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13" r:id="rId5"/>
    <p:sldId id="314" r:id="rId6"/>
    <p:sldId id="315" r:id="rId7"/>
    <p:sldId id="316" r:id="rId8"/>
    <p:sldId id="317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86429" autoAdjust="0"/>
  </p:normalViewPr>
  <p:slideViewPr>
    <p:cSldViewPr snapToGrid="0" snapToObjects="1">
      <p:cViewPr varScale="1">
        <p:scale>
          <a:sx n="50" d="100"/>
          <a:sy n="50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9/25/19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9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9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32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1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867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1">
            <a:extLst>
              <a:ext uri="{FF2B5EF4-FFF2-40B4-BE49-F238E27FC236}">
                <a16:creationId xmlns:a16="http://schemas.microsoft.com/office/drawing/2014/main" id="{A6A9CEA1-214A-5D45-A096-0FDA6CA6A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924" y="1100537"/>
            <a:ext cx="5757462" cy="5757464"/>
          </a:xfrm>
          <a:custGeom>
            <a:avLst/>
            <a:gdLst>
              <a:gd name="T0" fmla="*/ 5631 w 5632"/>
              <a:gd name="T1" fmla="*/ 0 h 5632"/>
              <a:gd name="T2" fmla="*/ 5631 w 5632"/>
              <a:gd name="T3" fmla="*/ 0 h 5632"/>
              <a:gd name="T4" fmla="*/ 0 w 5632"/>
              <a:gd name="T5" fmla="*/ 5631 h 5632"/>
              <a:gd name="T6" fmla="*/ 1652 w 5632"/>
              <a:gd name="T7" fmla="*/ 1653 h 5632"/>
              <a:gd name="T8" fmla="*/ 5631 w 5632"/>
              <a:gd name="T9" fmla="*/ 0 h 5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2" h="5632">
                <a:moveTo>
                  <a:pt x="5631" y="0"/>
                </a:moveTo>
                <a:lnTo>
                  <a:pt x="5631" y="0"/>
                </a:lnTo>
                <a:cubicBezTo>
                  <a:pt x="2522" y="0"/>
                  <a:pt x="0" y="2523"/>
                  <a:pt x="0" y="5631"/>
                </a:cubicBezTo>
                <a:cubicBezTo>
                  <a:pt x="0" y="4072"/>
                  <a:pt x="637" y="2669"/>
                  <a:pt x="1652" y="1653"/>
                </a:cubicBezTo>
                <a:cubicBezTo>
                  <a:pt x="2669" y="628"/>
                  <a:pt x="4081" y="0"/>
                  <a:pt x="5631" y="0"/>
                </a:cubicBez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2">
            <a:extLst>
              <a:ext uri="{FF2B5EF4-FFF2-40B4-BE49-F238E27FC236}">
                <a16:creationId xmlns:a16="http://schemas.microsoft.com/office/drawing/2014/main" id="{96720BB9-EB56-4E46-9037-28FF17298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924" y="6858001"/>
            <a:ext cx="5757462" cy="5757462"/>
          </a:xfrm>
          <a:custGeom>
            <a:avLst/>
            <a:gdLst>
              <a:gd name="T0" fmla="*/ 0 w 5632"/>
              <a:gd name="T1" fmla="*/ 0 h 5631"/>
              <a:gd name="T2" fmla="*/ 0 w 5632"/>
              <a:gd name="T3" fmla="*/ 0 h 5631"/>
              <a:gd name="T4" fmla="*/ 5631 w 5632"/>
              <a:gd name="T5" fmla="*/ 5630 h 5631"/>
              <a:gd name="T6" fmla="*/ 1652 w 5632"/>
              <a:gd name="T7" fmla="*/ 3977 h 5631"/>
              <a:gd name="T8" fmla="*/ 0 w 5632"/>
              <a:gd name="T9" fmla="*/ 0 h 5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2" h="5631">
                <a:moveTo>
                  <a:pt x="0" y="0"/>
                </a:moveTo>
                <a:lnTo>
                  <a:pt x="0" y="0"/>
                </a:lnTo>
                <a:cubicBezTo>
                  <a:pt x="0" y="3107"/>
                  <a:pt x="2522" y="5630"/>
                  <a:pt x="5631" y="5630"/>
                </a:cubicBezTo>
                <a:cubicBezTo>
                  <a:pt x="4081" y="5630"/>
                  <a:pt x="2669" y="4993"/>
                  <a:pt x="1652" y="3977"/>
                </a:cubicBezTo>
                <a:cubicBezTo>
                  <a:pt x="637" y="2961"/>
                  <a:pt x="0" y="1549"/>
                  <a:pt x="0" y="0"/>
                </a:cubicBez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3">
            <a:extLst>
              <a:ext uri="{FF2B5EF4-FFF2-40B4-BE49-F238E27FC236}">
                <a16:creationId xmlns:a16="http://schemas.microsoft.com/office/drawing/2014/main" id="{51CA554B-297F-0444-8AA7-27BB1E4C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6858001"/>
            <a:ext cx="5757465" cy="5757462"/>
          </a:xfrm>
          <a:custGeom>
            <a:avLst/>
            <a:gdLst>
              <a:gd name="T0" fmla="*/ 3978 w 5632"/>
              <a:gd name="T1" fmla="*/ 3977 h 5631"/>
              <a:gd name="T2" fmla="*/ 3978 w 5632"/>
              <a:gd name="T3" fmla="*/ 3977 h 5631"/>
              <a:gd name="T4" fmla="*/ 0 w 5632"/>
              <a:gd name="T5" fmla="*/ 5630 h 5631"/>
              <a:gd name="T6" fmla="*/ 5631 w 5632"/>
              <a:gd name="T7" fmla="*/ 0 h 5631"/>
              <a:gd name="T8" fmla="*/ 3978 w 5632"/>
              <a:gd name="T9" fmla="*/ 3977 h 5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2" h="5631">
                <a:moveTo>
                  <a:pt x="3978" y="3977"/>
                </a:moveTo>
                <a:lnTo>
                  <a:pt x="3978" y="3977"/>
                </a:lnTo>
                <a:cubicBezTo>
                  <a:pt x="2962" y="4993"/>
                  <a:pt x="1558" y="5630"/>
                  <a:pt x="0" y="5630"/>
                </a:cubicBezTo>
                <a:cubicBezTo>
                  <a:pt x="3108" y="5630"/>
                  <a:pt x="5631" y="3107"/>
                  <a:pt x="5631" y="0"/>
                </a:cubicBezTo>
                <a:cubicBezTo>
                  <a:pt x="5631" y="1549"/>
                  <a:pt x="5003" y="2961"/>
                  <a:pt x="3978" y="3977"/>
                </a:cubicBez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4" name="Freeform 4">
            <a:extLst>
              <a:ext uri="{FF2B5EF4-FFF2-40B4-BE49-F238E27FC236}">
                <a16:creationId xmlns:a16="http://schemas.microsoft.com/office/drawing/2014/main" id="{339DFF5A-E49E-C047-88B2-E48D58F36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1100537"/>
            <a:ext cx="5757465" cy="5757464"/>
          </a:xfrm>
          <a:custGeom>
            <a:avLst/>
            <a:gdLst>
              <a:gd name="T0" fmla="*/ 5631 w 5632"/>
              <a:gd name="T1" fmla="*/ 5631 h 5632"/>
              <a:gd name="T2" fmla="*/ 5631 w 5632"/>
              <a:gd name="T3" fmla="*/ 5631 h 5632"/>
              <a:gd name="T4" fmla="*/ 0 w 5632"/>
              <a:gd name="T5" fmla="*/ 0 h 5632"/>
              <a:gd name="T6" fmla="*/ 3978 w 5632"/>
              <a:gd name="T7" fmla="*/ 1653 h 5632"/>
              <a:gd name="T8" fmla="*/ 5631 w 5632"/>
              <a:gd name="T9" fmla="*/ 5631 h 5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32" h="5632">
                <a:moveTo>
                  <a:pt x="5631" y="5631"/>
                </a:moveTo>
                <a:lnTo>
                  <a:pt x="5631" y="5631"/>
                </a:lnTo>
                <a:cubicBezTo>
                  <a:pt x="5631" y="2523"/>
                  <a:pt x="3108" y="0"/>
                  <a:pt x="0" y="0"/>
                </a:cubicBezTo>
                <a:cubicBezTo>
                  <a:pt x="1558" y="0"/>
                  <a:pt x="2962" y="628"/>
                  <a:pt x="3978" y="1653"/>
                </a:cubicBezTo>
                <a:cubicBezTo>
                  <a:pt x="5003" y="2669"/>
                  <a:pt x="5631" y="4072"/>
                  <a:pt x="5631" y="5631"/>
                </a:cubicBezTo>
              </a:path>
            </a:pathLst>
          </a:custGeom>
          <a:noFill/>
          <a:ln w="936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5">
            <a:extLst>
              <a:ext uri="{FF2B5EF4-FFF2-40B4-BE49-F238E27FC236}">
                <a16:creationId xmlns:a16="http://schemas.microsoft.com/office/drawing/2014/main" id="{498C84D9-677A-204C-8F1C-9FB27A77D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348" y="2791258"/>
            <a:ext cx="3151502" cy="4066744"/>
          </a:xfrm>
          <a:custGeom>
            <a:avLst/>
            <a:gdLst>
              <a:gd name="T0" fmla="*/ 0 w 3083"/>
              <a:gd name="T1" fmla="*/ 1429 h 3979"/>
              <a:gd name="T2" fmla="*/ 0 w 3083"/>
              <a:gd name="T3" fmla="*/ 1429 h 3979"/>
              <a:gd name="T4" fmla="*/ 783 w 3083"/>
              <a:gd name="T5" fmla="*/ 2600 h 3979"/>
              <a:gd name="T6" fmla="*/ 2652 w 3083"/>
              <a:gd name="T7" fmla="*/ 1825 h 3979"/>
              <a:gd name="T8" fmla="*/ 783 w 3083"/>
              <a:gd name="T9" fmla="*/ 2600 h 3979"/>
              <a:gd name="T10" fmla="*/ 1050 w 3083"/>
              <a:gd name="T11" fmla="*/ 3978 h 3979"/>
              <a:gd name="T12" fmla="*/ 3082 w 3083"/>
              <a:gd name="T13" fmla="*/ 3978 h 3979"/>
              <a:gd name="T14" fmla="*/ 1429 w 3083"/>
              <a:gd name="T15" fmla="*/ 0 h 3979"/>
              <a:gd name="T16" fmla="*/ 0 w 3083"/>
              <a:gd name="T17" fmla="*/ 1429 h 39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3" h="3979">
                <a:moveTo>
                  <a:pt x="0" y="1429"/>
                </a:moveTo>
                <a:lnTo>
                  <a:pt x="0" y="1429"/>
                </a:lnTo>
                <a:cubicBezTo>
                  <a:pt x="327" y="1765"/>
                  <a:pt x="602" y="2161"/>
                  <a:pt x="783" y="2600"/>
                </a:cubicBezTo>
                <a:cubicBezTo>
                  <a:pt x="2652" y="1825"/>
                  <a:pt x="2652" y="1825"/>
                  <a:pt x="2652" y="1825"/>
                </a:cubicBezTo>
                <a:cubicBezTo>
                  <a:pt x="783" y="2600"/>
                  <a:pt x="783" y="2600"/>
                  <a:pt x="783" y="2600"/>
                </a:cubicBezTo>
                <a:cubicBezTo>
                  <a:pt x="955" y="3022"/>
                  <a:pt x="1050" y="3487"/>
                  <a:pt x="1050" y="3978"/>
                </a:cubicBezTo>
                <a:cubicBezTo>
                  <a:pt x="3082" y="3978"/>
                  <a:pt x="3082" y="3978"/>
                  <a:pt x="3082" y="3978"/>
                </a:cubicBezTo>
                <a:cubicBezTo>
                  <a:pt x="3082" y="2419"/>
                  <a:pt x="2454" y="1016"/>
                  <a:pt x="1429" y="0"/>
                </a:cubicBezTo>
                <a:lnTo>
                  <a:pt x="0" y="1429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6">
            <a:extLst>
              <a:ext uri="{FF2B5EF4-FFF2-40B4-BE49-F238E27FC236}">
                <a16:creationId xmlns:a16="http://schemas.microsoft.com/office/drawing/2014/main" id="{EA6E7EB2-67FB-9D42-92B7-95BD2934A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1100537"/>
            <a:ext cx="4066744" cy="3151502"/>
          </a:xfrm>
          <a:custGeom>
            <a:avLst/>
            <a:gdLst>
              <a:gd name="T0" fmla="*/ 1377 w 3979"/>
              <a:gd name="T1" fmla="*/ 2299 h 3083"/>
              <a:gd name="T2" fmla="*/ 1377 w 3979"/>
              <a:gd name="T3" fmla="*/ 2299 h 3083"/>
              <a:gd name="T4" fmla="*/ 2152 w 3979"/>
              <a:gd name="T5" fmla="*/ 430 h 3083"/>
              <a:gd name="T6" fmla="*/ 1377 w 3979"/>
              <a:gd name="T7" fmla="*/ 2299 h 3083"/>
              <a:gd name="T8" fmla="*/ 2549 w 3979"/>
              <a:gd name="T9" fmla="*/ 3082 h 3083"/>
              <a:gd name="T10" fmla="*/ 3978 w 3979"/>
              <a:gd name="T11" fmla="*/ 1653 h 3083"/>
              <a:gd name="T12" fmla="*/ 0 w 3979"/>
              <a:gd name="T13" fmla="*/ 0 h 3083"/>
              <a:gd name="T14" fmla="*/ 0 w 3979"/>
              <a:gd name="T15" fmla="*/ 2032 h 3083"/>
              <a:gd name="T16" fmla="*/ 1377 w 3979"/>
              <a:gd name="T17" fmla="*/ 2299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79" h="3083">
                <a:moveTo>
                  <a:pt x="1377" y="2299"/>
                </a:moveTo>
                <a:lnTo>
                  <a:pt x="1377" y="2299"/>
                </a:lnTo>
                <a:cubicBezTo>
                  <a:pt x="2152" y="430"/>
                  <a:pt x="2152" y="430"/>
                  <a:pt x="2152" y="430"/>
                </a:cubicBezTo>
                <a:cubicBezTo>
                  <a:pt x="1377" y="2299"/>
                  <a:pt x="1377" y="2299"/>
                  <a:pt x="1377" y="2299"/>
                </a:cubicBezTo>
                <a:cubicBezTo>
                  <a:pt x="1816" y="2479"/>
                  <a:pt x="2213" y="2746"/>
                  <a:pt x="2549" y="3082"/>
                </a:cubicBezTo>
                <a:cubicBezTo>
                  <a:pt x="3978" y="1653"/>
                  <a:pt x="3978" y="1653"/>
                  <a:pt x="3978" y="1653"/>
                </a:cubicBezTo>
                <a:cubicBezTo>
                  <a:pt x="2962" y="628"/>
                  <a:pt x="1558" y="0"/>
                  <a:pt x="0" y="0"/>
                </a:cubicBezTo>
                <a:cubicBezTo>
                  <a:pt x="0" y="2032"/>
                  <a:pt x="0" y="2032"/>
                  <a:pt x="0" y="2032"/>
                </a:cubicBezTo>
                <a:cubicBezTo>
                  <a:pt x="491" y="2032"/>
                  <a:pt x="955" y="2126"/>
                  <a:pt x="1377" y="229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7" name="Freeform 7">
            <a:extLst>
              <a:ext uri="{FF2B5EF4-FFF2-40B4-BE49-F238E27FC236}">
                <a16:creationId xmlns:a16="http://schemas.microsoft.com/office/drawing/2014/main" id="{38D8E0C1-B33F-344D-9479-7157DB15C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8348" y="6858001"/>
            <a:ext cx="3151502" cy="4066744"/>
          </a:xfrm>
          <a:custGeom>
            <a:avLst/>
            <a:gdLst>
              <a:gd name="T0" fmla="*/ 1050 w 3083"/>
              <a:gd name="T1" fmla="*/ 0 h 3978"/>
              <a:gd name="T2" fmla="*/ 1050 w 3083"/>
              <a:gd name="T3" fmla="*/ 0 h 3978"/>
              <a:gd name="T4" fmla="*/ 783 w 3083"/>
              <a:gd name="T5" fmla="*/ 1377 h 3978"/>
              <a:gd name="T6" fmla="*/ 0 w 3083"/>
              <a:gd name="T7" fmla="*/ 2548 h 3978"/>
              <a:gd name="T8" fmla="*/ 1429 w 3083"/>
              <a:gd name="T9" fmla="*/ 3977 h 3978"/>
              <a:gd name="T10" fmla="*/ 3082 w 3083"/>
              <a:gd name="T11" fmla="*/ 0 h 3978"/>
              <a:gd name="T12" fmla="*/ 1050 w 3083"/>
              <a:gd name="T13" fmla="*/ 0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083" h="3978">
                <a:moveTo>
                  <a:pt x="1050" y="0"/>
                </a:moveTo>
                <a:lnTo>
                  <a:pt x="1050" y="0"/>
                </a:lnTo>
                <a:cubicBezTo>
                  <a:pt x="1050" y="490"/>
                  <a:pt x="955" y="955"/>
                  <a:pt x="783" y="1377"/>
                </a:cubicBezTo>
                <a:cubicBezTo>
                  <a:pt x="602" y="1816"/>
                  <a:pt x="327" y="2212"/>
                  <a:pt x="0" y="2548"/>
                </a:cubicBezTo>
                <a:cubicBezTo>
                  <a:pt x="1429" y="3977"/>
                  <a:pt x="1429" y="3977"/>
                  <a:pt x="1429" y="3977"/>
                </a:cubicBezTo>
                <a:cubicBezTo>
                  <a:pt x="2454" y="2961"/>
                  <a:pt x="3082" y="1549"/>
                  <a:pt x="3082" y="0"/>
                </a:cubicBezTo>
                <a:lnTo>
                  <a:pt x="1050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8">
            <a:extLst>
              <a:ext uri="{FF2B5EF4-FFF2-40B4-BE49-F238E27FC236}">
                <a16:creationId xmlns:a16="http://schemas.microsoft.com/office/drawing/2014/main" id="{7A80F93B-DECA-434A-A20C-AFC61318E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642" y="9459454"/>
            <a:ext cx="4071254" cy="3151502"/>
          </a:xfrm>
          <a:custGeom>
            <a:avLst/>
            <a:gdLst>
              <a:gd name="T0" fmla="*/ 2601 w 3980"/>
              <a:gd name="T1" fmla="*/ 783 h 3083"/>
              <a:gd name="T2" fmla="*/ 2601 w 3980"/>
              <a:gd name="T3" fmla="*/ 783 h 3083"/>
              <a:gd name="T4" fmla="*/ 1826 w 3980"/>
              <a:gd name="T5" fmla="*/ 2652 h 3083"/>
              <a:gd name="T6" fmla="*/ 2601 w 3980"/>
              <a:gd name="T7" fmla="*/ 783 h 3083"/>
              <a:gd name="T8" fmla="*/ 1430 w 3980"/>
              <a:gd name="T9" fmla="*/ 0 h 3083"/>
              <a:gd name="T10" fmla="*/ 0 w 3980"/>
              <a:gd name="T11" fmla="*/ 1429 h 3083"/>
              <a:gd name="T12" fmla="*/ 3979 w 3980"/>
              <a:gd name="T13" fmla="*/ 3082 h 3083"/>
              <a:gd name="T14" fmla="*/ 3979 w 3980"/>
              <a:gd name="T15" fmla="*/ 1050 h 3083"/>
              <a:gd name="T16" fmla="*/ 2601 w 3980"/>
              <a:gd name="T17" fmla="*/ 783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80" h="3083">
                <a:moveTo>
                  <a:pt x="2601" y="783"/>
                </a:moveTo>
                <a:lnTo>
                  <a:pt x="2601" y="783"/>
                </a:lnTo>
                <a:cubicBezTo>
                  <a:pt x="1826" y="2652"/>
                  <a:pt x="1826" y="2652"/>
                  <a:pt x="1826" y="2652"/>
                </a:cubicBezTo>
                <a:cubicBezTo>
                  <a:pt x="2601" y="783"/>
                  <a:pt x="2601" y="783"/>
                  <a:pt x="2601" y="783"/>
                </a:cubicBezTo>
                <a:cubicBezTo>
                  <a:pt x="2162" y="594"/>
                  <a:pt x="1766" y="327"/>
                  <a:pt x="1430" y="0"/>
                </a:cubicBezTo>
                <a:cubicBezTo>
                  <a:pt x="0" y="1429"/>
                  <a:pt x="0" y="1429"/>
                  <a:pt x="0" y="1429"/>
                </a:cubicBezTo>
                <a:cubicBezTo>
                  <a:pt x="1017" y="2445"/>
                  <a:pt x="2429" y="3082"/>
                  <a:pt x="3979" y="3082"/>
                </a:cubicBezTo>
                <a:cubicBezTo>
                  <a:pt x="3979" y="1050"/>
                  <a:pt x="3979" y="1050"/>
                  <a:pt x="3979" y="1050"/>
                </a:cubicBezTo>
                <a:cubicBezTo>
                  <a:pt x="3488" y="1050"/>
                  <a:pt x="3023" y="955"/>
                  <a:pt x="2601" y="78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9">
            <a:extLst>
              <a:ext uri="{FF2B5EF4-FFF2-40B4-BE49-F238E27FC236}">
                <a16:creationId xmlns:a16="http://schemas.microsoft.com/office/drawing/2014/main" id="{3CF5A933-8A35-F44E-86FA-551577355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924" y="6858001"/>
            <a:ext cx="3151500" cy="4066744"/>
          </a:xfrm>
          <a:custGeom>
            <a:avLst/>
            <a:gdLst>
              <a:gd name="T0" fmla="*/ 3082 w 3083"/>
              <a:gd name="T1" fmla="*/ 2548 h 3978"/>
              <a:gd name="T2" fmla="*/ 3082 w 3083"/>
              <a:gd name="T3" fmla="*/ 2548 h 3978"/>
              <a:gd name="T4" fmla="*/ 2298 w 3083"/>
              <a:gd name="T5" fmla="*/ 1377 h 3978"/>
              <a:gd name="T6" fmla="*/ 431 w 3083"/>
              <a:gd name="T7" fmla="*/ 2152 h 3978"/>
              <a:gd name="T8" fmla="*/ 2298 w 3083"/>
              <a:gd name="T9" fmla="*/ 1377 h 3978"/>
              <a:gd name="T10" fmla="*/ 2031 w 3083"/>
              <a:gd name="T11" fmla="*/ 0 h 3978"/>
              <a:gd name="T12" fmla="*/ 0 w 3083"/>
              <a:gd name="T13" fmla="*/ 0 h 3978"/>
              <a:gd name="T14" fmla="*/ 1652 w 3083"/>
              <a:gd name="T15" fmla="*/ 3977 h 3978"/>
              <a:gd name="T16" fmla="*/ 3082 w 3083"/>
              <a:gd name="T17" fmla="*/ 2548 h 39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083" h="3978">
                <a:moveTo>
                  <a:pt x="3082" y="2548"/>
                </a:moveTo>
                <a:lnTo>
                  <a:pt x="3082" y="2548"/>
                </a:lnTo>
                <a:cubicBezTo>
                  <a:pt x="2755" y="2212"/>
                  <a:pt x="2488" y="1816"/>
                  <a:pt x="2298" y="1377"/>
                </a:cubicBezTo>
                <a:cubicBezTo>
                  <a:pt x="431" y="2152"/>
                  <a:pt x="431" y="2152"/>
                  <a:pt x="431" y="2152"/>
                </a:cubicBezTo>
                <a:cubicBezTo>
                  <a:pt x="2298" y="1377"/>
                  <a:pt x="2298" y="1377"/>
                  <a:pt x="2298" y="1377"/>
                </a:cubicBezTo>
                <a:cubicBezTo>
                  <a:pt x="2126" y="955"/>
                  <a:pt x="2031" y="490"/>
                  <a:pt x="203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49"/>
                  <a:pt x="637" y="2961"/>
                  <a:pt x="1652" y="3977"/>
                </a:cubicBezTo>
                <a:lnTo>
                  <a:pt x="3082" y="2548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" name="Freeform 10">
            <a:extLst>
              <a:ext uri="{FF2B5EF4-FFF2-40B4-BE49-F238E27FC236}">
                <a16:creationId xmlns:a16="http://schemas.microsoft.com/office/drawing/2014/main" id="{99C67D6E-9405-E74F-9E8C-CF9029825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9459454"/>
            <a:ext cx="4066744" cy="3151502"/>
          </a:xfrm>
          <a:custGeom>
            <a:avLst/>
            <a:gdLst>
              <a:gd name="T0" fmla="*/ 2549 w 3979"/>
              <a:gd name="T1" fmla="*/ 0 h 3083"/>
              <a:gd name="T2" fmla="*/ 2549 w 3979"/>
              <a:gd name="T3" fmla="*/ 0 h 3083"/>
              <a:gd name="T4" fmla="*/ 1377 w 3979"/>
              <a:gd name="T5" fmla="*/ 783 h 3083"/>
              <a:gd name="T6" fmla="*/ 0 w 3979"/>
              <a:gd name="T7" fmla="*/ 1050 h 3083"/>
              <a:gd name="T8" fmla="*/ 0 w 3979"/>
              <a:gd name="T9" fmla="*/ 3082 h 3083"/>
              <a:gd name="T10" fmla="*/ 3978 w 3979"/>
              <a:gd name="T11" fmla="*/ 1429 h 3083"/>
              <a:gd name="T12" fmla="*/ 2549 w 3979"/>
              <a:gd name="T13" fmla="*/ 0 h 3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79" h="3083">
                <a:moveTo>
                  <a:pt x="2549" y="0"/>
                </a:moveTo>
                <a:lnTo>
                  <a:pt x="2549" y="0"/>
                </a:lnTo>
                <a:cubicBezTo>
                  <a:pt x="2213" y="327"/>
                  <a:pt x="1816" y="594"/>
                  <a:pt x="1377" y="783"/>
                </a:cubicBezTo>
                <a:cubicBezTo>
                  <a:pt x="955" y="955"/>
                  <a:pt x="491" y="1050"/>
                  <a:pt x="0" y="1050"/>
                </a:cubicBezTo>
                <a:cubicBezTo>
                  <a:pt x="0" y="3082"/>
                  <a:pt x="0" y="3082"/>
                  <a:pt x="0" y="3082"/>
                </a:cubicBezTo>
                <a:cubicBezTo>
                  <a:pt x="1558" y="3082"/>
                  <a:pt x="2962" y="2445"/>
                  <a:pt x="3978" y="1429"/>
                </a:cubicBezTo>
                <a:lnTo>
                  <a:pt x="2549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11">
            <a:extLst>
              <a:ext uri="{FF2B5EF4-FFF2-40B4-BE49-F238E27FC236}">
                <a16:creationId xmlns:a16="http://schemas.microsoft.com/office/drawing/2014/main" id="{81C723F2-B7F2-3D41-9816-A09F66E7D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3178996"/>
            <a:ext cx="3679005" cy="3679005"/>
          </a:xfrm>
          <a:custGeom>
            <a:avLst/>
            <a:gdLst>
              <a:gd name="T0" fmla="*/ 3332 w 3600"/>
              <a:gd name="T1" fmla="*/ 2221 h 3600"/>
              <a:gd name="T2" fmla="*/ 3332 w 3600"/>
              <a:gd name="T3" fmla="*/ 2221 h 3600"/>
              <a:gd name="T4" fmla="*/ 2549 w 3600"/>
              <a:gd name="T5" fmla="*/ 1050 h 3600"/>
              <a:gd name="T6" fmla="*/ 1377 w 3600"/>
              <a:gd name="T7" fmla="*/ 267 h 3600"/>
              <a:gd name="T8" fmla="*/ 0 w 3600"/>
              <a:gd name="T9" fmla="*/ 0 h 3600"/>
              <a:gd name="T10" fmla="*/ 0 w 3600"/>
              <a:gd name="T11" fmla="*/ 2144 h 3600"/>
              <a:gd name="T12" fmla="*/ 559 w 3600"/>
              <a:gd name="T13" fmla="*/ 2256 h 3600"/>
              <a:gd name="T14" fmla="*/ 1024 w 3600"/>
              <a:gd name="T15" fmla="*/ 2574 h 3600"/>
              <a:gd name="T16" fmla="*/ 1343 w 3600"/>
              <a:gd name="T17" fmla="*/ 3039 h 3600"/>
              <a:gd name="T18" fmla="*/ 1455 w 3600"/>
              <a:gd name="T19" fmla="*/ 3599 h 3600"/>
              <a:gd name="T20" fmla="*/ 3599 w 3600"/>
              <a:gd name="T21" fmla="*/ 3599 h 3600"/>
              <a:gd name="T22" fmla="*/ 3332 w 3600"/>
              <a:gd name="T23" fmla="*/ 2221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0" h="3600">
                <a:moveTo>
                  <a:pt x="3332" y="2221"/>
                </a:moveTo>
                <a:lnTo>
                  <a:pt x="3332" y="2221"/>
                </a:lnTo>
                <a:cubicBezTo>
                  <a:pt x="3151" y="1782"/>
                  <a:pt x="2876" y="1386"/>
                  <a:pt x="2549" y="1050"/>
                </a:cubicBezTo>
                <a:cubicBezTo>
                  <a:pt x="2213" y="714"/>
                  <a:pt x="1816" y="447"/>
                  <a:pt x="1377" y="267"/>
                </a:cubicBezTo>
                <a:cubicBezTo>
                  <a:pt x="955" y="94"/>
                  <a:pt x="491" y="0"/>
                  <a:pt x="0" y="0"/>
                </a:cubicBezTo>
                <a:cubicBezTo>
                  <a:pt x="0" y="2144"/>
                  <a:pt x="0" y="2144"/>
                  <a:pt x="0" y="2144"/>
                </a:cubicBezTo>
                <a:cubicBezTo>
                  <a:pt x="198" y="2144"/>
                  <a:pt x="387" y="2187"/>
                  <a:pt x="559" y="2256"/>
                </a:cubicBezTo>
                <a:cubicBezTo>
                  <a:pt x="732" y="2325"/>
                  <a:pt x="895" y="2436"/>
                  <a:pt x="1024" y="2574"/>
                </a:cubicBezTo>
                <a:cubicBezTo>
                  <a:pt x="1162" y="2703"/>
                  <a:pt x="1265" y="2867"/>
                  <a:pt x="1343" y="3039"/>
                </a:cubicBezTo>
                <a:cubicBezTo>
                  <a:pt x="1412" y="3211"/>
                  <a:pt x="1455" y="3401"/>
                  <a:pt x="1455" y="3599"/>
                </a:cubicBezTo>
                <a:cubicBezTo>
                  <a:pt x="3599" y="3599"/>
                  <a:pt x="3599" y="3599"/>
                  <a:pt x="3599" y="3599"/>
                </a:cubicBezTo>
                <a:cubicBezTo>
                  <a:pt x="3599" y="3108"/>
                  <a:pt x="3504" y="2643"/>
                  <a:pt x="3332" y="222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12">
            <a:extLst>
              <a:ext uri="{FF2B5EF4-FFF2-40B4-BE49-F238E27FC236}">
                <a16:creationId xmlns:a16="http://schemas.microsoft.com/office/drawing/2014/main" id="{193DBEB5-DAC9-6949-BABB-086E03D0B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2385" y="6858001"/>
            <a:ext cx="3679005" cy="3679005"/>
          </a:xfrm>
          <a:custGeom>
            <a:avLst/>
            <a:gdLst>
              <a:gd name="T0" fmla="*/ 1455 w 3600"/>
              <a:gd name="T1" fmla="*/ 0 h 3599"/>
              <a:gd name="T2" fmla="*/ 1455 w 3600"/>
              <a:gd name="T3" fmla="*/ 0 h 3599"/>
              <a:gd name="T4" fmla="*/ 1343 w 3600"/>
              <a:gd name="T5" fmla="*/ 558 h 3599"/>
              <a:gd name="T6" fmla="*/ 1024 w 3600"/>
              <a:gd name="T7" fmla="*/ 1024 h 3599"/>
              <a:gd name="T8" fmla="*/ 559 w 3600"/>
              <a:gd name="T9" fmla="*/ 1342 h 3599"/>
              <a:gd name="T10" fmla="*/ 0 w 3600"/>
              <a:gd name="T11" fmla="*/ 1454 h 3599"/>
              <a:gd name="T12" fmla="*/ 0 w 3600"/>
              <a:gd name="T13" fmla="*/ 3598 h 3599"/>
              <a:gd name="T14" fmla="*/ 1377 w 3600"/>
              <a:gd name="T15" fmla="*/ 3331 h 3599"/>
              <a:gd name="T16" fmla="*/ 2549 w 3600"/>
              <a:gd name="T17" fmla="*/ 2548 h 3599"/>
              <a:gd name="T18" fmla="*/ 3332 w 3600"/>
              <a:gd name="T19" fmla="*/ 1377 h 3599"/>
              <a:gd name="T20" fmla="*/ 3599 w 3600"/>
              <a:gd name="T21" fmla="*/ 0 h 3599"/>
              <a:gd name="T22" fmla="*/ 1455 w 3600"/>
              <a:gd name="T23" fmla="*/ 0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0" h="3599">
                <a:moveTo>
                  <a:pt x="1455" y="0"/>
                </a:moveTo>
                <a:lnTo>
                  <a:pt x="1455" y="0"/>
                </a:lnTo>
                <a:cubicBezTo>
                  <a:pt x="1455" y="197"/>
                  <a:pt x="1412" y="386"/>
                  <a:pt x="1343" y="558"/>
                </a:cubicBezTo>
                <a:cubicBezTo>
                  <a:pt x="1265" y="731"/>
                  <a:pt x="1162" y="894"/>
                  <a:pt x="1024" y="1024"/>
                </a:cubicBezTo>
                <a:cubicBezTo>
                  <a:pt x="895" y="1161"/>
                  <a:pt x="732" y="1265"/>
                  <a:pt x="559" y="1342"/>
                </a:cubicBezTo>
                <a:cubicBezTo>
                  <a:pt x="387" y="1411"/>
                  <a:pt x="198" y="1454"/>
                  <a:pt x="0" y="1454"/>
                </a:cubicBezTo>
                <a:cubicBezTo>
                  <a:pt x="0" y="3598"/>
                  <a:pt x="0" y="3598"/>
                  <a:pt x="0" y="3598"/>
                </a:cubicBezTo>
                <a:cubicBezTo>
                  <a:pt x="491" y="3598"/>
                  <a:pt x="955" y="3503"/>
                  <a:pt x="1377" y="3331"/>
                </a:cubicBezTo>
                <a:cubicBezTo>
                  <a:pt x="1816" y="3142"/>
                  <a:pt x="2213" y="2875"/>
                  <a:pt x="2549" y="2548"/>
                </a:cubicBezTo>
                <a:cubicBezTo>
                  <a:pt x="2876" y="2212"/>
                  <a:pt x="3151" y="1816"/>
                  <a:pt x="3332" y="1377"/>
                </a:cubicBezTo>
                <a:cubicBezTo>
                  <a:pt x="3504" y="955"/>
                  <a:pt x="3599" y="490"/>
                  <a:pt x="3599" y="0"/>
                </a:cubicBezTo>
                <a:lnTo>
                  <a:pt x="1455" y="0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13">
            <a:extLst>
              <a:ext uri="{FF2B5EF4-FFF2-40B4-BE49-F238E27FC236}">
                <a16:creationId xmlns:a16="http://schemas.microsoft.com/office/drawing/2014/main" id="{568A2337-61B3-D34E-BA6D-F71BD3633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380" y="6858001"/>
            <a:ext cx="3683515" cy="3679005"/>
          </a:xfrm>
          <a:custGeom>
            <a:avLst/>
            <a:gdLst>
              <a:gd name="T0" fmla="*/ 3040 w 3601"/>
              <a:gd name="T1" fmla="*/ 1342 h 3599"/>
              <a:gd name="T2" fmla="*/ 3040 w 3601"/>
              <a:gd name="T3" fmla="*/ 1342 h 3599"/>
              <a:gd name="T4" fmla="*/ 2575 w 3601"/>
              <a:gd name="T5" fmla="*/ 1024 h 3599"/>
              <a:gd name="T6" fmla="*/ 2256 w 3601"/>
              <a:gd name="T7" fmla="*/ 558 h 3599"/>
              <a:gd name="T8" fmla="*/ 2144 w 3601"/>
              <a:gd name="T9" fmla="*/ 0 h 3599"/>
              <a:gd name="T10" fmla="*/ 0 w 3601"/>
              <a:gd name="T11" fmla="*/ 0 h 3599"/>
              <a:gd name="T12" fmla="*/ 267 w 3601"/>
              <a:gd name="T13" fmla="*/ 1377 h 3599"/>
              <a:gd name="T14" fmla="*/ 1051 w 3601"/>
              <a:gd name="T15" fmla="*/ 2548 h 3599"/>
              <a:gd name="T16" fmla="*/ 2222 w 3601"/>
              <a:gd name="T17" fmla="*/ 3331 h 3599"/>
              <a:gd name="T18" fmla="*/ 3600 w 3601"/>
              <a:gd name="T19" fmla="*/ 3598 h 3599"/>
              <a:gd name="T20" fmla="*/ 3600 w 3601"/>
              <a:gd name="T21" fmla="*/ 1454 h 3599"/>
              <a:gd name="T22" fmla="*/ 3040 w 3601"/>
              <a:gd name="T23" fmla="*/ 1342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01" h="3599">
                <a:moveTo>
                  <a:pt x="3040" y="1342"/>
                </a:moveTo>
                <a:lnTo>
                  <a:pt x="3040" y="1342"/>
                </a:lnTo>
                <a:cubicBezTo>
                  <a:pt x="2868" y="1265"/>
                  <a:pt x="2704" y="1161"/>
                  <a:pt x="2575" y="1024"/>
                </a:cubicBezTo>
                <a:cubicBezTo>
                  <a:pt x="2437" y="894"/>
                  <a:pt x="2334" y="731"/>
                  <a:pt x="2256" y="558"/>
                </a:cubicBezTo>
                <a:cubicBezTo>
                  <a:pt x="2188" y="386"/>
                  <a:pt x="2144" y="197"/>
                  <a:pt x="21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0"/>
                  <a:pt x="95" y="955"/>
                  <a:pt x="267" y="1377"/>
                </a:cubicBezTo>
                <a:cubicBezTo>
                  <a:pt x="457" y="1816"/>
                  <a:pt x="724" y="2212"/>
                  <a:pt x="1051" y="2548"/>
                </a:cubicBezTo>
                <a:cubicBezTo>
                  <a:pt x="1387" y="2875"/>
                  <a:pt x="1783" y="3142"/>
                  <a:pt x="2222" y="3331"/>
                </a:cubicBezTo>
                <a:cubicBezTo>
                  <a:pt x="2644" y="3503"/>
                  <a:pt x="3109" y="3598"/>
                  <a:pt x="3600" y="3598"/>
                </a:cubicBezTo>
                <a:cubicBezTo>
                  <a:pt x="3600" y="1454"/>
                  <a:pt x="3600" y="1454"/>
                  <a:pt x="3600" y="1454"/>
                </a:cubicBezTo>
                <a:cubicBezTo>
                  <a:pt x="3402" y="1454"/>
                  <a:pt x="3212" y="1411"/>
                  <a:pt x="3040" y="134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14">
            <a:extLst>
              <a:ext uri="{FF2B5EF4-FFF2-40B4-BE49-F238E27FC236}">
                <a16:creationId xmlns:a16="http://schemas.microsoft.com/office/drawing/2014/main" id="{0E61F5C0-4BF3-A34F-B32B-A8F986253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4552" y="5370168"/>
            <a:ext cx="2975666" cy="2975666"/>
          </a:xfrm>
          <a:custGeom>
            <a:avLst/>
            <a:gdLst>
              <a:gd name="T0" fmla="*/ 2799 w 2912"/>
              <a:gd name="T1" fmla="*/ 895 h 2910"/>
              <a:gd name="T2" fmla="*/ 2799 w 2912"/>
              <a:gd name="T3" fmla="*/ 895 h 2910"/>
              <a:gd name="T4" fmla="*/ 2480 w 2912"/>
              <a:gd name="T5" fmla="*/ 430 h 2910"/>
              <a:gd name="T6" fmla="*/ 2015 w 2912"/>
              <a:gd name="T7" fmla="*/ 112 h 2910"/>
              <a:gd name="T8" fmla="*/ 1456 w 2912"/>
              <a:gd name="T9" fmla="*/ 0 h 2910"/>
              <a:gd name="T10" fmla="*/ 896 w 2912"/>
              <a:gd name="T11" fmla="*/ 112 h 2910"/>
              <a:gd name="T12" fmla="*/ 431 w 2912"/>
              <a:gd name="T13" fmla="*/ 430 h 2910"/>
              <a:gd name="T14" fmla="*/ 112 w 2912"/>
              <a:gd name="T15" fmla="*/ 895 h 2910"/>
              <a:gd name="T16" fmla="*/ 0 w 2912"/>
              <a:gd name="T17" fmla="*/ 1455 h 2910"/>
              <a:gd name="T18" fmla="*/ 112 w 2912"/>
              <a:gd name="T19" fmla="*/ 2013 h 2910"/>
              <a:gd name="T20" fmla="*/ 431 w 2912"/>
              <a:gd name="T21" fmla="*/ 2479 h 2910"/>
              <a:gd name="T22" fmla="*/ 896 w 2912"/>
              <a:gd name="T23" fmla="*/ 2797 h 2910"/>
              <a:gd name="T24" fmla="*/ 1456 w 2912"/>
              <a:gd name="T25" fmla="*/ 2909 h 2910"/>
              <a:gd name="T26" fmla="*/ 2015 w 2912"/>
              <a:gd name="T27" fmla="*/ 2797 h 2910"/>
              <a:gd name="T28" fmla="*/ 2480 w 2912"/>
              <a:gd name="T29" fmla="*/ 2479 h 2910"/>
              <a:gd name="T30" fmla="*/ 2799 w 2912"/>
              <a:gd name="T31" fmla="*/ 2013 h 2910"/>
              <a:gd name="T32" fmla="*/ 2911 w 2912"/>
              <a:gd name="T33" fmla="*/ 1455 h 2910"/>
              <a:gd name="T34" fmla="*/ 2799 w 2912"/>
              <a:gd name="T35" fmla="*/ 895 h 29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912" h="2910">
                <a:moveTo>
                  <a:pt x="2799" y="895"/>
                </a:moveTo>
                <a:lnTo>
                  <a:pt x="2799" y="895"/>
                </a:lnTo>
                <a:cubicBezTo>
                  <a:pt x="2721" y="723"/>
                  <a:pt x="2618" y="559"/>
                  <a:pt x="2480" y="430"/>
                </a:cubicBezTo>
                <a:cubicBezTo>
                  <a:pt x="2351" y="292"/>
                  <a:pt x="2188" y="181"/>
                  <a:pt x="2015" y="112"/>
                </a:cubicBezTo>
                <a:cubicBezTo>
                  <a:pt x="1843" y="43"/>
                  <a:pt x="1654" y="0"/>
                  <a:pt x="1456" y="0"/>
                </a:cubicBezTo>
                <a:cubicBezTo>
                  <a:pt x="1258" y="0"/>
                  <a:pt x="1068" y="43"/>
                  <a:pt x="896" y="112"/>
                </a:cubicBezTo>
                <a:cubicBezTo>
                  <a:pt x="724" y="181"/>
                  <a:pt x="560" y="292"/>
                  <a:pt x="431" y="430"/>
                </a:cubicBezTo>
                <a:cubicBezTo>
                  <a:pt x="293" y="559"/>
                  <a:pt x="190" y="723"/>
                  <a:pt x="112" y="895"/>
                </a:cubicBezTo>
                <a:cubicBezTo>
                  <a:pt x="44" y="1067"/>
                  <a:pt x="0" y="1257"/>
                  <a:pt x="0" y="1455"/>
                </a:cubicBezTo>
                <a:cubicBezTo>
                  <a:pt x="0" y="1652"/>
                  <a:pt x="44" y="1841"/>
                  <a:pt x="112" y="2013"/>
                </a:cubicBezTo>
                <a:cubicBezTo>
                  <a:pt x="190" y="2186"/>
                  <a:pt x="293" y="2349"/>
                  <a:pt x="431" y="2479"/>
                </a:cubicBezTo>
                <a:cubicBezTo>
                  <a:pt x="560" y="2616"/>
                  <a:pt x="724" y="2720"/>
                  <a:pt x="896" y="2797"/>
                </a:cubicBezTo>
                <a:cubicBezTo>
                  <a:pt x="1068" y="2866"/>
                  <a:pt x="1258" y="2909"/>
                  <a:pt x="1456" y="2909"/>
                </a:cubicBezTo>
                <a:cubicBezTo>
                  <a:pt x="1654" y="2909"/>
                  <a:pt x="1843" y="2866"/>
                  <a:pt x="2015" y="2797"/>
                </a:cubicBezTo>
                <a:cubicBezTo>
                  <a:pt x="2188" y="2720"/>
                  <a:pt x="2351" y="2616"/>
                  <a:pt x="2480" y="2479"/>
                </a:cubicBezTo>
                <a:cubicBezTo>
                  <a:pt x="2618" y="2349"/>
                  <a:pt x="2721" y="2186"/>
                  <a:pt x="2799" y="2013"/>
                </a:cubicBezTo>
                <a:cubicBezTo>
                  <a:pt x="2868" y="1841"/>
                  <a:pt x="2911" y="1652"/>
                  <a:pt x="2911" y="1455"/>
                </a:cubicBezTo>
                <a:cubicBezTo>
                  <a:pt x="2911" y="1257"/>
                  <a:pt x="2868" y="1067"/>
                  <a:pt x="2799" y="895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46">
            <a:extLst>
              <a:ext uri="{FF2B5EF4-FFF2-40B4-BE49-F238E27FC236}">
                <a16:creationId xmlns:a16="http://schemas.microsoft.com/office/drawing/2014/main" id="{0DD1CAFC-8972-2049-B34F-2345F3A5E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1869" y="1100537"/>
            <a:ext cx="3160517" cy="2642031"/>
          </a:xfrm>
          <a:custGeom>
            <a:avLst/>
            <a:gdLst>
              <a:gd name="T0" fmla="*/ 0 w 3093"/>
              <a:gd name="T1" fmla="*/ 921 h 2584"/>
              <a:gd name="T2" fmla="*/ 0 w 3093"/>
              <a:gd name="T3" fmla="*/ 921 h 2584"/>
              <a:gd name="T4" fmla="*/ 1171 w 3093"/>
              <a:gd name="T5" fmla="*/ 2583 h 2584"/>
              <a:gd name="T6" fmla="*/ 1171 w 3093"/>
              <a:gd name="T7" fmla="*/ 2583 h 2584"/>
              <a:gd name="T8" fmla="*/ 1714 w 3093"/>
              <a:gd name="T9" fmla="*/ 2299 h 2584"/>
              <a:gd name="T10" fmla="*/ 3092 w 3093"/>
              <a:gd name="T11" fmla="*/ 2032 h 2584"/>
              <a:gd name="T12" fmla="*/ 3092 w 3093"/>
              <a:gd name="T13" fmla="*/ 0 h 2584"/>
              <a:gd name="T14" fmla="*/ 0 w 3093"/>
              <a:gd name="T15" fmla="*/ 921 h 2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93" h="2584">
                <a:moveTo>
                  <a:pt x="0" y="921"/>
                </a:moveTo>
                <a:lnTo>
                  <a:pt x="0" y="921"/>
                </a:lnTo>
                <a:cubicBezTo>
                  <a:pt x="1171" y="2583"/>
                  <a:pt x="1171" y="2583"/>
                  <a:pt x="1171" y="2583"/>
                </a:cubicBezTo>
                <a:lnTo>
                  <a:pt x="1171" y="2583"/>
                </a:lnTo>
                <a:cubicBezTo>
                  <a:pt x="1344" y="2471"/>
                  <a:pt x="1524" y="2376"/>
                  <a:pt x="1714" y="2299"/>
                </a:cubicBezTo>
                <a:cubicBezTo>
                  <a:pt x="2136" y="2126"/>
                  <a:pt x="2601" y="2032"/>
                  <a:pt x="3092" y="2032"/>
                </a:cubicBezTo>
                <a:cubicBezTo>
                  <a:pt x="3092" y="0"/>
                  <a:pt x="3092" y="0"/>
                  <a:pt x="3092" y="0"/>
                </a:cubicBezTo>
                <a:cubicBezTo>
                  <a:pt x="1946" y="0"/>
                  <a:pt x="887" y="344"/>
                  <a:pt x="0" y="92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47">
            <a:extLst>
              <a:ext uri="{FF2B5EF4-FFF2-40B4-BE49-F238E27FC236}">
                <a16:creationId xmlns:a16="http://schemas.microsoft.com/office/drawing/2014/main" id="{3EB92C8C-5637-3D41-A90A-9820E877F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4924" y="3756095"/>
            <a:ext cx="2642031" cy="3101906"/>
          </a:xfrm>
          <a:custGeom>
            <a:avLst/>
            <a:gdLst>
              <a:gd name="T0" fmla="*/ 2582 w 2583"/>
              <a:gd name="T1" fmla="*/ 1111 h 3032"/>
              <a:gd name="T2" fmla="*/ 2582 w 2583"/>
              <a:gd name="T3" fmla="*/ 1111 h 3032"/>
              <a:gd name="T4" fmla="*/ 887 w 2583"/>
              <a:gd name="T5" fmla="*/ 0 h 3032"/>
              <a:gd name="T6" fmla="*/ 0 w 2583"/>
              <a:gd name="T7" fmla="*/ 3031 h 3032"/>
              <a:gd name="T8" fmla="*/ 2031 w 2583"/>
              <a:gd name="T9" fmla="*/ 3031 h 3032"/>
              <a:gd name="T10" fmla="*/ 2298 w 2583"/>
              <a:gd name="T11" fmla="*/ 1653 h 3032"/>
              <a:gd name="T12" fmla="*/ 2582 w 2583"/>
              <a:gd name="T13" fmla="*/ 1111 h 3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83" h="3032">
                <a:moveTo>
                  <a:pt x="2582" y="1111"/>
                </a:moveTo>
                <a:lnTo>
                  <a:pt x="2582" y="1111"/>
                </a:lnTo>
                <a:cubicBezTo>
                  <a:pt x="887" y="0"/>
                  <a:pt x="887" y="0"/>
                  <a:pt x="887" y="0"/>
                </a:cubicBezTo>
                <a:cubicBezTo>
                  <a:pt x="327" y="870"/>
                  <a:pt x="0" y="1912"/>
                  <a:pt x="0" y="3031"/>
                </a:cubicBezTo>
                <a:cubicBezTo>
                  <a:pt x="2031" y="3031"/>
                  <a:pt x="2031" y="3031"/>
                  <a:pt x="2031" y="3031"/>
                </a:cubicBezTo>
                <a:cubicBezTo>
                  <a:pt x="2031" y="2540"/>
                  <a:pt x="2126" y="2075"/>
                  <a:pt x="2298" y="1653"/>
                </a:cubicBezTo>
                <a:cubicBezTo>
                  <a:pt x="2376" y="1464"/>
                  <a:pt x="2470" y="1283"/>
                  <a:pt x="2582" y="111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49">
            <a:extLst>
              <a:ext uri="{FF2B5EF4-FFF2-40B4-BE49-F238E27FC236}">
                <a16:creationId xmlns:a16="http://schemas.microsoft.com/office/drawing/2014/main" id="{FC0BC8D6-4358-7C41-9E91-801B2D8C6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380" y="3178996"/>
            <a:ext cx="3683515" cy="3679005"/>
          </a:xfrm>
          <a:custGeom>
            <a:avLst/>
            <a:gdLst>
              <a:gd name="T0" fmla="*/ 2222 w 3601"/>
              <a:gd name="T1" fmla="*/ 267 h 3600"/>
              <a:gd name="T2" fmla="*/ 2222 w 3601"/>
              <a:gd name="T3" fmla="*/ 267 h 3600"/>
              <a:gd name="T4" fmla="*/ 1679 w 3601"/>
              <a:gd name="T5" fmla="*/ 551 h 3600"/>
              <a:gd name="T6" fmla="*/ 1679 w 3601"/>
              <a:gd name="T7" fmla="*/ 551 h 3600"/>
              <a:gd name="T8" fmla="*/ 1679 w 3601"/>
              <a:gd name="T9" fmla="*/ 551 h 3600"/>
              <a:gd name="T10" fmla="*/ 1516 w 3601"/>
              <a:gd name="T11" fmla="*/ 663 h 3600"/>
              <a:gd name="T12" fmla="*/ 1507 w 3601"/>
              <a:gd name="T13" fmla="*/ 663 h 3600"/>
              <a:gd name="T14" fmla="*/ 1438 w 3601"/>
              <a:gd name="T15" fmla="*/ 714 h 3600"/>
              <a:gd name="T16" fmla="*/ 1421 w 3601"/>
              <a:gd name="T17" fmla="*/ 732 h 3600"/>
              <a:gd name="T18" fmla="*/ 1361 w 3601"/>
              <a:gd name="T19" fmla="*/ 775 h 3600"/>
              <a:gd name="T20" fmla="*/ 1335 w 3601"/>
              <a:gd name="T21" fmla="*/ 792 h 3600"/>
              <a:gd name="T22" fmla="*/ 1292 w 3601"/>
              <a:gd name="T23" fmla="*/ 835 h 3600"/>
              <a:gd name="T24" fmla="*/ 1266 w 3601"/>
              <a:gd name="T25" fmla="*/ 852 h 3600"/>
              <a:gd name="T26" fmla="*/ 1214 w 3601"/>
              <a:gd name="T27" fmla="*/ 895 h 3600"/>
              <a:gd name="T28" fmla="*/ 1189 w 3601"/>
              <a:gd name="T29" fmla="*/ 921 h 3600"/>
              <a:gd name="T30" fmla="*/ 1145 w 3601"/>
              <a:gd name="T31" fmla="*/ 964 h 3600"/>
              <a:gd name="T32" fmla="*/ 1120 w 3601"/>
              <a:gd name="T33" fmla="*/ 981 h 3600"/>
              <a:gd name="T34" fmla="*/ 1051 w 3601"/>
              <a:gd name="T35" fmla="*/ 1050 h 3600"/>
              <a:gd name="T36" fmla="*/ 267 w 3601"/>
              <a:gd name="T37" fmla="*/ 2221 h 3600"/>
              <a:gd name="T38" fmla="*/ 0 w 3601"/>
              <a:gd name="T39" fmla="*/ 3599 h 3600"/>
              <a:gd name="T40" fmla="*/ 2144 w 3601"/>
              <a:gd name="T41" fmla="*/ 3599 h 3600"/>
              <a:gd name="T42" fmla="*/ 2256 w 3601"/>
              <a:gd name="T43" fmla="*/ 3039 h 3600"/>
              <a:gd name="T44" fmla="*/ 2575 w 3601"/>
              <a:gd name="T45" fmla="*/ 2574 h 3600"/>
              <a:gd name="T46" fmla="*/ 3040 w 3601"/>
              <a:gd name="T47" fmla="*/ 2256 h 3600"/>
              <a:gd name="T48" fmla="*/ 3600 w 3601"/>
              <a:gd name="T49" fmla="*/ 2144 h 3600"/>
              <a:gd name="T50" fmla="*/ 3600 w 3601"/>
              <a:gd name="T51" fmla="*/ 0 h 3600"/>
              <a:gd name="T52" fmla="*/ 2222 w 3601"/>
              <a:gd name="T53" fmla="*/ 267 h 3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601" h="3600">
                <a:moveTo>
                  <a:pt x="2222" y="267"/>
                </a:moveTo>
                <a:lnTo>
                  <a:pt x="2222" y="267"/>
                </a:lnTo>
                <a:cubicBezTo>
                  <a:pt x="2032" y="344"/>
                  <a:pt x="1852" y="439"/>
                  <a:pt x="1679" y="551"/>
                </a:cubicBezTo>
                <a:lnTo>
                  <a:pt x="1679" y="551"/>
                </a:lnTo>
                <a:lnTo>
                  <a:pt x="1679" y="551"/>
                </a:lnTo>
                <a:cubicBezTo>
                  <a:pt x="1628" y="585"/>
                  <a:pt x="1568" y="620"/>
                  <a:pt x="1516" y="663"/>
                </a:cubicBezTo>
                <a:lnTo>
                  <a:pt x="1507" y="663"/>
                </a:lnTo>
                <a:cubicBezTo>
                  <a:pt x="1481" y="680"/>
                  <a:pt x="1464" y="697"/>
                  <a:pt x="1438" y="714"/>
                </a:cubicBezTo>
                <a:cubicBezTo>
                  <a:pt x="1430" y="723"/>
                  <a:pt x="1421" y="723"/>
                  <a:pt x="1421" y="732"/>
                </a:cubicBezTo>
                <a:cubicBezTo>
                  <a:pt x="1404" y="740"/>
                  <a:pt x="1378" y="758"/>
                  <a:pt x="1361" y="775"/>
                </a:cubicBezTo>
                <a:cubicBezTo>
                  <a:pt x="1352" y="783"/>
                  <a:pt x="1344" y="783"/>
                  <a:pt x="1335" y="792"/>
                </a:cubicBezTo>
                <a:cubicBezTo>
                  <a:pt x="1318" y="809"/>
                  <a:pt x="1301" y="818"/>
                  <a:pt x="1292" y="835"/>
                </a:cubicBezTo>
                <a:cubicBezTo>
                  <a:pt x="1283" y="844"/>
                  <a:pt x="1275" y="852"/>
                  <a:pt x="1266" y="852"/>
                </a:cubicBezTo>
                <a:cubicBezTo>
                  <a:pt x="1249" y="869"/>
                  <a:pt x="1232" y="887"/>
                  <a:pt x="1214" y="895"/>
                </a:cubicBezTo>
                <a:cubicBezTo>
                  <a:pt x="1206" y="904"/>
                  <a:pt x="1197" y="912"/>
                  <a:pt x="1189" y="921"/>
                </a:cubicBezTo>
                <a:cubicBezTo>
                  <a:pt x="1171" y="938"/>
                  <a:pt x="1154" y="947"/>
                  <a:pt x="1145" y="964"/>
                </a:cubicBezTo>
                <a:cubicBezTo>
                  <a:pt x="1137" y="973"/>
                  <a:pt x="1128" y="981"/>
                  <a:pt x="1120" y="981"/>
                </a:cubicBezTo>
                <a:cubicBezTo>
                  <a:pt x="1094" y="1007"/>
                  <a:pt x="1077" y="1024"/>
                  <a:pt x="1051" y="1050"/>
                </a:cubicBezTo>
                <a:cubicBezTo>
                  <a:pt x="724" y="1386"/>
                  <a:pt x="457" y="1782"/>
                  <a:pt x="267" y="2221"/>
                </a:cubicBezTo>
                <a:cubicBezTo>
                  <a:pt x="95" y="2643"/>
                  <a:pt x="0" y="3108"/>
                  <a:pt x="0" y="3599"/>
                </a:cubicBezTo>
                <a:cubicBezTo>
                  <a:pt x="2144" y="3599"/>
                  <a:pt x="2144" y="3599"/>
                  <a:pt x="2144" y="3599"/>
                </a:cubicBezTo>
                <a:cubicBezTo>
                  <a:pt x="2144" y="3401"/>
                  <a:pt x="2188" y="3211"/>
                  <a:pt x="2256" y="3039"/>
                </a:cubicBezTo>
                <a:cubicBezTo>
                  <a:pt x="2334" y="2867"/>
                  <a:pt x="2437" y="2703"/>
                  <a:pt x="2575" y="2574"/>
                </a:cubicBezTo>
                <a:cubicBezTo>
                  <a:pt x="2704" y="2436"/>
                  <a:pt x="2868" y="2325"/>
                  <a:pt x="3040" y="2256"/>
                </a:cubicBezTo>
                <a:cubicBezTo>
                  <a:pt x="3212" y="2187"/>
                  <a:pt x="3402" y="2144"/>
                  <a:pt x="3600" y="2144"/>
                </a:cubicBezTo>
                <a:cubicBezTo>
                  <a:pt x="3600" y="0"/>
                  <a:pt x="3600" y="0"/>
                  <a:pt x="3600" y="0"/>
                </a:cubicBezTo>
                <a:cubicBezTo>
                  <a:pt x="3109" y="0"/>
                  <a:pt x="2644" y="94"/>
                  <a:pt x="2222" y="267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50">
            <a:extLst>
              <a:ext uri="{FF2B5EF4-FFF2-40B4-BE49-F238E27FC236}">
                <a16:creationId xmlns:a16="http://schemas.microsoft.com/office/drawing/2014/main" id="{4A3031DF-5D1E-7440-BCA2-9AEEF669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658" y="2042833"/>
            <a:ext cx="2885494" cy="2853933"/>
          </a:xfrm>
          <a:custGeom>
            <a:avLst/>
            <a:gdLst>
              <a:gd name="T0" fmla="*/ 1652 w 2824"/>
              <a:gd name="T1" fmla="*/ 0 h 2791"/>
              <a:gd name="T2" fmla="*/ 1652 w 2824"/>
              <a:gd name="T3" fmla="*/ 0 h 2791"/>
              <a:gd name="T4" fmla="*/ 765 w 2824"/>
              <a:gd name="T5" fmla="*/ 732 h 2791"/>
              <a:gd name="T6" fmla="*/ 0 w 2824"/>
              <a:gd name="T7" fmla="*/ 1679 h 2791"/>
              <a:gd name="T8" fmla="*/ 1695 w 2824"/>
              <a:gd name="T9" fmla="*/ 2790 h 2791"/>
              <a:gd name="T10" fmla="*/ 1695 w 2824"/>
              <a:gd name="T11" fmla="*/ 2790 h 2791"/>
              <a:gd name="T12" fmla="*/ 2195 w 2824"/>
              <a:gd name="T13" fmla="*/ 2161 h 2791"/>
              <a:gd name="T14" fmla="*/ 2823 w 2824"/>
              <a:gd name="T15" fmla="*/ 1662 h 2791"/>
              <a:gd name="T16" fmla="*/ 2823 w 2824"/>
              <a:gd name="T17" fmla="*/ 1662 h 2791"/>
              <a:gd name="T18" fmla="*/ 1652 w 2824"/>
              <a:gd name="T19" fmla="*/ 0 h 2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824" h="2791">
                <a:moveTo>
                  <a:pt x="1652" y="0"/>
                </a:moveTo>
                <a:lnTo>
                  <a:pt x="1652" y="0"/>
                </a:lnTo>
                <a:cubicBezTo>
                  <a:pt x="1334" y="215"/>
                  <a:pt x="1032" y="456"/>
                  <a:pt x="765" y="732"/>
                </a:cubicBezTo>
                <a:cubicBezTo>
                  <a:pt x="482" y="1016"/>
                  <a:pt x="224" y="1335"/>
                  <a:pt x="0" y="1679"/>
                </a:cubicBezTo>
                <a:cubicBezTo>
                  <a:pt x="1695" y="2790"/>
                  <a:pt x="1695" y="2790"/>
                  <a:pt x="1695" y="2790"/>
                </a:cubicBezTo>
                <a:lnTo>
                  <a:pt x="1695" y="2790"/>
                </a:lnTo>
                <a:cubicBezTo>
                  <a:pt x="1833" y="2566"/>
                  <a:pt x="2005" y="2351"/>
                  <a:pt x="2195" y="2161"/>
                </a:cubicBezTo>
                <a:cubicBezTo>
                  <a:pt x="2384" y="1972"/>
                  <a:pt x="2599" y="1800"/>
                  <a:pt x="2823" y="1662"/>
                </a:cubicBezTo>
                <a:lnTo>
                  <a:pt x="2823" y="1662"/>
                </a:lnTo>
                <a:lnTo>
                  <a:pt x="1652" y="0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4" name="Grupo 393">
            <a:extLst>
              <a:ext uri="{FF2B5EF4-FFF2-40B4-BE49-F238E27FC236}">
                <a16:creationId xmlns:a16="http://schemas.microsoft.com/office/drawing/2014/main" id="{5E8357A4-65A0-EE4A-9B87-B65E015E64DE}"/>
              </a:ext>
            </a:extLst>
          </p:cNvPr>
          <p:cNvGrpSpPr/>
          <p:nvPr/>
        </p:nvGrpSpPr>
        <p:grpSpPr>
          <a:xfrm>
            <a:off x="1404605" y="5673841"/>
            <a:ext cx="8026556" cy="2596395"/>
            <a:chOff x="2499601" y="-1755437"/>
            <a:chExt cx="8026556" cy="2596395"/>
          </a:xfrm>
        </p:grpSpPr>
        <p:sp>
          <p:nvSpPr>
            <p:cNvPr id="395" name="CuadroTexto 394">
              <a:extLst>
                <a:ext uri="{FF2B5EF4-FFF2-40B4-BE49-F238E27FC236}">
                  <a16:creationId xmlns:a16="http://schemas.microsoft.com/office/drawing/2014/main" id="{738A9C70-C01E-624B-8AC1-C96A24D2E698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396" name="CuadroTexto 395">
              <a:extLst>
                <a:ext uri="{FF2B5EF4-FFF2-40B4-BE49-F238E27FC236}">
                  <a16:creationId xmlns:a16="http://schemas.microsoft.com/office/drawing/2014/main" id="{27E8E69E-A981-3044-906C-7AE228DE9258}"/>
                </a:ext>
              </a:extLst>
            </p:cNvPr>
            <p:cNvSpPr txBox="1"/>
            <p:nvPr/>
          </p:nvSpPr>
          <p:spPr>
            <a:xfrm>
              <a:off x="2527937" y="-913368"/>
              <a:ext cx="71384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sp>
        <p:nvSpPr>
          <p:cNvPr id="56" name="CuadroTexto 395">
            <a:extLst>
              <a:ext uri="{FF2B5EF4-FFF2-40B4-BE49-F238E27FC236}">
                <a16:creationId xmlns:a16="http://schemas.microsoft.com/office/drawing/2014/main" id="{C24E8A91-49D0-B64A-B7D2-75800F695570}"/>
              </a:ext>
            </a:extLst>
          </p:cNvPr>
          <p:cNvSpPr txBox="1"/>
          <p:nvPr/>
        </p:nvSpPr>
        <p:spPr>
          <a:xfrm>
            <a:off x="10745279" y="531917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sp>
        <p:nvSpPr>
          <p:cNvPr id="57" name="CuadroTexto 395">
            <a:extLst>
              <a:ext uri="{FF2B5EF4-FFF2-40B4-BE49-F238E27FC236}">
                <a16:creationId xmlns:a16="http://schemas.microsoft.com/office/drawing/2014/main" id="{F8B51978-EB6B-2145-B830-39FB5841E43A}"/>
              </a:ext>
            </a:extLst>
          </p:cNvPr>
          <p:cNvSpPr txBox="1"/>
          <p:nvPr/>
        </p:nvSpPr>
        <p:spPr>
          <a:xfrm>
            <a:off x="11842209" y="3319133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id="{4EC2906A-586B-3F41-B67F-6D9F533891EE}"/>
              </a:ext>
            </a:extLst>
          </p:cNvPr>
          <p:cNvSpPr txBox="1"/>
          <p:nvPr/>
        </p:nvSpPr>
        <p:spPr>
          <a:xfrm>
            <a:off x="13906728" y="207578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D4F4BF7B-A453-6846-A3C0-B0DDA6C0DEA7}"/>
              </a:ext>
            </a:extLst>
          </p:cNvPr>
          <p:cNvSpPr txBox="1"/>
          <p:nvPr/>
        </p:nvSpPr>
        <p:spPr>
          <a:xfrm>
            <a:off x="16130983" y="2074545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FD3B875E-247F-464D-A20B-5571B7D788C0}"/>
              </a:ext>
            </a:extLst>
          </p:cNvPr>
          <p:cNvSpPr txBox="1"/>
          <p:nvPr/>
        </p:nvSpPr>
        <p:spPr>
          <a:xfrm>
            <a:off x="17892180" y="268343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75" name="CuadroTexto 395">
            <a:extLst>
              <a:ext uri="{FF2B5EF4-FFF2-40B4-BE49-F238E27FC236}">
                <a16:creationId xmlns:a16="http://schemas.microsoft.com/office/drawing/2014/main" id="{05B1F518-0EDE-BE44-828F-D9A0BFF87845}"/>
              </a:ext>
            </a:extLst>
          </p:cNvPr>
          <p:cNvSpPr txBox="1"/>
          <p:nvPr/>
        </p:nvSpPr>
        <p:spPr>
          <a:xfrm>
            <a:off x="19234174" y="4004878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76" name="CuadroTexto 395">
            <a:extLst>
              <a:ext uri="{FF2B5EF4-FFF2-40B4-BE49-F238E27FC236}">
                <a16:creationId xmlns:a16="http://schemas.microsoft.com/office/drawing/2014/main" id="{A14E23C1-AC03-5E43-AD35-6010682D42DB}"/>
              </a:ext>
            </a:extLst>
          </p:cNvPr>
          <p:cNvSpPr txBox="1"/>
          <p:nvPr/>
        </p:nvSpPr>
        <p:spPr>
          <a:xfrm>
            <a:off x="19883907" y="574083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4C894987-44A0-0B41-8F49-A827DC80CF5D}"/>
              </a:ext>
            </a:extLst>
          </p:cNvPr>
          <p:cNvSpPr txBox="1"/>
          <p:nvPr/>
        </p:nvSpPr>
        <p:spPr>
          <a:xfrm>
            <a:off x="10602799" y="749821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  <p:sp>
        <p:nvSpPr>
          <p:cNvPr id="78" name="CuadroTexto 395">
            <a:extLst>
              <a:ext uri="{FF2B5EF4-FFF2-40B4-BE49-F238E27FC236}">
                <a16:creationId xmlns:a16="http://schemas.microsoft.com/office/drawing/2014/main" id="{23E40EFA-F103-6F4E-B30C-3F4B363A7D84}"/>
              </a:ext>
            </a:extLst>
          </p:cNvPr>
          <p:cNvSpPr txBox="1"/>
          <p:nvPr/>
        </p:nvSpPr>
        <p:spPr>
          <a:xfrm>
            <a:off x="11325190" y="9211482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  <p:sp>
        <p:nvSpPr>
          <p:cNvPr id="79" name="CuadroTexto 395">
            <a:extLst>
              <a:ext uri="{FF2B5EF4-FFF2-40B4-BE49-F238E27FC236}">
                <a16:creationId xmlns:a16="http://schemas.microsoft.com/office/drawing/2014/main" id="{20C1E3CA-2CAF-F24E-B9D2-C4836181CE77}"/>
              </a:ext>
            </a:extLst>
          </p:cNvPr>
          <p:cNvSpPr txBox="1"/>
          <p:nvPr/>
        </p:nvSpPr>
        <p:spPr>
          <a:xfrm>
            <a:off x="12640859" y="10506396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Prioritize</a:t>
            </a: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id="{27515FE2-BB57-DD4B-B947-11870D7DC2D5}"/>
              </a:ext>
            </a:extLst>
          </p:cNvPr>
          <p:cNvSpPr txBox="1"/>
          <p:nvPr/>
        </p:nvSpPr>
        <p:spPr>
          <a:xfrm>
            <a:off x="14365836" y="11259530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81" name="CuadroTexto 395">
            <a:extLst>
              <a:ext uri="{FF2B5EF4-FFF2-40B4-BE49-F238E27FC236}">
                <a16:creationId xmlns:a16="http://schemas.microsoft.com/office/drawing/2014/main" id="{777E8D68-5BA3-FD4E-897C-BD929C51B6A2}"/>
              </a:ext>
            </a:extLst>
          </p:cNvPr>
          <p:cNvSpPr txBox="1"/>
          <p:nvPr/>
        </p:nvSpPr>
        <p:spPr>
          <a:xfrm>
            <a:off x="17016194" y="11026669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id="{53FE8665-0CEA-784E-81E0-399F2645F160}"/>
              </a:ext>
            </a:extLst>
          </p:cNvPr>
          <p:cNvSpPr txBox="1"/>
          <p:nvPr/>
        </p:nvSpPr>
        <p:spPr>
          <a:xfrm>
            <a:off x="19642370" y="8379124"/>
            <a:ext cx="2382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grpSp>
        <p:nvGrpSpPr>
          <p:cNvPr id="83" name="Group 54">
            <a:extLst>
              <a:ext uri="{FF2B5EF4-FFF2-40B4-BE49-F238E27FC236}">
                <a16:creationId xmlns:a16="http://schemas.microsoft.com/office/drawing/2014/main" id="{D6DE20BB-2C9F-E74D-9225-C94C246F325B}"/>
              </a:ext>
            </a:extLst>
          </p:cNvPr>
          <p:cNvGrpSpPr/>
          <p:nvPr/>
        </p:nvGrpSpPr>
        <p:grpSpPr>
          <a:xfrm>
            <a:off x="15121786" y="6344000"/>
            <a:ext cx="2605836" cy="920427"/>
            <a:chOff x="5334786" y="11420831"/>
            <a:chExt cx="4041983" cy="920427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7CF1D454-78E3-FB46-8481-13068FFC7E8E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BA9708AB-0812-0246-B40B-E56F1E10E7FB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3C8D28E7-2992-3B49-8441-592EE132E665}"/>
              </a:ext>
            </a:extLst>
          </p:cNvPr>
          <p:cNvGrpSpPr/>
          <p:nvPr/>
        </p:nvGrpSpPr>
        <p:grpSpPr>
          <a:xfrm>
            <a:off x="13713636" y="4236923"/>
            <a:ext cx="2605836" cy="920427"/>
            <a:chOff x="5334786" y="11420831"/>
            <a:chExt cx="4041983" cy="920427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0EC4E841-7CD1-354E-B638-300C3A8F3A68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D06C4CD5-4769-A94D-BC41-0B5C30E6E352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oup 54">
            <a:extLst>
              <a:ext uri="{FF2B5EF4-FFF2-40B4-BE49-F238E27FC236}">
                <a16:creationId xmlns:a16="http://schemas.microsoft.com/office/drawing/2014/main" id="{ED7D7CD8-0222-454A-88AE-BE3FC2186CD1}"/>
              </a:ext>
            </a:extLst>
          </p:cNvPr>
          <p:cNvGrpSpPr/>
          <p:nvPr/>
        </p:nvGrpSpPr>
        <p:grpSpPr>
          <a:xfrm>
            <a:off x="16580376" y="4197575"/>
            <a:ext cx="2605836" cy="920427"/>
            <a:chOff x="5334786" y="11420831"/>
            <a:chExt cx="4041983" cy="920427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D6DAC7BA-7578-8C44-84E3-037389A52AF8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C63655FE-2FB0-BB48-9EB4-D61D41BBDE6B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3664CF18-1D75-B045-9AB2-11DAAFECEEBF}"/>
              </a:ext>
            </a:extLst>
          </p:cNvPr>
          <p:cNvGrpSpPr/>
          <p:nvPr/>
        </p:nvGrpSpPr>
        <p:grpSpPr>
          <a:xfrm>
            <a:off x="16580376" y="8345834"/>
            <a:ext cx="2605836" cy="920427"/>
            <a:chOff x="5334786" y="11420831"/>
            <a:chExt cx="4041983" cy="920427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275B979B-BA54-3040-9EFE-3C9337DBD623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67F73F67-4CB4-5C4B-A20E-66A07D93FDC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oup 54">
            <a:extLst>
              <a:ext uri="{FF2B5EF4-FFF2-40B4-BE49-F238E27FC236}">
                <a16:creationId xmlns:a16="http://schemas.microsoft.com/office/drawing/2014/main" id="{9D4E1253-82C2-CC4F-A913-468876028252}"/>
              </a:ext>
            </a:extLst>
          </p:cNvPr>
          <p:cNvGrpSpPr/>
          <p:nvPr/>
        </p:nvGrpSpPr>
        <p:grpSpPr>
          <a:xfrm>
            <a:off x="13722721" y="8363529"/>
            <a:ext cx="2605836" cy="920427"/>
            <a:chOff x="5334786" y="11420831"/>
            <a:chExt cx="4041983" cy="920427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0299EE24-C3CC-8948-8FB4-EBB84060814A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CC0026F9-FC08-034A-AD9E-1E82BE5B002A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 189">
            <a:extLst>
              <a:ext uri="{FF2B5EF4-FFF2-40B4-BE49-F238E27FC236}">
                <a16:creationId xmlns:a16="http://schemas.microsoft.com/office/drawing/2014/main" id="{4D2FB182-4FA8-F54B-A118-276F39B53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652" y="8750335"/>
            <a:ext cx="4034690" cy="2706134"/>
          </a:xfrm>
          <a:custGeom>
            <a:avLst/>
            <a:gdLst>
              <a:gd name="T0" fmla="*/ 592 w 3629"/>
              <a:gd name="T1" fmla="*/ 0 h 2436"/>
              <a:gd name="T2" fmla="*/ 592 w 3629"/>
              <a:gd name="T3" fmla="*/ 0 h 2436"/>
              <a:gd name="T4" fmla="*/ 0 w 3629"/>
              <a:gd name="T5" fmla="*/ 341 h 2436"/>
              <a:gd name="T6" fmla="*/ 3628 w 3629"/>
              <a:gd name="T7" fmla="*/ 2435 h 2436"/>
              <a:gd name="T8" fmla="*/ 3628 w 3629"/>
              <a:gd name="T9" fmla="*/ 1753 h 2436"/>
              <a:gd name="T10" fmla="*/ 592 w 3629"/>
              <a:gd name="T11" fmla="*/ 0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9" h="2436">
                <a:moveTo>
                  <a:pt x="592" y="0"/>
                </a:moveTo>
                <a:lnTo>
                  <a:pt x="592" y="0"/>
                </a:lnTo>
                <a:cubicBezTo>
                  <a:pt x="0" y="341"/>
                  <a:pt x="0" y="341"/>
                  <a:pt x="0" y="341"/>
                </a:cubicBezTo>
                <a:cubicBezTo>
                  <a:pt x="722" y="1591"/>
                  <a:pt x="2077" y="2435"/>
                  <a:pt x="3628" y="2435"/>
                </a:cubicBezTo>
                <a:cubicBezTo>
                  <a:pt x="3628" y="1753"/>
                  <a:pt x="3628" y="1753"/>
                  <a:pt x="3628" y="1753"/>
                </a:cubicBezTo>
                <a:cubicBezTo>
                  <a:pt x="2329" y="1753"/>
                  <a:pt x="1201" y="1047"/>
                  <a:pt x="592" y="0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90">
            <a:extLst>
              <a:ext uri="{FF2B5EF4-FFF2-40B4-BE49-F238E27FC236}">
                <a16:creationId xmlns:a16="http://schemas.microsoft.com/office/drawing/2014/main" id="{3CDB1EC4-E842-4A44-BD0A-045AB2BFE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652" y="2141878"/>
            <a:ext cx="4034690" cy="2706134"/>
          </a:xfrm>
          <a:custGeom>
            <a:avLst/>
            <a:gdLst>
              <a:gd name="T0" fmla="*/ 0 w 3629"/>
              <a:gd name="T1" fmla="*/ 2094 h 2435"/>
              <a:gd name="T2" fmla="*/ 0 w 3629"/>
              <a:gd name="T3" fmla="*/ 2094 h 2435"/>
              <a:gd name="T4" fmla="*/ 592 w 3629"/>
              <a:gd name="T5" fmla="*/ 2434 h 2435"/>
              <a:gd name="T6" fmla="*/ 3628 w 3629"/>
              <a:gd name="T7" fmla="*/ 682 h 2435"/>
              <a:gd name="T8" fmla="*/ 3628 w 3629"/>
              <a:gd name="T9" fmla="*/ 0 h 2435"/>
              <a:gd name="T10" fmla="*/ 0 w 3629"/>
              <a:gd name="T11" fmla="*/ 2094 h 2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29" h="2435">
                <a:moveTo>
                  <a:pt x="0" y="2094"/>
                </a:moveTo>
                <a:lnTo>
                  <a:pt x="0" y="2094"/>
                </a:lnTo>
                <a:cubicBezTo>
                  <a:pt x="592" y="2434"/>
                  <a:pt x="592" y="2434"/>
                  <a:pt x="592" y="2434"/>
                </a:cubicBezTo>
                <a:cubicBezTo>
                  <a:pt x="1201" y="1388"/>
                  <a:pt x="2329" y="682"/>
                  <a:pt x="3628" y="682"/>
                </a:cubicBezTo>
                <a:cubicBezTo>
                  <a:pt x="3628" y="0"/>
                  <a:pt x="3628" y="0"/>
                  <a:pt x="3628" y="0"/>
                </a:cubicBezTo>
                <a:cubicBezTo>
                  <a:pt x="2077" y="0"/>
                  <a:pt x="722" y="844"/>
                  <a:pt x="0" y="2094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91">
            <a:extLst>
              <a:ext uri="{FF2B5EF4-FFF2-40B4-BE49-F238E27FC236}">
                <a16:creationId xmlns:a16="http://schemas.microsoft.com/office/drawing/2014/main" id="{A363C752-DC5F-F649-980F-B0A027D78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047" y="4470524"/>
            <a:ext cx="1279529" cy="4662199"/>
          </a:xfrm>
          <a:custGeom>
            <a:avLst/>
            <a:gdLst>
              <a:gd name="T0" fmla="*/ 682 w 1153"/>
              <a:gd name="T1" fmla="*/ 2093 h 4195"/>
              <a:gd name="T2" fmla="*/ 682 w 1153"/>
              <a:gd name="T3" fmla="*/ 2093 h 4195"/>
              <a:gd name="T4" fmla="*/ 1152 w 1153"/>
              <a:gd name="T5" fmla="*/ 340 h 4195"/>
              <a:gd name="T6" fmla="*/ 560 w 1153"/>
              <a:gd name="T7" fmla="*/ 0 h 4195"/>
              <a:gd name="T8" fmla="*/ 0 w 1153"/>
              <a:gd name="T9" fmla="*/ 2093 h 4195"/>
              <a:gd name="T10" fmla="*/ 560 w 1153"/>
              <a:gd name="T11" fmla="*/ 4194 h 4195"/>
              <a:gd name="T12" fmla="*/ 1152 w 1153"/>
              <a:gd name="T13" fmla="*/ 3853 h 4195"/>
              <a:gd name="T14" fmla="*/ 682 w 1153"/>
              <a:gd name="T15" fmla="*/ 2093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3" h="4195">
                <a:moveTo>
                  <a:pt x="682" y="2093"/>
                </a:moveTo>
                <a:lnTo>
                  <a:pt x="682" y="2093"/>
                </a:lnTo>
                <a:cubicBezTo>
                  <a:pt x="682" y="1460"/>
                  <a:pt x="852" y="860"/>
                  <a:pt x="1152" y="340"/>
                </a:cubicBezTo>
                <a:cubicBezTo>
                  <a:pt x="560" y="0"/>
                  <a:pt x="560" y="0"/>
                  <a:pt x="560" y="0"/>
                </a:cubicBezTo>
                <a:cubicBezTo>
                  <a:pt x="203" y="616"/>
                  <a:pt x="0" y="1330"/>
                  <a:pt x="0" y="2093"/>
                </a:cubicBezTo>
                <a:cubicBezTo>
                  <a:pt x="0" y="2855"/>
                  <a:pt x="203" y="3577"/>
                  <a:pt x="560" y="4194"/>
                </a:cubicBezTo>
                <a:cubicBezTo>
                  <a:pt x="1152" y="3853"/>
                  <a:pt x="1152" y="3853"/>
                  <a:pt x="1152" y="3853"/>
                </a:cubicBezTo>
                <a:cubicBezTo>
                  <a:pt x="852" y="3334"/>
                  <a:pt x="682" y="2733"/>
                  <a:pt x="682" y="209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92">
            <a:extLst>
              <a:ext uri="{FF2B5EF4-FFF2-40B4-BE49-F238E27FC236}">
                <a16:creationId xmlns:a16="http://schemas.microsoft.com/office/drawing/2014/main" id="{CD261769-0BD7-014E-95B4-6F8CDF5F5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438" y="8750335"/>
            <a:ext cx="4039591" cy="2706134"/>
          </a:xfrm>
          <a:custGeom>
            <a:avLst/>
            <a:gdLst>
              <a:gd name="T0" fmla="*/ 0 w 3635"/>
              <a:gd name="T1" fmla="*/ 1753 h 2436"/>
              <a:gd name="T2" fmla="*/ 0 w 3635"/>
              <a:gd name="T3" fmla="*/ 1753 h 2436"/>
              <a:gd name="T4" fmla="*/ 0 w 3635"/>
              <a:gd name="T5" fmla="*/ 2435 h 2436"/>
              <a:gd name="T6" fmla="*/ 3634 w 3635"/>
              <a:gd name="T7" fmla="*/ 341 h 2436"/>
              <a:gd name="T8" fmla="*/ 3042 w 3635"/>
              <a:gd name="T9" fmla="*/ 0 h 2436"/>
              <a:gd name="T10" fmla="*/ 0 w 3635"/>
              <a:gd name="T11" fmla="*/ 1753 h 2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5" h="2436">
                <a:moveTo>
                  <a:pt x="0" y="1753"/>
                </a:moveTo>
                <a:lnTo>
                  <a:pt x="0" y="1753"/>
                </a:lnTo>
                <a:cubicBezTo>
                  <a:pt x="0" y="2435"/>
                  <a:pt x="0" y="2435"/>
                  <a:pt x="0" y="2435"/>
                </a:cubicBezTo>
                <a:cubicBezTo>
                  <a:pt x="1558" y="2435"/>
                  <a:pt x="2904" y="1591"/>
                  <a:pt x="3634" y="341"/>
                </a:cubicBezTo>
                <a:cubicBezTo>
                  <a:pt x="3042" y="0"/>
                  <a:pt x="3042" y="0"/>
                  <a:pt x="3042" y="0"/>
                </a:cubicBezTo>
                <a:cubicBezTo>
                  <a:pt x="2434" y="1047"/>
                  <a:pt x="1306" y="1753"/>
                  <a:pt x="0" y="1753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3">
            <a:extLst>
              <a:ext uri="{FF2B5EF4-FFF2-40B4-BE49-F238E27FC236}">
                <a16:creationId xmlns:a16="http://schemas.microsoft.com/office/drawing/2014/main" id="{9F365292-5534-F741-8E90-B12D2886E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0105" y="4470524"/>
            <a:ext cx="1279532" cy="4662199"/>
          </a:xfrm>
          <a:custGeom>
            <a:avLst/>
            <a:gdLst>
              <a:gd name="T0" fmla="*/ 470 w 1153"/>
              <a:gd name="T1" fmla="*/ 2093 h 4195"/>
              <a:gd name="T2" fmla="*/ 470 w 1153"/>
              <a:gd name="T3" fmla="*/ 2093 h 4195"/>
              <a:gd name="T4" fmla="*/ 0 w 1153"/>
              <a:gd name="T5" fmla="*/ 3853 h 4195"/>
              <a:gd name="T6" fmla="*/ 592 w 1153"/>
              <a:gd name="T7" fmla="*/ 4194 h 4195"/>
              <a:gd name="T8" fmla="*/ 1152 w 1153"/>
              <a:gd name="T9" fmla="*/ 2093 h 4195"/>
              <a:gd name="T10" fmla="*/ 592 w 1153"/>
              <a:gd name="T11" fmla="*/ 0 h 4195"/>
              <a:gd name="T12" fmla="*/ 0 w 1153"/>
              <a:gd name="T13" fmla="*/ 340 h 4195"/>
              <a:gd name="T14" fmla="*/ 470 w 1153"/>
              <a:gd name="T15" fmla="*/ 2093 h 4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53" h="4195">
                <a:moveTo>
                  <a:pt x="470" y="2093"/>
                </a:moveTo>
                <a:lnTo>
                  <a:pt x="470" y="2093"/>
                </a:lnTo>
                <a:cubicBezTo>
                  <a:pt x="470" y="2733"/>
                  <a:pt x="300" y="3334"/>
                  <a:pt x="0" y="3853"/>
                </a:cubicBezTo>
                <a:cubicBezTo>
                  <a:pt x="592" y="4194"/>
                  <a:pt x="592" y="4194"/>
                  <a:pt x="592" y="4194"/>
                </a:cubicBezTo>
                <a:cubicBezTo>
                  <a:pt x="949" y="3577"/>
                  <a:pt x="1152" y="2855"/>
                  <a:pt x="1152" y="2093"/>
                </a:cubicBezTo>
                <a:cubicBezTo>
                  <a:pt x="1152" y="1330"/>
                  <a:pt x="949" y="616"/>
                  <a:pt x="592" y="0"/>
                </a:cubicBezTo>
                <a:cubicBezTo>
                  <a:pt x="0" y="340"/>
                  <a:pt x="0" y="340"/>
                  <a:pt x="0" y="340"/>
                </a:cubicBezTo>
                <a:cubicBezTo>
                  <a:pt x="300" y="860"/>
                  <a:pt x="470" y="1460"/>
                  <a:pt x="470" y="209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4">
            <a:extLst>
              <a:ext uri="{FF2B5EF4-FFF2-40B4-BE49-F238E27FC236}">
                <a16:creationId xmlns:a16="http://schemas.microsoft.com/office/drawing/2014/main" id="{4096E0CF-2D9F-DB44-879E-9A4F1890E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438" y="2141878"/>
            <a:ext cx="4039591" cy="2706134"/>
          </a:xfrm>
          <a:custGeom>
            <a:avLst/>
            <a:gdLst>
              <a:gd name="T0" fmla="*/ 3042 w 3635"/>
              <a:gd name="T1" fmla="*/ 2434 h 2435"/>
              <a:gd name="T2" fmla="*/ 3042 w 3635"/>
              <a:gd name="T3" fmla="*/ 2434 h 2435"/>
              <a:gd name="T4" fmla="*/ 3634 w 3635"/>
              <a:gd name="T5" fmla="*/ 2094 h 2435"/>
              <a:gd name="T6" fmla="*/ 0 w 3635"/>
              <a:gd name="T7" fmla="*/ 0 h 2435"/>
              <a:gd name="T8" fmla="*/ 0 w 3635"/>
              <a:gd name="T9" fmla="*/ 682 h 2435"/>
              <a:gd name="T10" fmla="*/ 3042 w 3635"/>
              <a:gd name="T11" fmla="*/ 2434 h 2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35" h="2435">
                <a:moveTo>
                  <a:pt x="3042" y="2434"/>
                </a:moveTo>
                <a:lnTo>
                  <a:pt x="3042" y="2434"/>
                </a:lnTo>
                <a:cubicBezTo>
                  <a:pt x="3634" y="2094"/>
                  <a:pt x="3634" y="2094"/>
                  <a:pt x="3634" y="2094"/>
                </a:cubicBezTo>
                <a:cubicBezTo>
                  <a:pt x="2904" y="844"/>
                  <a:pt x="1558" y="0"/>
                  <a:pt x="0" y="0"/>
                </a:cubicBezTo>
                <a:cubicBezTo>
                  <a:pt x="0" y="682"/>
                  <a:pt x="0" y="682"/>
                  <a:pt x="0" y="682"/>
                </a:cubicBezTo>
                <a:cubicBezTo>
                  <a:pt x="1306" y="682"/>
                  <a:pt x="2434" y="1388"/>
                  <a:pt x="3042" y="243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5">
            <a:extLst>
              <a:ext uri="{FF2B5EF4-FFF2-40B4-BE49-F238E27FC236}">
                <a16:creationId xmlns:a16="http://schemas.microsoft.com/office/drawing/2014/main" id="{4477D98D-5EE8-B749-B244-C6EE763A0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4870" y="5362764"/>
            <a:ext cx="995189" cy="2877720"/>
          </a:xfrm>
          <a:custGeom>
            <a:avLst/>
            <a:gdLst>
              <a:gd name="T0" fmla="*/ 259 w 893"/>
              <a:gd name="T1" fmla="*/ 1290 h 2588"/>
              <a:gd name="T2" fmla="*/ 259 w 893"/>
              <a:gd name="T3" fmla="*/ 1290 h 2588"/>
              <a:gd name="T4" fmla="*/ 0 w 893"/>
              <a:gd name="T5" fmla="*/ 2271 h 2588"/>
              <a:gd name="T6" fmla="*/ 543 w 893"/>
              <a:gd name="T7" fmla="*/ 2587 h 2588"/>
              <a:gd name="T8" fmla="*/ 892 w 893"/>
              <a:gd name="T9" fmla="*/ 1290 h 2588"/>
              <a:gd name="T10" fmla="*/ 543 w 893"/>
              <a:gd name="T11" fmla="*/ 0 h 2588"/>
              <a:gd name="T12" fmla="*/ 0 w 893"/>
              <a:gd name="T13" fmla="*/ 316 h 2588"/>
              <a:gd name="T14" fmla="*/ 259 w 893"/>
              <a:gd name="T15" fmla="*/ 129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3" h="2588">
                <a:moveTo>
                  <a:pt x="259" y="1290"/>
                </a:moveTo>
                <a:lnTo>
                  <a:pt x="259" y="1290"/>
                </a:lnTo>
                <a:cubicBezTo>
                  <a:pt x="259" y="1646"/>
                  <a:pt x="170" y="1979"/>
                  <a:pt x="0" y="2271"/>
                </a:cubicBezTo>
                <a:cubicBezTo>
                  <a:pt x="543" y="2587"/>
                  <a:pt x="543" y="2587"/>
                  <a:pt x="543" y="2587"/>
                </a:cubicBezTo>
                <a:cubicBezTo>
                  <a:pt x="771" y="2206"/>
                  <a:pt x="892" y="1760"/>
                  <a:pt x="892" y="1290"/>
                </a:cubicBezTo>
                <a:cubicBezTo>
                  <a:pt x="892" y="820"/>
                  <a:pt x="771" y="381"/>
                  <a:pt x="543" y="0"/>
                </a:cubicBezTo>
                <a:cubicBezTo>
                  <a:pt x="0" y="316"/>
                  <a:pt x="0" y="316"/>
                  <a:pt x="0" y="316"/>
                </a:cubicBezTo>
                <a:cubicBezTo>
                  <a:pt x="170" y="600"/>
                  <a:pt x="259" y="933"/>
                  <a:pt x="259" y="129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6">
            <a:extLst>
              <a:ext uri="{FF2B5EF4-FFF2-40B4-BE49-F238E27FC236}">
                <a16:creationId xmlns:a16="http://schemas.microsoft.com/office/drawing/2014/main" id="{48943B5D-38A0-3847-9571-714B358C4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438" y="3926357"/>
            <a:ext cx="2490427" cy="1784479"/>
          </a:xfrm>
          <a:custGeom>
            <a:avLst/>
            <a:gdLst>
              <a:gd name="T0" fmla="*/ 1696 w 2240"/>
              <a:gd name="T1" fmla="*/ 1606 h 1607"/>
              <a:gd name="T2" fmla="*/ 1696 w 2240"/>
              <a:gd name="T3" fmla="*/ 1606 h 1607"/>
              <a:gd name="T4" fmla="*/ 2239 w 2240"/>
              <a:gd name="T5" fmla="*/ 1290 h 1607"/>
              <a:gd name="T6" fmla="*/ 0 w 2240"/>
              <a:gd name="T7" fmla="*/ 0 h 1607"/>
              <a:gd name="T8" fmla="*/ 0 w 2240"/>
              <a:gd name="T9" fmla="*/ 633 h 1607"/>
              <a:gd name="T10" fmla="*/ 1696 w 2240"/>
              <a:gd name="T11" fmla="*/ 1606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0" h="1607">
                <a:moveTo>
                  <a:pt x="1696" y="1606"/>
                </a:moveTo>
                <a:lnTo>
                  <a:pt x="1696" y="1606"/>
                </a:lnTo>
                <a:cubicBezTo>
                  <a:pt x="2239" y="1290"/>
                  <a:pt x="2239" y="1290"/>
                  <a:pt x="2239" y="1290"/>
                </a:cubicBezTo>
                <a:cubicBezTo>
                  <a:pt x="1793" y="519"/>
                  <a:pt x="957" y="0"/>
                  <a:pt x="0" y="0"/>
                </a:cubicBezTo>
                <a:cubicBezTo>
                  <a:pt x="0" y="633"/>
                  <a:pt x="0" y="633"/>
                  <a:pt x="0" y="633"/>
                </a:cubicBezTo>
                <a:cubicBezTo>
                  <a:pt x="730" y="633"/>
                  <a:pt x="1355" y="1022"/>
                  <a:pt x="1696" y="160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7">
            <a:extLst>
              <a:ext uri="{FF2B5EF4-FFF2-40B4-BE49-F238E27FC236}">
                <a16:creationId xmlns:a16="http://schemas.microsoft.com/office/drawing/2014/main" id="{A51FFBFE-1A7F-2544-914D-61713D81E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7438" y="7887509"/>
            <a:ext cx="2490427" cy="1789380"/>
          </a:xfrm>
          <a:custGeom>
            <a:avLst/>
            <a:gdLst>
              <a:gd name="T0" fmla="*/ 0 w 2240"/>
              <a:gd name="T1" fmla="*/ 974 h 1608"/>
              <a:gd name="T2" fmla="*/ 0 w 2240"/>
              <a:gd name="T3" fmla="*/ 974 h 1608"/>
              <a:gd name="T4" fmla="*/ 0 w 2240"/>
              <a:gd name="T5" fmla="*/ 1607 h 1608"/>
              <a:gd name="T6" fmla="*/ 2239 w 2240"/>
              <a:gd name="T7" fmla="*/ 316 h 1608"/>
              <a:gd name="T8" fmla="*/ 1696 w 2240"/>
              <a:gd name="T9" fmla="*/ 0 h 1608"/>
              <a:gd name="T10" fmla="*/ 0 w 2240"/>
              <a:gd name="T11" fmla="*/ 974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40" h="1608">
                <a:moveTo>
                  <a:pt x="0" y="974"/>
                </a:moveTo>
                <a:lnTo>
                  <a:pt x="0" y="974"/>
                </a:lnTo>
                <a:cubicBezTo>
                  <a:pt x="0" y="1607"/>
                  <a:pt x="0" y="1607"/>
                  <a:pt x="0" y="1607"/>
                </a:cubicBezTo>
                <a:cubicBezTo>
                  <a:pt x="957" y="1607"/>
                  <a:pt x="1793" y="1087"/>
                  <a:pt x="2239" y="316"/>
                </a:cubicBezTo>
                <a:cubicBezTo>
                  <a:pt x="1696" y="0"/>
                  <a:pt x="1696" y="0"/>
                  <a:pt x="1696" y="0"/>
                </a:cubicBezTo>
                <a:cubicBezTo>
                  <a:pt x="1355" y="584"/>
                  <a:pt x="730" y="974"/>
                  <a:pt x="0" y="97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8">
            <a:extLst>
              <a:ext uri="{FF2B5EF4-FFF2-40B4-BE49-F238E27FC236}">
                <a16:creationId xmlns:a16="http://schemas.microsoft.com/office/drawing/2014/main" id="{84B7DFC6-B658-EB43-9C6B-BDC28526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526" y="5362764"/>
            <a:ext cx="995189" cy="2877720"/>
          </a:xfrm>
          <a:custGeom>
            <a:avLst/>
            <a:gdLst>
              <a:gd name="T0" fmla="*/ 633 w 894"/>
              <a:gd name="T1" fmla="*/ 1290 h 2588"/>
              <a:gd name="T2" fmla="*/ 633 w 894"/>
              <a:gd name="T3" fmla="*/ 1290 h 2588"/>
              <a:gd name="T4" fmla="*/ 893 w 894"/>
              <a:gd name="T5" fmla="*/ 316 h 2588"/>
              <a:gd name="T6" fmla="*/ 349 w 894"/>
              <a:gd name="T7" fmla="*/ 0 h 2588"/>
              <a:gd name="T8" fmla="*/ 0 w 894"/>
              <a:gd name="T9" fmla="*/ 1290 h 2588"/>
              <a:gd name="T10" fmla="*/ 349 w 894"/>
              <a:gd name="T11" fmla="*/ 2587 h 2588"/>
              <a:gd name="T12" fmla="*/ 893 w 894"/>
              <a:gd name="T13" fmla="*/ 2271 h 2588"/>
              <a:gd name="T14" fmla="*/ 633 w 894"/>
              <a:gd name="T15" fmla="*/ 1290 h 2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94" h="2588">
                <a:moveTo>
                  <a:pt x="633" y="1290"/>
                </a:moveTo>
                <a:lnTo>
                  <a:pt x="633" y="1290"/>
                </a:lnTo>
                <a:cubicBezTo>
                  <a:pt x="633" y="933"/>
                  <a:pt x="722" y="600"/>
                  <a:pt x="893" y="316"/>
                </a:cubicBezTo>
                <a:cubicBezTo>
                  <a:pt x="349" y="0"/>
                  <a:pt x="349" y="0"/>
                  <a:pt x="349" y="0"/>
                </a:cubicBezTo>
                <a:cubicBezTo>
                  <a:pt x="122" y="381"/>
                  <a:pt x="0" y="820"/>
                  <a:pt x="0" y="1290"/>
                </a:cubicBezTo>
                <a:cubicBezTo>
                  <a:pt x="0" y="1760"/>
                  <a:pt x="122" y="2206"/>
                  <a:pt x="349" y="2587"/>
                </a:cubicBezTo>
                <a:cubicBezTo>
                  <a:pt x="893" y="2271"/>
                  <a:pt x="893" y="2271"/>
                  <a:pt x="893" y="2271"/>
                </a:cubicBezTo>
                <a:cubicBezTo>
                  <a:pt x="722" y="1979"/>
                  <a:pt x="633" y="1646"/>
                  <a:pt x="633" y="129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9">
            <a:extLst>
              <a:ext uri="{FF2B5EF4-FFF2-40B4-BE49-F238E27FC236}">
                <a16:creationId xmlns:a16="http://schemas.microsoft.com/office/drawing/2014/main" id="{847EEF84-C5B0-944C-9D02-6E7A138D8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816" y="7887509"/>
            <a:ext cx="2480622" cy="1789380"/>
          </a:xfrm>
          <a:custGeom>
            <a:avLst/>
            <a:gdLst>
              <a:gd name="T0" fmla="*/ 2232 w 2233"/>
              <a:gd name="T1" fmla="*/ 1607 h 1608"/>
              <a:gd name="T2" fmla="*/ 2232 w 2233"/>
              <a:gd name="T3" fmla="*/ 1607 h 1608"/>
              <a:gd name="T4" fmla="*/ 2232 w 2233"/>
              <a:gd name="T5" fmla="*/ 974 h 1608"/>
              <a:gd name="T6" fmla="*/ 544 w 2233"/>
              <a:gd name="T7" fmla="*/ 0 h 1608"/>
              <a:gd name="T8" fmla="*/ 0 w 2233"/>
              <a:gd name="T9" fmla="*/ 316 h 1608"/>
              <a:gd name="T10" fmla="*/ 2232 w 2233"/>
              <a:gd name="T11" fmla="*/ 1607 h 1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3" h="1608">
                <a:moveTo>
                  <a:pt x="2232" y="1607"/>
                </a:moveTo>
                <a:lnTo>
                  <a:pt x="2232" y="1607"/>
                </a:lnTo>
                <a:cubicBezTo>
                  <a:pt x="2232" y="974"/>
                  <a:pt x="2232" y="974"/>
                  <a:pt x="2232" y="974"/>
                </a:cubicBezTo>
                <a:cubicBezTo>
                  <a:pt x="1509" y="974"/>
                  <a:pt x="884" y="584"/>
                  <a:pt x="544" y="0"/>
                </a:cubicBezTo>
                <a:cubicBezTo>
                  <a:pt x="0" y="316"/>
                  <a:pt x="0" y="316"/>
                  <a:pt x="0" y="316"/>
                </a:cubicBezTo>
                <a:cubicBezTo>
                  <a:pt x="446" y="1087"/>
                  <a:pt x="1282" y="1607"/>
                  <a:pt x="2232" y="160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00">
            <a:extLst>
              <a:ext uri="{FF2B5EF4-FFF2-40B4-BE49-F238E27FC236}">
                <a16:creationId xmlns:a16="http://schemas.microsoft.com/office/drawing/2014/main" id="{229DFD37-A36B-2346-BD93-19BBFE66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816" y="3926357"/>
            <a:ext cx="2480622" cy="1784479"/>
          </a:xfrm>
          <a:custGeom>
            <a:avLst/>
            <a:gdLst>
              <a:gd name="T0" fmla="*/ 2232 w 2233"/>
              <a:gd name="T1" fmla="*/ 633 h 1607"/>
              <a:gd name="T2" fmla="*/ 2232 w 2233"/>
              <a:gd name="T3" fmla="*/ 633 h 1607"/>
              <a:gd name="T4" fmla="*/ 2232 w 2233"/>
              <a:gd name="T5" fmla="*/ 0 h 1607"/>
              <a:gd name="T6" fmla="*/ 0 w 2233"/>
              <a:gd name="T7" fmla="*/ 1290 h 1607"/>
              <a:gd name="T8" fmla="*/ 544 w 2233"/>
              <a:gd name="T9" fmla="*/ 1606 h 1607"/>
              <a:gd name="T10" fmla="*/ 2232 w 2233"/>
              <a:gd name="T11" fmla="*/ 633 h 1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33" h="1607">
                <a:moveTo>
                  <a:pt x="2232" y="633"/>
                </a:moveTo>
                <a:lnTo>
                  <a:pt x="2232" y="633"/>
                </a:lnTo>
                <a:cubicBezTo>
                  <a:pt x="2232" y="0"/>
                  <a:pt x="2232" y="0"/>
                  <a:pt x="2232" y="0"/>
                </a:cubicBezTo>
                <a:cubicBezTo>
                  <a:pt x="1282" y="0"/>
                  <a:pt x="446" y="519"/>
                  <a:pt x="0" y="1290"/>
                </a:cubicBezTo>
                <a:cubicBezTo>
                  <a:pt x="544" y="1606"/>
                  <a:pt x="544" y="1606"/>
                  <a:pt x="544" y="1606"/>
                </a:cubicBezTo>
                <a:cubicBezTo>
                  <a:pt x="884" y="1022"/>
                  <a:pt x="1509" y="633"/>
                  <a:pt x="2232" y="63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01">
            <a:extLst>
              <a:ext uri="{FF2B5EF4-FFF2-40B4-BE49-F238E27FC236}">
                <a16:creationId xmlns:a16="http://schemas.microsoft.com/office/drawing/2014/main" id="{F8A3E81A-9761-324E-A03D-FFF300D2A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967" y="6083420"/>
            <a:ext cx="1416797" cy="1426601"/>
          </a:xfrm>
          <a:custGeom>
            <a:avLst/>
            <a:gdLst>
              <a:gd name="T0" fmla="*/ 1274 w 1275"/>
              <a:gd name="T1" fmla="*/ 641 h 1282"/>
              <a:gd name="T2" fmla="*/ 1274 w 1275"/>
              <a:gd name="T3" fmla="*/ 641 h 1282"/>
              <a:gd name="T4" fmla="*/ 641 w 1275"/>
              <a:gd name="T5" fmla="*/ 1281 h 1282"/>
              <a:gd name="T6" fmla="*/ 0 w 1275"/>
              <a:gd name="T7" fmla="*/ 641 h 1282"/>
              <a:gd name="T8" fmla="*/ 641 w 1275"/>
              <a:gd name="T9" fmla="*/ 0 h 1282"/>
              <a:gd name="T10" fmla="*/ 1274 w 1275"/>
              <a:gd name="T11" fmla="*/ 641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5" h="1282">
                <a:moveTo>
                  <a:pt x="1274" y="641"/>
                </a:moveTo>
                <a:lnTo>
                  <a:pt x="1274" y="641"/>
                </a:lnTo>
                <a:cubicBezTo>
                  <a:pt x="1274" y="989"/>
                  <a:pt x="990" y="1281"/>
                  <a:pt x="641" y="1281"/>
                </a:cubicBezTo>
                <a:cubicBezTo>
                  <a:pt x="284" y="1281"/>
                  <a:pt x="0" y="989"/>
                  <a:pt x="0" y="641"/>
                </a:cubicBezTo>
                <a:cubicBezTo>
                  <a:pt x="0" y="284"/>
                  <a:pt x="284" y="0"/>
                  <a:pt x="641" y="0"/>
                </a:cubicBezTo>
                <a:cubicBezTo>
                  <a:pt x="990" y="0"/>
                  <a:pt x="1274" y="284"/>
                  <a:pt x="1274" y="64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02">
            <a:extLst>
              <a:ext uri="{FF2B5EF4-FFF2-40B4-BE49-F238E27FC236}">
                <a16:creationId xmlns:a16="http://schemas.microsoft.com/office/drawing/2014/main" id="{4261933F-D543-1F46-9C71-2484F670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821" y="6083420"/>
            <a:ext cx="1416797" cy="1426601"/>
          </a:xfrm>
          <a:custGeom>
            <a:avLst/>
            <a:gdLst>
              <a:gd name="T0" fmla="*/ 1273 w 1274"/>
              <a:gd name="T1" fmla="*/ 641 h 1282"/>
              <a:gd name="T2" fmla="*/ 1273 w 1274"/>
              <a:gd name="T3" fmla="*/ 641 h 1282"/>
              <a:gd name="T4" fmla="*/ 633 w 1274"/>
              <a:gd name="T5" fmla="*/ 1281 h 1282"/>
              <a:gd name="T6" fmla="*/ 0 w 1274"/>
              <a:gd name="T7" fmla="*/ 641 h 1282"/>
              <a:gd name="T8" fmla="*/ 633 w 1274"/>
              <a:gd name="T9" fmla="*/ 0 h 1282"/>
              <a:gd name="T10" fmla="*/ 1273 w 1274"/>
              <a:gd name="T11" fmla="*/ 641 h 1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74" h="1282">
                <a:moveTo>
                  <a:pt x="1273" y="641"/>
                </a:moveTo>
                <a:lnTo>
                  <a:pt x="1273" y="641"/>
                </a:lnTo>
                <a:cubicBezTo>
                  <a:pt x="1273" y="989"/>
                  <a:pt x="990" y="1281"/>
                  <a:pt x="633" y="1281"/>
                </a:cubicBezTo>
                <a:cubicBezTo>
                  <a:pt x="284" y="1281"/>
                  <a:pt x="0" y="989"/>
                  <a:pt x="0" y="641"/>
                </a:cubicBezTo>
                <a:cubicBezTo>
                  <a:pt x="0" y="284"/>
                  <a:pt x="284" y="0"/>
                  <a:pt x="633" y="0"/>
                </a:cubicBezTo>
                <a:cubicBezTo>
                  <a:pt x="990" y="0"/>
                  <a:pt x="1273" y="284"/>
                  <a:pt x="1273" y="64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3">
            <a:extLst>
              <a:ext uri="{FF2B5EF4-FFF2-40B4-BE49-F238E27FC236}">
                <a16:creationId xmlns:a16="http://schemas.microsoft.com/office/drawing/2014/main" id="{DA120071-C96D-B748-86E5-819087CC9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7838" y="3808699"/>
            <a:ext cx="1622701" cy="1632503"/>
          </a:xfrm>
          <a:custGeom>
            <a:avLst/>
            <a:gdLst>
              <a:gd name="T0" fmla="*/ 1038 w 1461"/>
              <a:gd name="T1" fmla="*/ 1290 h 1470"/>
              <a:gd name="T2" fmla="*/ 1038 w 1461"/>
              <a:gd name="T3" fmla="*/ 1290 h 1470"/>
              <a:gd name="T4" fmla="*/ 170 w 1461"/>
              <a:gd name="T5" fmla="*/ 1047 h 1470"/>
              <a:gd name="T6" fmla="*/ 413 w 1461"/>
              <a:gd name="T7" fmla="*/ 179 h 1470"/>
              <a:gd name="T8" fmla="*/ 1282 w 1461"/>
              <a:gd name="T9" fmla="*/ 422 h 1470"/>
              <a:gd name="T10" fmla="*/ 1038 w 1461"/>
              <a:gd name="T11" fmla="*/ 129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70">
                <a:moveTo>
                  <a:pt x="1038" y="1290"/>
                </a:moveTo>
                <a:lnTo>
                  <a:pt x="1038" y="1290"/>
                </a:lnTo>
                <a:cubicBezTo>
                  <a:pt x="738" y="1469"/>
                  <a:pt x="340" y="1355"/>
                  <a:pt x="170" y="1047"/>
                </a:cubicBezTo>
                <a:cubicBezTo>
                  <a:pt x="0" y="739"/>
                  <a:pt x="105" y="349"/>
                  <a:pt x="413" y="179"/>
                </a:cubicBezTo>
                <a:cubicBezTo>
                  <a:pt x="722" y="0"/>
                  <a:pt x="1111" y="114"/>
                  <a:pt x="1282" y="422"/>
                </a:cubicBezTo>
                <a:cubicBezTo>
                  <a:pt x="1460" y="730"/>
                  <a:pt x="1347" y="1120"/>
                  <a:pt x="1038" y="129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4">
            <a:extLst>
              <a:ext uri="{FF2B5EF4-FFF2-40B4-BE49-F238E27FC236}">
                <a16:creationId xmlns:a16="http://schemas.microsoft.com/office/drawing/2014/main" id="{9DC5EA69-B9E9-F349-B1BD-3CFB0EDB6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4145" y="8147336"/>
            <a:ext cx="1622698" cy="1627602"/>
          </a:xfrm>
          <a:custGeom>
            <a:avLst/>
            <a:gdLst>
              <a:gd name="T0" fmla="*/ 1047 w 1461"/>
              <a:gd name="T1" fmla="*/ 1291 h 1462"/>
              <a:gd name="T2" fmla="*/ 1047 w 1461"/>
              <a:gd name="T3" fmla="*/ 1291 h 1462"/>
              <a:gd name="T4" fmla="*/ 178 w 1461"/>
              <a:gd name="T5" fmla="*/ 1047 h 1462"/>
              <a:gd name="T6" fmla="*/ 422 w 1461"/>
              <a:gd name="T7" fmla="*/ 171 h 1462"/>
              <a:gd name="T8" fmla="*/ 1290 w 1461"/>
              <a:gd name="T9" fmla="*/ 414 h 1462"/>
              <a:gd name="T10" fmla="*/ 1047 w 1461"/>
              <a:gd name="T11" fmla="*/ 129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1" h="1462">
                <a:moveTo>
                  <a:pt x="1047" y="1291"/>
                </a:moveTo>
                <a:lnTo>
                  <a:pt x="1047" y="1291"/>
                </a:lnTo>
                <a:cubicBezTo>
                  <a:pt x="738" y="1461"/>
                  <a:pt x="349" y="1356"/>
                  <a:pt x="178" y="1047"/>
                </a:cubicBezTo>
                <a:cubicBezTo>
                  <a:pt x="0" y="739"/>
                  <a:pt x="113" y="349"/>
                  <a:pt x="422" y="171"/>
                </a:cubicBezTo>
                <a:cubicBezTo>
                  <a:pt x="722" y="0"/>
                  <a:pt x="1120" y="106"/>
                  <a:pt x="1290" y="414"/>
                </a:cubicBezTo>
                <a:cubicBezTo>
                  <a:pt x="1460" y="723"/>
                  <a:pt x="1355" y="1112"/>
                  <a:pt x="1047" y="129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5">
            <a:extLst>
              <a:ext uri="{FF2B5EF4-FFF2-40B4-BE49-F238E27FC236}">
                <a16:creationId xmlns:a16="http://schemas.microsoft.com/office/drawing/2014/main" id="{C9E071E0-7DA8-DF44-B65F-5C1B8458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327" y="8137531"/>
            <a:ext cx="1632503" cy="1627602"/>
          </a:xfrm>
          <a:custGeom>
            <a:avLst/>
            <a:gdLst>
              <a:gd name="T0" fmla="*/ 1055 w 1470"/>
              <a:gd name="T1" fmla="*/ 171 h 1462"/>
              <a:gd name="T2" fmla="*/ 1055 w 1470"/>
              <a:gd name="T3" fmla="*/ 171 h 1462"/>
              <a:gd name="T4" fmla="*/ 1291 w 1470"/>
              <a:gd name="T5" fmla="*/ 1047 h 1462"/>
              <a:gd name="T6" fmla="*/ 414 w 1470"/>
              <a:gd name="T7" fmla="*/ 1282 h 1462"/>
              <a:gd name="T8" fmla="*/ 179 w 1470"/>
              <a:gd name="T9" fmla="*/ 406 h 1462"/>
              <a:gd name="T10" fmla="*/ 1055 w 1470"/>
              <a:gd name="T11" fmla="*/ 17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1462">
                <a:moveTo>
                  <a:pt x="1055" y="171"/>
                </a:moveTo>
                <a:lnTo>
                  <a:pt x="1055" y="171"/>
                </a:lnTo>
                <a:cubicBezTo>
                  <a:pt x="1364" y="349"/>
                  <a:pt x="1469" y="739"/>
                  <a:pt x="1291" y="1047"/>
                </a:cubicBezTo>
                <a:cubicBezTo>
                  <a:pt x="1112" y="1355"/>
                  <a:pt x="722" y="1461"/>
                  <a:pt x="414" y="1282"/>
                </a:cubicBezTo>
                <a:cubicBezTo>
                  <a:pt x="106" y="1104"/>
                  <a:pt x="0" y="714"/>
                  <a:pt x="179" y="406"/>
                </a:cubicBezTo>
                <a:cubicBezTo>
                  <a:pt x="357" y="98"/>
                  <a:pt x="747" y="0"/>
                  <a:pt x="1055" y="171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6">
            <a:extLst>
              <a:ext uri="{FF2B5EF4-FFF2-40B4-BE49-F238E27FC236}">
                <a16:creationId xmlns:a16="http://schemas.microsoft.com/office/drawing/2014/main" id="{E052F1A1-2C2B-4549-BA69-C750BE9B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3755" y="3828309"/>
            <a:ext cx="1632503" cy="1627602"/>
          </a:xfrm>
          <a:custGeom>
            <a:avLst/>
            <a:gdLst>
              <a:gd name="T0" fmla="*/ 1055 w 1470"/>
              <a:gd name="T1" fmla="*/ 171 h 1462"/>
              <a:gd name="T2" fmla="*/ 1055 w 1470"/>
              <a:gd name="T3" fmla="*/ 171 h 1462"/>
              <a:gd name="T4" fmla="*/ 1290 w 1470"/>
              <a:gd name="T5" fmla="*/ 1047 h 1462"/>
              <a:gd name="T6" fmla="*/ 414 w 1470"/>
              <a:gd name="T7" fmla="*/ 1283 h 1462"/>
              <a:gd name="T8" fmla="*/ 178 w 1470"/>
              <a:gd name="T9" fmla="*/ 406 h 1462"/>
              <a:gd name="T10" fmla="*/ 1055 w 1470"/>
              <a:gd name="T11" fmla="*/ 171 h 1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1462">
                <a:moveTo>
                  <a:pt x="1055" y="171"/>
                </a:moveTo>
                <a:lnTo>
                  <a:pt x="1055" y="171"/>
                </a:lnTo>
                <a:cubicBezTo>
                  <a:pt x="1363" y="349"/>
                  <a:pt x="1469" y="747"/>
                  <a:pt x="1290" y="1047"/>
                </a:cubicBezTo>
                <a:cubicBezTo>
                  <a:pt x="1112" y="1356"/>
                  <a:pt x="722" y="1461"/>
                  <a:pt x="414" y="1283"/>
                </a:cubicBezTo>
                <a:cubicBezTo>
                  <a:pt x="105" y="1104"/>
                  <a:pt x="0" y="714"/>
                  <a:pt x="178" y="406"/>
                </a:cubicBezTo>
                <a:cubicBezTo>
                  <a:pt x="357" y="106"/>
                  <a:pt x="747" y="0"/>
                  <a:pt x="1055" y="17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07">
            <a:extLst>
              <a:ext uri="{FF2B5EF4-FFF2-40B4-BE49-F238E27FC236}">
                <a16:creationId xmlns:a16="http://schemas.microsoft.com/office/drawing/2014/main" id="{40276BEA-8328-0A4D-B8B5-602E6BDB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794" y="6568758"/>
            <a:ext cx="495142" cy="308854"/>
          </a:xfrm>
          <a:custGeom>
            <a:avLst/>
            <a:gdLst>
              <a:gd name="T0" fmla="*/ 365 w 447"/>
              <a:gd name="T1" fmla="*/ 276 h 277"/>
              <a:gd name="T2" fmla="*/ 365 w 447"/>
              <a:gd name="T3" fmla="*/ 276 h 277"/>
              <a:gd name="T4" fmla="*/ 170 w 447"/>
              <a:gd name="T5" fmla="*/ 276 h 277"/>
              <a:gd name="T6" fmla="*/ 129 w 447"/>
              <a:gd name="T7" fmla="*/ 235 h 277"/>
              <a:gd name="T8" fmla="*/ 65 w 447"/>
              <a:gd name="T9" fmla="*/ 41 h 277"/>
              <a:gd name="T10" fmla="*/ 24 w 447"/>
              <a:gd name="T11" fmla="*/ 41 h 277"/>
              <a:gd name="T12" fmla="*/ 0 w 447"/>
              <a:gd name="T13" fmla="*/ 17 h 277"/>
              <a:gd name="T14" fmla="*/ 24 w 447"/>
              <a:gd name="T15" fmla="*/ 0 h 277"/>
              <a:gd name="T16" fmla="*/ 81 w 447"/>
              <a:gd name="T17" fmla="*/ 0 h 277"/>
              <a:gd name="T18" fmla="*/ 105 w 447"/>
              <a:gd name="T19" fmla="*/ 17 h 277"/>
              <a:gd name="T20" fmla="*/ 170 w 447"/>
              <a:gd name="T21" fmla="*/ 227 h 277"/>
              <a:gd name="T22" fmla="*/ 170 w 447"/>
              <a:gd name="T23" fmla="*/ 235 h 277"/>
              <a:gd name="T24" fmla="*/ 365 w 447"/>
              <a:gd name="T25" fmla="*/ 235 h 277"/>
              <a:gd name="T26" fmla="*/ 365 w 447"/>
              <a:gd name="T27" fmla="*/ 227 h 277"/>
              <a:gd name="T28" fmla="*/ 397 w 447"/>
              <a:gd name="T29" fmla="*/ 106 h 277"/>
              <a:gd name="T30" fmla="*/ 235 w 447"/>
              <a:gd name="T31" fmla="*/ 106 h 277"/>
              <a:gd name="T32" fmla="*/ 211 w 447"/>
              <a:gd name="T33" fmla="*/ 82 h 277"/>
              <a:gd name="T34" fmla="*/ 235 w 447"/>
              <a:gd name="T35" fmla="*/ 65 h 277"/>
              <a:gd name="T36" fmla="*/ 430 w 447"/>
              <a:gd name="T37" fmla="*/ 65 h 277"/>
              <a:gd name="T38" fmla="*/ 446 w 447"/>
              <a:gd name="T39" fmla="*/ 73 h 277"/>
              <a:gd name="T40" fmla="*/ 446 w 447"/>
              <a:gd name="T41" fmla="*/ 90 h 277"/>
              <a:gd name="T42" fmla="*/ 405 w 447"/>
              <a:gd name="T43" fmla="*/ 235 h 277"/>
              <a:gd name="T44" fmla="*/ 365 w 447"/>
              <a:gd name="T45" fmla="*/ 276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7" h="277">
                <a:moveTo>
                  <a:pt x="365" y="276"/>
                </a:moveTo>
                <a:lnTo>
                  <a:pt x="365" y="276"/>
                </a:lnTo>
                <a:cubicBezTo>
                  <a:pt x="170" y="276"/>
                  <a:pt x="170" y="276"/>
                  <a:pt x="170" y="276"/>
                </a:cubicBezTo>
                <a:cubicBezTo>
                  <a:pt x="146" y="276"/>
                  <a:pt x="129" y="260"/>
                  <a:pt x="129" y="235"/>
                </a:cubicBezTo>
                <a:cubicBezTo>
                  <a:pt x="65" y="41"/>
                  <a:pt x="65" y="41"/>
                  <a:pt x="65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17"/>
                </a:cubicBezTo>
                <a:cubicBezTo>
                  <a:pt x="0" y="8"/>
                  <a:pt x="8" y="0"/>
                  <a:pt x="2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0"/>
                  <a:pt x="105" y="0"/>
                  <a:pt x="105" y="17"/>
                </a:cubicBezTo>
                <a:cubicBezTo>
                  <a:pt x="170" y="227"/>
                  <a:pt x="170" y="227"/>
                  <a:pt x="170" y="227"/>
                </a:cubicBezTo>
                <a:lnTo>
                  <a:pt x="170" y="235"/>
                </a:lnTo>
                <a:cubicBezTo>
                  <a:pt x="365" y="235"/>
                  <a:pt x="365" y="235"/>
                  <a:pt x="365" y="235"/>
                </a:cubicBezTo>
                <a:cubicBezTo>
                  <a:pt x="365" y="227"/>
                  <a:pt x="365" y="227"/>
                  <a:pt x="365" y="227"/>
                </a:cubicBezTo>
                <a:cubicBezTo>
                  <a:pt x="397" y="106"/>
                  <a:pt x="397" y="106"/>
                  <a:pt x="397" y="106"/>
                </a:cubicBezTo>
                <a:cubicBezTo>
                  <a:pt x="235" y="106"/>
                  <a:pt x="235" y="106"/>
                  <a:pt x="235" y="106"/>
                </a:cubicBezTo>
                <a:cubicBezTo>
                  <a:pt x="219" y="106"/>
                  <a:pt x="211" y="98"/>
                  <a:pt x="211" y="82"/>
                </a:cubicBezTo>
                <a:cubicBezTo>
                  <a:pt x="211" y="73"/>
                  <a:pt x="219" y="65"/>
                  <a:pt x="235" y="65"/>
                </a:cubicBezTo>
                <a:cubicBezTo>
                  <a:pt x="430" y="65"/>
                  <a:pt x="430" y="65"/>
                  <a:pt x="430" y="65"/>
                </a:cubicBezTo>
                <a:cubicBezTo>
                  <a:pt x="430" y="65"/>
                  <a:pt x="438" y="65"/>
                  <a:pt x="446" y="73"/>
                </a:cubicBezTo>
                <a:cubicBezTo>
                  <a:pt x="446" y="73"/>
                  <a:pt x="446" y="82"/>
                  <a:pt x="446" y="90"/>
                </a:cubicBezTo>
                <a:cubicBezTo>
                  <a:pt x="405" y="235"/>
                  <a:pt x="405" y="235"/>
                  <a:pt x="405" y="235"/>
                </a:cubicBezTo>
                <a:cubicBezTo>
                  <a:pt x="405" y="260"/>
                  <a:pt x="381" y="276"/>
                  <a:pt x="365" y="2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08">
            <a:extLst>
              <a:ext uri="{FF2B5EF4-FFF2-40B4-BE49-F238E27FC236}">
                <a16:creationId xmlns:a16="http://schemas.microsoft.com/office/drawing/2014/main" id="{41737B00-4368-B343-B1E7-F350B0F7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452" y="6921732"/>
            <a:ext cx="98048" cy="98048"/>
          </a:xfrm>
          <a:custGeom>
            <a:avLst/>
            <a:gdLst>
              <a:gd name="T0" fmla="*/ 0 w 90"/>
              <a:gd name="T1" fmla="*/ 39 h 89"/>
              <a:gd name="T2" fmla="*/ 0 w 90"/>
              <a:gd name="T3" fmla="*/ 39 h 89"/>
              <a:gd name="T4" fmla="*/ 41 w 90"/>
              <a:gd name="T5" fmla="*/ 0 h 89"/>
              <a:gd name="T6" fmla="*/ 89 w 90"/>
              <a:gd name="T7" fmla="*/ 39 h 89"/>
              <a:gd name="T8" fmla="*/ 41 w 90"/>
              <a:gd name="T9" fmla="*/ 88 h 89"/>
              <a:gd name="T10" fmla="*/ 0 w 90"/>
              <a:gd name="T11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9">
                <a:moveTo>
                  <a:pt x="0" y="39"/>
                </a:moveTo>
                <a:lnTo>
                  <a:pt x="0" y="39"/>
                </a:lnTo>
                <a:cubicBezTo>
                  <a:pt x="0" y="23"/>
                  <a:pt x="16" y="0"/>
                  <a:pt x="41" y="0"/>
                </a:cubicBezTo>
                <a:cubicBezTo>
                  <a:pt x="65" y="0"/>
                  <a:pt x="89" y="23"/>
                  <a:pt x="89" y="39"/>
                </a:cubicBezTo>
                <a:cubicBezTo>
                  <a:pt x="89" y="64"/>
                  <a:pt x="65" y="88"/>
                  <a:pt x="41" y="88"/>
                </a:cubicBezTo>
                <a:cubicBezTo>
                  <a:pt x="16" y="88"/>
                  <a:pt x="0" y="64"/>
                  <a:pt x="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09">
            <a:extLst>
              <a:ext uri="{FF2B5EF4-FFF2-40B4-BE49-F238E27FC236}">
                <a16:creationId xmlns:a16="http://schemas.microsoft.com/office/drawing/2014/main" id="{ADB359A3-3287-EC48-AC4A-C6074242F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4279" y="6921732"/>
            <a:ext cx="98048" cy="98048"/>
          </a:xfrm>
          <a:custGeom>
            <a:avLst/>
            <a:gdLst>
              <a:gd name="T0" fmla="*/ 0 w 90"/>
              <a:gd name="T1" fmla="*/ 39 h 89"/>
              <a:gd name="T2" fmla="*/ 0 w 90"/>
              <a:gd name="T3" fmla="*/ 39 h 89"/>
              <a:gd name="T4" fmla="*/ 40 w 90"/>
              <a:gd name="T5" fmla="*/ 0 h 89"/>
              <a:gd name="T6" fmla="*/ 89 w 90"/>
              <a:gd name="T7" fmla="*/ 39 h 89"/>
              <a:gd name="T8" fmla="*/ 40 w 90"/>
              <a:gd name="T9" fmla="*/ 88 h 89"/>
              <a:gd name="T10" fmla="*/ 0 w 90"/>
              <a:gd name="T11" fmla="*/ 39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9">
                <a:moveTo>
                  <a:pt x="0" y="39"/>
                </a:moveTo>
                <a:lnTo>
                  <a:pt x="0" y="39"/>
                </a:lnTo>
                <a:cubicBezTo>
                  <a:pt x="0" y="23"/>
                  <a:pt x="16" y="0"/>
                  <a:pt x="40" y="0"/>
                </a:cubicBezTo>
                <a:cubicBezTo>
                  <a:pt x="64" y="0"/>
                  <a:pt x="89" y="23"/>
                  <a:pt x="89" y="39"/>
                </a:cubicBezTo>
                <a:cubicBezTo>
                  <a:pt x="89" y="64"/>
                  <a:pt x="64" y="88"/>
                  <a:pt x="40" y="88"/>
                </a:cubicBezTo>
                <a:cubicBezTo>
                  <a:pt x="16" y="88"/>
                  <a:pt x="0" y="64"/>
                  <a:pt x="0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10">
            <a:extLst>
              <a:ext uri="{FF2B5EF4-FFF2-40B4-BE49-F238E27FC236}">
                <a16:creationId xmlns:a16="http://schemas.microsoft.com/office/drawing/2014/main" id="{0324096D-0C14-6240-9E30-EEDDD75E6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788" y="4406794"/>
            <a:ext cx="607900" cy="441217"/>
          </a:xfrm>
          <a:custGeom>
            <a:avLst/>
            <a:gdLst>
              <a:gd name="T0" fmla="*/ 463 w 545"/>
              <a:gd name="T1" fmla="*/ 397 h 398"/>
              <a:gd name="T2" fmla="*/ 463 w 545"/>
              <a:gd name="T3" fmla="*/ 397 h 398"/>
              <a:gd name="T4" fmla="*/ 81 w 545"/>
              <a:gd name="T5" fmla="*/ 397 h 398"/>
              <a:gd name="T6" fmla="*/ 0 w 545"/>
              <a:gd name="T7" fmla="*/ 316 h 398"/>
              <a:gd name="T8" fmla="*/ 0 w 545"/>
              <a:gd name="T9" fmla="*/ 81 h 398"/>
              <a:gd name="T10" fmla="*/ 81 w 545"/>
              <a:gd name="T11" fmla="*/ 0 h 398"/>
              <a:gd name="T12" fmla="*/ 463 w 545"/>
              <a:gd name="T13" fmla="*/ 0 h 398"/>
              <a:gd name="T14" fmla="*/ 544 w 545"/>
              <a:gd name="T15" fmla="*/ 81 h 398"/>
              <a:gd name="T16" fmla="*/ 544 w 545"/>
              <a:gd name="T17" fmla="*/ 316 h 398"/>
              <a:gd name="T18" fmla="*/ 463 w 545"/>
              <a:gd name="T19" fmla="*/ 397 h 398"/>
              <a:gd name="T20" fmla="*/ 81 w 545"/>
              <a:gd name="T21" fmla="*/ 49 h 398"/>
              <a:gd name="T22" fmla="*/ 81 w 545"/>
              <a:gd name="T23" fmla="*/ 49 h 398"/>
              <a:gd name="T24" fmla="*/ 49 w 545"/>
              <a:gd name="T25" fmla="*/ 81 h 398"/>
              <a:gd name="T26" fmla="*/ 49 w 545"/>
              <a:gd name="T27" fmla="*/ 316 h 398"/>
              <a:gd name="T28" fmla="*/ 81 w 545"/>
              <a:gd name="T29" fmla="*/ 357 h 398"/>
              <a:gd name="T30" fmla="*/ 463 w 545"/>
              <a:gd name="T31" fmla="*/ 357 h 398"/>
              <a:gd name="T32" fmla="*/ 503 w 545"/>
              <a:gd name="T33" fmla="*/ 316 h 398"/>
              <a:gd name="T34" fmla="*/ 503 w 545"/>
              <a:gd name="T35" fmla="*/ 81 h 398"/>
              <a:gd name="T36" fmla="*/ 463 w 545"/>
              <a:gd name="T37" fmla="*/ 49 h 398"/>
              <a:gd name="T38" fmla="*/ 81 w 545"/>
              <a:gd name="T39" fmla="*/ 49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5" h="398">
                <a:moveTo>
                  <a:pt x="463" y="397"/>
                </a:moveTo>
                <a:lnTo>
                  <a:pt x="463" y="397"/>
                </a:lnTo>
                <a:cubicBezTo>
                  <a:pt x="81" y="397"/>
                  <a:pt x="81" y="397"/>
                  <a:pt x="81" y="397"/>
                </a:cubicBezTo>
                <a:cubicBezTo>
                  <a:pt x="41" y="397"/>
                  <a:pt x="0" y="357"/>
                  <a:pt x="0" y="316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0"/>
                  <a:pt x="41" y="0"/>
                  <a:pt x="81" y="0"/>
                </a:cubicBezTo>
                <a:cubicBezTo>
                  <a:pt x="463" y="0"/>
                  <a:pt x="463" y="0"/>
                  <a:pt x="463" y="0"/>
                </a:cubicBezTo>
                <a:cubicBezTo>
                  <a:pt x="503" y="0"/>
                  <a:pt x="544" y="40"/>
                  <a:pt x="544" y="81"/>
                </a:cubicBezTo>
                <a:cubicBezTo>
                  <a:pt x="544" y="316"/>
                  <a:pt x="544" y="316"/>
                  <a:pt x="544" y="316"/>
                </a:cubicBezTo>
                <a:cubicBezTo>
                  <a:pt x="544" y="357"/>
                  <a:pt x="503" y="397"/>
                  <a:pt x="463" y="397"/>
                </a:cubicBezTo>
                <a:close/>
                <a:moveTo>
                  <a:pt x="81" y="49"/>
                </a:moveTo>
                <a:lnTo>
                  <a:pt x="81" y="49"/>
                </a:lnTo>
                <a:cubicBezTo>
                  <a:pt x="65" y="49"/>
                  <a:pt x="49" y="65"/>
                  <a:pt x="49" y="81"/>
                </a:cubicBezTo>
                <a:cubicBezTo>
                  <a:pt x="49" y="316"/>
                  <a:pt x="49" y="316"/>
                  <a:pt x="49" y="316"/>
                </a:cubicBezTo>
                <a:cubicBezTo>
                  <a:pt x="49" y="332"/>
                  <a:pt x="65" y="357"/>
                  <a:pt x="81" y="357"/>
                </a:cubicBezTo>
                <a:cubicBezTo>
                  <a:pt x="463" y="357"/>
                  <a:pt x="463" y="357"/>
                  <a:pt x="463" y="357"/>
                </a:cubicBezTo>
                <a:cubicBezTo>
                  <a:pt x="487" y="357"/>
                  <a:pt x="503" y="332"/>
                  <a:pt x="503" y="316"/>
                </a:cubicBezTo>
                <a:cubicBezTo>
                  <a:pt x="503" y="81"/>
                  <a:pt x="503" y="81"/>
                  <a:pt x="503" y="81"/>
                </a:cubicBezTo>
                <a:cubicBezTo>
                  <a:pt x="503" y="65"/>
                  <a:pt x="487" y="49"/>
                  <a:pt x="463" y="49"/>
                </a:cubicBezTo>
                <a:lnTo>
                  <a:pt x="81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11">
            <a:extLst>
              <a:ext uri="{FF2B5EF4-FFF2-40B4-BE49-F238E27FC236}">
                <a16:creationId xmlns:a16="http://schemas.microsoft.com/office/drawing/2014/main" id="{60E6F321-3931-BB4E-94EA-FBE85FA18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104" y="4539158"/>
            <a:ext cx="137268" cy="171586"/>
          </a:xfrm>
          <a:custGeom>
            <a:avLst/>
            <a:gdLst>
              <a:gd name="T0" fmla="*/ 65 w 123"/>
              <a:gd name="T1" fmla="*/ 154 h 155"/>
              <a:gd name="T2" fmla="*/ 65 w 123"/>
              <a:gd name="T3" fmla="*/ 154 h 155"/>
              <a:gd name="T4" fmla="*/ 24 w 123"/>
              <a:gd name="T5" fmla="*/ 154 h 155"/>
              <a:gd name="T6" fmla="*/ 8 w 123"/>
              <a:gd name="T7" fmla="*/ 137 h 155"/>
              <a:gd name="T8" fmla="*/ 8 w 123"/>
              <a:gd name="T9" fmla="*/ 137 h 155"/>
              <a:gd name="T10" fmla="*/ 24 w 123"/>
              <a:gd name="T11" fmla="*/ 121 h 155"/>
              <a:gd name="T12" fmla="*/ 73 w 123"/>
              <a:gd name="T13" fmla="*/ 121 h 155"/>
              <a:gd name="T14" fmla="*/ 81 w 123"/>
              <a:gd name="T15" fmla="*/ 105 h 155"/>
              <a:gd name="T16" fmla="*/ 73 w 123"/>
              <a:gd name="T17" fmla="*/ 97 h 155"/>
              <a:gd name="T18" fmla="*/ 57 w 123"/>
              <a:gd name="T19" fmla="*/ 89 h 155"/>
              <a:gd name="T20" fmla="*/ 8 w 123"/>
              <a:gd name="T21" fmla="*/ 48 h 155"/>
              <a:gd name="T22" fmla="*/ 57 w 123"/>
              <a:gd name="T23" fmla="*/ 0 h 155"/>
              <a:gd name="T24" fmla="*/ 97 w 123"/>
              <a:gd name="T25" fmla="*/ 0 h 155"/>
              <a:gd name="T26" fmla="*/ 114 w 123"/>
              <a:gd name="T27" fmla="*/ 16 h 155"/>
              <a:gd name="T28" fmla="*/ 114 w 123"/>
              <a:gd name="T29" fmla="*/ 16 h 155"/>
              <a:gd name="T30" fmla="*/ 97 w 123"/>
              <a:gd name="T31" fmla="*/ 32 h 155"/>
              <a:gd name="T32" fmla="*/ 57 w 123"/>
              <a:gd name="T33" fmla="*/ 32 h 155"/>
              <a:gd name="T34" fmla="*/ 41 w 123"/>
              <a:gd name="T35" fmla="*/ 48 h 155"/>
              <a:gd name="T36" fmla="*/ 57 w 123"/>
              <a:gd name="T37" fmla="*/ 56 h 155"/>
              <a:gd name="T38" fmla="*/ 73 w 123"/>
              <a:gd name="T39" fmla="*/ 64 h 155"/>
              <a:gd name="T40" fmla="*/ 114 w 123"/>
              <a:gd name="T41" fmla="*/ 113 h 155"/>
              <a:gd name="T42" fmla="*/ 65 w 123"/>
              <a:gd name="T43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55">
                <a:moveTo>
                  <a:pt x="65" y="154"/>
                </a:moveTo>
                <a:lnTo>
                  <a:pt x="65" y="154"/>
                </a:lnTo>
                <a:cubicBezTo>
                  <a:pt x="24" y="154"/>
                  <a:pt x="24" y="154"/>
                  <a:pt x="24" y="154"/>
                </a:cubicBezTo>
                <a:cubicBezTo>
                  <a:pt x="16" y="154"/>
                  <a:pt x="8" y="154"/>
                  <a:pt x="8" y="137"/>
                </a:cubicBezTo>
                <a:lnTo>
                  <a:pt x="8" y="137"/>
                </a:lnTo>
                <a:cubicBezTo>
                  <a:pt x="8" y="129"/>
                  <a:pt x="16" y="121"/>
                  <a:pt x="24" y="121"/>
                </a:cubicBezTo>
                <a:cubicBezTo>
                  <a:pt x="73" y="121"/>
                  <a:pt x="73" y="121"/>
                  <a:pt x="73" y="121"/>
                </a:cubicBezTo>
                <a:cubicBezTo>
                  <a:pt x="81" y="121"/>
                  <a:pt x="81" y="121"/>
                  <a:pt x="81" y="105"/>
                </a:cubicBezTo>
                <a:cubicBezTo>
                  <a:pt x="81" y="97"/>
                  <a:pt x="81" y="97"/>
                  <a:pt x="73" y="97"/>
                </a:cubicBezTo>
                <a:cubicBezTo>
                  <a:pt x="57" y="89"/>
                  <a:pt x="57" y="89"/>
                  <a:pt x="57" y="89"/>
                </a:cubicBezTo>
                <a:cubicBezTo>
                  <a:pt x="32" y="89"/>
                  <a:pt x="8" y="72"/>
                  <a:pt x="8" y="48"/>
                </a:cubicBezTo>
                <a:cubicBezTo>
                  <a:pt x="0" y="24"/>
                  <a:pt x="24" y="0"/>
                  <a:pt x="5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5" y="0"/>
                  <a:pt x="114" y="0"/>
                  <a:pt x="114" y="16"/>
                </a:cubicBezTo>
                <a:lnTo>
                  <a:pt x="114" y="16"/>
                </a:lnTo>
                <a:cubicBezTo>
                  <a:pt x="114" y="24"/>
                  <a:pt x="105" y="32"/>
                  <a:pt x="97" y="32"/>
                </a:cubicBezTo>
                <a:cubicBezTo>
                  <a:pt x="57" y="32"/>
                  <a:pt x="57" y="32"/>
                  <a:pt x="57" y="32"/>
                </a:cubicBezTo>
                <a:cubicBezTo>
                  <a:pt x="49" y="32"/>
                  <a:pt x="41" y="32"/>
                  <a:pt x="41" y="48"/>
                </a:cubicBezTo>
                <a:cubicBezTo>
                  <a:pt x="41" y="56"/>
                  <a:pt x="49" y="56"/>
                  <a:pt x="57" y="56"/>
                </a:cubicBezTo>
                <a:cubicBezTo>
                  <a:pt x="73" y="64"/>
                  <a:pt x="73" y="64"/>
                  <a:pt x="73" y="64"/>
                </a:cubicBezTo>
                <a:cubicBezTo>
                  <a:pt x="97" y="64"/>
                  <a:pt x="122" y="89"/>
                  <a:pt x="114" y="113"/>
                </a:cubicBezTo>
                <a:cubicBezTo>
                  <a:pt x="114" y="137"/>
                  <a:pt x="89" y="154"/>
                  <a:pt x="65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12">
            <a:extLst>
              <a:ext uri="{FF2B5EF4-FFF2-40B4-BE49-F238E27FC236}">
                <a16:creationId xmlns:a16="http://schemas.microsoft.com/office/drawing/2014/main" id="{E64137DB-8E53-F043-B626-E1C9E4AD3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29" y="4514647"/>
            <a:ext cx="34318" cy="49024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13">
            <a:extLst>
              <a:ext uri="{FF2B5EF4-FFF2-40B4-BE49-F238E27FC236}">
                <a16:creationId xmlns:a16="http://schemas.microsoft.com/office/drawing/2014/main" id="{D598BD7F-980D-2C40-B67D-2EB6DD272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2029" y="4700939"/>
            <a:ext cx="34318" cy="49024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14">
            <a:extLst>
              <a:ext uri="{FF2B5EF4-FFF2-40B4-BE49-F238E27FC236}">
                <a16:creationId xmlns:a16="http://schemas.microsoft.com/office/drawing/2014/main" id="{64DC03EA-BCF1-6D45-99DB-403D36ECF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420" y="4475428"/>
            <a:ext cx="73535" cy="53925"/>
          </a:xfrm>
          <a:custGeom>
            <a:avLst/>
            <a:gdLst>
              <a:gd name="T0" fmla="*/ 33 w 66"/>
              <a:gd name="T1" fmla="*/ 0 h 49"/>
              <a:gd name="T2" fmla="*/ 33 w 66"/>
              <a:gd name="T3" fmla="*/ 0 h 49"/>
              <a:gd name="T4" fmla="*/ 16 w 66"/>
              <a:gd name="T5" fmla="*/ 16 h 49"/>
              <a:gd name="T6" fmla="*/ 8 w 66"/>
              <a:gd name="T7" fmla="*/ 40 h 49"/>
              <a:gd name="T8" fmla="*/ 8 w 66"/>
              <a:gd name="T9" fmla="*/ 40 h 49"/>
              <a:gd name="T10" fmla="*/ 33 w 66"/>
              <a:gd name="T11" fmla="*/ 40 h 49"/>
              <a:gd name="T12" fmla="*/ 57 w 66"/>
              <a:gd name="T13" fmla="*/ 24 h 49"/>
              <a:gd name="T14" fmla="*/ 57 w 66"/>
              <a:gd name="T15" fmla="*/ 8 h 49"/>
              <a:gd name="T16" fmla="*/ 57 w 66"/>
              <a:gd name="T17" fmla="*/ 8 h 49"/>
              <a:gd name="T18" fmla="*/ 33 w 66"/>
              <a:gd name="T1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49">
                <a:moveTo>
                  <a:pt x="33" y="0"/>
                </a:moveTo>
                <a:lnTo>
                  <a:pt x="33" y="0"/>
                </a:lnTo>
                <a:cubicBezTo>
                  <a:pt x="16" y="16"/>
                  <a:pt x="16" y="16"/>
                  <a:pt x="16" y="16"/>
                </a:cubicBezTo>
                <a:cubicBezTo>
                  <a:pt x="8" y="24"/>
                  <a:pt x="0" y="32"/>
                  <a:pt x="8" y="40"/>
                </a:cubicBezTo>
                <a:lnTo>
                  <a:pt x="8" y="40"/>
                </a:lnTo>
                <a:cubicBezTo>
                  <a:pt x="16" y="48"/>
                  <a:pt x="24" y="48"/>
                  <a:pt x="33" y="40"/>
                </a:cubicBezTo>
                <a:cubicBezTo>
                  <a:pt x="57" y="24"/>
                  <a:pt x="57" y="24"/>
                  <a:pt x="57" y="24"/>
                </a:cubicBezTo>
                <a:cubicBezTo>
                  <a:pt x="57" y="24"/>
                  <a:pt x="65" y="16"/>
                  <a:pt x="57" y="8"/>
                </a:cubicBezTo>
                <a:lnTo>
                  <a:pt x="57" y="8"/>
                </a:ln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15">
            <a:extLst>
              <a:ext uri="{FF2B5EF4-FFF2-40B4-BE49-F238E27FC236}">
                <a16:creationId xmlns:a16="http://schemas.microsoft.com/office/drawing/2014/main" id="{8FFAA78F-AE3D-0249-9399-1F1765318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323" y="4720549"/>
            <a:ext cx="63733" cy="53925"/>
          </a:xfrm>
          <a:custGeom>
            <a:avLst/>
            <a:gdLst>
              <a:gd name="T0" fmla="*/ 33 w 58"/>
              <a:gd name="T1" fmla="*/ 0 h 49"/>
              <a:gd name="T2" fmla="*/ 33 w 58"/>
              <a:gd name="T3" fmla="*/ 0 h 49"/>
              <a:gd name="T4" fmla="*/ 8 w 58"/>
              <a:gd name="T5" fmla="*/ 16 h 49"/>
              <a:gd name="T6" fmla="*/ 8 w 58"/>
              <a:gd name="T7" fmla="*/ 40 h 49"/>
              <a:gd name="T8" fmla="*/ 8 w 58"/>
              <a:gd name="T9" fmla="*/ 40 h 49"/>
              <a:gd name="T10" fmla="*/ 24 w 58"/>
              <a:gd name="T11" fmla="*/ 40 h 49"/>
              <a:gd name="T12" fmla="*/ 49 w 58"/>
              <a:gd name="T13" fmla="*/ 32 h 49"/>
              <a:gd name="T14" fmla="*/ 57 w 58"/>
              <a:gd name="T15" fmla="*/ 8 h 49"/>
              <a:gd name="T16" fmla="*/ 57 w 58"/>
              <a:gd name="T17" fmla="*/ 8 h 49"/>
              <a:gd name="T18" fmla="*/ 33 w 58"/>
              <a:gd name="T19" fmla="*/ 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49">
                <a:moveTo>
                  <a:pt x="33" y="0"/>
                </a:moveTo>
                <a:lnTo>
                  <a:pt x="33" y="0"/>
                </a:lnTo>
                <a:cubicBezTo>
                  <a:pt x="8" y="16"/>
                  <a:pt x="8" y="16"/>
                  <a:pt x="8" y="16"/>
                </a:cubicBezTo>
                <a:cubicBezTo>
                  <a:pt x="0" y="24"/>
                  <a:pt x="0" y="32"/>
                  <a:pt x="8" y="40"/>
                </a:cubicBezTo>
                <a:lnTo>
                  <a:pt x="8" y="40"/>
                </a:lnTo>
                <a:cubicBezTo>
                  <a:pt x="8" y="48"/>
                  <a:pt x="24" y="48"/>
                  <a:pt x="24" y="40"/>
                </a:cubicBezTo>
                <a:cubicBezTo>
                  <a:pt x="49" y="32"/>
                  <a:pt x="49" y="32"/>
                  <a:pt x="49" y="32"/>
                </a:cubicBezTo>
                <a:cubicBezTo>
                  <a:pt x="57" y="24"/>
                  <a:pt x="57" y="16"/>
                  <a:pt x="57" y="8"/>
                </a:cubicBezTo>
                <a:lnTo>
                  <a:pt x="57" y="8"/>
                </a:lnTo>
                <a:cubicBezTo>
                  <a:pt x="49" y="0"/>
                  <a:pt x="41" y="0"/>
                  <a:pt x="3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16">
            <a:extLst>
              <a:ext uri="{FF2B5EF4-FFF2-40B4-BE49-F238E27FC236}">
                <a16:creationId xmlns:a16="http://schemas.microsoft.com/office/drawing/2014/main" id="{6ED9EF5B-5A11-0A4E-8EDE-757A7A12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81" y="8961137"/>
            <a:ext cx="181391" cy="264730"/>
          </a:xfrm>
          <a:custGeom>
            <a:avLst/>
            <a:gdLst>
              <a:gd name="T0" fmla="*/ 163 w 164"/>
              <a:gd name="T1" fmla="*/ 235 h 236"/>
              <a:gd name="T2" fmla="*/ 163 w 164"/>
              <a:gd name="T3" fmla="*/ 235 h 236"/>
              <a:gd name="T4" fmla="*/ 0 w 164"/>
              <a:gd name="T5" fmla="*/ 235 h 236"/>
              <a:gd name="T6" fmla="*/ 0 w 164"/>
              <a:gd name="T7" fmla="*/ 32 h 236"/>
              <a:gd name="T8" fmla="*/ 33 w 164"/>
              <a:gd name="T9" fmla="*/ 0 h 236"/>
              <a:gd name="T10" fmla="*/ 130 w 164"/>
              <a:gd name="T11" fmla="*/ 0 h 236"/>
              <a:gd name="T12" fmla="*/ 163 w 164"/>
              <a:gd name="T13" fmla="*/ 32 h 236"/>
              <a:gd name="T14" fmla="*/ 163 w 164"/>
              <a:gd name="T15" fmla="*/ 235 h 236"/>
              <a:gd name="T16" fmla="*/ 33 w 164"/>
              <a:gd name="T17" fmla="*/ 203 h 236"/>
              <a:gd name="T18" fmla="*/ 33 w 164"/>
              <a:gd name="T19" fmla="*/ 203 h 236"/>
              <a:gd name="T20" fmla="*/ 130 w 164"/>
              <a:gd name="T21" fmla="*/ 203 h 236"/>
              <a:gd name="T22" fmla="*/ 130 w 164"/>
              <a:gd name="T23" fmla="*/ 32 h 236"/>
              <a:gd name="T24" fmla="*/ 130 w 164"/>
              <a:gd name="T25" fmla="*/ 32 h 236"/>
              <a:gd name="T26" fmla="*/ 33 w 164"/>
              <a:gd name="T27" fmla="*/ 32 h 236"/>
              <a:gd name="T28" fmla="*/ 33 w 164"/>
              <a:gd name="T29" fmla="*/ 32 h 236"/>
              <a:gd name="T30" fmla="*/ 33 w 164"/>
              <a:gd name="T31" fmla="*/ 203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4" h="236">
                <a:moveTo>
                  <a:pt x="163" y="235"/>
                </a:moveTo>
                <a:lnTo>
                  <a:pt x="163" y="235"/>
                </a:lnTo>
                <a:cubicBezTo>
                  <a:pt x="0" y="235"/>
                  <a:pt x="0" y="235"/>
                  <a:pt x="0" y="235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16"/>
                  <a:pt x="17" y="0"/>
                  <a:pt x="33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46" y="0"/>
                  <a:pt x="163" y="16"/>
                  <a:pt x="163" y="32"/>
                </a:cubicBezTo>
                <a:lnTo>
                  <a:pt x="163" y="235"/>
                </a:lnTo>
                <a:close/>
                <a:moveTo>
                  <a:pt x="33" y="203"/>
                </a:moveTo>
                <a:lnTo>
                  <a:pt x="33" y="203"/>
                </a:lnTo>
                <a:cubicBezTo>
                  <a:pt x="130" y="203"/>
                  <a:pt x="130" y="203"/>
                  <a:pt x="130" y="203"/>
                </a:cubicBezTo>
                <a:cubicBezTo>
                  <a:pt x="130" y="32"/>
                  <a:pt x="130" y="32"/>
                  <a:pt x="130" y="32"/>
                </a:cubicBezTo>
                <a:lnTo>
                  <a:pt x="130" y="32"/>
                </a:lnTo>
                <a:cubicBezTo>
                  <a:pt x="33" y="32"/>
                  <a:pt x="33" y="32"/>
                  <a:pt x="33" y="32"/>
                </a:cubicBezTo>
                <a:lnTo>
                  <a:pt x="33" y="32"/>
                </a:lnTo>
                <a:lnTo>
                  <a:pt x="33" y="2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17">
            <a:extLst>
              <a:ext uri="{FF2B5EF4-FFF2-40B4-BE49-F238E27FC236}">
                <a16:creationId xmlns:a16="http://schemas.microsoft.com/office/drawing/2014/main" id="{133B699E-722E-E34B-9CF8-915B20ED5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203" y="8887602"/>
            <a:ext cx="524557" cy="333364"/>
          </a:xfrm>
          <a:custGeom>
            <a:avLst/>
            <a:gdLst>
              <a:gd name="T0" fmla="*/ 422 w 472"/>
              <a:gd name="T1" fmla="*/ 300 h 301"/>
              <a:gd name="T2" fmla="*/ 422 w 472"/>
              <a:gd name="T3" fmla="*/ 300 h 301"/>
              <a:gd name="T4" fmla="*/ 49 w 472"/>
              <a:gd name="T5" fmla="*/ 300 h 301"/>
              <a:gd name="T6" fmla="*/ 0 w 472"/>
              <a:gd name="T7" fmla="*/ 251 h 301"/>
              <a:gd name="T8" fmla="*/ 0 w 472"/>
              <a:gd name="T9" fmla="*/ 57 h 301"/>
              <a:gd name="T10" fmla="*/ 17 w 472"/>
              <a:gd name="T11" fmla="*/ 40 h 301"/>
              <a:gd name="T12" fmla="*/ 17 w 472"/>
              <a:gd name="T13" fmla="*/ 40 h 301"/>
              <a:gd name="T14" fmla="*/ 41 w 472"/>
              <a:gd name="T15" fmla="*/ 57 h 301"/>
              <a:gd name="T16" fmla="*/ 41 w 472"/>
              <a:gd name="T17" fmla="*/ 251 h 301"/>
              <a:gd name="T18" fmla="*/ 49 w 472"/>
              <a:gd name="T19" fmla="*/ 259 h 301"/>
              <a:gd name="T20" fmla="*/ 422 w 472"/>
              <a:gd name="T21" fmla="*/ 259 h 301"/>
              <a:gd name="T22" fmla="*/ 431 w 472"/>
              <a:gd name="T23" fmla="*/ 251 h 301"/>
              <a:gd name="T24" fmla="*/ 431 w 472"/>
              <a:gd name="T25" fmla="*/ 0 h 301"/>
              <a:gd name="T26" fmla="*/ 471 w 472"/>
              <a:gd name="T27" fmla="*/ 0 h 301"/>
              <a:gd name="T28" fmla="*/ 471 w 472"/>
              <a:gd name="T29" fmla="*/ 251 h 301"/>
              <a:gd name="T30" fmla="*/ 422 w 472"/>
              <a:gd name="T31" fmla="*/ 300 h 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2" h="301">
                <a:moveTo>
                  <a:pt x="422" y="300"/>
                </a:moveTo>
                <a:lnTo>
                  <a:pt x="422" y="300"/>
                </a:lnTo>
                <a:cubicBezTo>
                  <a:pt x="49" y="300"/>
                  <a:pt x="49" y="300"/>
                  <a:pt x="49" y="300"/>
                </a:cubicBezTo>
                <a:cubicBezTo>
                  <a:pt x="25" y="300"/>
                  <a:pt x="0" y="284"/>
                  <a:pt x="0" y="251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48"/>
                  <a:pt x="8" y="40"/>
                  <a:pt x="17" y="40"/>
                </a:cubicBezTo>
                <a:lnTo>
                  <a:pt x="17" y="40"/>
                </a:lnTo>
                <a:cubicBezTo>
                  <a:pt x="33" y="40"/>
                  <a:pt x="41" y="48"/>
                  <a:pt x="41" y="57"/>
                </a:cubicBezTo>
                <a:cubicBezTo>
                  <a:pt x="41" y="251"/>
                  <a:pt x="41" y="251"/>
                  <a:pt x="41" y="251"/>
                </a:cubicBezTo>
                <a:cubicBezTo>
                  <a:pt x="41" y="259"/>
                  <a:pt x="41" y="259"/>
                  <a:pt x="49" y="259"/>
                </a:cubicBezTo>
                <a:cubicBezTo>
                  <a:pt x="422" y="259"/>
                  <a:pt x="422" y="259"/>
                  <a:pt x="422" y="259"/>
                </a:cubicBezTo>
                <a:cubicBezTo>
                  <a:pt x="431" y="259"/>
                  <a:pt x="431" y="259"/>
                  <a:pt x="431" y="251"/>
                </a:cubicBezTo>
                <a:cubicBezTo>
                  <a:pt x="431" y="0"/>
                  <a:pt x="431" y="0"/>
                  <a:pt x="431" y="0"/>
                </a:cubicBezTo>
                <a:cubicBezTo>
                  <a:pt x="471" y="0"/>
                  <a:pt x="471" y="0"/>
                  <a:pt x="471" y="0"/>
                </a:cubicBezTo>
                <a:cubicBezTo>
                  <a:pt x="471" y="251"/>
                  <a:pt x="471" y="251"/>
                  <a:pt x="471" y="251"/>
                </a:cubicBezTo>
                <a:cubicBezTo>
                  <a:pt x="471" y="284"/>
                  <a:pt x="447" y="300"/>
                  <a:pt x="422" y="30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18">
            <a:extLst>
              <a:ext uri="{FF2B5EF4-FFF2-40B4-BE49-F238E27FC236}">
                <a16:creationId xmlns:a16="http://schemas.microsoft.com/office/drawing/2014/main" id="{C011A168-7A78-774B-8882-7BF2856A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080" y="8671896"/>
            <a:ext cx="607900" cy="254926"/>
          </a:xfrm>
          <a:custGeom>
            <a:avLst/>
            <a:gdLst>
              <a:gd name="T0" fmla="*/ 454 w 545"/>
              <a:gd name="T1" fmla="*/ 227 h 228"/>
              <a:gd name="T2" fmla="*/ 454 w 545"/>
              <a:gd name="T3" fmla="*/ 227 h 228"/>
              <a:gd name="T4" fmla="*/ 397 w 545"/>
              <a:gd name="T5" fmla="*/ 195 h 228"/>
              <a:gd name="T6" fmla="*/ 332 w 545"/>
              <a:gd name="T7" fmla="*/ 219 h 228"/>
              <a:gd name="T8" fmla="*/ 268 w 545"/>
              <a:gd name="T9" fmla="*/ 195 h 228"/>
              <a:gd name="T10" fmla="*/ 211 w 545"/>
              <a:gd name="T11" fmla="*/ 219 h 228"/>
              <a:gd name="T12" fmla="*/ 146 w 545"/>
              <a:gd name="T13" fmla="*/ 195 h 228"/>
              <a:gd name="T14" fmla="*/ 81 w 545"/>
              <a:gd name="T15" fmla="*/ 219 h 228"/>
              <a:gd name="T16" fmla="*/ 0 w 545"/>
              <a:gd name="T17" fmla="*/ 138 h 228"/>
              <a:gd name="T18" fmla="*/ 0 w 545"/>
              <a:gd name="T19" fmla="*/ 130 h 228"/>
              <a:gd name="T20" fmla="*/ 73 w 545"/>
              <a:gd name="T21" fmla="*/ 16 h 228"/>
              <a:gd name="T22" fmla="*/ 105 w 545"/>
              <a:gd name="T23" fmla="*/ 0 h 228"/>
              <a:gd name="T24" fmla="*/ 430 w 545"/>
              <a:gd name="T25" fmla="*/ 0 h 228"/>
              <a:gd name="T26" fmla="*/ 430 w 545"/>
              <a:gd name="T27" fmla="*/ 0 h 228"/>
              <a:gd name="T28" fmla="*/ 471 w 545"/>
              <a:gd name="T29" fmla="*/ 16 h 228"/>
              <a:gd name="T30" fmla="*/ 544 w 545"/>
              <a:gd name="T31" fmla="*/ 130 h 228"/>
              <a:gd name="T32" fmla="*/ 544 w 545"/>
              <a:gd name="T33" fmla="*/ 138 h 228"/>
              <a:gd name="T34" fmla="*/ 462 w 545"/>
              <a:gd name="T35" fmla="*/ 227 h 228"/>
              <a:gd name="T36" fmla="*/ 454 w 545"/>
              <a:gd name="T37" fmla="*/ 227 h 228"/>
              <a:gd name="T38" fmla="*/ 397 w 545"/>
              <a:gd name="T39" fmla="*/ 138 h 228"/>
              <a:gd name="T40" fmla="*/ 397 w 545"/>
              <a:gd name="T41" fmla="*/ 138 h 228"/>
              <a:gd name="T42" fmla="*/ 397 w 545"/>
              <a:gd name="T43" fmla="*/ 138 h 228"/>
              <a:gd name="T44" fmla="*/ 422 w 545"/>
              <a:gd name="T45" fmla="*/ 154 h 228"/>
              <a:gd name="T46" fmla="*/ 462 w 545"/>
              <a:gd name="T47" fmla="*/ 179 h 228"/>
              <a:gd name="T48" fmla="*/ 495 w 545"/>
              <a:gd name="T49" fmla="*/ 138 h 228"/>
              <a:gd name="T50" fmla="*/ 438 w 545"/>
              <a:gd name="T51" fmla="*/ 41 h 228"/>
              <a:gd name="T52" fmla="*/ 114 w 545"/>
              <a:gd name="T53" fmla="*/ 41 h 228"/>
              <a:gd name="T54" fmla="*/ 105 w 545"/>
              <a:gd name="T55" fmla="*/ 41 h 228"/>
              <a:gd name="T56" fmla="*/ 40 w 545"/>
              <a:gd name="T57" fmla="*/ 138 h 228"/>
              <a:gd name="T58" fmla="*/ 81 w 545"/>
              <a:gd name="T59" fmla="*/ 179 h 228"/>
              <a:gd name="T60" fmla="*/ 122 w 545"/>
              <a:gd name="T61" fmla="*/ 154 h 228"/>
              <a:gd name="T62" fmla="*/ 146 w 545"/>
              <a:gd name="T63" fmla="*/ 138 h 228"/>
              <a:gd name="T64" fmla="*/ 146 w 545"/>
              <a:gd name="T65" fmla="*/ 138 h 228"/>
              <a:gd name="T66" fmla="*/ 170 w 545"/>
              <a:gd name="T67" fmla="*/ 154 h 228"/>
              <a:gd name="T68" fmla="*/ 211 w 545"/>
              <a:gd name="T69" fmla="*/ 179 h 228"/>
              <a:gd name="T70" fmla="*/ 243 w 545"/>
              <a:gd name="T71" fmla="*/ 154 h 228"/>
              <a:gd name="T72" fmla="*/ 268 w 545"/>
              <a:gd name="T73" fmla="*/ 138 h 228"/>
              <a:gd name="T74" fmla="*/ 268 w 545"/>
              <a:gd name="T75" fmla="*/ 138 h 228"/>
              <a:gd name="T76" fmla="*/ 300 w 545"/>
              <a:gd name="T77" fmla="*/ 154 h 228"/>
              <a:gd name="T78" fmla="*/ 332 w 545"/>
              <a:gd name="T79" fmla="*/ 179 h 228"/>
              <a:gd name="T80" fmla="*/ 373 w 545"/>
              <a:gd name="T81" fmla="*/ 154 h 228"/>
              <a:gd name="T82" fmla="*/ 397 w 545"/>
              <a:gd name="T83" fmla="*/ 138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45" h="228">
                <a:moveTo>
                  <a:pt x="454" y="227"/>
                </a:moveTo>
                <a:lnTo>
                  <a:pt x="454" y="227"/>
                </a:lnTo>
                <a:cubicBezTo>
                  <a:pt x="430" y="227"/>
                  <a:pt x="414" y="211"/>
                  <a:pt x="397" y="195"/>
                </a:cubicBezTo>
                <a:cubicBezTo>
                  <a:pt x="381" y="211"/>
                  <a:pt x="357" y="219"/>
                  <a:pt x="332" y="219"/>
                </a:cubicBezTo>
                <a:cubicBezTo>
                  <a:pt x="308" y="219"/>
                  <a:pt x="284" y="211"/>
                  <a:pt x="268" y="195"/>
                </a:cubicBezTo>
                <a:cubicBezTo>
                  <a:pt x="259" y="211"/>
                  <a:pt x="235" y="219"/>
                  <a:pt x="211" y="219"/>
                </a:cubicBezTo>
                <a:cubicBezTo>
                  <a:pt x="186" y="219"/>
                  <a:pt x="162" y="211"/>
                  <a:pt x="146" y="195"/>
                </a:cubicBezTo>
                <a:cubicBezTo>
                  <a:pt x="130" y="211"/>
                  <a:pt x="105" y="227"/>
                  <a:pt x="81" y="219"/>
                </a:cubicBezTo>
                <a:cubicBezTo>
                  <a:pt x="32" y="219"/>
                  <a:pt x="0" y="179"/>
                  <a:pt x="0" y="138"/>
                </a:cubicBezTo>
                <a:cubicBezTo>
                  <a:pt x="0" y="130"/>
                  <a:pt x="0" y="130"/>
                  <a:pt x="0" y="130"/>
                </a:cubicBezTo>
                <a:cubicBezTo>
                  <a:pt x="73" y="16"/>
                  <a:pt x="73" y="16"/>
                  <a:pt x="73" y="16"/>
                </a:cubicBezTo>
                <a:cubicBezTo>
                  <a:pt x="81" y="8"/>
                  <a:pt x="97" y="0"/>
                  <a:pt x="105" y="0"/>
                </a:cubicBezTo>
                <a:cubicBezTo>
                  <a:pt x="430" y="0"/>
                  <a:pt x="430" y="0"/>
                  <a:pt x="430" y="0"/>
                </a:cubicBezTo>
                <a:lnTo>
                  <a:pt x="430" y="0"/>
                </a:lnTo>
                <a:cubicBezTo>
                  <a:pt x="446" y="0"/>
                  <a:pt x="462" y="8"/>
                  <a:pt x="471" y="16"/>
                </a:cubicBezTo>
                <a:cubicBezTo>
                  <a:pt x="544" y="130"/>
                  <a:pt x="544" y="130"/>
                  <a:pt x="544" y="130"/>
                </a:cubicBezTo>
                <a:cubicBezTo>
                  <a:pt x="544" y="138"/>
                  <a:pt x="544" y="138"/>
                  <a:pt x="544" y="138"/>
                </a:cubicBezTo>
                <a:cubicBezTo>
                  <a:pt x="544" y="179"/>
                  <a:pt x="511" y="219"/>
                  <a:pt x="462" y="227"/>
                </a:cubicBezTo>
                <a:cubicBezTo>
                  <a:pt x="462" y="227"/>
                  <a:pt x="462" y="227"/>
                  <a:pt x="454" y="227"/>
                </a:cubicBezTo>
                <a:close/>
                <a:moveTo>
                  <a:pt x="397" y="138"/>
                </a:moveTo>
                <a:lnTo>
                  <a:pt x="397" y="138"/>
                </a:lnTo>
                <a:lnTo>
                  <a:pt x="397" y="138"/>
                </a:lnTo>
                <a:cubicBezTo>
                  <a:pt x="406" y="138"/>
                  <a:pt x="414" y="146"/>
                  <a:pt x="422" y="154"/>
                </a:cubicBezTo>
                <a:cubicBezTo>
                  <a:pt x="430" y="170"/>
                  <a:pt x="446" y="179"/>
                  <a:pt x="462" y="179"/>
                </a:cubicBezTo>
                <a:cubicBezTo>
                  <a:pt x="479" y="179"/>
                  <a:pt x="495" y="162"/>
                  <a:pt x="495" y="138"/>
                </a:cubicBezTo>
                <a:cubicBezTo>
                  <a:pt x="438" y="41"/>
                  <a:pt x="438" y="41"/>
                  <a:pt x="438" y="41"/>
                </a:cubicBezTo>
                <a:cubicBezTo>
                  <a:pt x="114" y="41"/>
                  <a:pt x="114" y="41"/>
                  <a:pt x="114" y="41"/>
                </a:cubicBezTo>
                <a:cubicBezTo>
                  <a:pt x="105" y="41"/>
                  <a:pt x="105" y="41"/>
                  <a:pt x="105" y="41"/>
                </a:cubicBezTo>
                <a:cubicBezTo>
                  <a:pt x="40" y="138"/>
                  <a:pt x="40" y="138"/>
                  <a:pt x="40" y="138"/>
                </a:cubicBezTo>
                <a:cubicBezTo>
                  <a:pt x="48" y="162"/>
                  <a:pt x="65" y="179"/>
                  <a:pt x="81" y="179"/>
                </a:cubicBezTo>
                <a:cubicBezTo>
                  <a:pt x="97" y="179"/>
                  <a:pt x="114" y="170"/>
                  <a:pt x="122" y="154"/>
                </a:cubicBezTo>
                <a:cubicBezTo>
                  <a:pt x="130" y="146"/>
                  <a:pt x="138" y="138"/>
                  <a:pt x="146" y="138"/>
                </a:cubicBezTo>
                <a:lnTo>
                  <a:pt x="146" y="138"/>
                </a:lnTo>
                <a:cubicBezTo>
                  <a:pt x="154" y="138"/>
                  <a:pt x="170" y="146"/>
                  <a:pt x="170" y="154"/>
                </a:cubicBezTo>
                <a:cubicBezTo>
                  <a:pt x="178" y="170"/>
                  <a:pt x="195" y="179"/>
                  <a:pt x="211" y="179"/>
                </a:cubicBezTo>
                <a:cubicBezTo>
                  <a:pt x="227" y="179"/>
                  <a:pt x="243" y="170"/>
                  <a:pt x="243" y="154"/>
                </a:cubicBezTo>
                <a:cubicBezTo>
                  <a:pt x="251" y="146"/>
                  <a:pt x="259" y="138"/>
                  <a:pt x="268" y="138"/>
                </a:cubicBezTo>
                <a:lnTo>
                  <a:pt x="268" y="138"/>
                </a:lnTo>
                <a:cubicBezTo>
                  <a:pt x="284" y="138"/>
                  <a:pt x="292" y="146"/>
                  <a:pt x="300" y="154"/>
                </a:cubicBezTo>
                <a:cubicBezTo>
                  <a:pt x="300" y="170"/>
                  <a:pt x="316" y="179"/>
                  <a:pt x="332" y="179"/>
                </a:cubicBezTo>
                <a:cubicBezTo>
                  <a:pt x="349" y="179"/>
                  <a:pt x="365" y="170"/>
                  <a:pt x="373" y="154"/>
                </a:cubicBezTo>
                <a:cubicBezTo>
                  <a:pt x="373" y="146"/>
                  <a:pt x="381" y="138"/>
                  <a:pt x="397" y="13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19">
            <a:extLst>
              <a:ext uri="{FF2B5EF4-FFF2-40B4-BE49-F238E27FC236}">
                <a16:creationId xmlns:a16="http://schemas.microsoft.com/office/drawing/2014/main" id="{86E94883-B907-664D-8F3B-56BFCFCC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0310" y="8941527"/>
            <a:ext cx="156877" cy="39219"/>
          </a:xfrm>
          <a:custGeom>
            <a:avLst/>
            <a:gdLst>
              <a:gd name="T0" fmla="*/ 138 w 139"/>
              <a:gd name="T1" fmla="*/ 33 h 34"/>
              <a:gd name="T2" fmla="*/ 0 w 139"/>
              <a:gd name="T3" fmla="*/ 33 h 34"/>
              <a:gd name="T4" fmla="*/ 0 w 139"/>
              <a:gd name="T5" fmla="*/ 0 h 34"/>
              <a:gd name="T6" fmla="*/ 138 w 139"/>
              <a:gd name="T7" fmla="*/ 0 h 34"/>
              <a:gd name="T8" fmla="*/ 138 w 139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9" h="34">
                <a:moveTo>
                  <a:pt x="138" y="33"/>
                </a:moveTo>
                <a:lnTo>
                  <a:pt x="0" y="33"/>
                </a:lnTo>
                <a:lnTo>
                  <a:pt x="0" y="0"/>
                </a:lnTo>
                <a:lnTo>
                  <a:pt x="138" y="0"/>
                </a:lnTo>
                <a:lnTo>
                  <a:pt x="138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20">
            <a:extLst>
              <a:ext uri="{FF2B5EF4-FFF2-40B4-BE49-F238E27FC236}">
                <a16:creationId xmlns:a16="http://schemas.microsoft.com/office/drawing/2014/main" id="{B90AAF81-0FE8-904F-8346-D6E465DF9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919" y="8833674"/>
            <a:ext cx="156877" cy="299049"/>
          </a:xfrm>
          <a:custGeom>
            <a:avLst/>
            <a:gdLst>
              <a:gd name="T0" fmla="*/ 57 w 139"/>
              <a:gd name="T1" fmla="*/ 0 h 269"/>
              <a:gd name="T2" fmla="*/ 57 w 139"/>
              <a:gd name="T3" fmla="*/ 0 h 269"/>
              <a:gd name="T4" fmla="*/ 0 w 139"/>
              <a:gd name="T5" fmla="*/ 0 h 269"/>
              <a:gd name="T6" fmla="*/ 0 w 139"/>
              <a:gd name="T7" fmla="*/ 33 h 269"/>
              <a:gd name="T8" fmla="*/ 41 w 139"/>
              <a:gd name="T9" fmla="*/ 33 h 269"/>
              <a:gd name="T10" fmla="*/ 57 w 139"/>
              <a:gd name="T11" fmla="*/ 41 h 269"/>
              <a:gd name="T12" fmla="*/ 106 w 139"/>
              <a:gd name="T13" fmla="*/ 106 h 269"/>
              <a:gd name="T14" fmla="*/ 106 w 139"/>
              <a:gd name="T15" fmla="*/ 235 h 269"/>
              <a:gd name="T16" fmla="*/ 24 w 139"/>
              <a:gd name="T17" fmla="*/ 235 h 269"/>
              <a:gd name="T18" fmla="*/ 24 w 139"/>
              <a:gd name="T19" fmla="*/ 243 h 269"/>
              <a:gd name="T20" fmla="*/ 24 w 139"/>
              <a:gd name="T21" fmla="*/ 268 h 269"/>
              <a:gd name="T22" fmla="*/ 106 w 139"/>
              <a:gd name="T23" fmla="*/ 268 h 269"/>
              <a:gd name="T24" fmla="*/ 138 w 139"/>
              <a:gd name="T25" fmla="*/ 235 h 269"/>
              <a:gd name="T26" fmla="*/ 138 w 139"/>
              <a:gd name="T27" fmla="*/ 89 h 269"/>
              <a:gd name="T28" fmla="*/ 138 w 139"/>
              <a:gd name="T29" fmla="*/ 89 h 269"/>
              <a:gd name="T30" fmla="*/ 73 w 139"/>
              <a:gd name="T31" fmla="*/ 8 h 269"/>
              <a:gd name="T32" fmla="*/ 57 w 139"/>
              <a:gd name="T33" fmla="*/ 0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9" h="269">
                <a:moveTo>
                  <a:pt x="57" y="0"/>
                </a:moveTo>
                <a:lnTo>
                  <a:pt x="57" y="0"/>
                </a:lnTo>
                <a:cubicBezTo>
                  <a:pt x="0" y="0"/>
                  <a:pt x="0" y="0"/>
                  <a:pt x="0" y="0"/>
                </a:cubicBezTo>
                <a:cubicBezTo>
                  <a:pt x="0" y="33"/>
                  <a:pt x="0" y="33"/>
                  <a:pt x="0" y="33"/>
                </a:cubicBezTo>
                <a:cubicBezTo>
                  <a:pt x="41" y="33"/>
                  <a:pt x="41" y="33"/>
                  <a:pt x="41" y="33"/>
                </a:cubicBezTo>
                <a:cubicBezTo>
                  <a:pt x="49" y="33"/>
                  <a:pt x="49" y="41"/>
                  <a:pt x="57" y="41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235"/>
                  <a:pt x="106" y="235"/>
                  <a:pt x="106" y="235"/>
                </a:cubicBezTo>
                <a:cubicBezTo>
                  <a:pt x="24" y="235"/>
                  <a:pt x="24" y="235"/>
                  <a:pt x="24" y="235"/>
                </a:cubicBezTo>
                <a:lnTo>
                  <a:pt x="24" y="243"/>
                </a:lnTo>
                <a:cubicBezTo>
                  <a:pt x="24" y="252"/>
                  <a:pt x="24" y="260"/>
                  <a:pt x="24" y="268"/>
                </a:cubicBezTo>
                <a:cubicBezTo>
                  <a:pt x="106" y="268"/>
                  <a:pt x="106" y="268"/>
                  <a:pt x="106" y="268"/>
                </a:cubicBezTo>
                <a:cubicBezTo>
                  <a:pt x="122" y="268"/>
                  <a:pt x="138" y="252"/>
                  <a:pt x="138" y="235"/>
                </a:cubicBezTo>
                <a:cubicBezTo>
                  <a:pt x="138" y="89"/>
                  <a:pt x="138" y="89"/>
                  <a:pt x="138" y="89"/>
                </a:cubicBezTo>
                <a:lnTo>
                  <a:pt x="138" y="89"/>
                </a:lnTo>
                <a:cubicBezTo>
                  <a:pt x="73" y="8"/>
                  <a:pt x="73" y="8"/>
                  <a:pt x="73" y="8"/>
                </a:cubicBezTo>
                <a:cubicBezTo>
                  <a:pt x="65" y="8"/>
                  <a:pt x="65" y="0"/>
                  <a:pt x="5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21">
            <a:extLst>
              <a:ext uri="{FF2B5EF4-FFF2-40B4-BE49-F238E27FC236}">
                <a16:creationId xmlns:a16="http://schemas.microsoft.com/office/drawing/2014/main" id="{52356BB6-4C09-BD41-916C-3E936C3EF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603" y="9083699"/>
            <a:ext cx="181391" cy="49024"/>
          </a:xfrm>
          <a:custGeom>
            <a:avLst/>
            <a:gdLst>
              <a:gd name="T0" fmla="*/ 154 w 164"/>
              <a:gd name="T1" fmla="*/ 0 h 42"/>
              <a:gd name="T2" fmla="*/ 154 w 164"/>
              <a:gd name="T3" fmla="*/ 0 h 42"/>
              <a:gd name="T4" fmla="*/ 0 w 164"/>
              <a:gd name="T5" fmla="*/ 0 h 42"/>
              <a:gd name="T6" fmla="*/ 8 w 164"/>
              <a:gd name="T7" fmla="*/ 16 h 42"/>
              <a:gd name="T8" fmla="*/ 0 w 164"/>
              <a:gd name="T9" fmla="*/ 41 h 42"/>
              <a:gd name="T10" fmla="*/ 163 w 164"/>
              <a:gd name="T11" fmla="*/ 41 h 42"/>
              <a:gd name="T12" fmla="*/ 154 w 164"/>
              <a:gd name="T13" fmla="*/ 16 h 42"/>
              <a:gd name="T14" fmla="*/ 154 w 164"/>
              <a:gd name="T15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42">
                <a:moveTo>
                  <a:pt x="154" y="0"/>
                </a:moveTo>
                <a:lnTo>
                  <a:pt x="154" y="0"/>
                </a:lnTo>
                <a:cubicBezTo>
                  <a:pt x="0" y="0"/>
                  <a:pt x="0" y="0"/>
                  <a:pt x="0" y="0"/>
                </a:cubicBezTo>
                <a:cubicBezTo>
                  <a:pt x="0" y="8"/>
                  <a:pt x="8" y="8"/>
                  <a:pt x="8" y="16"/>
                </a:cubicBezTo>
                <a:cubicBezTo>
                  <a:pt x="8" y="25"/>
                  <a:pt x="0" y="33"/>
                  <a:pt x="0" y="41"/>
                </a:cubicBezTo>
                <a:cubicBezTo>
                  <a:pt x="163" y="41"/>
                  <a:pt x="163" y="41"/>
                  <a:pt x="163" y="41"/>
                </a:cubicBezTo>
                <a:cubicBezTo>
                  <a:pt x="154" y="33"/>
                  <a:pt x="154" y="25"/>
                  <a:pt x="154" y="16"/>
                </a:cubicBezTo>
                <a:cubicBezTo>
                  <a:pt x="154" y="8"/>
                  <a:pt x="154" y="8"/>
                  <a:pt x="1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22">
            <a:extLst>
              <a:ext uri="{FF2B5EF4-FFF2-40B4-BE49-F238E27FC236}">
                <a16:creationId xmlns:a16="http://schemas.microsoft.com/office/drawing/2014/main" id="{C4161882-F5A6-4A40-A5B7-45C845EF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897" y="8745431"/>
            <a:ext cx="451022" cy="323559"/>
          </a:xfrm>
          <a:custGeom>
            <a:avLst/>
            <a:gdLst>
              <a:gd name="T0" fmla="*/ 390 w 407"/>
              <a:gd name="T1" fmla="*/ 284 h 293"/>
              <a:gd name="T2" fmla="*/ 390 w 407"/>
              <a:gd name="T3" fmla="*/ 284 h 293"/>
              <a:gd name="T4" fmla="*/ 406 w 407"/>
              <a:gd name="T5" fmla="*/ 292 h 293"/>
              <a:gd name="T6" fmla="*/ 406 w 407"/>
              <a:gd name="T7" fmla="*/ 114 h 293"/>
              <a:gd name="T8" fmla="*/ 406 w 407"/>
              <a:gd name="T9" fmla="*/ 81 h 293"/>
              <a:gd name="T10" fmla="*/ 406 w 407"/>
              <a:gd name="T11" fmla="*/ 41 h 293"/>
              <a:gd name="T12" fmla="*/ 366 w 407"/>
              <a:gd name="T13" fmla="*/ 0 h 293"/>
              <a:gd name="T14" fmla="*/ 17 w 407"/>
              <a:gd name="T15" fmla="*/ 0 h 293"/>
              <a:gd name="T16" fmla="*/ 0 w 407"/>
              <a:gd name="T17" fmla="*/ 24 h 293"/>
              <a:gd name="T18" fmla="*/ 17 w 407"/>
              <a:gd name="T19" fmla="*/ 49 h 293"/>
              <a:gd name="T20" fmla="*/ 366 w 407"/>
              <a:gd name="T21" fmla="*/ 49 h 293"/>
              <a:gd name="T22" fmla="*/ 366 w 407"/>
              <a:gd name="T23" fmla="*/ 292 h 293"/>
              <a:gd name="T24" fmla="*/ 390 w 407"/>
              <a:gd name="T25" fmla="*/ 284 h 2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07" h="293">
                <a:moveTo>
                  <a:pt x="390" y="284"/>
                </a:moveTo>
                <a:lnTo>
                  <a:pt x="390" y="284"/>
                </a:lnTo>
                <a:cubicBezTo>
                  <a:pt x="398" y="284"/>
                  <a:pt x="398" y="284"/>
                  <a:pt x="406" y="292"/>
                </a:cubicBezTo>
                <a:cubicBezTo>
                  <a:pt x="406" y="114"/>
                  <a:pt x="406" y="114"/>
                  <a:pt x="406" y="114"/>
                </a:cubicBezTo>
                <a:cubicBezTo>
                  <a:pt x="406" y="81"/>
                  <a:pt x="406" y="81"/>
                  <a:pt x="406" y="81"/>
                </a:cubicBezTo>
                <a:cubicBezTo>
                  <a:pt x="406" y="41"/>
                  <a:pt x="406" y="41"/>
                  <a:pt x="406" y="41"/>
                </a:cubicBezTo>
                <a:cubicBezTo>
                  <a:pt x="406" y="16"/>
                  <a:pt x="390" y="0"/>
                  <a:pt x="366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24"/>
                </a:cubicBezTo>
                <a:cubicBezTo>
                  <a:pt x="0" y="32"/>
                  <a:pt x="9" y="49"/>
                  <a:pt x="17" y="49"/>
                </a:cubicBezTo>
                <a:cubicBezTo>
                  <a:pt x="366" y="49"/>
                  <a:pt x="366" y="49"/>
                  <a:pt x="366" y="49"/>
                </a:cubicBezTo>
                <a:cubicBezTo>
                  <a:pt x="366" y="292"/>
                  <a:pt x="366" y="292"/>
                  <a:pt x="366" y="292"/>
                </a:cubicBezTo>
                <a:cubicBezTo>
                  <a:pt x="374" y="292"/>
                  <a:pt x="382" y="284"/>
                  <a:pt x="390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23">
            <a:extLst>
              <a:ext uri="{FF2B5EF4-FFF2-40B4-BE49-F238E27FC236}">
                <a16:creationId xmlns:a16="http://schemas.microsoft.com/office/drawing/2014/main" id="{2F4993C2-5AEC-4D4C-A08F-47B90A1CD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020" y="8921918"/>
            <a:ext cx="93144" cy="210805"/>
          </a:xfrm>
          <a:custGeom>
            <a:avLst/>
            <a:gdLst>
              <a:gd name="T0" fmla="*/ 81 w 82"/>
              <a:gd name="T1" fmla="*/ 146 h 188"/>
              <a:gd name="T2" fmla="*/ 81 w 82"/>
              <a:gd name="T3" fmla="*/ 146 h 188"/>
              <a:gd name="T4" fmla="*/ 40 w 82"/>
              <a:gd name="T5" fmla="*/ 146 h 188"/>
              <a:gd name="T6" fmla="*/ 40 w 82"/>
              <a:gd name="T7" fmla="*/ 0 h 188"/>
              <a:gd name="T8" fmla="*/ 0 w 82"/>
              <a:gd name="T9" fmla="*/ 0 h 188"/>
              <a:gd name="T10" fmla="*/ 0 w 82"/>
              <a:gd name="T11" fmla="*/ 146 h 188"/>
              <a:gd name="T12" fmla="*/ 8 w 82"/>
              <a:gd name="T13" fmla="*/ 171 h 188"/>
              <a:gd name="T14" fmla="*/ 40 w 82"/>
              <a:gd name="T15" fmla="*/ 187 h 188"/>
              <a:gd name="T16" fmla="*/ 40 w 82"/>
              <a:gd name="T17" fmla="*/ 187 h 188"/>
              <a:gd name="T18" fmla="*/ 81 w 82"/>
              <a:gd name="T19" fmla="*/ 187 h 188"/>
              <a:gd name="T20" fmla="*/ 73 w 82"/>
              <a:gd name="T21" fmla="*/ 162 h 188"/>
              <a:gd name="T22" fmla="*/ 81 w 82"/>
              <a:gd name="T23" fmla="*/ 14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88">
                <a:moveTo>
                  <a:pt x="81" y="146"/>
                </a:moveTo>
                <a:lnTo>
                  <a:pt x="81" y="146"/>
                </a:lnTo>
                <a:cubicBezTo>
                  <a:pt x="40" y="146"/>
                  <a:pt x="40" y="146"/>
                  <a:pt x="40" y="146"/>
                </a:cubicBezTo>
                <a:cubicBezTo>
                  <a:pt x="40" y="0"/>
                  <a:pt x="40" y="0"/>
                  <a:pt x="4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4"/>
                  <a:pt x="0" y="171"/>
                  <a:pt x="8" y="171"/>
                </a:cubicBezTo>
                <a:cubicBezTo>
                  <a:pt x="16" y="187"/>
                  <a:pt x="24" y="187"/>
                  <a:pt x="40" y="187"/>
                </a:cubicBezTo>
                <a:lnTo>
                  <a:pt x="40" y="187"/>
                </a:lnTo>
                <a:cubicBezTo>
                  <a:pt x="81" y="187"/>
                  <a:pt x="81" y="187"/>
                  <a:pt x="81" y="187"/>
                </a:cubicBezTo>
                <a:cubicBezTo>
                  <a:pt x="81" y="179"/>
                  <a:pt x="73" y="171"/>
                  <a:pt x="73" y="162"/>
                </a:cubicBezTo>
                <a:cubicBezTo>
                  <a:pt x="73" y="154"/>
                  <a:pt x="81" y="154"/>
                  <a:pt x="81" y="1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24">
            <a:extLst>
              <a:ext uri="{FF2B5EF4-FFF2-40B4-BE49-F238E27FC236}">
                <a16:creationId xmlns:a16="http://schemas.microsoft.com/office/drawing/2014/main" id="{EC9FF41E-9714-2042-8C0F-4A8EBC642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580" y="9039576"/>
            <a:ext cx="127463" cy="127463"/>
          </a:xfrm>
          <a:custGeom>
            <a:avLst/>
            <a:gdLst>
              <a:gd name="T0" fmla="*/ 57 w 115"/>
              <a:gd name="T1" fmla="*/ 113 h 114"/>
              <a:gd name="T2" fmla="*/ 57 w 115"/>
              <a:gd name="T3" fmla="*/ 113 h 114"/>
              <a:gd name="T4" fmla="*/ 0 w 115"/>
              <a:gd name="T5" fmla="*/ 56 h 114"/>
              <a:gd name="T6" fmla="*/ 57 w 115"/>
              <a:gd name="T7" fmla="*/ 0 h 114"/>
              <a:gd name="T8" fmla="*/ 114 w 115"/>
              <a:gd name="T9" fmla="*/ 56 h 114"/>
              <a:gd name="T10" fmla="*/ 57 w 115"/>
              <a:gd name="T11" fmla="*/ 113 h 114"/>
              <a:gd name="T12" fmla="*/ 57 w 115"/>
              <a:gd name="T13" fmla="*/ 32 h 114"/>
              <a:gd name="T14" fmla="*/ 57 w 115"/>
              <a:gd name="T15" fmla="*/ 32 h 114"/>
              <a:gd name="T16" fmla="*/ 33 w 115"/>
              <a:gd name="T17" fmla="*/ 56 h 114"/>
              <a:gd name="T18" fmla="*/ 57 w 115"/>
              <a:gd name="T19" fmla="*/ 81 h 114"/>
              <a:gd name="T20" fmla="*/ 81 w 115"/>
              <a:gd name="T21" fmla="*/ 56 h 114"/>
              <a:gd name="T22" fmla="*/ 57 w 115"/>
              <a:gd name="T23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4">
                <a:moveTo>
                  <a:pt x="57" y="113"/>
                </a:moveTo>
                <a:lnTo>
                  <a:pt x="57" y="113"/>
                </a:lnTo>
                <a:cubicBezTo>
                  <a:pt x="25" y="113"/>
                  <a:pt x="0" y="89"/>
                  <a:pt x="0" y="56"/>
                </a:cubicBezTo>
                <a:cubicBezTo>
                  <a:pt x="0" y="24"/>
                  <a:pt x="25" y="0"/>
                  <a:pt x="57" y="0"/>
                </a:cubicBezTo>
                <a:cubicBezTo>
                  <a:pt x="89" y="0"/>
                  <a:pt x="114" y="24"/>
                  <a:pt x="114" y="56"/>
                </a:cubicBezTo>
                <a:cubicBezTo>
                  <a:pt x="114" y="89"/>
                  <a:pt x="89" y="113"/>
                  <a:pt x="57" y="113"/>
                </a:cubicBezTo>
                <a:close/>
                <a:moveTo>
                  <a:pt x="57" y="32"/>
                </a:moveTo>
                <a:lnTo>
                  <a:pt x="57" y="32"/>
                </a:lnTo>
                <a:cubicBezTo>
                  <a:pt x="41" y="32"/>
                  <a:pt x="33" y="48"/>
                  <a:pt x="33" y="56"/>
                </a:cubicBezTo>
                <a:cubicBezTo>
                  <a:pt x="33" y="73"/>
                  <a:pt x="41" y="81"/>
                  <a:pt x="57" y="81"/>
                </a:cubicBezTo>
                <a:cubicBezTo>
                  <a:pt x="73" y="81"/>
                  <a:pt x="81" y="73"/>
                  <a:pt x="81" y="56"/>
                </a:cubicBezTo>
                <a:cubicBezTo>
                  <a:pt x="81" y="48"/>
                  <a:pt x="73" y="32"/>
                  <a:pt x="57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25">
            <a:extLst>
              <a:ext uri="{FF2B5EF4-FFF2-40B4-BE49-F238E27FC236}">
                <a16:creationId xmlns:a16="http://schemas.microsoft.com/office/drawing/2014/main" id="{0B42B5C0-B392-8E42-B51E-51310508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750" y="9039576"/>
            <a:ext cx="137268" cy="127463"/>
          </a:xfrm>
          <a:custGeom>
            <a:avLst/>
            <a:gdLst>
              <a:gd name="T0" fmla="*/ 56 w 122"/>
              <a:gd name="T1" fmla="*/ 113 h 114"/>
              <a:gd name="T2" fmla="*/ 56 w 122"/>
              <a:gd name="T3" fmla="*/ 113 h 114"/>
              <a:gd name="T4" fmla="*/ 0 w 122"/>
              <a:gd name="T5" fmla="*/ 56 h 114"/>
              <a:gd name="T6" fmla="*/ 56 w 122"/>
              <a:gd name="T7" fmla="*/ 0 h 114"/>
              <a:gd name="T8" fmla="*/ 121 w 122"/>
              <a:gd name="T9" fmla="*/ 56 h 114"/>
              <a:gd name="T10" fmla="*/ 56 w 122"/>
              <a:gd name="T11" fmla="*/ 113 h 114"/>
              <a:gd name="T12" fmla="*/ 56 w 122"/>
              <a:gd name="T13" fmla="*/ 32 h 114"/>
              <a:gd name="T14" fmla="*/ 56 w 122"/>
              <a:gd name="T15" fmla="*/ 32 h 114"/>
              <a:gd name="T16" fmla="*/ 32 w 122"/>
              <a:gd name="T17" fmla="*/ 56 h 114"/>
              <a:gd name="T18" fmla="*/ 56 w 122"/>
              <a:gd name="T19" fmla="*/ 81 h 114"/>
              <a:gd name="T20" fmla="*/ 89 w 122"/>
              <a:gd name="T21" fmla="*/ 56 h 114"/>
              <a:gd name="T22" fmla="*/ 56 w 122"/>
              <a:gd name="T23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2" h="114">
                <a:moveTo>
                  <a:pt x="56" y="113"/>
                </a:moveTo>
                <a:lnTo>
                  <a:pt x="56" y="113"/>
                </a:lnTo>
                <a:cubicBezTo>
                  <a:pt x="32" y="113"/>
                  <a:pt x="0" y="89"/>
                  <a:pt x="0" y="56"/>
                </a:cubicBezTo>
                <a:cubicBezTo>
                  <a:pt x="0" y="24"/>
                  <a:pt x="32" y="0"/>
                  <a:pt x="56" y="0"/>
                </a:cubicBezTo>
                <a:cubicBezTo>
                  <a:pt x="89" y="0"/>
                  <a:pt x="121" y="24"/>
                  <a:pt x="121" y="56"/>
                </a:cubicBezTo>
                <a:cubicBezTo>
                  <a:pt x="121" y="89"/>
                  <a:pt x="89" y="113"/>
                  <a:pt x="56" y="113"/>
                </a:cubicBezTo>
                <a:close/>
                <a:moveTo>
                  <a:pt x="56" y="32"/>
                </a:moveTo>
                <a:lnTo>
                  <a:pt x="56" y="32"/>
                </a:lnTo>
                <a:cubicBezTo>
                  <a:pt x="48" y="32"/>
                  <a:pt x="32" y="48"/>
                  <a:pt x="32" y="56"/>
                </a:cubicBezTo>
                <a:cubicBezTo>
                  <a:pt x="32" y="73"/>
                  <a:pt x="48" y="81"/>
                  <a:pt x="56" y="81"/>
                </a:cubicBezTo>
                <a:cubicBezTo>
                  <a:pt x="73" y="81"/>
                  <a:pt x="89" y="73"/>
                  <a:pt x="89" y="56"/>
                </a:cubicBezTo>
                <a:cubicBezTo>
                  <a:pt x="89" y="48"/>
                  <a:pt x="73" y="32"/>
                  <a:pt x="56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26">
            <a:extLst>
              <a:ext uri="{FF2B5EF4-FFF2-40B4-BE49-F238E27FC236}">
                <a16:creationId xmlns:a16="http://schemas.microsoft.com/office/drawing/2014/main" id="{8BD1FE67-26B3-EE45-8CDF-5571745F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8702" y="8833674"/>
            <a:ext cx="191196" cy="39219"/>
          </a:xfrm>
          <a:custGeom>
            <a:avLst/>
            <a:gdLst>
              <a:gd name="T0" fmla="*/ 145 w 171"/>
              <a:gd name="T1" fmla="*/ 33 h 34"/>
              <a:gd name="T2" fmla="*/ 145 w 171"/>
              <a:gd name="T3" fmla="*/ 33 h 34"/>
              <a:gd name="T4" fmla="*/ 16 w 171"/>
              <a:gd name="T5" fmla="*/ 33 h 34"/>
              <a:gd name="T6" fmla="*/ 0 w 171"/>
              <a:gd name="T7" fmla="*/ 16 h 34"/>
              <a:gd name="T8" fmla="*/ 0 w 171"/>
              <a:gd name="T9" fmla="*/ 16 h 34"/>
              <a:gd name="T10" fmla="*/ 16 w 171"/>
              <a:gd name="T11" fmla="*/ 0 h 34"/>
              <a:gd name="T12" fmla="*/ 145 w 171"/>
              <a:gd name="T13" fmla="*/ 0 h 34"/>
              <a:gd name="T14" fmla="*/ 170 w 171"/>
              <a:gd name="T15" fmla="*/ 16 h 34"/>
              <a:gd name="T16" fmla="*/ 170 w 171"/>
              <a:gd name="T17" fmla="*/ 16 h 34"/>
              <a:gd name="T18" fmla="*/ 145 w 171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1" h="34">
                <a:moveTo>
                  <a:pt x="145" y="33"/>
                </a:moveTo>
                <a:lnTo>
                  <a:pt x="145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2" y="0"/>
                  <a:pt x="170" y="8"/>
                  <a:pt x="170" y="16"/>
                </a:cubicBezTo>
                <a:lnTo>
                  <a:pt x="170" y="16"/>
                </a:lnTo>
                <a:cubicBezTo>
                  <a:pt x="170" y="24"/>
                  <a:pt x="162" y="33"/>
                  <a:pt x="14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27">
            <a:extLst>
              <a:ext uri="{FF2B5EF4-FFF2-40B4-BE49-F238E27FC236}">
                <a16:creationId xmlns:a16="http://schemas.microsoft.com/office/drawing/2014/main" id="{870E03E3-F16E-0441-9CDC-4555B34A0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3216" y="8897407"/>
            <a:ext cx="98048" cy="44120"/>
          </a:xfrm>
          <a:custGeom>
            <a:avLst/>
            <a:gdLst>
              <a:gd name="T0" fmla="*/ 73 w 90"/>
              <a:gd name="T1" fmla="*/ 40 h 41"/>
              <a:gd name="T2" fmla="*/ 73 w 90"/>
              <a:gd name="T3" fmla="*/ 40 h 41"/>
              <a:gd name="T4" fmla="*/ 16 w 90"/>
              <a:gd name="T5" fmla="*/ 32 h 41"/>
              <a:gd name="T6" fmla="*/ 0 w 90"/>
              <a:gd name="T7" fmla="*/ 16 h 41"/>
              <a:gd name="T8" fmla="*/ 0 w 90"/>
              <a:gd name="T9" fmla="*/ 16 h 41"/>
              <a:gd name="T10" fmla="*/ 16 w 90"/>
              <a:gd name="T11" fmla="*/ 0 h 41"/>
              <a:gd name="T12" fmla="*/ 73 w 90"/>
              <a:gd name="T13" fmla="*/ 8 h 41"/>
              <a:gd name="T14" fmla="*/ 89 w 90"/>
              <a:gd name="T15" fmla="*/ 24 h 41"/>
              <a:gd name="T16" fmla="*/ 89 w 90"/>
              <a:gd name="T17" fmla="*/ 24 h 41"/>
              <a:gd name="T18" fmla="*/ 73 w 90"/>
              <a:gd name="T1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" h="41">
                <a:moveTo>
                  <a:pt x="73" y="40"/>
                </a:moveTo>
                <a:lnTo>
                  <a:pt x="73" y="40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73" y="8"/>
                  <a:pt x="73" y="8"/>
                  <a:pt x="73" y="8"/>
                </a:cubicBezTo>
                <a:cubicBezTo>
                  <a:pt x="81" y="8"/>
                  <a:pt x="89" y="8"/>
                  <a:pt x="89" y="24"/>
                </a:cubicBezTo>
                <a:lnTo>
                  <a:pt x="89" y="24"/>
                </a:lnTo>
                <a:cubicBezTo>
                  <a:pt x="89" y="32"/>
                  <a:pt x="81" y="40"/>
                  <a:pt x="73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28">
            <a:extLst>
              <a:ext uri="{FF2B5EF4-FFF2-40B4-BE49-F238E27FC236}">
                <a16:creationId xmlns:a16="http://schemas.microsoft.com/office/drawing/2014/main" id="{BE7DCB46-02C4-CC49-9705-1D5AC0D1C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8039" y="6720734"/>
            <a:ext cx="544167" cy="63730"/>
          </a:xfrm>
          <a:custGeom>
            <a:avLst/>
            <a:gdLst>
              <a:gd name="T0" fmla="*/ 487 w 488"/>
              <a:gd name="T1" fmla="*/ 57 h 58"/>
              <a:gd name="T2" fmla="*/ 0 w 488"/>
              <a:gd name="T3" fmla="*/ 57 h 58"/>
              <a:gd name="T4" fmla="*/ 0 w 488"/>
              <a:gd name="T5" fmla="*/ 0 h 58"/>
              <a:gd name="T6" fmla="*/ 487 w 488"/>
              <a:gd name="T7" fmla="*/ 0 h 58"/>
              <a:gd name="T8" fmla="*/ 487 w 488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58">
                <a:moveTo>
                  <a:pt x="487" y="57"/>
                </a:moveTo>
                <a:lnTo>
                  <a:pt x="0" y="57"/>
                </a:lnTo>
                <a:lnTo>
                  <a:pt x="0" y="0"/>
                </a:lnTo>
                <a:lnTo>
                  <a:pt x="487" y="0"/>
                </a:lnTo>
                <a:lnTo>
                  <a:pt x="487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29">
            <a:extLst>
              <a:ext uri="{FF2B5EF4-FFF2-40B4-BE49-F238E27FC236}">
                <a16:creationId xmlns:a16="http://schemas.microsoft.com/office/drawing/2014/main" id="{3C23AE64-B7BC-3C42-AB40-428F7A163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1964" y="6887417"/>
            <a:ext cx="117658" cy="49024"/>
          </a:xfrm>
          <a:custGeom>
            <a:avLst/>
            <a:gdLst>
              <a:gd name="T0" fmla="*/ 81 w 106"/>
              <a:gd name="T1" fmla="*/ 41 h 42"/>
              <a:gd name="T2" fmla="*/ 81 w 106"/>
              <a:gd name="T3" fmla="*/ 41 h 42"/>
              <a:gd name="T4" fmla="*/ 24 w 106"/>
              <a:gd name="T5" fmla="*/ 41 h 42"/>
              <a:gd name="T6" fmla="*/ 0 w 106"/>
              <a:gd name="T7" fmla="*/ 16 h 42"/>
              <a:gd name="T8" fmla="*/ 0 w 106"/>
              <a:gd name="T9" fmla="*/ 16 h 42"/>
              <a:gd name="T10" fmla="*/ 24 w 106"/>
              <a:gd name="T11" fmla="*/ 0 h 42"/>
              <a:gd name="T12" fmla="*/ 81 w 106"/>
              <a:gd name="T13" fmla="*/ 0 h 42"/>
              <a:gd name="T14" fmla="*/ 105 w 106"/>
              <a:gd name="T15" fmla="*/ 16 h 42"/>
              <a:gd name="T16" fmla="*/ 105 w 106"/>
              <a:gd name="T17" fmla="*/ 16 h 42"/>
              <a:gd name="T18" fmla="*/ 81 w 106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6" h="42">
                <a:moveTo>
                  <a:pt x="81" y="41"/>
                </a:moveTo>
                <a:lnTo>
                  <a:pt x="81" y="41"/>
                </a:lnTo>
                <a:cubicBezTo>
                  <a:pt x="24" y="41"/>
                  <a:pt x="24" y="41"/>
                  <a:pt x="24" y="41"/>
                </a:cubicBezTo>
                <a:cubicBezTo>
                  <a:pt x="8" y="41"/>
                  <a:pt x="0" y="33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24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97" y="0"/>
                  <a:pt x="105" y="8"/>
                  <a:pt x="105" y="16"/>
                </a:cubicBezTo>
                <a:lnTo>
                  <a:pt x="105" y="16"/>
                </a:lnTo>
                <a:cubicBezTo>
                  <a:pt x="105" y="33"/>
                  <a:pt x="97" y="41"/>
                  <a:pt x="8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30">
            <a:extLst>
              <a:ext uri="{FF2B5EF4-FFF2-40B4-BE49-F238E27FC236}">
                <a16:creationId xmlns:a16="http://schemas.microsoft.com/office/drawing/2014/main" id="{08511141-7490-B84A-ACC0-AF13B295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720" y="6558953"/>
            <a:ext cx="602999" cy="460827"/>
          </a:xfrm>
          <a:custGeom>
            <a:avLst/>
            <a:gdLst>
              <a:gd name="T0" fmla="*/ 462 w 544"/>
              <a:gd name="T1" fmla="*/ 413 h 414"/>
              <a:gd name="T2" fmla="*/ 462 w 544"/>
              <a:gd name="T3" fmla="*/ 413 h 414"/>
              <a:gd name="T4" fmla="*/ 81 w 544"/>
              <a:gd name="T5" fmla="*/ 413 h 414"/>
              <a:gd name="T6" fmla="*/ 0 w 544"/>
              <a:gd name="T7" fmla="*/ 333 h 414"/>
              <a:gd name="T8" fmla="*/ 0 w 544"/>
              <a:gd name="T9" fmla="*/ 81 h 414"/>
              <a:gd name="T10" fmla="*/ 81 w 544"/>
              <a:gd name="T11" fmla="*/ 0 h 414"/>
              <a:gd name="T12" fmla="*/ 462 w 544"/>
              <a:gd name="T13" fmla="*/ 0 h 414"/>
              <a:gd name="T14" fmla="*/ 543 w 544"/>
              <a:gd name="T15" fmla="*/ 81 h 414"/>
              <a:gd name="T16" fmla="*/ 543 w 544"/>
              <a:gd name="T17" fmla="*/ 333 h 414"/>
              <a:gd name="T18" fmla="*/ 462 w 544"/>
              <a:gd name="T19" fmla="*/ 413 h 414"/>
              <a:gd name="T20" fmla="*/ 81 w 544"/>
              <a:gd name="T21" fmla="*/ 41 h 414"/>
              <a:gd name="T22" fmla="*/ 81 w 544"/>
              <a:gd name="T23" fmla="*/ 41 h 414"/>
              <a:gd name="T24" fmla="*/ 40 w 544"/>
              <a:gd name="T25" fmla="*/ 81 h 414"/>
              <a:gd name="T26" fmla="*/ 40 w 544"/>
              <a:gd name="T27" fmla="*/ 333 h 414"/>
              <a:gd name="T28" fmla="*/ 81 w 544"/>
              <a:gd name="T29" fmla="*/ 372 h 414"/>
              <a:gd name="T30" fmla="*/ 462 w 544"/>
              <a:gd name="T31" fmla="*/ 372 h 414"/>
              <a:gd name="T32" fmla="*/ 495 w 544"/>
              <a:gd name="T33" fmla="*/ 333 h 414"/>
              <a:gd name="T34" fmla="*/ 495 w 544"/>
              <a:gd name="T35" fmla="*/ 81 h 414"/>
              <a:gd name="T36" fmla="*/ 462 w 544"/>
              <a:gd name="T37" fmla="*/ 41 h 414"/>
              <a:gd name="T38" fmla="*/ 81 w 544"/>
              <a:gd name="T39" fmla="*/ 4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4" h="414">
                <a:moveTo>
                  <a:pt x="462" y="413"/>
                </a:moveTo>
                <a:lnTo>
                  <a:pt x="462" y="413"/>
                </a:lnTo>
                <a:cubicBezTo>
                  <a:pt x="81" y="413"/>
                  <a:pt x="81" y="413"/>
                  <a:pt x="81" y="413"/>
                </a:cubicBezTo>
                <a:cubicBezTo>
                  <a:pt x="40" y="413"/>
                  <a:pt x="0" y="381"/>
                  <a:pt x="0" y="333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41"/>
                  <a:pt x="40" y="0"/>
                  <a:pt x="81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503" y="0"/>
                  <a:pt x="543" y="41"/>
                  <a:pt x="543" y="81"/>
                </a:cubicBezTo>
                <a:cubicBezTo>
                  <a:pt x="543" y="333"/>
                  <a:pt x="543" y="333"/>
                  <a:pt x="543" y="333"/>
                </a:cubicBezTo>
                <a:cubicBezTo>
                  <a:pt x="543" y="381"/>
                  <a:pt x="503" y="413"/>
                  <a:pt x="462" y="413"/>
                </a:cubicBezTo>
                <a:close/>
                <a:moveTo>
                  <a:pt x="81" y="41"/>
                </a:moveTo>
                <a:lnTo>
                  <a:pt x="81" y="41"/>
                </a:lnTo>
                <a:cubicBezTo>
                  <a:pt x="56" y="41"/>
                  <a:pt x="40" y="65"/>
                  <a:pt x="40" y="81"/>
                </a:cubicBezTo>
                <a:cubicBezTo>
                  <a:pt x="40" y="333"/>
                  <a:pt x="40" y="333"/>
                  <a:pt x="40" y="333"/>
                </a:cubicBezTo>
                <a:cubicBezTo>
                  <a:pt x="40" y="356"/>
                  <a:pt x="56" y="372"/>
                  <a:pt x="81" y="372"/>
                </a:cubicBezTo>
                <a:cubicBezTo>
                  <a:pt x="462" y="372"/>
                  <a:pt x="462" y="372"/>
                  <a:pt x="462" y="372"/>
                </a:cubicBezTo>
                <a:cubicBezTo>
                  <a:pt x="478" y="372"/>
                  <a:pt x="495" y="356"/>
                  <a:pt x="495" y="333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65"/>
                  <a:pt x="478" y="41"/>
                  <a:pt x="462" y="41"/>
                </a:cubicBezTo>
                <a:lnTo>
                  <a:pt x="81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31">
            <a:extLst>
              <a:ext uri="{FF2B5EF4-FFF2-40B4-BE49-F238E27FC236}">
                <a16:creationId xmlns:a16="http://schemas.microsoft.com/office/drawing/2014/main" id="{4E766D2F-FE79-4B40-AD2F-734AEDF5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0483" y="4803888"/>
            <a:ext cx="343169" cy="34318"/>
          </a:xfrm>
          <a:custGeom>
            <a:avLst/>
            <a:gdLst>
              <a:gd name="T0" fmla="*/ 309 w 310"/>
              <a:gd name="T1" fmla="*/ 32 h 33"/>
              <a:gd name="T2" fmla="*/ 309 w 310"/>
              <a:gd name="T3" fmla="*/ 32 h 33"/>
              <a:gd name="T4" fmla="*/ 17 w 310"/>
              <a:gd name="T5" fmla="*/ 32 h 33"/>
              <a:gd name="T6" fmla="*/ 0 w 310"/>
              <a:gd name="T7" fmla="*/ 16 h 33"/>
              <a:gd name="T8" fmla="*/ 0 w 310"/>
              <a:gd name="T9" fmla="*/ 16 h 33"/>
              <a:gd name="T10" fmla="*/ 17 w 310"/>
              <a:gd name="T11" fmla="*/ 0 h 33"/>
              <a:gd name="T12" fmla="*/ 309 w 310"/>
              <a:gd name="T13" fmla="*/ 0 h 33"/>
              <a:gd name="T14" fmla="*/ 309 w 310"/>
              <a:gd name="T15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0" h="33">
                <a:moveTo>
                  <a:pt x="309" y="32"/>
                </a:moveTo>
                <a:lnTo>
                  <a:pt x="309" y="32"/>
                </a:lnTo>
                <a:cubicBezTo>
                  <a:pt x="17" y="32"/>
                  <a:pt x="17" y="32"/>
                  <a:pt x="17" y="32"/>
                </a:cubicBezTo>
                <a:cubicBezTo>
                  <a:pt x="9" y="32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9" y="0"/>
                  <a:pt x="17" y="0"/>
                </a:cubicBezTo>
                <a:cubicBezTo>
                  <a:pt x="309" y="0"/>
                  <a:pt x="309" y="0"/>
                  <a:pt x="309" y="0"/>
                </a:cubicBezTo>
                <a:lnTo>
                  <a:pt x="309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32">
            <a:extLst>
              <a:ext uri="{FF2B5EF4-FFF2-40B4-BE49-F238E27FC236}">
                <a16:creationId xmlns:a16="http://schemas.microsoft.com/office/drawing/2014/main" id="{B15861EB-2C6F-F847-8315-8E33F770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6945" y="4441110"/>
            <a:ext cx="441217" cy="504950"/>
          </a:xfrm>
          <a:custGeom>
            <a:avLst/>
            <a:gdLst>
              <a:gd name="T0" fmla="*/ 308 w 398"/>
              <a:gd name="T1" fmla="*/ 455 h 456"/>
              <a:gd name="T2" fmla="*/ 308 w 398"/>
              <a:gd name="T3" fmla="*/ 455 h 456"/>
              <a:gd name="T4" fmla="*/ 89 w 398"/>
              <a:gd name="T5" fmla="*/ 455 h 456"/>
              <a:gd name="T6" fmla="*/ 24 w 398"/>
              <a:gd name="T7" fmla="*/ 422 h 456"/>
              <a:gd name="T8" fmla="*/ 0 w 398"/>
              <a:gd name="T9" fmla="*/ 357 h 456"/>
              <a:gd name="T10" fmla="*/ 16 w 398"/>
              <a:gd name="T11" fmla="*/ 65 h 456"/>
              <a:gd name="T12" fmla="*/ 89 w 398"/>
              <a:gd name="T13" fmla="*/ 0 h 456"/>
              <a:gd name="T14" fmla="*/ 308 w 398"/>
              <a:gd name="T15" fmla="*/ 0 h 456"/>
              <a:gd name="T16" fmla="*/ 381 w 398"/>
              <a:gd name="T17" fmla="*/ 65 h 456"/>
              <a:gd name="T18" fmla="*/ 397 w 398"/>
              <a:gd name="T19" fmla="*/ 357 h 456"/>
              <a:gd name="T20" fmla="*/ 373 w 398"/>
              <a:gd name="T21" fmla="*/ 422 h 456"/>
              <a:gd name="T22" fmla="*/ 308 w 398"/>
              <a:gd name="T23" fmla="*/ 455 h 456"/>
              <a:gd name="T24" fmla="*/ 89 w 398"/>
              <a:gd name="T25" fmla="*/ 49 h 456"/>
              <a:gd name="T26" fmla="*/ 89 w 398"/>
              <a:gd name="T27" fmla="*/ 49 h 456"/>
              <a:gd name="T28" fmla="*/ 64 w 398"/>
              <a:gd name="T29" fmla="*/ 65 h 456"/>
              <a:gd name="T30" fmla="*/ 48 w 398"/>
              <a:gd name="T31" fmla="*/ 357 h 456"/>
              <a:gd name="T32" fmla="*/ 56 w 398"/>
              <a:gd name="T33" fmla="*/ 390 h 456"/>
              <a:gd name="T34" fmla="*/ 89 w 398"/>
              <a:gd name="T35" fmla="*/ 406 h 456"/>
              <a:gd name="T36" fmla="*/ 308 w 398"/>
              <a:gd name="T37" fmla="*/ 406 h 456"/>
              <a:gd name="T38" fmla="*/ 340 w 398"/>
              <a:gd name="T39" fmla="*/ 390 h 456"/>
              <a:gd name="T40" fmla="*/ 349 w 398"/>
              <a:gd name="T41" fmla="*/ 357 h 456"/>
              <a:gd name="T42" fmla="*/ 332 w 398"/>
              <a:gd name="T43" fmla="*/ 65 h 456"/>
              <a:gd name="T44" fmla="*/ 308 w 398"/>
              <a:gd name="T45" fmla="*/ 49 h 456"/>
              <a:gd name="T46" fmla="*/ 89 w 398"/>
              <a:gd name="T47" fmla="*/ 49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456">
                <a:moveTo>
                  <a:pt x="308" y="455"/>
                </a:moveTo>
                <a:lnTo>
                  <a:pt x="308" y="455"/>
                </a:lnTo>
                <a:cubicBezTo>
                  <a:pt x="89" y="455"/>
                  <a:pt x="89" y="455"/>
                  <a:pt x="89" y="455"/>
                </a:cubicBezTo>
                <a:cubicBezTo>
                  <a:pt x="64" y="455"/>
                  <a:pt x="40" y="438"/>
                  <a:pt x="24" y="422"/>
                </a:cubicBezTo>
                <a:cubicBezTo>
                  <a:pt x="8" y="406"/>
                  <a:pt x="0" y="382"/>
                  <a:pt x="0" y="357"/>
                </a:cubicBezTo>
                <a:cubicBezTo>
                  <a:pt x="16" y="65"/>
                  <a:pt x="16" y="65"/>
                  <a:pt x="16" y="65"/>
                </a:cubicBezTo>
                <a:cubicBezTo>
                  <a:pt x="24" y="33"/>
                  <a:pt x="48" y="0"/>
                  <a:pt x="89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49" y="0"/>
                  <a:pt x="373" y="33"/>
                  <a:pt x="381" y="65"/>
                </a:cubicBezTo>
                <a:cubicBezTo>
                  <a:pt x="397" y="357"/>
                  <a:pt x="397" y="357"/>
                  <a:pt x="397" y="357"/>
                </a:cubicBezTo>
                <a:cubicBezTo>
                  <a:pt x="397" y="382"/>
                  <a:pt x="389" y="406"/>
                  <a:pt x="373" y="422"/>
                </a:cubicBezTo>
                <a:cubicBezTo>
                  <a:pt x="357" y="438"/>
                  <a:pt x="332" y="455"/>
                  <a:pt x="308" y="455"/>
                </a:cubicBezTo>
                <a:close/>
                <a:moveTo>
                  <a:pt x="89" y="49"/>
                </a:moveTo>
                <a:lnTo>
                  <a:pt x="89" y="49"/>
                </a:lnTo>
                <a:cubicBezTo>
                  <a:pt x="73" y="49"/>
                  <a:pt x="64" y="57"/>
                  <a:pt x="64" y="65"/>
                </a:cubicBezTo>
                <a:cubicBezTo>
                  <a:pt x="48" y="357"/>
                  <a:pt x="48" y="357"/>
                  <a:pt x="48" y="357"/>
                </a:cubicBezTo>
                <a:cubicBezTo>
                  <a:pt x="48" y="374"/>
                  <a:pt x="48" y="382"/>
                  <a:pt x="56" y="390"/>
                </a:cubicBezTo>
                <a:cubicBezTo>
                  <a:pt x="64" y="406"/>
                  <a:pt x="81" y="406"/>
                  <a:pt x="89" y="406"/>
                </a:cubicBezTo>
                <a:cubicBezTo>
                  <a:pt x="308" y="406"/>
                  <a:pt x="308" y="406"/>
                  <a:pt x="308" y="406"/>
                </a:cubicBezTo>
                <a:cubicBezTo>
                  <a:pt x="316" y="406"/>
                  <a:pt x="332" y="406"/>
                  <a:pt x="340" y="390"/>
                </a:cubicBezTo>
                <a:cubicBezTo>
                  <a:pt x="349" y="382"/>
                  <a:pt x="349" y="374"/>
                  <a:pt x="349" y="357"/>
                </a:cubicBezTo>
                <a:cubicBezTo>
                  <a:pt x="332" y="65"/>
                  <a:pt x="332" y="65"/>
                  <a:pt x="332" y="65"/>
                </a:cubicBezTo>
                <a:cubicBezTo>
                  <a:pt x="332" y="57"/>
                  <a:pt x="324" y="49"/>
                  <a:pt x="308" y="49"/>
                </a:cubicBezTo>
                <a:lnTo>
                  <a:pt x="89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33">
            <a:extLst>
              <a:ext uri="{FF2B5EF4-FFF2-40B4-BE49-F238E27FC236}">
                <a16:creationId xmlns:a16="http://schemas.microsoft.com/office/drawing/2014/main" id="{DA244477-9DB9-AD45-8380-8A7CA5528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603" y="4333256"/>
            <a:ext cx="215706" cy="225511"/>
          </a:xfrm>
          <a:custGeom>
            <a:avLst/>
            <a:gdLst>
              <a:gd name="T0" fmla="*/ 171 w 196"/>
              <a:gd name="T1" fmla="*/ 203 h 204"/>
              <a:gd name="T2" fmla="*/ 171 w 196"/>
              <a:gd name="T3" fmla="*/ 203 h 204"/>
              <a:gd name="T4" fmla="*/ 171 w 196"/>
              <a:gd name="T5" fmla="*/ 203 h 204"/>
              <a:gd name="T6" fmla="*/ 146 w 196"/>
              <a:gd name="T7" fmla="*/ 187 h 204"/>
              <a:gd name="T8" fmla="*/ 146 w 196"/>
              <a:gd name="T9" fmla="*/ 97 h 204"/>
              <a:gd name="T10" fmla="*/ 98 w 196"/>
              <a:gd name="T11" fmla="*/ 40 h 204"/>
              <a:gd name="T12" fmla="*/ 41 w 196"/>
              <a:gd name="T13" fmla="*/ 97 h 204"/>
              <a:gd name="T14" fmla="*/ 41 w 196"/>
              <a:gd name="T15" fmla="*/ 187 h 204"/>
              <a:gd name="T16" fmla="*/ 16 w 196"/>
              <a:gd name="T17" fmla="*/ 203 h 204"/>
              <a:gd name="T18" fmla="*/ 16 w 196"/>
              <a:gd name="T19" fmla="*/ 203 h 204"/>
              <a:gd name="T20" fmla="*/ 0 w 196"/>
              <a:gd name="T21" fmla="*/ 187 h 204"/>
              <a:gd name="T22" fmla="*/ 0 w 196"/>
              <a:gd name="T23" fmla="*/ 97 h 204"/>
              <a:gd name="T24" fmla="*/ 89 w 196"/>
              <a:gd name="T25" fmla="*/ 0 h 204"/>
              <a:gd name="T26" fmla="*/ 195 w 196"/>
              <a:gd name="T27" fmla="*/ 97 h 204"/>
              <a:gd name="T28" fmla="*/ 195 w 196"/>
              <a:gd name="T29" fmla="*/ 187 h 204"/>
              <a:gd name="T30" fmla="*/ 171 w 196"/>
              <a:gd name="T31" fmla="*/ 203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6" h="204">
                <a:moveTo>
                  <a:pt x="171" y="203"/>
                </a:moveTo>
                <a:lnTo>
                  <a:pt x="171" y="203"/>
                </a:lnTo>
                <a:lnTo>
                  <a:pt x="171" y="203"/>
                </a:lnTo>
                <a:cubicBezTo>
                  <a:pt x="163" y="203"/>
                  <a:pt x="146" y="195"/>
                  <a:pt x="146" y="187"/>
                </a:cubicBezTo>
                <a:cubicBezTo>
                  <a:pt x="146" y="97"/>
                  <a:pt x="146" y="97"/>
                  <a:pt x="146" y="97"/>
                </a:cubicBezTo>
                <a:cubicBezTo>
                  <a:pt x="146" y="73"/>
                  <a:pt x="130" y="49"/>
                  <a:pt x="98" y="40"/>
                </a:cubicBezTo>
                <a:cubicBezTo>
                  <a:pt x="65" y="40"/>
                  <a:pt x="41" y="65"/>
                  <a:pt x="41" y="97"/>
                </a:cubicBezTo>
                <a:cubicBezTo>
                  <a:pt x="41" y="187"/>
                  <a:pt x="41" y="187"/>
                  <a:pt x="41" y="187"/>
                </a:cubicBezTo>
                <a:cubicBezTo>
                  <a:pt x="41" y="195"/>
                  <a:pt x="33" y="203"/>
                  <a:pt x="16" y="203"/>
                </a:cubicBezTo>
                <a:lnTo>
                  <a:pt x="16" y="203"/>
                </a:lnTo>
                <a:cubicBezTo>
                  <a:pt x="8" y="203"/>
                  <a:pt x="0" y="195"/>
                  <a:pt x="0" y="18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49"/>
                  <a:pt x="41" y="0"/>
                  <a:pt x="89" y="0"/>
                </a:cubicBezTo>
                <a:cubicBezTo>
                  <a:pt x="146" y="0"/>
                  <a:pt x="195" y="40"/>
                  <a:pt x="195" y="97"/>
                </a:cubicBezTo>
                <a:cubicBezTo>
                  <a:pt x="195" y="187"/>
                  <a:pt x="195" y="187"/>
                  <a:pt x="195" y="187"/>
                </a:cubicBezTo>
                <a:cubicBezTo>
                  <a:pt x="195" y="195"/>
                  <a:pt x="187" y="203"/>
                  <a:pt x="171" y="20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" name="Grupo 70">
            <a:extLst>
              <a:ext uri="{FF2B5EF4-FFF2-40B4-BE49-F238E27FC236}">
                <a16:creationId xmlns:a16="http://schemas.microsoft.com/office/drawing/2014/main" id="{291B415C-A041-2241-B6BA-7554353F4D70}"/>
              </a:ext>
            </a:extLst>
          </p:cNvPr>
          <p:cNvGrpSpPr/>
          <p:nvPr/>
        </p:nvGrpSpPr>
        <p:grpSpPr>
          <a:xfrm>
            <a:off x="11150067" y="918420"/>
            <a:ext cx="4149376" cy="1378209"/>
            <a:chOff x="19165375" y="5323521"/>
            <a:chExt cx="4149376" cy="1378209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BA1C92F4-E85C-0942-9ACB-DA43C618A095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949D36DC-AEAA-F84A-B7BF-5F6039D8347E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AB6AD1AF-C206-074C-9078-BDAF80C4A7BE}"/>
              </a:ext>
            </a:extLst>
          </p:cNvPr>
          <p:cNvGrpSpPr/>
          <p:nvPr/>
        </p:nvGrpSpPr>
        <p:grpSpPr>
          <a:xfrm>
            <a:off x="11158391" y="11316284"/>
            <a:ext cx="4141738" cy="1394383"/>
            <a:chOff x="19190593" y="7745143"/>
            <a:chExt cx="4141738" cy="1394383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517492D7-B36B-B944-AB86-BEAB423F9611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2AE6B225-67C1-5B45-910F-0E3C8FD93311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6324B07C-F787-4D45-873C-71582FBBD56C}"/>
              </a:ext>
            </a:extLst>
          </p:cNvPr>
          <p:cNvGrpSpPr/>
          <p:nvPr/>
        </p:nvGrpSpPr>
        <p:grpSpPr>
          <a:xfrm>
            <a:off x="2216642" y="11316284"/>
            <a:ext cx="4131675" cy="1394970"/>
            <a:chOff x="19203987" y="10213333"/>
            <a:chExt cx="4131675" cy="1394970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72C5145E-FF71-ED40-A604-0285B11A4B6E}"/>
                </a:ext>
              </a:extLst>
            </p:cNvPr>
            <p:cNvSpPr txBox="1"/>
            <p:nvPr/>
          </p:nvSpPr>
          <p:spPr>
            <a:xfrm>
              <a:off x="20952987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885BC682-D9A9-0741-911A-F668A4FA1AE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9FCFDB08-F30C-2943-807B-8B815ADF2518}"/>
              </a:ext>
            </a:extLst>
          </p:cNvPr>
          <p:cNvGrpSpPr/>
          <p:nvPr/>
        </p:nvGrpSpPr>
        <p:grpSpPr>
          <a:xfrm>
            <a:off x="14085548" y="6055794"/>
            <a:ext cx="4149376" cy="1378209"/>
            <a:chOff x="19165375" y="5323521"/>
            <a:chExt cx="4149376" cy="1378209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FAE3EE57-CE71-0042-B644-321A4179AC00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F7BCA537-BAC7-1E47-AA17-14EB46749426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3CA8A43F-232B-5F4A-9F14-F485126AFC33}"/>
              </a:ext>
            </a:extLst>
          </p:cNvPr>
          <p:cNvGrpSpPr/>
          <p:nvPr/>
        </p:nvGrpSpPr>
        <p:grpSpPr>
          <a:xfrm>
            <a:off x="-276495" y="6064574"/>
            <a:ext cx="4123181" cy="1394970"/>
            <a:chOff x="19203987" y="10213333"/>
            <a:chExt cx="4123181" cy="1394970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B5F5B2A0-026B-FD4E-909C-AA21BCD40CDC}"/>
                </a:ext>
              </a:extLst>
            </p:cNvPr>
            <p:cNvSpPr txBox="1"/>
            <p:nvPr/>
          </p:nvSpPr>
          <p:spPr>
            <a:xfrm>
              <a:off x="20926096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2CBF1576-467F-544A-BF49-FE34E13F418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8C360607-DA44-4946-9474-BF27E7515113}"/>
              </a:ext>
            </a:extLst>
          </p:cNvPr>
          <p:cNvGrpSpPr/>
          <p:nvPr/>
        </p:nvGrpSpPr>
        <p:grpSpPr>
          <a:xfrm>
            <a:off x="2166483" y="882447"/>
            <a:ext cx="4185463" cy="1394970"/>
            <a:chOff x="19203987" y="10213333"/>
            <a:chExt cx="4185463" cy="1394970"/>
          </a:xfrm>
        </p:grpSpPr>
        <p:sp>
          <p:nvSpPr>
            <p:cNvPr id="87" name="CuadroTexto 395">
              <a:extLst>
                <a:ext uri="{FF2B5EF4-FFF2-40B4-BE49-F238E27FC236}">
                  <a16:creationId xmlns:a16="http://schemas.microsoft.com/office/drawing/2014/main" id="{12FF243E-B416-9A46-97FB-4825E879B105}"/>
                </a:ext>
              </a:extLst>
            </p:cNvPr>
            <p:cNvSpPr txBox="1"/>
            <p:nvPr/>
          </p:nvSpPr>
          <p:spPr>
            <a:xfrm>
              <a:off x="21006775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8" name="Rectangle 56">
              <a:extLst>
                <a:ext uri="{FF2B5EF4-FFF2-40B4-BE49-F238E27FC236}">
                  <a16:creationId xmlns:a16="http://schemas.microsoft.com/office/drawing/2014/main" id="{10565882-67E1-E641-8BB0-3871208FBE82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4B650D9-13EB-4542-8573-9A8E28FD9016}"/>
              </a:ext>
            </a:extLst>
          </p:cNvPr>
          <p:cNvGrpSpPr/>
          <p:nvPr/>
        </p:nvGrpSpPr>
        <p:grpSpPr>
          <a:xfrm>
            <a:off x="15484803" y="2207493"/>
            <a:ext cx="8026556" cy="2596395"/>
            <a:chOff x="2499601" y="-1755437"/>
            <a:chExt cx="8026556" cy="2596395"/>
          </a:xfrm>
        </p:grpSpPr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84BF6B75-1ABA-244D-B100-091B01544755}"/>
                </a:ext>
              </a:extLst>
            </p:cNvPr>
            <p:cNvSpPr txBox="1"/>
            <p:nvPr/>
          </p:nvSpPr>
          <p:spPr>
            <a:xfrm>
              <a:off x="2499601" y="-1755437"/>
              <a:ext cx="8026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02BF3EE3-A2BA-C541-8466-991ED76841AD}"/>
                </a:ext>
              </a:extLst>
            </p:cNvPr>
            <p:cNvSpPr txBox="1"/>
            <p:nvPr/>
          </p:nvSpPr>
          <p:spPr>
            <a:xfrm>
              <a:off x="2527937" y="-913368"/>
              <a:ext cx="713840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92" name="Group 54">
            <a:extLst>
              <a:ext uri="{FF2B5EF4-FFF2-40B4-BE49-F238E27FC236}">
                <a16:creationId xmlns:a16="http://schemas.microsoft.com/office/drawing/2014/main" id="{62AEA10B-BA48-9D40-8E57-FA7FA1CC7D65}"/>
              </a:ext>
            </a:extLst>
          </p:cNvPr>
          <p:cNvGrpSpPr/>
          <p:nvPr/>
        </p:nvGrpSpPr>
        <p:grpSpPr>
          <a:xfrm>
            <a:off x="7594188" y="6239349"/>
            <a:ext cx="2605836" cy="1035771"/>
            <a:chOff x="5334786" y="11367043"/>
            <a:chExt cx="4041983" cy="1035771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01750DEA-0BDF-6C49-A8E2-BABE96F3C18C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3CE7702F-2452-9C4E-9E04-50B47C680E1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upo 428">
            <a:extLst>
              <a:ext uri="{FF2B5EF4-FFF2-40B4-BE49-F238E27FC236}">
                <a16:creationId xmlns:a16="http://schemas.microsoft.com/office/drawing/2014/main" id="{E7AE8E04-4CE3-6943-89BB-A8036BD7B86E}"/>
              </a:ext>
            </a:extLst>
          </p:cNvPr>
          <p:cNvGrpSpPr/>
          <p:nvPr/>
        </p:nvGrpSpPr>
        <p:grpSpPr>
          <a:xfrm>
            <a:off x="2668308" y="838497"/>
            <a:ext cx="19041035" cy="2561450"/>
            <a:chOff x="2668308" y="861425"/>
            <a:chExt cx="19041035" cy="2561450"/>
          </a:xfrm>
        </p:grpSpPr>
        <p:sp>
          <p:nvSpPr>
            <p:cNvPr id="430" name="CuadroTexto 429">
              <a:extLst>
                <a:ext uri="{FF2B5EF4-FFF2-40B4-BE49-F238E27FC236}">
                  <a16:creationId xmlns:a16="http://schemas.microsoft.com/office/drawing/2014/main" id="{7B08BD34-0FD1-434D-815E-3AEC73C04F18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31" name="CuadroTexto 430">
              <a:extLst>
                <a:ext uri="{FF2B5EF4-FFF2-40B4-BE49-F238E27FC236}">
                  <a16:creationId xmlns:a16="http://schemas.microsoft.com/office/drawing/2014/main" id="{B6F42A0A-DB5E-FB48-960D-5A7A228196D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71" name="Freeform 1">
            <a:extLst>
              <a:ext uri="{FF2B5EF4-FFF2-40B4-BE49-F238E27FC236}">
                <a16:creationId xmlns:a16="http://schemas.microsoft.com/office/drawing/2014/main" id="{820FC06C-79B2-E040-9B66-F1C5714C8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4314" y="7314298"/>
            <a:ext cx="3937069" cy="2780794"/>
          </a:xfrm>
          <a:custGeom>
            <a:avLst/>
            <a:gdLst>
              <a:gd name="T0" fmla="*/ 3505 w 3632"/>
              <a:gd name="T1" fmla="*/ 2566 h 2567"/>
              <a:gd name="T2" fmla="*/ 3505 w 3632"/>
              <a:gd name="T3" fmla="*/ 2566 h 2567"/>
              <a:gd name="T4" fmla="*/ 126 w 3632"/>
              <a:gd name="T5" fmla="*/ 2566 h 2567"/>
              <a:gd name="T6" fmla="*/ 0 w 3632"/>
              <a:gd name="T7" fmla="*/ 2439 h 2567"/>
              <a:gd name="T8" fmla="*/ 0 w 3632"/>
              <a:gd name="T9" fmla="*/ 126 h 2567"/>
              <a:gd name="T10" fmla="*/ 126 w 3632"/>
              <a:gd name="T11" fmla="*/ 0 h 2567"/>
              <a:gd name="T12" fmla="*/ 3505 w 3632"/>
              <a:gd name="T13" fmla="*/ 0 h 2567"/>
              <a:gd name="T14" fmla="*/ 3631 w 3632"/>
              <a:gd name="T15" fmla="*/ 126 h 2567"/>
              <a:gd name="T16" fmla="*/ 3631 w 3632"/>
              <a:gd name="T17" fmla="*/ 2439 h 2567"/>
              <a:gd name="T18" fmla="*/ 3505 w 3632"/>
              <a:gd name="T19" fmla="*/ 2566 h 25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32" h="2567">
                <a:moveTo>
                  <a:pt x="3505" y="2566"/>
                </a:moveTo>
                <a:lnTo>
                  <a:pt x="3505" y="2566"/>
                </a:lnTo>
                <a:cubicBezTo>
                  <a:pt x="126" y="2566"/>
                  <a:pt x="126" y="2566"/>
                  <a:pt x="126" y="2566"/>
                </a:cubicBezTo>
                <a:cubicBezTo>
                  <a:pt x="54" y="2566"/>
                  <a:pt x="0" y="2511"/>
                  <a:pt x="0" y="2439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3505" y="0"/>
                  <a:pt x="3505" y="0"/>
                  <a:pt x="3505" y="0"/>
                </a:cubicBezTo>
                <a:cubicBezTo>
                  <a:pt x="3577" y="0"/>
                  <a:pt x="3631" y="54"/>
                  <a:pt x="3631" y="126"/>
                </a:cubicBezTo>
                <a:cubicBezTo>
                  <a:pt x="3631" y="2439"/>
                  <a:pt x="3631" y="2439"/>
                  <a:pt x="3631" y="2439"/>
                </a:cubicBezTo>
                <a:cubicBezTo>
                  <a:pt x="3631" y="2511"/>
                  <a:pt x="3577" y="2566"/>
                  <a:pt x="3505" y="2566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" name="Freeform 2">
            <a:extLst>
              <a:ext uri="{FF2B5EF4-FFF2-40B4-BE49-F238E27FC236}">
                <a16:creationId xmlns:a16="http://schemas.microsoft.com/office/drawing/2014/main" id="{4C266722-FA61-8049-960E-170718F0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581" y="8408461"/>
            <a:ext cx="568583" cy="664140"/>
          </a:xfrm>
          <a:custGeom>
            <a:avLst/>
            <a:gdLst>
              <a:gd name="T0" fmla="*/ 0 w 525"/>
              <a:gd name="T1" fmla="*/ 614 h 615"/>
              <a:gd name="T2" fmla="*/ 0 w 525"/>
              <a:gd name="T3" fmla="*/ 614 h 615"/>
              <a:gd name="T4" fmla="*/ 524 w 525"/>
              <a:gd name="T5" fmla="*/ 307 h 615"/>
              <a:gd name="T6" fmla="*/ 0 w 525"/>
              <a:gd name="T7" fmla="*/ 0 h 615"/>
              <a:gd name="T8" fmla="*/ 0 w 525"/>
              <a:gd name="T9" fmla="*/ 614 h 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615">
                <a:moveTo>
                  <a:pt x="0" y="614"/>
                </a:moveTo>
                <a:lnTo>
                  <a:pt x="0" y="614"/>
                </a:lnTo>
                <a:cubicBezTo>
                  <a:pt x="226" y="614"/>
                  <a:pt x="425" y="487"/>
                  <a:pt x="524" y="307"/>
                </a:cubicBezTo>
                <a:cubicBezTo>
                  <a:pt x="0" y="0"/>
                  <a:pt x="0" y="0"/>
                  <a:pt x="0" y="0"/>
                </a:cubicBezTo>
                <a:lnTo>
                  <a:pt x="0" y="614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3">
            <a:extLst>
              <a:ext uri="{FF2B5EF4-FFF2-40B4-BE49-F238E27FC236}">
                <a16:creationId xmlns:a16="http://schemas.microsoft.com/office/drawing/2014/main" id="{4A3089D0-8BFA-CD4A-B44B-9FD5B34B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4441" y="8074001"/>
            <a:ext cx="664140" cy="998600"/>
          </a:xfrm>
          <a:custGeom>
            <a:avLst/>
            <a:gdLst>
              <a:gd name="T0" fmla="*/ 81 w 615"/>
              <a:gd name="T1" fmla="*/ 0 h 923"/>
              <a:gd name="T2" fmla="*/ 81 w 615"/>
              <a:gd name="T3" fmla="*/ 0 h 923"/>
              <a:gd name="T4" fmla="*/ 0 w 615"/>
              <a:gd name="T5" fmla="*/ 308 h 923"/>
              <a:gd name="T6" fmla="*/ 81 w 615"/>
              <a:gd name="T7" fmla="*/ 615 h 923"/>
              <a:gd name="T8" fmla="*/ 614 w 615"/>
              <a:gd name="T9" fmla="*/ 922 h 923"/>
              <a:gd name="T10" fmla="*/ 614 w 615"/>
              <a:gd name="T11" fmla="*/ 308 h 923"/>
              <a:gd name="T12" fmla="*/ 81 w 615"/>
              <a:gd name="T13" fmla="*/ 0 h 9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5" h="923">
                <a:moveTo>
                  <a:pt x="81" y="0"/>
                </a:moveTo>
                <a:lnTo>
                  <a:pt x="81" y="0"/>
                </a:lnTo>
                <a:cubicBezTo>
                  <a:pt x="27" y="91"/>
                  <a:pt x="0" y="199"/>
                  <a:pt x="0" y="308"/>
                </a:cubicBezTo>
                <a:cubicBezTo>
                  <a:pt x="0" y="416"/>
                  <a:pt x="27" y="524"/>
                  <a:pt x="81" y="615"/>
                </a:cubicBezTo>
                <a:cubicBezTo>
                  <a:pt x="190" y="795"/>
                  <a:pt x="388" y="922"/>
                  <a:pt x="614" y="922"/>
                </a:cubicBezTo>
                <a:cubicBezTo>
                  <a:pt x="614" y="308"/>
                  <a:pt x="614" y="308"/>
                  <a:pt x="614" y="308"/>
                </a:cubicBezTo>
                <a:lnTo>
                  <a:pt x="81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" name="Freeform 4">
            <a:extLst>
              <a:ext uri="{FF2B5EF4-FFF2-40B4-BE49-F238E27FC236}">
                <a16:creationId xmlns:a16="http://schemas.microsoft.com/office/drawing/2014/main" id="{4DA32C33-E0E3-F74E-BDDF-71E8C41BF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5221" y="7744318"/>
            <a:ext cx="578139" cy="668919"/>
          </a:xfrm>
          <a:custGeom>
            <a:avLst/>
            <a:gdLst>
              <a:gd name="T0" fmla="*/ 0 w 534"/>
              <a:gd name="T1" fmla="*/ 307 h 616"/>
              <a:gd name="T2" fmla="*/ 0 w 534"/>
              <a:gd name="T3" fmla="*/ 307 h 616"/>
              <a:gd name="T4" fmla="*/ 533 w 534"/>
              <a:gd name="T5" fmla="*/ 615 h 616"/>
              <a:gd name="T6" fmla="*/ 533 w 534"/>
              <a:gd name="T7" fmla="*/ 0 h 616"/>
              <a:gd name="T8" fmla="*/ 0 w 534"/>
              <a:gd name="T9" fmla="*/ 30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616">
                <a:moveTo>
                  <a:pt x="0" y="307"/>
                </a:moveTo>
                <a:lnTo>
                  <a:pt x="0" y="307"/>
                </a:lnTo>
                <a:cubicBezTo>
                  <a:pt x="533" y="615"/>
                  <a:pt x="533" y="615"/>
                  <a:pt x="533" y="615"/>
                </a:cubicBezTo>
                <a:cubicBezTo>
                  <a:pt x="533" y="0"/>
                  <a:pt x="533" y="0"/>
                  <a:pt x="533" y="0"/>
                </a:cubicBezTo>
                <a:cubicBezTo>
                  <a:pt x="307" y="0"/>
                  <a:pt x="109" y="126"/>
                  <a:pt x="0" y="307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75E97CD7-05D3-004F-B3E1-FB61C264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581" y="8074001"/>
            <a:ext cx="659363" cy="668919"/>
          </a:xfrm>
          <a:custGeom>
            <a:avLst/>
            <a:gdLst>
              <a:gd name="T0" fmla="*/ 524 w 607"/>
              <a:gd name="T1" fmla="*/ 615 h 616"/>
              <a:gd name="T2" fmla="*/ 524 w 607"/>
              <a:gd name="T3" fmla="*/ 615 h 616"/>
              <a:gd name="T4" fmla="*/ 606 w 607"/>
              <a:gd name="T5" fmla="*/ 308 h 616"/>
              <a:gd name="T6" fmla="*/ 524 w 607"/>
              <a:gd name="T7" fmla="*/ 0 h 616"/>
              <a:gd name="T8" fmla="*/ 0 w 607"/>
              <a:gd name="T9" fmla="*/ 308 h 616"/>
              <a:gd name="T10" fmla="*/ 524 w 607"/>
              <a:gd name="T11" fmla="*/ 615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07" h="616">
                <a:moveTo>
                  <a:pt x="524" y="615"/>
                </a:moveTo>
                <a:lnTo>
                  <a:pt x="524" y="615"/>
                </a:lnTo>
                <a:cubicBezTo>
                  <a:pt x="579" y="524"/>
                  <a:pt x="606" y="416"/>
                  <a:pt x="606" y="308"/>
                </a:cubicBezTo>
                <a:cubicBezTo>
                  <a:pt x="606" y="199"/>
                  <a:pt x="579" y="91"/>
                  <a:pt x="524" y="0"/>
                </a:cubicBezTo>
                <a:cubicBezTo>
                  <a:pt x="0" y="308"/>
                  <a:pt x="0" y="308"/>
                  <a:pt x="0" y="308"/>
                </a:cubicBezTo>
                <a:lnTo>
                  <a:pt x="524" y="615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6" name="Freeform 6">
            <a:extLst>
              <a:ext uri="{FF2B5EF4-FFF2-40B4-BE49-F238E27FC236}">
                <a16:creationId xmlns:a16="http://schemas.microsoft.com/office/drawing/2014/main" id="{558B75B4-6A87-3340-80CB-4D564C1D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8581" y="7744318"/>
            <a:ext cx="568583" cy="668919"/>
          </a:xfrm>
          <a:custGeom>
            <a:avLst/>
            <a:gdLst>
              <a:gd name="T0" fmla="*/ 524 w 525"/>
              <a:gd name="T1" fmla="*/ 307 h 616"/>
              <a:gd name="T2" fmla="*/ 524 w 525"/>
              <a:gd name="T3" fmla="*/ 307 h 616"/>
              <a:gd name="T4" fmla="*/ 0 w 525"/>
              <a:gd name="T5" fmla="*/ 0 h 616"/>
              <a:gd name="T6" fmla="*/ 0 w 525"/>
              <a:gd name="T7" fmla="*/ 615 h 616"/>
              <a:gd name="T8" fmla="*/ 524 w 525"/>
              <a:gd name="T9" fmla="*/ 307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5" h="616">
                <a:moveTo>
                  <a:pt x="524" y="307"/>
                </a:moveTo>
                <a:lnTo>
                  <a:pt x="524" y="307"/>
                </a:lnTo>
                <a:cubicBezTo>
                  <a:pt x="425" y="126"/>
                  <a:pt x="226" y="0"/>
                  <a:pt x="0" y="0"/>
                </a:cubicBezTo>
                <a:cubicBezTo>
                  <a:pt x="0" y="615"/>
                  <a:pt x="0" y="615"/>
                  <a:pt x="0" y="615"/>
                </a:cubicBezTo>
                <a:lnTo>
                  <a:pt x="524" y="307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22055707-EB25-D243-9558-D10A66E4D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445" y="9201608"/>
            <a:ext cx="1036827" cy="81224"/>
          </a:xfrm>
          <a:custGeom>
            <a:avLst/>
            <a:gdLst>
              <a:gd name="T0" fmla="*/ 958 w 959"/>
              <a:gd name="T1" fmla="*/ 73 h 74"/>
              <a:gd name="T2" fmla="*/ 0 w 959"/>
              <a:gd name="T3" fmla="*/ 73 h 74"/>
              <a:gd name="T4" fmla="*/ 0 w 959"/>
              <a:gd name="T5" fmla="*/ 0 h 74"/>
              <a:gd name="T6" fmla="*/ 958 w 959"/>
              <a:gd name="T7" fmla="*/ 0 h 74"/>
              <a:gd name="T8" fmla="*/ 958 w 95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4">
                <a:moveTo>
                  <a:pt x="958" y="73"/>
                </a:moveTo>
                <a:lnTo>
                  <a:pt x="0" y="73"/>
                </a:lnTo>
                <a:lnTo>
                  <a:pt x="0" y="0"/>
                </a:lnTo>
                <a:lnTo>
                  <a:pt x="958" y="0"/>
                </a:lnTo>
                <a:lnTo>
                  <a:pt x="958" y="7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" name="Freeform 8">
            <a:extLst>
              <a:ext uri="{FF2B5EF4-FFF2-40B4-BE49-F238E27FC236}">
                <a16:creationId xmlns:a16="http://schemas.microsoft.com/office/drawing/2014/main" id="{FE829F2D-BCD4-364B-8696-B174C7DA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445" y="9340169"/>
            <a:ext cx="1036827" cy="71671"/>
          </a:xfrm>
          <a:custGeom>
            <a:avLst/>
            <a:gdLst>
              <a:gd name="T0" fmla="*/ 958 w 959"/>
              <a:gd name="T1" fmla="*/ 63 h 64"/>
              <a:gd name="T2" fmla="*/ 0 w 959"/>
              <a:gd name="T3" fmla="*/ 63 h 64"/>
              <a:gd name="T4" fmla="*/ 0 w 959"/>
              <a:gd name="T5" fmla="*/ 0 h 64"/>
              <a:gd name="T6" fmla="*/ 958 w 959"/>
              <a:gd name="T7" fmla="*/ 0 h 64"/>
              <a:gd name="T8" fmla="*/ 958 w 95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64">
                <a:moveTo>
                  <a:pt x="958" y="63"/>
                </a:moveTo>
                <a:lnTo>
                  <a:pt x="0" y="63"/>
                </a:lnTo>
                <a:lnTo>
                  <a:pt x="0" y="0"/>
                </a:lnTo>
                <a:lnTo>
                  <a:pt x="958" y="0"/>
                </a:lnTo>
                <a:lnTo>
                  <a:pt x="958" y="6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9" name="Freeform 9">
            <a:extLst>
              <a:ext uri="{FF2B5EF4-FFF2-40B4-BE49-F238E27FC236}">
                <a16:creationId xmlns:a16="http://schemas.microsoft.com/office/drawing/2014/main" id="{C1D00C8A-0DF5-3147-9723-C7CDB22A5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445" y="9464397"/>
            <a:ext cx="1036827" cy="71671"/>
          </a:xfrm>
          <a:custGeom>
            <a:avLst/>
            <a:gdLst>
              <a:gd name="T0" fmla="*/ 958 w 959"/>
              <a:gd name="T1" fmla="*/ 64 h 65"/>
              <a:gd name="T2" fmla="*/ 0 w 959"/>
              <a:gd name="T3" fmla="*/ 64 h 65"/>
              <a:gd name="T4" fmla="*/ 0 w 959"/>
              <a:gd name="T5" fmla="*/ 0 h 65"/>
              <a:gd name="T6" fmla="*/ 958 w 959"/>
              <a:gd name="T7" fmla="*/ 0 h 65"/>
              <a:gd name="T8" fmla="*/ 958 w 959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65">
                <a:moveTo>
                  <a:pt x="958" y="64"/>
                </a:moveTo>
                <a:lnTo>
                  <a:pt x="0" y="64"/>
                </a:lnTo>
                <a:lnTo>
                  <a:pt x="0" y="0"/>
                </a:lnTo>
                <a:lnTo>
                  <a:pt x="958" y="0"/>
                </a:lnTo>
                <a:lnTo>
                  <a:pt x="958" y="64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0" name="Freeform 10">
            <a:extLst>
              <a:ext uri="{FF2B5EF4-FFF2-40B4-BE49-F238E27FC236}">
                <a16:creationId xmlns:a16="http://schemas.microsoft.com/office/drawing/2014/main" id="{712BB94C-8BA6-3649-8518-2219B3CCA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7744318"/>
            <a:ext cx="1036827" cy="81227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11">
            <a:extLst>
              <a:ext uri="{FF2B5EF4-FFF2-40B4-BE49-F238E27FC236}">
                <a16:creationId xmlns:a16="http://schemas.microsoft.com/office/drawing/2014/main" id="{45331C68-9DEC-9D49-B0E6-F7B437398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7868546"/>
            <a:ext cx="1036827" cy="81227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" name="Freeform 12">
            <a:extLst>
              <a:ext uri="{FF2B5EF4-FFF2-40B4-BE49-F238E27FC236}">
                <a16:creationId xmlns:a16="http://schemas.microsoft.com/office/drawing/2014/main" id="{B8D3BAA8-C2F6-744C-9D78-9AC8173AE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7997553"/>
            <a:ext cx="1036827" cy="81224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13">
            <a:extLst>
              <a:ext uri="{FF2B5EF4-FFF2-40B4-BE49-F238E27FC236}">
                <a16:creationId xmlns:a16="http://schemas.microsoft.com/office/drawing/2014/main" id="{B400CA32-743C-6C42-B295-57D5875F1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8537465"/>
            <a:ext cx="1036827" cy="81227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4" name="Freeform 14">
            <a:extLst>
              <a:ext uri="{FF2B5EF4-FFF2-40B4-BE49-F238E27FC236}">
                <a16:creationId xmlns:a16="http://schemas.microsoft.com/office/drawing/2014/main" id="{A9D5A845-BF00-B44D-815E-E33E0CA3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8661693"/>
            <a:ext cx="1036827" cy="81227"/>
          </a:xfrm>
          <a:custGeom>
            <a:avLst/>
            <a:gdLst>
              <a:gd name="T0" fmla="*/ 958 w 959"/>
              <a:gd name="T1" fmla="*/ 73 h 74"/>
              <a:gd name="T2" fmla="*/ 0 w 959"/>
              <a:gd name="T3" fmla="*/ 73 h 74"/>
              <a:gd name="T4" fmla="*/ 0 w 959"/>
              <a:gd name="T5" fmla="*/ 0 h 74"/>
              <a:gd name="T6" fmla="*/ 958 w 959"/>
              <a:gd name="T7" fmla="*/ 0 h 74"/>
              <a:gd name="T8" fmla="*/ 958 w 95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4">
                <a:moveTo>
                  <a:pt x="958" y="73"/>
                </a:moveTo>
                <a:lnTo>
                  <a:pt x="0" y="73"/>
                </a:lnTo>
                <a:lnTo>
                  <a:pt x="0" y="0"/>
                </a:lnTo>
                <a:lnTo>
                  <a:pt x="958" y="0"/>
                </a:lnTo>
                <a:lnTo>
                  <a:pt x="958" y="7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" name="Freeform 15">
            <a:extLst>
              <a:ext uri="{FF2B5EF4-FFF2-40B4-BE49-F238E27FC236}">
                <a16:creationId xmlns:a16="http://schemas.microsoft.com/office/drawing/2014/main" id="{402BECE4-5E53-C944-900D-4FDB5F1C4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8790701"/>
            <a:ext cx="1036827" cy="81224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" name="Freeform 16">
            <a:extLst>
              <a:ext uri="{FF2B5EF4-FFF2-40B4-BE49-F238E27FC236}">
                <a16:creationId xmlns:a16="http://schemas.microsoft.com/office/drawing/2014/main" id="{C093554E-2882-264E-A327-98F9B0BD9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9321057"/>
            <a:ext cx="1036827" cy="81227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Freeform 17">
            <a:extLst>
              <a:ext uri="{FF2B5EF4-FFF2-40B4-BE49-F238E27FC236}">
                <a16:creationId xmlns:a16="http://schemas.microsoft.com/office/drawing/2014/main" id="{D9606931-BFB8-F443-9FD3-C6FC239F3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9445285"/>
            <a:ext cx="1036827" cy="81227"/>
          </a:xfrm>
          <a:custGeom>
            <a:avLst/>
            <a:gdLst>
              <a:gd name="T0" fmla="*/ 958 w 959"/>
              <a:gd name="T1" fmla="*/ 72 h 73"/>
              <a:gd name="T2" fmla="*/ 0 w 959"/>
              <a:gd name="T3" fmla="*/ 72 h 73"/>
              <a:gd name="T4" fmla="*/ 0 w 959"/>
              <a:gd name="T5" fmla="*/ 0 h 73"/>
              <a:gd name="T6" fmla="*/ 958 w 959"/>
              <a:gd name="T7" fmla="*/ 0 h 73"/>
              <a:gd name="T8" fmla="*/ 958 w 95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73">
                <a:moveTo>
                  <a:pt x="958" y="72"/>
                </a:moveTo>
                <a:lnTo>
                  <a:pt x="0" y="72"/>
                </a:lnTo>
                <a:lnTo>
                  <a:pt x="0" y="0"/>
                </a:lnTo>
                <a:lnTo>
                  <a:pt x="958" y="0"/>
                </a:lnTo>
                <a:lnTo>
                  <a:pt x="958" y="72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" name="Freeform 18">
            <a:extLst>
              <a:ext uri="{FF2B5EF4-FFF2-40B4-BE49-F238E27FC236}">
                <a16:creationId xmlns:a16="http://schemas.microsoft.com/office/drawing/2014/main" id="{78855A09-4F58-5044-8876-6089BA61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5320" y="9583848"/>
            <a:ext cx="1036827" cy="71668"/>
          </a:xfrm>
          <a:custGeom>
            <a:avLst/>
            <a:gdLst>
              <a:gd name="T0" fmla="*/ 958 w 959"/>
              <a:gd name="T1" fmla="*/ 63 h 64"/>
              <a:gd name="T2" fmla="*/ 0 w 959"/>
              <a:gd name="T3" fmla="*/ 63 h 64"/>
              <a:gd name="T4" fmla="*/ 0 w 959"/>
              <a:gd name="T5" fmla="*/ 0 h 64"/>
              <a:gd name="T6" fmla="*/ 958 w 959"/>
              <a:gd name="T7" fmla="*/ 0 h 64"/>
              <a:gd name="T8" fmla="*/ 958 w 95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9" h="64">
                <a:moveTo>
                  <a:pt x="958" y="63"/>
                </a:moveTo>
                <a:lnTo>
                  <a:pt x="0" y="63"/>
                </a:lnTo>
                <a:lnTo>
                  <a:pt x="0" y="0"/>
                </a:lnTo>
                <a:lnTo>
                  <a:pt x="958" y="0"/>
                </a:lnTo>
                <a:lnTo>
                  <a:pt x="958" y="63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bg1">
                <a:lumMod val="95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95">
            <a:extLst>
              <a:ext uri="{FF2B5EF4-FFF2-40B4-BE49-F238E27FC236}">
                <a16:creationId xmlns:a16="http://schemas.microsoft.com/office/drawing/2014/main" id="{40815BAE-0E51-4144-B557-C8748AA06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5335" y="4729404"/>
            <a:ext cx="7859805" cy="7850246"/>
          </a:xfrm>
          <a:custGeom>
            <a:avLst/>
            <a:gdLst>
              <a:gd name="T0" fmla="*/ 7254 w 7255"/>
              <a:gd name="T1" fmla="*/ 3622 h 7246"/>
              <a:gd name="T2" fmla="*/ 7254 w 7255"/>
              <a:gd name="T3" fmla="*/ 3622 h 7246"/>
              <a:gd name="T4" fmla="*/ 3631 w 7255"/>
              <a:gd name="T5" fmla="*/ 7245 h 7246"/>
              <a:gd name="T6" fmla="*/ 0 w 7255"/>
              <a:gd name="T7" fmla="*/ 3622 h 7246"/>
              <a:gd name="T8" fmla="*/ 3631 w 7255"/>
              <a:gd name="T9" fmla="*/ 0 h 7246"/>
              <a:gd name="T10" fmla="*/ 7254 w 7255"/>
              <a:gd name="T11" fmla="*/ 3622 h 7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55" h="7246">
                <a:moveTo>
                  <a:pt x="7254" y="3622"/>
                </a:moveTo>
                <a:lnTo>
                  <a:pt x="7254" y="3622"/>
                </a:lnTo>
                <a:cubicBezTo>
                  <a:pt x="7254" y="5628"/>
                  <a:pt x="5628" y="7245"/>
                  <a:pt x="3631" y="7245"/>
                </a:cubicBezTo>
                <a:cubicBezTo>
                  <a:pt x="1626" y="7245"/>
                  <a:pt x="0" y="5628"/>
                  <a:pt x="0" y="3622"/>
                </a:cubicBezTo>
                <a:cubicBezTo>
                  <a:pt x="0" y="1618"/>
                  <a:pt x="1626" y="0"/>
                  <a:pt x="3631" y="0"/>
                </a:cubicBezTo>
                <a:cubicBezTo>
                  <a:pt x="5628" y="0"/>
                  <a:pt x="7254" y="1618"/>
                  <a:pt x="7254" y="362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96">
            <a:extLst>
              <a:ext uri="{FF2B5EF4-FFF2-40B4-BE49-F238E27FC236}">
                <a16:creationId xmlns:a16="http://schemas.microsoft.com/office/drawing/2014/main" id="{D0CFFB48-5E2B-5448-A208-D11035658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054" y="5871344"/>
            <a:ext cx="5571144" cy="5561587"/>
          </a:xfrm>
          <a:custGeom>
            <a:avLst/>
            <a:gdLst>
              <a:gd name="T0" fmla="*/ 5140 w 5141"/>
              <a:gd name="T1" fmla="*/ 2565 h 5132"/>
              <a:gd name="T2" fmla="*/ 5140 w 5141"/>
              <a:gd name="T3" fmla="*/ 2565 h 5132"/>
              <a:gd name="T4" fmla="*/ 2574 w 5141"/>
              <a:gd name="T5" fmla="*/ 5131 h 5132"/>
              <a:gd name="T6" fmla="*/ 0 w 5141"/>
              <a:gd name="T7" fmla="*/ 2565 h 5132"/>
              <a:gd name="T8" fmla="*/ 2574 w 5141"/>
              <a:gd name="T9" fmla="*/ 0 h 5132"/>
              <a:gd name="T10" fmla="*/ 5140 w 5141"/>
              <a:gd name="T11" fmla="*/ 2565 h 5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41" h="5132">
                <a:moveTo>
                  <a:pt x="5140" y="2565"/>
                </a:moveTo>
                <a:lnTo>
                  <a:pt x="5140" y="2565"/>
                </a:lnTo>
                <a:cubicBezTo>
                  <a:pt x="5140" y="3984"/>
                  <a:pt x="3993" y="5131"/>
                  <a:pt x="2574" y="5131"/>
                </a:cubicBezTo>
                <a:cubicBezTo>
                  <a:pt x="1156" y="5131"/>
                  <a:pt x="0" y="3984"/>
                  <a:pt x="0" y="2565"/>
                </a:cubicBezTo>
                <a:cubicBezTo>
                  <a:pt x="0" y="1147"/>
                  <a:pt x="1156" y="0"/>
                  <a:pt x="2574" y="0"/>
                </a:cubicBezTo>
                <a:cubicBezTo>
                  <a:pt x="3993" y="0"/>
                  <a:pt x="5140" y="1147"/>
                  <a:pt x="5140" y="256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97">
            <a:extLst>
              <a:ext uri="{FF2B5EF4-FFF2-40B4-BE49-F238E27FC236}">
                <a16:creationId xmlns:a16="http://schemas.microsoft.com/office/drawing/2014/main" id="{F958CC1D-0210-544F-998F-CDEFEB1F1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4213" y="7811210"/>
            <a:ext cx="1686631" cy="1686634"/>
          </a:xfrm>
          <a:custGeom>
            <a:avLst/>
            <a:gdLst>
              <a:gd name="T0" fmla="*/ 1554 w 1555"/>
              <a:gd name="T1" fmla="*/ 777 h 1556"/>
              <a:gd name="T2" fmla="*/ 1554 w 1555"/>
              <a:gd name="T3" fmla="*/ 777 h 1556"/>
              <a:gd name="T4" fmla="*/ 777 w 1555"/>
              <a:gd name="T5" fmla="*/ 1555 h 1556"/>
              <a:gd name="T6" fmla="*/ 0 w 1555"/>
              <a:gd name="T7" fmla="*/ 777 h 1556"/>
              <a:gd name="T8" fmla="*/ 777 w 1555"/>
              <a:gd name="T9" fmla="*/ 0 h 1556"/>
              <a:gd name="T10" fmla="*/ 1554 w 1555"/>
              <a:gd name="T11" fmla="*/ 777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5" h="1556">
                <a:moveTo>
                  <a:pt x="1554" y="777"/>
                </a:moveTo>
                <a:lnTo>
                  <a:pt x="1554" y="777"/>
                </a:lnTo>
                <a:cubicBezTo>
                  <a:pt x="1554" y="1202"/>
                  <a:pt x="1211" y="1555"/>
                  <a:pt x="777" y="1555"/>
                </a:cubicBezTo>
                <a:cubicBezTo>
                  <a:pt x="353" y="1555"/>
                  <a:pt x="0" y="1202"/>
                  <a:pt x="0" y="777"/>
                </a:cubicBezTo>
                <a:cubicBezTo>
                  <a:pt x="0" y="353"/>
                  <a:pt x="353" y="0"/>
                  <a:pt x="777" y="0"/>
                </a:cubicBezTo>
                <a:cubicBezTo>
                  <a:pt x="1211" y="0"/>
                  <a:pt x="1554" y="353"/>
                  <a:pt x="1554" y="77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8">
            <a:extLst>
              <a:ext uri="{FF2B5EF4-FFF2-40B4-BE49-F238E27FC236}">
                <a16:creationId xmlns:a16="http://schemas.microsoft.com/office/drawing/2014/main" id="{29A99B16-47C8-D841-9E37-C3A62413C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188" y="7811210"/>
            <a:ext cx="1686634" cy="1686634"/>
          </a:xfrm>
          <a:custGeom>
            <a:avLst/>
            <a:gdLst>
              <a:gd name="T0" fmla="*/ 1554 w 1555"/>
              <a:gd name="T1" fmla="*/ 777 h 1556"/>
              <a:gd name="T2" fmla="*/ 1554 w 1555"/>
              <a:gd name="T3" fmla="*/ 777 h 1556"/>
              <a:gd name="T4" fmla="*/ 777 w 1555"/>
              <a:gd name="T5" fmla="*/ 1555 h 1556"/>
              <a:gd name="T6" fmla="*/ 0 w 1555"/>
              <a:gd name="T7" fmla="*/ 777 h 1556"/>
              <a:gd name="T8" fmla="*/ 777 w 1555"/>
              <a:gd name="T9" fmla="*/ 0 h 1556"/>
              <a:gd name="T10" fmla="*/ 1554 w 1555"/>
              <a:gd name="T11" fmla="*/ 777 h 1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5" h="1556">
                <a:moveTo>
                  <a:pt x="1554" y="777"/>
                </a:moveTo>
                <a:lnTo>
                  <a:pt x="1554" y="777"/>
                </a:lnTo>
                <a:cubicBezTo>
                  <a:pt x="1554" y="1202"/>
                  <a:pt x="1201" y="1555"/>
                  <a:pt x="777" y="1555"/>
                </a:cubicBezTo>
                <a:cubicBezTo>
                  <a:pt x="343" y="1555"/>
                  <a:pt x="0" y="1202"/>
                  <a:pt x="0" y="777"/>
                </a:cubicBezTo>
                <a:cubicBezTo>
                  <a:pt x="0" y="353"/>
                  <a:pt x="343" y="0"/>
                  <a:pt x="777" y="0"/>
                </a:cubicBezTo>
                <a:cubicBezTo>
                  <a:pt x="1201" y="0"/>
                  <a:pt x="1554" y="353"/>
                  <a:pt x="1554" y="77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9" name="Freeform 99">
            <a:extLst>
              <a:ext uri="{FF2B5EF4-FFF2-40B4-BE49-F238E27FC236}">
                <a16:creationId xmlns:a16="http://schemas.microsoft.com/office/drawing/2014/main" id="{DCF2963A-B8AA-3B4F-9357-9B229E8C7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046" y="10491667"/>
            <a:ext cx="1849083" cy="1853862"/>
          </a:xfrm>
          <a:custGeom>
            <a:avLst/>
            <a:gdLst>
              <a:gd name="T0" fmla="*/ 1400 w 1708"/>
              <a:gd name="T1" fmla="*/ 1400 h 1709"/>
              <a:gd name="T2" fmla="*/ 1400 w 1708"/>
              <a:gd name="T3" fmla="*/ 1400 h 1709"/>
              <a:gd name="T4" fmla="*/ 307 w 1708"/>
              <a:gd name="T5" fmla="*/ 1400 h 1709"/>
              <a:gd name="T6" fmla="*/ 307 w 1708"/>
              <a:gd name="T7" fmla="*/ 307 h 1709"/>
              <a:gd name="T8" fmla="*/ 1400 w 1708"/>
              <a:gd name="T9" fmla="*/ 307 h 1709"/>
              <a:gd name="T10" fmla="*/ 1400 w 1708"/>
              <a:gd name="T11" fmla="*/ 1400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9">
                <a:moveTo>
                  <a:pt x="1400" y="1400"/>
                </a:moveTo>
                <a:lnTo>
                  <a:pt x="1400" y="1400"/>
                </a:lnTo>
                <a:cubicBezTo>
                  <a:pt x="1093" y="1708"/>
                  <a:pt x="605" y="1708"/>
                  <a:pt x="307" y="1400"/>
                </a:cubicBezTo>
                <a:cubicBezTo>
                  <a:pt x="0" y="1093"/>
                  <a:pt x="0" y="605"/>
                  <a:pt x="307" y="307"/>
                </a:cubicBezTo>
                <a:cubicBezTo>
                  <a:pt x="605" y="0"/>
                  <a:pt x="1093" y="0"/>
                  <a:pt x="1400" y="307"/>
                </a:cubicBezTo>
                <a:cubicBezTo>
                  <a:pt x="1707" y="605"/>
                  <a:pt x="1707" y="1093"/>
                  <a:pt x="1400" y="140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0" name="Freeform 100">
            <a:extLst>
              <a:ext uri="{FF2B5EF4-FFF2-40B4-BE49-F238E27FC236}">
                <a16:creationId xmlns:a16="http://schemas.microsoft.com/office/drawing/2014/main" id="{73358A61-48B4-194C-9469-87D5B44AB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127" y="4963524"/>
            <a:ext cx="1849083" cy="1853862"/>
          </a:xfrm>
          <a:custGeom>
            <a:avLst/>
            <a:gdLst>
              <a:gd name="T0" fmla="*/ 1409 w 1708"/>
              <a:gd name="T1" fmla="*/ 1401 h 1709"/>
              <a:gd name="T2" fmla="*/ 1409 w 1708"/>
              <a:gd name="T3" fmla="*/ 1401 h 1709"/>
              <a:gd name="T4" fmla="*/ 307 w 1708"/>
              <a:gd name="T5" fmla="*/ 1401 h 1709"/>
              <a:gd name="T6" fmla="*/ 307 w 1708"/>
              <a:gd name="T7" fmla="*/ 307 h 1709"/>
              <a:gd name="T8" fmla="*/ 1409 w 1708"/>
              <a:gd name="T9" fmla="*/ 307 h 1709"/>
              <a:gd name="T10" fmla="*/ 1409 w 1708"/>
              <a:gd name="T11" fmla="*/ 1401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9">
                <a:moveTo>
                  <a:pt x="1409" y="1401"/>
                </a:moveTo>
                <a:lnTo>
                  <a:pt x="1409" y="1401"/>
                </a:lnTo>
                <a:cubicBezTo>
                  <a:pt x="1102" y="1708"/>
                  <a:pt x="614" y="1708"/>
                  <a:pt x="307" y="1401"/>
                </a:cubicBezTo>
                <a:cubicBezTo>
                  <a:pt x="0" y="1102"/>
                  <a:pt x="0" y="615"/>
                  <a:pt x="307" y="307"/>
                </a:cubicBezTo>
                <a:cubicBezTo>
                  <a:pt x="614" y="0"/>
                  <a:pt x="1102" y="0"/>
                  <a:pt x="1409" y="307"/>
                </a:cubicBezTo>
                <a:cubicBezTo>
                  <a:pt x="1707" y="615"/>
                  <a:pt x="1707" y="1102"/>
                  <a:pt x="1409" y="140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1" name="Freeform 101">
            <a:extLst>
              <a:ext uri="{FF2B5EF4-FFF2-40B4-BE49-F238E27FC236}">
                <a16:creationId xmlns:a16="http://schemas.microsoft.com/office/drawing/2014/main" id="{505FDA7C-F898-CB43-B1F3-E130962FE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1046" y="4963524"/>
            <a:ext cx="1849083" cy="1853862"/>
          </a:xfrm>
          <a:custGeom>
            <a:avLst/>
            <a:gdLst>
              <a:gd name="T0" fmla="*/ 1400 w 1708"/>
              <a:gd name="T1" fmla="*/ 307 h 1709"/>
              <a:gd name="T2" fmla="*/ 1400 w 1708"/>
              <a:gd name="T3" fmla="*/ 307 h 1709"/>
              <a:gd name="T4" fmla="*/ 1400 w 1708"/>
              <a:gd name="T5" fmla="*/ 1401 h 1709"/>
              <a:gd name="T6" fmla="*/ 307 w 1708"/>
              <a:gd name="T7" fmla="*/ 1401 h 1709"/>
              <a:gd name="T8" fmla="*/ 307 w 1708"/>
              <a:gd name="T9" fmla="*/ 307 h 1709"/>
              <a:gd name="T10" fmla="*/ 1400 w 1708"/>
              <a:gd name="T11" fmla="*/ 3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9">
                <a:moveTo>
                  <a:pt x="1400" y="307"/>
                </a:moveTo>
                <a:lnTo>
                  <a:pt x="1400" y="307"/>
                </a:lnTo>
                <a:cubicBezTo>
                  <a:pt x="1707" y="615"/>
                  <a:pt x="1707" y="1102"/>
                  <a:pt x="1400" y="1401"/>
                </a:cubicBezTo>
                <a:cubicBezTo>
                  <a:pt x="1093" y="1708"/>
                  <a:pt x="605" y="1708"/>
                  <a:pt x="307" y="1401"/>
                </a:cubicBezTo>
                <a:cubicBezTo>
                  <a:pt x="0" y="1102"/>
                  <a:pt x="0" y="615"/>
                  <a:pt x="307" y="307"/>
                </a:cubicBezTo>
                <a:cubicBezTo>
                  <a:pt x="605" y="0"/>
                  <a:pt x="1093" y="0"/>
                  <a:pt x="1400" y="3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72" name="Freeform 102">
            <a:extLst>
              <a:ext uri="{FF2B5EF4-FFF2-40B4-BE49-F238E27FC236}">
                <a16:creationId xmlns:a16="http://schemas.microsoft.com/office/drawing/2014/main" id="{8746DB3B-D3AA-E347-AD16-5A29F97FB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127" y="10491667"/>
            <a:ext cx="1849083" cy="1853862"/>
          </a:xfrm>
          <a:custGeom>
            <a:avLst/>
            <a:gdLst>
              <a:gd name="T0" fmla="*/ 1409 w 1708"/>
              <a:gd name="T1" fmla="*/ 307 h 1709"/>
              <a:gd name="T2" fmla="*/ 1409 w 1708"/>
              <a:gd name="T3" fmla="*/ 307 h 1709"/>
              <a:gd name="T4" fmla="*/ 1409 w 1708"/>
              <a:gd name="T5" fmla="*/ 1400 h 1709"/>
              <a:gd name="T6" fmla="*/ 307 w 1708"/>
              <a:gd name="T7" fmla="*/ 1400 h 1709"/>
              <a:gd name="T8" fmla="*/ 307 w 1708"/>
              <a:gd name="T9" fmla="*/ 307 h 1709"/>
              <a:gd name="T10" fmla="*/ 1409 w 1708"/>
              <a:gd name="T11" fmla="*/ 3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8" h="1709">
                <a:moveTo>
                  <a:pt x="1409" y="307"/>
                </a:moveTo>
                <a:lnTo>
                  <a:pt x="1409" y="307"/>
                </a:lnTo>
                <a:cubicBezTo>
                  <a:pt x="1707" y="605"/>
                  <a:pt x="1707" y="1093"/>
                  <a:pt x="1409" y="1400"/>
                </a:cubicBezTo>
                <a:cubicBezTo>
                  <a:pt x="1102" y="1708"/>
                  <a:pt x="614" y="1708"/>
                  <a:pt x="307" y="1400"/>
                </a:cubicBezTo>
                <a:cubicBezTo>
                  <a:pt x="0" y="1093"/>
                  <a:pt x="0" y="605"/>
                  <a:pt x="307" y="307"/>
                </a:cubicBezTo>
                <a:cubicBezTo>
                  <a:pt x="614" y="0"/>
                  <a:pt x="1102" y="0"/>
                  <a:pt x="1409" y="3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58">
            <a:extLst>
              <a:ext uri="{FF2B5EF4-FFF2-40B4-BE49-F238E27FC236}">
                <a16:creationId xmlns:a16="http://schemas.microsoft.com/office/drawing/2014/main" id="{30D74190-DE28-AD4C-9CB1-F0AC6CC57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5630" y="11160587"/>
            <a:ext cx="520803" cy="511244"/>
          </a:xfrm>
          <a:custGeom>
            <a:avLst/>
            <a:gdLst>
              <a:gd name="T0" fmla="*/ 244 w 480"/>
              <a:gd name="T1" fmla="*/ 470 h 471"/>
              <a:gd name="T2" fmla="*/ 244 w 480"/>
              <a:gd name="T3" fmla="*/ 470 h 471"/>
              <a:gd name="T4" fmla="*/ 172 w 480"/>
              <a:gd name="T5" fmla="*/ 443 h 471"/>
              <a:gd name="T6" fmla="*/ 36 w 480"/>
              <a:gd name="T7" fmla="*/ 317 h 471"/>
              <a:gd name="T8" fmla="*/ 36 w 480"/>
              <a:gd name="T9" fmla="*/ 181 h 471"/>
              <a:gd name="T10" fmla="*/ 208 w 480"/>
              <a:gd name="T11" fmla="*/ 9 h 471"/>
              <a:gd name="T12" fmla="*/ 226 w 480"/>
              <a:gd name="T13" fmla="*/ 0 h 471"/>
              <a:gd name="T14" fmla="*/ 434 w 480"/>
              <a:gd name="T15" fmla="*/ 0 h 471"/>
              <a:gd name="T16" fmla="*/ 479 w 480"/>
              <a:gd name="T17" fmla="*/ 45 h 471"/>
              <a:gd name="T18" fmla="*/ 479 w 480"/>
              <a:gd name="T19" fmla="*/ 262 h 471"/>
              <a:gd name="T20" fmla="*/ 470 w 480"/>
              <a:gd name="T21" fmla="*/ 281 h 471"/>
              <a:gd name="T22" fmla="*/ 307 w 480"/>
              <a:gd name="T23" fmla="*/ 443 h 471"/>
              <a:gd name="T24" fmla="*/ 244 w 480"/>
              <a:gd name="T25" fmla="*/ 470 h 471"/>
              <a:gd name="T26" fmla="*/ 235 w 480"/>
              <a:gd name="T27" fmla="*/ 55 h 471"/>
              <a:gd name="T28" fmla="*/ 235 w 480"/>
              <a:gd name="T29" fmla="*/ 55 h 471"/>
              <a:gd name="T30" fmla="*/ 72 w 480"/>
              <a:gd name="T31" fmla="*/ 208 h 471"/>
              <a:gd name="T32" fmla="*/ 72 w 480"/>
              <a:gd name="T33" fmla="*/ 281 h 471"/>
              <a:gd name="T34" fmla="*/ 208 w 480"/>
              <a:gd name="T35" fmla="*/ 416 h 471"/>
              <a:gd name="T36" fmla="*/ 271 w 480"/>
              <a:gd name="T37" fmla="*/ 407 h 471"/>
              <a:gd name="T38" fmla="*/ 434 w 480"/>
              <a:gd name="T39" fmla="*/ 253 h 471"/>
              <a:gd name="T40" fmla="*/ 434 w 480"/>
              <a:gd name="T41" fmla="*/ 45 h 471"/>
              <a:gd name="T42" fmla="*/ 235 w 480"/>
              <a:gd name="T43" fmla="*/ 5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1">
                <a:moveTo>
                  <a:pt x="244" y="470"/>
                </a:moveTo>
                <a:lnTo>
                  <a:pt x="244" y="470"/>
                </a:lnTo>
                <a:cubicBezTo>
                  <a:pt x="217" y="470"/>
                  <a:pt x="190" y="461"/>
                  <a:pt x="172" y="443"/>
                </a:cubicBezTo>
                <a:cubicBezTo>
                  <a:pt x="36" y="317"/>
                  <a:pt x="36" y="317"/>
                  <a:pt x="36" y="317"/>
                </a:cubicBezTo>
                <a:cubicBezTo>
                  <a:pt x="0" y="281"/>
                  <a:pt x="0" y="217"/>
                  <a:pt x="36" y="181"/>
                </a:cubicBezTo>
                <a:cubicBezTo>
                  <a:pt x="208" y="9"/>
                  <a:pt x="208" y="9"/>
                  <a:pt x="208" y="9"/>
                </a:cubicBezTo>
                <a:cubicBezTo>
                  <a:pt x="208" y="9"/>
                  <a:pt x="217" y="0"/>
                  <a:pt x="226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61" y="0"/>
                  <a:pt x="479" y="28"/>
                  <a:pt x="479" y="45"/>
                </a:cubicBezTo>
                <a:cubicBezTo>
                  <a:pt x="479" y="262"/>
                  <a:pt x="479" y="262"/>
                  <a:pt x="479" y="262"/>
                </a:cubicBezTo>
                <a:cubicBezTo>
                  <a:pt x="479" y="262"/>
                  <a:pt x="479" y="272"/>
                  <a:pt x="470" y="281"/>
                </a:cubicBezTo>
                <a:cubicBezTo>
                  <a:pt x="307" y="443"/>
                  <a:pt x="307" y="443"/>
                  <a:pt x="307" y="443"/>
                </a:cubicBezTo>
                <a:cubicBezTo>
                  <a:pt x="289" y="461"/>
                  <a:pt x="262" y="470"/>
                  <a:pt x="244" y="470"/>
                </a:cubicBezTo>
                <a:close/>
                <a:moveTo>
                  <a:pt x="235" y="55"/>
                </a:moveTo>
                <a:lnTo>
                  <a:pt x="235" y="55"/>
                </a:lnTo>
                <a:cubicBezTo>
                  <a:pt x="72" y="208"/>
                  <a:pt x="72" y="208"/>
                  <a:pt x="72" y="208"/>
                </a:cubicBezTo>
                <a:cubicBezTo>
                  <a:pt x="54" y="235"/>
                  <a:pt x="54" y="262"/>
                  <a:pt x="72" y="281"/>
                </a:cubicBezTo>
                <a:cubicBezTo>
                  <a:pt x="208" y="416"/>
                  <a:pt x="208" y="416"/>
                  <a:pt x="208" y="416"/>
                </a:cubicBezTo>
                <a:cubicBezTo>
                  <a:pt x="226" y="434"/>
                  <a:pt x="253" y="434"/>
                  <a:pt x="271" y="407"/>
                </a:cubicBezTo>
                <a:cubicBezTo>
                  <a:pt x="434" y="253"/>
                  <a:pt x="434" y="253"/>
                  <a:pt x="434" y="253"/>
                </a:cubicBezTo>
                <a:cubicBezTo>
                  <a:pt x="434" y="45"/>
                  <a:pt x="434" y="45"/>
                  <a:pt x="434" y="45"/>
                </a:cubicBezTo>
                <a:lnTo>
                  <a:pt x="23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59">
            <a:extLst>
              <a:ext uri="{FF2B5EF4-FFF2-40B4-BE49-F238E27FC236}">
                <a16:creationId xmlns:a16="http://schemas.microsoft.com/office/drawing/2014/main" id="{69D551DB-2C91-EC4B-8E1F-92AA1405A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25314" y="11265703"/>
            <a:ext cx="90780" cy="90780"/>
          </a:xfrm>
          <a:custGeom>
            <a:avLst/>
            <a:gdLst>
              <a:gd name="T0" fmla="*/ 64 w 83"/>
              <a:gd name="T1" fmla="*/ 72 h 82"/>
              <a:gd name="T2" fmla="*/ 64 w 83"/>
              <a:gd name="T3" fmla="*/ 72 h 82"/>
              <a:gd name="T4" fmla="*/ 9 w 83"/>
              <a:gd name="T5" fmla="*/ 72 h 82"/>
              <a:gd name="T6" fmla="*/ 9 w 83"/>
              <a:gd name="T7" fmla="*/ 18 h 82"/>
              <a:gd name="T8" fmla="*/ 64 w 83"/>
              <a:gd name="T9" fmla="*/ 18 h 82"/>
              <a:gd name="T10" fmla="*/ 64 w 83"/>
              <a:gd name="T11" fmla="*/ 7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82">
                <a:moveTo>
                  <a:pt x="64" y="72"/>
                </a:moveTo>
                <a:lnTo>
                  <a:pt x="64" y="72"/>
                </a:lnTo>
                <a:cubicBezTo>
                  <a:pt x="45" y="81"/>
                  <a:pt x="28" y="81"/>
                  <a:pt x="9" y="72"/>
                </a:cubicBezTo>
                <a:cubicBezTo>
                  <a:pt x="0" y="54"/>
                  <a:pt x="0" y="36"/>
                  <a:pt x="9" y="18"/>
                </a:cubicBezTo>
                <a:cubicBezTo>
                  <a:pt x="28" y="0"/>
                  <a:pt x="45" y="0"/>
                  <a:pt x="64" y="18"/>
                </a:cubicBezTo>
                <a:cubicBezTo>
                  <a:pt x="82" y="27"/>
                  <a:pt x="82" y="54"/>
                  <a:pt x="64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60">
            <a:extLst>
              <a:ext uri="{FF2B5EF4-FFF2-40B4-BE49-F238E27FC236}">
                <a16:creationId xmlns:a16="http://schemas.microsoft.com/office/drawing/2014/main" id="{D52311E1-752D-304F-94B2-ED7D912A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3257" y="8652137"/>
            <a:ext cx="148119" cy="148119"/>
          </a:xfrm>
          <a:custGeom>
            <a:avLst/>
            <a:gdLst>
              <a:gd name="T0" fmla="*/ 99 w 136"/>
              <a:gd name="T1" fmla="*/ 136 h 137"/>
              <a:gd name="T2" fmla="*/ 99 w 136"/>
              <a:gd name="T3" fmla="*/ 136 h 137"/>
              <a:gd name="T4" fmla="*/ 36 w 136"/>
              <a:gd name="T5" fmla="*/ 136 h 137"/>
              <a:gd name="T6" fmla="*/ 0 w 136"/>
              <a:gd name="T7" fmla="*/ 100 h 137"/>
              <a:gd name="T8" fmla="*/ 0 w 136"/>
              <a:gd name="T9" fmla="*/ 36 h 137"/>
              <a:gd name="T10" fmla="*/ 36 w 136"/>
              <a:gd name="T11" fmla="*/ 0 h 137"/>
              <a:gd name="T12" fmla="*/ 99 w 136"/>
              <a:gd name="T13" fmla="*/ 0 h 137"/>
              <a:gd name="T14" fmla="*/ 135 w 136"/>
              <a:gd name="T15" fmla="*/ 36 h 137"/>
              <a:gd name="T16" fmla="*/ 135 w 136"/>
              <a:gd name="T17" fmla="*/ 100 h 137"/>
              <a:gd name="T18" fmla="*/ 99 w 136"/>
              <a:gd name="T19" fmla="*/ 136 h 137"/>
              <a:gd name="T20" fmla="*/ 99 w 136"/>
              <a:gd name="T21" fmla="*/ 36 h 137"/>
              <a:gd name="T22" fmla="*/ 99 w 136"/>
              <a:gd name="T23" fmla="*/ 36 h 137"/>
              <a:gd name="T24" fmla="*/ 36 w 136"/>
              <a:gd name="T25" fmla="*/ 36 h 137"/>
              <a:gd name="T26" fmla="*/ 36 w 136"/>
              <a:gd name="T27" fmla="*/ 100 h 137"/>
              <a:gd name="T28" fmla="*/ 99 w 136"/>
              <a:gd name="T29" fmla="*/ 100 h 137"/>
              <a:gd name="T30" fmla="*/ 99 w 136"/>
              <a:gd name="T31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99" y="136"/>
                </a:moveTo>
                <a:lnTo>
                  <a:pt x="99" y="136"/>
                </a:lnTo>
                <a:cubicBezTo>
                  <a:pt x="36" y="136"/>
                  <a:pt x="36" y="136"/>
                  <a:pt x="36" y="136"/>
                </a:cubicBezTo>
                <a:cubicBezTo>
                  <a:pt x="18" y="136"/>
                  <a:pt x="0" y="118"/>
                  <a:pt x="0" y="10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9"/>
                  <a:pt x="18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5" y="19"/>
                  <a:pt x="135" y="36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18"/>
                  <a:pt x="117" y="136"/>
                  <a:pt x="99" y="136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99" y="100"/>
                  <a:pt x="99" y="100"/>
                  <a:pt x="99" y="100"/>
                </a:cubicBezTo>
                <a:lnTo>
                  <a:pt x="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61">
            <a:extLst>
              <a:ext uri="{FF2B5EF4-FFF2-40B4-BE49-F238E27FC236}">
                <a16:creationId xmlns:a16="http://schemas.microsoft.com/office/drawing/2014/main" id="{A879CB33-4B24-3544-B5CB-4AA5FD29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08905" y="8465797"/>
            <a:ext cx="587692" cy="468244"/>
          </a:xfrm>
          <a:custGeom>
            <a:avLst/>
            <a:gdLst>
              <a:gd name="T0" fmla="*/ 461 w 543"/>
              <a:gd name="T1" fmla="*/ 433 h 434"/>
              <a:gd name="T2" fmla="*/ 461 w 543"/>
              <a:gd name="T3" fmla="*/ 433 h 434"/>
              <a:gd name="T4" fmla="*/ 91 w 543"/>
              <a:gd name="T5" fmla="*/ 433 h 434"/>
              <a:gd name="T6" fmla="*/ 0 w 543"/>
              <a:gd name="T7" fmla="*/ 352 h 434"/>
              <a:gd name="T8" fmla="*/ 0 w 543"/>
              <a:gd name="T9" fmla="*/ 0 h 434"/>
              <a:gd name="T10" fmla="*/ 45 w 543"/>
              <a:gd name="T11" fmla="*/ 0 h 434"/>
              <a:gd name="T12" fmla="*/ 45 w 543"/>
              <a:gd name="T13" fmla="*/ 352 h 434"/>
              <a:gd name="T14" fmla="*/ 91 w 543"/>
              <a:gd name="T15" fmla="*/ 388 h 434"/>
              <a:gd name="T16" fmla="*/ 461 w 543"/>
              <a:gd name="T17" fmla="*/ 388 h 434"/>
              <a:gd name="T18" fmla="*/ 497 w 543"/>
              <a:gd name="T19" fmla="*/ 352 h 434"/>
              <a:gd name="T20" fmla="*/ 497 w 543"/>
              <a:gd name="T21" fmla="*/ 126 h 434"/>
              <a:gd name="T22" fmla="*/ 461 w 543"/>
              <a:gd name="T23" fmla="*/ 90 h 434"/>
              <a:gd name="T24" fmla="*/ 91 w 543"/>
              <a:gd name="T25" fmla="*/ 90 h 434"/>
              <a:gd name="T26" fmla="*/ 91 w 543"/>
              <a:gd name="T27" fmla="*/ 45 h 434"/>
              <a:gd name="T28" fmla="*/ 461 w 543"/>
              <a:gd name="T29" fmla="*/ 45 h 434"/>
              <a:gd name="T30" fmla="*/ 542 w 543"/>
              <a:gd name="T31" fmla="*/ 126 h 434"/>
              <a:gd name="T32" fmla="*/ 542 w 543"/>
              <a:gd name="T33" fmla="*/ 352 h 434"/>
              <a:gd name="T34" fmla="*/ 461 w 543"/>
              <a:gd name="T35" fmla="*/ 433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3" h="434">
                <a:moveTo>
                  <a:pt x="461" y="433"/>
                </a:moveTo>
                <a:lnTo>
                  <a:pt x="461" y="433"/>
                </a:lnTo>
                <a:cubicBezTo>
                  <a:pt x="91" y="433"/>
                  <a:pt x="91" y="433"/>
                  <a:pt x="91" y="433"/>
                </a:cubicBezTo>
                <a:cubicBezTo>
                  <a:pt x="36" y="433"/>
                  <a:pt x="0" y="397"/>
                  <a:pt x="0" y="352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52"/>
                  <a:pt x="45" y="352"/>
                  <a:pt x="45" y="352"/>
                </a:cubicBezTo>
                <a:cubicBezTo>
                  <a:pt x="45" y="370"/>
                  <a:pt x="64" y="388"/>
                  <a:pt x="91" y="388"/>
                </a:cubicBezTo>
                <a:cubicBezTo>
                  <a:pt x="461" y="388"/>
                  <a:pt x="461" y="388"/>
                  <a:pt x="461" y="388"/>
                </a:cubicBezTo>
                <a:cubicBezTo>
                  <a:pt x="479" y="388"/>
                  <a:pt x="497" y="370"/>
                  <a:pt x="497" y="352"/>
                </a:cubicBezTo>
                <a:cubicBezTo>
                  <a:pt x="497" y="126"/>
                  <a:pt x="497" y="126"/>
                  <a:pt x="497" y="126"/>
                </a:cubicBezTo>
                <a:cubicBezTo>
                  <a:pt x="497" y="108"/>
                  <a:pt x="479" y="90"/>
                  <a:pt x="461" y="90"/>
                </a:cubicBezTo>
                <a:cubicBezTo>
                  <a:pt x="91" y="90"/>
                  <a:pt x="91" y="90"/>
                  <a:pt x="91" y="90"/>
                </a:cubicBezTo>
                <a:cubicBezTo>
                  <a:pt x="91" y="45"/>
                  <a:pt x="91" y="45"/>
                  <a:pt x="91" y="45"/>
                </a:cubicBezTo>
                <a:cubicBezTo>
                  <a:pt x="461" y="45"/>
                  <a:pt x="461" y="45"/>
                  <a:pt x="461" y="45"/>
                </a:cubicBezTo>
                <a:cubicBezTo>
                  <a:pt x="506" y="45"/>
                  <a:pt x="542" y="81"/>
                  <a:pt x="542" y="126"/>
                </a:cubicBezTo>
                <a:cubicBezTo>
                  <a:pt x="542" y="352"/>
                  <a:pt x="542" y="352"/>
                  <a:pt x="542" y="352"/>
                </a:cubicBezTo>
                <a:cubicBezTo>
                  <a:pt x="542" y="397"/>
                  <a:pt x="506" y="433"/>
                  <a:pt x="461" y="4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62">
            <a:extLst>
              <a:ext uri="{FF2B5EF4-FFF2-40B4-BE49-F238E27FC236}">
                <a16:creationId xmlns:a16="http://schemas.microsoft.com/office/drawing/2014/main" id="{A02A888F-8081-584C-AC09-6C725B58E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9349" y="8370237"/>
            <a:ext cx="549468" cy="195896"/>
          </a:xfrm>
          <a:custGeom>
            <a:avLst/>
            <a:gdLst>
              <a:gd name="T0" fmla="*/ 100 w 507"/>
              <a:gd name="T1" fmla="*/ 181 h 182"/>
              <a:gd name="T2" fmla="*/ 100 w 507"/>
              <a:gd name="T3" fmla="*/ 181 h 182"/>
              <a:gd name="T4" fmla="*/ 9 w 507"/>
              <a:gd name="T5" fmla="*/ 73 h 182"/>
              <a:gd name="T6" fmla="*/ 100 w 507"/>
              <a:gd name="T7" fmla="*/ 0 h 182"/>
              <a:gd name="T8" fmla="*/ 425 w 507"/>
              <a:gd name="T9" fmla="*/ 0 h 182"/>
              <a:gd name="T10" fmla="*/ 506 w 507"/>
              <a:gd name="T11" fmla="*/ 73 h 182"/>
              <a:gd name="T12" fmla="*/ 506 w 507"/>
              <a:gd name="T13" fmla="*/ 91 h 182"/>
              <a:gd name="T14" fmla="*/ 479 w 507"/>
              <a:gd name="T15" fmla="*/ 109 h 182"/>
              <a:gd name="T16" fmla="*/ 479 w 507"/>
              <a:gd name="T17" fmla="*/ 109 h 182"/>
              <a:gd name="T18" fmla="*/ 452 w 507"/>
              <a:gd name="T19" fmla="*/ 91 h 182"/>
              <a:gd name="T20" fmla="*/ 452 w 507"/>
              <a:gd name="T21" fmla="*/ 73 h 182"/>
              <a:gd name="T22" fmla="*/ 425 w 507"/>
              <a:gd name="T23" fmla="*/ 46 h 182"/>
              <a:gd name="T24" fmla="*/ 100 w 507"/>
              <a:gd name="T25" fmla="*/ 46 h 182"/>
              <a:gd name="T26" fmla="*/ 54 w 507"/>
              <a:gd name="T27" fmla="*/ 82 h 182"/>
              <a:gd name="T28" fmla="*/ 100 w 507"/>
              <a:gd name="T29" fmla="*/ 136 h 182"/>
              <a:gd name="T30" fmla="*/ 100 w 507"/>
              <a:gd name="T31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182">
                <a:moveTo>
                  <a:pt x="100" y="181"/>
                </a:moveTo>
                <a:lnTo>
                  <a:pt x="100" y="181"/>
                </a:lnTo>
                <a:cubicBezTo>
                  <a:pt x="45" y="181"/>
                  <a:pt x="0" y="136"/>
                  <a:pt x="9" y="73"/>
                </a:cubicBezTo>
                <a:cubicBezTo>
                  <a:pt x="18" y="28"/>
                  <a:pt x="54" y="0"/>
                  <a:pt x="100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506" y="28"/>
                  <a:pt x="506" y="73"/>
                </a:cubicBezTo>
                <a:cubicBezTo>
                  <a:pt x="506" y="91"/>
                  <a:pt x="506" y="91"/>
                  <a:pt x="506" y="91"/>
                </a:cubicBezTo>
                <a:cubicBezTo>
                  <a:pt x="506" y="100"/>
                  <a:pt x="497" y="109"/>
                  <a:pt x="479" y="109"/>
                </a:cubicBezTo>
                <a:lnTo>
                  <a:pt x="479" y="109"/>
                </a:lnTo>
                <a:cubicBezTo>
                  <a:pt x="470" y="109"/>
                  <a:pt x="452" y="100"/>
                  <a:pt x="452" y="91"/>
                </a:cubicBezTo>
                <a:cubicBezTo>
                  <a:pt x="452" y="73"/>
                  <a:pt x="452" y="73"/>
                  <a:pt x="452" y="73"/>
                </a:cubicBezTo>
                <a:cubicBezTo>
                  <a:pt x="452" y="54"/>
                  <a:pt x="443" y="46"/>
                  <a:pt x="425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81" y="46"/>
                  <a:pt x="64" y="54"/>
                  <a:pt x="54" y="82"/>
                </a:cubicBezTo>
                <a:cubicBezTo>
                  <a:pt x="54" y="109"/>
                  <a:pt x="73" y="136"/>
                  <a:pt x="100" y="136"/>
                </a:cubicBezTo>
                <a:lnTo>
                  <a:pt x="100" y="18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63">
            <a:extLst>
              <a:ext uri="{FF2B5EF4-FFF2-40B4-BE49-F238E27FC236}">
                <a16:creationId xmlns:a16="http://schemas.microsoft.com/office/drawing/2014/main" id="{B327BF3E-4637-FD48-B7BC-530C33299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66962" y="5646779"/>
            <a:ext cx="597251" cy="568580"/>
          </a:xfrm>
          <a:custGeom>
            <a:avLst/>
            <a:gdLst>
              <a:gd name="T0" fmla="*/ 470 w 552"/>
              <a:gd name="T1" fmla="*/ 525 h 526"/>
              <a:gd name="T2" fmla="*/ 470 w 552"/>
              <a:gd name="T3" fmla="*/ 525 h 526"/>
              <a:gd name="T4" fmla="*/ 72 w 552"/>
              <a:gd name="T5" fmla="*/ 525 h 526"/>
              <a:gd name="T6" fmla="*/ 0 w 552"/>
              <a:gd name="T7" fmla="*/ 443 h 526"/>
              <a:gd name="T8" fmla="*/ 0 w 552"/>
              <a:gd name="T9" fmla="*/ 73 h 526"/>
              <a:gd name="T10" fmla="*/ 72 w 552"/>
              <a:gd name="T11" fmla="*/ 0 h 526"/>
              <a:gd name="T12" fmla="*/ 117 w 552"/>
              <a:gd name="T13" fmla="*/ 0 h 526"/>
              <a:gd name="T14" fmla="*/ 117 w 552"/>
              <a:gd name="T15" fmla="*/ 46 h 526"/>
              <a:gd name="T16" fmla="*/ 72 w 552"/>
              <a:gd name="T17" fmla="*/ 46 h 526"/>
              <a:gd name="T18" fmla="*/ 45 w 552"/>
              <a:gd name="T19" fmla="*/ 73 h 526"/>
              <a:gd name="T20" fmla="*/ 45 w 552"/>
              <a:gd name="T21" fmla="*/ 443 h 526"/>
              <a:gd name="T22" fmla="*/ 72 w 552"/>
              <a:gd name="T23" fmla="*/ 480 h 526"/>
              <a:gd name="T24" fmla="*/ 470 w 552"/>
              <a:gd name="T25" fmla="*/ 480 h 526"/>
              <a:gd name="T26" fmla="*/ 497 w 552"/>
              <a:gd name="T27" fmla="*/ 443 h 526"/>
              <a:gd name="T28" fmla="*/ 497 w 552"/>
              <a:gd name="T29" fmla="*/ 73 h 526"/>
              <a:gd name="T30" fmla="*/ 470 w 552"/>
              <a:gd name="T31" fmla="*/ 46 h 526"/>
              <a:gd name="T32" fmla="*/ 434 w 552"/>
              <a:gd name="T33" fmla="*/ 46 h 526"/>
              <a:gd name="T34" fmla="*/ 434 w 552"/>
              <a:gd name="T35" fmla="*/ 0 h 526"/>
              <a:gd name="T36" fmla="*/ 470 w 552"/>
              <a:gd name="T37" fmla="*/ 0 h 526"/>
              <a:gd name="T38" fmla="*/ 551 w 552"/>
              <a:gd name="T39" fmla="*/ 73 h 526"/>
              <a:gd name="T40" fmla="*/ 551 w 552"/>
              <a:gd name="T41" fmla="*/ 443 h 526"/>
              <a:gd name="T42" fmla="*/ 470 w 552"/>
              <a:gd name="T43" fmla="*/ 525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52" h="526">
                <a:moveTo>
                  <a:pt x="470" y="525"/>
                </a:moveTo>
                <a:lnTo>
                  <a:pt x="470" y="525"/>
                </a:lnTo>
                <a:cubicBezTo>
                  <a:pt x="72" y="525"/>
                  <a:pt x="72" y="525"/>
                  <a:pt x="72" y="525"/>
                </a:cubicBezTo>
                <a:cubicBezTo>
                  <a:pt x="36" y="525"/>
                  <a:pt x="0" y="489"/>
                  <a:pt x="0" y="44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7"/>
                  <a:pt x="36" y="0"/>
                  <a:pt x="7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46"/>
                  <a:pt x="117" y="46"/>
                  <a:pt x="117" y="46"/>
                </a:cubicBezTo>
                <a:cubicBezTo>
                  <a:pt x="72" y="46"/>
                  <a:pt x="72" y="46"/>
                  <a:pt x="72" y="46"/>
                </a:cubicBezTo>
                <a:cubicBezTo>
                  <a:pt x="63" y="46"/>
                  <a:pt x="45" y="55"/>
                  <a:pt x="45" y="73"/>
                </a:cubicBezTo>
                <a:cubicBezTo>
                  <a:pt x="45" y="443"/>
                  <a:pt x="45" y="443"/>
                  <a:pt x="45" y="443"/>
                </a:cubicBezTo>
                <a:cubicBezTo>
                  <a:pt x="45" y="461"/>
                  <a:pt x="63" y="480"/>
                  <a:pt x="72" y="480"/>
                </a:cubicBezTo>
                <a:cubicBezTo>
                  <a:pt x="470" y="480"/>
                  <a:pt x="470" y="480"/>
                  <a:pt x="470" y="480"/>
                </a:cubicBezTo>
                <a:cubicBezTo>
                  <a:pt x="488" y="480"/>
                  <a:pt x="497" y="461"/>
                  <a:pt x="497" y="443"/>
                </a:cubicBezTo>
                <a:cubicBezTo>
                  <a:pt x="497" y="73"/>
                  <a:pt x="497" y="73"/>
                  <a:pt x="497" y="73"/>
                </a:cubicBezTo>
                <a:cubicBezTo>
                  <a:pt x="497" y="55"/>
                  <a:pt x="488" y="46"/>
                  <a:pt x="470" y="46"/>
                </a:cubicBezTo>
                <a:cubicBezTo>
                  <a:pt x="434" y="46"/>
                  <a:pt x="434" y="46"/>
                  <a:pt x="434" y="46"/>
                </a:cubicBezTo>
                <a:cubicBezTo>
                  <a:pt x="434" y="0"/>
                  <a:pt x="434" y="0"/>
                  <a:pt x="434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15" y="0"/>
                  <a:pt x="551" y="37"/>
                  <a:pt x="551" y="73"/>
                </a:cubicBezTo>
                <a:cubicBezTo>
                  <a:pt x="551" y="443"/>
                  <a:pt x="551" y="443"/>
                  <a:pt x="551" y="443"/>
                </a:cubicBezTo>
                <a:cubicBezTo>
                  <a:pt x="551" y="489"/>
                  <a:pt x="515" y="525"/>
                  <a:pt x="470" y="5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64">
            <a:extLst>
              <a:ext uri="{FF2B5EF4-FFF2-40B4-BE49-F238E27FC236}">
                <a16:creationId xmlns:a16="http://schemas.microsoft.com/office/drawing/2014/main" id="{BD7C4D4A-699E-F047-99C8-2512CDDC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4194" y="5560775"/>
            <a:ext cx="267568" cy="62112"/>
          </a:xfrm>
          <a:custGeom>
            <a:avLst/>
            <a:gdLst>
              <a:gd name="T0" fmla="*/ 244 w 245"/>
              <a:gd name="T1" fmla="*/ 55 h 56"/>
              <a:gd name="T2" fmla="*/ 0 w 245"/>
              <a:gd name="T3" fmla="*/ 55 h 56"/>
              <a:gd name="T4" fmla="*/ 0 w 245"/>
              <a:gd name="T5" fmla="*/ 0 h 56"/>
              <a:gd name="T6" fmla="*/ 244 w 245"/>
              <a:gd name="T7" fmla="*/ 0 h 56"/>
              <a:gd name="T8" fmla="*/ 244 w 245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56">
                <a:moveTo>
                  <a:pt x="244" y="55"/>
                </a:moveTo>
                <a:lnTo>
                  <a:pt x="0" y="55"/>
                </a:lnTo>
                <a:lnTo>
                  <a:pt x="0" y="0"/>
                </a:lnTo>
                <a:lnTo>
                  <a:pt x="244" y="0"/>
                </a:lnTo>
                <a:lnTo>
                  <a:pt x="244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65">
            <a:extLst>
              <a:ext uri="{FF2B5EF4-FFF2-40B4-BE49-F238E27FC236}">
                <a16:creationId xmlns:a16="http://schemas.microsoft.com/office/drawing/2014/main" id="{8699086F-01FF-1949-96C5-43FF0F20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87090" y="5560775"/>
            <a:ext cx="176784" cy="138560"/>
          </a:xfrm>
          <a:custGeom>
            <a:avLst/>
            <a:gdLst>
              <a:gd name="T0" fmla="*/ 36 w 164"/>
              <a:gd name="T1" fmla="*/ 118 h 128"/>
              <a:gd name="T2" fmla="*/ 36 w 164"/>
              <a:gd name="T3" fmla="*/ 118 h 128"/>
              <a:gd name="T4" fmla="*/ 0 w 164"/>
              <a:gd name="T5" fmla="*/ 81 h 128"/>
              <a:gd name="T6" fmla="*/ 81 w 164"/>
              <a:gd name="T7" fmla="*/ 9 h 128"/>
              <a:gd name="T8" fmla="*/ 100 w 164"/>
              <a:gd name="T9" fmla="*/ 9 h 128"/>
              <a:gd name="T10" fmla="*/ 118 w 164"/>
              <a:gd name="T11" fmla="*/ 18 h 128"/>
              <a:gd name="T12" fmla="*/ 154 w 164"/>
              <a:gd name="T13" fmla="*/ 91 h 128"/>
              <a:gd name="T14" fmla="*/ 145 w 164"/>
              <a:gd name="T15" fmla="*/ 127 h 128"/>
              <a:gd name="T16" fmla="*/ 145 w 164"/>
              <a:gd name="T17" fmla="*/ 127 h 128"/>
              <a:gd name="T18" fmla="*/ 109 w 164"/>
              <a:gd name="T19" fmla="*/ 118 h 128"/>
              <a:gd name="T20" fmla="*/ 91 w 164"/>
              <a:gd name="T21" fmla="*/ 73 h 128"/>
              <a:gd name="T22" fmla="*/ 36 w 164"/>
              <a:gd name="T23" fmla="*/ 118 h 128"/>
              <a:gd name="T24" fmla="*/ 109 w 164"/>
              <a:gd name="T25" fmla="*/ 45 h 128"/>
              <a:gd name="T26" fmla="*/ 109 w 164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" h="128">
                <a:moveTo>
                  <a:pt x="36" y="118"/>
                </a:moveTo>
                <a:lnTo>
                  <a:pt x="36" y="118"/>
                </a:lnTo>
                <a:cubicBezTo>
                  <a:pt x="0" y="81"/>
                  <a:pt x="0" y="81"/>
                  <a:pt x="0" y="81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91" y="0"/>
                  <a:pt x="100" y="9"/>
                </a:cubicBezTo>
                <a:cubicBezTo>
                  <a:pt x="109" y="9"/>
                  <a:pt x="118" y="9"/>
                  <a:pt x="118" y="18"/>
                </a:cubicBezTo>
                <a:cubicBezTo>
                  <a:pt x="154" y="91"/>
                  <a:pt x="154" y="91"/>
                  <a:pt x="154" y="91"/>
                </a:cubicBezTo>
                <a:cubicBezTo>
                  <a:pt x="163" y="109"/>
                  <a:pt x="154" y="118"/>
                  <a:pt x="145" y="127"/>
                </a:cubicBezTo>
                <a:lnTo>
                  <a:pt x="145" y="127"/>
                </a:lnTo>
                <a:cubicBezTo>
                  <a:pt x="136" y="127"/>
                  <a:pt x="118" y="127"/>
                  <a:pt x="109" y="118"/>
                </a:cubicBezTo>
                <a:cubicBezTo>
                  <a:pt x="91" y="73"/>
                  <a:pt x="91" y="73"/>
                  <a:pt x="91" y="73"/>
                </a:cubicBezTo>
                <a:lnTo>
                  <a:pt x="36" y="118"/>
                </a:lnTo>
                <a:close/>
                <a:moveTo>
                  <a:pt x="109" y="45"/>
                </a:moveTo>
                <a:lnTo>
                  <a:pt x="10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66">
            <a:extLst>
              <a:ext uri="{FF2B5EF4-FFF2-40B4-BE49-F238E27FC236}">
                <a16:creationId xmlns:a16="http://schemas.microsoft.com/office/drawing/2014/main" id="{D03434E5-5F75-F744-8309-3578F4968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754" y="5637223"/>
            <a:ext cx="224564" cy="167228"/>
          </a:xfrm>
          <a:custGeom>
            <a:avLst/>
            <a:gdLst>
              <a:gd name="T0" fmla="*/ 81 w 209"/>
              <a:gd name="T1" fmla="*/ 153 h 154"/>
              <a:gd name="T2" fmla="*/ 81 w 209"/>
              <a:gd name="T3" fmla="*/ 153 h 154"/>
              <a:gd name="T4" fmla="*/ 81 w 209"/>
              <a:gd name="T5" fmla="*/ 153 h 154"/>
              <a:gd name="T6" fmla="*/ 54 w 209"/>
              <a:gd name="T7" fmla="*/ 144 h 154"/>
              <a:gd name="T8" fmla="*/ 0 w 209"/>
              <a:gd name="T9" fmla="*/ 72 h 154"/>
              <a:gd name="T10" fmla="*/ 54 w 209"/>
              <a:gd name="T11" fmla="*/ 8 h 154"/>
              <a:gd name="T12" fmla="*/ 90 w 209"/>
              <a:gd name="T13" fmla="*/ 45 h 154"/>
              <a:gd name="T14" fmla="*/ 63 w 209"/>
              <a:gd name="T15" fmla="*/ 81 h 154"/>
              <a:gd name="T16" fmla="*/ 81 w 209"/>
              <a:gd name="T17" fmla="*/ 108 h 154"/>
              <a:gd name="T18" fmla="*/ 172 w 209"/>
              <a:gd name="T19" fmla="*/ 18 h 154"/>
              <a:gd name="T20" fmla="*/ 199 w 209"/>
              <a:gd name="T21" fmla="*/ 8 h 154"/>
              <a:gd name="T22" fmla="*/ 199 w 209"/>
              <a:gd name="T23" fmla="*/ 8 h 154"/>
              <a:gd name="T24" fmla="*/ 199 w 209"/>
              <a:gd name="T25" fmla="*/ 45 h 154"/>
              <a:gd name="T26" fmla="*/ 118 w 209"/>
              <a:gd name="T27" fmla="*/ 144 h 154"/>
              <a:gd name="T28" fmla="*/ 81 w 209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9" h="154">
                <a:moveTo>
                  <a:pt x="81" y="153"/>
                </a:moveTo>
                <a:lnTo>
                  <a:pt x="81" y="153"/>
                </a:lnTo>
                <a:lnTo>
                  <a:pt x="81" y="153"/>
                </a:lnTo>
                <a:cubicBezTo>
                  <a:pt x="72" y="153"/>
                  <a:pt x="63" y="153"/>
                  <a:pt x="54" y="144"/>
                </a:cubicBezTo>
                <a:cubicBezTo>
                  <a:pt x="0" y="72"/>
                  <a:pt x="0" y="72"/>
                  <a:pt x="0" y="72"/>
                </a:cubicBezTo>
                <a:cubicBezTo>
                  <a:pt x="54" y="8"/>
                  <a:pt x="54" y="8"/>
                  <a:pt x="54" y="8"/>
                </a:cubicBezTo>
                <a:cubicBezTo>
                  <a:pt x="90" y="45"/>
                  <a:pt x="90" y="45"/>
                  <a:pt x="90" y="45"/>
                </a:cubicBezTo>
                <a:cubicBezTo>
                  <a:pt x="63" y="81"/>
                  <a:pt x="63" y="81"/>
                  <a:pt x="63" y="81"/>
                </a:cubicBezTo>
                <a:cubicBezTo>
                  <a:pt x="81" y="108"/>
                  <a:pt x="81" y="108"/>
                  <a:pt x="81" y="108"/>
                </a:cubicBezTo>
                <a:cubicBezTo>
                  <a:pt x="172" y="18"/>
                  <a:pt x="172" y="18"/>
                  <a:pt x="172" y="18"/>
                </a:cubicBezTo>
                <a:cubicBezTo>
                  <a:pt x="181" y="8"/>
                  <a:pt x="190" y="0"/>
                  <a:pt x="199" y="8"/>
                </a:cubicBezTo>
                <a:lnTo>
                  <a:pt x="199" y="8"/>
                </a:lnTo>
                <a:cubicBezTo>
                  <a:pt x="208" y="18"/>
                  <a:pt x="208" y="36"/>
                  <a:pt x="199" y="45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09" y="153"/>
                  <a:pt x="99" y="153"/>
                  <a:pt x="81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67">
            <a:extLst>
              <a:ext uri="{FF2B5EF4-FFF2-40B4-BE49-F238E27FC236}">
                <a16:creationId xmlns:a16="http://schemas.microsoft.com/office/drawing/2014/main" id="{3853935E-136E-794A-972B-6403714D4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522" y="5560775"/>
            <a:ext cx="167231" cy="138560"/>
          </a:xfrm>
          <a:custGeom>
            <a:avLst/>
            <a:gdLst>
              <a:gd name="T0" fmla="*/ 118 w 155"/>
              <a:gd name="T1" fmla="*/ 118 h 128"/>
              <a:gd name="T2" fmla="*/ 118 w 155"/>
              <a:gd name="T3" fmla="*/ 118 h 128"/>
              <a:gd name="T4" fmla="*/ 154 w 155"/>
              <a:gd name="T5" fmla="*/ 81 h 128"/>
              <a:gd name="T6" fmla="*/ 82 w 155"/>
              <a:gd name="T7" fmla="*/ 9 h 128"/>
              <a:gd name="T8" fmla="*/ 55 w 155"/>
              <a:gd name="T9" fmla="*/ 9 h 128"/>
              <a:gd name="T10" fmla="*/ 36 w 155"/>
              <a:gd name="T11" fmla="*/ 18 h 128"/>
              <a:gd name="T12" fmla="*/ 0 w 155"/>
              <a:gd name="T13" fmla="*/ 91 h 128"/>
              <a:gd name="T14" fmla="*/ 18 w 155"/>
              <a:gd name="T15" fmla="*/ 127 h 128"/>
              <a:gd name="T16" fmla="*/ 18 w 155"/>
              <a:gd name="T17" fmla="*/ 127 h 128"/>
              <a:gd name="T18" fmla="*/ 46 w 155"/>
              <a:gd name="T19" fmla="*/ 118 h 128"/>
              <a:gd name="T20" fmla="*/ 73 w 155"/>
              <a:gd name="T21" fmla="*/ 73 h 128"/>
              <a:gd name="T22" fmla="*/ 118 w 155"/>
              <a:gd name="T23" fmla="*/ 118 h 128"/>
              <a:gd name="T24" fmla="*/ 46 w 155"/>
              <a:gd name="T25" fmla="*/ 45 h 128"/>
              <a:gd name="T26" fmla="*/ 46 w 155"/>
              <a:gd name="T27" fmla="*/ 45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8">
                <a:moveTo>
                  <a:pt x="118" y="118"/>
                </a:moveTo>
                <a:lnTo>
                  <a:pt x="118" y="118"/>
                </a:lnTo>
                <a:cubicBezTo>
                  <a:pt x="154" y="81"/>
                  <a:pt x="154" y="81"/>
                  <a:pt x="154" y="81"/>
                </a:cubicBezTo>
                <a:cubicBezTo>
                  <a:pt x="82" y="9"/>
                  <a:pt x="82" y="9"/>
                  <a:pt x="82" y="9"/>
                </a:cubicBezTo>
                <a:cubicBezTo>
                  <a:pt x="73" y="9"/>
                  <a:pt x="64" y="0"/>
                  <a:pt x="55" y="9"/>
                </a:cubicBezTo>
                <a:cubicBezTo>
                  <a:pt x="55" y="9"/>
                  <a:pt x="46" y="9"/>
                  <a:pt x="36" y="1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109"/>
                  <a:pt x="0" y="118"/>
                  <a:pt x="18" y="127"/>
                </a:cubicBezTo>
                <a:lnTo>
                  <a:pt x="18" y="127"/>
                </a:lnTo>
                <a:cubicBezTo>
                  <a:pt x="27" y="127"/>
                  <a:pt x="46" y="127"/>
                  <a:pt x="46" y="118"/>
                </a:cubicBezTo>
                <a:cubicBezTo>
                  <a:pt x="73" y="73"/>
                  <a:pt x="73" y="73"/>
                  <a:pt x="73" y="73"/>
                </a:cubicBezTo>
                <a:lnTo>
                  <a:pt x="118" y="118"/>
                </a:lnTo>
                <a:close/>
                <a:moveTo>
                  <a:pt x="46" y="45"/>
                </a:moveTo>
                <a:lnTo>
                  <a:pt x="46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68">
            <a:extLst>
              <a:ext uri="{FF2B5EF4-FFF2-40B4-BE49-F238E27FC236}">
                <a16:creationId xmlns:a16="http://schemas.microsoft.com/office/drawing/2014/main" id="{109BB1DA-5E77-4C46-8174-AF49ADA3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2522" y="5637223"/>
            <a:ext cx="234123" cy="167228"/>
          </a:xfrm>
          <a:custGeom>
            <a:avLst/>
            <a:gdLst>
              <a:gd name="T0" fmla="*/ 127 w 218"/>
              <a:gd name="T1" fmla="*/ 153 h 154"/>
              <a:gd name="T2" fmla="*/ 127 w 218"/>
              <a:gd name="T3" fmla="*/ 153 h 154"/>
              <a:gd name="T4" fmla="*/ 127 w 218"/>
              <a:gd name="T5" fmla="*/ 153 h 154"/>
              <a:gd name="T6" fmla="*/ 163 w 218"/>
              <a:gd name="T7" fmla="*/ 144 h 154"/>
              <a:gd name="T8" fmla="*/ 217 w 218"/>
              <a:gd name="T9" fmla="*/ 72 h 154"/>
              <a:gd name="T10" fmla="*/ 154 w 218"/>
              <a:gd name="T11" fmla="*/ 8 h 154"/>
              <a:gd name="T12" fmla="*/ 118 w 218"/>
              <a:gd name="T13" fmla="*/ 45 h 154"/>
              <a:gd name="T14" fmla="*/ 154 w 218"/>
              <a:gd name="T15" fmla="*/ 81 h 154"/>
              <a:gd name="T16" fmla="*/ 127 w 218"/>
              <a:gd name="T17" fmla="*/ 108 h 154"/>
              <a:gd name="T18" fmla="*/ 46 w 218"/>
              <a:gd name="T19" fmla="*/ 18 h 154"/>
              <a:gd name="T20" fmla="*/ 9 w 218"/>
              <a:gd name="T21" fmla="*/ 8 h 154"/>
              <a:gd name="T22" fmla="*/ 9 w 218"/>
              <a:gd name="T23" fmla="*/ 8 h 154"/>
              <a:gd name="T24" fmla="*/ 9 w 218"/>
              <a:gd name="T25" fmla="*/ 45 h 154"/>
              <a:gd name="T26" fmla="*/ 100 w 218"/>
              <a:gd name="T27" fmla="*/ 144 h 154"/>
              <a:gd name="T28" fmla="*/ 127 w 218"/>
              <a:gd name="T29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8" h="154">
                <a:moveTo>
                  <a:pt x="127" y="153"/>
                </a:moveTo>
                <a:lnTo>
                  <a:pt x="127" y="153"/>
                </a:lnTo>
                <a:lnTo>
                  <a:pt x="127" y="153"/>
                </a:lnTo>
                <a:cubicBezTo>
                  <a:pt x="136" y="153"/>
                  <a:pt x="154" y="153"/>
                  <a:pt x="163" y="144"/>
                </a:cubicBezTo>
                <a:cubicBezTo>
                  <a:pt x="217" y="72"/>
                  <a:pt x="217" y="72"/>
                  <a:pt x="217" y="72"/>
                </a:cubicBezTo>
                <a:cubicBezTo>
                  <a:pt x="154" y="8"/>
                  <a:pt x="154" y="8"/>
                  <a:pt x="154" y="8"/>
                </a:cubicBezTo>
                <a:cubicBezTo>
                  <a:pt x="118" y="45"/>
                  <a:pt x="118" y="45"/>
                  <a:pt x="118" y="45"/>
                </a:cubicBezTo>
                <a:cubicBezTo>
                  <a:pt x="154" y="81"/>
                  <a:pt x="154" y="81"/>
                  <a:pt x="154" y="81"/>
                </a:cubicBezTo>
                <a:cubicBezTo>
                  <a:pt x="127" y="108"/>
                  <a:pt x="127" y="108"/>
                  <a:pt x="127" y="108"/>
                </a:cubicBezTo>
                <a:cubicBezTo>
                  <a:pt x="46" y="18"/>
                  <a:pt x="46" y="18"/>
                  <a:pt x="46" y="18"/>
                </a:cubicBezTo>
                <a:cubicBezTo>
                  <a:pt x="36" y="8"/>
                  <a:pt x="18" y="0"/>
                  <a:pt x="9" y="8"/>
                </a:cubicBezTo>
                <a:lnTo>
                  <a:pt x="9" y="8"/>
                </a:lnTo>
                <a:cubicBezTo>
                  <a:pt x="0" y="18"/>
                  <a:pt x="0" y="36"/>
                  <a:pt x="9" y="45"/>
                </a:cubicBezTo>
                <a:cubicBezTo>
                  <a:pt x="100" y="144"/>
                  <a:pt x="100" y="144"/>
                  <a:pt x="100" y="144"/>
                </a:cubicBezTo>
                <a:cubicBezTo>
                  <a:pt x="109" y="153"/>
                  <a:pt x="118" y="153"/>
                  <a:pt x="127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69">
            <a:extLst>
              <a:ext uri="{FF2B5EF4-FFF2-40B4-BE49-F238E27FC236}">
                <a16:creationId xmlns:a16="http://schemas.microsoft.com/office/drawing/2014/main" id="{A8C49A6B-AD5E-9A4B-9A24-22201E33B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4870" y="5880900"/>
            <a:ext cx="129004" cy="38224"/>
          </a:xfrm>
          <a:custGeom>
            <a:avLst/>
            <a:gdLst>
              <a:gd name="T0" fmla="*/ 0 w 119"/>
              <a:gd name="T1" fmla="*/ 19 h 37"/>
              <a:gd name="T2" fmla="*/ 0 w 119"/>
              <a:gd name="T3" fmla="*/ 19 h 37"/>
              <a:gd name="T4" fmla="*/ 0 w 119"/>
              <a:gd name="T5" fmla="*/ 19 h 37"/>
              <a:gd name="T6" fmla="*/ 19 w 119"/>
              <a:gd name="T7" fmla="*/ 0 h 37"/>
              <a:gd name="T8" fmla="*/ 100 w 119"/>
              <a:gd name="T9" fmla="*/ 0 h 37"/>
              <a:gd name="T10" fmla="*/ 118 w 119"/>
              <a:gd name="T11" fmla="*/ 19 h 37"/>
              <a:gd name="T12" fmla="*/ 118 w 119"/>
              <a:gd name="T13" fmla="*/ 19 h 37"/>
              <a:gd name="T14" fmla="*/ 100 w 119"/>
              <a:gd name="T15" fmla="*/ 36 h 37"/>
              <a:gd name="T16" fmla="*/ 19 w 119"/>
              <a:gd name="T17" fmla="*/ 36 h 37"/>
              <a:gd name="T18" fmla="*/ 0 w 119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37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cubicBezTo>
                  <a:pt x="0" y="10"/>
                  <a:pt x="10" y="0"/>
                  <a:pt x="19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10"/>
                  <a:pt x="118" y="19"/>
                </a:cubicBezTo>
                <a:lnTo>
                  <a:pt x="118" y="19"/>
                </a:lnTo>
                <a:cubicBezTo>
                  <a:pt x="118" y="27"/>
                  <a:pt x="109" y="36"/>
                  <a:pt x="100" y="36"/>
                </a:cubicBezTo>
                <a:cubicBezTo>
                  <a:pt x="19" y="36"/>
                  <a:pt x="19" y="36"/>
                  <a:pt x="19" y="36"/>
                </a:cubicBezTo>
                <a:cubicBezTo>
                  <a:pt x="10" y="36"/>
                  <a:pt x="0" y="27"/>
                  <a:pt x="0" y="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0">
            <a:extLst>
              <a:ext uri="{FF2B5EF4-FFF2-40B4-BE49-F238E27FC236}">
                <a16:creationId xmlns:a16="http://schemas.microsoft.com/office/drawing/2014/main" id="{5070D8E4-F84C-BE46-9CC8-AFCA790A3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9310" y="5895235"/>
            <a:ext cx="38224" cy="301012"/>
          </a:xfrm>
          <a:custGeom>
            <a:avLst/>
            <a:gdLst>
              <a:gd name="T0" fmla="*/ 36 w 37"/>
              <a:gd name="T1" fmla="*/ 279 h 280"/>
              <a:gd name="T2" fmla="*/ 36 w 37"/>
              <a:gd name="T3" fmla="*/ 279 h 280"/>
              <a:gd name="T4" fmla="*/ 0 w 37"/>
              <a:gd name="T5" fmla="*/ 279 h 280"/>
              <a:gd name="T6" fmla="*/ 0 w 37"/>
              <a:gd name="T7" fmla="*/ 17 h 280"/>
              <a:gd name="T8" fmla="*/ 18 w 37"/>
              <a:gd name="T9" fmla="*/ 0 h 280"/>
              <a:gd name="T10" fmla="*/ 18 w 37"/>
              <a:gd name="T11" fmla="*/ 0 h 280"/>
              <a:gd name="T12" fmla="*/ 36 w 37"/>
              <a:gd name="T13" fmla="*/ 17 h 280"/>
              <a:gd name="T14" fmla="*/ 36 w 37"/>
              <a:gd name="T15" fmla="*/ 279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80">
                <a:moveTo>
                  <a:pt x="36" y="279"/>
                </a:moveTo>
                <a:lnTo>
                  <a:pt x="36" y="279"/>
                </a:lnTo>
                <a:cubicBezTo>
                  <a:pt x="0" y="279"/>
                  <a:pt x="0" y="279"/>
                  <a:pt x="0" y="27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7"/>
                </a:cubicBezTo>
                <a:lnTo>
                  <a:pt x="36" y="27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1">
            <a:extLst>
              <a:ext uri="{FF2B5EF4-FFF2-40B4-BE49-F238E27FC236}">
                <a16:creationId xmlns:a16="http://schemas.microsoft.com/office/drawing/2014/main" id="{5442B49E-2595-B24E-ABE2-45E3F126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278" y="5775784"/>
            <a:ext cx="205455" cy="234123"/>
          </a:xfrm>
          <a:custGeom>
            <a:avLst/>
            <a:gdLst>
              <a:gd name="T0" fmla="*/ 0 w 190"/>
              <a:gd name="T1" fmla="*/ 208 h 218"/>
              <a:gd name="T2" fmla="*/ 0 w 190"/>
              <a:gd name="T3" fmla="*/ 208 h 218"/>
              <a:gd name="T4" fmla="*/ 0 w 190"/>
              <a:gd name="T5" fmla="*/ 208 h 218"/>
              <a:gd name="T6" fmla="*/ 0 w 190"/>
              <a:gd name="T7" fmla="*/ 190 h 218"/>
              <a:gd name="T8" fmla="*/ 163 w 190"/>
              <a:gd name="T9" fmla="*/ 9 h 218"/>
              <a:gd name="T10" fmla="*/ 181 w 190"/>
              <a:gd name="T11" fmla="*/ 9 h 218"/>
              <a:gd name="T12" fmla="*/ 181 w 190"/>
              <a:gd name="T13" fmla="*/ 9 h 218"/>
              <a:gd name="T14" fmla="*/ 189 w 190"/>
              <a:gd name="T15" fmla="*/ 27 h 218"/>
              <a:gd name="T16" fmla="*/ 27 w 190"/>
              <a:gd name="T17" fmla="*/ 208 h 218"/>
              <a:gd name="T18" fmla="*/ 0 w 190"/>
              <a:gd name="T19" fmla="*/ 208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0" h="218">
                <a:moveTo>
                  <a:pt x="0" y="208"/>
                </a:moveTo>
                <a:lnTo>
                  <a:pt x="0" y="208"/>
                </a:lnTo>
                <a:lnTo>
                  <a:pt x="0" y="208"/>
                </a:lnTo>
                <a:lnTo>
                  <a:pt x="0" y="190"/>
                </a:lnTo>
                <a:cubicBezTo>
                  <a:pt x="163" y="9"/>
                  <a:pt x="163" y="9"/>
                  <a:pt x="163" y="9"/>
                </a:cubicBezTo>
                <a:cubicBezTo>
                  <a:pt x="163" y="0"/>
                  <a:pt x="181" y="0"/>
                  <a:pt x="181" y="9"/>
                </a:cubicBezTo>
                <a:lnTo>
                  <a:pt x="181" y="9"/>
                </a:lnTo>
                <a:cubicBezTo>
                  <a:pt x="189" y="9"/>
                  <a:pt x="189" y="27"/>
                  <a:pt x="189" y="27"/>
                </a:cubicBezTo>
                <a:cubicBezTo>
                  <a:pt x="27" y="208"/>
                  <a:pt x="27" y="208"/>
                  <a:pt x="27" y="208"/>
                </a:cubicBezTo>
                <a:cubicBezTo>
                  <a:pt x="27" y="217"/>
                  <a:pt x="9" y="217"/>
                  <a:pt x="0" y="2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72">
            <a:extLst>
              <a:ext uri="{FF2B5EF4-FFF2-40B4-BE49-F238E27FC236}">
                <a16:creationId xmlns:a16="http://schemas.microsoft.com/office/drawing/2014/main" id="{E731F2F8-50C9-9B48-B061-A94F874B8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5394" y="5904791"/>
            <a:ext cx="129007" cy="129004"/>
          </a:xfrm>
          <a:custGeom>
            <a:avLst/>
            <a:gdLst>
              <a:gd name="T0" fmla="*/ 64 w 119"/>
              <a:gd name="T1" fmla="*/ 117 h 118"/>
              <a:gd name="T2" fmla="*/ 64 w 119"/>
              <a:gd name="T3" fmla="*/ 117 h 118"/>
              <a:gd name="T4" fmla="*/ 0 w 119"/>
              <a:gd name="T5" fmla="*/ 63 h 118"/>
              <a:gd name="T6" fmla="*/ 64 w 119"/>
              <a:gd name="T7" fmla="*/ 0 h 118"/>
              <a:gd name="T8" fmla="*/ 118 w 119"/>
              <a:gd name="T9" fmla="*/ 63 h 118"/>
              <a:gd name="T10" fmla="*/ 64 w 119"/>
              <a:gd name="T11" fmla="*/ 117 h 118"/>
              <a:gd name="T12" fmla="*/ 64 w 119"/>
              <a:gd name="T13" fmla="*/ 36 h 118"/>
              <a:gd name="T14" fmla="*/ 64 w 119"/>
              <a:gd name="T15" fmla="*/ 36 h 118"/>
              <a:gd name="T16" fmla="*/ 36 w 119"/>
              <a:gd name="T17" fmla="*/ 63 h 118"/>
              <a:gd name="T18" fmla="*/ 64 w 119"/>
              <a:gd name="T19" fmla="*/ 81 h 118"/>
              <a:gd name="T20" fmla="*/ 82 w 119"/>
              <a:gd name="T21" fmla="*/ 63 h 118"/>
              <a:gd name="T22" fmla="*/ 64 w 119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64" y="117"/>
                </a:moveTo>
                <a:lnTo>
                  <a:pt x="64" y="117"/>
                </a:lnTo>
                <a:cubicBezTo>
                  <a:pt x="27" y="117"/>
                  <a:pt x="0" y="90"/>
                  <a:pt x="0" y="63"/>
                </a:cubicBezTo>
                <a:cubicBezTo>
                  <a:pt x="0" y="27"/>
                  <a:pt x="27" y="0"/>
                  <a:pt x="64" y="0"/>
                </a:cubicBezTo>
                <a:cubicBezTo>
                  <a:pt x="90" y="0"/>
                  <a:pt x="118" y="27"/>
                  <a:pt x="118" y="63"/>
                </a:cubicBezTo>
                <a:cubicBezTo>
                  <a:pt x="118" y="90"/>
                  <a:pt x="90" y="117"/>
                  <a:pt x="64" y="11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5" y="36"/>
                  <a:pt x="36" y="45"/>
                  <a:pt x="36" y="63"/>
                </a:cubicBezTo>
                <a:cubicBezTo>
                  <a:pt x="36" y="72"/>
                  <a:pt x="45" y="81"/>
                  <a:pt x="64" y="81"/>
                </a:cubicBezTo>
                <a:cubicBezTo>
                  <a:pt x="73" y="81"/>
                  <a:pt x="82" y="72"/>
                  <a:pt x="82" y="63"/>
                </a:cubicBezTo>
                <a:cubicBezTo>
                  <a:pt x="82" y="45"/>
                  <a:pt x="73" y="36"/>
                  <a:pt x="6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73">
            <a:extLst>
              <a:ext uri="{FF2B5EF4-FFF2-40B4-BE49-F238E27FC236}">
                <a16:creationId xmlns:a16="http://schemas.microsoft.com/office/drawing/2014/main" id="{54FE175B-3428-8C41-8E80-86D536C2C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2054" y="5756672"/>
            <a:ext cx="129007" cy="129007"/>
          </a:xfrm>
          <a:custGeom>
            <a:avLst/>
            <a:gdLst>
              <a:gd name="T0" fmla="*/ 54 w 118"/>
              <a:gd name="T1" fmla="*/ 117 h 118"/>
              <a:gd name="T2" fmla="*/ 54 w 118"/>
              <a:gd name="T3" fmla="*/ 117 h 118"/>
              <a:gd name="T4" fmla="*/ 0 w 118"/>
              <a:gd name="T5" fmla="*/ 54 h 118"/>
              <a:gd name="T6" fmla="*/ 54 w 118"/>
              <a:gd name="T7" fmla="*/ 0 h 118"/>
              <a:gd name="T8" fmla="*/ 117 w 118"/>
              <a:gd name="T9" fmla="*/ 54 h 118"/>
              <a:gd name="T10" fmla="*/ 54 w 118"/>
              <a:gd name="T11" fmla="*/ 117 h 118"/>
              <a:gd name="T12" fmla="*/ 54 w 118"/>
              <a:gd name="T13" fmla="*/ 36 h 118"/>
              <a:gd name="T14" fmla="*/ 54 w 118"/>
              <a:gd name="T15" fmla="*/ 36 h 118"/>
              <a:gd name="T16" fmla="*/ 36 w 118"/>
              <a:gd name="T17" fmla="*/ 54 h 118"/>
              <a:gd name="T18" fmla="*/ 54 w 118"/>
              <a:gd name="T19" fmla="*/ 81 h 118"/>
              <a:gd name="T20" fmla="*/ 81 w 118"/>
              <a:gd name="T21" fmla="*/ 54 h 118"/>
              <a:gd name="T22" fmla="*/ 54 w 118"/>
              <a:gd name="T23" fmla="*/ 36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118">
                <a:moveTo>
                  <a:pt x="54" y="117"/>
                </a:moveTo>
                <a:lnTo>
                  <a:pt x="54" y="117"/>
                </a:lnTo>
                <a:cubicBezTo>
                  <a:pt x="27" y="117"/>
                  <a:pt x="0" y="90"/>
                  <a:pt x="0" y="54"/>
                </a:cubicBez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17" y="18"/>
                  <a:pt x="117" y="54"/>
                </a:cubicBezTo>
                <a:cubicBezTo>
                  <a:pt x="117" y="90"/>
                  <a:pt x="90" y="117"/>
                  <a:pt x="54" y="117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72"/>
                  <a:pt x="45" y="81"/>
                  <a:pt x="54" y="81"/>
                </a:cubicBezTo>
                <a:cubicBezTo>
                  <a:pt x="72" y="81"/>
                  <a:pt x="81" y="72"/>
                  <a:pt x="81" y="54"/>
                </a:cubicBezTo>
                <a:cubicBezTo>
                  <a:pt x="81" y="45"/>
                  <a:pt x="72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74">
            <a:extLst>
              <a:ext uri="{FF2B5EF4-FFF2-40B4-BE49-F238E27FC236}">
                <a16:creationId xmlns:a16="http://schemas.microsoft.com/office/drawing/2014/main" id="{8D6DF3D0-3D31-BE4D-9B86-13244E6D0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74" y="5718448"/>
            <a:ext cx="19112" cy="38224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75">
            <a:extLst>
              <a:ext uri="{FF2B5EF4-FFF2-40B4-BE49-F238E27FC236}">
                <a16:creationId xmlns:a16="http://schemas.microsoft.com/office/drawing/2014/main" id="{0010000F-8009-F746-8081-BD444E3C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74" y="5794896"/>
            <a:ext cx="19112" cy="81227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76">
            <a:extLst>
              <a:ext uri="{FF2B5EF4-FFF2-40B4-BE49-F238E27FC236}">
                <a16:creationId xmlns:a16="http://schemas.microsoft.com/office/drawing/2014/main" id="{0702D38D-71E7-9541-BEEB-2D7A9560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74" y="5914347"/>
            <a:ext cx="19112" cy="81224"/>
          </a:xfrm>
          <a:custGeom>
            <a:avLst/>
            <a:gdLst>
              <a:gd name="T0" fmla="*/ 18 w 19"/>
              <a:gd name="T1" fmla="*/ 73 h 74"/>
              <a:gd name="T2" fmla="*/ 0 w 19"/>
              <a:gd name="T3" fmla="*/ 73 h 74"/>
              <a:gd name="T4" fmla="*/ 0 w 19"/>
              <a:gd name="T5" fmla="*/ 0 h 74"/>
              <a:gd name="T6" fmla="*/ 18 w 19"/>
              <a:gd name="T7" fmla="*/ 0 h 74"/>
              <a:gd name="T8" fmla="*/ 18 w 19"/>
              <a:gd name="T9" fmla="*/ 73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4">
                <a:moveTo>
                  <a:pt x="18" y="73"/>
                </a:moveTo>
                <a:lnTo>
                  <a:pt x="0" y="73"/>
                </a:lnTo>
                <a:lnTo>
                  <a:pt x="0" y="0"/>
                </a:lnTo>
                <a:lnTo>
                  <a:pt x="18" y="0"/>
                </a:lnTo>
                <a:lnTo>
                  <a:pt x="18" y="7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77">
            <a:extLst>
              <a:ext uri="{FF2B5EF4-FFF2-40B4-BE49-F238E27FC236}">
                <a16:creationId xmlns:a16="http://schemas.microsoft.com/office/drawing/2014/main" id="{DAB6AD84-49A2-2340-AC36-82B4B3B27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274" y="6019463"/>
            <a:ext cx="19112" cy="47780"/>
          </a:xfrm>
          <a:custGeom>
            <a:avLst/>
            <a:gdLst>
              <a:gd name="T0" fmla="*/ 18 w 19"/>
              <a:gd name="T1" fmla="*/ 45 h 46"/>
              <a:gd name="T2" fmla="*/ 0 w 19"/>
              <a:gd name="T3" fmla="*/ 45 h 46"/>
              <a:gd name="T4" fmla="*/ 0 w 19"/>
              <a:gd name="T5" fmla="*/ 0 h 46"/>
              <a:gd name="T6" fmla="*/ 18 w 19"/>
              <a:gd name="T7" fmla="*/ 0 h 46"/>
              <a:gd name="T8" fmla="*/ 18 w 19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46">
                <a:moveTo>
                  <a:pt x="18" y="45"/>
                </a:moveTo>
                <a:lnTo>
                  <a:pt x="0" y="45"/>
                </a:lnTo>
                <a:lnTo>
                  <a:pt x="0" y="0"/>
                </a:lnTo>
                <a:lnTo>
                  <a:pt x="18" y="0"/>
                </a:lnTo>
                <a:lnTo>
                  <a:pt x="1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78">
            <a:extLst>
              <a:ext uri="{FF2B5EF4-FFF2-40B4-BE49-F238E27FC236}">
                <a16:creationId xmlns:a16="http://schemas.microsoft.com/office/drawing/2014/main" id="{8D4E469D-323B-7845-971F-F6FAB9C76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375" y="5646779"/>
            <a:ext cx="654587" cy="482576"/>
          </a:xfrm>
          <a:custGeom>
            <a:avLst/>
            <a:gdLst>
              <a:gd name="T0" fmla="*/ 533 w 606"/>
              <a:gd name="T1" fmla="*/ 443 h 444"/>
              <a:gd name="T2" fmla="*/ 533 w 606"/>
              <a:gd name="T3" fmla="*/ 443 h 444"/>
              <a:gd name="T4" fmla="*/ 27 w 606"/>
              <a:gd name="T5" fmla="*/ 443 h 444"/>
              <a:gd name="T6" fmla="*/ 0 w 606"/>
              <a:gd name="T7" fmla="*/ 425 h 444"/>
              <a:gd name="T8" fmla="*/ 0 w 606"/>
              <a:gd name="T9" fmla="*/ 326 h 444"/>
              <a:gd name="T10" fmla="*/ 27 w 606"/>
              <a:gd name="T11" fmla="*/ 299 h 444"/>
              <a:gd name="T12" fmla="*/ 90 w 606"/>
              <a:gd name="T13" fmla="*/ 227 h 444"/>
              <a:gd name="T14" fmla="*/ 27 w 606"/>
              <a:gd name="T15" fmla="*/ 154 h 444"/>
              <a:gd name="T16" fmla="*/ 0 w 606"/>
              <a:gd name="T17" fmla="*/ 127 h 444"/>
              <a:gd name="T18" fmla="*/ 0 w 606"/>
              <a:gd name="T19" fmla="*/ 28 h 444"/>
              <a:gd name="T20" fmla="*/ 27 w 606"/>
              <a:gd name="T21" fmla="*/ 0 h 444"/>
              <a:gd name="T22" fmla="*/ 533 w 606"/>
              <a:gd name="T23" fmla="*/ 0 h 444"/>
              <a:gd name="T24" fmla="*/ 605 w 606"/>
              <a:gd name="T25" fmla="*/ 73 h 444"/>
              <a:gd name="T26" fmla="*/ 605 w 606"/>
              <a:gd name="T27" fmla="*/ 380 h 444"/>
              <a:gd name="T28" fmla="*/ 533 w 606"/>
              <a:gd name="T29" fmla="*/ 443 h 444"/>
              <a:gd name="T30" fmla="*/ 54 w 606"/>
              <a:gd name="T31" fmla="*/ 398 h 444"/>
              <a:gd name="T32" fmla="*/ 54 w 606"/>
              <a:gd name="T33" fmla="*/ 398 h 444"/>
              <a:gd name="T34" fmla="*/ 533 w 606"/>
              <a:gd name="T35" fmla="*/ 398 h 444"/>
              <a:gd name="T36" fmla="*/ 560 w 606"/>
              <a:gd name="T37" fmla="*/ 380 h 444"/>
              <a:gd name="T38" fmla="*/ 560 w 606"/>
              <a:gd name="T39" fmla="*/ 73 h 444"/>
              <a:gd name="T40" fmla="*/ 533 w 606"/>
              <a:gd name="T41" fmla="*/ 46 h 444"/>
              <a:gd name="T42" fmla="*/ 54 w 606"/>
              <a:gd name="T43" fmla="*/ 46 h 444"/>
              <a:gd name="T44" fmla="*/ 54 w 606"/>
              <a:gd name="T45" fmla="*/ 109 h 444"/>
              <a:gd name="T46" fmla="*/ 144 w 606"/>
              <a:gd name="T47" fmla="*/ 227 h 444"/>
              <a:gd name="T48" fmla="*/ 54 w 606"/>
              <a:gd name="T49" fmla="*/ 344 h 444"/>
              <a:gd name="T50" fmla="*/ 54 w 606"/>
              <a:gd name="T51" fmla="*/ 39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06" h="444">
                <a:moveTo>
                  <a:pt x="533" y="443"/>
                </a:moveTo>
                <a:lnTo>
                  <a:pt x="533" y="443"/>
                </a:lnTo>
                <a:cubicBezTo>
                  <a:pt x="27" y="443"/>
                  <a:pt x="27" y="443"/>
                  <a:pt x="27" y="443"/>
                </a:cubicBezTo>
                <a:cubicBezTo>
                  <a:pt x="18" y="443"/>
                  <a:pt x="0" y="434"/>
                  <a:pt x="0" y="425"/>
                </a:cubicBezTo>
                <a:cubicBezTo>
                  <a:pt x="0" y="326"/>
                  <a:pt x="0" y="326"/>
                  <a:pt x="0" y="326"/>
                </a:cubicBezTo>
                <a:cubicBezTo>
                  <a:pt x="0" y="308"/>
                  <a:pt x="18" y="299"/>
                  <a:pt x="27" y="299"/>
                </a:cubicBezTo>
                <a:cubicBezTo>
                  <a:pt x="63" y="290"/>
                  <a:pt x="90" y="263"/>
                  <a:pt x="90" y="227"/>
                </a:cubicBezTo>
                <a:cubicBezTo>
                  <a:pt x="90" y="190"/>
                  <a:pt x="63" y="154"/>
                  <a:pt x="27" y="154"/>
                </a:cubicBezTo>
                <a:cubicBezTo>
                  <a:pt x="18" y="145"/>
                  <a:pt x="0" y="136"/>
                  <a:pt x="0" y="127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0"/>
                  <a:pt x="18" y="0"/>
                  <a:pt x="27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78" y="0"/>
                  <a:pt x="605" y="37"/>
                  <a:pt x="605" y="73"/>
                </a:cubicBezTo>
                <a:cubicBezTo>
                  <a:pt x="605" y="380"/>
                  <a:pt x="605" y="380"/>
                  <a:pt x="605" y="380"/>
                </a:cubicBezTo>
                <a:cubicBezTo>
                  <a:pt x="605" y="416"/>
                  <a:pt x="578" y="443"/>
                  <a:pt x="533" y="443"/>
                </a:cubicBezTo>
                <a:close/>
                <a:moveTo>
                  <a:pt x="54" y="398"/>
                </a:moveTo>
                <a:lnTo>
                  <a:pt x="54" y="398"/>
                </a:lnTo>
                <a:cubicBezTo>
                  <a:pt x="533" y="398"/>
                  <a:pt x="533" y="398"/>
                  <a:pt x="533" y="398"/>
                </a:cubicBezTo>
                <a:cubicBezTo>
                  <a:pt x="551" y="398"/>
                  <a:pt x="560" y="389"/>
                  <a:pt x="560" y="380"/>
                </a:cubicBezTo>
                <a:cubicBezTo>
                  <a:pt x="560" y="73"/>
                  <a:pt x="560" y="73"/>
                  <a:pt x="560" y="73"/>
                </a:cubicBezTo>
                <a:cubicBezTo>
                  <a:pt x="560" y="64"/>
                  <a:pt x="551" y="46"/>
                  <a:pt x="533" y="46"/>
                </a:cubicBezTo>
                <a:cubicBezTo>
                  <a:pt x="54" y="46"/>
                  <a:pt x="54" y="46"/>
                  <a:pt x="54" y="46"/>
                </a:cubicBezTo>
                <a:cubicBezTo>
                  <a:pt x="54" y="109"/>
                  <a:pt x="54" y="109"/>
                  <a:pt x="54" y="109"/>
                </a:cubicBezTo>
                <a:cubicBezTo>
                  <a:pt x="99" y="118"/>
                  <a:pt x="144" y="172"/>
                  <a:pt x="144" y="227"/>
                </a:cubicBezTo>
                <a:cubicBezTo>
                  <a:pt x="144" y="281"/>
                  <a:pt x="99" y="326"/>
                  <a:pt x="54" y="344"/>
                </a:cubicBezTo>
                <a:lnTo>
                  <a:pt x="54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79">
            <a:extLst>
              <a:ext uri="{FF2B5EF4-FFF2-40B4-BE49-F238E27FC236}">
                <a16:creationId xmlns:a16="http://schemas.microsoft.com/office/drawing/2014/main" id="{F0F8B6F7-F0FB-0B46-BF85-4EB5F59B8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107" y="8895817"/>
            <a:ext cx="430020" cy="62112"/>
          </a:xfrm>
          <a:custGeom>
            <a:avLst/>
            <a:gdLst>
              <a:gd name="T0" fmla="*/ 398 w 399"/>
              <a:gd name="T1" fmla="*/ 55 h 56"/>
              <a:gd name="T2" fmla="*/ 0 w 399"/>
              <a:gd name="T3" fmla="*/ 55 h 56"/>
              <a:gd name="T4" fmla="*/ 0 w 399"/>
              <a:gd name="T5" fmla="*/ 0 h 56"/>
              <a:gd name="T6" fmla="*/ 398 w 399"/>
              <a:gd name="T7" fmla="*/ 0 h 56"/>
              <a:gd name="T8" fmla="*/ 398 w 399"/>
              <a:gd name="T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9" h="56">
                <a:moveTo>
                  <a:pt x="398" y="55"/>
                </a:moveTo>
                <a:lnTo>
                  <a:pt x="0" y="55"/>
                </a:lnTo>
                <a:lnTo>
                  <a:pt x="0" y="0"/>
                </a:lnTo>
                <a:lnTo>
                  <a:pt x="398" y="0"/>
                </a:lnTo>
                <a:lnTo>
                  <a:pt x="398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80">
            <a:extLst>
              <a:ext uri="{FF2B5EF4-FFF2-40B4-BE49-F238E27FC236}">
                <a16:creationId xmlns:a16="http://schemas.microsoft.com/office/drawing/2014/main" id="{E83966F9-A9F1-F146-A18E-9D260B814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324" y="8351125"/>
            <a:ext cx="597251" cy="606804"/>
          </a:xfrm>
          <a:custGeom>
            <a:avLst/>
            <a:gdLst>
              <a:gd name="T0" fmla="*/ 480 w 553"/>
              <a:gd name="T1" fmla="*/ 561 h 562"/>
              <a:gd name="T2" fmla="*/ 480 w 553"/>
              <a:gd name="T3" fmla="*/ 561 h 562"/>
              <a:gd name="T4" fmla="*/ 480 w 553"/>
              <a:gd name="T5" fmla="*/ 506 h 562"/>
              <a:gd name="T6" fmla="*/ 506 w 553"/>
              <a:gd name="T7" fmla="*/ 479 h 562"/>
              <a:gd name="T8" fmla="*/ 506 w 553"/>
              <a:gd name="T9" fmla="*/ 434 h 562"/>
              <a:gd name="T10" fmla="*/ 181 w 553"/>
              <a:gd name="T11" fmla="*/ 434 h 562"/>
              <a:gd name="T12" fmla="*/ 181 w 553"/>
              <a:gd name="T13" fmla="*/ 470 h 562"/>
              <a:gd name="T14" fmla="*/ 91 w 553"/>
              <a:gd name="T15" fmla="*/ 561 h 562"/>
              <a:gd name="T16" fmla="*/ 0 w 553"/>
              <a:gd name="T17" fmla="*/ 470 h 562"/>
              <a:gd name="T18" fmla="*/ 0 w 553"/>
              <a:gd name="T19" fmla="*/ 36 h 562"/>
              <a:gd name="T20" fmla="*/ 37 w 553"/>
              <a:gd name="T21" fmla="*/ 0 h 562"/>
              <a:gd name="T22" fmla="*/ 434 w 553"/>
              <a:gd name="T23" fmla="*/ 0 h 562"/>
              <a:gd name="T24" fmla="*/ 470 w 553"/>
              <a:gd name="T25" fmla="*/ 36 h 562"/>
              <a:gd name="T26" fmla="*/ 470 w 553"/>
              <a:gd name="T27" fmla="*/ 389 h 562"/>
              <a:gd name="T28" fmla="*/ 534 w 553"/>
              <a:gd name="T29" fmla="*/ 389 h 562"/>
              <a:gd name="T30" fmla="*/ 552 w 553"/>
              <a:gd name="T31" fmla="*/ 416 h 562"/>
              <a:gd name="T32" fmla="*/ 552 w 553"/>
              <a:gd name="T33" fmla="*/ 479 h 562"/>
              <a:gd name="T34" fmla="*/ 480 w 553"/>
              <a:gd name="T35" fmla="*/ 561 h 562"/>
              <a:gd name="T36" fmla="*/ 55 w 553"/>
              <a:gd name="T37" fmla="*/ 55 h 562"/>
              <a:gd name="T38" fmla="*/ 55 w 553"/>
              <a:gd name="T39" fmla="*/ 55 h 562"/>
              <a:gd name="T40" fmla="*/ 55 w 553"/>
              <a:gd name="T41" fmla="*/ 470 h 562"/>
              <a:gd name="T42" fmla="*/ 91 w 553"/>
              <a:gd name="T43" fmla="*/ 506 h 562"/>
              <a:gd name="T44" fmla="*/ 127 w 553"/>
              <a:gd name="T45" fmla="*/ 470 h 562"/>
              <a:gd name="T46" fmla="*/ 127 w 553"/>
              <a:gd name="T47" fmla="*/ 416 h 562"/>
              <a:gd name="T48" fmla="*/ 154 w 553"/>
              <a:gd name="T49" fmla="*/ 389 h 562"/>
              <a:gd name="T50" fmla="*/ 416 w 553"/>
              <a:gd name="T51" fmla="*/ 389 h 562"/>
              <a:gd name="T52" fmla="*/ 425 w 553"/>
              <a:gd name="T53" fmla="*/ 55 h 562"/>
              <a:gd name="T54" fmla="*/ 55 w 553"/>
              <a:gd name="T55" fmla="*/ 55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3" h="562">
                <a:moveTo>
                  <a:pt x="480" y="561"/>
                </a:moveTo>
                <a:lnTo>
                  <a:pt x="480" y="561"/>
                </a:lnTo>
                <a:cubicBezTo>
                  <a:pt x="480" y="506"/>
                  <a:pt x="480" y="506"/>
                  <a:pt x="480" y="506"/>
                </a:cubicBezTo>
                <a:cubicBezTo>
                  <a:pt x="498" y="506"/>
                  <a:pt x="506" y="497"/>
                  <a:pt x="506" y="479"/>
                </a:cubicBezTo>
                <a:cubicBezTo>
                  <a:pt x="506" y="434"/>
                  <a:pt x="506" y="434"/>
                  <a:pt x="506" y="434"/>
                </a:cubicBezTo>
                <a:cubicBezTo>
                  <a:pt x="181" y="434"/>
                  <a:pt x="181" y="434"/>
                  <a:pt x="181" y="434"/>
                </a:cubicBezTo>
                <a:cubicBezTo>
                  <a:pt x="181" y="470"/>
                  <a:pt x="181" y="470"/>
                  <a:pt x="181" y="470"/>
                </a:cubicBezTo>
                <a:cubicBezTo>
                  <a:pt x="181" y="515"/>
                  <a:pt x="136" y="561"/>
                  <a:pt x="91" y="561"/>
                </a:cubicBezTo>
                <a:cubicBezTo>
                  <a:pt x="46" y="561"/>
                  <a:pt x="0" y="515"/>
                  <a:pt x="0" y="47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2" y="0"/>
                  <a:pt x="470" y="18"/>
                  <a:pt x="470" y="36"/>
                </a:cubicBezTo>
                <a:cubicBezTo>
                  <a:pt x="470" y="389"/>
                  <a:pt x="470" y="389"/>
                  <a:pt x="470" y="389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43" y="389"/>
                  <a:pt x="552" y="398"/>
                  <a:pt x="552" y="416"/>
                </a:cubicBezTo>
                <a:cubicBezTo>
                  <a:pt x="552" y="479"/>
                  <a:pt x="552" y="479"/>
                  <a:pt x="552" y="479"/>
                </a:cubicBezTo>
                <a:cubicBezTo>
                  <a:pt x="552" y="524"/>
                  <a:pt x="525" y="561"/>
                  <a:pt x="480" y="561"/>
                </a:cubicBezTo>
                <a:close/>
                <a:moveTo>
                  <a:pt x="55" y="55"/>
                </a:moveTo>
                <a:lnTo>
                  <a:pt x="55" y="55"/>
                </a:lnTo>
                <a:cubicBezTo>
                  <a:pt x="55" y="470"/>
                  <a:pt x="55" y="470"/>
                  <a:pt x="55" y="470"/>
                </a:cubicBezTo>
                <a:cubicBezTo>
                  <a:pt x="55" y="488"/>
                  <a:pt x="73" y="506"/>
                  <a:pt x="91" y="506"/>
                </a:cubicBezTo>
                <a:cubicBezTo>
                  <a:pt x="109" y="506"/>
                  <a:pt x="127" y="488"/>
                  <a:pt x="127" y="470"/>
                </a:cubicBezTo>
                <a:cubicBezTo>
                  <a:pt x="127" y="416"/>
                  <a:pt x="127" y="416"/>
                  <a:pt x="127" y="416"/>
                </a:cubicBezTo>
                <a:cubicBezTo>
                  <a:pt x="127" y="398"/>
                  <a:pt x="145" y="389"/>
                  <a:pt x="154" y="389"/>
                </a:cubicBezTo>
                <a:cubicBezTo>
                  <a:pt x="416" y="389"/>
                  <a:pt x="416" y="389"/>
                  <a:pt x="416" y="389"/>
                </a:cubicBezTo>
                <a:cubicBezTo>
                  <a:pt x="425" y="55"/>
                  <a:pt x="425" y="55"/>
                  <a:pt x="425" y="55"/>
                </a:cubicBezTo>
                <a:lnTo>
                  <a:pt x="55" y="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81">
            <a:extLst>
              <a:ext uri="{FF2B5EF4-FFF2-40B4-BE49-F238E27FC236}">
                <a16:creationId xmlns:a16="http://schemas.microsoft.com/office/drawing/2014/main" id="{4F1BE758-6284-4047-BB42-E7BAB0D79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331" y="8494465"/>
            <a:ext cx="258012" cy="38224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82">
            <a:extLst>
              <a:ext uri="{FF2B5EF4-FFF2-40B4-BE49-F238E27FC236}">
                <a16:creationId xmlns:a16="http://schemas.microsoft.com/office/drawing/2014/main" id="{44AF5183-AB1D-BB4B-BF21-CA430E3C2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331" y="8585245"/>
            <a:ext cx="258012" cy="38224"/>
          </a:xfrm>
          <a:custGeom>
            <a:avLst/>
            <a:gdLst>
              <a:gd name="T0" fmla="*/ 217 w 236"/>
              <a:gd name="T1" fmla="*/ 36 h 37"/>
              <a:gd name="T2" fmla="*/ 217 w 236"/>
              <a:gd name="T3" fmla="*/ 36 h 37"/>
              <a:gd name="T4" fmla="*/ 18 w 236"/>
              <a:gd name="T5" fmla="*/ 36 h 37"/>
              <a:gd name="T6" fmla="*/ 0 w 236"/>
              <a:gd name="T7" fmla="*/ 18 h 37"/>
              <a:gd name="T8" fmla="*/ 0 w 236"/>
              <a:gd name="T9" fmla="*/ 18 h 37"/>
              <a:gd name="T10" fmla="*/ 18 w 236"/>
              <a:gd name="T11" fmla="*/ 0 h 37"/>
              <a:gd name="T12" fmla="*/ 217 w 236"/>
              <a:gd name="T13" fmla="*/ 0 h 37"/>
              <a:gd name="T14" fmla="*/ 235 w 236"/>
              <a:gd name="T15" fmla="*/ 18 h 37"/>
              <a:gd name="T16" fmla="*/ 235 w 236"/>
              <a:gd name="T17" fmla="*/ 18 h 37"/>
              <a:gd name="T18" fmla="*/ 217 w 23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6" h="37">
                <a:moveTo>
                  <a:pt x="217" y="36"/>
                </a:moveTo>
                <a:lnTo>
                  <a:pt x="21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8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26" y="0"/>
                  <a:pt x="235" y="9"/>
                  <a:pt x="235" y="18"/>
                </a:cubicBezTo>
                <a:lnTo>
                  <a:pt x="235" y="18"/>
                </a:lnTo>
                <a:cubicBezTo>
                  <a:pt x="235" y="27"/>
                  <a:pt x="226" y="36"/>
                  <a:pt x="21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83">
            <a:extLst>
              <a:ext uri="{FF2B5EF4-FFF2-40B4-BE49-F238E27FC236}">
                <a16:creationId xmlns:a16="http://schemas.microsoft.com/office/drawing/2014/main" id="{9CAE199A-048B-0847-8AAA-1A32AF556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6331" y="8661693"/>
            <a:ext cx="157672" cy="38224"/>
          </a:xfrm>
          <a:custGeom>
            <a:avLst/>
            <a:gdLst>
              <a:gd name="T0" fmla="*/ 127 w 146"/>
              <a:gd name="T1" fmla="*/ 36 h 37"/>
              <a:gd name="T2" fmla="*/ 127 w 146"/>
              <a:gd name="T3" fmla="*/ 36 h 37"/>
              <a:gd name="T4" fmla="*/ 18 w 146"/>
              <a:gd name="T5" fmla="*/ 36 h 37"/>
              <a:gd name="T6" fmla="*/ 0 w 146"/>
              <a:gd name="T7" fmla="*/ 19 h 37"/>
              <a:gd name="T8" fmla="*/ 0 w 146"/>
              <a:gd name="T9" fmla="*/ 19 h 37"/>
              <a:gd name="T10" fmla="*/ 18 w 146"/>
              <a:gd name="T11" fmla="*/ 0 h 37"/>
              <a:gd name="T12" fmla="*/ 127 w 146"/>
              <a:gd name="T13" fmla="*/ 0 h 37"/>
              <a:gd name="T14" fmla="*/ 145 w 146"/>
              <a:gd name="T15" fmla="*/ 19 h 37"/>
              <a:gd name="T16" fmla="*/ 145 w 146"/>
              <a:gd name="T17" fmla="*/ 19 h 37"/>
              <a:gd name="T18" fmla="*/ 127 w 146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6" h="37">
                <a:moveTo>
                  <a:pt x="127" y="36"/>
                </a:moveTo>
                <a:lnTo>
                  <a:pt x="127" y="36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27"/>
                  <a:pt x="0" y="19"/>
                </a:cubicBezTo>
                <a:lnTo>
                  <a:pt x="0" y="19"/>
                </a:lnTo>
                <a:cubicBezTo>
                  <a:pt x="0" y="10"/>
                  <a:pt x="0" y="0"/>
                  <a:pt x="18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5" y="0"/>
                  <a:pt x="145" y="10"/>
                  <a:pt x="145" y="19"/>
                </a:cubicBezTo>
                <a:lnTo>
                  <a:pt x="145" y="19"/>
                </a:lnTo>
                <a:cubicBezTo>
                  <a:pt x="145" y="27"/>
                  <a:pt x="135" y="36"/>
                  <a:pt x="127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84">
            <a:extLst>
              <a:ext uri="{FF2B5EF4-FFF2-40B4-BE49-F238E27FC236}">
                <a16:creationId xmlns:a16="http://schemas.microsoft.com/office/drawing/2014/main" id="{EC75F52E-1ECA-284E-AB3E-B28F2C3A7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606" y="11108027"/>
            <a:ext cx="167228" cy="176787"/>
          </a:xfrm>
          <a:custGeom>
            <a:avLst/>
            <a:gdLst>
              <a:gd name="T0" fmla="*/ 154 w 155"/>
              <a:gd name="T1" fmla="*/ 163 h 164"/>
              <a:gd name="T2" fmla="*/ 154 w 155"/>
              <a:gd name="T3" fmla="*/ 163 h 164"/>
              <a:gd name="T4" fmla="*/ 81 w 155"/>
              <a:gd name="T5" fmla="*/ 163 h 164"/>
              <a:gd name="T6" fmla="*/ 0 w 155"/>
              <a:gd name="T7" fmla="*/ 90 h 164"/>
              <a:gd name="T8" fmla="*/ 0 w 155"/>
              <a:gd name="T9" fmla="*/ 82 h 164"/>
              <a:gd name="T10" fmla="*/ 81 w 155"/>
              <a:gd name="T11" fmla="*/ 0 h 164"/>
              <a:gd name="T12" fmla="*/ 154 w 155"/>
              <a:gd name="T13" fmla="*/ 73 h 164"/>
              <a:gd name="T14" fmla="*/ 154 w 155"/>
              <a:gd name="T15" fmla="*/ 163 h 164"/>
              <a:gd name="T16" fmla="*/ 81 w 155"/>
              <a:gd name="T17" fmla="*/ 54 h 164"/>
              <a:gd name="T18" fmla="*/ 81 w 155"/>
              <a:gd name="T19" fmla="*/ 54 h 164"/>
              <a:gd name="T20" fmla="*/ 55 w 155"/>
              <a:gd name="T21" fmla="*/ 82 h 164"/>
              <a:gd name="T22" fmla="*/ 55 w 155"/>
              <a:gd name="T23" fmla="*/ 90 h 164"/>
              <a:gd name="T24" fmla="*/ 81 w 155"/>
              <a:gd name="T25" fmla="*/ 118 h 164"/>
              <a:gd name="T26" fmla="*/ 109 w 155"/>
              <a:gd name="T27" fmla="*/ 118 h 164"/>
              <a:gd name="T28" fmla="*/ 109 w 155"/>
              <a:gd name="T29" fmla="*/ 73 h 164"/>
              <a:gd name="T30" fmla="*/ 81 w 155"/>
              <a:gd name="T31" fmla="*/ 5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164">
                <a:moveTo>
                  <a:pt x="154" y="163"/>
                </a:moveTo>
                <a:lnTo>
                  <a:pt x="154" y="163"/>
                </a:lnTo>
                <a:cubicBezTo>
                  <a:pt x="81" y="163"/>
                  <a:pt x="81" y="163"/>
                  <a:pt x="81" y="163"/>
                </a:cubicBezTo>
                <a:cubicBezTo>
                  <a:pt x="36" y="163"/>
                  <a:pt x="0" y="127"/>
                  <a:pt x="0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6"/>
                  <a:pt x="36" y="0"/>
                  <a:pt x="81" y="0"/>
                </a:cubicBezTo>
                <a:cubicBezTo>
                  <a:pt x="127" y="0"/>
                  <a:pt x="154" y="36"/>
                  <a:pt x="154" y="73"/>
                </a:cubicBezTo>
                <a:lnTo>
                  <a:pt x="154" y="163"/>
                </a:lnTo>
                <a:close/>
                <a:moveTo>
                  <a:pt x="81" y="54"/>
                </a:moveTo>
                <a:lnTo>
                  <a:pt x="81" y="54"/>
                </a:lnTo>
                <a:cubicBezTo>
                  <a:pt x="64" y="54"/>
                  <a:pt x="55" y="64"/>
                  <a:pt x="55" y="82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109"/>
                  <a:pt x="64" y="118"/>
                  <a:pt x="81" y="118"/>
                </a:cubicBezTo>
                <a:cubicBezTo>
                  <a:pt x="109" y="118"/>
                  <a:pt x="109" y="118"/>
                  <a:pt x="109" y="118"/>
                </a:cubicBezTo>
                <a:cubicBezTo>
                  <a:pt x="109" y="73"/>
                  <a:pt x="109" y="73"/>
                  <a:pt x="109" y="73"/>
                </a:cubicBezTo>
                <a:cubicBezTo>
                  <a:pt x="109" y="64"/>
                  <a:pt x="100" y="54"/>
                  <a:pt x="81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85">
            <a:extLst>
              <a:ext uri="{FF2B5EF4-FFF2-40B4-BE49-F238E27FC236}">
                <a16:creationId xmlns:a16="http://schemas.microsoft.com/office/drawing/2014/main" id="{F5D67939-FE37-DA4D-A254-D7C0588FE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0278" y="11108027"/>
            <a:ext cx="167231" cy="176787"/>
          </a:xfrm>
          <a:custGeom>
            <a:avLst/>
            <a:gdLst>
              <a:gd name="T0" fmla="*/ 81 w 154"/>
              <a:gd name="T1" fmla="*/ 163 h 164"/>
              <a:gd name="T2" fmla="*/ 81 w 154"/>
              <a:gd name="T3" fmla="*/ 163 h 164"/>
              <a:gd name="T4" fmla="*/ 0 w 154"/>
              <a:gd name="T5" fmla="*/ 163 h 164"/>
              <a:gd name="T6" fmla="*/ 0 w 154"/>
              <a:gd name="T7" fmla="*/ 73 h 164"/>
              <a:gd name="T8" fmla="*/ 81 w 154"/>
              <a:gd name="T9" fmla="*/ 0 h 164"/>
              <a:gd name="T10" fmla="*/ 153 w 154"/>
              <a:gd name="T11" fmla="*/ 82 h 164"/>
              <a:gd name="T12" fmla="*/ 153 w 154"/>
              <a:gd name="T13" fmla="*/ 90 h 164"/>
              <a:gd name="T14" fmla="*/ 81 w 154"/>
              <a:gd name="T15" fmla="*/ 163 h 164"/>
              <a:gd name="T16" fmla="*/ 54 w 154"/>
              <a:gd name="T17" fmla="*/ 118 h 164"/>
              <a:gd name="T18" fmla="*/ 54 w 154"/>
              <a:gd name="T19" fmla="*/ 118 h 164"/>
              <a:gd name="T20" fmla="*/ 81 w 154"/>
              <a:gd name="T21" fmla="*/ 118 h 164"/>
              <a:gd name="T22" fmla="*/ 108 w 154"/>
              <a:gd name="T23" fmla="*/ 90 h 164"/>
              <a:gd name="T24" fmla="*/ 108 w 154"/>
              <a:gd name="T25" fmla="*/ 82 h 164"/>
              <a:gd name="T26" fmla="*/ 81 w 154"/>
              <a:gd name="T27" fmla="*/ 54 h 164"/>
              <a:gd name="T28" fmla="*/ 54 w 154"/>
              <a:gd name="T29" fmla="*/ 73 h 164"/>
              <a:gd name="T30" fmla="*/ 54 w 154"/>
              <a:gd name="T31" fmla="*/ 118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4" h="164">
                <a:moveTo>
                  <a:pt x="81" y="163"/>
                </a:moveTo>
                <a:lnTo>
                  <a:pt x="81" y="163"/>
                </a:lnTo>
                <a:cubicBezTo>
                  <a:pt x="0" y="163"/>
                  <a:pt x="0" y="163"/>
                  <a:pt x="0" y="163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36"/>
                  <a:pt x="36" y="0"/>
                  <a:pt x="81" y="0"/>
                </a:cubicBezTo>
                <a:cubicBezTo>
                  <a:pt x="117" y="0"/>
                  <a:pt x="153" y="36"/>
                  <a:pt x="153" y="82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127"/>
                  <a:pt x="117" y="163"/>
                  <a:pt x="81" y="163"/>
                </a:cubicBezTo>
                <a:close/>
                <a:moveTo>
                  <a:pt x="54" y="118"/>
                </a:moveTo>
                <a:lnTo>
                  <a:pt x="54" y="118"/>
                </a:lnTo>
                <a:cubicBezTo>
                  <a:pt x="81" y="118"/>
                  <a:pt x="81" y="118"/>
                  <a:pt x="81" y="118"/>
                </a:cubicBezTo>
                <a:cubicBezTo>
                  <a:pt x="99" y="118"/>
                  <a:pt x="108" y="109"/>
                  <a:pt x="108" y="90"/>
                </a:cubicBezTo>
                <a:cubicBezTo>
                  <a:pt x="108" y="82"/>
                  <a:pt x="108" y="82"/>
                  <a:pt x="108" y="82"/>
                </a:cubicBezTo>
                <a:cubicBezTo>
                  <a:pt x="108" y="64"/>
                  <a:pt x="90" y="54"/>
                  <a:pt x="81" y="54"/>
                </a:cubicBezTo>
                <a:cubicBezTo>
                  <a:pt x="63" y="54"/>
                  <a:pt x="54" y="64"/>
                  <a:pt x="54" y="73"/>
                </a:cubicBezTo>
                <a:lnTo>
                  <a:pt x="54" y="11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86">
            <a:extLst>
              <a:ext uri="{FF2B5EF4-FFF2-40B4-BE49-F238E27FC236}">
                <a16:creationId xmlns:a16="http://schemas.microsoft.com/office/drawing/2014/main" id="{BFC476AA-7CA0-FE47-B2F6-1BF744FD4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1610" y="11452043"/>
            <a:ext cx="57336" cy="234123"/>
          </a:xfrm>
          <a:custGeom>
            <a:avLst/>
            <a:gdLst>
              <a:gd name="T0" fmla="*/ 54 w 55"/>
              <a:gd name="T1" fmla="*/ 216 h 217"/>
              <a:gd name="T2" fmla="*/ 54 w 55"/>
              <a:gd name="T3" fmla="*/ 216 h 217"/>
              <a:gd name="T4" fmla="*/ 0 w 55"/>
              <a:gd name="T5" fmla="*/ 216 h 217"/>
              <a:gd name="T6" fmla="*/ 0 w 55"/>
              <a:gd name="T7" fmla="*/ 17 h 217"/>
              <a:gd name="T8" fmla="*/ 27 w 55"/>
              <a:gd name="T9" fmla="*/ 0 h 217"/>
              <a:gd name="T10" fmla="*/ 27 w 55"/>
              <a:gd name="T11" fmla="*/ 0 h 217"/>
              <a:gd name="T12" fmla="*/ 54 w 55"/>
              <a:gd name="T13" fmla="*/ 17 h 217"/>
              <a:gd name="T14" fmla="*/ 54 w 55"/>
              <a:gd name="T15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17">
                <a:moveTo>
                  <a:pt x="54" y="216"/>
                </a:moveTo>
                <a:lnTo>
                  <a:pt x="54" y="216"/>
                </a:lnTo>
                <a:cubicBezTo>
                  <a:pt x="0" y="216"/>
                  <a:pt x="0" y="216"/>
                  <a:pt x="0" y="216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6" y="0"/>
                  <a:pt x="54" y="9"/>
                  <a:pt x="54" y="17"/>
                </a:cubicBezTo>
                <a:lnTo>
                  <a:pt x="54" y="21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87">
            <a:extLst>
              <a:ext uri="{FF2B5EF4-FFF2-40B4-BE49-F238E27FC236}">
                <a16:creationId xmlns:a16="http://schemas.microsoft.com/office/drawing/2014/main" id="{61A7D00C-2683-6F43-B14A-2BC6152FD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1166" y="11256147"/>
            <a:ext cx="47780" cy="138560"/>
          </a:xfrm>
          <a:custGeom>
            <a:avLst/>
            <a:gdLst>
              <a:gd name="T0" fmla="*/ 45 w 46"/>
              <a:gd name="T1" fmla="*/ 126 h 127"/>
              <a:gd name="T2" fmla="*/ 0 w 46"/>
              <a:gd name="T3" fmla="*/ 126 h 127"/>
              <a:gd name="T4" fmla="*/ 0 w 46"/>
              <a:gd name="T5" fmla="*/ 0 h 127"/>
              <a:gd name="T6" fmla="*/ 45 w 46"/>
              <a:gd name="T7" fmla="*/ 0 h 127"/>
              <a:gd name="T8" fmla="*/ 45 w 46"/>
              <a:gd name="T9" fmla="*/ 126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27">
                <a:moveTo>
                  <a:pt x="45" y="126"/>
                </a:moveTo>
                <a:lnTo>
                  <a:pt x="0" y="126"/>
                </a:lnTo>
                <a:lnTo>
                  <a:pt x="0" y="0"/>
                </a:lnTo>
                <a:lnTo>
                  <a:pt x="45" y="0"/>
                </a:lnTo>
                <a:lnTo>
                  <a:pt x="45" y="12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88">
            <a:extLst>
              <a:ext uri="{FF2B5EF4-FFF2-40B4-BE49-F238E27FC236}">
                <a16:creationId xmlns:a16="http://schemas.microsoft.com/office/drawing/2014/main" id="{FF580F74-7DFD-C94D-A972-A1FFE04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711" y="11375595"/>
            <a:ext cx="549471" cy="344016"/>
          </a:xfrm>
          <a:custGeom>
            <a:avLst/>
            <a:gdLst>
              <a:gd name="T0" fmla="*/ 54 w 507"/>
              <a:gd name="T1" fmla="*/ 0 h 317"/>
              <a:gd name="T2" fmla="*/ 54 w 507"/>
              <a:gd name="T3" fmla="*/ 0 h 317"/>
              <a:gd name="T4" fmla="*/ 45 w 507"/>
              <a:gd name="T5" fmla="*/ 45 h 317"/>
              <a:gd name="T6" fmla="*/ 452 w 507"/>
              <a:gd name="T7" fmla="*/ 45 h 317"/>
              <a:gd name="T8" fmla="*/ 452 w 507"/>
              <a:gd name="T9" fmla="*/ 271 h 317"/>
              <a:gd name="T10" fmla="*/ 452 w 507"/>
              <a:gd name="T11" fmla="*/ 271 h 317"/>
              <a:gd name="T12" fmla="*/ 45 w 507"/>
              <a:gd name="T13" fmla="*/ 271 h 317"/>
              <a:gd name="T14" fmla="*/ 45 w 507"/>
              <a:gd name="T15" fmla="*/ 90 h 317"/>
              <a:gd name="T16" fmla="*/ 27 w 507"/>
              <a:gd name="T17" fmla="*/ 63 h 317"/>
              <a:gd name="T18" fmla="*/ 27 w 507"/>
              <a:gd name="T19" fmla="*/ 63 h 317"/>
              <a:gd name="T20" fmla="*/ 0 w 507"/>
              <a:gd name="T21" fmla="*/ 90 h 317"/>
              <a:gd name="T22" fmla="*/ 0 w 507"/>
              <a:gd name="T23" fmla="*/ 271 h 317"/>
              <a:gd name="T24" fmla="*/ 45 w 507"/>
              <a:gd name="T25" fmla="*/ 316 h 317"/>
              <a:gd name="T26" fmla="*/ 452 w 507"/>
              <a:gd name="T27" fmla="*/ 316 h 317"/>
              <a:gd name="T28" fmla="*/ 506 w 507"/>
              <a:gd name="T29" fmla="*/ 271 h 317"/>
              <a:gd name="T30" fmla="*/ 506 w 507"/>
              <a:gd name="T31" fmla="*/ 0 h 317"/>
              <a:gd name="T32" fmla="*/ 54 w 507"/>
              <a:gd name="T33" fmla="*/ 0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7" h="317">
                <a:moveTo>
                  <a:pt x="54" y="0"/>
                </a:moveTo>
                <a:lnTo>
                  <a:pt x="54" y="0"/>
                </a:lnTo>
                <a:cubicBezTo>
                  <a:pt x="45" y="45"/>
                  <a:pt x="45" y="45"/>
                  <a:pt x="45" y="45"/>
                </a:cubicBezTo>
                <a:cubicBezTo>
                  <a:pt x="452" y="45"/>
                  <a:pt x="452" y="45"/>
                  <a:pt x="452" y="45"/>
                </a:cubicBezTo>
                <a:cubicBezTo>
                  <a:pt x="452" y="271"/>
                  <a:pt x="452" y="271"/>
                  <a:pt x="452" y="271"/>
                </a:cubicBezTo>
                <a:lnTo>
                  <a:pt x="452" y="271"/>
                </a:lnTo>
                <a:cubicBezTo>
                  <a:pt x="45" y="271"/>
                  <a:pt x="45" y="271"/>
                  <a:pt x="45" y="271"/>
                </a:cubicBezTo>
                <a:cubicBezTo>
                  <a:pt x="45" y="90"/>
                  <a:pt x="45" y="90"/>
                  <a:pt x="45" y="90"/>
                </a:cubicBezTo>
                <a:cubicBezTo>
                  <a:pt x="45" y="73"/>
                  <a:pt x="36" y="63"/>
                  <a:pt x="27" y="63"/>
                </a:cubicBezTo>
                <a:lnTo>
                  <a:pt x="27" y="63"/>
                </a:lnTo>
                <a:cubicBezTo>
                  <a:pt x="9" y="63"/>
                  <a:pt x="0" y="73"/>
                  <a:pt x="0" y="90"/>
                </a:cubicBezTo>
                <a:cubicBezTo>
                  <a:pt x="0" y="271"/>
                  <a:pt x="0" y="271"/>
                  <a:pt x="0" y="271"/>
                </a:cubicBezTo>
                <a:cubicBezTo>
                  <a:pt x="0" y="298"/>
                  <a:pt x="18" y="316"/>
                  <a:pt x="45" y="316"/>
                </a:cubicBezTo>
                <a:cubicBezTo>
                  <a:pt x="452" y="316"/>
                  <a:pt x="452" y="316"/>
                  <a:pt x="452" y="316"/>
                </a:cubicBezTo>
                <a:cubicBezTo>
                  <a:pt x="479" y="316"/>
                  <a:pt x="506" y="298"/>
                  <a:pt x="506" y="271"/>
                </a:cubicBezTo>
                <a:cubicBezTo>
                  <a:pt x="506" y="0"/>
                  <a:pt x="506" y="0"/>
                  <a:pt x="506" y="0"/>
                </a:cubicBezTo>
                <a:lnTo>
                  <a:pt x="54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89">
            <a:extLst>
              <a:ext uri="{FF2B5EF4-FFF2-40B4-BE49-F238E27FC236}">
                <a16:creationId xmlns:a16="http://schemas.microsoft.com/office/drawing/2014/main" id="{CD0FEAAB-ADB1-344C-9096-D069473D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375" y="11237035"/>
            <a:ext cx="664143" cy="186340"/>
          </a:xfrm>
          <a:custGeom>
            <a:avLst/>
            <a:gdLst>
              <a:gd name="T0" fmla="*/ 542 w 615"/>
              <a:gd name="T1" fmla="*/ 171 h 172"/>
              <a:gd name="T2" fmla="*/ 542 w 615"/>
              <a:gd name="T3" fmla="*/ 171 h 172"/>
              <a:gd name="T4" fmla="*/ 72 w 615"/>
              <a:gd name="T5" fmla="*/ 171 h 172"/>
              <a:gd name="T6" fmla="*/ 0 w 615"/>
              <a:gd name="T7" fmla="*/ 99 h 172"/>
              <a:gd name="T8" fmla="*/ 0 w 615"/>
              <a:gd name="T9" fmla="*/ 63 h 172"/>
              <a:gd name="T10" fmla="*/ 72 w 615"/>
              <a:gd name="T11" fmla="*/ 0 h 172"/>
              <a:gd name="T12" fmla="*/ 542 w 615"/>
              <a:gd name="T13" fmla="*/ 0 h 172"/>
              <a:gd name="T14" fmla="*/ 614 w 615"/>
              <a:gd name="T15" fmla="*/ 63 h 172"/>
              <a:gd name="T16" fmla="*/ 614 w 615"/>
              <a:gd name="T17" fmla="*/ 99 h 172"/>
              <a:gd name="T18" fmla="*/ 542 w 615"/>
              <a:gd name="T19" fmla="*/ 171 h 172"/>
              <a:gd name="T20" fmla="*/ 72 w 615"/>
              <a:gd name="T21" fmla="*/ 45 h 172"/>
              <a:gd name="T22" fmla="*/ 72 w 615"/>
              <a:gd name="T23" fmla="*/ 45 h 172"/>
              <a:gd name="T24" fmla="*/ 45 w 615"/>
              <a:gd name="T25" fmla="*/ 63 h 172"/>
              <a:gd name="T26" fmla="*/ 45 w 615"/>
              <a:gd name="T27" fmla="*/ 99 h 172"/>
              <a:gd name="T28" fmla="*/ 72 w 615"/>
              <a:gd name="T29" fmla="*/ 126 h 172"/>
              <a:gd name="T30" fmla="*/ 542 w 615"/>
              <a:gd name="T31" fmla="*/ 126 h 172"/>
              <a:gd name="T32" fmla="*/ 560 w 615"/>
              <a:gd name="T33" fmla="*/ 99 h 172"/>
              <a:gd name="T34" fmla="*/ 560 w 615"/>
              <a:gd name="T35" fmla="*/ 63 h 172"/>
              <a:gd name="T36" fmla="*/ 542 w 615"/>
              <a:gd name="T37" fmla="*/ 45 h 172"/>
              <a:gd name="T38" fmla="*/ 72 w 615"/>
              <a:gd name="T39" fmla="*/ 45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5" h="172">
                <a:moveTo>
                  <a:pt x="542" y="171"/>
                </a:moveTo>
                <a:lnTo>
                  <a:pt x="542" y="171"/>
                </a:lnTo>
                <a:cubicBezTo>
                  <a:pt x="72" y="171"/>
                  <a:pt x="72" y="171"/>
                  <a:pt x="72" y="171"/>
                </a:cubicBezTo>
                <a:cubicBezTo>
                  <a:pt x="27" y="171"/>
                  <a:pt x="0" y="144"/>
                  <a:pt x="0" y="99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7"/>
                  <a:pt x="27" y="0"/>
                  <a:pt x="72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78" y="0"/>
                  <a:pt x="614" y="27"/>
                  <a:pt x="614" y="63"/>
                </a:cubicBezTo>
                <a:cubicBezTo>
                  <a:pt x="614" y="99"/>
                  <a:pt x="614" y="99"/>
                  <a:pt x="614" y="99"/>
                </a:cubicBezTo>
                <a:cubicBezTo>
                  <a:pt x="614" y="144"/>
                  <a:pt x="578" y="171"/>
                  <a:pt x="542" y="171"/>
                </a:cubicBezTo>
                <a:close/>
                <a:moveTo>
                  <a:pt x="72" y="45"/>
                </a:moveTo>
                <a:lnTo>
                  <a:pt x="72" y="45"/>
                </a:lnTo>
                <a:cubicBezTo>
                  <a:pt x="54" y="45"/>
                  <a:pt x="45" y="54"/>
                  <a:pt x="45" y="63"/>
                </a:cubicBezTo>
                <a:cubicBezTo>
                  <a:pt x="45" y="99"/>
                  <a:pt x="45" y="99"/>
                  <a:pt x="45" y="99"/>
                </a:cubicBezTo>
                <a:cubicBezTo>
                  <a:pt x="45" y="117"/>
                  <a:pt x="54" y="126"/>
                  <a:pt x="72" y="126"/>
                </a:cubicBezTo>
                <a:cubicBezTo>
                  <a:pt x="542" y="126"/>
                  <a:pt x="542" y="126"/>
                  <a:pt x="542" y="126"/>
                </a:cubicBezTo>
                <a:cubicBezTo>
                  <a:pt x="551" y="126"/>
                  <a:pt x="560" y="117"/>
                  <a:pt x="560" y="99"/>
                </a:cubicBezTo>
                <a:cubicBezTo>
                  <a:pt x="560" y="63"/>
                  <a:pt x="560" y="63"/>
                  <a:pt x="560" y="63"/>
                </a:cubicBezTo>
                <a:cubicBezTo>
                  <a:pt x="560" y="54"/>
                  <a:pt x="551" y="45"/>
                  <a:pt x="542" y="45"/>
                </a:cubicBezTo>
                <a:lnTo>
                  <a:pt x="72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AC648135-8AB7-D84A-9154-CA170909552F}"/>
              </a:ext>
            </a:extLst>
          </p:cNvPr>
          <p:cNvGrpSpPr/>
          <p:nvPr/>
        </p:nvGrpSpPr>
        <p:grpSpPr>
          <a:xfrm>
            <a:off x="16248480" y="5115346"/>
            <a:ext cx="4149376" cy="1378209"/>
            <a:chOff x="19165375" y="5323521"/>
            <a:chExt cx="4149376" cy="1378209"/>
          </a:xfrm>
        </p:grpSpPr>
        <p:sp>
          <p:nvSpPr>
            <p:cNvPr id="90" name="CuadroTexto 395">
              <a:extLst>
                <a:ext uri="{FF2B5EF4-FFF2-40B4-BE49-F238E27FC236}">
                  <a16:creationId xmlns:a16="http://schemas.microsoft.com/office/drawing/2014/main" id="{1C1F65F2-A199-694A-8515-45AB7187B0A6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91" name="Rectangle 56">
              <a:extLst>
                <a:ext uri="{FF2B5EF4-FFF2-40B4-BE49-F238E27FC236}">
                  <a16:creationId xmlns:a16="http://schemas.microsoft.com/office/drawing/2014/main" id="{92A80D85-C30C-974C-905A-8CBB78D85322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2" name="Grupo 91">
            <a:extLst>
              <a:ext uri="{FF2B5EF4-FFF2-40B4-BE49-F238E27FC236}">
                <a16:creationId xmlns:a16="http://schemas.microsoft.com/office/drawing/2014/main" id="{B97ED1E8-BCB7-3F48-8EC6-A03B5C40CA10}"/>
              </a:ext>
            </a:extLst>
          </p:cNvPr>
          <p:cNvGrpSpPr/>
          <p:nvPr/>
        </p:nvGrpSpPr>
        <p:grpSpPr>
          <a:xfrm>
            <a:off x="16264751" y="10613901"/>
            <a:ext cx="4141738" cy="1394383"/>
            <a:chOff x="19190593" y="7745143"/>
            <a:chExt cx="4141738" cy="1394383"/>
          </a:xfrm>
        </p:grpSpPr>
        <p:sp>
          <p:nvSpPr>
            <p:cNvPr id="93" name="CuadroTexto 395">
              <a:extLst>
                <a:ext uri="{FF2B5EF4-FFF2-40B4-BE49-F238E27FC236}">
                  <a16:creationId xmlns:a16="http://schemas.microsoft.com/office/drawing/2014/main" id="{47D21C6A-BF17-8144-AF25-28E64A281620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94" name="Rectangle 56">
              <a:extLst>
                <a:ext uri="{FF2B5EF4-FFF2-40B4-BE49-F238E27FC236}">
                  <a16:creationId xmlns:a16="http://schemas.microsoft.com/office/drawing/2014/main" id="{ED483ED8-40F2-9347-BC6B-690FA1F53699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5" name="Grupo 94">
            <a:extLst>
              <a:ext uri="{FF2B5EF4-FFF2-40B4-BE49-F238E27FC236}">
                <a16:creationId xmlns:a16="http://schemas.microsoft.com/office/drawing/2014/main" id="{DBCA72F8-6E68-574B-811A-C43EA74214D5}"/>
              </a:ext>
            </a:extLst>
          </p:cNvPr>
          <p:cNvGrpSpPr/>
          <p:nvPr/>
        </p:nvGrpSpPr>
        <p:grpSpPr>
          <a:xfrm>
            <a:off x="4201579" y="10618314"/>
            <a:ext cx="4131675" cy="1394970"/>
            <a:chOff x="19203987" y="10213333"/>
            <a:chExt cx="4131675" cy="1394970"/>
          </a:xfrm>
        </p:grpSpPr>
        <p:sp>
          <p:nvSpPr>
            <p:cNvPr id="96" name="CuadroTexto 395">
              <a:extLst>
                <a:ext uri="{FF2B5EF4-FFF2-40B4-BE49-F238E27FC236}">
                  <a16:creationId xmlns:a16="http://schemas.microsoft.com/office/drawing/2014/main" id="{292F7E36-2739-3040-8047-86DE99ED0D13}"/>
                </a:ext>
              </a:extLst>
            </p:cNvPr>
            <p:cNvSpPr txBox="1"/>
            <p:nvPr/>
          </p:nvSpPr>
          <p:spPr>
            <a:xfrm>
              <a:off x="20952987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97" name="Rectangle 56">
              <a:extLst>
                <a:ext uri="{FF2B5EF4-FFF2-40B4-BE49-F238E27FC236}">
                  <a16:creationId xmlns:a16="http://schemas.microsoft.com/office/drawing/2014/main" id="{82F65882-18E8-C24E-8D4E-0690C8FFCE8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8" name="Grupo 97">
            <a:extLst>
              <a:ext uri="{FF2B5EF4-FFF2-40B4-BE49-F238E27FC236}">
                <a16:creationId xmlns:a16="http://schemas.microsoft.com/office/drawing/2014/main" id="{E1CB4F6D-24C7-EB41-A1D5-D15834AB9877}"/>
              </a:ext>
            </a:extLst>
          </p:cNvPr>
          <p:cNvGrpSpPr/>
          <p:nvPr/>
        </p:nvGrpSpPr>
        <p:grpSpPr>
          <a:xfrm>
            <a:off x="17251859" y="7884196"/>
            <a:ext cx="4149376" cy="1378209"/>
            <a:chOff x="19165375" y="5323521"/>
            <a:chExt cx="4149376" cy="1378209"/>
          </a:xfrm>
        </p:grpSpPr>
        <p:sp>
          <p:nvSpPr>
            <p:cNvPr id="99" name="CuadroTexto 395">
              <a:extLst>
                <a:ext uri="{FF2B5EF4-FFF2-40B4-BE49-F238E27FC236}">
                  <a16:creationId xmlns:a16="http://schemas.microsoft.com/office/drawing/2014/main" id="{9EB897AB-DE22-5F46-A1CD-A5B04F5BF8B7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100" name="Rectangle 56">
              <a:extLst>
                <a:ext uri="{FF2B5EF4-FFF2-40B4-BE49-F238E27FC236}">
                  <a16:creationId xmlns:a16="http://schemas.microsoft.com/office/drawing/2014/main" id="{CC42424A-13F0-0544-BBC6-479A17E3B673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" name="Grupo 100">
            <a:extLst>
              <a:ext uri="{FF2B5EF4-FFF2-40B4-BE49-F238E27FC236}">
                <a16:creationId xmlns:a16="http://schemas.microsoft.com/office/drawing/2014/main" id="{1F1A6E73-7253-A147-998C-533D71E1264C}"/>
              </a:ext>
            </a:extLst>
          </p:cNvPr>
          <p:cNvGrpSpPr/>
          <p:nvPr/>
        </p:nvGrpSpPr>
        <p:grpSpPr>
          <a:xfrm>
            <a:off x="2976415" y="7920593"/>
            <a:ext cx="4123181" cy="1394970"/>
            <a:chOff x="19203987" y="10213333"/>
            <a:chExt cx="4123181" cy="1394970"/>
          </a:xfrm>
        </p:grpSpPr>
        <p:sp>
          <p:nvSpPr>
            <p:cNvPr id="102" name="CuadroTexto 395">
              <a:extLst>
                <a:ext uri="{FF2B5EF4-FFF2-40B4-BE49-F238E27FC236}">
                  <a16:creationId xmlns:a16="http://schemas.microsoft.com/office/drawing/2014/main" id="{F958EC19-31BC-5443-BE1F-EBB60CFCC34E}"/>
                </a:ext>
              </a:extLst>
            </p:cNvPr>
            <p:cNvSpPr txBox="1"/>
            <p:nvPr/>
          </p:nvSpPr>
          <p:spPr>
            <a:xfrm>
              <a:off x="20926096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103" name="Rectangle 56">
              <a:extLst>
                <a:ext uri="{FF2B5EF4-FFF2-40B4-BE49-F238E27FC236}">
                  <a16:creationId xmlns:a16="http://schemas.microsoft.com/office/drawing/2014/main" id="{CF6E63F1-E42B-1241-BB54-5B199E89633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A024DC6F-9444-6141-B154-80BCB21C51F0}"/>
              </a:ext>
            </a:extLst>
          </p:cNvPr>
          <p:cNvGrpSpPr/>
          <p:nvPr/>
        </p:nvGrpSpPr>
        <p:grpSpPr>
          <a:xfrm>
            <a:off x="4100486" y="5133860"/>
            <a:ext cx="4185463" cy="1394970"/>
            <a:chOff x="19203987" y="10213333"/>
            <a:chExt cx="4185463" cy="1394970"/>
          </a:xfrm>
        </p:grpSpPr>
        <p:sp>
          <p:nvSpPr>
            <p:cNvPr id="105" name="CuadroTexto 395">
              <a:extLst>
                <a:ext uri="{FF2B5EF4-FFF2-40B4-BE49-F238E27FC236}">
                  <a16:creationId xmlns:a16="http://schemas.microsoft.com/office/drawing/2014/main" id="{30D61F2A-1F1F-8741-B1C7-50D262252721}"/>
                </a:ext>
              </a:extLst>
            </p:cNvPr>
            <p:cNvSpPr txBox="1"/>
            <p:nvPr/>
          </p:nvSpPr>
          <p:spPr>
            <a:xfrm>
              <a:off x="21006775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106" name="Rectangle 56">
              <a:extLst>
                <a:ext uri="{FF2B5EF4-FFF2-40B4-BE49-F238E27FC236}">
                  <a16:creationId xmlns:a16="http://schemas.microsoft.com/office/drawing/2014/main" id="{990F9D83-27B1-8E42-9C52-F7E6DB7DFE75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C503ECA9-A279-2143-8E1E-FA3CC1BF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396" y="4942090"/>
            <a:ext cx="8010347" cy="6938701"/>
          </a:xfrm>
          <a:custGeom>
            <a:avLst/>
            <a:gdLst>
              <a:gd name="T0" fmla="*/ 5882 w 7844"/>
              <a:gd name="T1" fmla="*/ 0 h 6794"/>
              <a:gd name="T2" fmla="*/ 1961 w 7844"/>
              <a:gd name="T3" fmla="*/ 0 h 6794"/>
              <a:gd name="T4" fmla="*/ 0 w 7844"/>
              <a:gd name="T5" fmla="*/ 3396 h 6794"/>
              <a:gd name="T6" fmla="*/ 1961 w 7844"/>
              <a:gd name="T7" fmla="*/ 6793 h 6794"/>
              <a:gd name="T8" fmla="*/ 5882 w 7844"/>
              <a:gd name="T9" fmla="*/ 6793 h 6794"/>
              <a:gd name="T10" fmla="*/ 7843 w 7844"/>
              <a:gd name="T11" fmla="*/ 3396 h 6794"/>
              <a:gd name="T12" fmla="*/ 5882 w 7844"/>
              <a:gd name="T13" fmla="*/ 0 h 6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844" h="6794">
                <a:moveTo>
                  <a:pt x="5882" y="0"/>
                </a:moveTo>
                <a:lnTo>
                  <a:pt x="1961" y="0"/>
                </a:lnTo>
                <a:lnTo>
                  <a:pt x="0" y="3396"/>
                </a:lnTo>
                <a:lnTo>
                  <a:pt x="1961" y="6793"/>
                </a:lnTo>
                <a:lnTo>
                  <a:pt x="5882" y="6793"/>
                </a:lnTo>
                <a:lnTo>
                  <a:pt x="7843" y="3396"/>
                </a:lnTo>
                <a:lnTo>
                  <a:pt x="5882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33">
            <a:extLst>
              <a:ext uri="{FF2B5EF4-FFF2-40B4-BE49-F238E27FC236}">
                <a16:creationId xmlns:a16="http://schemas.microsoft.com/office/drawing/2014/main" id="{023AE3BE-B765-0E46-B189-0FDEDC75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135" y="6455006"/>
            <a:ext cx="3912870" cy="3903864"/>
          </a:xfrm>
          <a:custGeom>
            <a:avLst/>
            <a:gdLst>
              <a:gd name="T0" fmla="*/ 3830 w 3831"/>
              <a:gd name="T1" fmla="*/ 1915 h 3823"/>
              <a:gd name="T2" fmla="*/ 3830 w 3831"/>
              <a:gd name="T3" fmla="*/ 1915 h 3823"/>
              <a:gd name="T4" fmla="*/ 1916 w 3831"/>
              <a:gd name="T5" fmla="*/ 3822 h 3823"/>
              <a:gd name="T6" fmla="*/ 0 w 3831"/>
              <a:gd name="T7" fmla="*/ 1915 h 3823"/>
              <a:gd name="T8" fmla="*/ 1916 w 3831"/>
              <a:gd name="T9" fmla="*/ 0 h 3823"/>
              <a:gd name="T10" fmla="*/ 3830 w 3831"/>
              <a:gd name="T11" fmla="*/ 1915 h 3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31" h="3823">
                <a:moveTo>
                  <a:pt x="3830" y="1915"/>
                </a:moveTo>
                <a:lnTo>
                  <a:pt x="3830" y="1915"/>
                </a:lnTo>
                <a:cubicBezTo>
                  <a:pt x="3830" y="2972"/>
                  <a:pt x="2972" y="3822"/>
                  <a:pt x="1916" y="3822"/>
                </a:cubicBezTo>
                <a:cubicBezTo>
                  <a:pt x="859" y="3822"/>
                  <a:pt x="0" y="2972"/>
                  <a:pt x="0" y="1915"/>
                </a:cubicBezTo>
                <a:cubicBezTo>
                  <a:pt x="0" y="858"/>
                  <a:pt x="859" y="0"/>
                  <a:pt x="1916" y="0"/>
                </a:cubicBezTo>
                <a:cubicBezTo>
                  <a:pt x="2972" y="0"/>
                  <a:pt x="3830" y="858"/>
                  <a:pt x="3830" y="191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34">
            <a:extLst>
              <a:ext uri="{FF2B5EF4-FFF2-40B4-BE49-F238E27FC236}">
                <a16:creationId xmlns:a16="http://schemas.microsoft.com/office/drawing/2014/main" id="{214C9C83-B910-B245-BEEF-2EE96A9F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530" y="10759611"/>
            <a:ext cx="1994709" cy="1994709"/>
          </a:xfrm>
          <a:custGeom>
            <a:avLst/>
            <a:gdLst>
              <a:gd name="T0" fmla="*/ 976 w 1953"/>
              <a:gd name="T1" fmla="*/ 0 h 1953"/>
              <a:gd name="T2" fmla="*/ 976 w 1953"/>
              <a:gd name="T3" fmla="*/ 0 h 1953"/>
              <a:gd name="T4" fmla="*/ 1952 w 1953"/>
              <a:gd name="T5" fmla="*/ 976 h 1953"/>
              <a:gd name="T6" fmla="*/ 976 w 1953"/>
              <a:gd name="T7" fmla="*/ 1952 h 1953"/>
              <a:gd name="T8" fmla="*/ 0 w 1953"/>
              <a:gd name="T9" fmla="*/ 976 h 1953"/>
              <a:gd name="T10" fmla="*/ 976 w 1953"/>
              <a:gd name="T11" fmla="*/ 0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0"/>
                </a:moveTo>
                <a:lnTo>
                  <a:pt x="976" y="0"/>
                </a:lnTo>
                <a:cubicBezTo>
                  <a:pt x="1509" y="0"/>
                  <a:pt x="1952" y="443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  <a:cubicBezTo>
                  <a:pt x="434" y="1952"/>
                  <a:pt x="0" y="1518"/>
                  <a:pt x="0" y="976"/>
                </a:cubicBezTo>
                <a:cubicBezTo>
                  <a:pt x="0" y="443"/>
                  <a:pt x="434" y="0"/>
                  <a:pt x="976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35">
            <a:extLst>
              <a:ext uri="{FF2B5EF4-FFF2-40B4-BE49-F238E27FC236}">
                <a16:creationId xmlns:a16="http://schemas.microsoft.com/office/drawing/2014/main" id="{696B8004-CAEA-9249-8B1E-65EC13DB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1530" y="4055055"/>
            <a:ext cx="1994709" cy="1994706"/>
          </a:xfrm>
          <a:custGeom>
            <a:avLst/>
            <a:gdLst>
              <a:gd name="T0" fmla="*/ 976 w 1953"/>
              <a:gd name="T1" fmla="*/ 0 h 1953"/>
              <a:gd name="T2" fmla="*/ 976 w 1953"/>
              <a:gd name="T3" fmla="*/ 0 h 1953"/>
              <a:gd name="T4" fmla="*/ 1952 w 1953"/>
              <a:gd name="T5" fmla="*/ 976 h 1953"/>
              <a:gd name="T6" fmla="*/ 976 w 1953"/>
              <a:gd name="T7" fmla="*/ 1952 h 1953"/>
              <a:gd name="T8" fmla="*/ 0 w 1953"/>
              <a:gd name="T9" fmla="*/ 976 h 1953"/>
              <a:gd name="T10" fmla="*/ 976 w 1953"/>
              <a:gd name="T11" fmla="*/ 0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3" h="1953">
                <a:moveTo>
                  <a:pt x="976" y="0"/>
                </a:moveTo>
                <a:lnTo>
                  <a:pt x="976" y="0"/>
                </a:lnTo>
                <a:cubicBezTo>
                  <a:pt x="1509" y="0"/>
                  <a:pt x="1952" y="434"/>
                  <a:pt x="1952" y="976"/>
                </a:cubicBezTo>
                <a:cubicBezTo>
                  <a:pt x="1952" y="1518"/>
                  <a:pt x="1509" y="1952"/>
                  <a:pt x="976" y="1952"/>
                </a:cubicBezTo>
                <a:cubicBezTo>
                  <a:pt x="434" y="1952"/>
                  <a:pt x="0" y="1518"/>
                  <a:pt x="0" y="976"/>
                </a:cubicBezTo>
                <a:cubicBezTo>
                  <a:pt x="0" y="434"/>
                  <a:pt x="434" y="0"/>
                  <a:pt x="97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36">
            <a:extLst>
              <a:ext uri="{FF2B5EF4-FFF2-40B4-BE49-F238E27FC236}">
                <a16:creationId xmlns:a16="http://schemas.microsoft.com/office/drawing/2014/main" id="{1E3CFB26-5029-4440-BFB6-721D563D1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399" y="10759611"/>
            <a:ext cx="1994706" cy="1994709"/>
          </a:xfrm>
          <a:custGeom>
            <a:avLst/>
            <a:gdLst>
              <a:gd name="T0" fmla="*/ 975 w 1952"/>
              <a:gd name="T1" fmla="*/ 0 h 1953"/>
              <a:gd name="T2" fmla="*/ 975 w 1952"/>
              <a:gd name="T3" fmla="*/ 0 h 1953"/>
              <a:gd name="T4" fmla="*/ 1951 w 1952"/>
              <a:gd name="T5" fmla="*/ 976 h 1953"/>
              <a:gd name="T6" fmla="*/ 975 w 1952"/>
              <a:gd name="T7" fmla="*/ 1952 h 1953"/>
              <a:gd name="T8" fmla="*/ 0 w 1952"/>
              <a:gd name="T9" fmla="*/ 976 h 1953"/>
              <a:gd name="T10" fmla="*/ 975 w 1952"/>
              <a:gd name="T11" fmla="*/ 0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2" h="1953">
                <a:moveTo>
                  <a:pt x="975" y="0"/>
                </a:moveTo>
                <a:lnTo>
                  <a:pt x="975" y="0"/>
                </a:lnTo>
                <a:cubicBezTo>
                  <a:pt x="1509" y="0"/>
                  <a:pt x="1951" y="443"/>
                  <a:pt x="1951" y="976"/>
                </a:cubicBezTo>
                <a:cubicBezTo>
                  <a:pt x="1951" y="1518"/>
                  <a:pt x="1509" y="1952"/>
                  <a:pt x="975" y="1952"/>
                </a:cubicBezTo>
                <a:cubicBezTo>
                  <a:pt x="433" y="1952"/>
                  <a:pt x="0" y="1518"/>
                  <a:pt x="0" y="976"/>
                </a:cubicBezTo>
                <a:cubicBezTo>
                  <a:pt x="0" y="443"/>
                  <a:pt x="433" y="0"/>
                  <a:pt x="97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37">
            <a:extLst>
              <a:ext uri="{FF2B5EF4-FFF2-40B4-BE49-F238E27FC236}">
                <a16:creationId xmlns:a16="http://schemas.microsoft.com/office/drawing/2014/main" id="{6117ECCF-638C-BB42-AD27-B70AF17A9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4399" y="4055055"/>
            <a:ext cx="1994706" cy="1994706"/>
          </a:xfrm>
          <a:custGeom>
            <a:avLst/>
            <a:gdLst>
              <a:gd name="T0" fmla="*/ 975 w 1952"/>
              <a:gd name="T1" fmla="*/ 0 h 1953"/>
              <a:gd name="T2" fmla="*/ 975 w 1952"/>
              <a:gd name="T3" fmla="*/ 0 h 1953"/>
              <a:gd name="T4" fmla="*/ 1951 w 1952"/>
              <a:gd name="T5" fmla="*/ 976 h 1953"/>
              <a:gd name="T6" fmla="*/ 975 w 1952"/>
              <a:gd name="T7" fmla="*/ 1952 h 1953"/>
              <a:gd name="T8" fmla="*/ 0 w 1952"/>
              <a:gd name="T9" fmla="*/ 976 h 1953"/>
              <a:gd name="T10" fmla="*/ 975 w 1952"/>
              <a:gd name="T11" fmla="*/ 0 h 19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52" h="1953">
                <a:moveTo>
                  <a:pt x="975" y="0"/>
                </a:moveTo>
                <a:lnTo>
                  <a:pt x="975" y="0"/>
                </a:lnTo>
                <a:cubicBezTo>
                  <a:pt x="1509" y="0"/>
                  <a:pt x="1951" y="434"/>
                  <a:pt x="1951" y="976"/>
                </a:cubicBezTo>
                <a:cubicBezTo>
                  <a:pt x="1951" y="1518"/>
                  <a:pt x="1509" y="1952"/>
                  <a:pt x="975" y="1952"/>
                </a:cubicBezTo>
                <a:cubicBezTo>
                  <a:pt x="433" y="1952"/>
                  <a:pt x="0" y="1518"/>
                  <a:pt x="0" y="976"/>
                </a:cubicBezTo>
                <a:cubicBezTo>
                  <a:pt x="0" y="434"/>
                  <a:pt x="433" y="0"/>
                  <a:pt x="97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38">
            <a:extLst>
              <a:ext uri="{FF2B5EF4-FFF2-40B4-BE49-F238E27FC236}">
                <a16:creationId xmlns:a16="http://schemas.microsoft.com/office/drawing/2014/main" id="{17982AAB-F983-A44E-B9BB-DF8656C05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8287" y="7495137"/>
            <a:ext cx="2188324" cy="2197330"/>
          </a:xfrm>
          <a:custGeom>
            <a:avLst/>
            <a:gdLst>
              <a:gd name="T0" fmla="*/ 1753 w 2143"/>
              <a:gd name="T1" fmla="*/ 380 h 2152"/>
              <a:gd name="T2" fmla="*/ 1753 w 2143"/>
              <a:gd name="T3" fmla="*/ 380 h 2152"/>
              <a:gd name="T4" fmla="*/ 1771 w 2143"/>
              <a:gd name="T5" fmla="*/ 1762 h 2152"/>
              <a:gd name="T6" fmla="*/ 389 w 2143"/>
              <a:gd name="T7" fmla="*/ 1771 h 2152"/>
              <a:gd name="T8" fmla="*/ 380 w 2143"/>
              <a:gd name="T9" fmla="*/ 389 h 2152"/>
              <a:gd name="T10" fmla="*/ 1753 w 2143"/>
              <a:gd name="T11" fmla="*/ 380 h 2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43" h="2152">
                <a:moveTo>
                  <a:pt x="1753" y="380"/>
                </a:moveTo>
                <a:lnTo>
                  <a:pt x="1753" y="380"/>
                </a:lnTo>
                <a:cubicBezTo>
                  <a:pt x="2142" y="759"/>
                  <a:pt x="2142" y="1383"/>
                  <a:pt x="1771" y="1762"/>
                </a:cubicBezTo>
                <a:cubicBezTo>
                  <a:pt x="1392" y="2151"/>
                  <a:pt x="769" y="2151"/>
                  <a:pt x="389" y="1771"/>
                </a:cubicBezTo>
                <a:cubicBezTo>
                  <a:pt x="0" y="1392"/>
                  <a:pt x="0" y="778"/>
                  <a:pt x="380" y="389"/>
                </a:cubicBezTo>
                <a:cubicBezTo>
                  <a:pt x="750" y="9"/>
                  <a:pt x="1374" y="0"/>
                  <a:pt x="1753" y="38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39">
            <a:extLst>
              <a:ext uri="{FF2B5EF4-FFF2-40B4-BE49-F238E27FC236}">
                <a16:creationId xmlns:a16="http://schemas.microsoft.com/office/drawing/2014/main" id="{2DA2AE76-4520-CB47-BE39-C1A65D6F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181" y="7346545"/>
            <a:ext cx="2197330" cy="2197330"/>
          </a:xfrm>
          <a:custGeom>
            <a:avLst/>
            <a:gdLst>
              <a:gd name="T0" fmla="*/ 1762 w 2151"/>
              <a:gd name="T1" fmla="*/ 379 h 2151"/>
              <a:gd name="T2" fmla="*/ 1762 w 2151"/>
              <a:gd name="T3" fmla="*/ 379 h 2151"/>
              <a:gd name="T4" fmla="*/ 1771 w 2151"/>
              <a:gd name="T5" fmla="*/ 1753 h 2151"/>
              <a:gd name="T6" fmla="*/ 388 w 2151"/>
              <a:gd name="T7" fmla="*/ 1771 h 2151"/>
              <a:gd name="T8" fmla="*/ 379 w 2151"/>
              <a:gd name="T9" fmla="*/ 388 h 2151"/>
              <a:gd name="T10" fmla="*/ 1762 w 2151"/>
              <a:gd name="T11" fmla="*/ 379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51" h="2151">
                <a:moveTo>
                  <a:pt x="1762" y="379"/>
                </a:moveTo>
                <a:lnTo>
                  <a:pt x="1762" y="379"/>
                </a:lnTo>
                <a:cubicBezTo>
                  <a:pt x="2141" y="750"/>
                  <a:pt x="2150" y="1373"/>
                  <a:pt x="1771" y="1753"/>
                </a:cubicBezTo>
                <a:cubicBezTo>
                  <a:pt x="1391" y="2141"/>
                  <a:pt x="777" y="2150"/>
                  <a:pt x="388" y="1771"/>
                </a:cubicBezTo>
                <a:cubicBezTo>
                  <a:pt x="9" y="1391"/>
                  <a:pt x="0" y="768"/>
                  <a:pt x="379" y="388"/>
                </a:cubicBezTo>
                <a:cubicBezTo>
                  <a:pt x="759" y="0"/>
                  <a:pt x="1373" y="0"/>
                  <a:pt x="1762" y="3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53">
            <a:extLst>
              <a:ext uri="{FF2B5EF4-FFF2-40B4-BE49-F238E27FC236}">
                <a16:creationId xmlns:a16="http://schemas.microsoft.com/office/drawing/2014/main" id="{EE29A1C9-E564-3D42-B0F5-CF7C5D579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6824" y="11498058"/>
            <a:ext cx="580850" cy="360218"/>
          </a:xfrm>
          <a:custGeom>
            <a:avLst/>
            <a:gdLst>
              <a:gd name="T0" fmla="*/ 461 w 571"/>
              <a:gd name="T1" fmla="*/ 352 h 353"/>
              <a:gd name="T2" fmla="*/ 461 w 571"/>
              <a:gd name="T3" fmla="*/ 352 h 353"/>
              <a:gd name="T4" fmla="*/ 217 w 571"/>
              <a:gd name="T5" fmla="*/ 352 h 353"/>
              <a:gd name="T6" fmla="*/ 163 w 571"/>
              <a:gd name="T7" fmla="*/ 298 h 353"/>
              <a:gd name="T8" fmla="*/ 91 w 571"/>
              <a:gd name="T9" fmla="*/ 54 h 353"/>
              <a:gd name="T10" fmla="*/ 27 w 571"/>
              <a:gd name="T11" fmla="*/ 54 h 353"/>
              <a:gd name="T12" fmla="*/ 0 w 571"/>
              <a:gd name="T13" fmla="*/ 27 h 353"/>
              <a:gd name="T14" fmla="*/ 27 w 571"/>
              <a:gd name="T15" fmla="*/ 0 h 353"/>
              <a:gd name="T16" fmla="*/ 109 w 571"/>
              <a:gd name="T17" fmla="*/ 0 h 353"/>
              <a:gd name="T18" fmla="*/ 136 w 571"/>
              <a:gd name="T19" fmla="*/ 18 h 353"/>
              <a:gd name="T20" fmla="*/ 217 w 571"/>
              <a:gd name="T21" fmla="*/ 289 h 353"/>
              <a:gd name="T22" fmla="*/ 217 w 571"/>
              <a:gd name="T23" fmla="*/ 298 h 353"/>
              <a:gd name="T24" fmla="*/ 461 w 571"/>
              <a:gd name="T25" fmla="*/ 298 h 353"/>
              <a:gd name="T26" fmla="*/ 461 w 571"/>
              <a:gd name="T27" fmla="*/ 289 h 353"/>
              <a:gd name="T28" fmla="*/ 506 w 571"/>
              <a:gd name="T29" fmla="*/ 135 h 353"/>
              <a:gd name="T30" fmla="*/ 298 w 571"/>
              <a:gd name="T31" fmla="*/ 135 h 353"/>
              <a:gd name="T32" fmla="*/ 272 w 571"/>
              <a:gd name="T33" fmla="*/ 108 h 353"/>
              <a:gd name="T34" fmla="*/ 298 w 571"/>
              <a:gd name="T35" fmla="*/ 81 h 353"/>
              <a:gd name="T36" fmla="*/ 542 w 571"/>
              <a:gd name="T37" fmla="*/ 81 h 353"/>
              <a:gd name="T38" fmla="*/ 570 w 571"/>
              <a:gd name="T39" fmla="*/ 90 h 353"/>
              <a:gd name="T40" fmla="*/ 570 w 571"/>
              <a:gd name="T41" fmla="*/ 117 h 353"/>
              <a:gd name="T42" fmla="*/ 515 w 571"/>
              <a:gd name="T43" fmla="*/ 298 h 353"/>
              <a:gd name="T44" fmla="*/ 461 w 571"/>
              <a:gd name="T45" fmla="*/ 352 h 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71" h="353">
                <a:moveTo>
                  <a:pt x="461" y="352"/>
                </a:moveTo>
                <a:lnTo>
                  <a:pt x="461" y="352"/>
                </a:lnTo>
                <a:cubicBezTo>
                  <a:pt x="217" y="352"/>
                  <a:pt x="217" y="352"/>
                  <a:pt x="217" y="352"/>
                </a:cubicBezTo>
                <a:cubicBezTo>
                  <a:pt x="190" y="352"/>
                  <a:pt x="172" y="325"/>
                  <a:pt x="163" y="298"/>
                </a:cubicBezTo>
                <a:cubicBezTo>
                  <a:pt x="91" y="54"/>
                  <a:pt x="91" y="54"/>
                  <a:pt x="9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9" y="54"/>
                  <a:pt x="0" y="36"/>
                  <a:pt x="0" y="27"/>
                </a:cubicBezTo>
                <a:cubicBezTo>
                  <a:pt x="0" y="9"/>
                  <a:pt x="19" y="0"/>
                  <a:pt x="27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27" y="0"/>
                  <a:pt x="136" y="9"/>
                  <a:pt x="136" y="18"/>
                </a:cubicBezTo>
                <a:cubicBezTo>
                  <a:pt x="217" y="289"/>
                  <a:pt x="217" y="289"/>
                  <a:pt x="217" y="289"/>
                </a:cubicBezTo>
                <a:lnTo>
                  <a:pt x="217" y="298"/>
                </a:lnTo>
                <a:cubicBezTo>
                  <a:pt x="461" y="298"/>
                  <a:pt x="461" y="298"/>
                  <a:pt x="461" y="298"/>
                </a:cubicBezTo>
                <a:cubicBezTo>
                  <a:pt x="461" y="289"/>
                  <a:pt x="461" y="289"/>
                  <a:pt x="461" y="289"/>
                </a:cubicBezTo>
                <a:cubicBezTo>
                  <a:pt x="506" y="135"/>
                  <a:pt x="506" y="135"/>
                  <a:pt x="506" y="135"/>
                </a:cubicBezTo>
                <a:cubicBezTo>
                  <a:pt x="298" y="135"/>
                  <a:pt x="298" y="135"/>
                  <a:pt x="298" y="135"/>
                </a:cubicBezTo>
                <a:cubicBezTo>
                  <a:pt x="289" y="135"/>
                  <a:pt x="272" y="117"/>
                  <a:pt x="272" y="108"/>
                </a:cubicBezTo>
                <a:cubicBezTo>
                  <a:pt x="272" y="90"/>
                  <a:pt x="289" y="81"/>
                  <a:pt x="298" y="81"/>
                </a:cubicBezTo>
                <a:cubicBezTo>
                  <a:pt x="542" y="81"/>
                  <a:pt x="542" y="81"/>
                  <a:pt x="542" y="81"/>
                </a:cubicBezTo>
                <a:cubicBezTo>
                  <a:pt x="551" y="81"/>
                  <a:pt x="561" y="81"/>
                  <a:pt x="570" y="90"/>
                </a:cubicBezTo>
                <a:cubicBezTo>
                  <a:pt x="570" y="99"/>
                  <a:pt x="570" y="108"/>
                  <a:pt x="570" y="117"/>
                </a:cubicBezTo>
                <a:cubicBezTo>
                  <a:pt x="515" y="298"/>
                  <a:pt x="515" y="298"/>
                  <a:pt x="515" y="298"/>
                </a:cubicBezTo>
                <a:cubicBezTo>
                  <a:pt x="515" y="325"/>
                  <a:pt x="488" y="352"/>
                  <a:pt x="461" y="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54">
            <a:extLst>
              <a:ext uri="{FF2B5EF4-FFF2-40B4-BE49-F238E27FC236}">
                <a16:creationId xmlns:a16="http://schemas.microsoft.com/office/drawing/2014/main" id="{9DB7BBB5-3CA7-0F4D-BAF6-DC99F0159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6407" y="11912309"/>
            <a:ext cx="112570" cy="112570"/>
          </a:xfrm>
          <a:custGeom>
            <a:avLst/>
            <a:gdLst>
              <a:gd name="T0" fmla="*/ 0 w 109"/>
              <a:gd name="T1" fmla="*/ 54 h 110"/>
              <a:gd name="T2" fmla="*/ 0 w 109"/>
              <a:gd name="T3" fmla="*/ 54 h 110"/>
              <a:gd name="T4" fmla="*/ 54 w 109"/>
              <a:gd name="T5" fmla="*/ 0 h 110"/>
              <a:gd name="T6" fmla="*/ 108 w 109"/>
              <a:gd name="T7" fmla="*/ 54 h 110"/>
              <a:gd name="T8" fmla="*/ 54 w 109"/>
              <a:gd name="T9" fmla="*/ 109 h 110"/>
              <a:gd name="T10" fmla="*/ 0 w 10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90" y="0"/>
                  <a:pt x="108" y="18"/>
                  <a:pt x="108" y="54"/>
                </a:cubicBezTo>
                <a:cubicBezTo>
                  <a:pt x="108" y="82"/>
                  <a:pt x="90" y="109"/>
                  <a:pt x="54" y="109"/>
                </a:cubicBezTo>
                <a:cubicBezTo>
                  <a:pt x="27" y="109"/>
                  <a:pt x="0" y="82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55">
            <a:extLst>
              <a:ext uri="{FF2B5EF4-FFF2-40B4-BE49-F238E27FC236}">
                <a16:creationId xmlns:a16="http://schemas.microsoft.com/office/drawing/2014/main" id="{210E3D84-03A5-7F4A-8F9D-683AC5C7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091" y="11912309"/>
            <a:ext cx="112567" cy="112570"/>
          </a:xfrm>
          <a:custGeom>
            <a:avLst/>
            <a:gdLst>
              <a:gd name="T0" fmla="*/ 0 w 109"/>
              <a:gd name="T1" fmla="*/ 54 h 110"/>
              <a:gd name="T2" fmla="*/ 0 w 109"/>
              <a:gd name="T3" fmla="*/ 54 h 110"/>
              <a:gd name="T4" fmla="*/ 54 w 109"/>
              <a:gd name="T5" fmla="*/ 0 h 110"/>
              <a:gd name="T6" fmla="*/ 108 w 109"/>
              <a:gd name="T7" fmla="*/ 54 h 110"/>
              <a:gd name="T8" fmla="*/ 54 w 109"/>
              <a:gd name="T9" fmla="*/ 109 h 110"/>
              <a:gd name="T10" fmla="*/ 0 w 109"/>
              <a:gd name="T11" fmla="*/ 54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" h="110">
                <a:moveTo>
                  <a:pt x="0" y="54"/>
                </a:moveTo>
                <a:lnTo>
                  <a:pt x="0" y="54"/>
                </a:lnTo>
                <a:cubicBezTo>
                  <a:pt x="0" y="18"/>
                  <a:pt x="27" y="0"/>
                  <a:pt x="54" y="0"/>
                </a:cubicBezTo>
                <a:cubicBezTo>
                  <a:pt x="81" y="0"/>
                  <a:pt x="108" y="18"/>
                  <a:pt x="108" y="54"/>
                </a:cubicBezTo>
                <a:cubicBezTo>
                  <a:pt x="108" y="82"/>
                  <a:pt x="81" y="109"/>
                  <a:pt x="54" y="109"/>
                </a:cubicBezTo>
                <a:cubicBezTo>
                  <a:pt x="27" y="109"/>
                  <a:pt x="0" y="82"/>
                  <a:pt x="0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56">
            <a:extLst>
              <a:ext uri="{FF2B5EF4-FFF2-40B4-BE49-F238E27FC236}">
                <a16:creationId xmlns:a16="http://schemas.microsoft.com/office/drawing/2014/main" id="{750E1F15-9A69-4547-B8B4-D426D1A3B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9922" y="11507064"/>
            <a:ext cx="693420" cy="508809"/>
          </a:xfrm>
          <a:custGeom>
            <a:avLst/>
            <a:gdLst>
              <a:gd name="T0" fmla="*/ 578 w 679"/>
              <a:gd name="T1" fmla="*/ 497 h 498"/>
              <a:gd name="T2" fmla="*/ 578 w 679"/>
              <a:gd name="T3" fmla="*/ 497 h 498"/>
              <a:gd name="T4" fmla="*/ 99 w 679"/>
              <a:gd name="T5" fmla="*/ 497 h 498"/>
              <a:gd name="T6" fmla="*/ 0 w 679"/>
              <a:gd name="T7" fmla="*/ 388 h 498"/>
              <a:gd name="T8" fmla="*/ 0 w 679"/>
              <a:gd name="T9" fmla="*/ 99 h 498"/>
              <a:gd name="T10" fmla="*/ 99 w 679"/>
              <a:gd name="T11" fmla="*/ 0 h 498"/>
              <a:gd name="T12" fmla="*/ 578 w 679"/>
              <a:gd name="T13" fmla="*/ 0 h 498"/>
              <a:gd name="T14" fmla="*/ 678 w 679"/>
              <a:gd name="T15" fmla="*/ 99 h 498"/>
              <a:gd name="T16" fmla="*/ 678 w 679"/>
              <a:gd name="T17" fmla="*/ 388 h 498"/>
              <a:gd name="T18" fmla="*/ 578 w 679"/>
              <a:gd name="T19" fmla="*/ 497 h 498"/>
              <a:gd name="T20" fmla="*/ 99 w 679"/>
              <a:gd name="T21" fmla="*/ 54 h 498"/>
              <a:gd name="T22" fmla="*/ 99 w 679"/>
              <a:gd name="T23" fmla="*/ 54 h 498"/>
              <a:gd name="T24" fmla="*/ 54 w 679"/>
              <a:gd name="T25" fmla="*/ 99 h 498"/>
              <a:gd name="T26" fmla="*/ 54 w 679"/>
              <a:gd name="T27" fmla="*/ 388 h 498"/>
              <a:gd name="T28" fmla="*/ 99 w 679"/>
              <a:gd name="T29" fmla="*/ 443 h 498"/>
              <a:gd name="T30" fmla="*/ 578 w 679"/>
              <a:gd name="T31" fmla="*/ 443 h 498"/>
              <a:gd name="T32" fmla="*/ 623 w 679"/>
              <a:gd name="T33" fmla="*/ 388 h 498"/>
              <a:gd name="T34" fmla="*/ 623 w 679"/>
              <a:gd name="T35" fmla="*/ 99 h 498"/>
              <a:gd name="T36" fmla="*/ 578 w 679"/>
              <a:gd name="T37" fmla="*/ 54 h 498"/>
              <a:gd name="T38" fmla="*/ 99 w 679"/>
              <a:gd name="T39" fmla="*/ 54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79" h="498">
                <a:moveTo>
                  <a:pt x="578" y="497"/>
                </a:moveTo>
                <a:lnTo>
                  <a:pt x="578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45" y="497"/>
                  <a:pt x="0" y="451"/>
                  <a:pt x="0" y="388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632" y="0"/>
                  <a:pt x="678" y="45"/>
                  <a:pt x="678" y="99"/>
                </a:cubicBezTo>
                <a:cubicBezTo>
                  <a:pt x="678" y="388"/>
                  <a:pt x="678" y="388"/>
                  <a:pt x="678" y="388"/>
                </a:cubicBezTo>
                <a:cubicBezTo>
                  <a:pt x="678" y="451"/>
                  <a:pt x="632" y="497"/>
                  <a:pt x="578" y="497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2" y="54"/>
                  <a:pt x="54" y="72"/>
                  <a:pt x="54" y="99"/>
                </a:cubicBezTo>
                <a:cubicBezTo>
                  <a:pt x="54" y="388"/>
                  <a:pt x="54" y="388"/>
                  <a:pt x="54" y="388"/>
                </a:cubicBezTo>
                <a:cubicBezTo>
                  <a:pt x="54" y="415"/>
                  <a:pt x="72" y="443"/>
                  <a:pt x="99" y="443"/>
                </a:cubicBezTo>
                <a:cubicBezTo>
                  <a:pt x="578" y="443"/>
                  <a:pt x="578" y="443"/>
                  <a:pt x="578" y="443"/>
                </a:cubicBezTo>
                <a:cubicBezTo>
                  <a:pt x="605" y="443"/>
                  <a:pt x="623" y="415"/>
                  <a:pt x="623" y="388"/>
                </a:cubicBezTo>
                <a:cubicBezTo>
                  <a:pt x="623" y="99"/>
                  <a:pt x="623" y="99"/>
                  <a:pt x="623" y="99"/>
                </a:cubicBezTo>
                <a:cubicBezTo>
                  <a:pt x="623" y="72"/>
                  <a:pt x="605" y="54"/>
                  <a:pt x="578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57">
            <a:extLst>
              <a:ext uri="{FF2B5EF4-FFF2-40B4-BE49-F238E27FC236}">
                <a16:creationId xmlns:a16="http://schemas.microsoft.com/office/drawing/2014/main" id="{0407AFAB-8E23-2848-92C2-19365C29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5584" y="11655655"/>
            <a:ext cx="157594" cy="202621"/>
          </a:xfrm>
          <a:custGeom>
            <a:avLst/>
            <a:gdLst>
              <a:gd name="T0" fmla="*/ 81 w 155"/>
              <a:gd name="T1" fmla="*/ 199 h 200"/>
              <a:gd name="T2" fmla="*/ 81 w 155"/>
              <a:gd name="T3" fmla="*/ 199 h 200"/>
              <a:gd name="T4" fmla="*/ 36 w 155"/>
              <a:gd name="T5" fmla="*/ 199 h 200"/>
              <a:gd name="T6" fmla="*/ 9 w 155"/>
              <a:gd name="T7" fmla="*/ 181 h 200"/>
              <a:gd name="T8" fmla="*/ 9 w 155"/>
              <a:gd name="T9" fmla="*/ 181 h 200"/>
              <a:gd name="T10" fmla="*/ 36 w 155"/>
              <a:gd name="T11" fmla="*/ 163 h 200"/>
              <a:gd name="T12" fmla="*/ 90 w 155"/>
              <a:gd name="T13" fmla="*/ 163 h 200"/>
              <a:gd name="T14" fmla="*/ 108 w 155"/>
              <a:gd name="T15" fmla="*/ 145 h 200"/>
              <a:gd name="T16" fmla="*/ 90 w 155"/>
              <a:gd name="T17" fmla="*/ 118 h 200"/>
              <a:gd name="T18" fmla="*/ 72 w 155"/>
              <a:gd name="T19" fmla="*/ 118 h 200"/>
              <a:gd name="T20" fmla="*/ 9 w 155"/>
              <a:gd name="T21" fmla="*/ 64 h 200"/>
              <a:gd name="T22" fmla="*/ 72 w 155"/>
              <a:gd name="T23" fmla="*/ 0 h 200"/>
              <a:gd name="T24" fmla="*/ 126 w 155"/>
              <a:gd name="T25" fmla="*/ 0 h 200"/>
              <a:gd name="T26" fmla="*/ 145 w 155"/>
              <a:gd name="T27" fmla="*/ 18 h 200"/>
              <a:gd name="T28" fmla="*/ 145 w 155"/>
              <a:gd name="T29" fmla="*/ 18 h 200"/>
              <a:gd name="T30" fmla="*/ 126 w 155"/>
              <a:gd name="T31" fmla="*/ 37 h 200"/>
              <a:gd name="T32" fmla="*/ 72 w 155"/>
              <a:gd name="T33" fmla="*/ 37 h 200"/>
              <a:gd name="T34" fmla="*/ 45 w 155"/>
              <a:gd name="T35" fmla="*/ 64 h 200"/>
              <a:gd name="T36" fmla="*/ 72 w 155"/>
              <a:gd name="T37" fmla="*/ 82 h 200"/>
              <a:gd name="T38" fmla="*/ 90 w 155"/>
              <a:gd name="T39" fmla="*/ 82 h 200"/>
              <a:gd name="T40" fmla="*/ 145 w 155"/>
              <a:gd name="T41" fmla="*/ 145 h 200"/>
              <a:gd name="T42" fmla="*/ 81 w 155"/>
              <a:gd name="T43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5" h="200">
                <a:moveTo>
                  <a:pt x="81" y="199"/>
                </a:moveTo>
                <a:lnTo>
                  <a:pt x="81" y="199"/>
                </a:lnTo>
                <a:cubicBezTo>
                  <a:pt x="36" y="199"/>
                  <a:pt x="36" y="199"/>
                  <a:pt x="36" y="199"/>
                </a:cubicBezTo>
                <a:cubicBezTo>
                  <a:pt x="18" y="199"/>
                  <a:pt x="9" y="190"/>
                  <a:pt x="9" y="181"/>
                </a:cubicBezTo>
                <a:lnTo>
                  <a:pt x="9" y="181"/>
                </a:lnTo>
                <a:cubicBezTo>
                  <a:pt x="9" y="172"/>
                  <a:pt x="18" y="163"/>
                  <a:pt x="36" y="163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99" y="163"/>
                  <a:pt x="108" y="154"/>
                  <a:pt x="108" y="145"/>
                </a:cubicBezTo>
                <a:cubicBezTo>
                  <a:pt x="108" y="127"/>
                  <a:pt x="99" y="118"/>
                  <a:pt x="90" y="118"/>
                </a:cubicBezTo>
                <a:cubicBezTo>
                  <a:pt x="72" y="118"/>
                  <a:pt x="72" y="118"/>
                  <a:pt x="72" y="118"/>
                </a:cubicBezTo>
                <a:cubicBezTo>
                  <a:pt x="36" y="118"/>
                  <a:pt x="9" y="100"/>
                  <a:pt x="9" y="64"/>
                </a:cubicBezTo>
                <a:cubicBezTo>
                  <a:pt x="0" y="28"/>
                  <a:pt x="36" y="0"/>
                  <a:pt x="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36" y="0"/>
                  <a:pt x="145" y="9"/>
                  <a:pt x="145" y="18"/>
                </a:cubicBezTo>
                <a:lnTo>
                  <a:pt x="145" y="18"/>
                </a:lnTo>
                <a:cubicBezTo>
                  <a:pt x="145" y="28"/>
                  <a:pt x="136" y="37"/>
                  <a:pt x="126" y="37"/>
                </a:cubicBezTo>
                <a:cubicBezTo>
                  <a:pt x="72" y="37"/>
                  <a:pt x="72" y="37"/>
                  <a:pt x="72" y="37"/>
                </a:cubicBezTo>
                <a:cubicBezTo>
                  <a:pt x="54" y="37"/>
                  <a:pt x="45" y="46"/>
                  <a:pt x="45" y="64"/>
                </a:cubicBezTo>
                <a:cubicBezTo>
                  <a:pt x="45" y="73"/>
                  <a:pt x="54" y="82"/>
                  <a:pt x="72" y="82"/>
                </a:cubicBezTo>
                <a:cubicBezTo>
                  <a:pt x="90" y="82"/>
                  <a:pt x="90" y="82"/>
                  <a:pt x="90" y="82"/>
                </a:cubicBezTo>
                <a:cubicBezTo>
                  <a:pt x="126" y="82"/>
                  <a:pt x="154" y="109"/>
                  <a:pt x="145" y="145"/>
                </a:cubicBezTo>
                <a:cubicBezTo>
                  <a:pt x="145" y="181"/>
                  <a:pt x="117" y="199"/>
                  <a:pt x="81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58">
            <a:extLst>
              <a:ext uri="{FF2B5EF4-FFF2-40B4-BE49-F238E27FC236}">
                <a16:creationId xmlns:a16="http://schemas.microsoft.com/office/drawing/2014/main" id="{F42E3E24-BB10-3F4E-9CC5-839625A5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24" y="11619633"/>
            <a:ext cx="36022" cy="54033"/>
          </a:xfrm>
          <a:custGeom>
            <a:avLst/>
            <a:gdLst>
              <a:gd name="T0" fmla="*/ 36 w 37"/>
              <a:gd name="T1" fmla="*/ 54 h 55"/>
              <a:gd name="T2" fmla="*/ 0 w 37"/>
              <a:gd name="T3" fmla="*/ 54 h 55"/>
              <a:gd name="T4" fmla="*/ 0 w 37"/>
              <a:gd name="T5" fmla="*/ 0 h 55"/>
              <a:gd name="T6" fmla="*/ 36 w 37"/>
              <a:gd name="T7" fmla="*/ 0 h 55"/>
              <a:gd name="T8" fmla="*/ 36 w 37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55">
                <a:moveTo>
                  <a:pt x="36" y="54"/>
                </a:moveTo>
                <a:lnTo>
                  <a:pt x="0" y="54"/>
                </a:lnTo>
                <a:lnTo>
                  <a:pt x="0" y="0"/>
                </a:lnTo>
                <a:lnTo>
                  <a:pt x="36" y="0"/>
                </a:lnTo>
                <a:lnTo>
                  <a:pt x="36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59">
            <a:extLst>
              <a:ext uri="{FF2B5EF4-FFF2-40B4-BE49-F238E27FC236}">
                <a16:creationId xmlns:a16="http://schemas.microsoft.com/office/drawing/2014/main" id="{401E46C2-B9F6-EE4F-95DA-522A79E3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4118" y="11840265"/>
            <a:ext cx="45027" cy="54033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60">
            <a:extLst>
              <a:ext uri="{FF2B5EF4-FFF2-40B4-BE49-F238E27FC236}">
                <a16:creationId xmlns:a16="http://schemas.microsoft.com/office/drawing/2014/main" id="{5EB90614-E34C-5F46-B1AA-5A8195E50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753" y="11583611"/>
            <a:ext cx="76545" cy="67539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9 w 73"/>
              <a:gd name="T5" fmla="*/ 27 h 64"/>
              <a:gd name="T6" fmla="*/ 9 w 73"/>
              <a:gd name="T7" fmla="*/ 54 h 64"/>
              <a:gd name="T8" fmla="*/ 9 w 73"/>
              <a:gd name="T9" fmla="*/ 54 h 64"/>
              <a:gd name="T10" fmla="*/ 36 w 73"/>
              <a:gd name="T11" fmla="*/ 54 h 64"/>
              <a:gd name="T12" fmla="*/ 63 w 73"/>
              <a:gd name="T13" fmla="*/ 36 h 64"/>
              <a:gd name="T14" fmla="*/ 72 w 73"/>
              <a:gd name="T15" fmla="*/ 9 h 64"/>
              <a:gd name="T16" fmla="*/ 72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27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27" y="63"/>
                  <a:pt x="36" y="54"/>
                </a:cubicBezTo>
                <a:cubicBezTo>
                  <a:pt x="63" y="36"/>
                  <a:pt x="63" y="36"/>
                  <a:pt x="63" y="36"/>
                </a:cubicBezTo>
                <a:cubicBezTo>
                  <a:pt x="72" y="36"/>
                  <a:pt x="72" y="18"/>
                  <a:pt x="72" y="9"/>
                </a:cubicBezTo>
                <a:lnTo>
                  <a:pt x="72" y="9"/>
                </a:lnTo>
                <a:cubicBezTo>
                  <a:pt x="63" y="0"/>
                  <a:pt x="45" y="0"/>
                  <a:pt x="36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61">
            <a:extLst>
              <a:ext uri="{FF2B5EF4-FFF2-40B4-BE49-F238E27FC236}">
                <a16:creationId xmlns:a16="http://schemas.microsoft.com/office/drawing/2014/main" id="{7C48BC29-D0DE-7C41-95D3-418185DE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0971" y="11867282"/>
            <a:ext cx="76548" cy="67542"/>
          </a:xfrm>
          <a:custGeom>
            <a:avLst/>
            <a:gdLst>
              <a:gd name="T0" fmla="*/ 36 w 74"/>
              <a:gd name="T1" fmla="*/ 0 h 64"/>
              <a:gd name="T2" fmla="*/ 36 w 74"/>
              <a:gd name="T3" fmla="*/ 0 h 64"/>
              <a:gd name="T4" fmla="*/ 9 w 74"/>
              <a:gd name="T5" fmla="*/ 18 h 64"/>
              <a:gd name="T6" fmla="*/ 0 w 74"/>
              <a:gd name="T7" fmla="*/ 54 h 64"/>
              <a:gd name="T8" fmla="*/ 0 w 74"/>
              <a:gd name="T9" fmla="*/ 54 h 64"/>
              <a:gd name="T10" fmla="*/ 27 w 74"/>
              <a:gd name="T11" fmla="*/ 54 h 64"/>
              <a:gd name="T12" fmla="*/ 54 w 74"/>
              <a:gd name="T13" fmla="*/ 36 h 64"/>
              <a:gd name="T14" fmla="*/ 64 w 74"/>
              <a:gd name="T15" fmla="*/ 9 h 64"/>
              <a:gd name="T16" fmla="*/ 64 w 74"/>
              <a:gd name="T17" fmla="*/ 9 h 64"/>
              <a:gd name="T18" fmla="*/ 36 w 74"/>
              <a:gd name="T1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4" h="64">
                <a:moveTo>
                  <a:pt x="36" y="0"/>
                </a:moveTo>
                <a:lnTo>
                  <a:pt x="36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45"/>
                  <a:pt x="0" y="54"/>
                </a:cubicBezTo>
                <a:lnTo>
                  <a:pt x="0" y="54"/>
                </a:lnTo>
                <a:cubicBezTo>
                  <a:pt x="9" y="63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4" y="27"/>
                  <a:pt x="73" y="18"/>
                  <a:pt x="64" y="9"/>
                </a:cubicBezTo>
                <a:lnTo>
                  <a:pt x="64" y="9"/>
                </a:lnTo>
                <a:cubicBezTo>
                  <a:pt x="54" y="0"/>
                  <a:pt x="45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62">
            <a:extLst>
              <a:ext uri="{FF2B5EF4-FFF2-40B4-BE49-F238E27FC236}">
                <a16:creationId xmlns:a16="http://schemas.microsoft.com/office/drawing/2014/main" id="{41267200-2F1C-B342-A961-F7085115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4385" y="8611813"/>
            <a:ext cx="202621" cy="297180"/>
          </a:xfrm>
          <a:custGeom>
            <a:avLst/>
            <a:gdLst>
              <a:gd name="T0" fmla="*/ 199 w 200"/>
              <a:gd name="T1" fmla="*/ 289 h 290"/>
              <a:gd name="T2" fmla="*/ 199 w 200"/>
              <a:gd name="T3" fmla="*/ 289 h 290"/>
              <a:gd name="T4" fmla="*/ 0 w 200"/>
              <a:gd name="T5" fmla="*/ 289 h 290"/>
              <a:gd name="T6" fmla="*/ 0 w 200"/>
              <a:gd name="T7" fmla="*/ 45 h 290"/>
              <a:gd name="T8" fmla="*/ 36 w 200"/>
              <a:gd name="T9" fmla="*/ 0 h 290"/>
              <a:gd name="T10" fmla="*/ 154 w 200"/>
              <a:gd name="T11" fmla="*/ 0 h 290"/>
              <a:gd name="T12" fmla="*/ 199 w 200"/>
              <a:gd name="T13" fmla="*/ 45 h 290"/>
              <a:gd name="T14" fmla="*/ 199 w 200"/>
              <a:gd name="T15" fmla="*/ 289 h 290"/>
              <a:gd name="T16" fmla="*/ 36 w 200"/>
              <a:gd name="T17" fmla="*/ 253 h 290"/>
              <a:gd name="T18" fmla="*/ 36 w 200"/>
              <a:gd name="T19" fmla="*/ 253 h 290"/>
              <a:gd name="T20" fmla="*/ 163 w 200"/>
              <a:gd name="T21" fmla="*/ 253 h 290"/>
              <a:gd name="T22" fmla="*/ 163 w 200"/>
              <a:gd name="T23" fmla="*/ 45 h 290"/>
              <a:gd name="T24" fmla="*/ 154 w 200"/>
              <a:gd name="T25" fmla="*/ 36 h 290"/>
              <a:gd name="T26" fmla="*/ 36 w 200"/>
              <a:gd name="T27" fmla="*/ 36 h 290"/>
              <a:gd name="T28" fmla="*/ 36 w 200"/>
              <a:gd name="T29" fmla="*/ 45 h 290"/>
              <a:gd name="T30" fmla="*/ 36 w 200"/>
              <a:gd name="T31" fmla="*/ 253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90">
                <a:moveTo>
                  <a:pt x="199" y="289"/>
                </a:moveTo>
                <a:lnTo>
                  <a:pt x="199" y="289"/>
                </a:lnTo>
                <a:cubicBezTo>
                  <a:pt x="0" y="289"/>
                  <a:pt x="0" y="289"/>
                  <a:pt x="0" y="289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54" y="0"/>
                  <a:pt x="154" y="0"/>
                  <a:pt x="154" y="0"/>
                </a:cubicBezTo>
                <a:cubicBezTo>
                  <a:pt x="181" y="0"/>
                  <a:pt x="199" y="18"/>
                  <a:pt x="199" y="45"/>
                </a:cubicBezTo>
                <a:lnTo>
                  <a:pt x="199" y="289"/>
                </a:lnTo>
                <a:close/>
                <a:moveTo>
                  <a:pt x="36" y="253"/>
                </a:moveTo>
                <a:lnTo>
                  <a:pt x="36" y="253"/>
                </a:lnTo>
                <a:cubicBezTo>
                  <a:pt x="163" y="253"/>
                  <a:pt x="163" y="253"/>
                  <a:pt x="163" y="253"/>
                </a:cubicBezTo>
                <a:cubicBezTo>
                  <a:pt x="163" y="45"/>
                  <a:pt x="163" y="45"/>
                  <a:pt x="163" y="45"/>
                </a:cubicBezTo>
                <a:cubicBezTo>
                  <a:pt x="163" y="45"/>
                  <a:pt x="163" y="36"/>
                  <a:pt x="154" y="36"/>
                </a:cubicBez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  <a:lnTo>
                  <a:pt x="36" y="2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63">
            <a:extLst>
              <a:ext uri="{FF2B5EF4-FFF2-40B4-BE49-F238E27FC236}">
                <a16:creationId xmlns:a16="http://schemas.microsoft.com/office/drawing/2014/main" id="{97997B7D-A45A-F342-B154-5517E677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767" y="8526260"/>
            <a:ext cx="607869" cy="387234"/>
          </a:xfrm>
          <a:custGeom>
            <a:avLst/>
            <a:gdLst>
              <a:gd name="T0" fmla="*/ 533 w 597"/>
              <a:gd name="T1" fmla="*/ 380 h 381"/>
              <a:gd name="T2" fmla="*/ 533 w 597"/>
              <a:gd name="T3" fmla="*/ 380 h 381"/>
              <a:gd name="T4" fmla="*/ 63 w 597"/>
              <a:gd name="T5" fmla="*/ 380 h 381"/>
              <a:gd name="T6" fmla="*/ 0 w 597"/>
              <a:gd name="T7" fmla="*/ 317 h 381"/>
              <a:gd name="T8" fmla="*/ 0 w 597"/>
              <a:gd name="T9" fmla="*/ 73 h 381"/>
              <a:gd name="T10" fmla="*/ 27 w 597"/>
              <a:gd name="T11" fmla="*/ 45 h 381"/>
              <a:gd name="T12" fmla="*/ 27 w 597"/>
              <a:gd name="T13" fmla="*/ 45 h 381"/>
              <a:gd name="T14" fmla="*/ 54 w 597"/>
              <a:gd name="T15" fmla="*/ 73 h 381"/>
              <a:gd name="T16" fmla="*/ 54 w 597"/>
              <a:gd name="T17" fmla="*/ 317 h 381"/>
              <a:gd name="T18" fmla="*/ 63 w 597"/>
              <a:gd name="T19" fmla="*/ 326 h 381"/>
              <a:gd name="T20" fmla="*/ 533 w 597"/>
              <a:gd name="T21" fmla="*/ 326 h 381"/>
              <a:gd name="T22" fmla="*/ 542 w 597"/>
              <a:gd name="T23" fmla="*/ 317 h 381"/>
              <a:gd name="T24" fmla="*/ 542 w 597"/>
              <a:gd name="T25" fmla="*/ 0 h 381"/>
              <a:gd name="T26" fmla="*/ 596 w 597"/>
              <a:gd name="T27" fmla="*/ 0 h 381"/>
              <a:gd name="T28" fmla="*/ 596 w 597"/>
              <a:gd name="T29" fmla="*/ 317 h 381"/>
              <a:gd name="T30" fmla="*/ 533 w 597"/>
              <a:gd name="T31" fmla="*/ 38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381">
                <a:moveTo>
                  <a:pt x="533" y="380"/>
                </a:moveTo>
                <a:lnTo>
                  <a:pt x="533" y="380"/>
                </a:lnTo>
                <a:cubicBezTo>
                  <a:pt x="63" y="380"/>
                  <a:pt x="63" y="380"/>
                  <a:pt x="63" y="380"/>
                </a:cubicBezTo>
                <a:cubicBezTo>
                  <a:pt x="27" y="380"/>
                  <a:pt x="0" y="353"/>
                  <a:pt x="0" y="317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55"/>
                  <a:pt x="9" y="45"/>
                  <a:pt x="27" y="45"/>
                </a:cubicBezTo>
                <a:lnTo>
                  <a:pt x="27" y="45"/>
                </a:lnTo>
                <a:cubicBezTo>
                  <a:pt x="45" y="45"/>
                  <a:pt x="54" y="55"/>
                  <a:pt x="54" y="73"/>
                </a:cubicBezTo>
                <a:cubicBezTo>
                  <a:pt x="54" y="317"/>
                  <a:pt x="54" y="317"/>
                  <a:pt x="54" y="317"/>
                </a:cubicBezTo>
                <a:cubicBezTo>
                  <a:pt x="54" y="326"/>
                  <a:pt x="54" y="326"/>
                  <a:pt x="63" y="326"/>
                </a:cubicBezTo>
                <a:cubicBezTo>
                  <a:pt x="533" y="326"/>
                  <a:pt x="533" y="326"/>
                  <a:pt x="533" y="326"/>
                </a:cubicBezTo>
                <a:cubicBezTo>
                  <a:pt x="542" y="326"/>
                  <a:pt x="542" y="326"/>
                  <a:pt x="542" y="317"/>
                </a:cubicBezTo>
                <a:cubicBezTo>
                  <a:pt x="542" y="0"/>
                  <a:pt x="542" y="0"/>
                  <a:pt x="542" y="0"/>
                </a:cubicBezTo>
                <a:cubicBezTo>
                  <a:pt x="596" y="0"/>
                  <a:pt x="596" y="0"/>
                  <a:pt x="596" y="0"/>
                </a:cubicBezTo>
                <a:cubicBezTo>
                  <a:pt x="596" y="317"/>
                  <a:pt x="596" y="317"/>
                  <a:pt x="596" y="317"/>
                </a:cubicBezTo>
                <a:cubicBezTo>
                  <a:pt x="596" y="353"/>
                  <a:pt x="569" y="380"/>
                  <a:pt x="533" y="3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64">
            <a:extLst>
              <a:ext uri="{FF2B5EF4-FFF2-40B4-BE49-F238E27FC236}">
                <a16:creationId xmlns:a16="http://schemas.microsoft.com/office/drawing/2014/main" id="{D718E9E4-0133-CC46-95ED-5E13AE03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5739" y="8269606"/>
            <a:ext cx="693420" cy="297180"/>
          </a:xfrm>
          <a:custGeom>
            <a:avLst/>
            <a:gdLst>
              <a:gd name="T0" fmla="*/ 579 w 679"/>
              <a:gd name="T1" fmla="*/ 289 h 290"/>
              <a:gd name="T2" fmla="*/ 579 w 679"/>
              <a:gd name="T3" fmla="*/ 289 h 290"/>
              <a:gd name="T4" fmla="*/ 497 w 679"/>
              <a:gd name="T5" fmla="*/ 253 h 290"/>
              <a:gd name="T6" fmla="*/ 416 w 679"/>
              <a:gd name="T7" fmla="*/ 289 h 290"/>
              <a:gd name="T8" fmla="*/ 344 w 679"/>
              <a:gd name="T9" fmla="*/ 253 h 290"/>
              <a:gd name="T10" fmla="*/ 262 w 679"/>
              <a:gd name="T11" fmla="*/ 289 h 290"/>
              <a:gd name="T12" fmla="*/ 181 w 679"/>
              <a:gd name="T13" fmla="*/ 253 h 290"/>
              <a:gd name="T14" fmla="*/ 100 w 679"/>
              <a:gd name="T15" fmla="*/ 289 h 290"/>
              <a:gd name="T16" fmla="*/ 0 w 679"/>
              <a:gd name="T17" fmla="*/ 172 h 290"/>
              <a:gd name="T18" fmla="*/ 0 w 679"/>
              <a:gd name="T19" fmla="*/ 163 h 290"/>
              <a:gd name="T20" fmla="*/ 91 w 679"/>
              <a:gd name="T21" fmla="*/ 28 h 290"/>
              <a:gd name="T22" fmla="*/ 136 w 679"/>
              <a:gd name="T23" fmla="*/ 9 h 290"/>
              <a:gd name="T24" fmla="*/ 543 w 679"/>
              <a:gd name="T25" fmla="*/ 0 h 290"/>
              <a:gd name="T26" fmla="*/ 543 w 679"/>
              <a:gd name="T27" fmla="*/ 0 h 290"/>
              <a:gd name="T28" fmla="*/ 588 w 679"/>
              <a:gd name="T29" fmla="*/ 28 h 290"/>
              <a:gd name="T30" fmla="*/ 678 w 679"/>
              <a:gd name="T31" fmla="*/ 172 h 290"/>
              <a:gd name="T32" fmla="*/ 678 w 679"/>
              <a:gd name="T33" fmla="*/ 181 h 290"/>
              <a:gd name="T34" fmla="*/ 588 w 679"/>
              <a:gd name="T35" fmla="*/ 289 h 290"/>
              <a:gd name="T36" fmla="*/ 579 w 679"/>
              <a:gd name="T37" fmla="*/ 289 h 290"/>
              <a:gd name="T38" fmla="*/ 497 w 679"/>
              <a:gd name="T39" fmla="*/ 181 h 290"/>
              <a:gd name="T40" fmla="*/ 497 w 679"/>
              <a:gd name="T41" fmla="*/ 181 h 290"/>
              <a:gd name="T42" fmla="*/ 497 w 679"/>
              <a:gd name="T43" fmla="*/ 181 h 290"/>
              <a:gd name="T44" fmla="*/ 524 w 679"/>
              <a:gd name="T45" fmla="*/ 199 h 290"/>
              <a:gd name="T46" fmla="*/ 579 w 679"/>
              <a:gd name="T47" fmla="*/ 235 h 290"/>
              <a:gd name="T48" fmla="*/ 624 w 679"/>
              <a:gd name="T49" fmla="*/ 181 h 290"/>
              <a:gd name="T50" fmla="*/ 543 w 679"/>
              <a:gd name="T51" fmla="*/ 64 h 290"/>
              <a:gd name="T52" fmla="*/ 136 w 679"/>
              <a:gd name="T53" fmla="*/ 64 h 290"/>
              <a:gd name="T54" fmla="*/ 136 w 679"/>
              <a:gd name="T55" fmla="*/ 64 h 290"/>
              <a:gd name="T56" fmla="*/ 55 w 679"/>
              <a:gd name="T57" fmla="*/ 181 h 290"/>
              <a:gd name="T58" fmla="*/ 100 w 679"/>
              <a:gd name="T59" fmla="*/ 235 h 290"/>
              <a:gd name="T60" fmla="*/ 154 w 679"/>
              <a:gd name="T61" fmla="*/ 199 h 290"/>
              <a:gd name="T62" fmla="*/ 181 w 679"/>
              <a:gd name="T63" fmla="*/ 181 h 290"/>
              <a:gd name="T64" fmla="*/ 181 w 679"/>
              <a:gd name="T65" fmla="*/ 181 h 290"/>
              <a:gd name="T66" fmla="*/ 217 w 679"/>
              <a:gd name="T67" fmla="*/ 199 h 290"/>
              <a:gd name="T68" fmla="*/ 262 w 679"/>
              <a:gd name="T69" fmla="*/ 235 h 290"/>
              <a:gd name="T70" fmla="*/ 308 w 679"/>
              <a:gd name="T71" fmla="*/ 199 h 290"/>
              <a:gd name="T72" fmla="*/ 344 w 679"/>
              <a:gd name="T73" fmla="*/ 181 h 290"/>
              <a:gd name="T74" fmla="*/ 344 w 679"/>
              <a:gd name="T75" fmla="*/ 181 h 290"/>
              <a:gd name="T76" fmla="*/ 371 w 679"/>
              <a:gd name="T77" fmla="*/ 199 h 290"/>
              <a:gd name="T78" fmla="*/ 416 w 679"/>
              <a:gd name="T79" fmla="*/ 235 h 290"/>
              <a:gd name="T80" fmla="*/ 461 w 679"/>
              <a:gd name="T81" fmla="*/ 199 h 290"/>
              <a:gd name="T82" fmla="*/ 497 w 679"/>
              <a:gd name="T83" fmla="*/ 181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79" h="290">
                <a:moveTo>
                  <a:pt x="579" y="289"/>
                </a:moveTo>
                <a:lnTo>
                  <a:pt x="579" y="289"/>
                </a:lnTo>
                <a:cubicBezTo>
                  <a:pt x="543" y="289"/>
                  <a:pt x="515" y="272"/>
                  <a:pt x="497" y="253"/>
                </a:cubicBezTo>
                <a:cubicBezTo>
                  <a:pt x="479" y="272"/>
                  <a:pt x="452" y="289"/>
                  <a:pt x="416" y="289"/>
                </a:cubicBezTo>
                <a:cubicBezTo>
                  <a:pt x="389" y="289"/>
                  <a:pt x="362" y="272"/>
                  <a:pt x="344" y="253"/>
                </a:cubicBezTo>
                <a:cubicBezTo>
                  <a:pt x="316" y="272"/>
                  <a:pt x="290" y="289"/>
                  <a:pt x="262" y="289"/>
                </a:cubicBezTo>
                <a:cubicBezTo>
                  <a:pt x="235" y="289"/>
                  <a:pt x="199" y="272"/>
                  <a:pt x="181" y="253"/>
                </a:cubicBezTo>
                <a:cubicBezTo>
                  <a:pt x="163" y="272"/>
                  <a:pt x="127" y="289"/>
                  <a:pt x="100" y="289"/>
                </a:cubicBezTo>
                <a:cubicBezTo>
                  <a:pt x="37" y="281"/>
                  <a:pt x="0" y="235"/>
                  <a:pt x="0" y="172"/>
                </a:cubicBezTo>
                <a:cubicBezTo>
                  <a:pt x="0" y="163"/>
                  <a:pt x="0" y="163"/>
                  <a:pt x="0" y="163"/>
                </a:cubicBezTo>
                <a:cubicBezTo>
                  <a:pt x="91" y="28"/>
                  <a:pt x="91" y="28"/>
                  <a:pt x="91" y="28"/>
                </a:cubicBezTo>
                <a:cubicBezTo>
                  <a:pt x="100" y="19"/>
                  <a:pt x="118" y="9"/>
                  <a:pt x="136" y="9"/>
                </a:cubicBezTo>
                <a:cubicBezTo>
                  <a:pt x="543" y="0"/>
                  <a:pt x="543" y="0"/>
                  <a:pt x="543" y="0"/>
                </a:cubicBezTo>
                <a:lnTo>
                  <a:pt x="543" y="0"/>
                </a:lnTo>
                <a:cubicBezTo>
                  <a:pt x="561" y="0"/>
                  <a:pt x="579" y="19"/>
                  <a:pt x="588" y="28"/>
                </a:cubicBezTo>
                <a:cubicBezTo>
                  <a:pt x="678" y="172"/>
                  <a:pt x="678" y="172"/>
                  <a:pt x="678" y="172"/>
                </a:cubicBezTo>
                <a:cubicBezTo>
                  <a:pt x="678" y="181"/>
                  <a:pt x="678" y="181"/>
                  <a:pt x="678" y="181"/>
                </a:cubicBezTo>
                <a:cubicBezTo>
                  <a:pt x="678" y="235"/>
                  <a:pt x="642" y="281"/>
                  <a:pt x="588" y="289"/>
                </a:cubicBezTo>
                <a:cubicBezTo>
                  <a:pt x="579" y="289"/>
                  <a:pt x="579" y="289"/>
                  <a:pt x="579" y="289"/>
                </a:cubicBezTo>
                <a:close/>
                <a:moveTo>
                  <a:pt x="497" y="181"/>
                </a:moveTo>
                <a:lnTo>
                  <a:pt x="497" y="181"/>
                </a:lnTo>
                <a:lnTo>
                  <a:pt x="497" y="181"/>
                </a:lnTo>
                <a:cubicBezTo>
                  <a:pt x="506" y="181"/>
                  <a:pt x="524" y="190"/>
                  <a:pt x="524" y="199"/>
                </a:cubicBezTo>
                <a:cubicBezTo>
                  <a:pt x="533" y="226"/>
                  <a:pt x="561" y="235"/>
                  <a:pt x="579" y="235"/>
                </a:cubicBezTo>
                <a:cubicBezTo>
                  <a:pt x="606" y="235"/>
                  <a:pt x="624" y="208"/>
                  <a:pt x="624" y="181"/>
                </a:cubicBezTo>
                <a:cubicBezTo>
                  <a:pt x="543" y="64"/>
                  <a:pt x="543" y="64"/>
                  <a:pt x="543" y="64"/>
                </a:cubicBezTo>
                <a:cubicBezTo>
                  <a:pt x="136" y="64"/>
                  <a:pt x="136" y="64"/>
                  <a:pt x="136" y="64"/>
                </a:cubicBezTo>
                <a:lnTo>
                  <a:pt x="136" y="64"/>
                </a:lnTo>
                <a:cubicBezTo>
                  <a:pt x="55" y="181"/>
                  <a:pt x="55" y="181"/>
                  <a:pt x="55" y="181"/>
                </a:cubicBezTo>
                <a:cubicBezTo>
                  <a:pt x="55" y="208"/>
                  <a:pt x="73" y="226"/>
                  <a:pt x="100" y="235"/>
                </a:cubicBezTo>
                <a:cubicBezTo>
                  <a:pt x="118" y="235"/>
                  <a:pt x="145" y="217"/>
                  <a:pt x="154" y="199"/>
                </a:cubicBezTo>
                <a:cubicBezTo>
                  <a:pt x="154" y="190"/>
                  <a:pt x="172" y="181"/>
                  <a:pt x="181" y="181"/>
                </a:cubicBezTo>
                <a:lnTo>
                  <a:pt x="181" y="181"/>
                </a:lnTo>
                <a:cubicBezTo>
                  <a:pt x="199" y="181"/>
                  <a:pt x="208" y="190"/>
                  <a:pt x="217" y="199"/>
                </a:cubicBezTo>
                <a:cubicBezTo>
                  <a:pt x="226" y="217"/>
                  <a:pt x="244" y="235"/>
                  <a:pt x="262" y="235"/>
                </a:cubicBezTo>
                <a:cubicBezTo>
                  <a:pt x="280" y="235"/>
                  <a:pt x="299" y="217"/>
                  <a:pt x="308" y="199"/>
                </a:cubicBezTo>
                <a:cubicBezTo>
                  <a:pt x="316" y="190"/>
                  <a:pt x="326" y="181"/>
                  <a:pt x="344" y="181"/>
                </a:cubicBezTo>
                <a:lnTo>
                  <a:pt x="344" y="181"/>
                </a:lnTo>
                <a:cubicBezTo>
                  <a:pt x="353" y="181"/>
                  <a:pt x="362" y="190"/>
                  <a:pt x="371" y="199"/>
                </a:cubicBezTo>
                <a:cubicBezTo>
                  <a:pt x="380" y="217"/>
                  <a:pt x="398" y="235"/>
                  <a:pt x="416" y="235"/>
                </a:cubicBezTo>
                <a:cubicBezTo>
                  <a:pt x="434" y="235"/>
                  <a:pt x="461" y="217"/>
                  <a:pt x="461" y="199"/>
                </a:cubicBezTo>
                <a:cubicBezTo>
                  <a:pt x="470" y="190"/>
                  <a:pt x="479" y="181"/>
                  <a:pt x="497" y="1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65">
            <a:extLst>
              <a:ext uri="{FF2B5EF4-FFF2-40B4-BE49-F238E27FC236}">
                <a16:creationId xmlns:a16="http://schemas.microsoft.com/office/drawing/2014/main" id="{B0AB27B3-7D40-2449-B4C2-39553B607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9726" y="5032145"/>
            <a:ext cx="184610" cy="36022"/>
          </a:xfrm>
          <a:custGeom>
            <a:avLst/>
            <a:gdLst>
              <a:gd name="T0" fmla="*/ 181 w 182"/>
              <a:gd name="T1" fmla="*/ 36 h 37"/>
              <a:gd name="T2" fmla="*/ 0 w 182"/>
              <a:gd name="T3" fmla="*/ 36 h 37"/>
              <a:gd name="T4" fmla="*/ 0 w 182"/>
              <a:gd name="T5" fmla="*/ 0 h 37"/>
              <a:gd name="T6" fmla="*/ 181 w 182"/>
              <a:gd name="T7" fmla="*/ 0 h 37"/>
              <a:gd name="T8" fmla="*/ 181 w 182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2" h="37">
                <a:moveTo>
                  <a:pt x="181" y="36"/>
                </a:moveTo>
                <a:lnTo>
                  <a:pt x="0" y="36"/>
                </a:lnTo>
                <a:lnTo>
                  <a:pt x="0" y="0"/>
                </a:lnTo>
                <a:lnTo>
                  <a:pt x="181" y="0"/>
                </a:lnTo>
                <a:lnTo>
                  <a:pt x="181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66">
            <a:extLst>
              <a:ext uri="{FF2B5EF4-FFF2-40B4-BE49-F238E27FC236}">
                <a16:creationId xmlns:a16="http://schemas.microsoft.com/office/drawing/2014/main" id="{93211A4F-90DC-AD4D-9F77-569FE2C2A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6742" y="4910573"/>
            <a:ext cx="175605" cy="333202"/>
          </a:xfrm>
          <a:custGeom>
            <a:avLst/>
            <a:gdLst>
              <a:gd name="T0" fmla="*/ 63 w 173"/>
              <a:gd name="T1" fmla="*/ 0 h 327"/>
              <a:gd name="T2" fmla="*/ 63 w 173"/>
              <a:gd name="T3" fmla="*/ 0 h 327"/>
              <a:gd name="T4" fmla="*/ 0 w 173"/>
              <a:gd name="T5" fmla="*/ 0 h 327"/>
              <a:gd name="T6" fmla="*/ 0 w 173"/>
              <a:gd name="T7" fmla="*/ 37 h 327"/>
              <a:gd name="T8" fmla="*/ 45 w 173"/>
              <a:gd name="T9" fmla="*/ 37 h 327"/>
              <a:gd name="T10" fmla="*/ 63 w 173"/>
              <a:gd name="T11" fmla="*/ 46 h 327"/>
              <a:gd name="T12" fmla="*/ 136 w 173"/>
              <a:gd name="T13" fmla="*/ 127 h 327"/>
              <a:gd name="T14" fmla="*/ 126 w 173"/>
              <a:gd name="T15" fmla="*/ 290 h 327"/>
              <a:gd name="T16" fmla="*/ 27 w 173"/>
              <a:gd name="T17" fmla="*/ 290 h 327"/>
              <a:gd name="T18" fmla="*/ 27 w 173"/>
              <a:gd name="T19" fmla="*/ 308 h 327"/>
              <a:gd name="T20" fmla="*/ 18 w 173"/>
              <a:gd name="T21" fmla="*/ 326 h 327"/>
              <a:gd name="T22" fmla="*/ 126 w 173"/>
              <a:gd name="T23" fmla="*/ 326 h 327"/>
              <a:gd name="T24" fmla="*/ 172 w 173"/>
              <a:gd name="T25" fmla="*/ 290 h 327"/>
              <a:gd name="T26" fmla="*/ 172 w 173"/>
              <a:gd name="T27" fmla="*/ 109 h 327"/>
              <a:gd name="T28" fmla="*/ 172 w 173"/>
              <a:gd name="T29" fmla="*/ 109 h 327"/>
              <a:gd name="T30" fmla="*/ 81 w 173"/>
              <a:gd name="T31" fmla="*/ 9 h 327"/>
              <a:gd name="T32" fmla="*/ 63 w 173"/>
              <a:gd name="T33" fmla="*/ 0 h 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73" h="327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5" y="37"/>
                  <a:pt x="45" y="37"/>
                  <a:pt x="45" y="37"/>
                </a:cubicBezTo>
                <a:cubicBezTo>
                  <a:pt x="54" y="37"/>
                  <a:pt x="63" y="46"/>
                  <a:pt x="63" y="46"/>
                </a:cubicBezTo>
                <a:cubicBezTo>
                  <a:pt x="136" y="127"/>
                  <a:pt x="136" y="127"/>
                  <a:pt x="136" y="127"/>
                </a:cubicBezTo>
                <a:cubicBezTo>
                  <a:pt x="126" y="290"/>
                  <a:pt x="126" y="290"/>
                  <a:pt x="126" y="290"/>
                </a:cubicBezTo>
                <a:cubicBezTo>
                  <a:pt x="27" y="290"/>
                  <a:pt x="27" y="290"/>
                  <a:pt x="27" y="290"/>
                </a:cubicBezTo>
                <a:cubicBezTo>
                  <a:pt x="27" y="290"/>
                  <a:pt x="27" y="299"/>
                  <a:pt x="27" y="308"/>
                </a:cubicBezTo>
                <a:cubicBezTo>
                  <a:pt x="27" y="317"/>
                  <a:pt x="27" y="326"/>
                  <a:pt x="18" y="326"/>
                </a:cubicBezTo>
                <a:cubicBezTo>
                  <a:pt x="126" y="326"/>
                  <a:pt x="126" y="326"/>
                  <a:pt x="126" y="326"/>
                </a:cubicBezTo>
                <a:cubicBezTo>
                  <a:pt x="154" y="326"/>
                  <a:pt x="172" y="308"/>
                  <a:pt x="172" y="290"/>
                </a:cubicBezTo>
                <a:cubicBezTo>
                  <a:pt x="172" y="109"/>
                  <a:pt x="172" y="109"/>
                  <a:pt x="172" y="109"/>
                </a:cubicBezTo>
                <a:lnTo>
                  <a:pt x="172" y="109"/>
                </a:lnTo>
                <a:cubicBezTo>
                  <a:pt x="81" y="9"/>
                  <a:pt x="81" y="9"/>
                  <a:pt x="81" y="9"/>
                </a:cubicBezTo>
                <a:cubicBezTo>
                  <a:pt x="81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67">
            <a:extLst>
              <a:ext uri="{FF2B5EF4-FFF2-40B4-BE49-F238E27FC236}">
                <a16:creationId xmlns:a16="http://schemas.microsoft.com/office/drawing/2014/main" id="{E4F93AC6-4AFE-7646-B516-CA5DAD10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7573" y="5198747"/>
            <a:ext cx="211627" cy="54033"/>
          </a:xfrm>
          <a:custGeom>
            <a:avLst/>
            <a:gdLst>
              <a:gd name="T0" fmla="*/ 199 w 209"/>
              <a:gd name="T1" fmla="*/ 0 h 55"/>
              <a:gd name="T2" fmla="*/ 199 w 209"/>
              <a:gd name="T3" fmla="*/ 0 h 55"/>
              <a:gd name="T4" fmla="*/ 0 w 209"/>
              <a:gd name="T5" fmla="*/ 0 h 55"/>
              <a:gd name="T6" fmla="*/ 9 w 209"/>
              <a:gd name="T7" fmla="*/ 27 h 55"/>
              <a:gd name="T8" fmla="*/ 0 w 209"/>
              <a:gd name="T9" fmla="*/ 54 h 55"/>
              <a:gd name="T10" fmla="*/ 208 w 209"/>
              <a:gd name="T11" fmla="*/ 54 h 55"/>
              <a:gd name="T12" fmla="*/ 190 w 209"/>
              <a:gd name="T13" fmla="*/ 27 h 55"/>
              <a:gd name="T14" fmla="*/ 199 w 209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9" h="55">
                <a:moveTo>
                  <a:pt x="199" y="0"/>
                </a:moveTo>
                <a:lnTo>
                  <a:pt x="199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0" y="45"/>
                  <a:pt x="0" y="54"/>
                </a:cubicBezTo>
                <a:cubicBezTo>
                  <a:pt x="208" y="54"/>
                  <a:pt x="208" y="54"/>
                  <a:pt x="208" y="54"/>
                </a:cubicBezTo>
                <a:cubicBezTo>
                  <a:pt x="199" y="45"/>
                  <a:pt x="190" y="36"/>
                  <a:pt x="190" y="27"/>
                </a:cubicBezTo>
                <a:cubicBezTo>
                  <a:pt x="190" y="18"/>
                  <a:pt x="199" y="9"/>
                  <a:pt x="19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68">
            <a:extLst>
              <a:ext uri="{FF2B5EF4-FFF2-40B4-BE49-F238E27FC236}">
                <a16:creationId xmlns:a16="http://schemas.microsoft.com/office/drawing/2014/main" id="{FF1D3EEA-4D1A-A145-9D2B-B53E3BAA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0917" y="4802507"/>
            <a:ext cx="535826" cy="378229"/>
          </a:xfrm>
          <a:custGeom>
            <a:avLst/>
            <a:gdLst>
              <a:gd name="T0" fmla="*/ 497 w 525"/>
              <a:gd name="T1" fmla="*/ 361 h 371"/>
              <a:gd name="T2" fmla="*/ 497 w 525"/>
              <a:gd name="T3" fmla="*/ 361 h 371"/>
              <a:gd name="T4" fmla="*/ 524 w 525"/>
              <a:gd name="T5" fmla="*/ 361 h 371"/>
              <a:gd name="T6" fmla="*/ 524 w 525"/>
              <a:gd name="T7" fmla="*/ 145 h 371"/>
              <a:gd name="T8" fmla="*/ 524 w 525"/>
              <a:gd name="T9" fmla="*/ 108 h 371"/>
              <a:gd name="T10" fmla="*/ 524 w 525"/>
              <a:gd name="T11" fmla="*/ 54 h 371"/>
              <a:gd name="T12" fmla="*/ 470 w 525"/>
              <a:gd name="T13" fmla="*/ 0 h 371"/>
              <a:gd name="T14" fmla="*/ 27 w 525"/>
              <a:gd name="T15" fmla="*/ 0 h 371"/>
              <a:gd name="T16" fmla="*/ 0 w 525"/>
              <a:gd name="T17" fmla="*/ 27 h 371"/>
              <a:gd name="T18" fmla="*/ 27 w 525"/>
              <a:gd name="T19" fmla="*/ 54 h 371"/>
              <a:gd name="T20" fmla="*/ 470 w 525"/>
              <a:gd name="T21" fmla="*/ 54 h 371"/>
              <a:gd name="T22" fmla="*/ 470 w 525"/>
              <a:gd name="T23" fmla="*/ 370 h 371"/>
              <a:gd name="T24" fmla="*/ 497 w 525"/>
              <a:gd name="T25" fmla="*/ 361 h 3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5" h="371">
                <a:moveTo>
                  <a:pt x="497" y="361"/>
                </a:moveTo>
                <a:lnTo>
                  <a:pt x="497" y="361"/>
                </a:lnTo>
                <a:cubicBezTo>
                  <a:pt x="506" y="361"/>
                  <a:pt x="515" y="361"/>
                  <a:pt x="524" y="361"/>
                </a:cubicBezTo>
                <a:cubicBezTo>
                  <a:pt x="524" y="145"/>
                  <a:pt x="524" y="145"/>
                  <a:pt x="524" y="145"/>
                </a:cubicBezTo>
                <a:cubicBezTo>
                  <a:pt x="524" y="108"/>
                  <a:pt x="524" y="108"/>
                  <a:pt x="524" y="108"/>
                </a:cubicBezTo>
                <a:cubicBezTo>
                  <a:pt x="524" y="54"/>
                  <a:pt x="524" y="54"/>
                  <a:pt x="524" y="54"/>
                </a:cubicBezTo>
                <a:cubicBezTo>
                  <a:pt x="524" y="27"/>
                  <a:pt x="497" y="0"/>
                  <a:pt x="470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45"/>
                  <a:pt x="18" y="54"/>
                  <a:pt x="27" y="54"/>
                </a:cubicBezTo>
                <a:cubicBezTo>
                  <a:pt x="470" y="54"/>
                  <a:pt x="470" y="54"/>
                  <a:pt x="470" y="54"/>
                </a:cubicBezTo>
                <a:cubicBezTo>
                  <a:pt x="470" y="370"/>
                  <a:pt x="470" y="370"/>
                  <a:pt x="470" y="370"/>
                </a:cubicBezTo>
                <a:cubicBezTo>
                  <a:pt x="479" y="361"/>
                  <a:pt x="488" y="361"/>
                  <a:pt x="497" y="3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69">
            <a:extLst>
              <a:ext uri="{FF2B5EF4-FFF2-40B4-BE49-F238E27FC236}">
                <a16:creationId xmlns:a16="http://schemas.microsoft.com/office/drawing/2014/main" id="{91AF92B1-CD3B-334E-9020-C6F42996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3955" y="5014134"/>
            <a:ext cx="103564" cy="243147"/>
          </a:xfrm>
          <a:custGeom>
            <a:avLst/>
            <a:gdLst>
              <a:gd name="T0" fmla="*/ 100 w 101"/>
              <a:gd name="T1" fmla="*/ 181 h 236"/>
              <a:gd name="T2" fmla="*/ 100 w 101"/>
              <a:gd name="T3" fmla="*/ 181 h 236"/>
              <a:gd name="T4" fmla="*/ 54 w 101"/>
              <a:gd name="T5" fmla="*/ 181 h 236"/>
              <a:gd name="T6" fmla="*/ 54 w 101"/>
              <a:gd name="T7" fmla="*/ 0 h 236"/>
              <a:gd name="T8" fmla="*/ 0 w 101"/>
              <a:gd name="T9" fmla="*/ 0 h 236"/>
              <a:gd name="T10" fmla="*/ 0 w 101"/>
              <a:gd name="T11" fmla="*/ 181 h 236"/>
              <a:gd name="T12" fmla="*/ 9 w 101"/>
              <a:gd name="T13" fmla="*/ 217 h 236"/>
              <a:gd name="T14" fmla="*/ 45 w 101"/>
              <a:gd name="T15" fmla="*/ 235 h 236"/>
              <a:gd name="T16" fmla="*/ 45 w 101"/>
              <a:gd name="T17" fmla="*/ 235 h 236"/>
              <a:gd name="T18" fmla="*/ 100 w 101"/>
              <a:gd name="T19" fmla="*/ 235 h 236"/>
              <a:gd name="T20" fmla="*/ 91 w 101"/>
              <a:gd name="T21" fmla="*/ 208 h 236"/>
              <a:gd name="T22" fmla="*/ 100 w 101"/>
              <a:gd name="T23" fmla="*/ 18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236">
                <a:moveTo>
                  <a:pt x="100" y="181"/>
                </a:moveTo>
                <a:lnTo>
                  <a:pt x="100" y="181"/>
                </a:lnTo>
                <a:cubicBezTo>
                  <a:pt x="54" y="181"/>
                  <a:pt x="54" y="181"/>
                  <a:pt x="54" y="181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9"/>
                  <a:pt x="0" y="208"/>
                  <a:pt x="9" y="217"/>
                </a:cubicBezTo>
                <a:cubicBezTo>
                  <a:pt x="18" y="226"/>
                  <a:pt x="27" y="235"/>
                  <a:pt x="45" y="235"/>
                </a:cubicBezTo>
                <a:lnTo>
                  <a:pt x="45" y="235"/>
                </a:lnTo>
                <a:cubicBezTo>
                  <a:pt x="100" y="235"/>
                  <a:pt x="100" y="235"/>
                  <a:pt x="100" y="235"/>
                </a:cubicBezTo>
                <a:cubicBezTo>
                  <a:pt x="100" y="226"/>
                  <a:pt x="91" y="217"/>
                  <a:pt x="91" y="208"/>
                </a:cubicBezTo>
                <a:cubicBezTo>
                  <a:pt x="91" y="199"/>
                  <a:pt x="91" y="190"/>
                  <a:pt x="100" y="18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70">
            <a:extLst>
              <a:ext uri="{FF2B5EF4-FFF2-40B4-BE49-F238E27FC236}">
                <a16:creationId xmlns:a16="http://schemas.microsoft.com/office/drawing/2014/main" id="{8DDC50D7-70EA-194C-B379-F1DA3A885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3178" y="5153720"/>
            <a:ext cx="148591" cy="148589"/>
          </a:xfrm>
          <a:custGeom>
            <a:avLst/>
            <a:gdLst>
              <a:gd name="T0" fmla="*/ 72 w 145"/>
              <a:gd name="T1" fmla="*/ 144 h 145"/>
              <a:gd name="T2" fmla="*/ 72 w 145"/>
              <a:gd name="T3" fmla="*/ 144 h 145"/>
              <a:gd name="T4" fmla="*/ 0 w 145"/>
              <a:gd name="T5" fmla="*/ 72 h 145"/>
              <a:gd name="T6" fmla="*/ 72 w 145"/>
              <a:gd name="T7" fmla="*/ 0 h 145"/>
              <a:gd name="T8" fmla="*/ 144 w 145"/>
              <a:gd name="T9" fmla="*/ 72 h 145"/>
              <a:gd name="T10" fmla="*/ 72 w 145"/>
              <a:gd name="T11" fmla="*/ 144 h 145"/>
              <a:gd name="T12" fmla="*/ 72 w 145"/>
              <a:gd name="T13" fmla="*/ 36 h 145"/>
              <a:gd name="T14" fmla="*/ 72 w 145"/>
              <a:gd name="T15" fmla="*/ 36 h 145"/>
              <a:gd name="T16" fmla="*/ 45 w 145"/>
              <a:gd name="T17" fmla="*/ 72 h 145"/>
              <a:gd name="T18" fmla="*/ 72 w 145"/>
              <a:gd name="T19" fmla="*/ 99 h 145"/>
              <a:gd name="T20" fmla="*/ 108 w 145"/>
              <a:gd name="T21" fmla="*/ 72 h 145"/>
              <a:gd name="T22" fmla="*/ 72 w 145"/>
              <a:gd name="T23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145">
                <a:moveTo>
                  <a:pt x="72" y="144"/>
                </a:moveTo>
                <a:lnTo>
                  <a:pt x="72" y="144"/>
                </a:lnTo>
                <a:cubicBezTo>
                  <a:pt x="36" y="144"/>
                  <a:pt x="0" y="108"/>
                  <a:pt x="0" y="72"/>
                </a:cubicBezTo>
                <a:cubicBezTo>
                  <a:pt x="0" y="26"/>
                  <a:pt x="36" y="0"/>
                  <a:pt x="72" y="0"/>
                </a:cubicBezTo>
                <a:cubicBezTo>
                  <a:pt x="117" y="0"/>
                  <a:pt x="144" y="26"/>
                  <a:pt x="144" y="72"/>
                </a:cubicBezTo>
                <a:cubicBezTo>
                  <a:pt x="144" y="108"/>
                  <a:pt x="117" y="144"/>
                  <a:pt x="72" y="144"/>
                </a:cubicBezTo>
                <a:close/>
                <a:moveTo>
                  <a:pt x="72" y="36"/>
                </a:moveTo>
                <a:lnTo>
                  <a:pt x="72" y="36"/>
                </a:lnTo>
                <a:cubicBezTo>
                  <a:pt x="54" y="36"/>
                  <a:pt x="45" y="54"/>
                  <a:pt x="45" y="72"/>
                </a:cubicBezTo>
                <a:cubicBezTo>
                  <a:pt x="45" y="90"/>
                  <a:pt x="54" y="99"/>
                  <a:pt x="72" y="99"/>
                </a:cubicBezTo>
                <a:cubicBezTo>
                  <a:pt x="90" y="99"/>
                  <a:pt x="108" y="90"/>
                  <a:pt x="108" y="72"/>
                </a:cubicBezTo>
                <a:cubicBezTo>
                  <a:pt x="108" y="54"/>
                  <a:pt x="90" y="36"/>
                  <a:pt x="72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71">
            <a:extLst>
              <a:ext uri="{FF2B5EF4-FFF2-40B4-BE49-F238E27FC236}">
                <a16:creationId xmlns:a16="http://schemas.microsoft.com/office/drawing/2014/main" id="{3F48B7E8-2BF4-AC4D-9550-695735391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0502" y="5153720"/>
            <a:ext cx="148589" cy="148589"/>
          </a:xfrm>
          <a:custGeom>
            <a:avLst/>
            <a:gdLst>
              <a:gd name="T0" fmla="*/ 73 w 146"/>
              <a:gd name="T1" fmla="*/ 144 h 145"/>
              <a:gd name="T2" fmla="*/ 73 w 146"/>
              <a:gd name="T3" fmla="*/ 144 h 145"/>
              <a:gd name="T4" fmla="*/ 0 w 146"/>
              <a:gd name="T5" fmla="*/ 72 h 145"/>
              <a:gd name="T6" fmla="*/ 73 w 146"/>
              <a:gd name="T7" fmla="*/ 0 h 145"/>
              <a:gd name="T8" fmla="*/ 145 w 146"/>
              <a:gd name="T9" fmla="*/ 72 h 145"/>
              <a:gd name="T10" fmla="*/ 73 w 146"/>
              <a:gd name="T11" fmla="*/ 144 h 145"/>
              <a:gd name="T12" fmla="*/ 73 w 146"/>
              <a:gd name="T13" fmla="*/ 36 h 145"/>
              <a:gd name="T14" fmla="*/ 73 w 146"/>
              <a:gd name="T15" fmla="*/ 36 h 145"/>
              <a:gd name="T16" fmla="*/ 37 w 146"/>
              <a:gd name="T17" fmla="*/ 72 h 145"/>
              <a:gd name="T18" fmla="*/ 73 w 146"/>
              <a:gd name="T19" fmla="*/ 99 h 145"/>
              <a:gd name="T20" fmla="*/ 100 w 146"/>
              <a:gd name="T21" fmla="*/ 72 h 145"/>
              <a:gd name="T22" fmla="*/ 73 w 146"/>
              <a:gd name="T23" fmla="*/ 36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5">
                <a:moveTo>
                  <a:pt x="73" y="144"/>
                </a:moveTo>
                <a:lnTo>
                  <a:pt x="73" y="144"/>
                </a:lnTo>
                <a:cubicBezTo>
                  <a:pt x="28" y="144"/>
                  <a:pt x="0" y="108"/>
                  <a:pt x="0" y="72"/>
                </a:cubicBezTo>
                <a:cubicBezTo>
                  <a:pt x="0" y="26"/>
                  <a:pt x="28" y="0"/>
                  <a:pt x="73" y="0"/>
                </a:cubicBezTo>
                <a:cubicBezTo>
                  <a:pt x="109" y="0"/>
                  <a:pt x="145" y="26"/>
                  <a:pt x="145" y="72"/>
                </a:cubicBezTo>
                <a:cubicBezTo>
                  <a:pt x="145" y="108"/>
                  <a:pt x="109" y="144"/>
                  <a:pt x="73" y="144"/>
                </a:cubicBezTo>
                <a:close/>
                <a:moveTo>
                  <a:pt x="73" y="36"/>
                </a:moveTo>
                <a:lnTo>
                  <a:pt x="73" y="36"/>
                </a:lnTo>
                <a:cubicBezTo>
                  <a:pt x="55" y="36"/>
                  <a:pt x="37" y="54"/>
                  <a:pt x="37" y="72"/>
                </a:cubicBezTo>
                <a:cubicBezTo>
                  <a:pt x="37" y="90"/>
                  <a:pt x="55" y="99"/>
                  <a:pt x="73" y="99"/>
                </a:cubicBezTo>
                <a:cubicBezTo>
                  <a:pt x="91" y="99"/>
                  <a:pt x="100" y="90"/>
                  <a:pt x="100" y="72"/>
                </a:cubicBezTo>
                <a:cubicBezTo>
                  <a:pt x="100" y="54"/>
                  <a:pt x="91" y="36"/>
                  <a:pt x="7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72">
            <a:extLst>
              <a:ext uri="{FF2B5EF4-FFF2-40B4-BE49-F238E27FC236}">
                <a16:creationId xmlns:a16="http://schemas.microsoft.com/office/drawing/2014/main" id="{6D70EB91-DDD2-8F4F-BEF2-D47ED54F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8927" y="4906068"/>
            <a:ext cx="220635" cy="45027"/>
          </a:xfrm>
          <a:custGeom>
            <a:avLst/>
            <a:gdLst>
              <a:gd name="T0" fmla="*/ 190 w 218"/>
              <a:gd name="T1" fmla="*/ 45 h 46"/>
              <a:gd name="T2" fmla="*/ 190 w 218"/>
              <a:gd name="T3" fmla="*/ 45 h 46"/>
              <a:gd name="T4" fmla="*/ 27 w 218"/>
              <a:gd name="T5" fmla="*/ 45 h 46"/>
              <a:gd name="T6" fmla="*/ 0 w 218"/>
              <a:gd name="T7" fmla="*/ 27 h 46"/>
              <a:gd name="T8" fmla="*/ 0 w 218"/>
              <a:gd name="T9" fmla="*/ 27 h 46"/>
              <a:gd name="T10" fmla="*/ 27 w 218"/>
              <a:gd name="T11" fmla="*/ 0 h 46"/>
              <a:gd name="T12" fmla="*/ 190 w 218"/>
              <a:gd name="T13" fmla="*/ 0 h 46"/>
              <a:gd name="T14" fmla="*/ 217 w 218"/>
              <a:gd name="T15" fmla="*/ 27 h 46"/>
              <a:gd name="T16" fmla="*/ 217 w 218"/>
              <a:gd name="T17" fmla="*/ 27 h 46"/>
              <a:gd name="T18" fmla="*/ 190 w 218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46">
                <a:moveTo>
                  <a:pt x="190" y="45"/>
                </a:moveTo>
                <a:lnTo>
                  <a:pt x="190" y="45"/>
                </a:ln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8"/>
                  <a:pt x="9" y="0"/>
                  <a:pt x="27" y="0"/>
                </a:cubicBezTo>
                <a:cubicBezTo>
                  <a:pt x="190" y="0"/>
                  <a:pt x="190" y="0"/>
                  <a:pt x="190" y="0"/>
                </a:cubicBezTo>
                <a:cubicBezTo>
                  <a:pt x="199" y="0"/>
                  <a:pt x="217" y="8"/>
                  <a:pt x="217" y="27"/>
                </a:cubicBezTo>
                <a:lnTo>
                  <a:pt x="217" y="27"/>
                </a:lnTo>
                <a:cubicBezTo>
                  <a:pt x="217" y="36"/>
                  <a:pt x="199" y="45"/>
                  <a:pt x="19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73">
            <a:extLst>
              <a:ext uri="{FF2B5EF4-FFF2-40B4-BE49-F238E27FC236}">
                <a16:creationId xmlns:a16="http://schemas.microsoft.com/office/drawing/2014/main" id="{B3361EE1-BAFB-D24C-B4BB-32719C4D1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4949" y="4987117"/>
            <a:ext cx="112570" cy="36022"/>
          </a:xfrm>
          <a:custGeom>
            <a:avLst/>
            <a:gdLst>
              <a:gd name="T0" fmla="*/ 81 w 110"/>
              <a:gd name="T1" fmla="*/ 36 h 37"/>
              <a:gd name="T2" fmla="*/ 81 w 110"/>
              <a:gd name="T3" fmla="*/ 36 h 37"/>
              <a:gd name="T4" fmla="*/ 18 w 110"/>
              <a:gd name="T5" fmla="*/ 36 h 37"/>
              <a:gd name="T6" fmla="*/ 0 w 110"/>
              <a:gd name="T7" fmla="*/ 18 h 37"/>
              <a:gd name="T8" fmla="*/ 0 w 110"/>
              <a:gd name="T9" fmla="*/ 18 h 37"/>
              <a:gd name="T10" fmla="*/ 18 w 110"/>
              <a:gd name="T11" fmla="*/ 0 h 37"/>
              <a:gd name="T12" fmla="*/ 81 w 110"/>
              <a:gd name="T13" fmla="*/ 0 h 37"/>
              <a:gd name="T14" fmla="*/ 109 w 110"/>
              <a:gd name="T15" fmla="*/ 18 h 37"/>
              <a:gd name="T16" fmla="*/ 109 w 110"/>
              <a:gd name="T17" fmla="*/ 18 h 37"/>
              <a:gd name="T18" fmla="*/ 81 w 110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37">
                <a:moveTo>
                  <a:pt x="81" y="36"/>
                </a:moveTo>
                <a:lnTo>
                  <a:pt x="8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100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27"/>
                  <a:pt x="100" y="36"/>
                  <a:pt x="8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74">
            <a:extLst>
              <a:ext uri="{FF2B5EF4-FFF2-40B4-BE49-F238E27FC236}">
                <a16:creationId xmlns:a16="http://schemas.microsoft.com/office/drawing/2014/main" id="{55994D7C-DAE6-6948-9689-A8EB01887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8813" y="4978112"/>
            <a:ext cx="639387" cy="67542"/>
          </a:xfrm>
          <a:custGeom>
            <a:avLst/>
            <a:gdLst>
              <a:gd name="T0" fmla="*/ 624 w 625"/>
              <a:gd name="T1" fmla="*/ 63 h 64"/>
              <a:gd name="T2" fmla="*/ 0 w 625"/>
              <a:gd name="T3" fmla="*/ 63 h 64"/>
              <a:gd name="T4" fmla="*/ 0 w 625"/>
              <a:gd name="T5" fmla="*/ 0 h 64"/>
              <a:gd name="T6" fmla="*/ 624 w 625"/>
              <a:gd name="T7" fmla="*/ 0 h 64"/>
              <a:gd name="T8" fmla="*/ 624 w 625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5" h="64">
                <a:moveTo>
                  <a:pt x="624" y="63"/>
                </a:moveTo>
                <a:lnTo>
                  <a:pt x="0" y="63"/>
                </a:lnTo>
                <a:lnTo>
                  <a:pt x="0" y="0"/>
                </a:lnTo>
                <a:lnTo>
                  <a:pt x="624" y="0"/>
                </a:lnTo>
                <a:lnTo>
                  <a:pt x="624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75">
            <a:extLst>
              <a:ext uri="{FF2B5EF4-FFF2-40B4-BE49-F238E27FC236}">
                <a16:creationId xmlns:a16="http://schemas.microsoft.com/office/drawing/2014/main" id="{545B2EFA-ED1E-A149-AC40-7013F06D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1852" y="5153720"/>
            <a:ext cx="139583" cy="54033"/>
          </a:xfrm>
          <a:custGeom>
            <a:avLst/>
            <a:gdLst>
              <a:gd name="T0" fmla="*/ 109 w 137"/>
              <a:gd name="T1" fmla="*/ 54 h 55"/>
              <a:gd name="T2" fmla="*/ 109 w 137"/>
              <a:gd name="T3" fmla="*/ 54 h 55"/>
              <a:gd name="T4" fmla="*/ 28 w 137"/>
              <a:gd name="T5" fmla="*/ 54 h 55"/>
              <a:gd name="T6" fmla="*/ 0 w 137"/>
              <a:gd name="T7" fmla="*/ 26 h 55"/>
              <a:gd name="T8" fmla="*/ 0 w 137"/>
              <a:gd name="T9" fmla="*/ 26 h 55"/>
              <a:gd name="T10" fmla="*/ 28 w 137"/>
              <a:gd name="T11" fmla="*/ 0 h 55"/>
              <a:gd name="T12" fmla="*/ 109 w 137"/>
              <a:gd name="T13" fmla="*/ 0 h 55"/>
              <a:gd name="T14" fmla="*/ 136 w 137"/>
              <a:gd name="T15" fmla="*/ 26 h 55"/>
              <a:gd name="T16" fmla="*/ 136 w 137"/>
              <a:gd name="T17" fmla="*/ 26 h 55"/>
              <a:gd name="T18" fmla="*/ 109 w 137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55">
                <a:moveTo>
                  <a:pt x="109" y="54"/>
                </a:moveTo>
                <a:lnTo>
                  <a:pt x="109" y="54"/>
                </a:lnTo>
                <a:cubicBezTo>
                  <a:pt x="28" y="54"/>
                  <a:pt x="28" y="54"/>
                  <a:pt x="28" y="54"/>
                </a:cubicBezTo>
                <a:cubicBezTo>
                  <a:pt x="19" y="54"/>
                  <a:pt x="0" y="45"/>
                  <a:pt x="0" y="26"/>
                </a:cubicBezTo>
                <a:lnTo>
                  <a:pt x="0" y="26"/>
                </a:lnTo>
                <a:cubicBezTo>
                  <a:pt x="0" y="17"/>
                  <a:pt x="19" y="0"/>
                  <a:pt x="28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36" y="17"/>
                  <a:pt x="136" y="26"/>
                </a:cubicBezTo>
                <a:lnTo>
                  <a:pt x="136" y="26"/>
                </a:lnTo>
                <a:cubicBezTo>
                  <a:pt x="136" y="45"/>
                  <a:pt x="118" y="54"/>
                  <a:pt x="10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76">
            <a:extLst>
              <a:ext uri="{FF2B5EF4-FFF2-40B4-BE49-F238E27FC236}">
                <a16:creationId xmlns:a16="http://schemas.microsoft.com/office/drawing/2014/main" id="{CA5A72D2-3673-A241-A27A-DA2109526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2792" y="4784496"/>
            <a:ext cx="702425" cy="535823"/>
          </a:xfrm>
          <a:custGeom>
            <a:avLst/>
            <a:gdLst>
              <a:gd name="T0" fmla="*/ 579 w 688"/>
              <a:gd name="T1" fmla="*/ 524 h 525"/>
              <a:gd name="T2" fmla="*/ 579 w 688"/>
              <a:gd name="T3" fmla="*/ 524 h 525"/>
              <a:gd name="T4" fmla="*/ 99 w 688"/>
              <a:gd name="T5" fmla="*/ 524 h 525"/>
              <a:gd name="T6" fmla="*/ 0 w 688"/>
              <a:gd name="T7" fmla="*/ 425 h 525"/>
              <a:gd name="T8" fmla="*/ 0 w 688"/>
              <a:gd name="T9" fmla="*/ 99 h 525"/>
              <a:gd name="T10" fmla="*/ 99 w 688"/>
              <a:gd name="T11" fmla="*/ 0 h 525"/>
              <a:gd name="T12" fmla="*/ 579 w 688"/>
              <a:gd name="T13" fmla="*/ 0 h 525"/>
              <a:gd name="T14" fmla="*/ 687 w 688"/>
              <a:gd name="T15" fmla="*/ 99 h 525"/>
              <a:gd name="T16" fmla="*/ 687 w 688"/>
              <a:gd name="T17" fmla="*/ 425 h 525"/>
              <a:gd name="T18" fmla="*/ 579 w 688"/>
              <a:gd name="T19" fmla="*/ 524 h 525"/>
              <a:gd name="T20" fmla="*/ 99 w 688"/>
              <a:gd name="T21" fmla="*/ 54 h 525"/>
              <a:gd name="T22" fmla="*/ 99 w 688"/>
              <a:gd name="T23" fmla="*/ 54 h 525"/>
              <a:gd name="T24" fmla="*/ 54 w 688"/>
              <a:gd name="T25" fmla="*/ 99 h 525"/>
              <a:gd name="T26" fmla="*/ 54 w 688"/>
              <a:gd name="T27" fmla="*/ 425 h 525"/>
              <a:gd name="T28" fmla="*/ 99 w 688"/>
              <a:gd name="T29" fmla="*/ 470 h 525"/>
              <a:gd name="T30" fmla="*/ 579 w 688"/>
              <a:gd name="T31" fmla="*/ 470 h 525"/>
              <a:gd name="T32" fmla="*/ 633 w 688"/>
              <a:gd name="T33" fmla="*/ 425 h 525"/>
              <a:gd name="T34" fmla="*/ 633 w 688"/>
              <a:gd name="T35" fmla="*/ 99 h 525"/>
              <a:gd name="T36" fmla="*/ 579 w 688"/>
              <a:gd name="T37" fmla="*/ 54 h 525"/>
              <a:gd name="T38" fmla="*/ 99 w 688"/>
              <a:gd name="T39" fmla="*/ 54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88" h="525">
                <a:moveTo>
                  <a:pt x="579" y="524"/>
                </a:moveTo>
                <a:lnTo>
                  <a:pt x="579" y="524"/>
                </a:lnTo>
                <a:cubicBezTo>
                  <a:pt x="99" y="524"/>
                  <a:pt x="99" y="524"/>
                  <a:pt x="99" y="524"/>
                </a:cubicBezTo>
                <a:cubicBezTo>
                  <a:pt x="45" y="524"/>
                  <a:pt x="0" y="479"/>
                  <a:pt x="0" y="425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99" y="0"/>
                </a:cubicBezTo>
                <a:cubicBezTo>
                  <a:pt x="579" y="0"/>
                  <a:pt x="579" y="0"/>
                  <a:pt x="579" y="0"/>
                </a:cubicBezTo>
                <a:cubicBezTo>
                  <a:pt x="633" y="0"/>
                  <a:pt x="687" y="45"/>
                  <a:pt x="687" y="99"/>
                </a:cubicBezTo>
                <a:cubicBezTo>
                  <a:pt x="687" y="425"/>
                  <a:pt x="687" y="425"/>
                  <a:pt x="687" y="425"/>
                </a:cubicBezTo>
                <a:cubicBezTo>
                  <a:pt x="687" y="479"/>
                  <a:pt x="633" y="524"/>
                  <a:pt x="579" y="524"/>
                </a:cubicBezTo>
                <a:close/>
                <a:moveTo>
                  <a:pt x="99" y="54"/>
                </a:moveTo>
                <a:lnTo>
                  <a:pt x="99" y="54"/>
                </a:lnTo>
                <a:cubicBezTo>
                  <a:pt x="73" y="54"/>
                  <a:pt x="54" y="72"/>
                  <a:pt x="54" y="99"/>
                </a:cubicBezTo>
                <a:cubicBezTo>
                  <a:pt x="54" y="425"/>
                  <a:pt x="54" y="425"/>
                  <a:pt x="54" y="425"/>
                </a:cubicBezTo>
                <a:cubicBezTo>
                  <a:pt x="54" y="452"/>
                  <a:pt x="73" y="470"/>
                  <a:pt x="99" y="470"/>
                </a:cubicBezTo>
                <a:cubicBezTo>
                  <a:pt x="579" y="470"/>
                  <a:pt x="579" y="470"/>
                  <a:pt x="579" y="470"/>
                </a:cubicBezTo>
                <a:cubicBezTo>
                  <a:pt x="605" y="470"/>
                  <a:pt x="633" y="452"/>
                  <a:pt x="633" y="425"/>
                </a:cubicBezTo>
                <a:cubicBezTo>
                  <a:pt x="633" y="99"/>
                  <a:pt x="633" y="99"/>
                  <a:pt x="633" y="99"/>
                </a:cubicBezTo>
                <a:cubicBezTo>
                  <a:pt x="633" y="72"/>
                  <a:pt x="605" y="54"/>
                  <a:pt x="579" y="54"/>
                </a:cubicBezTo>
                <a:lnTo>
                  <a:pt x="99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77">
            <a:extLst>
              <a:ext uri="{FF2B5EF4-FFF2-40B4-BE49-F238E27FC236}">
                <a16:creationId xmlns:a16="http://schemas.microsoft.com/office/drawing/2014/main" id="{367C4881-6150-9746-883E-8A8F10838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8241" y="8629824"/>
            <a:ext cx="396240" cy="45027"/>
          </a:xfrm>
          <a:custGeom>
            <a:avLst/>
            <a:gdLst>
              <a:gd name="T0" fmla="*/ 388 w 389"/>
              <a:gd name="T1" fmla="*/ 45 h 46"/>
              <a:gd name="T2" fmla="*/ 388 w 389"/>
              <a:gd name="T3" fmla="*/ 45 h 46"/>
              <a:gd name="T4" fmla="*/ 17 w 389"/>
              <a:gd name="T5" fmla="*/ 45 h 46"/>
              <a:gd name="T6" fmla="*/ 0 w 389"/>
              <a:gd name="T7" fmla="*/ 27 h 46"/>
              <a:gd name="T8" fmla="*/ 0 w 389"/>
              <a:gd name="T9" fmla="*/ 27 h 46"/>
              <a:gd name="T10" fmla="*/ 17 w 389"/>
              <a:gd name="T11" fmla="*/ 0 h 46"/>
              <a:gd name="T12" fmla="*/ 388 w 389"/>
              <a:gd name="T13" fmla="*/ 9 h 46"/>
              <a:gd name="T14" fmla="*/ 388 w 389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9" h="46">
                <a:moveTo>
                  <a:pt x="388" y="45"/>
                </a:moveTo>
                <a:lnTo>
                  <a:pt x="388" y="45"/>
                </a:lnTo>
                <a:cubicBezTo>
                  <a:pt x="17" y="45"/>
                  <a:pt x="17" y="45"/>
                  <a:pt x="17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7" y="0"/>
                </a:cubicBezTo>
                <a:cubicBezTo>
                  <a:pt x="388" y="9"/>
                  <a:pt x="388" y="9"/>
                  <a:pt x="388" y="9"/>
                </a:cubicBezTo>
                <a:lnTo>
                  <a:pt x="388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78">
            <a:extLst>
              <a:ext uri="{FF2B5EF4-FFF2-40B4-BE49-F238E27FC236}">
                <a16:creationId xmlns:a16="http://schemas.microsoft.com/office/drawing/2014/main" id="{7A8B7157-275B-D241-B73E-7C518D564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192" y="8215573"/>
            <a:ext cx="508807" cy="580850"/>
          </a:xfrm>
          <a:custGeom>
            <a:avLst/>
            <a:gdLst>
              <a:gd name="T0" fmla="*/ 389 w 498"/>
              <a:gd name="T1" fmla="*/ 569 h 570"/>
              <a:gd name="T2" fmla="*/ 389 w 498"/>
              <a:gd name="T3" fmla="*/ 569 h 570"/>
              <a:gd name="T4" fmla="*/ 118 w 498"/>
              <a:gd name="T5" fmla="*/ 569 h 570"/>
              <a:gd name="T6" fmla="*/ 36 w 498"/>
              <a:gd name="T7" fmla="*/ 533 h 570"/>
              <a:gd name="T8" fmla="*/ 0 w 498"/>
              <a:gd name="T9" fmla="*/ 452 h 570"/>
              <a:gd name="T10" fmla="*/ 27 w 498"/>
              <a:gd name="T11" fmla="*/ 82 h 570"/>
              <a:gd name="T12" fmla="*/ 108 w 498"/>
              <a:gd name="T13" fmla="*/ 0 h 570"/>
              <a:gd name="T14" fmla="*/ 398 w 498"/>
              <a:gd name="T15" fmla="*/ 0 h 570"/>
              <a:gd name="T16" fmla="*/ 479 w 498"/>
              <a:gd name="T17" fmla="*/ 82 h 570"/>
              <a:gd name="T18" fmla="*/ 497 w 498"/>
              <a:gd name="T19" fmla="*/ 452 h 570"/>
              <a:gd name="T20" fmla="*/ 470 w 498"/>
              <a:gd name="T21" fmla="*/ 533 h 570"/>
              <a:gd name="T22" fmla="*/ 389 w 498"/>
              <a:gd name="T23" fmla="*/ 569 h 570"/>
              <a:gd name="T24" fmla="*/ 108 w 498"/>
              <a:gd name="T25" fmla="*/ 54 h 570"/>
              <a:gd name="T26" fmla="*/ 108 w 498"/>
              <a:gd name="T27" fmla="*/ 54 h 570"/>
              <a:gd name="T28" fmla="*/ 82 w 498"/>
              <a:gd name="T29" fmla="*/ 91 h 570"/>
              <a:gd name="T30" fmla="*/ 63 w 498"/>
              <a:gd name="T31" fmla="*/ 452 h 570"/>
              <a:gd name="T32" fmla="*/ 72 w 498"/>
              <a:gd name="T33" fmla="*/ 497 h 570"/>
              <a:gd name="T34" fmla="*/ 118 w 498"/>
              <a:gd name="T35" fmla="*/ 515 h 570"/>
              <a:gd name="T36" fmla="*/ 389 w 498"/>
              <a:gd name="T37" fmla="*/ 515 h 570"/>
              <a:gd name="T38" fmla="*/ 425 w 498"/>
              <a:gd name="T39" fmla="*/ 497 h 570"/>
              <a:gd name="T40" fmla="*/ 443 w 498"/>
              <a:gd name="T41" fmla="*/ 452 h 570"/>
              <a:gd name="T42" fmla="*/ 425 w 498"/>
              <a:gd name="T43" fmla="*/ 91 h 570"/>
              <a:gd name="T44" fmla="*/ 398 w 498"/>
              <a:gd name="T45" fmla="*/ 54 h 570"/>
              <a:gd name="T46" fmla="*/ 108 w 498"/>
              <a:gd name="T47" fmla="*/ 54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8" h="570">
                <a:moveTo>
                  <a:pt x="389" y="569"/>
                </a:moveTo>
                <a:lnTo>
                  <a:pt x="389" y="569"/>
                </a:lnTo>
                <a:cubicBezTo>
                  <a:pt x="118" y="569"/>
                  <a:pt x="118" y="569"/>
                  <a:pt x="118" y="569"/>
                </a:cubicBezTo>
                <a:cubicBezTo>
                  <a:pt x="91" y="569"/>
                  <a:pt x="54" y="560"/>
                  <a:pt x="36" y="533"/>
                </a:cubicBezTo>
                <a:cubicBezTo>
                  <a:pt x="18" y="506"/>
                  <a:pt x="0" y="479"/>
                  <a:pt x="0" y="452"/>
                </a:cubicBezTo>
                <a:cubicBezTo>
                  <a:pt x="27" y="82"/>
                  <a:pt x="27" y="82"/>
                  <a:pt x="27" y="82"/>
                </a:cubicBezTo>
                <a:cubicBezTo>
                  <a:pt x="27" y="36"/>
                  <a:pt x="63" y="0"/>
                  <a:pt x="108" y="0"/>
                </a:cubicBezTo>
                <a:cubicBezTo>
                  <a:pt x="398" y="0"/>
                  <a:pt x="398" y="0"/>
                  <a:pt x="398" y="0"/>
                </a:cubicBezTo>
                <a:cubicBezTo>
                  <a:pt x="443" y="0"/>
                  <a:pt x="479" y="36"/>
                  <a:pt x="479" y="82"/>
                </a:cubicBezTo>
                <a:cubicBezTo>
                  <a:pt x="497" y="452"/>
                  <a:pt x="497" y="452"/>
                  <a:pt x="497" y="452"/>
                </a:cubicBezTo>
                <a:cubicBezTo>
                  <a:pt x="497" y="479"/>
                  <a:pt x="488" y="506"/>
                  <a:pt x="470" y="533"/>
                </a:cubicBezTo>
                <a:cubicBezTo>
                  <a:pt x="443" y="560"/>
                  <a:pt x="416" y="569"/>
                  <a:pt x="389" y="569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91" y="54"/>
                  <a:pt x="82" y="73"/>
                  <a:pt x="82" y="91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54" y="470"/>
                  <a:pt x="63" y="488"/>
                  <a:pt x="72" y="497"/>
                </a:cubicBezTo>
                <a:cubicBezTo>
                  <a:pt x="91" y="506"/>
                  <a:pt x="99" y="515"/>
                  <a:pt x="118" y="515"/>
                </a:cubicBezTo>
                <a:cubicBezTo>
                  <a:pt x="389" y="515"/>
                  <a:pt x="389" y="515"/>
                  <a:pt x="389" y="515"/>
                </a:cubicBezTo>
                <a:cubicBezTo>
                  <a:pt x="398" y="515"/>
                  <a:pt x="416" y="506"/>
                  <a:pt x="425" y="497"/>
                </a:cubicBezTo>
                <a:cubicBezTo>
                  <a:pt x="443" y="488"/>
                  <a:pt x="443" y="470"/>
                  <a:pt x="443" y="452"/>
                </a:cubicBezTo>
                <a:cubicBezTo>
                  <a:pt x="425" y="91"/>
                  <a:pt x="425" y="91"/>
                  <a:pt x="425" y="91"/>
                </a:cubicBezTo>
                <a:cubicBezTo>
                  <a:pt x="425" y="73"/>
                  <a:pt x="407" y="54"/>
                  <a:pt x="398" y="54"/>
                </a:cubicBezTo>
                <a:lnTo>
                  <a:pt x="108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79">
            <a:extLst>
              <a:ext uri="{FF2B5EF4-FFF2-40B4-BE49-F238E27FC236}">
                <a16:creationId xmlns:a16="http://schemas.microsoft.com/office/drawing/2014/main" id="{4BBD3348-82E0-8C4C-89BC-5D844798F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36775" y="8084992"/>
            <a:ext cx="252153" cy="270164"/>
          </a:xfrm>
          <a:custGeom>
            <a:avLst/>
            <a:gdLst>
              <a:gd name="T0" fmla="*/ 216 w 245"/>
              <a:gd name="T1" fmla="*/ 262 h 263"/>
              <a:gd name="T2" fmla="*/ 216 w 245"/>
              <a:gd name="T3" fmla="*/ 262 h 263"/>
              <a:gd name="T4" fmla="*/ 216 w 245"/>
              <a:gd name="T5" fmla="*/ 262 h 263"/>
              <a:gd name="T6" fmla="*/ 189 w 245"/>
              <a:gd name="T7" fmla="*/ 235 h 263"/>
              <a:gd name="T8" fmla="*/ 189 w 245"/>
              <a:gd name="T9" fmla="*/ 126 h 263"/>
              <a:gd name="T10" fmla="*/ 126 w 245"/>
              <a:gd name="T11" fmla="*/ 54 h 263"/>
              <a:gd name="T12" fmla="*/ 54 w 245"/>
              <a:gd name="T13" fmla="*/ 126 h 263"/>
              <a:gd name="T14" fmla="*/ 54 w 245"/>
              <a:gd name="T15" fmla="*/ 235 h 263"/>
              <a:gd name="T16" fmla="*/ 27 w 245"/>
              <a:gd name="T17" fmla="*/ 262 h 263"/>
              <a:gd name="T18" fmla="*/ 27 w 245"/>
              <a:gd name="T19" fmla="*/ 262 h 263"/>
              <a:gd name="T20" fmla="*/ 0 w 245"/>
              <a:gd name="T21" fmla="*/ 235 h 263"/>
              <a:gd name="T22" fmla="*/ 0 w 245"/>
              <a:gd name="T23" fmla="*/ 126 h 263"/>
              <a:gd name="T24" fmla="*/ 108 w 245"/>
              <a:gd name="T25" fmla="*/ 0 h 263"/>
              <a:gd name="T26" fmla="*/ 244 w 245"/>
              <a:gd name="T27" fmla="*/ 126 h 263"/>
              <a:gd name="T28" fmla="*/ 244 w 245"/>
              <a:gd name="T29" fmla="*/ 235 h 263"/>
              <a:gd name="T30" fmla="*/ 216 w 245"/>
              <a:gd name="T31" fmla="*/ 262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5" h="263">
                <a:moveTo>
                  <a:pt x="216" y="262"/>
                </a:moveTo>
                <a:lnTo>
                  <a:pt x="216" y="262"/>
                </a:lnTo>
                <a:lnTo>
                  <a:pt x="216" y="262"/>
                </a:lnTo>
                <a:cubicBezTo>
                  <a:pt x="199" y="262"/>
                  <a:pt x="189" y="253"/>
                  <a:pt x="189" y="235"/>
                </a:cubicBezTo>
                <a:cubicBezTo>
                  <a:pt x="189" y="126"/>
                  <a:pt x="189" y="126"/>
                  <a:pt x="189" y="126"/>
                </a:cubicBezTo>
                <a:cubicBezTo>
                  <a:pt x="189" y="90"/>
                  <a:pt x="162" y="63"/>
                  <a:pt x="126" y="54"/>
                </a:cubicBezTo>
                <a:cubicBezTo>
                  <a:pt x="81" y="54"/>
                  <a:pt x="54" y="90"/>
                  <a:pt x="54" y="126"/>
                </a:cubicBezTo>
                <a:cubicBezTo>
                  <a:pt x="54" y="235"/>
                  <a:pt x="54" y="235"/>
                  <a:pt x="54" y="235"/>
                </a:cubicBezTo>
                <a:cubicBezTo>
                  <a:pt x="54" y="253"/>
                  <a:pt x="36" y="262"/>
                  <a:pt x="27" y="262"/>
                </a:cubicBezTo>
                <a:lnTo>
                  <a:pt x="27" y="262"/>
                </a:lnTo>
                <a:cubicBezTo>
                  <a:pt x="9" y="262"/>
                  <a:pt x="0" y="253"/>
                  <a:pt x="0" y="235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63"/>
                  <a:pt x="45" y="9"/>
                  <a:pt x="108" y="0"/>
                </a:cubicBezTo>
                <a:cubicBezTo>
                  <a:pt x="180" y="0"/>
                  <a:pt x="244" y="54"/>
                  <a:pt x="244" y="126"/>
                </a:cubicBezTo>
                <a:cubicBezTo>
                  <a:pt x="244" y="235"/>
                  <a:pt x="244" y="235"/>
                  <a:pt x="244" y="235"/>
                </a:cubicBezTo>
                <a:cubicBezTo>
                  <a:pt x="244" y="253"/>
                  <a:pt x="225" y="262"/>
                  <a:pt x="216" y="2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7" name="Grupo 386">
            <a:extLst>
              <a:ext uri="{FF2B5EF4-FFF2-40B4-BE49-F238E27FC236}">
                <a16:creationId xmlns:a16="http://schemas.microsoft.com/office/drawing/2014/main" id="{1D19B120-0878-FE49-AA1F-08BA66B9DF21}"/>
              </a:ext>
            </a:extLst>
          </p:cNvPr>
          <p:cNvGrpSpPr/>
          <p:nvPr/>
        </p:nvGrpSpPr>
        <p:grpSpPr>
          <a:xfrm>
            <a:off x="2668308" y="703029"/>
            <a:ext cx="19041035" cy="2561450"/>
            <a:chOff x="2668308" y="861425"/>
            <a:chExt cx="19041035" cy="2561450"/>
          </a:xfrm>
        </p:grpSpPr>
        <p:sp>
          <p:nvSpPr>
            <p:cNvPr id="388" name="CuadroTexto 387">
              <a:extLst>
                <a:ext uri="{FF2B5EF4-FFF2-40B4-BE49-F238E27FC236}">
                  <a16:creationId xmlns:a16="http://schemas.microsoft.com/office/drawing/2014/main" id="{D9A24140-AF39-2142-907B-17C4B36C6A77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389" name="CuadroTexto 388">
              <a:extLst>
                <a:ext uri="{FF2B5EF4-FFF2-40B4-BE49-F238E27FC236}">
                  <a16:creationId xmlns:a16="http://schemas.microsoft.com/office/drawing/2014/main" id="{FC0C37D8-D4B5-4C46-A603-9C3CB700F52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1" name="Grupo 60">
            <a:extLst>
              <a:ext uri="{FF2B5EF4-FFF2-40B4-BE49-F238E27FC236}">
                <a16:creationId xmlns:a16="http://schemas.microsoft.com/office/drawing/2014/main" id="{B29AF561-0DC5-3541-8B60-752F5376F513}"/>
              </a:ext>
            </a:extLst>
          </p:cNvPr>
          <p:cNvGrpSpPr/>
          <p:nvPr/>
        </p:nvGrpSpPr>
        <p:grpSpPr>
          <a:xfrm>
            <a:off x="15485158" y="4316023"/>
            <a:ext cx="4149376" cy="1378209"/>
            <a:chOff x="19165375" y="5323521"/>
            <a:chExt cx="4149376" cy="1378209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4BC4EF09-3067-644F-B22A-E52BC8A19957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AA54C447-DE81-6143-9CB6-709CCB3AB7CB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BA2BD2B4-E390-6648-84AC-A2AB7AE95229}"/>
              </a:ext>
            </a:extLst>
          </p:cNvPr>
          <p:cNvGrpSpPr/>
          <p:nvPr/>
        </p:nvGrpSpPr>
        <p:grpSpPr>
          <a:xfrm>
            <a:off x="15494691" y="10976474"/>
            <a:ext cx="4141738" cy="1394383"/>
            <a:chOff x="19190593" y="7745143"/>
            <a:chExt cx="4141738" cy="1394383"/>
          </a:xfrm>
        </p:grpSpPr>
        <p:sp>
          <p:nvSpPr>
            <p:cNvPr id="66" name="CuadroTexto 395">
              <a:extLst>
                <a:ext uri="{FF2B5EF4-FFF2-40B4-BE49-F238E27FC236}">
                  <a16:creationId xmlns:a16="http://schemas.microsoft.com/office/drawing/2014/main" id="{397DA4EB-BC2B-6C43-9F8E-B73C8CF2E558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7" name="Rectangle 56">
              <a:extLst>
                <a:ext uri="{FF2B5EF4-FFF2-40B4-BE49-F238E27FC236}">
                  <a16:creationId xmlns:a16="http://schemas.microsoft.com/office/drawing/2014/main" id="{2774D0A0-620C-0243-871D-D0118FF184C8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" name="Grupo 67">
            <a:extLst>
              <a:ext uri="{FF2B5EF4-FFF2-40B4-BE49-F238E27FC236}">
                <a16:creationId xmlns:a16="http://schemas.microsoft.com/office/drawing/2014/main" id="{25BA2036-233F-D04D-B108-821518CB3074}"/>
              </a:ext>
            </a:extLst>
          </p:cNvPr>
          <p:cNvGrpSpPr/>
          <p:nvPr/>
        </p:nvGrpSpPr>
        <p:grpSpPr>
          <a:xfrm>
            <a:off x="4649501" y="11027915"/>
            <a:ext cx="4131675" cy="1394970"/>
            <a:chOff x="19203987" y="10213333"/>
            <a:chExt cx="4131675" cy="1394970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A9F44A71-7D25-1D45-AE6E-09AB7D125939}"/>
                </a:ext>
              </a:extLst>
            </p:cNvPr>
            <p:cNvSpPr txBox="1"/>
            <p:nvPr/>
          </p:nvSpPr>
          <p:spPr>
            <a:xfrm>
              <a:off x="20952987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7275DBD9-18F6-DE4B-B7C8-4900FC88B35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94E98BA8-2837-3A48-9CE6-D487443BE130}"/>
              </a:ext>
            </a:extLst>
          </p:cNvPr>
          <p:cNvGrpSpPr/>
          <p:nvPr/>
        </p:nvGrpSpPr>
        <p:grpSpPr>
          <a:xfrm>
            <a:off x="17680041" y="7717833"/>
            <a:ext cx="4149376" cy="1378209"/>
            <a:chOff x="19165375" y="5323521"/>
            <a:chExt cx="4149376" cy="1378209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0879C384-1E43-AB45-A20E-01CDFC3E410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57E6E6A0-CA6D-E540-BD1C-1EBCF61A27E6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3629DDFB-D3B7-9342-89F3-C23DCA6DF6C1}"/>
              </a:ext>
            </a:extLst>
          </p:cNvPr>
          <p:cNvGrpSpPr/>
          <p:nvPr/>
        </p:nvGrpSpPr>
        <p:grpSpPr>
          <a:xfrm>
            <a:off x="2768188" y="7851146"/>
            <a:ext cx="4123181" cy="1394970"/>
            <a:chOff x="19203987" y="10213333"/>
            <a:chExt cx="4123181" cy="1394970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D4A03126-42BA-5D42-8F1A-80BEBDCEDA60}"/>
                </a:ext>
              </a:extLst>
            </p:cNvPr>
            <p:cNvSpPr txBox="1"/>
            <p:nvPr/>
          </p:nvSpPr>
          <p:spPr>
            <a:xfrm>
              <a:off x="20926096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48A3EDC4-F469-0243-895A-2B3626203DEC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0819A0E-B348-CE4B-BD1B-3CE80A2F830E}"/>
              </a:ext>
            </a:extLst>
          </p:cNvPr>
          <p:cNvGrpSpPr/>
          <p:nvPr/>
        </p:nvGrpSpPr>
        <p:grpSpPr>
          <a:xfrm>
            <a:off x="4618577" y="4308598"/>
            <a:ext cx="4185463" cy="1394970"/>
            <a:chOff x="19203987" y="10213333"/>
            <a:chExt cx="4185463" cy="1394970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2D5E4AD3-F9CF-E34E-9E11-384410B97EC4}"/>
                </a:ext>
              </a:extLst>
            </p:cNvPr>
            <p:cNvSpPr txBox="1"/>
            <p:nvPr/>
          </p:nvSpPr>
          <p:spPr>
            <a:xfrm>
              <a:off x="21006775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2F9AEF5D-0953-B14F-9B44-701671718D49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oup 54">
            <a:extLst>
              <a:ext uri="{FF2B5EF4-FFF2-40B4-BE49-F238E27FC236}">
                <a16:creationId xmlns:a16="http://schemas.microsoft.com/office/drawing/2014/main" id="{1721B184-1D2C-6349-855D-EF72F4A2BA92}"/>
              </a:ext>
            </a:extLst>
          </p:cNvPr>
          <p:cNvGrpSpPr/>
          <p:nvPr/>
        </p:nvGrpSpPr>
        <p:grpSpPr>
          <a:xfrm>
            <a:off x="10925422" y="7897233"/>
            <a:ext cx="2605836" cy="1035771"/>
            <a:chOff x="5334786" y="11367043"/>
            <a:chExt cx="4041983" cy="1035771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060E9A91-3A5F-8242-85CF-0E80AC412FD9}"/>
                </a:ext>
              </a:extLst>
            </p:cNvPr>
            <p:cNvSpPr txBox="1"/>
            <p:nvPr/>
          </p:nvSpPr>
          <p:spPr>
            <a:xfrm>
              <a:off x="6164440" y="11367043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524EBF01-1C68-ED4E-8083-A306E13B48D3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91020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66062EAF-B64C-E44E-A6EF-9818CA882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8095" y="3687692"/>
            <a:ext cx="6345325" cy="6345325"/>
          </a:xfrm>
          <a:custGeom>
            <a:avLst/>
            <a:gdLst>
              <a:gd name="T0" fmla="*/ 837 w 5944"/>
              <a:gd name="T1" fmla="*/ 922 h 5943"/>
              <a:gd name="T2" fmla="*/ 837 w 5944"/>
              <a:gd name="T3" fmla="*/ 922 h 5943"/>
              <a:gd name="T4" fmla="*/ 17 w 5944"/>
              <a:gd name="T5" fmla="*/ 3013 h 5943"/>
              <a:gd name="T6" fmla="*/ 913 w 5944"/>
              <a:gd name="T7" fmla="*/ 5097 h 5943"/>
              <a:gd name="T8" fmla="*/ 3023 w 5944"/>
              <a:gd name="T9" fmla="*/ 5926 h 5943"/>
              <a:gd name="T10" fmla="*/ 5106 w 5944"/>
              <a:gd name="T11" fmla="*/ 5020 h 5943"/>
              <a:gd name="T12" fmla="*/ 5926 w 5944"/>
              <a:gd name="T13" fmla="*/ 2929 h 5943"/>
              <a:gd name="T14" fmla="*/ 5030 w 5944"/>
              <a:gd name="T15" fmla="*/ 846 h 5943"/>
              <a:gd name="T16" fmla="*/ 2929 w 5944"/>
              <a:gd name="T17" fmla="*/ 17 h 5943"/>
              <a:gd name="T18" fmla="*/ 837 w 5944"/>
              <a:gd name="T19" fmla="*/ 922 h 5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44" h="5943">
                <a:moveTo>
                  <a:pt x="837" y="922"/>
                </a:moveTo>
                <a:lnTo>
                  <a:pt x="837" y="922"/>
                </a:lnTo>
                <a:cubicBezTo>
                  <a:pt x="316" y="1469"/>
                  <a:pt x="0" y="2203"/>
                  <a:pt x="17" y="3013"/>
                </a:cubicBezTo>
                <a:cubicBezTo>
                  <a:pt x="25" y="3833"/>
                  <a:pt x="367" y="4568"/>
                  <a:pt x="913" y="5097"/>
                </a:cubicBezTo>
                <a:cubicBezTo>
                  <a:pt x="1460" y="5618"/>
                  <a:pt x="2203" y="5942"/>
                  <a:pt x="3023" y="5926"/>
                </a:cubicBezTo>
                <a:cubicBezTo>
                  <a:pt x="3843" y="5917"/>
                  <a:pt x="4577" y="5567"/>
                  <a:pt x="5106" y="5020"/>
                </a:cubicBezTo>
                <a:cubicBezTo>
                  <a:pt x="5627" y="4474"/>
                  <a:pt x="5943" y="3740"/>
                  <a:pt x="5926" y="2929"/>
                </a:cubicBezTo>
                <a:cubicBezTo>
                  <a:pt x="5918" y="2109"/>
                  <a:pt x="5576" y="1375"/>
                  <a:pt x="5030" y="846"/>
                </a:cubicBezTo>
                <a:cubicBezTo>
                  <a:pt x="4483" y="325"/>
                  <a:pt x="3740" y="0"/>
                  <a:pt x="2929" y="17"/>
                </a:cubicBezTo>
                <a:cubicBezTo>
                  <a:pt x="2100" y="26"/>
                  <a:pt x="1366" y="376"/>
                  <a:pt x="837" y="922"/>
                </a:cubicBezTo>
              </a:path>
            </a:pathLst>
          </a:custGeom>
          <a:noFill/>
          <a:ln w="21600" cap="flat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ADF6CF2F-018D-394E-AB07-2CA287D3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0821" y="9044502"/>
            <a:ext cx="8030508" cy="3502168"/>
          </a:xfrm>
          <a:custGeom>
            <a:avLst/>
            <a:gdLst>
              <a:gd name="T0" fmla="*/ 6319 w 7524"/>
              <a:gd name="T1" fmla="*/ 1127 h 3280"/>
              <a:gd name="T2" fmla="*/ 6319 w 7524"/>
              <a:gd name="T3" fmla="*/ 1127 h 3280"/>
              <a:gd name="T4" fmla="*/ 5823 w 7524"/>
              <a:gd name="T5" fmla="*/ 0 h 3280"/>
              <a:gd name="T6" fmla="*/ 3740 w 7524"/>
              <a:gd name="T7" fmla="*/ 906 h 3280"/>
              <a:gd name="T8" fmla="*/ 1630 w 7524"/>
              <a:gd name="T9" fmla="*/ 77 h 3280"/>
              <a:gd name="T10" fmla="*/ 435 w 7524"/>
              <a:gd name="T11" fmla="*/ 564 h 3280"/>
              <a:gd name="T12" fmla="*/ 0 w 7524"/>
              <a:gd name="T13" fmla="*/ 1759 h 3280"/>
              <a:gd name="T14" fmla="*/ 3774 w 7524"/>
              <a:gd name="T15" fmla="*/ 3254 h 3280"/>
              <a:gd name="T16" fmla="*/ 7523 w 7524"/>
              <a:gd name="T17" fmla="*/ 1623 h 3280"/>
              <a:gd name="T18" fmla="*/ 6319 w 7524"/>
              <a:gd name="T19" fmla="*/ 1127 h 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24" h="3280">
                <a:moveTo>
                  <a:pt x="6319" y="1127"/>
                </a:moveTo>
                <a:lnTo>
                  <a:pt x="6319" y="1127"/>
                </a:lnTo>
                <a:cubicBezTo>
                  <a:pt x="5823" y="0"/>
                  <a:pt x="5823" y="0"/>
                  <a:pt x="5823" y="0"/>
                </a:cubicBezTo>
                <a:cubicBezTo>
                  <a:pt x="5294" y="547"/>
                  <a:pt x="4560" y="897"/>
                  <a:pt x="3740" y="906"/>
                </a:cubicBezTo>
                <a:cubicBezTo>
                  <a:pt x="2920" y="922"/>
                  <a:pt x="2177" y="598"/>
                  <a:pt x="1630" y="77"/>
                </a:cubicBezTo>
                <a:cubicBezTo>
                  <a:pt x="435" y="564"/>
                  <a:pt x="435" y="564"/>
                  <a:pt x="435" y="564"/>
                </a:cubicBezTo>
                <a:cubicBezTo>
                  <a:pt x="0" y="1759"/>
                  <a:pt x="0" y="1759"/>
                  <a:pt x="0" y="1759"/>
                </a:cubicBezTo>
                <a:cubicBezTo>
                  <a:pt x="973" y="2707"/>
                  <a:pt x="2305" y="3279"/>
                  <a:pt x="3774" y="3254"/>
                </a:cubicBezTo>
                <a:cubicBezTo>
                  <a:pt x="5251" y="3237"/>
                  <a:pt x="6575" y="2613"/>
                  <a:pt x="7523" y="1623"/>
                </a:cubicBezTo>
                <a:lnTo>
                  <a:pt x="6319" y="1127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D2B354DB-648A-A749-B94E-B7C38D6FA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9737" y="2939244"/>
            <a:ext cx="3492753" cy="7983436"/>
          </a:xfrm>
          <a:custGeom>
            <a:avLst/>
            <a:gdLst>
              <a:gd name="T0" fmla="*/ 2373 w 3270"/>
              <a:gd name="T1" fmla="*/ 3713 h 7480"/>
              <a:gd name="T2" fmla="*/ 2373 w 3270"/>
              <a:gd name="T3" fmla="*/ 3713 h 7480"/>
              <a:gd name="T4" fmla="*/ 3193 w 3270"/>
              <a:gd name="T5" fmla="*/ 1622 h 7480"/>
              <a:gd name="T6" fmla="*/ 2620 w 3270"/>
              <a:gd name="T7" fmla="*/ 435 h 7480"/>
              <a:gd name="T8" fmla="*/ 1493 w 3270"/>
              <a:gd name="T9" fmla="*/ 0 h 7480"/>
              <a:gd name="T10" fmla="*/ 25 w 3270"/>
              <a:gd name="T11" fmla="*/ 3756 h 7480"/>
              <a:gd name="T12" fmla="*/ 1639 w 3270"/>
              <a:gd name="T13" fmla="*/ 7479 h 7480"/>
              <a:gd name="T14" fmla="*/ 2074 w 3270"/>
              <a:gd name="T15" fmla="*/ 6284 h 7480"/>
              <a:gd name="T16" fmla="*/ 3269 w 3270"/>
              <a:gd name="T17" fmla="*/ 5797 h 7480"/>
              <a:gd name="T18" fmla="*/ 2373 w 3270"/>
              <a:gd name="T19" fmla="*/ 3713 h 7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0" h="7480">
                <a:moveTo>
                  <a:pt x="2373" y="3713"/>
                </a:moveTo>
                <a:lnTo>
                  <a:pt x="2373" y="3713"/>
                </a:lnTo>
                <a:cubicBezTo>
                  <a:pt x="2356" y="2903"/>
                  <a:pt x="2672" y="2169"/>
                  <a:pt x="3193" y="1622"/>
                </a:cubicBezTo>
                <a:cubicBezTo>
                  <a:pt x="2620" y="435"/>
                  <a:pt x="2620" y="435"/>
                  <a:pt x="2620" y="435"/>
                </a:cubicBezTo>
                <a:cubicBezTo>
                  <a:pt x="1493" y="0"/>
                  <a:pt x="1493" y="0"/>
                  <a:pt x="1493" y="0"/>
                </a:cubicBezTo>
                <a:cubicBezTo>
                  <a:pt x="563" y="974"/>
                  <a:pt x="0" y="2297"/>
                  <a:pt x="25" y="3756"/>
                </a:cubicBezTo>
                <a:cubicBezTo>
                  <a:pt x="43" y="5216"/>
                  <a:pt x="657" y="6540"/>
                  <a:pt x="1639" y="7479"/>
                </a:cubicBezTo>
                <a:cubicBezTo>
                  <a:pt x="2074" y="6284"/>
                  <a:pt x="2074" y="6284"/>
                  <a:pt x="2074" y="6284"/>
                </a:cubicBezTo>
                <a:cubicBezTo>
                  <a:pt x="3269" y="5797"/>
                  <a:pt x="3269" y="5797"/>
                  <a:pt x="3269" y="5797"/>
                </a:cubicBezTo>
                <a:cubicBezTo>
                  <a:pt x="2723" y="5268"/>
                  <a:pt x="2381" y="4533"/>
                  <a:pt x="2373" y="3713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4">
            <a:extLst>
              <a:ext uri="{FF2B5EF4-FFF2-40B4-BE49-F238E27FC236}">
                <a16:creationId xmlns:a16="http://schemas.microsoft.com/office/drawing/2014/main" id="{89289111-1C4E-3E4F-AF49-C469FBC44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320" y="2793321"/>
            <a:ext cx="3492753" cy="7983436"/>
          </a:xfrm>
          <a:custGeom>
            <a:avLst/>
            <a:gdLst>
              <a:gd name="T0" fmla="*/ 1631 w 3271"/>
              <a:gd name="T1" fmla="*/ 0 h 7480"/>
              <a:gd name="T2" fmla="*/ 1631 w 3271"/>
              <a:gd name="T3" fmla="*/ 0 h 7480"/>
              <a:gd name="T4" fmla="*/ 1152 w 3271"/>
              <a:gd name="T5" fmla="*/ 1135 h 7480"/>
              <a:gd name="T6" fmla="*/ 0 w 3271"/>
              <a:gd name="T7" fmla="*/ 1682 h 7480"/>
              <a:gd name="T8" fmla="*/ 896 w 3271"/>
              <a:gd name="T9" fmla="*/ 3765 h 7480"/>
              <a:gd name="T10" fmla="*/ 76 w 3271"/>
              <a:gd name="T11" fmla="*/ 5856 h 7480"/>
              <a:gd name="T12" fmla="*/ 572 w 3271"/>
              <a:gd name="T13" fmla="*/ 6983 h 7480"/>
              <a:gd name="T14" fmla="*/ 1776 w 3271"/>
              <a:gd name="T15" fmla="*/ 7479 h 7480"/>
              <a:gd name="T16" fmla="*/ 3245 w 3271"/>
              <a:gd name="T17" fmla="*/ 3722 h 7480"/>
              <a:gd name="T18" fmla="*/ 1631 w 3271"/>
              <a:gd name="T19" fmla="*/ 0 h 7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271" h="7480">
                <a:moveTo>
                  <a:pt x="1631" y="0"/>
                </a:moveTo>
                <a:lnTo>
                  <a:pt x="1631" y="0"/>
                </a:lnTo>
                <a:cubicBezTo>
                  <a:pt x="1152" y="1135"/>
                  <a:pt x="1152" y="1135"/>
                  <a:pt x="1152" y="1135"/>
                </a:cubicBezTo>
                <a:cubicBezTo>
                  <a:pt x="0" y="1682"/>
                  <a:pt x="0" y="1682"/>
                  <a:pt x="0" y="1682"/>
                </a:cubicBezTo>
                <a:cubicBezTo>
                  <a:pt x="546" y="2211"/>
                  <a:pt x="888" y="2945"/>
                  <a:pt x="896" y="3765"/>
                </a:cubicBezTo>
                <a:cubicBezTo>
                  <a:pt x="913" y="4576"/>
                  <a:pt x="597" y="5310"/>
                  <a:pt x="76" y="5856"/>
                </a:cubicBezTo>
                <a:cubicBezTo>
                  <a:pt x="572" y="6983"/>
                  <a:pt x="572" y="6983"/>
                  <a:pt x="572" y="6983"/>
                </a:cubicBezTo>
                <a:cubicBezTo>
                  <a:pt x="1776" y="7479"/>
                  <a:pt x="1776" y="7479"/>
                  <a:pt x="1776" y="7479"/>
                </a:cubicBezTo>
                <a:cubicBezTo>
                  <a:pt x="2707" y="6505"/>
                  <a:pt x="3270" y="5182"/>
                  <a:pt x="3245" y="3722"/>
                </a:cubicBezTo>
                <a:cubicBezTo>
                  <a:pt x="3227" y="2262"/>
                  <a:pt x="2613" y="939"/>
                  <a:pt x="1631" y="0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5">
            <a:extLst>
              <a:ext uri="{FF2B5EF4-FFF2-40B4-BE49-F238E27FC236}">
                <a16:creationId xmlns:a16="http://schemas.microsoft.com/office/drawing/2014/main" id="{E1EB1B40-A4C2-7C45-9038-19C8ED815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5481" y="1169331"/>
            <a:ext cx="8030508" cy="3502168"/>
          </a:xfrm>
          <a:custGeom>
            <a:avLst/>
            <a:gdLst>
              <a:gd name="T0" fmla="*/ 3749 w 7525"/>
              <a:gd name="T1" fmla="*/ 26 h 3280"/>
              <a:gd name="T2" fmla="*/ 3749 w 7525"/>
              <a:gd name="T3" fmla="*/ 26 h 3280"/>
              <a:gd name="T4" fmla="*/ 0 w 7525"/>
              <a:gd name="T5" fmla="*/ 1657 h 3280"/>
              <a:gd name="T6" fmla="*/ 1127 w 7525"/>
              <a:gd name="T7" fmla="*/ 2092 h 3280"/>
              <a:gd name="T8" fmla="*/ 1700 w 7525"/>
              <a:gd name="T9" fmla="*/ 3279 h 3280"/>
              <a:gd name="T10" fmla="*/ 3792 w 7525"/>
              <a:gd name="T11" fmla="*/ 2374 h 3280"/>
              <a:gd name="T12" fmla="*/ 5893 w 7525"/>
              <a:gd name="T13" fmla="*/ 3203 h 3280"/>
              <a:gd name="T14" fmla="*/ 7045 w 7525"/>
              <a:gd name="T15" fmla="*/ 2656 h 3280"/>
              <a:gd name="T16" fmla="*/ 7524 w 7525"/>
              <a:gd name="T17" fmla="*/ 1521 h 3280"/>
              <a:gd name="T18" fmla="*/ 3749 w 7525"/>
              <a:gd name="T19" fmla="*/ 26 h 3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25" h="3280">
                <a:moveTo>
                  <a:pt x="3749" y="26"/>
                </a:moveTo>
                <a:lnTo>
                  <a:pt x="3749" y="26"/>
                </a:lnTo>
                <a:cubicBezTo>
                  <a:pt x="2272" y="43"/>
                  <a:pt x="948" y="667"/>
                  <a:pt x="0" y="1657"/>
                </a:cubicBezTo>
                <a:cubicBezTo>
                  <a:pt x="1127" y="2092"/>
                  <a:pt x="1127" y="2092"/>
                  <a:pt x="1127" y="2092"/>
                </a:cubicBezTo>
                <a:cubicBezTo>
                  <a:pt x="1700" y="3279"/>
                  <a:pt x="1700" y="3279"/>
                  <a:pt x="1700" y="3279"/>
                </a:cubicBezTo>
                <a:cubicBezTo>
                  <a:pt x="2229" y="2733"/>
                  <a:pt x="2963" y="2383"/>
                  <a:pt x="3792" y="2374"/>
                </a:cubicBezTo>
                <a:cubicBezTo>
                  <a:pt x="4603" y="2357"/>
                  <a:pt x="5346" y="2682"/>
                  <a:pt x="5893" y="3203"/>
                </a:cubicBezTo>
                <a:cubicBezTo>
                  <a:pt x="7045" y="2656"/>
                  <a:pt x="7045" y="2656"/>
                  <a:pt x="7045" y="2656"/>
                </a:cubicBezTo>
                <a:cubicBezTo>
                  <a:pt x="7524" y="1521"/>
                  <a:pt x="7524" y="1521"/>
                  <a:pt x="7524" y="1521"/>
                </a:cubicBezTo>
                <a:cubicBezTo>
                  <a:pt x="6550" y="573"/>
                  <a:pt x="5218" y="0"/>
                  <a:pt x="3749" y="26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5" name="Freeform 54">
            <a:extLst>
              <a:ext uri="{FF2B5EF4-FFF2-40B4-BE49-F238E27FC236}">
                <a16:creationId xmlns:a16="http://schemas.microsoft.com/office/drawing/2014/main" id="{B8681895-DDA9-4E49-8CC0-D79E77EC9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4842" y="6074249"/>
            <a:ext cx="484842" cy="475430"/>
          </a:xfrm>
          <a:custGeom>
            <a:avLst/>
            <a:gdLst>
              <a:gd name="T0" fmla="*/ 231 w 454"/>
              <a:gd name="T1" fmla="*/ 444 h 445"/>
              <a:gd name="T2" fmla="*/ 231 w 454"/>
              <a:gd name="T3" fmla="*/ 444 h 445"/>
              <a:gd name="T4" fmla="*/ 163 w 454"/>
              <a:gd name="T5" fmla="*/ 418 h 445"/>
              <a:gd name="T6" fmla="*/ 35 w 454"/>
              <a:gd name="T7" fmla="*/ 290 h 445"/>
              <a:gd name="T8" fmla="*/ 35 w 454"/>
              <a:gd name="T9" fmla="*/ 170 h 445"/>
              <a:gd name="T10" fmla="*/ 197 w 454"/>
              <a:gd name="T11" fmla="*/ 8 h 445"/>
              <a:gd name="T12" fmla="*/ 205 w 454"/>
              <a:gd name="T13" fmla="*/ 0 h 445"/>
              <a:gd name="T14" fmla="*/ 410 w 454"/>
              <a:gd name="T15" fmla="*/ 0 h 445"/>
              <a:gd name="T16" fmla="*/ 453 w 454"/>
              <a:gd name="T17" fmla="*/ 42 h 445"/>
              <a:gd name="T18" fmla="*/ 453 w 454"/>
              <a:gd name="T19" fmla="*/ 247 h 445"/>
              <a:gd name="T20" fmla="*/ 444 w 454"/>
              <a:gd name="T21" fmla="*/ 256 h 445"/>
              <a:gd name="T22" fmla="*/ 291 w 454"/>
              <a:gd name="T23" fmla="*/ 418 h 445"/>
              <a:gd name="T24" fmla="*/ 231 w 454"/>
              <a:gd name="T25" fmla="*/ 444 h 445"/>
              <a:gd name="T26" fmla="*/ 223 w 454"/>
              <a:gd name="T27" fmla="*/ 42 h 445"/>
              <a:gd name="T28" fmla="*/ 223 w 454"/>
              <a:gd name="T29" fmla="*/ 42 h 445"/>
              <a:gd name="T30" fmla="*/ 69 w 454"/>
              <a:gd name="T31" fmla="*/ 196 h 445"/>
              <a:gd name="T32" fmla="*/ 69 w 454"/>
              <a:gd name="T33" fmla="*/ 264 h 445"/>
              <a:gd name="T34" fmla="*/ 197 w 454"/>
              <a:gd name="T35" fmla="*/ 384 h 445"/>
              <a:gd name="T36" fmla="*/ 257 w 454"/>
              <a:gd name="T37" fmla="*/ 384 h 445"/>
              <a:gd name="T38" fmla="*/ 410 w 454"/>
              <a:gd name="T39" fmla="*/ 230 h 445"/>
              <a:gd name="T40" fmla="*/ 410 w 454"/>
              <a:gd name="T41" fmla="*/ 42 h 445"/>
              <a:gd name="T42" fmla="*/ 223 w 454"/>
              <a:gd name="T43" fmla="*/ 42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54" h="445">
                <a:moveTo>
                  <a:pt x="231" y="444"/>
                </a:moveTo>
                <a:lnTo>
                  <a:pt x="231" y="444"/>
                </a:lnTo>
                <a:cubicBezTo>
                  <a:pt x="205" y="444"/>
                  <a:pt x="180" y="435"/>
                  <a:pt x="163" y="418"/>
                </a:cubicBezTo>
                <a:cubicBezTo>
                  <a:pt x="35" y="290"/>
                  <a:pt x="35" y="290"/>
                  <a:pt x="35" y="290"/>
                </a:cubicBezTo>
                <a:cubicBezTo>
                  <a:pt x="0" y="256"/>
                  <a:pt x="0" y="205"/>
                  <a:pt x="35" y="170"/>
                </a:cubicBezTo>
                <a:cubicBezTo>
                  <a:pt x="197" y="8"/>
                  <a:pt x="197" y="8"/>
                  <a:pt x="197" y="8"/>
                </a:cubicBezTo>
                <a:cubicBezTo>
                  <a:pt x="197" y="0"/>
                  <a:pt x="205" y="0"/>
                  <a:pt x="205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6" y="0"/>
                  <a:pt x="453" y="17"/>
                  <a:pt x="453" y="42"/>
                </a:cubicBezTo>
                <a:cubicBezTo>
                  <a:pt x="453" y="247"/>
                  <a:pt x="453" y="247"/>
                  <a:pt x="453" y="247"/>
                </a:cubicBezTo>
                <a:cubicBezTo>
                  <a:pt x="453" y="247"/>
                  <a:pt x="453" y="256"/>
                  <a:pt x="444" y="256"/>
                </a:cubicBezTo>
                <a:cubicBezTo>
                  <a:pt x="291" y="418"/>
                  <a:pt x="291" y="418"/>
                  <a:pt x="291" y="418"/>
                </a:cubicBezTo>
                <a:cubicBezTo>
                  <a:pt x="274" y="435"/>
                  <a:pt x="248" y="444"/>
                  <a:pt x="231" y="444"/>
                </a:cubicBezTo>
                <a:close/>
                <a:moveTo>
                  <a:pt x="223" y="42"/>
                </a:moveTo>
                <a:lnTo>
                  <a:pt x="223" y="42"/>
                </a:lnTo>
                <a:cubicBezTo>
                  <a:pt x="69" y="196"/>
                  <a:pt x="69" y="196"/>
                  <a:pt x="69" y="196"/>
                </a:cubicBezTo>
                <a:cubicBezTo>
                  <a:pt x="52" y="213"/>
                  <a:pt x="52" y="247"/>
                  <a:pt x="69" y="264"/>
                </a:cubicBezTo>
                <a:cubicBezTo>
                  <a:pt x="197" y="384"/>
                  <a:pt x="197" y="384"/>
                  <a:pt x="197" y="384"/>
                </a:cubicBezTo>
                <a:cubicBezTo>
                  <a:pt x="214" y="401"/>
                  <a:pt x="240" y="401"/>
                  <a:pt x="257" y="384"/>
                </a:cubicBezTo>
                <a:cubicBezTo>
                  <a:pt x="410" y="230"/>
                  <a:pt x="410" y="230"/>
                  <a:pt x="410" y="230"/>
                </a:cubicBezTo>
                <a:cubicBezTo>
                  <a:pt x="410" y="42"/>
                  <a:pt x="410" y="42"/>
                  <a:pt x="410" y="42"/>
                </a:cubicBezTo>
                <a:lnTo>
                  <a:pt x="223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6" name="Freeform 55">
            <a:extLst>
              <a:ext uri="{FF2B5EF4-FFF2-40B4-BE49-F238E27FC236}">
                <a16:creationId xmlns:a16="http://schemas.microsoft.com/office/drawing/2014/main" id="{AF4969DC-DE84-2C4B-A09F-B4F654FA5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5518" y="6173102"/>
            <a:ext cx="75315" cy="84730"/>
          </a:xfrm>
          <a:custGeom>
            <a:avLst/>
            <a:gdLst>
              <a:gd name="T0" fmla="*/ 60 w 69"/>
              <a:gd name="T1" fmla="*/ 60 h 78"/>
              <a:gd name="T2" fmla="*/ 60 w 69"/>
              <a:gd name="T3" fmla="*/ 60 h 78"/>
              <a:gd name="T4" fmla="*/ 8 w 69"/>
              <a:gd name="T5" fmla="*/ 60 h 78"/>
              <a:gd name="T6" fmla="*/ 8 w 69"/>
              <a:gd name="T7" fmla="*/ 18 h 78"/>
              <a:gd name="T8" fmla="*/ 60 w 69"/>
              <a:gd name="T9" fmla="*/ 18 h 78"/>
              <a:gd name="T10" fmla="*/ 60 w 69"/>
              <a:gd name="T11" fmla="*/ 6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" h="78">
                <a:moveTo>
                  <a:pt x="60" y="60"/>
                </a:moveTo>
                <a:lnTo>
                  <a:pt x="60" y="60"/>
                </a:lnTo>
                <a:cubicBezTo>
                  <a:pt x="43" y="77"/>
                  <a:pt x="26" y="77"/>
                  <a:pt x="8" y="60"/>
                </a:cubicBezTo>
                <a:cubicBezTo>
                  <a:pt x="0" y="52"/>
                  <a:pt x="0" y="26"/>
                  <a:pt x="8" y="18"/>
                </a:cubicBezTo>
                <a:cubicBezTo>
                  <a:pt x="26" y="0"/>
                  <a:pt x="43" y="0"/>
                  <a:pt x="60" y="18"/>
                </a:cubicBezTo>
                <a:cubicBezTo>
                  <a:pt x="68" y="26"/>
                  <a:pt x="68" y="52"/>
                  <a:pt x="60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7" name="Freeform 56">
            <a:extLst>
              <a:ext uri="{FF2B5EF4-FFF2-40B4-BE49-F238E27FC236}">
                <a16:creationId xmlns:a16="http://schemas.microsoft.com/office/drawing/2014/main" id="{45DF7837-4992-A64A-A027-219EB35E1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677" y="2595618"/>
            <a:ext cx="136508" cy="127093"/>
          </a:xfrm>
          <a:custGeom>
            <a:avLst/>
            <a:gdLst>
              <a:gd name="T0" fmla="*/ 94 w 129"/>
              <a:gd name="T1" fmla="*/ 119 h 120"/>
              <a:gd name="T2" fmla="*/ 94 w 129"/>
              <a:gd name="T3" fmla="*/ 119 h 120"/>
              <a:gd name="T4" fmla="*/ 34 w 129"/>
              <a:gd name="T5" fmla="*/ 119 h 120"/>
              <a:gd name="T6" fmla="*/ 0 w 129"/>
              <a:gd name="T7" fmla="*/ 85 h 120"/>
              <a:gd name="T8" fmla="*/ 0 w 129"/>
              <a:gd name="T9" fmla="*/ 34 h 120"/>
              <a:gd name="T10" fmla="*/ 34 w 129"/>
              <a:gd name="T11" fmla="*/ 0 h 120"/>
              <a:gd name="T12" fmla="*/ 94 w 129"/>
              <a:gd name="T13" fmla="*/ 0 h 120"/>
              <a:gd name="T14" fmla="*/ 128 w 129"/>
              <a:gd name="T15" fmla="*/ 34 h 120"/>
              <a:gd name="T16" fmla="*/ 128 w 129"/>
              <a:gd name="T17" fmla="*/ 85 h 120"/>
              <a:gd name="T18" fmla="*/ 94 w 129"/>
              <a:gd name="T19" fmla="*/ 119 h 120"/>
              <a:gd name="T20" fmla="*/ 94 w 129"/>
              <a:gd name="T21" fmla="*/ 34 h 120"/>
              <a:gd name="T22" fmla="*/ 94 w 129"/>
              <a:gd name="T23" fmla="*/ 34 h 120"/>
              <a:gd name="T24" fmla="*/ 34 w 129"/>
              <a:gd name="T25" fmla="*/ 34 h 120"/>
              <a:gd name="T26" fmla="*/ 34 w 129"/>
              <a:gd name="T27" fmla="*/ 85 h 120"/>
              <a:gd name="T28" fmla="*/ 94 w 129"/>
              <a:gd name="T29" fmla="*/ 85 h 120"/>
              <a:gd name="T30" fmla="*/ 94 w 129"/>
              <a:gd name="T31" fmla="*/ 34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20">
                <a:moveTo>
                  <a:pt x="94" y="119"/>
                </a:moveTo>
                <a:lnTo>
                  <a:pt x="94" y="119"/>
                </a:lnTo>
                <a:cubicBezTo>
                  <a:pt x="34" y="119"/>
                  <a:pt x="34" y="119"/>
                  <a:pt x="34" y="119"/>
                </a:cubicBezTo>
                <a:cubicBezTo>
                  <a:pt x="17" y="119"/>
                  <a:pt x="0" y="102"/>
                  <a:pt x="0" y="8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8"/>
                  <a:pt x="17" y="0"/>
                  <a:pt x="34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11" y="0"/>
                  <a:pt x="128" y="8"/>
                  <a:pt x="128" y="34"/>
                </a:cubicBezTo>
                <a:cubicBezTo>
                  <a:pt x="128" y="85"/>
                  <a:pt x="128" y="85"/>
                  <a:pt x="128" y="85"/>
                </a:cubicBezTo>
                <a:cubicBezTo>
                  <a:pt x="128" y="102"/>
                  <a:pt x="111" y="119"/>
                  <a:pt x="94" y="119"/>
                </a:cubicBezTo>
                <a:close/>
                <a:moveTo>
                  <a:pt x="94" y="34"/>
                </a:moveTo>
                <a:lnTo>
                  <a:pt x="94" y="34"/>
                </a:lnTo>
                <a:cubicBezTo>
                  <a:pt x="34" y="34"/>
                  <a:pt x="34" y="34"/>
                  <a:pt x="34" y="34"/>
                </a:cubicBezTo>
                <a:cubicBezTo>
                  <a:pt x="34" y="85"/>
                  <a:pt x="34" y="85"/>
                  <a:pt x="34" y="85"/>
                </a:cubicBezTo>
                <a:cubicBezTo>
                  <a:pt x="94" y="85"/>
                  <a:pt x="94" y="85"/>
                  <a:pt x="94" y="85"/>
                </a:cubicBezTo>
                <a:lnTo>
                  <a:pt x="94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8" name="Freeform 57">
            <a:extLst>
              <a:ext uri="{FF2B5EF4-FFF2-40B4-BE49-F238E27FC236}">
                <a16:creationId xmlns:a16="http://schemas.microsoft.com/office/drawing/2014/main" id="{2E30EFBA-3E57-494A-9F38-CF9396E42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442" y="2412036"/>
            <a:ext cx="555451" cy="447187"/>
          </a:xfrm>
          <a:custGeom>
            <a:avLst/>
            <a:gdLst>
              <a:gd name="T0" fmla="*/ 435 w 522"/>
              <a:gd name="T1" fmla="*/ 418 h 419"/>
              <a:gd name="T2" fmla="*/ 435 w 522"/>
              <a:gd name="T3" fmla="*/ 418 h 419"/>
              <a:gd name="T4" fmla="*/ 85 w 522"/>
              <a:gd name="T5" fmla="*/ 418 h 419"/>
              <a:gd name="T6" fmla="*/ 0 w 522"/>
              <a:gd name="T7" fmla="*/ 333 h 419"/>
              <a:gd name="T8" fmla="*/ 0 w 522"/>
              <a:gd name="T9" fmla="*/ 0 h 419"/>
              <a:gd name="T10" fmla="*/ 51 w 522"/>
              <a:gd name="T11" fmla="*/ 0 h 419"/>
              <a:gd name="T12" fmla="*/ 51 w 522"/>
              <a:gd name="T13" fmla="*/ 333 h 419"/>
              <a:gd name="T14" fmla="*/ 85 w 522"/>
              <a:gd name="T15" fmla="*/ 367 h 419"/>
              <a:gd name="T16" fmla="*/ 435 w 522"/>
              <a:gd name="T17" fmla="*/ 367 h 419"/>
              <a:gd name="T18" fmla="*/ 470 w 522"/>
              <a:gd name="T19" fmla="*/ 333 h 419"/>
              <a:gd name="T20" fmla="*/ 470 w 522"/>
              <a:gd name="T21" fmla="*/ 119 h 419"/>
              <a:gd name="T22" fmla="*/ 435 w 522"/>
              <a:gd name="T23" fmla="*/ 85 h 419"/>
              <a:gd name="T24" fmla="*/ 85 w 522"/>
              <a:gd name="T25" fmla="*/ 85 h 419"/>
              <a:gd name="T26" fmla="*/ 85 w 522"/>
              <a:gd name="T27" fmla="*/ 42 h 419"/>
              <a:gd name="T28" fmla="*/ 435 w 522"/>
              <a:gd name="T29" fmla="*/ 42 h 419"/>
              <a:gd name="T30" fmla="*/ 521 w 522"/>
              <a:gd name="T31" fmla="*/ 119 h 419"/>
              <a:gd name="T32" fmla="*/ 521 w 522"/>
              <a:gd name="T33" fmla="*/ 333 h 419"/>
              <a:gd name="T34" fmla="*/ 435 w 522"/>
              <a:gd name="T35" fmla="*/ 418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22" h="419">
                <a:moveTo>
                  <a:pt x="435" y="418"/>
                </a:moveTo>
                <a:lnTo>
                  <a:pt x="435" y="418"/>
                </a:lnTo>
                <a:cubicBezTo>
                  <a:pt x="85" y="418"/>
                  <a:pt x="85" y="418"/>
                  <a:pt x="85" y="418"/>
                </a:cubicBezTo>
                <a:cubicBezTo>
                  <a:pt x="43" y="418"/>
                  <a:pt x="0" y="376"/>
                  <a:pt x="0" y="333"/>
                </a:cubicBezTo>
                <a:cubicBezTo>
                  <a:pt x="0" y="0"/>
                  <a:pt x="0" y="0"/>
                  <a:pt x="0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333"/>
                  <a:pt x="51" y="333"/>
                  <a:pt x="51" y="333"/>
                </a:cubicBezTo>
                <a:cubicBezTo>
                  <a:pt x="51" y="350"/>
                  <a:pt x="68" y="367"/>
                  <a:pt x="85" y="367"/>
                </a:cubicBezTo>
                <a:cubicBezTo>
                  <a:pt x="435" y="367"/>
                  <a:pt x="435" y="367"/>
                  <a:pt x="435" y="367"/>
                </a:cubicBezTo>
                <a:cubicBezTo>
                  <a:pt x="453" y="367"/>
                  <a:pt x="470" y="350"/>
                  <a:pt x="470" y="333"/>
                </a:cubicBezTo>
                <a:cubicBezTo>
                  <a:pt x="470" y="119"/>
                  <a:pt x="470" y="119"/>
                  <a:pt x="470" y="119"/>
                </a:cubicBezTo>
                <a:cubicBezTo>
                  <a:pt x="470" y="102"/>
                  <a:pt x="453" y="85"/>
                  <a:pt x="435" y="85"/>
                </a:cubicBezTo>
                <a:cubicBezTo>
                  <a:pt x="85" y="85"/>
                  <a:pt x="85" y="85"/>
                  <a:pt x="85" y="85"/>
                </a:cubicBezTo>
                <a:cubicBezTo>
                  <a:pt x="85" y="42"/>
                  <a:pt x="85" y="42"/>
                  <a:pt x="85" y="42"/>
                </a:cubicBezTo>
                <a:cubicBezTo>
                  <a:pt x="435" y="42"/>
                  <a:pt x="435" y="42"/>
                  <a:pt x="435" y="42"/>
                </a:cubicBezTo>
                <a:cubicBezTo>
                  <a:pt x="478" y="42"/>
                  <a:pt x="521" y="77"/>
                  <a:pt x="521" y="119"/>
                </a:cubicBezTo>
                <a:cubicBezTo>
                  <a:pt x="521" y="333"/>
                  <a:pt x="521" y="333"/>
                  <a:pt x="521" y="333"/>
                </a:cubicBezTo>
                <a:cubicBezTo>
                  <a:pt x="521" y="376"/>
                  <a:pt x="478" y="418"/>
                  <a:pt x="435" y="4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39" name="Freeform 58">
            <a:extLst>
              <a:ext uri="{FF2B5EF4-FFF2-40B4-BE49-F238E27FC236}">
                <a16:creationId xmlns:a16="http://schemas.microsoft.com/office/drawing/2014/main" id="{161348DE-A138-8542-94D5-B7DBF283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2442" y="2322600"/>
            <a:ext cx="503670" cy="183580"/>
          </a:xfrm>
          <a:custGeom>
            <a:avLst/>
            <a:gdLst>
              <a:gd name="T0" fmla="*/ 85 w 471"/>
              <a:gd name="T1" fmla="*/ 170 h 171"/>
              <a:gd name="T2" fmla="*/ 85 w 471"/>
              <a:gd name="T3" fmla="*/ 170 h 171"/>
              <a:gd name="T4" fmla="*/ 0 w 471"/>
              <a:gd name="T5" fmla="*/ 68 h 171"/>
              <a:gd name="T6" fmla="*/ 94 w 471"/>
              <a:gd name="T7" fmla="*/ 0 h 171"/>
              <a:gd name="T8" fmla="*/ 401 w 471"/>
              <a:gd name="T9" fmla="*/ 0 h 171"/>
              <a:gd name="T10" fmla="*/ 470 w 471"/>
              <a:gd name="T11" fmla="*/ 68 h 171"/>
              <a:gd name="T12" fmla="*/ 470 w 471"/>
              <a:gd name="T13" fmla="*/ 85 h 171"/>
              <a:gd name="T14" fmla="*/ 444 w 471"/>
              <a:gd name="T15" fmla="*/ 110 h 171"/>
              <a:gd name="T16" fmla="*/ 444 w 471"/>
              <a:gd name="T17" fmla="*/ 110 h 171"/>
              <a:gd name="T18" fmla="*/ 427 w 471"/>
              <a:gd name="T19" fmla="*/ 85 h 171"/>
              <a:gd name="T20" fmla="*/ 427 w 471"/>
              <a:gd name="T21" fmla="*/ 68 h 171"/>
              <a:gd name="T22" fmla="*/ 401 w 471"/>
              <a:gd name="T23" fmla="*/ 42 h 171"/>
              <a:gd name="T24" fmla="*/ 94 w 471"/>
              <a:gd name="T25" fmla="*/ 42 h 171"/>
              <a:gd name="T26" fmla="*/ 51 w 471"/>
              <a:gd name="T27" fmla="*/ 76 h 171"/>
              <a:gd name="T28" fmla="*/ 85 w 471"/>
              <a:gd name="T29" fmla="*/ 127 h 171"/>
              <a:gd name="T30" fmla="*/ 85 w 471"/>
              <a:gd name="T31" fmla="*/ 170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1" h="171">
                <a:moveTo>
                  <a:pt x="85" y="170"/>
                </a:moveTo>
                <a:lnTo>
                  <a:pt x="85" y="170"/>
                </a:lnTo>
                <a:cubicBezTo>
                  <a:pt x="34" y="170"/>
                  <a:pt x="0" y="127"/>
                  <a:pt x="0" y="68"/>
                </a:cubicBezTo>
                <a:cubicBezTo>
                  <a:pt x="9" y="25"/>
                  <a:pt x="51" y="0"/>
                  <a:pt x="94" y="0"/>
                </a:cubicBezTo>
                <a:cubicBezTo>
                  <a:pt x="401" y="0"/>
                  <a:pt x="401" y="0"/>
                  <a:pt x="401" y="0"/>
                </a:cubicBezTo>
                <a:cubicBezTo>
                  <a:pt x="435" y="0"/>
                  <a:pt x="470" y="25"/>
                  <a:pt x="470" y="68"/>
                </a:cubicBezTo>
                <a:cubicBezTo>
                  <a:pt x="470" y="85"/>
                  <a:pt x="470" y="85"/>
                  <a:pt x="470" y="85"/>
                </a:cubicBezTo>
                <a:cubicBezTo>
                  <a:pt x="470" y="93"/>
                  <a:pt x="461" y="110"/>
                  <a:pt x="444" y="110"/>
                </a:cubicBezTo>
                <a:lnTo>
                  <a:pt x="444" y="110"/>
                </a:lnTo>
                <a:cubicBezTo>
                  <a:pt x="435" y="110"/>
                  <a:pt x="427" y="93"/>
                  <a:pt x="427" y="85"/>
                </a:cubicBezTo>
                <a:cubicBezTo>
                  <a:pt x="427" y="68"/>
                  <a:pt x="427" y="68"/>
                  <a:pt x="427" y="68"/>
                </a:cubicBezTo>
                <a:cubicBezTo>
                  <a:pt x="427" y="51"/>
                  <a:pt x="410" y="42"/>
                  <a:pt x="401" y="42"/>
                </a:cubicBezTo>
                <a:cubicBezTo>
                  <a:pt x="94" y="42"/>
                  <a:pt x="94" y="42"/>
                  <a:pt x="94" y="42"/>
                </a:cubicBezTo>
                <a:cubicBezTo>
                  <a:pt x="68" y="42"/>
                  <a:pt x="51" y="59"/>
                  <a:pt x="51" y="76"/>
                </a:cubicBezTo>
                <a:cubicBezTo>
                  <a:pt x="43" y="102"/>
                  <a:pt x="60" y="127"/>
                  <a:pt x="85" y="127"/>
                </a:cubicBezTo>
                <a:lnTo>
                  <a:pt x="85" y="1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0" name="Freeform 59">
            <a:extLst>
              <a:ext uri="{FF2B5EF4-FFF2-40B4-BE49-F238E27FC236}">
                <a16:creationId xmlns:a16="http://schemas.microsoft.com/office/drawing/2014/main" id="{A68A527E-90CF-2D49-9C09-F5627B9CD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6085" y="6093077"/>
            <a:ext cx="555451" cy="527208"/>
          </a:xfrm>
          <a:custGeom>
            <a:avLst/>
            <a:gdLst>
              <a:gd name="T0" fmla="*/ 452 w 522"/>
              <a:gd name="T1" fmla="*/ 495 h 496"/>
              <a:gd name="T2" fmla="*/ 452 w 522"/>
              <a:gd name="T3" fmla="*/ 495 h 496"/>
              <a:gd name="T4" fmla="*/ 76 w 522"/>
              <a:gd name="T5" fmla="*/ 495 h 496"/>
              <a:gd name="T6" fmla="*/ 0 w 522"/>
              <a:gd name="T7" fmla="*/ 427 h 496"/>
              <a:gd name="T8" fmla="*/ 0 w 522"/>
              <a:gd name="T9" fmla="*/ 68 h 496"/>
              <a:gd name="T10" fmla="*/ 76 w 522"/>
              <a:gd name="T11" fmla="*/ 0 h 496"/>
              <a:gd name="T12" fmla="*/ 111 w 522"/>
              <a:gd name="T13" fmla="*/ 0 h 496"/>
              <a:gd name="T14" fmla="*/ 111 w 522"/>
              <a:gd name="T15" fmla="*/ 42 h 496"/>
              <a:gd name="T16" fmla="*/ 76 w 522"/>
              <a:gd name="T17" fmla="*/ 42 h 496"/>
              <a:gd name="T18" fmla="*/ 51 w 522"/>
              <a:gd name="T19" fmla="*/ 68 h 496"/>
              <a:gd name="T20" fmla="*/ 51 w 522"/>
              <a:gd name="T21" fmla="*/ 427 h 496"/>
              <a:gd name="T22" fmla="*/ 76 w 522"/>
              <a:gd name="T23" fmla="*/ 452 h 496"/>
              <a:gd name="T24" fmla="*/ 452 w 522"/>
              <a:gd name="T25" fmla="*/ 452 h 496"/>
              <a:gd name="T26" fmla="*/ 478 w 522"/>
              <a:gd name="T27" fmla="*/ 427 h 496"/>
              <a:gd name="T28" fmla="*/ 478 w 522"/>
              <a:gd name="T29" fmla="*/ 68 h 496"/>
              <a:gd name="T30" fmla="*/ 452 w 522"/>
              <a:gd name="T31" fmla="*/ 42 h 496"/>
              <a:gd name="T32" fmla="*/ 410 w 522"/>
              <a:gd name="T33" fmla="*/ 42 h 496"/>
              <a:gd name="T34" fmla="*/ 410 w 522"/>
              <a:gd name="T35" fmla="*/ 0 h 496"/>
              <a:gd name="T36" fmla="*/ 452 w 522"/>
              <a:gd name="T37" fmla="*/ 0 h 496"/>
              <a:gd name="T38" fmla="*/ 521 w 522"/>
              <a:gd name="T39" fmla="*/ 68 h 496"/>
              <a:gd name="T40" fmla="*/ 521 w 522"/>
              <a:gd name="T41" fmla="*/ 427 h 496"/>
              <a:gd name="T42" fmla="*/ 452 w 522"/>
              <a:gd name="T43" fmla="*/ 495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22" h="496">
                <a:moveTo>
                  <a:pt x="452" y="495"/>
                </a:moveTo>
                <a:lnTo>
                  <a:pt x="452" y="495"/>
                </a:lnTo>
                <a:cubicBezTo>
                  <a:pt x="76" y="495"/>
                  <a:pt x="76" y="495"/>
                  <a:pt x="76" y="495"/>
                </a:cubicBezTo>
                <a:cubicBezTo>
                  <a:pt x="34" y="495"/>
                  <a:pt x="0" y="461"/>
                  <a:pt x="0" y="427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34" y="0"/>
                  <a:pt x="76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60" y="42"/>
                  <a:pt x="51" y="59"/>
                  <a:pt x="51" y="68"/>
                </a:cubicBezTo>
                <a:cubicBezTo>
                  <a:pt x="51" y="427"/>
                  <a:pt x="51" y="427"/>
                  <a:pt x="51" y="427"/>
                </a:cubicBezTo>
                <a:cubicBezTo>
                  <a:pt x="51" y="435"/>
                  <a:pt x="60" y="452"/>
                  <a:pt x="76" y="452"/>
                </a:cubicBezTo>
                <a:cubicBezTo>
                  <a:pt x="452" y="452"/>
                  <a:pt x="452" y="452"/>
                  <a:pt x="452" y="452"/>
                </a:cubicBezTo>
                <a:cubicBezTo>
                  <a:pt x="469" y="452"/>
                  <a:pt x="478" y="435"/>
                  <a:pt x="478" y="427"/>
                </a:cubicBezTo>
                <a:cubicBezTo>
                  <a:pt x="478" y="68"/>
                  <a:pt x="478" y="68"/>
                  <a:pt x="478" y="68"/>
                </a:cubicBezTo>
                <a:cubicBezTo>
                  <a:pt x="478" y="59"/>
                  <a:pt x="469" y="42"/>
                  <a:pt x="452" y="42"/>
                </a:cubicBezTo>
                <a:cubicBezTo>
                  <a:pt x="410" y="42"/>
                  <a:pt x="410" y="42"/>
                  <a:pt x="410" y="42"/>
                </a:cubicBezTo>
                <a:cubicBezTo>
                  <a:pt x="410" y="0"/>
                  <a:pt x="410" y="0"/>
                  <a:pt x="410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86" y="0"/>
                  <a:pt x="521" y="34"/>
                  <a:pt x="521" y="68"/>
                </a:cubicBezTo>
                <a:cubicBezTo>
                  <a:pt x="521" y="427"/>
                  <a:pt x="521" y="427"/>
                  <a:pt x="521" y="427"/>
                </a:cubicBezTo>
                <a:cubicBezTo>
                  <a:pt x="521" y="461"/>
                  <a:pt x="486" y="495"/>
                  <a:pt x="452" y="49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1" name="Freeform 60">
            <a:extLst>
              <a:ext uri="{FF2B5EF4-FFF2-40B4-BE49-F238E27FC236}">
                <a16:creationId xmlns:a16="http://schemas.microsoft.com/office/drawing/2014/main" id="{4C9625B7-8352-2242-B7CB-1B4DA817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0839" y="6022471"/>
            <a:ext cx="240066" cy="47072"/>
          </a:xfrm>
          <a:custGeom>
            <a:avLst/>
            <a:gdLst>
              <a:gd name="T0" fmla="*/ 222 w 223"/>
              <a:gd name="T1" fmla="*/ 43 h 44"/>
              <a:gd name="T2" fmla="*/ 0 w 223"/>
              <a:gd name="T3" fmla="*/ 43 h 44"/>
              <a:gd name="T4" fmla="*/ 0 w 223"/>
              <a:gd name="T5" fmla="*/ 0 h 44"/>
              <a:gd name="T6" fmla="*/ 222 w 223"/>
              <a:gd name="T7" fmla="*/ 0 h 44"/>
              <a:gd name="T8" fmla="*/ 222 w 223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3" h="44">
                <a:moveTo>
                  <a:pt x="222" y="43"/>
                </a:moveTo>
                <a:lnTo>
                  <a:pt x="0" y="43"/>
                </a:lnTo>
                <a:lnTo>
                  <a:pt x="0" y="0"/>
                </a:lnTo>
                <a:lnTo>
                  <a:pt x="222" y="0"/>
                </a:lnTo>
                <a:lnTo>
                  <a:pt x="222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2" name="Freeform 61">
            <a:extLst>
              <a:ext uri="{FF2B5EF4-FFF2-40B4-BE49-F238E27FC236}">
                <a16:creationId xmlns:a16="http://schemas.microsoft.com/office/drawing/2014/main" id="{9FD7D893-9D56-7442-8F0C-9E9E75F44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6761" y="6022471"/>
            <a:ext cx="155340" cy="127093"/>
          </a:xfrm>
          <a:custGeom>
            <a:avLst/>
            <a:gdLst>
              <a:gd name="T0" fmla="*/ 34 w 146"/>
              <a:gd name="T1" fmla="*/ 103 h 121"/>
              <a:gd name="T2" fmla="*/ 34 w 146"/>
              <a:gd name="T3" fmla="*/ 103 h 121"/>
              <a:gd name="T4" fmla="*/ 0 w 146"/>
              <a:gd name="T5" fmla="*/ 77 h 121"/>
              <a:gd name="T6" fmla="*/ 68 w 146"/>
              <a:gd name="T7" fmla="*/ 9 h 121"/>
              <a:gd name="T8" fmla="*/ 94 w 146"/>
              <a:gd name="T9" fmla="*/ 0 h 121"/>
              <a:gd name="T10" fmla="*/ 111 w 146"/>
              <a:gd name="T11" fmla="*/ 9 h 121"/>
              <a:gd name="T12" fmla="*/ 145 w 146"/>
              <a:gd name="T13" fmla="*/ 77 h 121"/>
              <a:gd name="T14" fmla="*/ 128 w 146"/>
              <a:gd name="T15" fmla="*/ 111 h 121"/>
              <a:gd name="T16" fmla="*/ 128 w 146"/>
              <a:gd name="T17" fmla="*/ 111 h 121"/>
              <a:gd name="T18" fmla="*/ 102 w 146"/>
              <a:gd name="T19" fmla="*/ 103 h 121"/>
              <a:gd name="T20" fmla="*/ 77 w 146"/>
              <a:gd name="T21" fmla="*/ 60 h 121"/>
              <a:gd name="T22" fmla="*/ 34 w 146"/>
              <a:gd name="T23" fmla="*/ 103 h 121"/>
              <a:gd name="T24" fmla="*/ 102 w 146"/>
              <a:gd name="T25" fmla="*/ 34 h 121"/>
              <a:gd name="T26" fmla="*/ 102 w 146"/>
              <a:gd name="T27" fmla="*/ 3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21">
                <a:moveTo>
                  <a:pt x="34" y="103"/>
                </a:moveTo>
                <a:lnTo>
                  <a:pt x="34" y="103"/>
                </a:lnTo>
                <a:cubicBezTo>
                  <a:pt x="0" y="77"/>
                  <a:pt x="0" y="77"/>
                  <a:pt x="0" y="77"/>
                </a:cubicBezTo>
                <a:cubicBezTo>
                  <a:pt x="68" y="9"/>
                  <a:pt x="68" y="9"/>
                  <a:pt x="68" y="9"/>
                </a:cubicBezTo>
                <a:cubicBezTo>
                  <a:pt x="77" y="0"/>
                  <a:pt x="85" y="0"/>
                  <a:pt x="94" y="0"/>
                </a:cubicBezTo>
                <a:cubicBezTo>
                  <a:pt x="94" y="0"/>
                  <a:pt x="102" y="0"/>
                  <a:pt x="111" y="9"/>
                </a:cubicBezTo>
                <a:cubicBezTo>
                  <a:pt x="145" y="77"/>
                  <a:pt x="145" y="77"/>
                  <a:pt x="145" y="77"/>
                </a:cubicBezTo>
                <a:cubicBezTo>
                  <a:pt x="145" y="94"/>
                  <a:pt x="145" y="103"/>
                  <a:pt x="128" y="111"/>
                </a:cubicBezTo>
                <a:lnTo>
                  <a:pt x="128" y="111"/>
                </a:lnTo>
                <a:cubicBezTo>
                  <a:pt x="120" y="120"/>
                  <a:pt x="102" y="111"/>
                  <a:pt x="102" y="103"/>
                </a:cubicBezTo>
                <a:cubicBezTo>
                  <a:pt x="77" y="60"/>
                  <a:pt x="77" y="60"/>
                  <a:pt x="77" y="60"/>
                </a:cubicBezTo>
                <a:lnTo>
                  <a:pt x="34" y="103"/>
                </a:lnTo>
                <a:close/>
                <a:moveTo>
                  <a:pt x="102" y="34"/>
                </a:moveTo>
                <a:lnTo>
                  <a:pt x="102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3" name="Freeform 62">
            <a:extLst>
              <a:ext uri="{FF2B5EF4-FFF2-40B4-BE49-F238E27FC236}">
                <a16:creationId xmlns:a16="http://schemas.microsoft.com/office/drawing/2014/main" id="{1820AEB3-8648-F842-AF65-4D7871854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0860" y="6093077"/>
            <a:ext cx="221241" cy="145925"/>
          </a:xfrm>
          <a:custGeom>
            <a:avLst/>
            <a:gdLst>
              <a:gd name="T0" fmla="*/ 86 w 206"/>
              <a:gd name="T1" fmla="*/ 136 h 137"/>
              <a:gd name="T2" fmla="*/ 86 w 206"/>
              <a:gd name="T3" fmla="*/ 136 h 137"/>
              <a:gd name="T4" fmla="*/ 86 w 206"/>
              <a:gd name="T5" fmla="*/ 136 h 137"/>
              <a:gd name="T6" fmla="*/ 60 w 206"/>
              <a:gd name="T7" fmla="*/ 128 h 137"/>
              <a:gd name="T8" fmla="*/ 0 w 206"/>
              <a:gd name="T9" fmla="*/ 68 h 137"/>
              <a:gd name="T10" fmla="*/ 60 w 206"/>
              <a:gd name="T11" fmla="*/ 8 h 137"/>
              <a:gd name="T12" fmla="*/ 94 w 206"/>
              <a:gd name="T13" fmla="*/ 34 h 137"/>
              <a:gd name="T14" fmla="*/ 60 w 206"/>
              <a:gd name="T15" fmla="*/ 68 h 137"/>
              <a:gd name="T16" fmla="*/ 86 w 206"/>
              <a:gd name="T17" fmla="*/ 94 h 137"/>
              <a:gd name="T18" fmla="*/ 162 w 206"/>
              <a:gd name="T19" fmla="*/ 8 h 137"/>
              <a:gd name="T20" fmla="*/ 197 w 206"/>
              <a:gd name="T21" fmla="*/ 8 h 137"/>
              <a:gd name="T22" fmla="*/ 197 w 206"/>
              <a:gd name="T23" fmla="*/ 8 h 137"/>
              <a:gd name="T24" fmla="*/ 197 w 206"/>
              <a:gd name="T25" fmla="*/ 34 h 137"/>
              <a:gd name="T26" fmla="*/ 111 w 206"/>
              <a:gd name="T27" fmla="*/ 128 h 137"/>
              <a:gd name="T28" fmla="*/ 86 w 206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6" h="137">
                <a:moveTo>
                  <a:pt x="86" y="136"/>
                </a:moveTo>
                <a:lnTo>
                  <a:pt x="86" y="136"/>
                </a:lnTo>
                <a:lnTo>
                  <a:pt x="86" y="136"/>
                </a:lnTo>
                <a:cubicBezTo>
                  <a:pt x="77" y="136"/>
                  <a:pt x="60" y="136"/>
                  <a:pt x="60" y="128"/>
                </a:cubicBezTo>
                <a:cubicBezTo>
                  <a:pt x="0" y="68"/>
                  <a:pt x="0" y="68"/>
                  <a:pt x="0" y="68"/>
                </a:cubicBezTo>
                <a:cubicBezTo>
                  <a:pt x="60" y="8"/>
                  <a:pt x="60" y="8"/>
                  <a:pt x="60" y="8"/>
                </a:cubicBezTo>
                <a:cubicBezTo>
                  <a:pt x="94" y="34"/>
                  <a:pt x="94" y="34"/>
                  <a:pt x="94" y="34"/>
                </a:cubicBezTo>
                <a:cubicBezTo>
                  <a:pt x="60" y="68"/>
                  <a:pt x="60" y="68"/>
                  <a:pt x="60" y="68"/>
                </a:cubicBezTo>
                <a:cubicBezTo>
                  <a:pt x="86" y="94"/>
                  <a:pt x="86" y="94"/>
                  <a:pt x="86" y="94"/>
                </a:cubicBezTo>
                <a:cubicBezTo>
                  <a:pt x="162" y="8"/>
                  <a:pt x="162" y="8"/>
                  <a:pt x="162" y="8"/>
                </a:cubicBezTo>
                <a:cubicBezTo>
                  <a:pt x="171" y="0"/>
                  <a:pt x="188" y="0"/>
                  <a:pt x="197" y="8"/>
                </a:cubicBezTo>
                <a:lnTo>
                  <a:pt x="197" y="8"/>
                </a:lnTo>
                <a:cubicBezTo>
                  <a:pt x="205" y="17"/>
                  <a:pt x="205" y="25"/>
                  <a:pt x="197" y="34"/>
                </a:cubicBezTo>
                <a:cubicBezTo>
                  <a:pt x="111" y="128"/>
                  <a:pt x="111" y="128"/>
                  <a:pt x="111" y="128"/>
                </a:cubicBezTo>
                <a:cubicBezTo>
                  <a:pt x="103" y="136"/>
                  <a:pt x="94" y="136"/>
                  <a:pt x="86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4" name="Freeform 63">
            <a:extLst>
              <a:ext uri="{FF2B5EF4-FFF2-40B4-BE49-F238E27FC236}">
                <a16:creationId xmlns:a16="http://schemas.microsoft.com/office/drawing/2014/main" id="{D47252B3-C470-074B-A2E3-23634DA9F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523" y="6022471"/>
            <a:ext cx="164751" cy="127093"/>
          </a:xfrm>
          <a:custGeom>
            <a:avLst/>
            <a:gdLst>
              <a:gd name="T0" fmla="*/ 120 w 155"/>
              <a:gd name="T1" fmla="*/ 103 h 121"/>
              <a:gd name="T2" fmla="*/ 120 w 155"/>
              <a:gd name="T3" fmla="*/ 103 h 121"/>
              <a:gd name="T4" fmla="*/ 154 w 155"/>
              <a:gd name="T5" fmla="*/ 77 h 121"/>
              <a:gd name="T6" fmla="*/ 77 w 155"/>
              <a:gd name="T7" fmla="*/ 9 h 121"/>
              <a:gd name="T8" fmla="*/ 60 w 155"/>
              <a:gd name="T9" fmla="*/ 0 h 121"/>
              <a:gd name="T10" fmla="*/ 43 w 155"/>
              <a:gd name="T11" fmla="*/ 9 h 121"/>
              <a:gd name="T12" fmla="*/ 9 w 155"/>
              <a:gd name="T13" fmla="*/ 77 h 121"/>
              <a:gd name="T14" fmla="*/ 17 w 155"/>
              <a:gd name="T15" fmla="*/ 111 h 121"/>
              <a:gd name="T16" fmla="*/ 17 w 155"/>
              <a:gd name="T17" fmla="*/ 111 h 121"/>
              <a:gd name="T18" fmla="*/ 51 w 155"/>
              <a:gd name="T19" fmla="*/ 103 h 121"/>
              <a:gd name="T20" fmla="*/ 68 w 155"/>
              <a:gd name="T21" fmla="*/ 60 h 121"/>
              <a:gd name="T22" fmla="*/ 120 w 155"/>
              <a:gd name="T23" fmla="*/ 103 h 121"/>
              <a:gd name="T24" fmla="*/ 51 w 155"/>
              <a:gd name="T25" fmla="*/ 34 h 121"/>
              <a:gd name="T26" fmla="*/ 51 w 155"/>
              <a:gd name="T27" fmla="*/ 34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5" h="121">
                <a:moveTo>
                  <a:pt x="120" y="103"/>
                </a:moveTo>
                <a:lnTo>
                  <a:pt x="120" y="103"/>
                </a:lnTo>
                <a:cubicBezTo>
                  <a:pt x="154" y="77"/>
                  <a:pt x="154" y="77"/>
                  <a:pt x="154" y="7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0"/>
                  <a:pt x="68" y="0"/>
                  <a:pt x="60" y="0"/>
                </a:cubicBezTo>
                <a:cubicBezTo>
                  <a:pt x="51" y="0"/>
                  <a:pt x="43" y="0"/>
                  <a:pt x="43" y="9"/>
                </a:cubicBezTo>
                <a:cubicBezTo>
                  <a:pt x="9" y="77"/>
                  <a:pt x="9" y="77"/>
                  <a:pt x="9" y="77"/>
                </a:cubicBezTo>
                <a:cubicBezTo>
                  <a:pt x="0" y="94"/>
                  <a:pt x="9" y="103"/>
                  <a:pt x="17" y="111"/>
                </a:cubicBezTo>
                <a:lnTo>
                  <a:pt x="17" y="111"/>
                </a:lnTo>
                <a:cubicBezTo>
                  <a:pt x="34" y="120"/>
                  <a:pt x="43" y="111"/>
                  <a:pt x="51" y="103"/>
                </a:cubicBezTo>
                <a:cubicBezTo>
                  <a:pt x="68" y="60"/>
                  <a:pt x="68" y="60"/>
                  <a:pt x="68" y="60"/>
                </a:cubicBezTo>
                <a:lnTo>
                  <a:pt x="120" y="103"/>
                </a:lnTo>
                <a:close/>
                <a:moveTo>
                  <a:pt x="51" y="34"/>
                </a:moveTo>
                <a:lnTo>
                  <a:pt x="51" y="3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5" name="Freeform 64">
            <a:extLst>
              <a:ext uri="{FF2B5EF4-FFF2-40B4-BE49-F238E27FC236}">
                <a16:creationId xmlns:a16="http://schemas.microsoft.com/office/drawing/2014/main" id="{7032ECDE-19AC-C545-BF6D-225837A28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9643" y="6093077"/>
            <a:ext cx="221241" cy="145925"/>
          </a:xfrm>
          <a:custGeom>
            <a:avLst/>
            <a:gdLst>
              <a:gd name="T0" fmla="*/ 119 w 206"/>
              <a:gd name="T1" fmla="*/ 136 h 137"/>
              <a:gd name="T2" fmla="*/ 119 w 206"/>
              <a:gd name="T3" fmla="*/ 136 h 137"/>
              <a:gd name="T4" fmla="*/ 119 w 206"/>
              <a:gd name="T5" fmla="*/ 136 h 137"/>
              <a:gd name="T6" fmla="*/ 145 w 206"/>
              <a:gd name="T7" fmla="*/ 128 h 137"/>
              <a:gd name="T8" fmla="*/ 205 w 206"/>
              <a:gd name="T9" fmla="*/ 68 h 137"/>
              <a:gd name="T10" fmla="*/ 145 w 206"/>
              <a:gd name="T11" fmla="*/ 8 h 137"/>
              <a:gd name="T12" fmla="*/ 111 w 206"/>
              <a:gd name="T13" fmla="*/ 34 h 137"/>
              <a:gd name="T14" fmla="*/ 136 w 206"/>
              <a:gd name="T15" fmla="*/ 68 h 137"/>
              <a:gd name="T16" fmla="*/ 119 w 206"/>
              <a:gd name="T17" fmla="*/ 94 h 137"/>
              <a:gd name="T18" fmla="*/ 34 w 206"/>
              <a:gd name="T19" fmla="*/ 8 h 137"/>
              <a:gd name="T20" fmla="*/ 8 w 206"/>
              <a:gd name="T21" fmla="*/ 8 h 137"/>
              <a:gd name="T22" fmla="*/ 8 w 206"/>
              <a:gd name="T23" fmla="*/ 8 h 137"/>
              <a:gd name="T24" fmla="*/ 8 w 206"/>
              <a:gd name="T25" fmla="*/ 34 h 137"/>
              <a:gd name="T26" fmla="*/ 85 w 206"/>
              <a:gd name="T27" fmla="*/ 128 h 137"/>
              <a:gd name="T28" fmla="*/ 119 w 206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6" h="137">
                <a:moveTo>
                  <a:pt x="119" y="136"/>
                </a:moveTo>
                <a:lnTo>
                  <a:pt x="119" y="136"/>
                </a:lnTo>
                <a:lnTo>
                  <a:pt x="119" y="136"/>
                </a:lnTo>
                <a:cubicBezTo>
                  <a:pt x="128" y="136"/>
                  <a:pt x="136" y="136"/>
                  <a:pt x="145" y="128"/>
                </a:cubicBezTo>
                <a:cubicBezTo>
                  <a:pt x="205" y="68"/>
                  <a:pt x="205" y="68"/>
                  <a:pt x="205" y="68"/>
                </a:cubicBezTo>
                <a:cubicBezTo>
                  <a:pt x="145" y="8"/>
                  <a:pt x="145" y="8"/>
                  <a:pt x="145" y="8"/>
                </a:cubicBezTo>
                <a:cubicBezTo>
                  <a:pt x="111" y="34"/>
                  <a:pt x="111" y="34"/>
                  <a:pt x="111" y="34"/>
                </a:cubicBezTo>
                <a:cubicBezTo>
                  <a:pt x="136" y="68"/>
                  <a:pt x="136" y="68"/>
                  <a:pt x="136" y="68"/>
                </a:cubicBezTo>
                <a:cubicBezTo>
                  <a:pt x="119" y="94"/>
                  <a:pt x="119" y="94"/>
                  <a:pt x="119" y="94"/>
                </a:cubicBezTo>
                <a:cubicBezTo>
                  <a:pt x="34" y="8"/>
                  <a:pt x="34" y="8"/>
                  <a:pt x="34" y="8"/>
                </a:cubicBezTo>
                <a:cubicBezTo>
                  <a:pt x="25" y="0"/>
                  <a:pt x="17" y="0"/>
                  <a:pt x="8" y="8"/>
                </a:cubicBezTo>
                <a:lnTo>
                  <a:pt x="8" y="8"/>
                </a:lnTo>
                <a:cubicBezTo>
                  <a:pt x="0" y="17"/>
                  <a:pt x="0" y="25"/>
                  <a:pt x="8" y="34"/>
                </a:cubicBezTo>
                <a:cubicBezTo>
                  <a:pt x="85" y="128"/>
                  <a:pt x="85" y="128"/>
                  <a:pt x="85" y="128"/>
                </a:cubicBezTo>
                <a:cubicBezTo>
                  <a:pt x="93" y="136"/>
                  <a:pt x="102" y="136"/>
                  <a:pt x="119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65">
            <a:extLst>
              <a:ext uri="{FF2B5EF4-FFF2-40B4-BE49-F238E27FC236}">
                <a16:creationId xmlns:a16="http://schemas.microsoft.com/office/drawing/2014/main" id="{E6FDA818-8466-3545-B804-37904724A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833" y="6314318"/>
            <a:ext cx="108267" cy="37658"/>
          </a:xfrm>
          <a:custGeom>
            <a:avLst/>
            <a:gdLst>
              <a:gd name="T0" fmla="*/ 0 w 103"/>
              <a:gd name="T1" fmla="*/ 17 h 35"/>
              <a:gd name="T2" fmla="*/ 0 w 103"/>
              <a:gd name="T3" fmla="*/ 17 h 35"/>
              <a:gd name="T4" fmla="*/ 0 w 103"/>
              <a:gd name="T5" fmla="*/ 17 h 35"/>
              <a:gd name="T6" fmla="*/ 17 w 103"/>
              <a:gd name="T7" fmla="*/ 0 h 35"/>
              <a:gd name="T8" fmla="*/ 85 w 103"/>
              <a:gd name="T9" fmla="*/ 0 h 35"/>
              <a:gd name="T10" fmla="*/ 102 w 103"/>
              <a:gd name="T11" fmla="*/ 17 h 35"/>
              <a:gd name="T12" fmla="*/ 102 w 103"/>
              <a:gd name="T13" fmla="*/ 17 h 35"/>
              <a:gd name="T14" fmla="*/ 85 w 103"/>
              <a:gd name="T15" fmla="*/ 34 h 35"/>
              <a:gd name="T16" fmla="*/ 17 w 103"/>
              <a:gd name="T17" fmla="*/ 34 h 35"/>
              <a:gd name="T18" fmla="*/ 0 w 103"/>
              <a:gd name="T19" fmla="*/ 17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3" h="35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2" y="8"/>
                  <a:pt x="102" y="17"/>
                </a:cubicBezTo>
                <a:lnTo>
                  <a:pt x="102" y="17"/>
                </a:lnTo>
                <a:cubicBezTo>
                  <a:pt x="102" y="25"/>
                  <a:pt x="94" y="34"/>
                  <a:pt x="85" y="34"/>
                </a:cubicBez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5"/>
                  <a:pt x="0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66">
            <a:extLst>
              <a:ext uri="{FF2B5EF4-FFF2-40B4-BE49-F238E27FC236}">
                <a16:creationId xmlns:a16="http://schemas.microsoft.com/office/drawing/2014/main" id="{8461BF30-5947-E047-B092-2B710D686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0274" y="6319024"/>
            <a:ext cx="37658" cy="282433"/>
          </a:xfrm>
          <a:custGeom>
            <a:avLst/>
            <a:gdLst>
              <a:gd name="T0" fmla="*/ 34 w 35"/>
              <a:gd name="T1" fmla="*/ 265 h 266"/>
              <a:gd name="T2" fmla="*/ 34 w 35"/>
              <a:gd name="T3" fmla="*/ 265 h 266"/>
              <a:gd name="T4" fmla="*/ 0 w 35"/>
              <a:gd name="T5" fmla="*/ 265 h 266"/>
              <a:gd name="T6" fmla="*/ 0 w 35"/>
              <a:gd name="T7" fmla="*/ 17 h 266"/>
              <a:gd name="T8" fmla="*/ 17 w 35"/>
              <a:gd name="T9" fmla="*/ 0 h 266"/>
              <a:gd name="T10" fmla="*/ 17 w 35"/>
              <a:gd name="T11" fmla="*/ 0 h 266"/>
              <a:gd name="T12" fmla="*/ 34 w 35"/>
              <a:gd name="T13" fmla="*/ 17 h 266"/>
              <a:gd name="T14" fmla="*/ 34 w 35"/>
              <a:gd name="T15" fmla="*/ 265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66">
                <a:moveTo>
                  <a:pt x="34" y="265"/>
                </a:moveTo>
                <a:lnTo>
                  <a:pt x="34" y="265"/>
                </a:lnTo>
                <a:cubicBezTo>
                  <a:pt x="0" y="265"/>
                  <a:pt x="0" y="265"/>
                  <a:pt x="0" y="265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9"/>
                  <a:pt x="8" y="0"/>
                  <a:pt x="17" y="0"/>
                </a:cubicBezTo>
                <a:lnTo>
                  <a:pt x="17" y="0"/>
                </a:lnTo>
                <a:cubicBezTo>
                  <a:pt x="26" y="0"/>
                  <a:pt x="34" y="9"/>
                  <a:pt x="34" y="17"/>
                </a:cubicBezTo>
                <a:lnTo>
                  <a:pt x="34" y="2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67">
            <a:extLst>
              <a:ext uri="{FF2B5EF4-FFF2-40B4-BE49-F238E27FC236}">
                <a16:creationId xmlns:a16="http://schemas.microsoft.com/office/drawing/2014/main" id="{92E2740E-D8E9-9C4E-A92F-92C8EE23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2282" y="11167455"/>
            <a:ext cx="202409" cy="221241"/>
          </a:xfrm>
          <a:custGeom>
            <a:avLst/>
            <a:gdLst>
              <a:gd name="T0" fmla="*/ 9 w 189"/>
              <a:gd name="T1" fmla="*/ 196 h 206"/>
              <a:gd name="T2" fmla="*/ 9 w 189"/>
              <a:gd name="T3" fmla="*/ 196 h 206"/>
              <a:gd name="T4" fmla="*/ 9 w 189"/>
              <a:gd name="T5" fmla="*/ 196 h 206"/>
              <a:gd name="T6" fmla="*/ 9 w 189"/>
              <a:gd name="T7" fmla="*/ 171 h 206"/>
              <a:gd name="T8" fmla="*/ 163 w 189"/>
              <a:gd name="T9" fmla="*/ 9 h 206"/>
              <a:gd name="T10" fmla="*/ 180 w 189"/>
              <a:gd name="T11" fmla="*/ 0 h 206"/>
              <a:gd name="T12" fmla="*/ 180 w 189"/>
              <a:gd name="T13" fmla="*/ 0 h 206"/>
              <a:gd name="T14" fmla="*/ 188 w 189"/>
              <a:gd name="T15" fmla="*/ 25 h 206"/>
              <a:gd name="T16" fmla="*/ 34 w 189"/>
              <a:gd name="T17" fmla="*/ 196 h 206"/>
              <a:gd name="T18" fmla="*/ 9 w 189"/>
              <a:gd name="T19" fmla="*/ 19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9" h="206">
                <a:moveTo>
                  <a:pt x="9" y="196"/>
                </a:moveTo>
                <a:lnTo>
                  <a:pt x="9" y="196"/>
                </a:lnTo>
                <a:lnTo>
                  <a:pt x="9" y="196"/>
                </a:lnTo>
                <a:cubicBezTo>
                  <a:pt x="9" y="188"/>
                  <a:pt x="0" y="179"/>
                  <a:pt x="9" y="171"/>
                </a:cubicBezTo>
                <a:cubicBezTo>
                  <a:pt x="163" y="9"/>
                  <a:pt x="163" y="9"/>
                  <a:pt x="163" y="9"/>
                </a:cubicBezTo>
                <a:cubicBezTo>
                  <a:pt x="163" y="0"/>
                  <a:pt x="171" y="0"/>
                  <a:pt x="180" y="0"/>
                </a:cubicBezTo>
                <a:lnTo>
                  <a:pt x="180" y="0"/>
                </a:lnTo>
                <a:cubicBezTo>
                  <a:pt x="188" y="9"/>
                  <a:pt x="188" y="17"/>
                  <a:pt x="188" y="25"/>
                </a:cubicBezTo>
                <a:cubicBezTo>
                  <a:pt x="34" y="196"/>
                  <a:pt x="34" y="196"/>
                  <a:pt x="34" y="196"/>
                </a:cubicBezTo>
                <a:cubicBezTo>
                  <a:pt x="26" y="205"/>
                  <a:pt x="17" y="205"/>
                  <a:pt x="9" y="1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68">
            <a:extLst>
              <a:ext uri="{FF2B5EF4-FFF2-40B4-BE49-F238E27FC236}">
                <a16:creationId xmlns:a16="http://schemas.microsoft.com/office/drawing/2014/main" id="{25DF5CDB-DA07-A244-94AF-47CEC7C2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75256" y="11289842"/>
            <a:ext cx="117679" cy="117682"/>
          </a:xfrm>
          <a:custGeom>
            <a:avLst/>
            <a:gdLst>
              <a:gd name="T0" fmla="*/ 51 w 112"/>
              <a:gd name="T1" fmla="*/ 111 h 112"/>
              <a:gd name="T2" fmla="*/ 51 w 112"/>
              <a:gd name="T3" fmla="*/ 111 h 112"/>
              <a:gd name="T4" fmla="*/ 0 w 112"/>
              <a:gd name="T5" fmla="*/ 60 h 112"/>
              <a:gd name="T6" fmla="*/ 51 w 112"/>
              <a:gd name="T7" fmla="*/ 0 h 112"/>
              <a:gd name="T8" fmla="*/ 111 w 112"/>
              <a:gd name="T9" fmla="*/ 60 h 112"/>
              <a:gd name="T10" fmla="*/ 51 w 112"/>
              <a:gd name="T11" fmla="*/ 111 h 112"/>
              <a:gd name="T12" fmla="*/ 51 w 112"/>
              <a:gd name="T13" fmla="*/ 34 h 112"/>
              <a:gd name="T14" fmla="*/ 51 w 112"/>
              <a:gd name="T15" fmla="*/ 34 h 112"/>
              <a:gd name="T16" fmla="*/ 34 w 112"/>
              <a:gd name="T17" fmla="*/ 60 h 112"/>
              <a:gd name="T18" fmla="*/ 51 w 112"/>
              <a:gd name="T19" fmla="*/ 77 h 112"/>
              <a:gd name="T20" fmla="*/ 77 w 112"/>
              <a:gd name="T21" fmla="*/ 60 h 112"/>
              <a:gd name="T22" fmla="*/ 51 w 112"/>
              <a:gd name="T23" fmla="*/ 34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12">
                <a:moveTo>
                  <a:pt x="51" y="111"/>
                </a:moveTo>
                <a:lnTo>
                  <a:pt x="51" y="111"/>
                </a:lnTo>
                <a:cubicBezTo>
                  <a:pt x="25" y="111"/>
                  <a:pt x="0" y="85"/>
                  <a:pt x="0" y="60"/>
                </a:cubicBezTo>
                <a:cubicBezTo>
                  <a:pt x="0" y="25"/>
                  <a:pt x="25" y="0"/>
                  <a:pt x="51" y="0"/>
                </a:cubicBezTo>
                <a:cubicBezTo>
                  <a:pt x="85" y="0"/>
                  <a:pt x="111" y="25"/>
                  <a:pt x="111" y="60"/>
                </a:cubicBezTo>
                <a:cubicBezTo>
                  <a:pt x="111" y="85"/>
                  <a:pt x="85" y="111"/>
                  <a:pt x="51" y="111"/>
                </a:cubicBezTo>
                <a:close/>
                <a:moveTo>
                  <a:pt x="51" y="34"/>
                </a:moveTo>
                <a:lnTo>
                  <a:pt x="51" y="34"/>
                </a:lnTo>
                <a:cubicBezTo>
                  <a:pt x="42" y="34"/>
                  <a:pt x="34" y="43"/>
                  <a:pt x="34" y="60"/>
                </a:cubicBezTo>
                <a:cubicBezTo>
                  <a:pt x="34" y="68"/>
                  <a:pt x="42" y="77"/>
                  <a:pt x="51" y="77"/>
                </a:cubicBezTo>
                <a:cubicBezTo>
                  <a:pt x="68" y="77"/>
                  <a:pt x="77" y="68"/>
                  <a:pt x="77" y="60"/>
                </a:cubicBezTo>
                <a:cubicBezTo>
                  <a:pt x="77" y="43"/>
                  <a:pt x="68" y="34"/>
                  <a:pt x="51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69">
            <a:extLst>
              <a:ext uri="{FF2B5EF4-FFF2-40B4-BE49-F238E27FC236}">
                <a16:creationId xmlns:a16="http://schemas.microsoft.com/office/drawing/2014/main" id="{CBFE5258-6B83-EB42-9521-B338E791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8745" y="11143920"/>
            <a:ext cx="117682" cy="127093"/>
          </a:xfrm>
          <a:custGeom>
            <a:avLst/>
            <a:gdLst>
              <a:gd name="T0" fmla="*/ 51 w 112"/>
              <a:gd name="T1" fmla="*/ 120 h 121"/>
              <a:gd name="T2" fmla="*/ 51 w 112"/>
              <a:gd name="T3" fmla="*/ 120 h 121"/>
              <a:gd name="T4" fmla="*/ 0 w 112"/>
              <a:gd name="T5" fmla="*/ 60 h 121"/>
              <a:gd name="T6" fmla="*/ 51 w 112"/>
              <a:gd name="T7" fmla="*/ 0 h 121"/>
              <a:gd name="T8" fmla="*/ 111 w 112"/>
              <a:gd name="T9" fmla="*/ 60 h 121"/>
              <a:gd name="T10" fmla="*/ 51 w 112"/>
              <a:gd name="T11" fmla="*/ 120 h 121"/>
              <a:gd name="T12" fmla="*/ 51 w 112"/>
              <a:gd name="T13" fmla="*/ 35 h 121"/>
              <a:gd name="T14" fmla="*/ 51 w 112"/>
              <a:gd name="T15" fmla="*/ 35 h 121"/>
              <a:gd name="T16" fmla="*/ 34 w 112"/>
              <a:gd name="T17" fmla="*/ 60 h 121"/>
              <a:gd name="T18" fmla="*/ 51 w 112"/>
              <a:gd name="T19" fmla="*/ 86 h 121"/>
              <a:gd name="T20" fmla="*/ 77 w 112"/>
              <a:gd name="T21" fmla="*/ 60 h 121"/>
              <a:gd name="T22" fmla="*/ 51 w 112"/>
              <a:gd name="T23" fmla="*/ 35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2" h="121">
                <a:moveTo>
                  <a:pt x="51" y="120"/>
                </a:moveTo>
                <a:lnTo>
                  <a:pt x="51" y="120"/>
                </a:lnTo>
                <a:cubicBezTo>
                  <a:pt x="17" y="120"/>
                  <a:pt x="0" y="94"/>
                  <a:pt x="0" y="60"/>
                </a:cubicBezTo>
                <a:cubicBezTo>
                  <a:pt x="0" y="26"/>
                  <a:pt x="17" y="0"/>
                  <a:pt x="51" y="0"/>
                </a:cubicBezTo>
                <a:cubicBezTo>
                  <a:pt x="85" y="0"/>
                  <a:pt x="111" y="26"/>
                  <a:pt x="111" y="60"/>
                </a:cubicBezTo>
                <a:cubicBezTo>
                  <a:pt x="111" y="94"/>
                  <a:pt x="85" y="120"/>
                  <a:pt x="51" y="120"/>
                </a:cubicBezTo>
                <a:close/>
                <a:moveTo>
                  <a:pt x="51" y="35"/>
                </a:moveTo>
                <a:lnTo>
                  <a:pt x="51" y="35"/>
                </a:lnTo>
                <a:cubicBezTo>
                  <a:pt x="42" y="35"/>
                  <a:pt x="34" y="51"/>
                  <a:pt x="34" y="60"/>
                </a:cubicBezTo>
                <a:cubicBezTo>
                  <a:pt x="34" y="69"/>
                  <a:pt x="42" y="86"/>
                  <a:pt x="51" y="86"/>
                </a:cubicBezTo>
                <a:cubicBezTo>
                  <a:pt x="68" y="86"/>
                  <a:pt x="77" y="69"/>
                  <a:pt x="77" y="60"/>
                </a:cubicBezTo>
                <a:cubicBezTo>
                  <a:pt x="77" y="51"/>
                  <a:pt x="68" y="35"/>
                  <a:pt x="5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70">
            <a:extLst>
              <a:ext uri="{FF2B5EF4-FFF2-40B4-BE49-F238E27FC236}">
                <a16:creationId xmlns:a16="http://schemas.microsoft.com/office/drawing/2014/main" id="{DA27E2E6-CB3D-F041-8035-F43F76E4A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15" y="11115677"/>
            <a:ext cx="18829" cy="37658"/>
          </a:xfrm>
          <a:custGeom>
            <a:avLst/>
            <a:gdLst>
              <a:gd name="T0" fmla="*/ 17 w 18"/>
              <a:gd name="T1" fmla="*/ 34 h 35"/>
              <a:gd name="T2" fmla="*/ 0 w 18"/>
              <a:gd name="T3" fmla="*/ 34 h 35"/>
              <a:gd name="T4" fmla="*/ 0 w 18"/>
              <a:gd name="T5" fmla="*/ 0 h 35"/>
              <a:gd name="T6" fmla="*/ 17 w 18"/>
              <a:gd name="T7" fmla="*/ 0 h 35"/>
              <a:gd name="T8" fmla="*/ 17 w 18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35">
                <a:moveTo>
                  <a:pt x="17" y="34"/>
                </a:moveTo>
                <a:lnTo>
                  <a:pt x="0" y="34"/>
                </a:lnTo>
                <a:lnTo>
                  <a:pt x="0" y="0"/>
                </a:lnTo>
                <a:lnTo>
                  <a:pt x="17" y="0"/>
                </a:lnTo>
                <a:lnTo>
                  <a:pt x="17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71">
            <a:extLst>
              <a:ext uri="{FF2B5EF4-FFF2-40B4-BE49-F238E27FC236}">
                <a16:creationId xmlns:a16="http://schemas.microsoft.com/office/drawing/2014/main" id="{82C7A198-2F23-5A48-918F-4B934098E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15" y="11186284"/>
            <a:ext cx="18829" cy="75315"/>
          </a:xfrm>
          <a:custGeom>
            <a:avLst/>
            <a:gdLst>
              <a:gd name="T0" fmla="*/ 17 w 18"/>
              <a:gd name="T1" fmla="*/ 68 h 69"/>
              <a:gd name="T2" fmla="*/ 0 w 18"/>
              <a:gd name="T3" fmla="*/ 68 h 69"/>
              <a:gd name="T4" fmla="*/ 0 w 18"/>
              <a:gd name="T5" fmla="*/ 0 h 69"/>
              <a:gd name="T6" fmla="*/ 17 w 18"/>
              <a:gd name="T7" fmla="*/ 0 h 69"/>
              <a:gd name="T8" fmla="*/ 17 w 18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69">
                <a:moveTo>
                  <a:pt x="17" y="68"/>
                </a:moveTo>
                <a:lnTo>
                  <a:pt x="0" y="68"/>
                </a:lnTo>
                <a:lnTo>
                  <a:pt x="0" y="0"/>
                </a:lnTo>
                <a:lnTo>
                  <a:pt x="17" y="0"/>
                </a:lnTo>
                <a:lnTo>
                  <a:pt x="17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72">
            <a:extLst>
              <a:ext uri="{FF2B5EF4-FFF2-40B4-BE49-F238E27FC236}">
                <a16:creationId xmlns:a16="http://schemas.microsoft.com/office/drawing/2014/main" id="{259C6199-AE73-E141-954C-E7F541149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15" y="11294551"/>
            <a:ext cx="18829" cy="75315"/>
          </a:xfrm>
          <a:custGeom>
            <a:avLst/>
            <a:gdLst>
              <a:gd name="T0" fmla="*/ 17 w 18"/>
              <a:gd name="T1" fmla="*/ 69 h 70"/>
              <a:gd name="T2" fmla="*/ 0 w 18"/>
              <a:gd name="T3" fmla="*/ 69 h 70"/>
              <a:gd name="T4" fmla="*/ 0 w 18"/>
              <a:gd name="T5" fmla="*/ 0 h 70"/>
              <a:gd name="T6" fmla="*/ 17 w 18"/>
              <a:gd name="T7" fmla="*/ 0 h 70"/>
              <a:gd name="T8" fmla="*/ 17 w 18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70">
                <a:moveTo>
                  <a:pt x="17" y="69"/>
                </a:moveTo>
                <a:lnTo>
                  <a:pt x="0" y="69"/>
                </a:lnTo>
                <a:lnTo>
                  <a:pt x="0" y="0"/>
                </a:lnTo>
                <a:lnTo>
                  <a:pt x="17" y="0"/>
                </a:lnTo>
                <a:lnTo>
                  <a:pt x="17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73">
            <a:extLst>
              <a:ext uri="{FF2B5EF4-FFF2-40B4-BE49-F238E27FC236}">
                <a16:creationId xmlns:a16="http://schemas.microsoft.com/office/drawing/2014/main" id="{29A07068-C5AD-5442-AFD8-35102818C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54015" y="11398110"/>
            <a:ext cx="18829" cy="47072"/>
          </a:xfrm>
          <a:custGeom>
            <a:avLst/>
            <a:gdLst>
              <a:gd name="T0" fmla="*/ 17 w 18"/>
              <a:gd name="T1" fmla="*/ 43 h 44"/>
              <a:gd name="T2" fmla="*/ 0 w 18"/>
              <a:gd name="T3" fmla="*/ 43 h 44"/>
              <a:gd name="T4" fmla="*/ 0 w 18"/>
              <a:gd name="T5" fmla="*/ 0 h 44"/>
              <a:gd name="T6" fmla="*/ 17 w 18"/>
              <a:gd name="T7" fmla="*/ 0 h 44"/>
              <a:gd name="T8" fmla="*/ 17 w 18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44">
                <a:moveTo>
                  <a:pt x="17" y="43"/>
                </a:moveTo>
                <a:lnTo>
                  <a:pt x="0" y="43"/>
                </a:lnTo>
                <a:lnTo>
                  <a:pt x="0" y="0"/>
                </a:lnTo>
                <a:lnTo>
                  <a:pt x="17" y="0"/>
                </a:lnTo>
                <a:lnTo>
                  <a:pt x="17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74">
            <a:extLst>
              <a:ext uri="{FF2B5EF4-FFF2-40B4-BE49-F238E27FC236}">
                <a16:creationId xmlns:a16="http://schemas.microsoft.com/office/drawing/2014/main" id="{114EF216-6C9A-B04F-AD81-83F27AE6C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0435" y="11049776"/>
            <a:ext cx="611938" cy="447184"/>
          </a:xfrm>
          <a:custGeom>
            <a:avLst/>
            <a:gdLst>
              <a:gd name="T0" fmla="*/ 504 w 573"/>
              <a:gd name="T1" fmla="*/ 418 h 419"/>
              <a:gd name="T2" fmla="*/ 504 w 573"/>
              <a:gd name="T3" fmla="*/ 418 h 419"/>
              <a:gd name="T4" fmla="*/ 26 w 573"/>
              <a:gd name="T5" fmla="*/ 418 h 419"/>
              <a:gd name="T6" fmla="*/ 0 w 573"/>
              <a:gd name="T7" fmla="*/ 393 h 419"/>
              <a:gd name="T8" fmla="*/ 0 w 573"/>
              <a:gd name="T9" fmla="*/ 307 h 419"/>
              <a:gd name="T10" fmla="*/ 26 w 573"/>
              <a:gd name="T11" fmla="*/ 282 h 419"/>
              <a:gd name="T12" fmla="*/ 86 w 573"/>
              <a:gd name="T13" fmla="*/ 213 h 419"/>
              <a:gd name="T14" fmla="*/ 26 w 573"/>
              <a:gd name="T15" fmla="*/ 136 h 419"/>
              <a:gd name="T16" fmla="*/ 0 w 573"/>
              <a:gd name="T17" fmla="*/ 120 h 419"/>
              <a:gd name="T18" fmla="*/ 0 w 573"/>
              <a:gd name="T19" fmla="*/ 26 h 419"/>
              <a:gd name="T20" fmla="*/ 26 w 573"/>
              <a:gd name="T21" fmla="*/ 0 h 419"/>
              <a:gd name="T22" fmla="*/ 504 w 573"/>
              <a:gd name="T23" fmla="*/ 0 h 419"/>
              <a:gd name="T24" fmla="*/ 572 w 573"/>
              <a:gd name="T25" fmla="*/ 68 h 419"/>
              <a:gd name="T26" fmla="*/ 572 w 573"/>
              <a:gd name="T27" fmla="*/ 350 h 419"/>
              <a:gd name="T28" fmla="*/ 504 w 573"/>
              <a:gd name="T29" fmla="*/ 418 h 419"/>
              <a:gd name="T30" fmla="*/ 51 w 573"/>
              <a:gd name="T31" fmla="*/ 376 h 419"/>
              <a:gd name="T32" fmla="*/ 51 w 573"/>
              <a:gd name="T33" fmla="*/ 376 h 419"/>
              <a:gd name="T34" fmla="*/ 504 w 573"/>
              <a:gd name="T35" fmla="*/ 376 h 419"/>
              <a:gd name="T36" fmla="*/ 530 w 573"/>
              <a:gd name="T37" fmla="*/ 350 h 419"/>
              <a:gd name="T38" fmla="*/ 530 w 573"/>
              <a:gd name="T39" fmla="*/ 68 h 419"/>
              <a:gd name="T40" fmla="*/ 504 w 573"/>
              <a:gd name="T41" fmla="*/ 42 h 419"/>
              <a:gd name="T42" fmla="*/ 51 w 573"/>
              <a:gd name="T43" fmla="*/ 42 h 419"/>
              <a:gd name="T44" fmla="*/ 51 w 573"/>
              <a:gd name="T45" fmla="*/ 102 h 419"/>
              <a:gd name="T46" fmla="*/ 128 w 573"/>
              <a:gd name="T47" fmla="*/ 213 h 419"/>
              <a:gd name="T48" fmla="*/ 51 w 573"/>
              <a:gd name="T49" fmla="*/ 324 h 419"/>
              <a:gd name="T50" fmla="*/ 51 w 573"/>
              <a:gd name="T51" fmla="*/ 376 h 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73" h="419">
                <a:moveTo>
                  <a:pt x="504" y="418"/>
                </a:moveTo>
                <a:lnTo>
                  <a:pt x="504" y="418"/>
                </a:lnTo>
                <a:cubicBezTo>
                  <a:pt x="26" y="418"/>
                  <a:pt x="26" y="418"/>
                  <a:pt x="26" y="418"/>
                </a:cubicBezTo>
                <a:cubicBezTo>
                  <a:pt x="17" y="418"/>
                  <a:pt x="0" y="410"/>
                  <a:pt x="0" y="393"/>
                </a:cubicBezTo>
                <a:cubicBezTo>
                  <a:pt x="0" y="307"/>
                  <a:pt x="0" y="307"/>
                  <a:pt x="0" y="307"/>
                </a:cubicBezTo>
                <a:cubicBezTo>
                  <a:pt x="0" y="290"/>
                  <a:pt x="9" y="282"/>
                  <a:pt x="26" y="282"/>
                </a:cubicBezTo>
                <a:cubicBezTo>
                  <a:pt x="60" y="273"/>
                  <a:pt x="86" y="247"/>
                  <a:pt x="86" y="213"/>
                </a:cubicBezTo>
                <a:cubicBezTo>
                  <a:pt x="86" y="171"/>
                  <a:pt x="60" y="145"/>
                  <a:pt x="26" y="136"/>
                </a:cubicBezTo>
                <a:cubicBezTo>
                  <a:pt x="9" y="136"/>
                  <a:pt x="0" y="128"/>
                  <a:pt x="0" y="12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17" y="0"/>
                  <a:pt x="26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46" y="0"/>
                  <a:pt x="572" y="26"/>
                  <a:pt x="572" y="68"/>
                </a:cubicBezTo>
                <a:cubicBezTo>
                  <a:pt x="572" y="350"/>
                  <a:pt x="572" y="350"/>
                  <a:pt x="572" y="350"/>
                </a:cubicBezTo>
                <a:cubicBezTo>
                  <a:pt x="572" y="393"/>
                  <a:pt x="546" y="418"/>
                  <a:pt x="504" y="418"/>
                </a:cubicBezTo>
                <a:close/>
                <a:moveTo>
                  <a:pt x="51" y="376"/>
                </a:moveTo>
                <a:lnTo>
                  <a:pt x="51" y="376"/>
                </a:lnTo>
                <a:cubicBezTo>
                  <a:pt x="504" y="376"/>
                  <a:pt x="504" y="376"/>
                  <a:pt x="504" y="376"/>
                </a:cubicBezTo>
                <a:cubicBezTo>
                  <a:pt x="521" y="376"/>
                  <a:pt x="530" y="367"/>
                  <a:pt x="530" y="350"/>
                </a:cubicBezTo>
                <a:cubicBezTo>
                  <a:pt x="530" y="68"/>
                  <a:pt x="530" y="68"/>
                  <a:pt x="530" y="68"/>
                </a:cubicBezTo>
                <a:cubicBezTo>
                  <a:pt x="530" y="51"/>
                  <a:pt x="521" y="42"/>
                  <a:pt x="504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94" y="111"/>
                  <a:pt x="128" y="154"/>
                  <a:pt x="128" y="213"/>
                </a:cubicBezTo>
                <a:cubicBezTo>
                  <a:pt x="128" y="265"/>
                  <a:pt x="94" y="307"/>
                  <a:pt x="51" y="324"/>
                </a:cubicBezTo>
                <a:lnTo>
                  <a:pt x="51" y="3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75">
            <a:extLst>
              <a:ext uri="{FF2B5EF4-FFF2-40B4-BE49-F238E27FC236}">
                <a16:creationId xmlns:a16="http://schemas.microsoft.com/office/drawing/2014/main" id="{08409ACA-A1C0-0347-BC49-E0DD42A06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0169" y="4855081"/>
            <a:ext cx="4156472" cy="4156469"/>
          </a:xfrm>
          <a:custGeom>
            <a:avLst/>
            <a:gdLst>
              <a:gd name="T0" fmla="*/ 3894 w 3895"/>
              <a:gd name="T1" fmla="*/ 1946 h 3894"/>
              <a:gd name="T2" fmla="*/ 3894 w 3895"/>
              <a:gd name="T3" fmla="*/ 1946 h 3894"/>
              <a:gd name="T4" fmla="*/ 1947 w 3895"/>
              <a:gd name="T5" fmla="*/ 3893 h 3894"/>
              <a:gd name="T6" fmla="*/ 0 w 3895"/>
              <a:gd name="T7" fmla="*/ 1946 h 3894"/>
              <a:gd name="T8" fmla="*/ 1947 w 3895"/>
              <a:gd name="T9" fmla="*/ 0 h 3894"/>
              <a:gd name="T10" fmla="*/ 3894 w 3895"/>
              <a:gd name="T11" fmla="*/ 1946 h 38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895" h="3894">
                <a:moveTo>
                  <a:pt x="3894" y="1946"/>
                </a:moveTo>
                <a:lnTo>
                  <a:pt x="3894" y="1946"/>
                </a:lnTo>
                <a:cubicBezTo>
                  <a:pt x="3894" y="3022"/>
                  <a:pt x="3022" y="3893"/>
                  <a:pt x="1947" y="3893"/>
                </a:cubicBezTo>
                <a:cubicBezTo>
                  <a:pt x="871" y="3893"/>
                  <a:pt x="0" y="3022"/>
                  <a:pt x="0" y="1946"/>
                </a:cubicBezTo>
                <a:cubicBezTo>
                  <a:pt x="0" y="871"/>
                  <a:pt x="871" y="0"/>
                  <a:pt x="1947" y="0"/>
                </a:cubicBezTo>
                <a:cubicBezTo>
                  <a:pt x="3022" y="0"/>
                  <a:pt x="3894" y="871"/>
                  <a:pt x="3894" y="194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731C8DFF-3698-4B44-A77C-3A9F2E51263E}"/>
              </a:ext>
            </a:extLst>
          </p:cNvPr>
          <p:cNvGrpSpPr/>
          <p:nvPr/>
        </p:nvGrpSpPr>
        <p:grpSpPr>
          <a:xfrm>
            <a:off x="16217529" y="1831473"/>
            <a:ext cx="4149376" cy="1255098"/>
            <a:chOff x="19165375" y="5323521"/>
            <a:chExt cx="4149376" cy="1255098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A75B1ABE-E94B-5A48-9286-9E248AEA2ED8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67AF2361-B8BB-3D44-845A-6D7859A44D78}"/>
                </a:ext>
              </a:extLst>
            </p:cNvPr>
            <p:cNvSpPr/>
            <p:nvPr/>
          </p:nvSpPr>
          <p:spPr>
            <a:xfrm>
              <a:off x="19191570" y="5870733"/>
              <a:ext cx="41231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upo 63">
            <a:extLst>
              <a:ext uri="{FF2B5EF4-FFF2-40B4-BE49-F238E27FC236}">
                <a16:creationId xmlns:a16="http://schemas.microsoft.com/office/drawing/2014/main" id="{C9C6EEC6-1863-8E47-97B9-B06AD9066976}"/>
              </a:ext>
            </a:extLst>
          </p:cNvPr>
          <p:cNvGrpSpPr/>
          <p:nvPr/>
        </p:nvGrpSpPr>
        <p:grpSpPr>
          <a:xfrm>
            <a:off x="16150956" y="10550648"/>
            <a:ext cx="4141738" cy="1271272"/>
            <a:chOff x="19190593" y="7745143"/>
            <a:chExt cx="4141738" cy="1271272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74178145-2F57-5844-8B9C-AC72D1406CA0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ABAF3BF8-8B86-8740-BB1B-5A23877748D5}"/>
                </a:ext>
              </a:extLst>
            </p:cNvPr>
            <p:cNvSpPr/>
            <p:nvPr/>
          </p:nvSpPr>
          <p:spPr>
            <a:xfrm>
              <a:off x="19209150" y="8308529"/>
              <a:ext cx="41231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54">
            <a:extLst>
              <a:ext uri="{FF2B5EF4-FFF2-40B4-BE49-F238E27FC236}">
                <a16:creationId xmlns:a16="http://schemas.microsoft.com/office/drawing/2014/main" id="{6601C936-0042-574C-A1CB-00528F27F8DC}"/>
              </a:ext>
            </a:extLst>
          </p:cNvPr>
          <p:cNvGrpSpPr/>
          <p:nvPr/>
        </p:nvGrpSpPr>
        <p:grpSpPr>
          <a:xfrm>
            <a:off x="11299285" y="6864894"/>
            <a:ext cx="2605836" cy="920427"/>
            <a:chOff x="5334786" y="11420831"/>
            <a:chExt cx="4041983" cy="920427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0CF0323F-D277-B647-9598-D8F178F6A676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F70344C0-3A9D-D346-A65E-1C24EB2F80F7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54">
            <a:extLst>
              <a:ext uri="{FF2B5EF4-FFF2-40B4-BE49-F238E27FC236}">
                <a16:creationId xmlns:a16="http://schemas.microsoft.com/office/drawing/2014/main" id="{267B154D-B4F2-D24F-B01C-AB55009C49B0}"/>
              </a:ext>
            </a:extLst>
          </p:cNvPr>
          <p:cNvGrpSpPr/>
          <p:nvPr/>
        </p:nvGrpSpPr>
        <p:grpSpPr>
          <a:xfrm>
            <a:off x="20010309" y="6767670"/>
            <a:ext cx="2605836" cy="920427"/>
            <a:chOff x="5334786" y="11420831"/>
            <a:chExt cx="4041983" cy="920427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065CA5BF-18C2-9F48-AF40-C13BE9434DBD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4D096F1E-51D0-6143-AB02-B5AE37475C16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54">
            <a:extLst>
              <a:ext uri="{FF2B5EF4-FFF2-40B4-BE49-F238E27FC236}">
                <a16:creationId xmlns:a16="http://schemas.microsoft.com/office/drawing/2014/main" id="{A43F4913-9D2B-244B-B635-06B90509AF38}"/>
              </a:ext>
            </a:extLst>
          </p:cNvPr>
          <p:cNvGrpSpPr/>
          <p:nvPr/>
        </p:nvGrpSpPr>
        <p:grpSpPr>
          <a:xfrm>
            <a:off x="15640248" y="6345231"/>
            <a:ext cx="2605836" cy="1063257"/>
            <a:chOff x="5334786" y="11339557"/>
            <a:chExt cx="4041983" cy="1063257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7066CA35-9CCF-594B-BCF2-003F24FE3551}"/>
                </a:ext>
              </a:extLst>
            </p:cNvPr>
            <p:cNvSpPr txBox="1"/>
            <p:nvPr/>
          </p:nvSpPr>
          <p:spPr>
            <a:xfrm>
              <a:off x="6079558" y="11339557"/>
              <a:ext cx="23826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110D3D6B-3A6E-A84A-8A0E-C52153861A1E}"/>
                </a:ext>
              </a:extLst>
            </p:cNvPr>
            <p:cNvSpPr/>
            <p:nvPr/>
          </p:nvSpPr>
          <p:spPr>
            <a:xfrm>
              <a:off x="5334786" y="11756483"/>
              <a:ext cx="404198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5736BD67-B1F2-4E47-A8F9-177EF0BC6316}"/>
              </a:ext>
            </a:extLst>
          </p:cNvPr>
          <p:cNvGrpSpPr/>
          <p:nvPr/>
        </p:nvGrpSpPr>
        <p:grpSpPr>
          <a:xfrm>
            <a:off x="1945490" y="5579174"/>
            <a:ext cx="7166741" cy="2411729"/>
            <a:chOff x="2499601" y="-1755437"/>
            <a:chExt cx="7166741" cy="2411729"/>
          </a:xfrm>
        </p:grpSpPr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4EBC3D61-4FBF-1443-878B-B3EE1301AD41}"/>
                </a:ext>
              </a:extLst>
            </p:cNvPr>
            <p:cNvSpPr txBox="1"/>
            <p:nvPr/>
          </p:nvSpPr>
          <p:spPr>
            <a:xfrm>
              <a:off x="2499601" y="-1755437"/>
              <a:ext cx="7156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51584DAA-F366-EF47-B922-5C69DB40CDAE}"/>
                </a:ext>
              </a:extLst>
            </p:cNvPr>
            <p:cNvSpPr txBox="1"/>
            <p:nvPr/>
          </p:nvSpPr>
          <p:spPr>
            <a:xfrm>
              <a:off x="2527937" y="-913368"/>
              <a:ext cx="71384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2484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Freeform 100">
            <a:extLst>
              <a:ext uri="{FF2B5EF4-FFF2-40B4-BE49-F238E27FC236}">
                <a16:creationId xmlns:a16="http://schemas.microsoft.com/office/drawing/2014/main" id="{59639BD9-0737-9947-BC73-9C7066A2A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21" y="6848181"/>
            <a:ext cx="12421789" cy="5390958"/>
          </a:xfrm>
          <a:custGeom>
            <a:avLst/>
            <a:gdLst>
              <a:gd name="T0" fmla="*/ 11147 w 11156"/>
              <a:gd name="T1" fmla="*/ 0 h 4840"/>
              <a:gd name="T2" fmla="*/ 10496 w 11156"/>
              <a:gd name="T3" fmla="*/ 0 h 4840"/>
              <a:gd name="T4" fmla="*/ 10505 w 11156"/>
              <a:gd name="T5" fmla="*/ 8 h 4840"/>
              <a:gd name="T6" fmla="*/ 8047 w 11156"/>
              <a:gd name="T7" fmla="*/ 4267 h 4840"/>
              <a:gd name="T8" fmla="*/ 8047 w 11156"/>
              <a:gd name="T9" fmla="*/ 4276 h 4840"/>
              <a:gd name="T10" fmla="*/ 3118 w 11156"/>
              <a:gd name="T11" fmla="*/ 4276 h 4840"/>
              <a:gd name="T12" fmla="*/ 3110 w 11156"/>
              <a:gd name="T13" fmla="*/ 4267 h 4840"/>
              <a:gd name="T14" fmla="*/ 650 w 11156"/>
              <a:gd name="T15" fmla="*/ 8 h 4840"/>
              <a:gd name="T16" fmla="*/ 659 w 11156"/>
              <a:gd name="T17" fmla="*/ 0 h 4840"/>
              <a:gd name="T18" fmla="*/ 9 w 11156"/>
              <a:gd name="T19" fmla="*/ 0 h 4840"/>
              <a:gd name="T20" fmla="*/ 0 w 11156"/>
              <a:gd name="T21" fmla="*/ 8 h 4840"/>
              <a:gd name="T22" fmla="*/ 2785 w 11156"/>
              <a:gd name="T23" fmla="*/ 4830 h 4840"/>
              <a:gd name="T24" fmla="*/ 2793 w 11156"/>
              <a:gd name="T25" fmla="*/ 4839 h 4840"/>
              <a:gd name="T26" fmla="*/ 8372 w 11156"/>
              <a:gd name="T27" fmla="*/ 4839 h 4840"/>
              <a:gd name="T28" fmla="*/ 8372 w 11156"/>
              <a:gd name="T29" fmla="*/ 4830 h 4840"/>
              <a:gd name="T30" fmla="*/ 11155 w 11156"/>
              <a:gd name="T31" fmla="*/ 8 h 4840"/>
              <a:gd name="T32" fmla="*/ 11147 w 11156"/>
              <a:gd name="T33" fmla="*/ 0 h 4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1156" h="4840">
                <a:moveTo>
                  <a:pt x="11147" y="0"/>
                </a:moveTo>
                <a:lnTo>
                  <a:pt x="10496" y="0"/>
                </a:lnTo>
                <a:lnTo>
                  <a:pt x="10505" y="8"/>
                </a:lnTo>
                <a:lnTo>
                  <a:pt x="8047" y="4267"/>
                </a:lnTo>
                <a:lnTo>
                  <a:pt x="8047" y="4276"/>
                </a:lnTo>
                <a:lnTo>
                  <a:pt x="3118" y="4276"/>
                </a:lnTo>
                <a:lnTo>
                  <a:pt x="3110" y="4267"/>
                </a:lnTo>
                <a:lnTo>
                  <a:pt x="650" y="8"/>
                </a:lnTo>
                <a:lnTo>
                  <a:pt x="659" y="0"/>
                </a:lnTo>
                <a:lnTo>
                  <a:pt x="9" y="0"/>
                </a:lnTo>
                <a:lnTo>
                  <a:pt x="0" y="8"/>
                </a:lnTo>
                <a:lnTo>
                  <a:pt x="2785" y="4830"/>
                </a:lnTo>
                <a:lnTo>
                  <a:pt x="2793" y="4839"/>
                </a:lnTo>
                <a:lnTo>
                  <a:pt x="8372" y="4839"/>
                </a:lnTo>
                <a:lnTo>
                  <a:pt x="8372" y="4830"/>
                </a:lnTo>
                <a:lnTo>
                  <a:pt x="11155" y="8"/>
                </a:lnTo>
                <a:lnTo>
                  <a:pt x="11147" y="0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6" name="Freeform 101">
            <a:extLst>
              <a:ext uri="{FF2B5EF4-FFF2-40B4-BE49-F238E27FC236}">
                <a16:creationId xmlns:a16="http://schemas.microsoft.com/office/drawing/2014/main" id="{52A08E63-469C-E740-9C2A-812E682C2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541" y="1476862"/>
            <a:ext cx="12402150" cy="5371319"/>
          </a:xfrm>
          <a:custGeom>
            <a:avLst/>
            <a:gdLst>
              <a:gd name="T0" fmla="*/ 8363 w 11139"/>
              <a:gd name="T1" fmla="*/ 0 h 4824"/>
              <a:gd name="T2" fmla="*/ 8354 w 11139"/>
              <a:gd name="T3" fmla="*/ 0 h 4824"/>
              <a:gd name="T4" fmla="*/ 2784 w 11139"/>
              <a:gd name="T5" fmla="*/ 0 h 4824"/>
              <a:gd name="T6" fmla="*/ 2784 w 11139"/>
              <a:gd name="T7" fmla="*/ 0 h 4824"/>
              <a:gd name="T8" fmla="*/ 0 w 11139"/>
              <a:gd name="T9" fmla="*/ 4823 h 4824"/>
              <a:gd name="T10" fmla="*/ 650 w 11139"/>
              <a:gd name="T11" fmla="*/ 4823 h 4824"/>
              <a:gd name="T12" fmla="*/ 3109 w 11139"/>
              <a:gd name="T13" fmla="*/ 563 h 4824"/>
              <a:gd name="T14" fmla="*/ 3118 w 11139"/>
              <a:gd name="T15" fmla="*/ 563 h 4824"/>
              <a:gd name="T16" fmla="*/ 8029 w 11139"/>
              <a:gd name="T17" fmla="*/ 563 h 4824"/>
              <a:gd name="T18" fmla="*/ 8038 w 11139"/>
              <a:gd name="T19" fmla="*/ 563 h 4824"/>
              <a:gd name="T20" fmla="*/ 10487 w 11139"/>
              <a:gd name="T21" fmla="*/ 4823 h 4824"/>
              <a:gd name="T22" fmla="*/ 11138 w 11139"/>
              <a:gd name="T23" fmla="*/ 4823 h 4824"/>
              <a:gd name="T24" fmla="*/ 8363 w 11139"/>
              <a:gd name="T25" fmla="*/ 0 h 4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139" h="4824">
                <a:moveTo>
                  <a:pt x="8363" y="0"/>
                </a:moveTo>
                <a:lnTo>
                  <a:pt x="8354" y="0"/>
                </a:lnTo>
                <a:lnTo>
                  <a:pt x="2784" y="0"/>
                </a:lnTo>
                <a:lnTo>
                  <a:pt x="2784" y="0"/>
                </a:lnTo>
                <a:lnTo>
                  <a:pt x="0" y="4823"/>
                </a:lnTo>
                <a:lnTo>
                  <a:pt x="650" y="4823"/>
                </a:lnTo>
                <a:lnTo>
                  <a:pt x="3109" y="563"/>
                </a:lnTo>
                <a:lnTo>
                  <a:pt x="3118" y="563"/>
                </a:lnTo>
                <a:lnTo>
                  <a:pt x="8029" y="563"/>
                </a:lnTo>
                <a:lnTo>
                  <a:pt x="8038" y="563"/>
                </a:lnTo>
                <a:lnTo>
                  <a:pt x="10487" y="4823"/>
                </a:lnTo>
                <a:lnTo>
                  <a:pt x="11138" y="4823"/>
                </a:lnTo>
                <a:lnTo>
                  <a:pt x="8363" y="0"/>
                </a:lnTo>
              </a:path>
            </a:pathLst>
          </a:custGeom>
          <a:solidFill>
            <a:schemeClr val="tx1">
              <a:lumMod val="60000"/>
              <a:lumOff val="40000"/>
              <a:alpha val="76000"/>
            </a:schemeClr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7" name="Freeform 102">
            <a:extLst>
              <a:ext uri="{FF2B5EF4-FFF2-40B4-BE49-F238E27FC236}">
                <a16:creationId xmlns:a16="http://schemas.microsoft.com/office/drawing/2014/main" id="{9B059C88-A3DA-A047-B690-FC89D851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3552" y="6848181"/>
            <a:ext cx="4664308" cy="4752684"/>
          </a:xfrm>
          <a:custGeom>
            <a:avLst/>
            <a:gdLst>
              <a:gd name="T0" fmla="*/ 729 w 4190"/>
              <a:gd name="T1" fmla="*/ 8 h 4268"/>
              <a:gd name="T2" fmla="*/ 0 w 4190"/>
              <a:gd name="T3" fmla="*/ 1272 h 4268"/>
              <a:gd name="T4" fmla="*/ 1731 w 4190"/>
              <a:gd name="T5" fmla="*/ 4267 h 4268"/>
              <a:gd name="T6" fmla="*/ 4189 w 4190"/>
              <a:gd name="T7" fmla="*/ 8 h 4268"/>
              <a:gd name="T8" fmla="*/ 4180 w 4190"/>
              <a:gd name="T9" fmla="*/ 0 h 4268"/>
              <a:gd name="T10" fmla="*/ 720 w 4190"/>
              <a:gd name="T11" fmla="*/ 0 h 4268"/>
              <a:gd name="T12" fmla="*/ 729 w 4190"/>
              <a:gd name="T13" fmla="*/ 8 h 4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0" h="4268">
                <a:moveTo>
                  <a:pt x="729" y="8"/>
                </a:moveTo>
                <a:lnTo>
                  <a:pt x="0" y="1272"/>
                </a:lnTo>
                <a:lnTo>
                  <a:pt x="1731" y="4267"/>
                </a:lnTo>
                <a:lnTo>
                  <a:pt x="4189" y="8"/>
                </a:lnTo>
                <a:lnTo>
                  <a:pt x="4180" y="0"/>
                </a:lnTo>
                <a:lnTo>
                  <a:pt x="720" y="0"/>
                </a:lnTo>
                <a:lnTo>
                  <a:pt x="729" y="8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8" name="Freeform 103">
            <a:extLst>
              <a:ext uri="{FF2B5EF4-FFF2-40B4-BE49-F238E27FC236}">
                <a16:creationId xmlns:a16="http://schemas.microsoft.com/office/drawing/2014/main" id="{43EB8AF5-47C9-6F45-A059-6B4AB88E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3732" y="2105316"/>
            <a:ext cx="4664308" cy="4742865"/>
          </a:xfrm>
          <a:custGeom>
            <a:avLst/>
            <a:gdLst>
              <a:gd name="T0" fmla="*/ 0 w 4190"/>
              <a:gd name="T1" fmla="*/ 3003 h 4261"/>
              <a:gd name="T2" fmla="*/ 729 w 4190"/>
              <a:gd name="T3" fmla="*/ 4260 h 4261"/>
              <a:gd name="T4" fmla="*/ 4189 w 4190"/>
              <a:gd name="T5" fmla="*/ 4260 h 4261"/>
              <a:gd name="T6" fmla="*/ 1740 w 4190"/>
              <a:gd name="T7" fmla="*/ 0 h 4261"/>
              <a:gd name="T8" fmla="*/ 1731 w 4190"/>
              <a:gd name="T9" fmla="*/ 0 h 4261"/>
              <a:gd name="T10" fmla="*/ 0 w 4190"/>
              <a:gd name="T11" fmla="*/ 3003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0" h="4261">
                <a:moveTo>
                  <a:pt x="0" y="3003"/>
                </a:moveTo>
                <a:lnTo>
                  <a:pt x="729" y="4260"/>
                </a:lnTo>
                <a:lnTo>
                  <a:pt x="4189" y="4260"/>
                </a:lnTo>
                <a:lnTo>
                  <a:pt x="1740" y="0"/>
                </a:lnTo>
                <a:lnTo>
                  <a:pt x="1731" y="0"/>
                </a:lnTo>
                <a:lnTo>
                  <a:pt x="0" y="3003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49" name="Freeform 104">
            <a:extLst>
              <a:ext uri="{FF2B5EF4-FFF2-40B4-BE49-F238E27FC236}">
                <a16:creationId xmlns:a16="http://schemas.microsoft.com/office/drawing/2014/main" id="{DAE582D1-F3A7-8844-B2B0-EFFA598C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130" y="8262203"/>
            <a:ext cx="5498974" cy="3343571"/>
          </a:xfrm>
          <a:custGeom>
            <a:avLst/>
            <a:gdLst>
              <a:gd name="T0" fmla="*/ 3197 w 4938"/>
              <a:gd name="T1" fmla="*/ 0 h 3005"/>
              <a:gd name="T2" fmla="*/ 1739 w 4938"/>
              <a:gd name="T3" fmla="*/ 0 h 3005"/>
              <a:gd name="T4" fmla="*/ 1730 w 4938"/>
              <a:gd name="T5" fmla="*/ 0 h 3005"/>
              <a:gd name="T6" fmla="*/ 0 w 4938"/>
              <a:gd name="T7" fmla="*/ 2995 h 3005"/>
              <a:gd name="T8" fmla="*/ 8 w 4938"/>
              <a:gd name="T9" fmla="*/ 3004 h 3005"/>
              <a:gd name="T10" fmla="*/ 4937 w 4938"/>
              <a:gd name="T11" fmla="*/ 3004 h 3005"/>
              <a:gd name="T12" fmla="*/ 4937 w 4938"/>
              <a:gd name="T13" fmla="*/ 2995 h 3005"/>
              <a:gd name="T14" fmla="*/ 3206 w 4938"/>
              <a:gd name="T15" fmla="*/ 0 h 3005"/>
              <a:gd name="T16" fmla="*/ 3197 w 4938"/>
              <a:gd name="T17" fmla="*/ 0 h 3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38" h="3005">
                <a:moveTo>
                  <a:pt x="3197" y="0"/>
                </a:moveTo>
                <a:lnTo>
                  <a:pt x="1739" y="0"/>
                </a:lnTo>
                <a:lnTo>
                  <a:pt x="1730" y="0"/>
                </a:lnTo>
                <a:lnTo>
                  <a:pt x="0" y="2995"/>
                </a:lnTo>
                <a:lnTo>
                  <a:pt x="8" y="3004"/>
                </a:lnTo>
                <a:lnTo>
                  <a:pt x="4937" y="3004"/>
                </a:lnTo>
                <a:lnTo>
                  <a:pt x="4937" y="2995"/>
                </a:lnTo>
                <a:lnTo>
                  <a:pt x="3206" y="0"/>
                </a:lnTo>
                <a:lnTo>
                  <a:pt x="3197" y="0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5">
            <a:extLst>
              <a:ext uri="{FF2B5EF4-FFF2-40B4-BE49-F238E27FC236}">
                <a16:creationId xmlns:a16="http://schemas.microsoft.com/office/drawing/2014/main" id="{8331494D-9F0A-1C42-8151-3A0E10BCB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3769" y="2105316"/>
            <a:ext cx="5469515" cy="3343571"/>
          </a:xfrm>
          <a:custGeom>
            <a:avLst/>
            <a:gdLst>
              <a:gd name="T0" fmla="*/ 3180 w 4912"/>
              <a:gd name="T1" fmla="*/ 3003 h 3004"/>
              <a:gd name="T2" fmla="*/ 4911 w 4912"/>
              <a:gd name="T3" fmla="*/ 0 h 3004"/>
              <a:gd name="T4" fmla="*/ 0 w 4912"/>
              <a:gd name="T5" fmla="*/ 0 h 3004"/>
              <a:gd name="T6" fmla="*/ 1731 w 4912"/>
              <a:gd name="T7" fmla="*/ 3003 h 3004"/>
              <a:gd name="T8" fmla="*/ 3180 w 4912"/>
              <a:gd name="T9" fmla="*/ 3003 h 3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2" h="3004">
                <a:moveTo>
                  <a:pt x="3180" y="3003"/>
                </a:moveTo>
                <a:lnTo>
                  <a:pt x="4911" y="0"/>
                </a:lnTo>
                <a:lnTo>
                  <a:pt x="0" y="0"/>
                </a:lnTo>
                <a:lnTo>
                  <a:pt x="1731" y="3003"/>
                </a:lnTo>
                <a:lnTo>
                  <a:pt x="3180" y="3003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6">
            <a:extLst>
              <a:ext uri="{FF2B5EF4-FFF2-40B4-BE49-F238E27FC236}">
                <a16:creationId xmlns:a16="http://schemas.microsoft.com/office/drawing/2014/main" id="{6884AACD-1C62-F547-9FD1-D7AF38EE1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282" y="2105316"/>
            <a:ext cx="4674128" cy="4742865"/>
          </a:xfrm>
          <a:custGeom>
            <a:avLst/>
            <a:gdLst>
              <a:gd name="T0" fmla="*/ 4190 w 4200"/>
              <a:gd name="T1" fmla="*/ 3003 h 4261"/>
              <a:gd name="T2" fmla="*/ 4199 w 4200"/>
              <a:gd name="T3" fmla="*/ 3003 h 4261"/>
              <a:gd name="T4" fmla="*/ 2468 w 4200"/>
              <a:gd name="T5" fmla="*/ 0 h 4261"/>
              <a:gd name="T6" fmla="*/ 2459 w 4200"/>
              <a:gd name="T7" fmla="*/ 0 h 4261"/>
              <a:gd name="T8" fmla="*/ 0 w 4200"/>
              <a:gd name="T9" fmla="*/ 4260 h 4261"/>
              <a:gd name="T10" fmla="*/ 3461 w 4200"/>
              <a:gd name="T11" fmla="*/ 4260 h 4261"/>
              <a:gd name="T12" fmla="*/ 4190 w 4200"/>
              <a:gd name="T13" fmla="*/ 3003 h 4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00" h="4261">
                <a:moveTo>
                  <a:pt x="4190" y="3003"/>
                </a:moveTo>
                <a:lnTo>
                  <a:pt x="4199" y="3003"/>
                </a:lnTo>
                <a:lnTo>
                  <a:pt x="2468" y="0"/>
                </a:lnTo>
                <a:lnTo>
                  <a:pt x="2459" y="0"/>
                </a:lnTo>
                <a:lnTo>
                  <a:pt x="0" y="4260"/>
                </a:lnTo>
                <a:lnTo>
                  <a:pt x="3461" y="4260"/>
                </a:lnTo>
                <a:lnTo>
                  <a:pt x="4190" y="3003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7">
            <a:extLst>
              <a:ext uri="{FF2B5EF4-FFF2-40B4-BE49-F238E27FC236}">
                <a16:creationId xmlns:a16="http://schemas.microsoft.com/office/drawing/2014/main" id="{6F01C0AB-5B1F-1B4D-8C7B-7470CCA3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4463" y="6848181"/>
            <a:ext cx="4664308" cy="4752684"/>
          </a:xfrm>
          <a:custGeom>
            <a:avLst/>
            <a:gdLst>
              <a:gd name="T0" fmla="*/ 2460 w 4191"/>
              <a:gd name="T1" fmla="*/ 4267 h 4268"/>
              <a:gd name="T2" fmla="*/ 4190 w 4191"/>
              <a:gd name="T3" fmla="*/ 1272 h 4268"/>
              <a:gd name="T4" fmla="*/ 3461 w 4191"/>
              <a:gd name="T5" fmla="*/ 8 h 4268"/>
              <a:gd name="T6" fmla="*/ 3470 w 4191"/>
              <a:gd name="T7" fmla="*/ 0 h 4268"/>
              <a:gd name="T8" fmla="*/ 9 w 4191"/>
              <a:gd name="T9" fmla="*/ 0 h 4268"/>
              <a:gd name="T10" fmla="*/ 0 w 4191"/>
              <a:gd name="T11" fmla="*/ 8 h 4268"/>
              <a:gd name="T12" fmla="*/ 2460 w 4191"/>
              <a:gd name="T13" fmla="*/ 4267 h 4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191" h="4268">
                <a:moveTo>
                  <a:pt x="2460" y="4267"/>
                </a:moveTo>
                <a:lnTo>
                  <a:pt x="4190" y="1272"/>
                </a:lnTo>
                <a:lnTo>
                  <a:pt x="3461" y="8"/>
                </a:lnTo>
                <a:lnTo>
                  <a:pt x="3470" y="0"/>
                </a:lnTo>
                <a:lnTo>
                  <a:pt x="9" y="0"/>
                </a:lnTo>
                <a:lnTo>
                  <a:pt x="0" y="8"/>
                </a:lnTo>
                <a:lnTo>
                  <a:pt x="2460" y="4267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8">
            <a:extLst>
              <a:ext uri="{FF2B5EF4-FFF2-40B4-BE49-F238E27FC236}">
                <a16:creationId xmlns:a16="http://schemas.microsoft.com/office/drawing/2014/main" id="{94F3C043-1AC7-B246-A5E3-35B9D1AA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653" y="5448887"/>
            <a:ext cx="3269925" cy="2818224"/>
          </a:xfrm>
          <a:custGeom>
            <a:avLst/>
            <a:gdLst>
              <a:gd name="T0" fmla="*/ 2925 w 2935"/>
              <a:gd name="T1" fmla="*/ 1257 h 2530"/>
              <a:gd name="T2" fmla="*/ 2196 w 2935"/>
              <a:gd name="T3" fmla="*/ 0 h 2530"/>
              <a:gd name="T4" fmla="*/ 2196 w 2935"/>
              <a:gd name="T5" fmla="*/ 0 h 2530"/>
              <a:gd name="T6" fmla="*/ 747 w 2935"/>
              <a:gd name="T7" fmla="*/ 0 h 2530"/>
              <a:gd name="T8" fmla="*/ 738 w 2935"/>
              <a:gd name="T9" fmla="*/ 0 h 2530"/>
              <a:gd name="T10" fmla="*/ 9 w 2935"/>
              <a:gd name="T11" fmla="*/ 1257 h 2530"/>
              <a:gd name="T12" fmla="*/ 0 w 2935"/>
              <a:gd name="T13" fmla="*/ 1265 h 2530"/>
              <a:gd name="T14" fmla="*/ 729 w 2935"/>
              <a:gd name="T15" fmla="*/ 2529 h 2530"/>
              <a:gd name="T16" fmla="*/ 738 w 2935"/>
              <a:gd name="T17" fmla="*/ 2529 h 2530"/>
              <a:gd name="T18" fmla="*/ 2196 w 2935"/>
              <a:gd name="T19" fmla="*/ 2529 h 2530"/>
              <a:gd name="T20" fmla="*/ 2205 w 2935"/>
              <a:gd name="T21" fmla="*/ 2529 h 2530"/>
              <a:gd name="T22" fmla="*/ 2934 w 2935"/>
              <a:gd name="T23" fmla="*/ 1265 h 2530"/>
              <a:gd name="T24" fmla="*/ 2925 w 2935"/>
              <a:gd name="T25" fmla="*/ 1257 h 2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935" h="2530">
                <a:moveTo>
                  <a:pt x="2925" y="1257"/>
                </a:moveTo>
                <a:lnTo>
                  <a:pt x="2196" y="0"/>
                </a:lnTo>
                <a:lnTo>
                  <a:pt x="2196" y="0"/>
                </a:lnTo>
                <a:lnTo>
                  <a:pt x="747" y="0"/>
                </a:lnTo>
                <a:lnTo>
                  <a:pt x="738" y="0"/>
                </a:lnTo>
                <a:lnTo>
                  <a:pt x="9" y="1257"/>
                </a:lnTo>
                <a:lnTo>
                  <a:pt x="0" y="1265"/>
                </a:lnTo>
                <a:lnTo>
                  <a:pt x="729" y="2529"/>
                </a:lnTo>
                <a:lnTo>
                  <a:pt x="738" y="2529"/>
                </a:lnTo>
                <a:lnTo>
                  <a:pt x="2196" y="2529"/>
                </a:lnTo>
                <a:lnTo>
                  <a:pt x="2205" y="2529"/>
                </a:lnTo>
                <a:lnTo>
                  <a:pt x="2934" y="1265"/>
                </a:lnTo>
                <a:lnTo>
                  <a:pt x="2925" y="1257"/>
                </a:lnTo>
              </a:path>
            </a:pathLst>
          </a:custGeom>
          <a:solidFill>
            <a:srgbClr val="222937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01">
            <a:extLst>
              <a:ext uri="{FF2B5EF4-FFF2-40B4-BE49-F238E27FC236}">
                <a16:creationId xmlns:a16="http://schemas.microsoft.com/office/drawing/2014/main" id="{EF3B8CAB-7612-6E43-A08C-87CFF3021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29" y="4732056"/>
            <a:ext cx="196392" cy="284768"/>
          </a:xfrm>
          <a:custGeom>
            <a:avLst/>
            <a:gdLst>
              <a:gd name="T0" fmla="*/ 176 w 177"/>
              <a:gd name="T1" fmla="*/ 255 h 256"/>
              <a:gd name="T2" fmla="*/ 176 w 177"/>
              <a:gd name="T3" fmla="*/ 255 h 256"/>
              <a:gd name="T4" fmla="*/ 0 w 177"/>
              <a:gd name="T5" fmla="*/ 255 h 256"/>
              <a:gd name="T6" fmla="*/ 0 w 177"/>
              <a:gd name="T7" fmla="*/ 35 h 256"/>
              <a:gd name="T8" fmla="*/ 36 w 177"/>
              <a:gd name="T9" fmla="*/ 0 h 256"/>
              <a:gd name="T10" fmla="*/ 141 w 177"/>
              <a:gd name="T11" fmla="*/ 0 h 256"/>
              <a:gd name="T12" fmla="*/ 176 w 177"/>
              <a:gd name="T13" fmla="*/ 35 h 256"/>
              <a:gd name="T14" fmla="*/ 176 w 177"/>
              <a:gd name="T15" fmla="*/ 255 h 256"/>
              <a:gd name="T16" fmla="*/ 36 w 177"/>
              <a:gd name="T17" fmla="*/ 220 h 256"/>
              <a:gd name="T18" fmla="*/ 36 w 177"/>
              <a:gd name="T19" fmla="*/ 220 h 256"/>
              <a:gd name="T20" fmla="*/ 141 w 177"/>
              <a:gd name="T21" fmla="*/ 220 h 256"/>
              <a:gd name="T22" fmla="*/ 141 w 177"/>
              <a:gd name="T23" fmla="*/ 35 h 256"/>
              <a:gd name="T24" fmla="*/ 141 w 177"/>
              <a:gd name="T25" fmla="*/ 35 h 256"/>
              <a:gd name="T26" fmla="*/ 36 w 177"/>
              <a:gd name="T27" fmla="*/ 35 h 256"/>
              <a:gd name="T28" fmla="*/ 36 w 177"/>
              <a:gd name="T29" fmla="*/ 35 h 256"/>
              <a:gd name="T30" fmla="*/ 36 w 177"/>
              <a:gd name="T31" fmla="*/ 22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7" h="256">
                <a:moveTo>
                  <a:pt x="176" y="255"/>
                </a:moveTo>
                <a:lnTo>
                  <a:pt x="176" y="255"/>
                </a:lnTo>
                <a:cubicBezTo>
                  <a:pt x="0" y="255"/>
                  <a:pt x="0" y="255"/>
                  <a:pt x="0" y="25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8" y="0"/>
                  <a:pt x="3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9" y="0"/>
                  <a:pt x="176" y="18"/>
                  <a:pt x="176" y="35"/>
                </a:cubicBezTo>
                <a:lnTo>
                  <a:pt x="176" y="255"/>
                </a:lnTo>
                <a:close/>
                <a:moveTo>
                  <a:pt x="36" y="220"/>
                </a:moveTo>
                <a:lnTo>
                  <a:pt x="36" y="220"/>
                </a:lnTo>
                <a:cubicBezTo>
                  <a:pt x="141" y="220"/>
                  <a:pt x="141" y="220"/>
                  <a:pt x="141" y="220"/>
                </a:cubicBezTo>
                <a:cubicBezTo>
                  <a:pt x="141" y="35"/>
                  <a:pt x="141" y="35"/>
                  <a:pt x="141" y="35"/>
                </a:cubicBezTo>
                <a:lnTo>
                  <a:pt x="141" y="35"/>
                </a:lnTo>
                <a:cubicBezTo>
                  <a:pt x="36" y="35"/>
                  <a:pt x="36" y="35"/>
                  <a:pt x="36" y="35"/>
                </a:cubicBezTo>
                <a:lnTo>
                  <a:pt x="36" y="35"/>
                </a:lnTo>
                <a:lnTo>
                  <a:pt x="36" y="2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02">
            <a:extLst>
              <a:ext uri="{FF2B5EF4-FFF2-40B4-BE49-F238E27FC236}">
                <a16:creationId xmlns:a16="http://schemas.microsoft.com/office/drawing/2014/main" id="{9CE96D19-EF78-7F49-870E-62599374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8076" y="4653500"/>
            <a:ext cx="569537" cy="363325"/>
          </a:xfrm>
          <a:custGeom>
            <a:avLst/>
            <a:gdLst>
              <a:gd name="T0" fmla="*/ 456 w 510"/>
              <a:gd name="T1" fmla="*/ 325 h 326"/>
              <a:gd name="T2" fmla="*/ 456 w 510"/>
              <a:gd name="T3" fmla="*/ 325 h 326"/>
              <a:gd name="T4" fmla="*/ 52 w 510"/>
              <a:gd name="T5" fmla="*/ 325 h 326"/>
              <a:gd name="T6" fmla="*/ 0 w 510"/>
              <a:gd name="T7" fmla="*/ 272 h 326"/>
              <a:gd name="T8" fmla="*/ 0 w 510"/>
              <a:gd name="T9" fmla="*/ 62 h 326"/>
              <a:gd name="T10" fmla="*/ 17 w 510"/>
              <a:gd name="T11" fmla="*/ 44 h 326"/>
              <a:gd name="T12" fmla="*/ 17 w 510"/>
              <a:gd name="T13" fmla="*/ 44 h 326"/>
              <a:gd name="T14" fmla="*/ 43 w 510"/>
              <a:gd name="T15" fmla="*/ 62 h 326"/>
              <a:gd name="T16" fmla="*/ 43 w 510"/>
              <a:gd name="T17" fmla="*/ 272 h 326"/>
              <a:gd name="T18" fmla="*/ 52 w 510"/>
              <a:gd name="T19" fmla="*/ 281 h 326"/>
              <a:gd name="T20" fmla="*/ 456 w 510"/>
              <a:gd name="T21" fmla="*/ 281 h 326"/>
              <a:gd name="T22" fmla="*/ 465 w 510"/>
              <a:gd name="T23" fmla="*/ 272 h 326"/>
              <a:gd name="T24" fmla="*/ 465 w 510"/>
              <a:gd name="T25" fmla="*/ 0 h 326"/>
              <a:gd name="T26" fmla="*/ 509 w 510"/>
              <a:gd name="T27" fmla="*/ 0 h 326"/>
              <a:gd name="T28" fmla="*/ 509 w 510"/>
              <a:gd name="T29" fmla="*/ 272 h 326"/>
              <a:gd name="T30" fmla="*/ 456 w 510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10" h="326">
                <a:moveTo>
                  <a:pt x="456" y="325"/>
                </a:moveTo>
                <a:lnTo>
                  <a:pt x="456" y="325"/>
                </a:lnTo>
                <a:cubicBezTo>
                  <a:pt x="52" y="325"/>
                  <a:pt x="52" y="325"/>
                  <a:pt x="52" y="325"/>
                </a:cubicBezTo>
                <a:cubicBezTo>
                  <a:pt x="17" y="325"/>
                  <a:pt x="0" y="308"/>
                  <a:pt x="0" y="27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53"/>
                  <a:pt x="8" y="44"/>
                  <a:pt x="17" y="44"/>
                </a:cubicBezTo>
                <a:lnTo>
                  <a:pt x="17" y="44"/>
                </a:lnTo>
                <a:cubicBezTo>
                  <a:pt x="35" y="44"/>
                  <a:pt x="43" y="53"/>
                  <a:pt x="43" y="62"/>
                </a:cubicBezTo>
                <a:cubicBezTo>
                  <a:pt x="43" y="272"/>
                  <a:pt x="43" y="272"/>
                  <a:pt x="43" y="272"/>
                </a:cubicBezTo>
                <a:cubicBezTo>
                  <a:pt x="43" y="281"/>
                  <a:pt x="43" y="281"/>
                  <a:pt x="52" y="281"/>
                </a:cubicBezTo>
                <a:cubicBezTo>
                  <a:pt x="456" y="281"/>
                  <a:pt x="456" y="281"/>
                  <a:pt x="456" y="281"/>
                </a:cubicBezTo>
                <a:cubicBezTo>
                  <a:pt x="465" y="281"/>
                  <a:pt x="465" y="281"/>
                  <a:pt x="465" y="272"/>
                </a:cubicBezTo>
                <a:cubicBezTo>
                  <a:pt x="465" y="0"/>
                  <a:pt x="465" y="0"/>
                  <a:pt x="465" y="0"/>
                </a:cubicBezTo>
                <a:cubicBezTo>
                  <a:pt x="509" y="0"/>
                  <a:pt x="509" y="0"/>
                  <a:pt x="509" y="0"/>
                </a:cubicBezTo>
                <a:cubicBezTo>
                  <a:pt x="509" y="272"/>
                  <a:pt x="509" y="272"/>
                  <a:pt x="509" y="272"/>
                </a:cubicBezTo>
                <a:cubicBezTo>
                  <a:pt x="509" y="308"/>
                  <a:pt x="483" y="325"/>
                  <a:pt x="456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03">
            <a:extLst>
              <a:ext uri="{FF2B5EF4-FFF2-40B4-BE49-F238E27FC236}">
                <a16:creationId xmlns:a16="http://schemas.microsoft.com/office/drawing/2014/main" id="{FBD4B04F-1224-4847-AE9E-AA8231AB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78" y="4422741"/>
            <a:ext cx="657913" cy="274949"/>
          </a:xfrm>
          <a:custGeom>
            <a:avLst/>
            <a:gdLst>
              <a:gd name="T0" fmla="*/ 492 w 589"/>
              <a:gd name="T1" fmla="*/ 246 h 247"/>
              <a:gd name="T2" fmla="*/ 492 w 589"/>
              <a:gd name="T3" fmla="*/ 246 h 247"/>
              <a:gd name="T4" fmla="*/ 430 w 589"/>
              <a:gd name="T5" fmla="*/ 211 h 247"/>
              <a:gd name="T6" fmla="*/ 360 w 589"/>
              <a:gd name="T7" fmla="*/ 246 h 247"/>
              <a:gd name="T8" fmla="*/ 289 w 589"/>
              <a:gd name="T9" fmla="*/ 211 h 247"/>
              <a:gd name="T10" fmla="*/ 228 w 589"/>
              <a:gd name="T11" fmla="*/ 246 h 247"/>
              <a:gd name="T12" fmla="*/ 158 w 589"/>
              <a:gd name="T13" fmla="*/ 211 h 247"/>
              <a:gd name="T14" fmla="*/ 87 w 589"/>
              <a:gd name="T15" fmla="*/ 246 h 247"/>
              <a:gd name="T16" fmla="*/ 0 w 589"/>
              <a:gd name="T17" fmla="*/ 150 h 247"/>
              <a:gd name="T18" fmla="*/ 0 w 589"/>
              <a:gd name="T19" fmla="*/ 141 h 247"/>
              <a:gd name="T20" fmla="*/ 79 w 589"/>
              <a:gd name="T21" fmla="*/ 27 h 247"/>
              <a:gd name="T22" fmla="*/ 114 w 589"/>
              <a:gd name="T23" fmla="*/ 0 h 247"/>
              <a:gd name="T24" fmla="*/ 465 w 589"/>
              <a:gd name="T25" fmla="*/ 0 h 247"/>
              <a:gd name="T26" fmla="*/ 465 w 589"/>
              <a:gd name="T27" fmla="*/ 0 h 247"/>
              <a:gd name="T28" fmla="*/ 509 w 589"/>
              <a:gd name="T29" fmla="*/ 27 h 247"/>
              <a:gd name="T30" fmla="*/ 588 w 589"/>
              <a:gd name="T31" fmla="*/ 141 h 247"/>
              <a:gd name="T32" fmla="*/ 588 w 589"/>
              <a:gd name="T33" fmla="*/ 150 h 247"/>
              <a:gd name="T34" fmla="*/ 500 w 589"/>
              <a:gd name="T35" fmla="*/ 246 h 247"/>
              <a:gd name="T36" fmla="*/ 492 w 589"/>
              <a:gd name="T37" fmla="*/ 246 h 247"/>
              <a:gd name="T38" fmla="*/ 430 w 589"/>
              <a:gd name="T39" fmla="*/ 150 h 247"/>
              <a:gd name="T40" fmla="*/ 430 w 589"/>
              <a:gd name="T41" fmla="*/ 150 h 247"/>
              <a:gd name="T42" fmla="*/ 430 w 589"/>
              <a:gd name="T43" fmla="*/ 150 h 247"/>
              <a:gd name="T44" fmla="*/ 456 w 589"/>
              <a:gd name="T45" fmla="*/ 167 h 247"/>
              <a:gd name="T46" fmla="*/ 500 w 589"/>
              <a:gd name="T47" fmla="*/ 193 h 247"/>
              <a:gd name="T48" fmla="*/ 535 w 589"/>
              <a:gd name="T49" fmla="*/ 158 h 247"/>
              <a:gd name="T50" fmla="*/ 465 w 589"/>
              <a:gd name="T51" fmla="*/ 53 h 247"/>
              <a:gd name="T52" fmla="*/ 114 w 589"/>
              <a:gd name="T53" fmla="*/ 53 h 247"/>
              <a:gd name="T54" fmla="*/ 114 w 589"/>
              <a:gd name="T55" fmla="*/ 53 h 247"/>
              <a:gd name="T56" fmla="*/ 44 w 589"/>
              <a:gd name="T57" fmla="*/ 150 h 247"/>
              <a:gd name="T58" fmla="*/ 87 w 589"/>
              <a:gd name="T59" fmla="*/ 193 h 247"/>
              <a:gd name="T60" fmla="*/ 131 w 589"/>
              <a:gd name="T61" fmla="*/ 167 h 247"/>
              <a:gd name="T62" fmla="*/ 158 w 589"/>
              <a:gd name="T63" fmla="*/ 150 h 247"/>
              <a:gd name="T64" fmla="*/ 158 w 589"/>
              <a:gd name="T65" fmla="*/ 150 h 247"/>
              <a:gd name="T66" fmla="*/ 184 w 589"/>
              <a:gd name="T67" fmla="*/ 167 h 247"/>
              <a:gd name="T68" fmla="*/ 228 w 589"/>
              <a:gd name="T69" fmla="*/ 193 h 247"/>
              <a:gd name="T70" fmla="*/ 263 w 589"/>
              <a:gd name="T71" fmla="*/ 167 h 247"/>
              <a:gd name="T72" fmla="*/ 289 w 589"/>
              <a:gd name="T73" fmla="*/ 150 h 247"/>
              <a:gd name="T74" fmla="*/ 289 w 589"/>
              <a:gd name="T75" fmla="*/ 150 h 247"/>
              <a:gd name="T76" fmla="*/ 325 w 589"/>
              <a:gd name="T77" fmla="*/ 167 h 247"/>
              <a:gd name="T78" fmla="*/ 360 w 589"/>
              <a:gd name="T79" fmla="*/ 193 h 247"/>
              <a:gd name="T80" fmla="*/ 404 w 589"/>
              <a:gd name="T81" fmla="*/ 167 h 247"/>
              <a:gd name="T82" fmla="*/ 430 w 589"/>
              <a:gd name="T83" fmla="*/ 15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89" h="247">
                <a:moveTo>
                  <a:pt x="492" y="246"/>
                </a:moveTo>
                <a:lnTo>
                  <a:pt x="492" y="246"/>
                </a:lnTo>
                <a:cubicBezTo>
                  <a:pt x="465" y="246"/>
                  <a:pt x="447" y="229"/>
                  <a:pt x="430" y="211"/>
                </a:cubicBezTo>
                <a:cubicBezTo>
                  <a:pt x="412" y="229"/>
                  <a:pt x="386" y="246"/>
                  <a:pt x="360" y="246"/>
                </a:cubicBezTo>
                <a:cubicBezTo>
                  <a:pt x="333" y="246"/>
                  <a:pt x="307" y="229"/>
                  <a:pt x="289" y="211"/>
                </a:cubicBezTo>
                <a:cubicBezTo>
                  <a:pt x="281" y="229"/>
                  <a:pt x="254" y="246"/>
                  <a:pt x="228" y="246"/>
                </a:cubicBezTo>
                <a:cubicBezTo>
                  <a:pt x="201" y="246"/>
                  <a:pt x="175" y="229"/>
                  <a:pt x="158" y="211"/>
                </a:cubicBezTo>
                <a:cubicBezTo>
                  <a:pt x="140" y="229"/>
                  <a:pt x="114" y="246"/>
                  <a:pt x="87" y="246"/>
                </a:cubicBezTo>
                <a:cubicBezTo>
                  <a:pt x="35" y="237"/>
                  <a:pt x="0" y="193"/>
                  <a:pt x="0" y="150"/>
                </a:cubicBezTo>
                <a:cubicBezTo>
                  <a:pt x="0" y="141"/>
                  <a:pt x="0" y="141"/>
                  <a:pt x="0" y="141"/>
                </a:cubicBezTo>
                <a:cubicBezTo>
                  <a:pt x="79" y="27"/>
                  <a:pt x="79" y="27"/>
                  <a:pt x="79" y="27"/>
                </a:cubicBezTo>
                <a:cubicBezTo>
                  <a:pt x="87" y="9"/>
                  <a:pt x="105" y="0"/>
                  <a:pt x="114" y="0"/>
                </a:cubicBezTo>
                <a:cubicBezTo>
                  <a:pt x="465" y="0"/>
                  <a:pt x="465" y="0"/>
                  <a:pt x="465" y="0"/>
                </a:cubicBezTo>
                <a:lnTo>
                  <a:pt x="465" y="0"/>
                </a:lnTo>
                <a:cubicBezTo>
                  <a:pt x="483" y="0"/>
                  <a:pt x="500" y="9"/>
                  <a:pt x="509" y="27"/>
                </a:cubicBezTo>
                <a:cubicBezTo>
                  <a:pt x="588" y="141"/>
                  <a:pt x="588" y="141"/>
                  <a:pt x="588" y="141"/>
                </a:cubicBezTo>
                <a:cubicBezTo>
                  <a:pt x="588" y="150"/>
                  <a:pt x="588" y="150"/>
                  <a:pt x="588" y="150"/>
                </a:cubicBezTo>
                <a:cubicBezTo>
                  <a:pt x="588" y="202"/>
                  <a:pt x="553" y="237"/>
                  <a:pt x="500" y="246"/>
                </a:cubicBezTo>
                <a:cubicBezTo>
                  <a:pt x="500" y="246"/>
                  <a:pt x="500" y="246"/>
                  <a:pt x="492" y="246"/>
                </a:cubicBezTo>
                <a:close/>
                <a:moveTo>
                  <a:pt x="430" y="150"/>
                </a:moveTo>
                <a:lnTo>
                  <a:pt x="430" y="150"/>
                </a:lnTo>
                <a:lnTo>
                  <a:pt x="430" y="150"/>
                </a:lnTo>
                <a:cubicBezTo>
                  <a:pt x="439" y="150"/>
                  <a:pt x="447" y="158"/>
                  <a:pt x="456" y="167"/>
                </a:cubicBezTo>
                <a:cubicBezTo>
                  <a:pt x="465" y="185"/>
                  <a:pt x="483" y="202"/>
                  <a:pt x="500" y="193"/>
                </a:cubicBezTo>
                <a:cubicBezTo>
                  <a:pt x="518" y="193"/>
                  <a:pt x="535" y="176"/>
                  <a:pt x="535" y="158"/>
                </a:cubicBezTo>
                <a:cubicBezTo>
                  <a:pt x="465" y="53"/>
                  <a:pt x="465" y="53"/>
                  <a:pt x="465" y="53"/>
                </a:cubicBezTo>
                <a:cubicBezTo>
                  <a:pt x="114" y="53"/>
                  <a:pt x="114" y="53"/>
                  <a:pt x="114" y="53"/>
                </a:cubicBezTo>
                <a:lnTo>
                  <a:pt x="114" y="53"/>
                </a:lnTo>
                <a:cubicBezTo>
                  <a:pt x="44" y="150"/>
                  <a:pt x="44" y="150"/>
                  <a:pt x="44" y="150"/>
                </a:cubicBezTo>
                <a:cubicBezTo>
                  <a:pt x="52" y="176"/>
                  <a:pt x="70" y="193"/>
                  <a:pt x="87" y="193"/>
                </a:cubicBezTo>
                <a:cubicBezTo>
                  <a:pt x="105" y="193"/>
                  <a:pt x="123" y="185"/>
                  <a:pt x="131" y="167"/>
                </a:cubicBezTo>
                <a:cubicBezTo>
                  <a:pt x="140" y="158"/>
                  <a:pt x="149" y="150"/>
                  <a:pt x="158" y="150"/>
                </a:cubicBezTo>
                <a:lnTo>
                  <a:pt x="158" y="150"/>
                </a:lnTo>
                <a:cubicBezTo>
                  <a:pt x="166" y="150"/>
                  <a:pt x="184" y="158"/>
                  <a:pt x="184" y="167"/>
                </a:cubicBezTo>
                <a:cubicBezTo>
                  <a:pt x="193" y="185"/>
                  <a:pt x="210" y="193"/>
                  <a:pt x="228" y="193"/>
                </a:cubicBezTo>
                <a:cubicBezTo>
                  <a:pt x="246" y="193"/>
                  <a:pt x="263" y="185"/>
                  <a:pt x="263" y="167"/>
                </a:cubicBezTo>
                <a:cubicBezTo>
                  <a:pt x="272" y="158"/>
                  <a:pt x="281" y="150"/>
                  <a:pt x="289" y="150"/>
                </a:cubicBezTo>
                <a:lnTo>
                  <a:pt x="289" y="150"/>
                </a:lnTo>
                <a:cubicBezTo>
                  <a:pt x="307" y="150"/>
                  <a:pt x="316" y="158"/>
                  <a:pt x="325" y="167"/>
                </a:cubicBezTo>
                <a:cubicBezTo>
                  <a:pt x="325" y="185"/>
                  <a:pt x="342" y="193"/>
                  <a:pt x="360" y="193"/>
                </a:cubicBezTo>
                <a:cubicBezTo>
                  <a:pt x="377" y="193"/>
                  <a:pt x="395" y="185"/>
                  <a:pt x="404" y="167"/>
                </a:cubicBezTo>
                <a:cubicBezTo>
                  <a:pt x="404" y="158"/>
                  <a:pt x="412" y="150"/>
                  <a:pt x="430" y="1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04">
            <a:extLst>
              <a:ext uri="{FF2B5EF4-FFF2-40B4-BE49-F238E27FC236}">
                <a16:creationId xmlns:a16="http://schemas.microsoft.com/office/drawing/2014/main" id="{29952B63-B5E5-4847-93BA-27484DBF4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556" y="2964529"/>
            <a:ext cx="176753" cy="39278"/>
          </a:xfrm>
          <a:custGeom>
            <a:avLst/>
            <a:gdLst>
              <a:gd name="T0" fmla="*/ 158 w 159"/>
              <a:gd name="T1" fmla="*/ 35 h 36"/>
              <a:gd name="T2" fmla="*/ 0 w 159"/>
              <a:gd name="T3" fmla="*/ 35 h 36"/>
              <a:gd name="T4" fmla="*/ 0 w 159"/>
              <a:gd name="T5" fmla="*/ 0 h 36"/>
              <a:gd name="T6" fmla="*/ 158 w 159"/>
              <a:gd name="T7" fmla="*/ 0 h 36"/>
              <a:gd name="T8" fmla="*/ 158 w 159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" h="36">
                <a:moveTo>
                  <a:pt x="158" y="35"/>
                </a:moveTo>
                <a:lnTo>
                  <a:pt x="0" y="35"/>
                </a:lnTo>
                <a:lnTo>
                  <a:pt x="0" y="0"/>
                </a:lnTo>
                <a:lnTo>
                  <a:pt x="158" y="0"/>
                </a:lnTo>
                <a:lnTo>
                  <a:pt x="158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05">
            <a:extLst>
              <a:ext uri="{FF2B5EF4-FFF2-40B4-BE49-F238E27FC236}">
                <a16:creationId xmlns:a16="http://schemas.microsoft.com/office/drawing/2014/main" id="{B3A34FED-AC12-6147-AC19-73005AD12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015" y="2856514"/>
            <a:ext cx="166933" cy="324047"/>
          </a:xfrm>
          <a:custGeom>
            <a:avLst/>
            <a:gdLst>
              <a:gd name="T0" fmla="*/ 61 w 150"/>
              <a:gd name="T1" fmla="*/ 0 h 291"/>
              <a:gd name="T2" fmla="*/ 61 w 150"/>
              <a:gd name="T3" fmla="*/ 0 h 291"/>
              <a:gd name="T4" fmla="*/ 0 w 150"/>
              <a:gd name="T5" fmla="*/ 0 h 291"/>
              <a:gd name="T6" fmla="*/ 0 w 150"/>
              <a:gd name="T7" fmla="*/ 35 h 291"/>
              <a:gd name="T8" fmla="*/ 44 w 150"/>
              <a:gd name="T9" fmla="*/ 35 h 291"/>
              <a:gd name="T10" fmla="*/ 52 w 150"/>
              <a:gd name="T11" fmla="*/ 44 h 291"/>
              <a:gd name="T12" fmla="*/ 114 w 150"/>
              <a:gd name="T13" fmla="*/ 105 h 291"/>
              <a:gd name="T14" fmla="*/ 114 w 150"/>
              <a:gd name="T15" fmla="*/ 255 h 291"/>
              <a:gd name="T16" fmla="*/ 17 w 150"/>
              <a:gd name="T17" fmla="*/ 255 h 291"/>
              <a:gd name="T18" fmla="*/ 26 w 150"/>
              <a:gd name="T19" fmla="*/ 263 h 291"/>
              <a:gd name="T20" fmla="*/ 17 w 150"/>
              <a:gd name="T21" fmla="*/ 290 h 291"/>
              <a:gd name="T22" fmla="*/ 114 w 150"/>
              <a:gd name="T23" fmla="*/ 290 h 291"/>
              <a:gd name="T24" fmla="*/ 149 w 150"/>
              <a:gd name="T25" fmla="*/ 246 h 291"/>
              <a:gd name="T26" fmla="*/ 149 w 150"/>
              <a:gd name="T27" fmla="*/ 97 h 291"/>
              <a:gd name="T28" fmla="*/ 149 w 150"/>
              <a:gd name="T29" fmla="*/ 97 h 291"/>
              <a:gd name="T30" fmla="*/ 70 w 150"/>
              <a:gd name="T31" fmla="*/ 9 h 291"/>
              <a:gd name="T32" fmla="*/ 61 w 150"/>
              <a:gd name="T33" fmla="*/ 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91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5"/>
                  <a:pt x="52" y="35"/>
                  <a:pt x="52" y="44"/>
                </a:cubicBezTo>
                <a:cubicBezTo>
                  <a:pt x="114" y="105"/>
                  <a:pt x="114" y="105"/>
                  <a:pt x="114" y="105"/>
                </a:cubicBezTo>
                <a:cubicBezTo>
                  <a:pt x="114" y="255"/>
                  <a:pt x="114" y="255"/>
                  <a:pt x="114" y="255"/>
                </a:cubicBezTo>
                <a:cubicBezTo>
                  <a:pt x="17" y="255"/>
                  <a:pt x="17" y="255"/>
                  <a:pt x="17" y="255"/>
                </a:cubicBezTo>
                <a:cubicBezTo>
                  <a:pt x="26" y="255"/>
                  <a:pt x="26" y="263"/>
                  <a:pt x="26" y="263"/>
                </a:cubicBezTo>
                <a:cubicBezTo>
                  <a:pt x="26" y="272"/>
                  <a:pt x="17" y="281"/>
                  <a:pt x="17" y="290"/>
                </a:cubicBezTo>
                <a:cubicBezTo>
                  <a:pt x="114" y="290"/>
                  <a:pt x="114" y="290"/>
                  <a:pt x="114" y="290"/>
                </a:cubicBezTo>
                <a:cubicBezTo>
                  <a:pt x="131" y="290"/>
                  <a:pt x="149" y="272"/>
                  <a:pt x="149" y="246"/>
                </a:cubicBezTo>
                <a:cubicBezTo>
                  <a:pt x="149" y="97"/>
                  <a:pt x="149" y="97"/>
                  <a:pt x="149" y="97"/>
                </a:cubicBezTo>
                <a:lnTo>
                  <a:pt x="149" y="97"/>
                </a:lnTo>
                <a:cubicBezTo>
                  <a:pt x="70" y="9"/>
                  <a:pt x="70" y="9"/>
                  <a:pt x="70" y="9"/>
                </a:cubicBezTo>
                <a:cubicBezTo>
                  <a:pt x="70" y="0"/>
                  <a:pt x="61" y="0"/>
                  <a:pt x="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06">
            <a:extLst>
              <a:ext uri="{FF2B5EF4-FFF2-40B4-BE49-F238E27FC236}">
                <a16:creationId xmlns:a16="http://schemas.microsoft.com/office/drawing/2014/main" id="{092E3048-F38F-9840-B021-3E008E87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886" y="3131462"/>
            <a:ext cx="196392" cy="49098"/>
          </a:xfrm>
          <a:custGeom>
            <a:avLst/>
            <a:gdLst>
              <a:gd name="T0" fmla="*/ 176 w 177"/>
              <a:gd name="T1" fmla="*/ 0 h 45"/>
              <a:gd name="T2" fmla="*/ 176 w 177"/>
              <a:gd name="T3" fmla="*/ 0 h 45"/>
              <a:gd name="T4" fmla="*/ 9 w 177"/>
              <a:gd name="T5" fmla="*/ 0 h 45"/>
              <a:gd name="T6" fmla="*/ 9 w 177"/>
              <a:gd name="T7" fmla="*/ 17 h 45"/>
              <a:gd name="T8" fmla="*/ 0 w 177"/>
              <a:gd name="T9" fmla="*/ 44 h 45"/>
              <a:gd name="T10" fmla="*/ 176 w 177"/>
              <a:gd name="T11" fmla="*/ 44 h 45"/>
              <a:gd name="T12" fmla="*/ 167 w 177"/>
              <a:gd name="T13" fmla="*/ 17 h 45"/>
              <a:gd name="T14" fmla="*/ 176 w 177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7" h="45">
                <a:moveTo>
                  <a:pt x="176" y="0"/>
                </a:moveTo>
                <a:lnTo>
                  <a:pt x="176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17"/>
                </a:cubicBezTo>
                <a:cubicBezTo>
                  <a:pt x="9" y="26"/>
                  <a:pt x="9" y="35"/>
                  <a:pt x="0" y="44"/>
                </a:cubicBezTo>
                <a:cubicBezTo>
                  <a:pt x="176" y="44"/>
                  <a:pt x="176" y="44"/>
                  <a:pt x="176" y="44"/>
                </a:cubicBezTo>
                <a:cubicBezTo>
                  <a:pt x="176" y="35"/>
                  <a:pt x="167" y="26"/>
                  <a:pt x="167" y="17"/>
                </a:cubicBezTo>
                <a:cubicBezTo>
                  <a:pt x="167" y="9"/>
                  <a:pt x="176" y="9"/>
                  <a:pt x="17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07">
            <a:extLst>
              <a:ext uri="{FF2B5EF4-FFF2-40B4-BE49-F238E27FC236}">
                <a16:creationId xmlns:a16="http://schemas.microsoft.com/office/drawing/2014/main" id="{53AD56EC-423D-F34C-A7B9-67167115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127" y="2758318"/>
            <a:ext cx="500799" cy="353505"/>
          </a:xfrm>
          <a:custGeom>
            <a:avLst/>
            <a:gdLst>
              <a:gd name="T0" fmla="*/ 430 w 449"/>
              <a:gd name="T1" fmla="*/ 307 h 317"/>
              <a:gd name="T2" fmla="*/ 430 w 449"/>
              <a:gd name="T3" fmla="*/ 307 h 317"/>
              <a:gd name="T4" fmla="*/ 448 w 449"/>
              <a:gd name="T5" fmla="*/ 316 h 317"/>
              <a:gd name="T6" fmla="*/ 448 w 449"/>
              <a:gd name="T7" fmla="*/ 123 h 317"/>
              <a:gd name="T8" fmla="*/ 448 w 449"/>
              <a:gd name="T9" fmla="*/ 88 h 317"/>
              <a:gd name="T10" fmla="*/ 448 w 449"/>
              <a:gd name="T11" fmla="*/ 44 h 317"/>
              <a:gd name="T12" fmla="*/ 404 w 449"/>
              <a:gd name="T13" fmla="*/ 0 h 317"/>
              <a:gd name="T14" fmla="*/ 26 w 449"/>
              <a:gd name="T15" fmla="*/ 0 h 317"/>
              <a:gd name="T16" fmla="*/ 0 w 449"/>
              <a:gd name="T17" fmla="*/ 26 h 317"/>
              <a:gd name="T18" fmla="*/ 26 w 449"/>
              <a:gd name="T19" fmla="*/ 53 h 317"/>
              <a:gd name="T20" fmla="*/ 395 w 449"/>
              <a:gd name="T21" fmla="*/ 53 h 317"/>
              <a:gd name="T22" fmla="*/ 395 w 449"/>
              <a:gd name="T23" fmla="*/ 316 h 317"/>
              <a:gd name="T24" fmla="*/ 430 w 449"/>
              <a:gd name="T25" fmla="*/ 307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9" h="317">
                <a:moveTo>
                  <a:pt x="430" y="307"/>
                </a:moveTo>
                <a:lnTo>
                  <a:pt x="430" y="307"/>
                </a:lnTo>
                <a:cubicBezTo>
                  <a:pt x="430" y="307"/>
                  <a:pt x="439" y="307"/>
                  <a:pt x="448" y="316"/>
                </a:cubicBezTo>
                <a:cubicBezTo>
                  <a:pt x="448" y="123"/>
                  <a:pt x="448" y="123"/>
                  <a:pt x="448" y="123"/>
                </a:cubicBezTo>
                <a:cubicBezTo>
                  <a:pt x="448" y="88"/>
                  <a:pt x="448" y="88"/>
                  <a:pt x="448" y="88"/>
                </a:cubicBezTo>
                <a:cubicBezTo>
                  <a:pt x="448" y="44"/>
                  <a:pt x="448" y="44"/>
                  <a:pt x="448" y="44"/>
                </a:cubicBezTo>
                <a:cubicBezTo>
                  <a:pt x="448" y="18"/>
                  <a:pt x="421" y="0"/>
                  <a:pt x="404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8" y="0"/>
                  <a:pt x="0" y="9"/>
                  <a:pt x="0" y="26"/>
                </a:cubicBezTo>
                <a:cubicBezTo>
                  <a:pt x="0" y="35"/>
                  <a:pt x="8" y="53"/>
                  <a:pt x="26" y="53"/>
                </a:cubicBezTo>
                <a:cubicBezTo>
                  <a:pt x="395" y="53"/>
                  <a:pt x="395" y="53"/>
                  <a:pt x="395" y="53"/>
                </a:cubicBezTo>
                <a:cubicBezTo>
                  <a:pt x="395" y="316"/>
                  <a:pt x="395" y="316"/>
                  <a:pt x="395" y="316"/>
                </a:cubicBezTo>
                <a:cubicBezTo>
                  <a:pt x="404" y="316"/>
                  <a:pt x="413" y="307"/>
                  <a:pt x="430" y="3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08">
            <a:extLst>
              <a:ext uri="{FF2B5EF4-FFF2-40B4-BE49-F238E27FC236}">
                <a16:creationId xmlns:a16="http://schemas.microsoft.com/office/drawing/2014/main" id="{7C08C1C4-A277-7A42-95E8-67F48942E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045" y="2954710"/>
            <a:ext cx="98196" cy="225851"/>
          </a:xfrm>
          <a:custGeom>
            <a:avLst/>
            <a:gdLst>
              <a:gd name="T0" fmla="*/ 79 w 89"/>
              <a:gd name="T1" fmla="*/ 158 h 203"/>
              <a:gd name="T2" fmla="*/ 79 w 89"/>
              <a:gd name="T3" fmla="*/ 158 h 203"/>
              <a:gd name="T4" fmla="*/ 44 w 89"/>
              <a:gd name="T5" fmla="*/ 158 h 203"/>
              <a:gd name="T6" fmla="*/ 44 w 89"/>
              <a:gd name="T7" fmla="*/ 0 h 203"/>
              <a:gd name="T8" fmla="*/ 0 w 89"/>
              <a:gd name="T9" fmla="*/ 0 h 203"/>
              <a:gd name="T10" fmla="*/ 0 w 89"/>
              <a:gd name="T11" fmla="*/ 158 h 203"/>
              <a:gd name="T12" fmla="*/ 9 w 89"/>
              <a:gd name="T13" fmla="*/ 184 h 203"/>
              <a:gd name="T14" fmla="*/ 44 w 89"/>
              <a:gd name="T15" fmla="*/ 202 h 203"/>
              <a:gd name="T16" fmla="*/ 44 w 89"/>
              <a:gd name="T17" fmla="*/ 202 h 203"/>
              <a:gd name="T18" fmla="*/ 88 w 89"/>
              <a:gd name="T19" fmla="*/ 202 h 203"/>
              <a:gd name="T20" fmla="*/ 79 w 89"/>
              <a:gd name="T21" fmla="*/ 175 h 203"/>
              <a:gd name="T22" fmla="*/ 79 w 89"/>
              <a:gd name="T23" fmla="*/ 158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9" h="203">
                <a:moveTo>
                  <a:pt x="79" y="158"/>
                </a:moveTo>
                <a:lnTo>
                  <a:pt x="79" y="158"/>
                </a:lnTo>
                <a:cubicBezTo>
                  <a:pt x="44" y="158"/>
                  <a:pt x="44" y="158"/>
                  <a:pt x="44" y="158"/>
                </a:cubicBezTo>
                <a:cubicBezTo>
                  <a:pt x="44" y="0"/>
                  <a:pt x="44" y="0"/>
                  <a:pt x="4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8"/>
                  <a:pt x="0" y="158"/>
                  <a:pt x="0" y="158"/>
                </a:cubicBezTo>
                <a:cubicBezTo>
                  <a:pt x="0" y="167"/>
                  <a:pt x="0" y="175"/>
                  <a:pt x="9" y="184"/>
                </a:cubicBezTo>
                <a:cubicBezTo>
                  <a:pt x="18" y="202"/>
                  <a:pt x="27" y="202"/>
                  <a:pt x="44" y="202"/>
                </a:cubicBezTo>
                <a:lnTo>
                  <a:pt x="44" y="202"/>
                </a:lnTo>
                <a:cubicBezTo>
                  <a:pt x="88" y="202"/>
                  <a:pt x="88" y="202"/>
                  <a:pt x="88" y="202"/>
                </a:cubicBezTo>
                <a:cubicBezTo>
                  <a:pt x="79" y="193"/>
                  <a:pt x="79" y="184"/>
                  <a:pt x="79" y="175"/>
                </a:cubicBezTo>
                <a:cubicBezTo>
                  <a:pt x="79" y="167"/>
                  <a:pt x="79" y="167"/>
                  <a:pt x="79" y="1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09">
            <a:extLst>
              <a:ext uri="{FF2B5EF4-FFF2-40B4-BE49-F238E27FC236}">
                <a16:creationId xmlns:a16="http://schemas.microsoft.com/office/drawing/2014/main" id="{E7E4A0C3-C3B1-7243-B182-3BD0289CF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819" y="3082364"/>
            <a:ext cx="147294" cy="137474"/>
          </a:xfrm>
          <a:custGeom>
            <a:avLst/>
            <a:gdLst>
              <a:gd name="T0" fmla="*/ 70 w 133"/>
              <a:gd name="T1" fmla="*/ 123 h 124"/>
              <a:gd name="T2" fmla="*/ 70 w 133"/>
              <a:gd name="T3" fmla="*/ 123 h 124"/>
              <a:gd name="T4" fmla="*/ 0 w 133"/>
              <a:gd name="T5" fmla="*/ 61 h 124"/>
              <a:gd name="T6" fmla="*/ 70 w 133"/>
              <a:gd name="T7" fmla="*/ 0 h 124"/>
              <a:gd name="T8" fmla="*/ 132 w 133"/>
              <a:gd name="T9" fmla="*/ 61 h 124"/>
              <a:gd name="T10" fmla="*/ 70 w 133"/>
              <a:gd name="T11" fmla="*/ 123 h 124"/>
              <a:gd name="T12" fmla="*/ 70 w 133"/>
              <a:gd name="T13" fmla="*/ 35 h 124"/>
              <a:gd name="T14" fmla="*/ 70 w 133"/>
              <a:gd name="T15" fmla="*/ 35 h 124"/>
              <a:gd name="T16" fmla="*/ 35 w 133"/>
              <a:gd name="T17" fmla="*/ 61 h 124"/>
              <a:gd name="T18" fmla="*/ 70 w 133"/>
              <a:gd name="T19" fmla="*/ 88 h 124"/>
              <a:gd name="T20" fmla="*/ 96 w 133"/>
              <a:gd name="T21" fmla="*/ 61 h 124"/>
              <a:gd name="T22" fmla="*/ 70 w 133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24">
                <a:moveTo>
                  <a:pt x="70" y="123"/>
                </a:moveTo>
                <a:lnTo>
                  <a:pt x="70" y="123"/>
                </a:lnTo>
                <a:cubicBezTo>
                  <a:pt x="35" y="123"/>
                  <a:pt x="0" y="96"/>
                  <a:pt x="0" y="61"/>
                </a:cubicBezTo>
                <a:cubicBezTo>
                  <a:pt x="0" y="26"/>
                  <a:pt x="35" y="0"/>
                  <a:pt x="70" y="0"/>
                </a:cubicBezTo>
                <a:cubicBezTo>
                  <a:pt x="96" y="0"/>
                  <a:pt x="132" y="26"/>
                  <a:pt x="132" y="61"/>
                </a:cubicBezTo>
                <a:cubicBezTo>
                  <a:pt x="132" y="96"/>
                  <a:pt x="96" y="123"/>
                  <a:pt x="70" y="123"/>
                </a:cubicBezTo>
                <a:close/>
                <a:moveTo>
                  <a:pt x="70" y="35"/>
                </a:moveTo>
                <a:lnTo>
                  <a:pt x="70" y="35"/>
                </a:lnTo>
                <a:cubicBezTo>
                  <a:pt x="53" y="35"/>
                  <a:pt x="35" y="44"/>
                  <a:pt x="35" y="61"/>
                </a:cubicBezTo>
                <a:cubicBezTo>
                  <a:pt x="35" y="79"/>
                  <a:pt x="53" y="88"/>
                  <a:pt x="70" y="88"/>
                </a:cubicBezTo>
                <a:cubicBezTo>
                  <a:pt x="79" y="88"/>
                  <a:pt x="96" y="79"/>
                  <a:pt x="96" y="61"/>
                </a:cubicBezTo>
                <a:cubicBezTo>
                  <a:pt x="96" y="44"/>
                  <a:pt x="79" y="35"/>
                  <a:pt x="70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10">
            <a:extLst>
              <a:ext uri="{FF2B5EF4-FFF2-40B4-BE49-F238E27FC236}">
                <a16:creationId xmlns:a16="http://schemas.microsoft.com/office/drawing/2014/main" id="{A56135AF-5B8B-E149-8907-7EAB12B8C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782" y="3082364"/>
            <a:ext cx="137474" cy="137474"/>
          </a:xfrm>
          <a:custGeom>
            <a:avLst/>
            <a:gdLst>
              <a:gd name="T0" fmla="*/ 61 w 124"/>
              <a:gd name="T1" fmla="*/ 123 h 124"/>
              <a:gd name="T2" fmla="*/ 61 w 124"/>
              <a:gd name="T3" fmla="*/ 123 h 124"/>
              <a:gd name="T4" fmla="*/ 0 w 124"/>
              <a:gd name="T5" fmla="*/ 61 h 124"/>
              <a:gd name="T6" fmla="*/ 61 w 124"/>
              <a:gd name="T7" fmla="*/ 0 h 124"/>
              <a:gd name="T8" fmla="*/ 123 w 124"/>
              <a:gd name="T9" fmla="*/ 61 h 124"/>
              <a:gd name="T10" fmla="*/ 61 w 124"/>
              <a:gd name="T11" fmla="*/ 123 h 124"/>
              <a:gd name="T12" fmla="*/ 61 w 124"/>
              <a:gd name="T13" fmla="*/ 35 h 124"/>
              <a:gd name="T14" fmla="*/ 61 w 124"/>
              <a:gd name="T15" fmla="*/ 35 h 124"/>
              <a:gd name="T16" fmla="*/ 35 w 124"/>
              <a:gd name="T17" fmla="*/ 61 h 124"/>
              <a:gd name="T18" fmla="*/ 61 w 124"/>
              <a:gd name="T19" fmla="*/ 88 h 124"/>
              <a:gd name="T20" fmla="*/ 88 w 124"/>
              <a:gd name="T21" fmla="*/ 61 h 124"/>
              <a:gd name="T22" fmla="*/ 61 w 124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4">
                <a:moveTo>
                  <a:pt x="61" y="123"/>
                </a:moveTo>
                <a:lnTo>
                  <a:pt x="61" y="123"/>
                </a:lnTo>
                <a:cubicBezTo>
                  <a:pt x="26" y="123"/>
                  <a:pt x="0" y="96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96" y="0"/>
                  <a:pt x="123" y="26"/>
                  <a:pt x="123" y="61"/>
                </a:cubicBezTo>
                <a:cubicBezTo>
                  <a:pt x="123" y="96"/>
                  <a:pt x="96" y="123"/>
                  <a:pt x="61" y="12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4" y="35"/>
                  <a:pt x="35" y="44"/>
                  <a:pt x="35" y="61"/>
                </a:cubicBezTo>
                <a:cubicBezTo>
                  <a:pt x="35" y="79"/>
                  <a:pt x="44" y="88"/>
                  <a:pt x="61" y="88"/>
                </a:cubicBezTo>
                <a:cubicBezTo>
                  <a:pt x="79" y="88"/>
                  <a:pt x="88" y="79"/>
                  <a:pt x="88" y="61"/>
                </a:cubicBezTo>
                <a:cubicBezTo>
                  <a:pt x="88" y="44"/>
                  <a:pt x="79" y="35"/>
                  <a:pt x="61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6" name="Freeform 211">
            <a:extLst>
              <a:ext uri="{FF2B5EF4-FFF2-40B4-BE49-F238E27FC236}">
                <a16:creationId xmlns:a16="http://schemas.microsoft.com/office/drawing/2014/main" id="{CF43D007-19E3-3949-B31B-6A80A59A7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66" y="2856514"/>
            <a:ext cx="196392" cy="39278"/>
          </a:xfrm>
          <a:custGeom>
            <a:avLst/>
            <a:gdLst>
              <a:gd name="T0" fmla="*/ 158 w 177"/>
              <a:gd name="T1" fmla="*/ 35 h 36"/>
              <a:gd name="T2" fmla="*/ 158 w 177"/>
              <a:gd name="T3" fmla="*/ 35 h 36"/>
              <a:gd name="T4" fmla="*/ 18 w 177"/>
              <a:gd name="T5" fmla="*/ 35 h 36"/>
              <a:gd name="T6" fmla="*/ 0 w 177"/>
              <a:gd name="T7" fmla="*/ 17 h 36"/>
              <a:gd name="T8" fmla="*/ 0 w 177"/>
              <a:gd name="T9" fmla="*/ 17 h 36"/>
              <a:gd name="T10" fmla="*/ 18 w 177"/>
              <a:gd name="T11" fmla="*/ 0 h 36"/>
              <a:gd name="T12" fmla="*/ 158 w 177"/>
              <a:gd name="T13" fmla="*/ 0 h 36"/>
              <a:gd name="T14" fmla="*/ 176 w 177"/>
              <a:gd name="T15" fmla="*/ 17 h 36"/>
              <a:gd name="T16" fmla="*/ 176 w 177"/>
              <a:gd name="T17" fmla="*/ 17 h 36"/>
              <a:gd name="T18" fmla="*/ 158 w 17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7" h="36">
                <a:moveTo>
                  <a:pt x="158" y="35"/>
                </a:moveTo>
                <a:lnTo>
                  <a:pt x="158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158" y="0"/>
                  <a:pt x="158" y="0"/>
                  <a:pt x="158" y="0"/>
                </a:cubicBezTo>
                <a:cubicBezTo>
                  <a:pt x="167" y="0"/>
                  <a:pt x="176" y="9"/>
                  <a:pt x="176" y="17"/>
                </a:cubicBezTo>
                <a:lnTo>
                  <a:pt x="176" y="17"/>
                </a:lnTo>
                <a:cubicBezTo>
                  <a:pt x="176" y="26"/>
                  <a:pt x="167" y="35"/>
                  <a:pt x="158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2">
            <a:extLst>
              <a:ext uri="{FF2B5EF4-FFF2-40B4-BE49-F238E27FC236}">
                <a16:creationId xmlns:a16="http://schemas.microsoft.com/office/drawing/2014/main" id="{03B62DD0-DF95-1A4B-B0F3-8BA3566E9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225" y="2925251"/>
            <a:ext cx="98196" cy="39278"/>
          </a:xfrm>
          <a:custGeom>
            <a:avLst/>
            <a:gdLst>
              <a:gd name="T0" fmla="*/ 71 w 89"/>
              <a:gd name="T1" fmla="*/ 36 h 37"/>
              <a:gd name="T2" fmla="*/ 71 w 89"/>
              <a:gd name="T3" fmla="*/ 36 h 37"/>
              <a:gd name="T4" fmla="*/ 18 w 89"/>
              <a:gd name="T5" fmla="*/ 36 h 37"/>
              <a:gd name="T6" fmla="*/ 0 w 89"/>
              <a:gd name="T7" fmla="*/ 18 h 37"/>
              <a:gd name="T8" fmla="*/ 0 w 89"/>
              <a:gd name="T9" fmla="*/ 18 h 37"/>
              <a:gd name="T10" fmla="*/ 18 w 89"/>
              <a:gd name="T11" fmla="*/ 0 h 37"/>
              <a:gd name="T12" fmla="*/ 79 w 89"/>
              <a:gd name="T13" fmla="*/ 0 h 37"/>
              <a:gd name="T14" fmla="*/ 88 w 89"/>
              <a:gd name="T15" fmla="*/ 18 h 37"/>
              <a:gd name="T16" fmla="*/ 88 w 89"/>
              <a:gd name="T17" fmla="*/ 18 h 37"/>
              <a:gd name="T18" fmla="*/ 71 w 8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9" h="37">
                <a:moveTo>
                  <a:pt x="71" y="36"/>
                </a:moveTo>
                <a:lnTo>
                  <a:pt x="71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88" y="9"/>
                  <a:pt x="88" y="18"/>
                </a:cubicBezTo>
                <a:lnTo>
                  <a:pt x="88" y="18"/>
                </a:lnTo>
                <a:cubicBezTo>
                  <a:pt x="88" y="36"/>
                  <a:pt x="88" y="36"/>
                  <a:pt x="7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3">
            <a:extLst>
              <a:ext uri="{FF2B5EF4-FFF2-40B4-BE49-F238E27FC236}">
                <a16:creationId xmlns:a16="http://schemas.microsoft.com/office/drawing/2014/main" id="{5779A594-AD90-8942-9664-E192FD96D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1079" y="7839960"/>
            <a:ext cx="589176" cy="68737"/>
          </a:xfrm>
          <a:custGeom>
            <a:avLst/>
            <a:gdLst>
              <a:gd name="T0" fmla="*/ 527 w 528"/>
              <a:gd name="T1" fmla="*/ 62 h 63"/>
              <a:gd name="T2" fmla="*/ 0 w 528"/>
              <a:gd name="T3" fmla="*/ 62 h 63"/>
              <a:gd name="T4" fmla="*/ 0 w 528"/>
              <a:gd name="T5" fmla="*/ 0 h 63"/>
              <a:gd name="T6" fmla="*/ 527 w 528"/>
              <a:gd name="T7" fmla="*/ 0 h 63"/>
              <a:gd name="T8" fmla="*/ 527 w 528"/>
              <a:gd name="T9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8" h="63">
                <a:moveTo>
                  <a:pt x="527" y="62"/>
                </a:moveTo>
                <a:lnTo>
                  <a:pt x="0" y="62"/>
                </a:lnTo>
                <a:lnTo>
                  <a:pt x="0" y="0"/>
                </a:lnTo>
                <a:lnTo>
                  <a:pt x="527" y="0"/>
                </a:lnTo>
                <a:lnTo>
                  <a:pt x="527" y="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4">
            <a:extLst>
              <a:ext uri="{FF2B5EF4-FFF2-40B4-BE49-F238E27FC236}">
                <a16:creationId xmlns:a16="http://schemas.microsoft.com/office/drawing/2014/main" id="{6EBA09FE-BB32-8447-AC81-B68CDF96B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997" y="8006893"/>
            <a:ext cx="127655" cy="58918"/>
          </a:xfrm>
          <a:custGeom>
            <a:avLst/>
            <a:gdLst>
              <a:gd name="T0" fmla="*/ 88 w 115"/>
              <a:gd name="T1" fmla="*/ 53 h 54"/>
              <a:gd name="T2" fmla="*/ 88 w 115"/>
              <a:gd name="T3" fmla="*/ 53 h 54"/>
              <a:gd name="T4" fmla="*/ 26 w 115"/>
              <a:gd name="T5" fmla="*/ 53 h 54"/>
              <a:gd name="T6" fmla="*/ 0 w 115"/>
              <a:gd name="T7" fmla="*/ 26 h 54"/>
              <a:gd name="T8" fmla="*/ 0 w 115"/>
              <a:gd name="T9" fmla="*/ 26 h 54"/>
              <a:gd name="T10" fmla="*/ 26 w 115"/>
              <a:gd name="T11" fmla="*/ 0 h 54"/>
              <a:gd name="T12" fmla="*/ 88 w 115"/>
              <a:gd name="T13" fmla="*/ 0 h 54"/>
              <a:gd name="T14" fmla="*/ 114 w 115"/>
              <a:gd name="T15" fmla="*/ 26 h 54"/>
              <a:gd name="T16" fmla="*/ 114 w 115"/>
              <a:gd name="T17" fmla="*/ 26 h 54"/>
              <a:gd name="T18" fmla="*/ 88 w 115"/>
              <a:gd name="T1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54">
                <a:moveTo>
                  <a:pt x="88" y="53"/>
                </a:moveTo>
                <a:lnTo>
                  <a:pt x="88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5" y="0"/>
                  <a:pt x="114" y="9"/>
                  <a:pt x="114" y="26"/>
                </a:cubicBezTo>
                <a:lnTo>
                  <a:pt x="114" y="26"/>
                </a:lnTo>
                <a:cubicBezTo>
                  <a:pt x="114" y="35"/>
                  <a:pt x="105" y="53"/>
                  <a:pt x="88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5">
            <a:extLst>
              <a:ext uri="{FF2B5EF4-FFF2-40B4-BE49-F238E27FC236}">
                <a16:creationId xmlns:a16="http://schemas.microsoft.com/office/drawing/2014/main" id="{4262AE4B-C26D-FC42-9EC1-0F9C424C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1801" y="7668116"/>
            <a:ext cx="657913" cy="500799"/>
          </a:xfrm>
          <a:custGeom>
            <a:avLst/>
            <a:gdLst>
              <a:gd name="T0" fmla="*/ 501 w 589"/>
              <a:gd name="T1" fmla="*/ 449 h 450"/>
              <a:gd name="T2" fmla="*/ 501 w 589"/>
              <a:gd name="T3" fmla="*/ 449 h 450"/>
              <a:gd name="T4" fmla="*/ 88 w 589"/>
              <a:gd name="T5" fmla="*/ 449 h 450"/>
              <a:gd name="T6" fmla="*/ 0 w 589"/>
              <a:gd name="T7" fmla="*/ 361 h 450"/>
              <a:gd name="T8" fmla="*/ 0 w 589"/>
              <a:gd name="T9" fmla="*/ 88 h 450"/>
              <a:gd name="T10" fmla="*/ 88 w 589"/>
              <a:gd name="T11" fmla="*/ 0 h 450"/>
              <a:gd name="T12" fmla="*/ 501 w 589"/>
              <a:gd name="T13" fmla="*/ 0 h 450"/>
              <a:gd name="T14" fmla="*/ 588 w 589"/>
              <a:gd name="T15" fmla="*/ 88 h 450"/>
              <a:gd name="T16" fmla="*/ 588 w 589"/>
              <a:gd name="T17" fmla="*/ 361 h 450"/>
              <a:gd name="T18" fmla="*/ 501 w 589"/>
              <a:gd name="T19" fmla="*/ 449 h 450"/>
              <a:gd name="T20" fmla="*/ 88 w 589"/>
              <a:gd name="T21" fmla="*/ 44 h 450"/>
              <a:gd name="T22" fmla="*/ 88 w 589"/>
              <a:gd name="T23" fmla="*/ 44 h 450"/>
              <a:gd name="T24" fmla="*/ 44 w 589"/>
              <a:gd name="T25" fmla="*/ 88 h 450"/>
              <a:gd name="T26" fmla="*/ 44 w 589"/>
              <a:gd name="T27" fmla="*/ 361 h 450"/>
              <a:gd name="T28" fmla="*/ 88 w 589"/>
              <a:gd name="T29" fmla="*/ 404 h 450"/>
              <a:gd name="T30" fmla="*/ 501 w 589"/>
              <a:gd name="T31" fmla="*/ 404 h 450"/>
              <a:gd name="T32" fmla="*/ 536 w 589"/>
              <a:gd name="T33" fmla="*/ 361 h 450"/>
              <a:gd name="T34" fmla="*/ 536 w 589"/>
              <a:gd name="T35" fmla="*/ 88 h 450"/>
              <a:gd name="T36" fmla="*/ 501 w 589"/>
              <a:gd name="T37" fmla="*/ 44 h 450"/>
              <a:gd name="T38" fmla="*/ 88 w 589"/>
              <a:gd name="T39" fmla="*/ 44 h 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9" h="450">
                <a:moveTo>
                  <a:pt x="501" y="449"/>
                </a:moveTo>
                <a:lnTo>
                  <a:pt x="501" y="449"/>
                </a:lnTo>
                <a:cubicBezTo>
                  <a:pt x="88" y="449"/>
                  <a:pt x="88" y="449"/>
                  <a:pt x="88" y="449"/>
                </a:cubicBezTo>
                <a:cubicBezTo>
                  <a:pt x="35" y="449"/>
                  <a:pt x="0" y="413"/>
                  <a:pt x="0" y="361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36"/>
                  <a:pt x="35" y="0"/>
                  <a:pt x="88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45" y="0"/>
                  <a:pt x="588" y="36"/>
                  <a:pt x="588" y="88"/>
                </a:cubicBezTo>
                <a:cubicBezTo>
                  <a:pt x="588" y="361"/>
                  <a:pt x="588" y="361"/>
                  <a:pt x="588" y="361"/>
                </a:cubicBezTo>
                <a:cubicBezTo>
                  <a:pt x="588" y="413"/>
                  <a:pt x="545" y="449"/>
                  <a:pt x="501" y="449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1" y="44"/>
                  <a:pt x="44" y="62"/>
                  <a:pt x="44" y="88"/>
                </a:cubicBezTo>
                <a:cubicBezTo>
                  <a:pt x="44" y="361"/>
                  <a:pt x="44" y="361"/>
                  <a:pt x="44" y="361"/>
                </a:cubicBezTo>
                <a:cubicBezTo>
                  <a:pt x="44" y="387"/>
                  <a:pt x="61" y="404"/>
                  <a:pt x="88" y="404"/>
                </a:cubicBezTo>
                <a:cubicBezTo>
                  <a:pt x="501" y="404"/>
                  <a:pt x="501" y="404"/>
                  <a:pt x="501" y="404"/>
                </a:cubicBezTo>
                <a:cubicBezTo>
                  <a:pt x="518" y="404"/>
                  <a:pt x="536" y="387"/>
                  <a:pt x="536" y="361"/>
                </a:cubicBezTo>
                <a:cubicBezTo>
                  <a:pt x="536" y="88"/>
                  <a:pt x="536" y="88"/>
                  <a:pt x="536" y="88"/>
                </a:cubicBezTo>
                <a:cubicBezTo>
                  <a:pt x="536" y="62"/>
                  <a:pt x="518" y="44"/>
                  <a:pt x="501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6">
            <a:extLst>
              <a:ext uri="{FF2B5EF4-FFF2-40B4-BE49-F238E27FC236}">
                <a16:creationId xmlns:a16="http://schemas.microsoft.com/office/drawing/2014/main" id="{B9352F8B-FAF6-E749-BA1B-FDEF3E75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2719" y="4898990"/>
            <a:ext cx="373145" cy="39278"/>
          </a:xfrm>
          <a:custGeom>
            <a:avLst/>
            <a:gdLst>
              <a:gd name="T0" fmla="*/ 334 w 335"/>
              <a:gd name="T1" fmla="*/ 35 h 36"/>
              <a:gd name="T2" fmla="*/ 334 w 335"/>
              <a:gd name="T3" fmla="*/ 35 h 36"/>
              <a:gd name="T4" fmla="*/ 18 w 335"/>
              <a:gd name="T5" fmla="*/ 35 h 36"/>
              <a:gd name="T6" fmla="*/ 0 w 335"/>
              <a:gd name="T7" fmla="*/ 17 h 36"/>
              <a:gd name="T8" fmla="*/ 0 w 335"/>
              <a:gd name="T9" fmla="*/ 17 h 36"/>
              <a:gd name="T10" fmla="*/ 18 w 335"/>
              <a:gd name="T11" fmla="*/ 0 h 36"/>
              <a:gd name="T12" fmla="*/ 334 w 335"/>
              <a:gd name="T13" fmla="*/ 0 h 36"/>
              <a:gd name="T14" fmla="*/ 334 w 335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5" h="36">
                <a:moveTo>
                  <a:pt x="334" y="35"/>
                </a:moveTo>
                <a:lnTo>
                  <a:pt x="334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334" y="0"/>
                  <a:pt x="334" y="0"/>
                  <a:pt x="334" y="0"/>
                </a:cubicBezTo>
                <a:lnTo>
                  <a:pt x="334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7">
            <a:extLst>
              <a:ext uri="{FF2B5EF4-FFF2-40B4-BE49-F238E27FC236}">
                <a16:creationId xmlns:a16="http://schemas.microsoft.com/office/drawing/2014/main" id="{F107C2BB-C009-3142-8CC4-2BB2506E8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8894" y="4506206"/>
            <a:ext cx="471341" cy="549897"/>
          </a:xfrm>
          <a:custGeom>
            <a:avLst/>
            <a:gdLst>
              <a:gd name="T0" fmla="*/ 325 w 422"/>
              <a:gd name="T1" fmla="*/ 492 h 493"/>
              <a:gd name="T2" fmla="*/ 325 w 422"/>
              <a:gd name="T3" fmla="*/ 492 h 493"/>
              <a:gd name="T4" fmla="*/ 96 w 422"/>
              <a:gd name="T5" fmla="*/ 492 h 493"/>
              <a:gd name="T6" fmla="*/ 26 w 422"/>
              <a:gd name="T7" fmla="*/ 457 h 493"/>
              <a:gd name="T8" fmla="*/ 0 w 422"/>
              <a:gd name="T9" fmla="*/ 387 h 493"/>
              <a:gd name="T10" fmla="*/ 17 w 422"/>
              <a:gd name="T11" fmla="*/ 71 h 493"/>
              <a:gd name="T12" fmla="*/ 88 w 422"/>
              <a:gd name="T13" fmla="*/ 0 h 493"/>
              <a:gd name="T14" fmla="*/ 334 w 422"/>
              <a:gd name="T15" fmla="*/ 0 h 493"/>
              <a:gd name="T16" fmla="*/ 404 w 422"/>
              <a:gd name="T17" fmla="*/ 71 h 493"/>
              <a:gd name="T18" fmla="*/ 421 w 422"/>
              <a:gd name="T19" fmla="*/ 387 h 493"/>
              <a:gd name="T20" fmla="*/ 395 w 422"/>
              <a:gd name="T21" fmla="*/ 457 h 493"/>
              <a:gd name="T22" fmla="*/ 325 w 422"/>
              <a:gd name="T23" fmla="*/ 492 h 493"/>
              <a:gd name="T24" fmla="*/ 88 w 422"/>
              <a:gd name="T25" fmla="*/ 53 h 493"/>
              <a:gd name="T26" fmla="*/ 88 w 422"/>
              <a:gd name="T27" fmla="*/ 53 h 493"/>
              <a:gd name="T28" fmla="*/ 61 w 422"/>
              <a:gd name="T29" fmla="*/ 71 h 493"/>
              <a:gd name="T30" fmla="*/ 44 w 422"/>
              <a:gd name="T31" fmla="*/ 387 h 493"/>
              <a:gd name="T32" fmla="*/ 61 w 422"/>
              <a:gd name="T33" fmla="*/ 422 h 493"/>
              <a:gd name="T34" fmla="*/ 96 w 422"/>
              <a:gd name="T35" fmla="*/ 440 h 493"/>
              <a:gd name="T36" fmla="*/ 325 w 422"/>
              <a:gd name="T37" fmla="*/ 440 h 493"/>
              <a:gd name="T38" fmla="*/ 360 w 422"/>
              <a:gd name="T39" fmla="*/ 422 h 493"/>
              <a:gd name="T40" fmla="*/ 377 w 422"/>
              <a:gd name="T41" fmla="*/ 387 h 493"/>
              <a:gd name="T42" fmla="*/ 360 w 422"/>
              <a:gd name="T43" fmla="*/ 71 h 493"/>
              <a:gd name="T44" fmla="*/ 334 w 422"/>
              <a:gd name="T45" fmla="*/ 53 h 493"/>
              <a:gd name="T46" fmla="*/ 88 w 422"/>
              <a:gd name="T47" fmla="*/ 5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2" h="493">
                <a:moveTo>
                  <a:pt x="325" y="492"/>
                </a:moveTo>
                <a:lnTo>
                  <a:pt x="325" y="492"/>
                </a:lnTo>
                <a:cubicBezTo>
                  <a:pt x="96" y="492"/>
                  <a:pt x="96" y="492"/>
                  <a:pt x="96" y="492"/>
                </a:cubicBezTo>
                <a:cubicBezTo>
                  <a:pt x="70" y="492"/>
                  <a:pt x="44" y="475"/>
                  <a:pt x="26" y="457"/>
                </a:cubicBezTo>
                <a:cubicBezTo>
                  <a:pt x="9" y="440"/>
                  <a:pt x="0" y="413"/>
                  <a:pt x="0" y="387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35"/>
                  <a:pt x="53" y="0"/>
                  <a:pt x="88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69" y="0"/>
                  <a:pt x="404" y="35"/>
                  <a:pt x="404" y="71"/>
                </a:cubicBezTo>
                <a:cubicBezTo>
                  <a:pt x="421" y="387"/>
                  <a:pt x="421" y="387"/>
                  <a:pt x="421" y="387"/>
                </a:cubicBezTo>
                <a:cubicBezTo>
                  <a:pt x="421" y="413"/>
                  <a:pt x="413" y="440"/>
                  <a:pt x="395" y="457"/>
                </a:cubicBezTo>
                <a:cubicBezTo>
                  <a:pt x="377" y="475"/>
                  <a:pt x="351" y="492"/>
                  <a:pt x="325" y="492"/>
                </a:cubicBezTo>
                <a:close/>
                <a:moveTo>
                  <a:pt x="88" y="53"/>
                </a:moveTo>
                <a:lnTo>
                  <a:pt x="88" y="53"/>
                </a:lnTo>
                <a:cubicBezTo>
                  <a:pt x="79" y="53"/>
                  <a:pt x="61" y="62"/>
                  <a:pt x="61" y="71"/>
                </a:cubicBezTo>
                <a:cubicBezTo>
                  <a:pt x="44" y="387"/>
                  <a:pt x="44" y="387"/>
                  <a:pt x="44" y="387"/>
                </a:cubicBezTo>
                <a:cubicBezTo>
                  <a:pt x="44" y="404"/>
                  <a:pt x="53" y="413"/>
                  <a:pt x="61" y="422"/>
                </a:cubicBezTo>
                <a:cubicBezTo>
                  <a:pt x="70" y="440"/>
                  <a:pt x="79" y="440"/>
                  <a:pt x="96" y="440"/>
                </a:cubicBezTo>
                <a:cubicBezTo>
                  <a:pt x="325" y="440"/>
                  <a:pt x="325" y="440"/>
                  <a:pt x="325" y="440"/>
                </a:cubicBezTo>
                <a:cubicBezTo>
                  <a:pt x="342" y="440"/>
                  <a:pt x="351" y="440"/>
                  <a:pt x="360" y="422"/>
                </a:cubicBezTo>
                <a:cubicBezTo>
                  <a:pt x="369" y="413"/>
                  <a:pt x="377" y="404"/>
                  <a:pt x="377" y="387"/>
                </a:cubicBezTo>
                <a:cubicBezTo>
                  <a:pt x="360" y="71"/>
                  <a:pt x="360" y="71"/>
                  <a:pt x="360" y="71"/>
                </a:cubicBezTo>
                <a:cubicBezTo>
                  <a:pt x="360" y="62"/>
                  <a:pt x="342" y="53"/>
                  <a:pt x="334" y="53"/>
                </a:cubicBezTo>
                <a:lnTo>
                  <a:pt x="88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8">
            <a:extLst>
              <a:ext uri="{FF2B5EF4-FFF2-40B4-BE49-F238E27FC236}">
                <a16:creationId xmlns:a16="http://schemas.microsoft.com/office/drawing/2014/main" id="{C0C5306E-77F7-E245-B497-C460968F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1817" y="4393282"/>
            <a:ext cx="235670" cy="245490"/>
          </a:xfrm>
          <a:custGeom>
            <a:avLst/>
            <a:gdLst>
              <a:gd name="T0" fmla="*/ 193 w 212"/>
              <a:gd name="T1" fmla="*/ 219 h 220"/>
              <a:gd name="T2" fmla="*/ 193 w 212"/>
              <a:gd name="T3" fmla="*/ 219 h 220"/>
              <a:gd name="T4" fmla="*/ 193 w 212"/>
              <a:gd name="T5" fmla="*/ 219 h 220"/>
              <a:gd name="T6" fmla="*/ 167 w 212"/>
              <a:gd name="T7" fmla="*/ 202 h 220"/>
              <a:gd name="T8" fmla="*/ 167 w 212"/>
              <a:gd name="T9" fmla="*/ 105 h 220"/>
              <a:gd name="T10" fmla="*/ 115 w 212"/>
              <a:gd name="T11" fmla="*/ 44 h 220"/>
              <a:gd name="T12" fmla="*/ 44 w 212"/>
              <a:gd name="T13" fmla="*/ 105 h 220"/>
              <a:gd name="T14" fmla="*/ 44 w 212"/>
              <a:gd name="T15" fmla="*/ 202 h 220"/>
              <a:gd name="T16" fmla="*/ 27 w 212"/>
              <a:gd name="T17" fmla="*/ 219 h 220"/>
              <a:gd name="T18" fmla="*/ 27 w 212"/>
              <a:gd name="T19" fmla="*/ 219 h 220"/>
              <a:gd name="T20" fmla="*/ 0 w 212"/>
              <a:gd name="T21" fmla="*/ 202 h 220"/>
              <a:gd name="T22" fmla="*/ 0 w 212"/>
              <a:gd name="T23" fmla="*/ 105 h 220"/>
              <a:gd name="T24" fmla="*/ 97 w 212"/>
              <a:gd name="T25" fmla="*/ 0 h 220"/>
              <a:gd name="T26" fmla="*/ 211 w 212"/>
              <a:gd name="T27" fmla="*/ 105 h 220"/>
              <a:gd name="T28" fmla="*/ 211 w 212"/>
              <a:gd name="T29" fmla="*/ 202 h 220"/>
              <a:gd name="T30" fmla="*/ 193 w 212"/>
              <a:gd name="T31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2" h="220">
                <a:moveTo>
                  <a:pt x="193" y="219"/>
                </a:moveTo>
                <a:lnTo>
                  <a:pt x="193" y="219"/>
                </a:lnTo>
                <a:lnTo>
                  <a:pt x="193" y="219"/>
                </a:lnTo>
                <a:cubicBezTo>
                  <a:pt x="176" y="219"/>
                  <a:pt x="167" y="211"/>
                  <a:pt x="167" y="202"/>
                </a:cubicBezTo>
                <a:cubicBezTo>
                  <a:pt x="167" y="105"/>
                  <a:pt x="167" y="105"/>
                  <a:pt x="167" y="105"/>
                </a:cubicBezTo>
                <a:cubicBezTo>
                  <a:pt x="167" y="79"/>
                  <a:pt x="141" y="53"/>
                  <a:pt x="115" y="44"/>
                </a:cubicBezTo>
                <a:cubicBezTo>
                  <a:pt x="79" y="44"/>
                  <a:pt x="44" y="70"/>
                  <a:pt x="44" y="105"/>
                </a:cubicBezTo>
                <a:cubicBezTo>
                  <a:pt x="44" y="202"/>
                  <a:pt x="44" y="202"/>
                  <a:pt x="44" y="202"/>
                </a:cubicBezTo>
                <a:cubicBezTo>
                  <a:pt x="44" y="211"/>
                  <a:pt x="35" y="219"/>
                  <a:pt x="27" y="219"/>
                </a:cubicBezTo>
                <a:lnTo>
                  <a:pt x="27" y="219"/>
                </a:lnTo>
                <a:cubicBezTo>
                  <a:pt x="9" y="219"/>
                  <a:pt x="0" y="211"/>
                  <a:pt x="0" y="202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53"/>
                  <a:pt x="44" y="0"/>
                  <a:pt x="97" y="0"/>
                </a:cubicBezTo>
                <a:cubicBezTo>
                  <a:pt x="158" y="0"/>
                  <a:pt x="211" y="44"/>
                  <a:pt x="211" y="105"/>
                </a:cubicBezTo>
                <a:cubicBezTo>
                  <a:pt x="211" y="202"/>
                  <a:pt x="211" y="202"/>
                  <a:pt x="211" y="202"/>
                </a:cubicBezTo>
                <a:cubicBezTo>
                  <a:pt x="211" y="211"/>
                  <a:pt x="202" y="219"/>
                  <a:pt x="193" y="21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9">
            <a:extLst>
              <a:ext uri="{FF2B5EF4-FFF2-40B4-BE49-F238E27FC236}">
                <a16:creationId xmlns:a16="http://schemas.microsoft.com/office/drawing/2014/main" id="{6F17C4AD-9F6E-1743-BC7E-9FE4CFB7C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8460" y="8164007"/>
            <a:ext cx="432062" cy="49098"/>
          </a:xfrm>
          <a:custGeom>
            <a:avLst/>
            <a:gdLst>
              <a:gd name="T0" fmla="*/ 386 w 387"/>
              <a:gd name="T1" fmla="*/ 43 h 44"/>
              <a:gd name="T2" fmla="*/ 0 w 387"/>
              <a:gd name="T3" fmla="*/ 43 h 44"/>
              <a:gd name="T4" fmla="*/ 0 w 387"/>
              <a:gd name="T5" fmla="*/ 0 h 44"/>
              <a:gd name="T6" fmla="*/ 386 w 387"/>
              <a:gd name="T7" fmla="*/ 0 h 44"/>
              <a:gd name="T8" fmla="*/ 386 w 387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7" h="44">
                <a:moveTo>
                  <a:pt x="386" y="43"/>
                </a:moveTo>
                <a:lnTo>
                  <a:pt x="0" y="43"/>
                </a:lnTo>
                <a:lnTo>
                  <a:pt x="0" y="0"/>
                </a:lnTo>
                <a:lnTo>
                  <a:pt x="386" y="0"/>
                </a:lnTo>
                <a:lnTo>
                  <a:pt x="386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0">
            <a:extLst>
              <a:ext uri="{FF2B5EF4-FFF2-40B4-BE49-F238E27FC236}">
                <a16:creationId xmlns:a16="http://schemas.microsoft.com/office/drawing/2014/main" id="{FBC55D4B-48D5-5448-BDBF-9E989309A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83" y="7619018"/>
            <a:ext cx="598995" cy="598995"/>
          </a:xfrm>
          <a:custGeom>
            <a:avLst/>
            <a:gdLst>
              <a:gd name="T0" fmla="*/ 465 w 537"/>
              <a:gd name="T1" fmla="*/ 535 h 536"/>
              <a:gd name="T2" fmla="*/ 465 w 537"/>
              <a:gd name="T3" fmla="*/ 535 h 536"/>
              <a:gd name="T4" fmla="*/ 465 w 537"/>
              <a:gd name="T5" fmla="*/ 492 h 536"/>
              <a:gd name="T6" fmla="*/ 492 w 537"/>
              <a:gd name="T7" fmla="*/ 465 h 536"/>
              <a:gd name="T8" fmla="*/ 492 w 537"/>
              <a:gd name="T9" fmla="*/ 421 h 536"/>
              <a:gd name="T10" fmla="*/ 176 w 537"/>
              <a:gd name="T11" fmla="*/ 421 h 536"/>
              <a:gd name="T12" fmla="*/ 176 w 537"/>
              <a:gd name="T13" fmla="*/ 447 h 536"/>
              <a:gd name="T14" fmla="*/ 88 w 537"/>
              <a:gd name="T15" fmla="*/ 535 h 536"/>
              <a:gd name="T16" fmla="*/ 0 w 537"/>
              <a:gd name="T17" fmla="*/ 447 h 536"/>
              <a:gd name="T18" fmla="*/ 0 w 537"/>
              <a:gd name="T19" fmla="*/ 35 h 536"/>
              <a:gd name="T20" fmla="*/ 35 w 537"/>
              <a:gd name="T21" fmla="*/ 0 h 536"/>
              <a:gd name="T22" fmla="*/ 422 w 537"/>
              <a:gd name="T23" fmla="*/ 0 h 536"/>
              <a:gd name="T24" fmla="*/ 457 w 537"/>
              <a:gd name="T25" fmla="*/ 35 h 536"/>
              <a:gd name="T26" fmla="*/ 457 w 537"/>
              <a:gd name="T27" fmla="*/ 368 h 536"/>
              <a:gd name="T28" fmla="*/ 518 w 537"/>
              <a:gd name="T29" fmla="*/ 368 h 536"/>
              <a:gd name="T30" fmla="*/ 536 w 537"/>
              <a:gd name="T31" fmla="*/ 395 h 536"/>
              <a:gd name="T32" fmla="*/ 536 w 537"/>
              <a:gd name="T33" fmla="*/ 465 h 536"/>
              <a:gd name="T34" fmla="*/ 465 w 537"/>
              <a:gd name="T35" fmla="*/ 535 h 536"/>
              <a:gd name="T36" fmla="*/ 52 w 537"/>
              <a:gd name="T37" fmla="*/ 43 h 536"/>
              <a:gd name="T38" fmla="*/ 52 w 537"/>
              <a:gd name="T39" fmla="*/ 43 h 536"/>
              <a:gd name="T40" fmla="*/ 52 w 537"/>
              <a:gd name="T41" fmla="*/ 447 h 536"/>
              <a:gd name="T42" fmla="*/ 88 w 537"/>
              <a:gd name="T43" fmla="*/ 492 h 536"/>
              <a:gd name="T44" fmla="*/ 123 w 537"/>
              <a:gd name="T45" fmla="*/ 447 h 536"/>
              <a:gd name="T46" fmla="*/ 123 w 537"/>
              <a:gd name="T47" fmla="*/ 395 h 536"/>
              <a:gd name="T48" fmla="*/ 149 w 537"/>
              <a:gd name="T49" fmla="*/ 368 h 536"/>
              <a:gd name="T50" fmla="*/ 404 w 537"/>
              <a:gd name="T51" fmla="*/ 368 h 536"/>
              <a:gd name="T52" fmla="*/ 413 w 537"/>
              <a:gd name="T53" fmla="*/ 43 h 536"/>
              <a:gd name="T54" fmla="*/ 52 w 537"/>
              <a:gd name="T55" fmla="*/ 43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7" h="536">
                <a:moveTo>
                  <a:pt x="465" y="535"/>
                </a:moveTo>
                <a:lnTo>
                  <a:pt x="465" y="535"/>
                </a:lnTo>
                <a:cubicBezTo>
                  <a:pt x="465" y="492"/>
                  <a:pt x="465" y="492"/>
                  <a:pt x="465" y="492"/>
                </a:cubicBezTo>
                <a:cubicBezTo>
                  <a:pt x="483" y="492"/>
                  <a:pt x="492" y="474"/>
                  <a:pt x="492" y="465"/>
                </a:cubicBezTo>
                <a:cubicBezTo>
                  <a:pt x="492" y="421"/>
                  <a:pt x="492" y="421"/>
                  <a:pt x="492" y="421"/>
                </a:cubicBezTo>
                <a:cubicBezTo>
                  <a:pt x="176" y="421"/>
                  <a:pt x="176" y="421"/>
                  <a:pt x="176" y="421"/>
                </a:cubicBezTo>
                <a:cubicBezTo>
                  <a:pt x="176" y="447"/>
                  <a:pt x="176" y="447"/>
                  <a:pt x="176" y="447"/>
                </a:cubicBezTo>
                <a:cubicBezTo>
                  <a:pt x="176" y="500"/>
                  <a:pt x="131" y="535"/>
                  <a:pt x="88" y="535"/>
                </a:cubicBezTo>
                <a:cubicBezTo>
                  <a:pt x="44" y="535"/>
                  <a:pt x="0" y="500"/>
                  <a:pt x="0" y="447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8"/>
                  <a:pt x="17" y="0"/>
                  <a:pt x="35" y="0"/>
                </a:cubicBezTo>
                <a:cubicBezTo>
                  <a:pt x="422" y="0"/>
                  <a:pt x="422" y="0"/>
                  <a:pt x="422" y="0"/>
                </a:cubicBezTo>
                <a:cubicBezTo>
                  <a:pt x="439" y="0"/>
                  <a:pt x="457" y="8"/>
                  <a:pt x="457" y="35"/>
                </a:cubicBezTo>
                <a:cubicBezTo>
                  <a:pt x="457" y="368"/>
                  <a:pt x="457" y="368"/>
                  <a:pt x="457" y="368"/>
                </a:cubicBezTo>
                <a:cubicBezTo>
                  <a:pt x="518" y="368"/>
                  <a:pt x="518" y="368"/>
                  <a:pt x="518" y="368"/>
                </a:cubicBezTo>
                <a:cubicBezTo>
                  <a:pt x="527" y="368"/>
                  <a:pt x="536" y="386"/>
                  <a:pt x="536" y="395"/>
                </a:cubicBezTo>
                <a:cubicBezTo>
                  <a:pt x="536" y="465"/>
                  <a:pt x="536" y="465"/>
                  <a:pt x="536" y="465"/>
                </a:cubicBezTo>
                <a:cubicBezTo>
                  <a:pt x="536" y="500"/>
                  <a:pt x="509" y="535"/>
                  <a:pt x="465" y="535"/>
                </a:cubicBezTo>
                <a:close/>
                <a:moveTo>
                  <a:pt x="52" y="43"/>
                </a:moveTo>
                <a:lnTo>
                  <a:pt x="52" y="43"/>
                </a:lnTo>
                <a:cubicBezTo>
                  <a:pt x="52" y="447"/>
                  <a:pt x="52" y="447"/>
                  <a:pt x="52" y="447"/>
                </a:cubicBezTo>
                <a:cubicBezTo>
                  <a:pt x="52" y="474"/>
                  <a:pt x="70" y="492"/>
                  <a:pt x="88" y="492"/>
                </a:cubicBezTo>
                <a:cubicBezTo>
                  <a:pt x="105" y="492"/>
                  <a:pt x="123" y="474"/>
                  <a:pt x="123" y="447"/>
                </a:cubicBezTo>
                <a:cubicBezTo>
                  <a:pt x="123" y="395"/>
                  <a:pt x="123" y="395"/>
                  <a:pt x="123" y="395"/>
                </a:cubicBezTo>
                <a:cubicBezTo>
                  <a:pt x="123" y="386"/>
                  <a:pt x="140" y="368"/>
                  <a:pt x="149" y="368"/>
                </a:cubicBezTo>
                <a:cubicBezTo>
                  <a:pt x="404" y="368"/>
                  <a:pt x="404" y="368"/>
                  <a:pt x="404" y="368"/>
                </a:cubicBezTo>
                <a:cubicBezTo>
                  <a:pt x="413" y="43"/>
                  <a:pt x="413" y="43"/>
                  <a:pt x="413" y="43"/>
                </a:cubicBezTo>
                <a:lnTo>
                  <a:pt x="52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1">
            <a:extLst>
              <a:ext uri="{FF2B5EF4-FFF2-40B4-BE49-F238E27FC236}">
                <a16:creationId xmlns:a16="http://schemas.microsoft.com/office/drawing/2014/main" id="{BC7A528C-F0D6-EA47-8B3C-94560483F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38" y="7766312"/>
            <a:ext cx="255309" cy="39278"/>
          </a:xfrm>
          <a:custGeom>
            <a:avLst/>
            <a:gdLst>
              <a:gd name="T0" fmla="*/ 211 w 229"/>
              <a:gd name="T1" fmla="*/ 35 h 36"/>
              <a:gd name="T2" fmla="*/ 211 w 229"/>
              <a:gd name="T3" fmla="*/ 35 h 36"/>
              <a:gd name="T4" fmla="*/ 17 w 229"/>
              <a:gd name="T5" fmla="*/ 35 h 36"/>
              <a:gd name="T6" fmla="*/ 0 w 229"/>
              <a:gd name="T7" fmla="*/ 18 h 36"/>
              <a:gd name="T8" fmla="*/ 0 w 229"/>
              <a:gd name="T9" fmla="*/ 18 h 36"/>
              <a:gd name="T10" fmla="*/ 17 w 229"/>
              <a:gd name="T11" fmla="*/ 0 h 36"/>
              <a:gd name="T12" fmla="*/ 211 w 229"/>
              <a:gd name="T13" fmla="*/ 0 h 36"/>
              <a:gd name="T14" fmla="*/ 228 w 229"/>
              <a:gd name="T15" fmla="*/ 18 h 36"/>
              <a:gd name="T16" fmla="*/ 228 w 229"/>
              <a:gd name="T17" fmla="*/ 18 h 36"/>
              <a:gd name="T18" fmla="*/ 211 w 229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6">
                <a:moveTo>
                  <a:pt x="211" y="35"/>
                </a:moveTo>
                <a:lnTo>
                  <a:pt x="211" y="35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27"/>
                  <a:pt x="0" y="18"/>
                </a:cubicBezTo>
                <a:lnTo>
                  <a:pt x="0" y="18"/>
                </a:lnTo>
                <a:cubicBezTo>
                  <a:pt x="0" y="0"/>
                  <a:pt x="0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8" y="0"/>
                  <a:pt x="228" y="18"/>
                </a:cubicBezTo>
                <a:lnTo>
                  <a:pt x="228" y="18"/>
                </a:lnTo>
                <a:cubicBezTo>
                  <a:pt x="228" y="27"/>
                  <a:pt x="220" y="35"/>
                  <a:pt x="21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2">
            <a:extLst>
              <a:ext uri="{FF2B5EF4-FFF2-40B4-BE49-F238E27FC236}">
                <a16:creationId xmlns:a16="http://schemas.microsoft.com/office/drawing/2014/main" id="{8CD4A39F-3FAF-6848-AF8F-39F54A03C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38" y="7839960"/>
            <a:ext cx="255309" cy="39278"/>
          </a:xfrm>
          <a:custGeom>
            <a:avLst/>
            <a:gdLst>
              <a:gd name="T0" fmla="*/ 211 w 229"/>
              <a:gd name="T1" fmla="*/ 36 h 37"/>
              <a:gd name="T2" fmla="*/ 211 w 229"/>
              <a:gd name="T3" fmla="*/ 36 h 37"/>
              <a:gd name="T4" fmla="*/ 17 w 229"/>
              <a:gd name="T5" fmla="*/ 36 h 37"/>
              <a:gd name="T6" fmla="*/ 0 w 229"/>
              <a:gd name="T7" fmla="*/ 18 h 37"/>
              <a:gd name="T8" fmla="*/ 0 w 229"/>
              <a:gd name="T9" fmla="*/ 18 h 37"/>
              <a:gd name="T10" fmla="*/ 17 w 229"/>
              <a:gd name="T11" fmla="*/ 0 h 37"/>
              <a:gd name="T12" fmla="*/ 211 w 229"/>
              <a:gd name="T13" fmla="*/ 0 h 37"/>
              <a:gd name="T14" fmla="*/ 228 w 229"/>
              <a:gd name="T15" fmla="*/ 18 h 37"/>
              <a:gd name="T16" fmla="*/ 228 w 229"/>
              <a:gd name="T17" fmla="*/ 18 h 37"/>
              <a:gd name="T18" fmla="*/ 211 w 229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7">
                <a:moveTo>
                  <a:pt x="211" y="36"/>
                </a:moveTo>
                <a:lnTo>
                  <a:pt x="211" y="36"/>
                </a:lnTo>
                <a:cubicBezTo>
                  <a:pt x="17" y="36"/>
                  <a:pt x="17" y="36"/>
                  <a:pt x="17" y="36"/>
                </a:cubicBezTo>
                <a:cubicBezTo>
                  <a:pt x="0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0" y="0"/>
                  <a:pt x="17" y="0"/>
                </a:cubicBezTo>
                <a:cubicBezTo>
                  <a:pt x="211" y="0"/>
                  <a:pt x="211" y="0"/>
                  <a:pt x="211" y="0"/>
                </a:cubicBezTo>
                <a:cubicBezTo>
                  <a:pt x="220" y="0"/>
                  <a:pt x="228" y="9"/>
                  <a:pt x="228" y="18"/>
                </a:cubicBezTo>
                <a:lnTo>
                  <a:pt x="228" y="18"/>
                </a:lnTo>
                <a:cubicBezTo>
                  <a:pt x="228" y="27"/>
                  <a:pt x="220" y="36"/>
                  <a:pt x="211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3">
            <a:extLst>
              <a:ext uri="{FF2B5EF4-FFF2-40B4-BE49-F238E27FC236}">
                <a16:creationId xmlns:a16="http://schemas.microsoft.com/office/drawing/2014/main" id="{94F9F6F6-1365-9E4E-AE83-C9BBAA10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7738" y="7923425"/>
            <a:ext cx="157114" cy="39278"/>
          </a:xfrm>
          <a:custGeom>
            <a:avLst/>
            <a:gdLst>
              <a:gd name="T0" fmla="*/ 123 w 142"/>
              <a:gd name="T1" fmla="*/ 35 h 36"/>
              <a:gd name="T2" fmla="*/ 123 w 142"/>
              <a:gd name="T3" fmla="*/ 35 h 36"/>
              <a:gd name="T4" fmla="*/ 17 w 142"/>
              <a:gd name="T5" fmla="*/ 35 h 36"/>
              <a:gd name="T6" fmla="*/ 0 w 142"/>
              <a:gd name="T7" fmla="*/ 17 h 36"/>
              <a:gd name="T8" fmla="*/ 0 w 142"/>
              <a:gd name="T9" fmla="*/ 17 h 36"/>
              <a:gd name="T10" fmla="*/ 17 w 142"/>
              <a:gd name="T11" fmla="*/ 0 h 36"/>
              <a:gd name="T12" fmla="*/ 123 w 142"/>
              <a:gd name="T13" fmla="*/ 0 h 36"/>
              <a:gd name="T14" fmla="*/ 141 w 142"/>
              <a:gd name="T15" fmla="*/ 17 h 36"/>
              <a:gd name="T16" fmla="*/ 141 w 142"/>
              <a:gd name="T17" fmla="*/ 17 h 36"/>
              <a:gd name="T18" fmla="*/ 123 w 142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42" h="36">
                <a:moveTo>
                  <a:pt x="123" y="35"/>
                </a:moveTo>
                <a:lnTo>
                  <a:pt x="123" y="35"/>
                </a:lnTo>
                <a:cubicBezTo>
                  <a:pt x="17" y="35"/>
                  <a:pt x="17" y="35"/>
                  <a:pt x="17" y="35"/>
                </a:cubicBezTo>
                <a:cubicBezTo>
                  <a:pt x="0" y="35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0" y="0"/>
                  <a:pt x="17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41" y="0"/>
                  <a:pt x="141" y="9"/>
                  <a:pt x="141" y="17"/>
                </a:cubicBezTo>
                <a:lnTo>
                  <a:pt x="141" y="17"/>
                </a:lnTo>
                <a:cubicBezTo>
                  <a:pt x="141" y="35"/>
                  <a:pt x="141" y="35"/>
                  <a:pt x="123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4">
            <a:extLst>
              <a:ext uri="{FF2B5EF4-FFF2-40B4-BE49-F238E27FC236}">
                <a16:creationId xmlns:a16="http://schemas.microsoft.com/office/drawing/2014/main" id="{15D89190-3C8B-564F-AD5D-3270C6188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143" y="9008492"/>
            <a:ext cx="166933" cy="176753"/>
          </a:xfrm>
          <a:custGeom>
            <a:avLst/>
            <a:gdLst>
              <a:gd name="T0" fmla="*/ 150 w 151"/>
              <a:gd name="T1" fmla="*/ 158 h 159"/>
              <a:gd name="T2" fmla="*/ 150 w 151"/>
              <a:gd name="T3" fmla="*/ 158 h 159"/>
              <a:gd name="T4" fmla="*/ 71 w 151"/>
              <a:gd name="T5" fmla="*/ 158 h 159"/>
              <a:gd name="T6" fmla="*/ 0 w 151"/>
              <a:gd name="T7" fmla="*/ 88 h 159"/>
              <a:gd name="T8" fmla="*/ 0 w 151"/>
              <a:gd name="T9" fmla="*/ 70 h 159"/>
              <a:gd name="T10" fmla="*/ 71 w 151"/>
              <a:gd name="T11" fmla="*/ 0 h 159"/>
              <a:gd name="T12" fmla="*/ 150 w 151"/>
              <a:gd name="T13" fmla="*/ 70 h 159"/>
              <a:gd name="T14" fmla="*/ 150 w 151"/>
              <a:gd name="T15" fmla="*/ 158 h 159"/>
              <a:gd name="T16" fmla="*/ 71 w 151"/>
              <a:gd name="T17" fmla="*/ 44 h 159"/>
              <a:gd name="T18" fmla="*/ 71 w 151"/>
              <a:gd name="T19" fmla="*/ 44 h 159"/>
              <a:gd name="T20" fmla="*/ 44 w 151"/>
              <a:gd name="T21" fmla="*/ 70 h 159"/>
              <a:gd name="T22" fmla="*/ 44 w 151"/>
              <a:gd name="T23" fmla="*/ 88 h 159"/>
              <a:gd name="T24" fmla="*/ 71 w 151"/>
              <a:gd name="T25" fmla="*/ 105 h 159"/>
              <a:gd name="T26" fmla="*/ 97 w 151"/>
              <a:gd name="T27" fmla="*/ 105 h 159"/>
              <a:gd name="T28" fmla="*/ 97 w 151"/>
              <a:gd name="T29" fmla="*/ 70 h 159"/>
              <a:gd name="T30" fmla="*/ 71 w 151"/>
              <a:gd name="T31" fmla="*/ 44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1" h="159">
                <a:moveTo>
                  <a:pt x="150" y="158"/>
                </a:moveTo>
                <a:lnTo>
                  <a:pt x="150" y="158"/>
                </a:lnTo>
                <a:cubicBezTo>
                  <a:pt x="71" y="158"/>
                  <a:pt x="71" y="158"/>
                  <a:pt x="71" y="158"/>
                </a:cubicBezTo>
                <a:cubicBezTo>
                  <a:pt x="35" y="158"/>
                  <a:pt x="0" y="123"/>
                  <a:pt x="0" y="8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1" y="0"/>
                </a:cubicBezTo>
                <a:cubicBezTo>
                  <a:pt x="114" y="0"/>
                  <a:pt x="150" y="35"/>
                  <a:pt x="150" y="70"/>
                </a:cubicBezTo>
                <a:lnTo>
                  <a:pt x="150" y="158"/>
                </a:lnTo>
                <a:close/>
                <a:moveTo>
                  <a:pt x="71" y="44"/>
                </a:moveTo>
                <a:lnTo>
                  <a:pt x="71" y="44"/>
                </a:lnTo>
                <a:cubicBezTo>
                  <a:pt x="62" y="44"/>
                  <a:pt x="44" y="61"/>
                  <a:pt x="44" y="70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96"/>
                  <a:pt x="53" y="105"/>
                  <a:pt x="71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53"/>
                  <a:pt x="88" y="44"/>
                  <a:pt x="71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5">
            <a:extLst>
              <a:ext uri="{FF2B5EF4-FFF2-40B4-BE49-F238E27FC236}">
                <a16:creationId xmlns:a16="http://schemas.microsoft.com/office/drawing/2014/main" id="{6A6C110E-36EC-CA44-A34A-F02851AD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256" y="9008492"/>
            <a:ext cx="166933" cy="176753"/>
          </a:xfrm>
          <a:custGeom>
            <a:avLst/>
            <a:gdLst>
              <a:gd name="T0" fmla="*/ 70 w 150"/>
              <a:gd name="T1" fmla="*/ 158 h 159"/>
              <a:gd name="T2" fmla="*/ 70 w 150"/>
              <a:gd name="T3" fmla="*/ 158 h 159"/>
              <a:gd name="T4" fmla="*/ 0 w 150"/>
              <a:gd name="T5" fmla="*/ 158 h 159"/>
              <a:gd name="T6" fmla="*/ 0 w 150"/>
              <a:gd name="T7" fmla="*/ 70 h 159"/>
              <a:gd name="T8" fmla="*/ 70 w 150"/>
              <a:gd name="T9" fmla="*/ 0 h 159"/>
              <a:gd name="T10" fmla="*/ 149 w 150"/>
              <a:gd name="T11" fmla="*/ 70 h 159"/>
              <a:gd name="T12" fmla="*/ 149 w 150"/>
              <a:gd name="T13" fmla="*/ 88 h 159"/>
              <a:gd name="T14" fmla="*/ 70 w 150"/>
              <a:gd name="T15" fmla="*/ 158 h 159"/>
              <a:gd name="T16" fmla="*/ 44 w 150"/>
              <a:gd name="T17" fmla="*/ 105 h 159"/>
              <a:gd name="T18" fmla="*/ 44 w 150"/>
              <a:gd name="T19" fmla="*/ 105 h 159"/>
              <a:gd name="T20" fmla="*/ 70 w 150"/>
              <a:gd name="T21" fmla="*/ 105 h 159"/>
              <a:gd name="T22" fmla="*/ 96 w 150"/>
              <a:gd name="T23" fmla="*/ 88 h 159"/>
              <a:gd name="T24" fmla="*/ 96 w 150"/>
              <a:gd name="T25" fmla="*/ 70 h 159"/>
              <a:gd name="T26" fmla="*/ 70 w 150"/>
              <a:gd name="T27" fmla="*/ 44 h 159"/>
              <a:gd name="T28" fmla="*/ 44 w 150"/>
              <a:gd name="T29" fmla="*/ 70 h 159"/>
              <a:gd name="T30" fmla="*/ 44 w 150"/>
              <a:gd name="T31" fmla="*/ 105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9">
                <a:moveTo>
                  <a:pt x="70" y="158"/>
                </a:moveTo>
                <a:lnTo>
                  <a:pt x="70" y="158"/>
                </a:lnTo>
                <a:cubicBezTo>
                  <a:pt x="0" y="158"/>
                  <a:pt x="0" y="158"/>
                  <a:pt x="0" y="15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6" y="0"/>
                  <a:pt x="70" y="0"/>
                </a:cubicBezTo>
                <a:cubicBezTo>
                  <a:pt x="114" y="0"/>
                  <a:pt x="149" y="35"/>
                  <a:pt x="149" y="70"/>
                </a:cubicBezTo>
                <a:cubicBezTo>
                  <a:pt x="149" y="88"/>
                  <a:pt x="149" y="88"/>
                  <a:pt x="149" y="88"/>
                </a:cubicBezTo>
                <a:cubicBezTo>
                  <a:pt x="149" y="123"/>
                  <a:pt x="114" y="158"/>
                  <a:pt x="70" y="158"/>
                </a:cubicBezTo>
                <a:close/>
                <a:moveTo>
                  <a:pt x="44" y="105"/>
                </a:moveTo>
                <a:lnTo>
                  <a:pt x="44" y="105"/>
                </a:lnTo>
                <a:cubicBezTo>
                  <a:pt x="70" y="105"/>
                  <a:pt x="70" y="105"/>
                  <a:pt x="70" y="105"/>
                </a:cubicBezTo>
                <a:cubicBezTo>
                  <a:pt x="88" y="105"/>
                  <a:pt x="96" y="96"/>
                  <a:pt x="96" y="88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61"/>
                  <a:pt x="88" y="44"/>
                  <a:pt x="70" y="44"/>
                </a:cubicBezTo>
                <a:cubicBezTo>
                  <a:pt x="52" y="44"/>
                  <a:pt x="44" y="53"/>
                  <a:pt x="44" y="70"/>
                </a:cubicBezTo>
                <a:lnTo>
                  <a:pt x="44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6">
            <a:extLst>
              <a:ext uri="{FF2B5EF4-FFF2-40B4-BE49-F238E27FC236}">
                <a16:creationId xmlns:a16="http://schemas.microsoft.com/office/drawing/2014/main" id="{E694F0DE-83C4-9848-A4E0-9652793EB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886" y="9337447"/>
            <a:ext cx="49098" cy="245490"/>
          </a:xfrm>
          <a:custGeom>
            <a:avLst/>
            <a:gdLst>
              <a:gd name="T0" fmla="*/ 44 w 45"/>
              <a:gd name="T1" fmla="*/ 219 h 220"/>
              <a:gd name="T2" fmla="*/ 44 w 45"/>
              <a:gd name="T3" fmla="*/ 219 h 220"/>
              <a:gd name="T4" fmla="*/ 0 w 45"/>
              <a:gd name="T5" fmla="*/ 219 h 220"/>
              <a:gd name="T6" fmla="*/ 0 w 45"/>
              <a:gd name="T7" fmla="*/ 26 h 220"/>
              <a:gd name="T8" fmla="*/ 18 w 45"/>
              <a:gd name="T9" fmla="*/ 0 h 220"/>
              <a:gd name="T10" fmla="*/ 18 w 45"/>
              <a:gd name="T11" fmla="*/ 0 h 220"/>
              <a:gd name="T12" fmla="*/ 44 w 45"/>
              <a:gd name="T13" fmla="*/ 26 h 220"/>
              <a:gd name="T14" fmla="*/ 44 w 45"/>
              <a:gd name="T15" fmla="*/ 219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20">
                <a:moveTo>
                  <a:pt x="44" y="219"/>
                </a:moveTo>
                <a:lnTo>
                  <a:pt x="44" y="219"/>
                </a:lnTo>
                <a:cubicBezTo>
                  <a:pt x="0" y="219"/>
                  <a:pt x="0" y="219"/>
                  <a:pt x="0" y="21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9" y="0"/>
                  <a:pt x="18" y="0"/>
                </a:cubicBezTo>
                <a:lnTo>
                  <a:pt x="18" y="0"/>
                </a:lnTo>
                <a:cubicBezTo>
                  <a:pt x="36" y="0"/>
                  <a:pt x="44" y="8"/>
                  <a:pt x="44" y="26"/>
                </a:cubicBezTo>
                <a:lnTo>
                  <a:pt x="44" y="21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7">
            <a:extLst>
              <a:ext uri="{FF2B5EF4-FFF2-40B4-BE49-F238E27FC236}">
                <a16:creationId xmlns:a16="http://schemas.microsoft.com/office/drawing/2014/main" id="{CC53447E-A7E4-3F4D-8CBA-7D75F691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8886" y="9155786"/>
            <a:ext cx="49098" cy="137474"/>
          </a:xfrm>
          <a:custGeom>
            <a:avLst/>
            <a:gdLst>
              <a:gd name="T0" fmla="*/ 44 w 45"/>
              <a:gd name="T1" fmla="*/ 122 h 123"/>
              <a:gd name="T2" fmla="*/ 0 w 45"/>
              <a:gd name="T3" fmla="*/ 122 h 123"/>
              <a:gd name="T4" fmla="*/ 0 w 45"/>
              <a:gd name="T5" fmla="*/ 0 h 123"/>
              <a:gd name="T6" fmla="*/ 44 w 45"/>
              <a:gd name="T7" fmla="*/ 0 h 123"/>
              <a:gd name="T8" fmla="*/ 44 w 45"/>
              <a:gd name="T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123">
                <a:moveTo>
                  <a:pt x="44" y="122"/>
                </a:moveTo>
                <a:lnTo>
                  <a:pt x="0" y="122"/>
                </a:lnTo>
                <a:lnTo>
                  <a:pt x="0" y="0"/>
                </a:lnTo>
                <a:lnTo>
                  <a:pt x="44" y="0"/>
                </a:lnTo>
                <a:lnTo>
                  <a:pt x="44" y="1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8">
            <a:extLst>
              <a:ext uri="{FF2B5EF4-FFF2-40B4-BE49-F238E27FC236}">
                <a16:creationId xmlns:a16="http://schemas.microsoft.com/office/drawing/2014/main" id="{6359C518-648A-BC4A-AF89-10D57401C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07" y="9258890"/>
            <a:ext cx="549897" cy="353505"/>
          </a:xfrm>
          <a:custGeom>
            <a:avLst/>
            <a:gdLst>
              <a:gd name="T0" fmla="*/ 52 w 493"/>
              <a:gd name="T1" fmla="*/ 0 h 318"/>
              <a:gd name="T2" fmla="*/ 52 w 493"/>
              <a:gd name="T3" fmla="*/ 0 h 318"/>
              <a:gd name="T4" fmla="*/ 52 w 493"/>
              <a:gd name="T5" fmla="*/ 53 h 318"/>
              <a:gd name="T6" fmla="*/ 448 w 493"/>
              <a:gd name="T7" fmla="*/ 53 h 318"/>
              <a:gd name="T8" fmla="*/ 448 w 493"/>
              <a:gd name="T9" fmla="*/ 264 h 318"/>
              <a:gd name="T10" fmla="*/ 448 w 493"/>
              <a:gd name="T11" fmla="*/ 272 h 318"/>
              <a:gd name="T12" fmla="*/ 52 w 493"/>
              <a:gd name="T13" fmla="*/ 264 h 318"/>
              <a:gd name="T14" fmla="*/ 52 w 493"/>
              <a:gd name="T15" fmla="*/ 88 h 318"/>
              <a:gd name="T16" fmla="*/ 26 w 493"/>
              <a:gd name="T17" fmla="*/ 71 h 318"/>
              <a:gd name="T18" fmla="*/ 26 w 493"/>
              <a:gd name="T19" fmla="*/ 71 h 318"/>
              <a:gd name="T20" fmla="*/ 0 w 493"/>
              <a:gd name="T21" fmla="*/ 88 h 318"/>
              <a:gd name="T22" fmla="*/ 0 w 493"/>
              <a:gd name="T23" fmla="*/ 264 h 318"/>
              <a:gd name="T24" fmla="*/ 52 w 493"/>
              <a:gd name="T25" fmla="*/ 317 h 318"/>
              <a:gd name="T26" fmla="*/ 448 w 493"/>
              <a:gd name="T27" fmla="*/ 317 h 318"/>
              <a:gd name="T28" fmla="*/ 492 w 493"/>
              <a:gd name="T29" fmla="*/ 264 h 318"/>
              <a:gd name="T30" fmla="*/ 492 w 493"/>
              <a:gd name="T31" fmla="*/ 0 h 318"/>
              <a:gd name="T32" fmla="*/ 52 w 493"/>
              <a:gd name="T33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3" h="318">
                <a:moveTo>
                  <a:pt x="52" y="0"/>
                </a:moveTo>
                <a:lnTo>
                  <a:pt x="52" y="0"/>
                </a:lnTo>
                <a:cubicBezTo>
                  <a:pt x="52" y="53"/>
                  <a:pt x="52" y="53"/>
                  <a:pt x="52" y="53"/>
                </a:cubicBezTo>
                <a:cubicBezTo>
                  <a:pt x="448" y="53"/>
                  <a:pt x="448" y="53"/>
                  <a:pt x="448" y="53"/>
                </a:cubicBezTo>
                <a:cubicBezTo>
                  <a:pt x="448" y="264"/>
                  <a:pt x="448" y="264"/>
                  <a:pt x="448" y="264"/>
                </a:cubicBezTo>
                <a:cubicBezTo>
                  <a:pt x="448" y="264"/>
                  <a:pt x="448" y="264"/>
                  <a:pt x="448" y="272"/>
                </a:cubicBezTo>
                <a:cubicBezTo>
                  <a:pt x="52" y="264"/>
                  <a:pt x="52" y="264"/>
                  <a:pt x="52" y="264"/>
                </a:cubicBezTo>
                <a:cubicBezTo>
                  <a:pt x="52" y="88"/>
                  <a:pt x="52" y="88"/>
                  <a:pt x="52" y="88"/>
                </a:cubicBezTo>
                <a:cubicBezTo>
                  <a:pt x="52" y="79"/>
                  <a:pt x="44" y="71"/>
                  <a:pt x="26" y="71"/>
                </a:cubicBezTo>
                <a:lnTo>
                  <a:pt x="26" y="71"/>
                </a:lnTo>
                <a:cubicBezTo>
                  <a:pt x="17" y="71"/>
                  <a:pt x="0" y="79"/>
                  <a:pt x="0" y="88"/>
                </a:cubicBezTo>
                <a:cubicBezTo>
                  <a:pt x="0" y="264"/>
                  <a:pt x="0" y="264"/>
                  <a:pt x="0" y="264"/>
                </a:cubicBezTo>
                <a:cubicBezTo>
                  <a:pt x="0" y="290"/>
                  <a:pt x="26" y="317"/>
                  <a:pt x="52" y="317"/>
                </a:cubicBezTo>
                <a:cubicBezTo>
                  <a:pt x="448" y="317"/>
                  <a:pt x="448" y="317"/>
                  <a:pt x="448" y="317"/>
                </a:cubicBezTo>
                <a:cubicBezTo>
                  <a:pt x="474" y="317"/>
                  <a:pt x="492" y="290"/>
                  <a:pt x="492" y="264"/>
                </a:cubicBezTo>
                <a:cubicBezTo>
                  <a:pt x="492" y="0"/>
                  <a:pt x="492" y="0"/>
                  <a:pt x="492" y="0"/>
                </a:cubicBezTo>
                <a:lnTo>
                  <a:pt x="5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9">
            <a:extLst>
              <a:ext uri="{FF2B5EF4-FFF2-40B4-BE49-F238E27FC236}">
                <a16:creationId xmlns:a16="http://schemas.microsoft.com/office/drawing/2014/main" id="{6192D72C-A62D-C64D-B558-DBE62A81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9390" y="9121416"/>
            <a:ext cx="667733" cy="196392"/>
          </a:xfrm>
          <a:custGeom>
            <a:avLst/>
            <a:gdLst>
              <a:gd name="T0" fmla="*/ 527 w 598"/>
              <a:gd name="T1" fmla="*/ 176 h 177"/>
              <a:gd name="T2" fmla="*/ 527 w 598"/>
              <a:gd name="T3" fmla="*/ 176 h 177"/>
              <a:gd name="T4" fmla="*/ 70 w 598"/>
              <a:gd name="T5" fmla="*/ 176 h 177"/>
              <a:gd name="T6" fmla="*/ 0 w 598"/>
              <a:gd name="T7" fmla="*/ 106 h 177"/>
              <a:gd name="T8" fmla="*/ 0 w 598"/>
              <a:gd name="T9" fmla="*/ 70 h 177"/>
              <a:gd name="T10" fmla="*/ 70 w 598"/>
              <a:gd name="T11" fmla="*/ 0 h 177"/>
              <a:gd name="T12" fmla="*/ 527 w 598"/>
              <a:gd name="T13" fmla="*/ 0 h 177"/>
              <a:gd name="T14" fmla="*/ 597 w 598"/>
              <a:gd name="T15" fmla="*/ 70 h 177"/>
              <a:gd name="T16" fmla="*/ 597 w 598"/>
              <a:gd name="T17" fmla="*/ 106 h 177"/>
              <a:gd name="T18" fmla="*/ 527 w 598"/>
              <a:gd name="T19" fmla="*/ 176 h 177"/>
              <a:gd name="T20" fmla="*/ 70 w 598"/>
              <a:gd name="T21" fmla="*/ 53 h 177"/>
              <a:gd name="T22" fmla="*/ 70 w 598"/>
              <a:gd name="T23" fmla="*/ 53 h 177"/>
              <a:gd name="T24" fmla="*/ 53 w 598"/>
              <a:gd name="T25" fmla="*/ 70 h 177"/>
              <a:gd name="T26" fmla="*/ 53 w 598"/>
              <a:gd name="T27" fmla="*/ 106 h 177"/>
              <a:gd name="T28" fmla="*/ 70 w 598"/>
              <a:gd name="T29" fmla="*/ 123 h 177"/>
              <a:gd name="T30" fmla="*/ 527 w 598"/>
              <a:gd name="T31" fmla="*/ 123 h 177"/>
              <a:gd name="T32" fmla="*/ 554 w 598"/>
              <a:gd name="T33" fmla="*/ 106 h 177"/>
              <a:gd name="T34" fmla="*/ 554 w 598"/>
              <a:gd name="T35" fmla="*/ 70 h 177"/>
              <a:gd name="T36" fmla="*/ 527 w 598"/>
              <a:gd name="T37" fmla="*/ 53 h 177"/>
              <a:gd name="T38" fmla="*/ 70 w 598"/>
              <a:gd name="T39" fmla="*/ 53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177">
                <a:moveTo>
                  <a:pt x="527" y="176"/>
                </a:moveTo>
                <a:lnTo>
                  <a:pt x="527" y="176"/>
                </a:lnTo>
                <a:cubicBezTo>
                  <a:pt x="70" y="176"/>
                  <a:pt x="70" y="176"/>
                  <a:pt x="70" y="176"/>
                </a:cubicBezTo>
                <a:cubicBezTo>
                  <a:pt x="35" y="176"/>
                  <a:pt x="0" y="141"/>
                  <a:pt x="0" y="106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527" y="0"/>
                  <a:pt x="527" y="0"/>
                  <a:pt x="527" y="0"/>
                </a:cubicBezTo>
                <a:cubicBezTo>
                  <a:pt x="571" y="0"/>
                  <a:pt x="597" y="35"/>
                  <a:pt x="597" y="70"/>
                </a:cubicBezTo>
                <a:cubicBezTo>
                  <a:pt x="597" y="106"/>
                  <a:pt x="597" y="106"/>
                  <a:pt x="597" y="106"/>
                </a:cubicBezTo>
                <a:cubicBezTo>
                  <a:pt x="597" y="141"/>
                  <a:pt x="571" y="176"/>
                  <a:pt x="527" y="176"/>
                </a:cubicBezTo>
                <a:close/>
                <a:moveTo>
                  <a:pt x="70" y="53"/>
                </a:moveTo>
                <a:lnTo>
                  <a:pt x="70" y="53"/>
                </a:lnTo>
                <a:cubicBezTo>
                  <a:pt x="62" y="53"/>
                  <a:pt x="53" y="62"/>
                  <a:pt x="53" y="70"/>
                </a:cubicBezTo>
                <a:cubicBezTo>
                  <a:pt x="53" y="106"/>
                  <a:pt x="53" y="106"/>
                  <a:pt x="53" y="106"/>
                </a:cubicBezTo>
                <a:cubicBezTo>
                  <a:pt x="53" y="114"/>
                  <a:pt x="62" y="123"/>
                  <a:pt x="70" y="123"/>
                </a:cubicBezTo>
                <a:cubicBezTo>
                  <a:pt x="527" y="123"/>
                  <a:pt x="527" y="123"/>
                  <a:pt x="527" y="123"/>
                </a:cubicBezTo>
                <a:cubicBezTo>
                  <a:pt x="545" y="123"/>
                  <a:pt x="554" y="114"/>
                  <a:pt x="554" y="106"/>
                </a:cubicBezTo>
                <a:cubicBezTo>
                  <a:pt x="554" y="70"/>
                  <a:pt x="554" y="70"/>
                  <a:pt x="554" y="70"/>
                </a:cubicBezTo>
                <a:cubicBezTo>
                  <a:pt x="554" y="62"/>
                  <a:pt x="545" y="53"/>
                  <a:pt x="527" y="53"/>
                </a:cubicBezTo>
                <a:lnTo>
                  <a:pt x="70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0">
            <a:extLst>
              <a:ext uri="{FF2B5EF4-FFF2-40B4-BE49-F238E27FC236}">
                <a16:creationId xmlns:a16="http://schemas.microsoft.com/office/drawing/2014/main" id="{16363460-7607-C346-B28E-ACA6BE98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900" y="6455397"/>
            <a:ext cx="1114523" cy="800296"/>
          </a:xfrm>
          <a:custGeom>
            <a:avLst/>
            <a:gdLst>
              <a:gd name="T0" fmla="*/ 853 w 1003"/>
              <a:gd name="T1" fmla="*/ 719 h 720"/>
              <a:gd name="T2" fmla="*/ 853 w 1003"/>
              <a:gd name="T3" fmla="*/ 719 h 720"/>
              <a:gd name="T4" fmla="*/ 150 w 1003"/>
              <a:gd name="T5" fmla="*/ 719 h 720"/>
              <a:gd name="T6" fmla="*/ 0 w 1003"/>
              <a:gd name="T7" fmla="*/ 570 h 720"/>
              <a:gd name="T8" fmla="*/ 0 w 1003"/>
              <a:gd name="T9" fmla="*/ 150 h 720"/>
              <a:gd name="T10" fmla="*/ 150 w 1003"/>
              <a:gd name="T11" fmla="*/ 0 h 720"/>
              <a:gd name="T12" fmla="*/ 853 w 1003"/>
              <a:gd name="T13" fmla="*/ 0 h 720"/>
              <a:gd name="T14" fmla="*/ 1002 w 1003"/>
              <a:gd name="T15" fmla="*/ 150 h 720"/>
              <a:gd name="T16" fmla="*/ 1002 w 1003"/>
              <a:gd name="T17" fmla="*/ 570 h 720"/>
              <a:gd name="T18" fmla="*/ 853 w 1003"/>
              <a:gd name="T19" fmla="*/ 719 h 720"/>
              <a:gd name="T20" fmla="*/ 150 w 1003"/>
              <a:gd name="T21" fmla="*/ 79 h 720"/>
              <a:gd name="T22" fmla="*/ 150 w 1003"/>
              <a:gd name="T23" fmla="*/ 79 h 720"/>
              <a:gd name="T24" fmla="*/ 79 w 1003"/>
              <a:gd name="T25" fmla="*/ 150 h 720"/>
              <a:gd name="T26" fmla="*/ 79 w 1003"/>
              <a:gd name="T27" fmla="*/ 570 h 720"/>
              <a:gd name="T28" fmla="*/ 150 w 1003"/>
              <a:gd name="T29" fmla="*/ 640 h 720"/>
              <a:gd name="T30" fmla="*/ 853 w 1003"/>
              <a:gd name="T31" fmla="*/ 640 h 720"/>
              <a:gd name="T32" fmla="*/ 923 w 1003"/>
              <a:gd name="T33" fmla="*/ 570 h 720"/>
              <a:gd name="T34" fmla="*/ 923 w 1003"/>
              <a:gd name="T35" fmla="*/ 150 h 720"/>
              <a:gd name="T36" fmla="*/ 853 w 1003"/>
              <a:gd name="T37" fmla="*/ 79 h 720"/>
              <a:gd name="T38" fmla="*/ 150 w 1003"/>
              <a:gd name="T39" fmla="*/ 79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3" h="720">
                <a:moveTo>
                  <a:pt x="853" y="719"/>
                </a:moveTo>
                <a:lnTo>
                  <a:pt x="853" y="719"/>
                </a:lnTo>
                <a:cubicBezTo>
                  <a:pt x="150" y="719"/>
                  <a:pt x="150" y="719"/>
                  <a:pt x="150" y="719"/>
                </a:cubicBezTo>
                <a:cubicBezTo>
                  <a:pt x="71" y="719"/>
                  <a:pt x="0" y="658"/>
                  <a:pt x="0" y="570"/>
                </a:cubicBezTo>
                <a:cubicBezTo>
                  <a:pt x="0" y="150"/>
                  <a:pt x="0" y="150"/>
                  <a:pt x="0" y="150"/>
                </a:cubicBezTo>
                <a:cubicBezTo>
                  <a:pt x="0" y="62"/>
                  <a:pt x="71" y="0"/>
                  <a:pt x="150" y="0"/>
                </a:cubicBezTo>
                <a:cubicBezTo>
                  <a:pt x="853" y="0"/>
                  <a:pt x="853" y="0"/>
                  <a:pt x="853" y="0"/>
                </a:cubicBezTo>
                <a:cubicBezTo>
                  <a:pt x="931" y="0"/>
                  <a:pt x="1002" y="62"/>
                  <a:pt x="1002" y="150"/>
                </a:cubicBezTo>
                <a:cubicBezTo>
                  <a:pt x="1002" y="570"/>
                  <a:pt x="1002" y="570"/>
                  <a:pt x="1002" y="570"/>
                </a:cubicBezTo>
                <a:cubicBezTo>
                  <a:pt x="1002" y="658"/>
                  <a:pt x="931" y="719"/>
                  <a:pt x="853" y="719"/>
                </a:cubicBezTo>
                <a:close/>
                <a:moveTo>
                  <a:pt x="150" y="79"/>
                </a:moveTo>
                <a:lnTo>
                  <a:pt x="150" y="79"/>
                </a:lnTo>
                <a:cubicBezTo>
                  <a:pt x="115" y="79"/>
                  <a:pt x="79" y="106"/>
                  <a:pt x="79" y="150"/>
                </a:cubicBezTo>
                <a:cubicBezTo>
                  <a:pt x="79" y="570"/>
                  <a:pt x="79" y="570"/>
                  <a:pt x="79" y="570"/>
                </a:cubicBezTo>
                <a:cubicBezTo>
                  <a:pt x="79" y="614"/>
                  <a:pt x="115" y="640"/>
                  <a:pt x="150" y="640"/>
                </a:cubicBezTo>
                <a:cubicBezTo>
                  <a:pt x="853" y="640"/>
                  <a:pt x="853" y="640"/>
                  <a:pt x="853" y="640"/>
                </a:cubicBezTo>
                <a:cubicBezTo>
                  <a:pt x="888" y="640"/>
                  <a:pt x="923" y="614"/>
                  <a:pt x="923" y="570"/>
                </a:cubicBezTo>
                <a:cubicBezTo>
                  <a:pt x="923" y="150"/>
                  <a:pt x="923" y="150"/>
                  <a:pt x="923" y="150"/>
                </a:cubicBezTo>
                <a:cubicBezTo>
                  <a:pt x="923" y="106"/>
                  <a:pt x="888" y="79"/>
                  <a:pt x="853" y="79"/>
                </a:cubicBezTo>
                <a:lnTo>
                  <a:pt x="150" y="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1">
            <a:extLst>
              <a:ext uri="{FF2B5EF4-FFF2-40B4-BE49-F238E27FC236}">
                <a16:creationId xmlns:a16="http://schemas.microsoft.com/office/drawing/2014/main" id="{ACEBE716-0A6D-814F-89CA-EF6A690AE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782" y="6691067"/>
            <a:ext cx="235670" cy="333866"/>
          </a:xfrm>
          <a:custGeom>
            <a:avLst/>
            <a:gdLst>
              <a:gd name="T0" fmla="*/ 114 w 212"/>
              <a:gd name="T1" fmla="*/ 298 h 299"/>
              <a:gd name="T2" fmla="*/ 114 w 212"/>
              <a:gd name="T3" fmla="*/ 298 h 299"/>
              <a:gd name="T4" fmla="*/ 44 w 212"/>
              <a:gd name="T5" fmla="*/ 298 h 299"/>
              <a:gd name="T6" fmla="*/ 8 w 212"/>
              <a:gd name="T7" fmla="*/ 262 h 299"/>
              <a:gd name="T8" fmla="*/ 8 w 212"/>
              <a:gd name="T9" fmla="*/ 262 h 299"/>
              <a:gd name="T10" fmla="*/ 44 w 212"/>
              <a:gd name="T11" fmla="*/ 236 h 299"/>
              <a:gd name="T12" fmla="*/ 123 w 212"/>
              <a:gd name="T13" fmla="*/ 236 h 299"/>
              <a:gd name="T14" fmla="*/ 149 w 212"/>
              <a:gd name="T15" fmla="*/ 210 h 299"/>
              <a:gd name="T16" fmla="*/ 123 w 212"/>
              <a:gd name="T17" fmla="*/ 175 h 299"/>
              <a:gd name="T18" fmla="*/ 96 w 212"/>
              <a:gd name="T19" fmla="*/ 175 h 299"/>
              <a:gd name="T20" fmla="*/ 0 w 212"/>
              <a:gd name="T21" fmla="*/ 97 h 299"/>
              <a:gd name="T22" fmla="*/ 96 w 212"/>
              <a:gd name="T23" fmla="*/ 0 h 299"/>
              <a:gd name="T24" fmla="*/ 175 w 212"/>
              <a:gd name="T25" fmla="*/ 0 h 299"/>
              <a:gd name="T26" fmla="*/ 202 w 212"/>
              <a:gd name="T27" fmla="*/ 27 h 299"/>
              <a:gd name="T28" fmla="*/ 202 w 212"/>
              <a:gd name="T29" fmla="*/ 27 h 299"/>
              <a:gd name="T30" fmla="*/ 175 w 212"/>
              <a:gd name="T31" fmla="*/ 62 h 299"/>
              <a:gd name="T32" fmla="*/ 96 w 212"/>
              <a:gd name="T33" fmla="*/ 62 h 299"/>
              <a:gd name="T34" fmla="*/ 61 w 212"/>
              <a:gd name="T35" fmla="*/ 88 h 299"/>
              <a:gd name="T36" fmla="*/ 96 w 212"/>
              <a:gd name="T37" fmla="*/ 114 h 299"/>
              <a:gd name="T38" fmla="*/ 123 w 212"/>
              <a:gd name="T39" fmla="*/ 114 h 299"/>
              <a:gd name="T40" fmla="*/ 211 w 212"/>
              <a:gd name="T41" fmla="*/ 219 h 299"/>
              <a:gd name="T42" fmla="*/ 114 w 212"/>
              <a:gd name="T43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12" h="299">
                <a:moveTo>
                  <a:pt x="114" y="298"/>
                </a:moveTo>
                <a:lnTo>
                  <a:pt x="114" y="298"/>
                </a:lnTo>
                <a:cubicBezTo>
                  <a:pt x="44" y="298"/>
                  <a:pt x="44" y="298"/>
                  <a:pt x="44" y="298"/>
                </a:cubicBezTo>
                <a:cubicBezTo>
                  <a:pt x="26" y="298"/>
                  <a:pt x="8" y="280"/>
                  <a:pt x="8" y="262"/>
                </a:cubicBezTo>
                <a:lnTo>
                  <a:pt x="8" y="262"/>
                </a:lnTo>
                <a:cubicBezTo>
                  <a:pt x="8" y="254"/>
                  <a:pt x="26" y="236"/>
                  <a:pt x="44" y="236"/>
                </a:cubicBezTo>
                <a:cubicBezTo>
                  <a:pt x="123" y="236"/>
                  <a:pt x="123" y="236"/>
                  <a:pt x="123" y="236"/>
                </a:cubicBezTo>
                <a:cubicBezTo>
                  <a:pt x="140" y="236"/>
                  <a:pt x="149" y="227"/>
                  <a:pt x="149" y="210"/>
                </a:cubicBezTo>
                <a:cubicBezTo>
                  <a:pt x="149" y="192"/>
                  <a:pt x="140" y="175"/>
                  <a:pt x="123" y="175"/>
                </a:cubicBezTo>
                <a:cubicBezTo>
                  <a:pt x="96" y="175"/>
                  <a:pt x="96" y="175"/>
                  <a:pt x="96" y="175"/>
                </a:cubicBezTo>
                <a:cubicBezTo>
                  <a:pt x="53" y="175"/>
                  <a:pt x="8" y="141"/>
                  <a:pt x="0" y="97"/>
                </a:cubicBezTo>
                <a:cubicBezTo>
                  <a:pt x="0" y="44"/>
                  <a:pt x="44" y="0"/>
                  <a:pt x="96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193" y="0"/>
                  <a:pt x="202" y="9"/>
                  <a:pt x="202" y="27"/>
                </a:cubicBezTo>
                <a:lnTo>
                  <a:pt x="202" y="27"/>
                </a:lnTo>
                <a:cubicBezTo>
                  <a:pt x="202" y="44"/>
                  <a:pt x="193" y="62"/>
                  <a:pt x="175" y="62"/>
                </a:cubicBezTo>
                <a:cubicBezTo>
                  <a:pt x="96" y="62"/>
                  <a:pt x="96" y="62"/>
                  <a:pt x="96" y="62"/>
                </a:cubicBezTo>
                <a:cubicBezTo>
                  <a:pt x="79" y="62"/>
                  <a:pt x="61" y="70"/>
                  <a:pt x="61" y="88"/>
                </a:cubicBezTo>
                <a:cubicBezTo>
                  <a:pt x="61" y="106"/>
                  <a:pt x="79" y="114"/>
                  <a:pt x="96" y="114"/>
                </a:cubicBezTo>
                <a:cubicBezTo>
                  <a:pt x="123" y="114"/>
                  <a:pt x="123" y="114"/>
                  <a:pt x="123" y="114"/>
                </a:cubicBezTo>
                <a:cubicBezTo>
                  <a:pt x="175" y="123"/>
                  <a:pt x="211" y="166"/>
                  <a:pt x="211" y="219"/>
                </a:cubicBezTo>
                <a:cubicBezTo>
                  <a:pt x="202" y="262"/>
                  <a:pt x="167" y="298"/>
                  <a:pt x="114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32">
            <a:extLst>
              <a:ext uri="{FF2B5EF4-FFF2-40B4-BE49-F238E27FC236}">
                <a16:creationId xmlns:a16="http://schemas.microsoft.com/office/drawing/2014/main" id="{938B1D08-BD6D-1342-B517-34C607ED5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158" y="6641969"/>
            <a:ext cx="68737" cy="78557"/>
          </a:xfrm>
          <a:custGeom>
            <a:avLst/>
            <a:gdLst>
              <a:gd name="T0" fmla="*/ 61 w 62"/>
              <a:gd name="T1" fmla="*/ 71 h 72"/>
              <a:gd name="T2" fmla="*/ 0 w 62"/>
              <a:gd name="T3" fmla="*/ 71 h 72"/>
              <a:gd name="T4" fmla="*/ 0 w 62"/>
              <a:gd name="T5" fmla="*/ 0 h 72"/>
              <a:gd name="T6" fmla="*/ 61 w 62"/>
              <a:gd name="T7" fmla="*/ 0 h 72"/>
              <a:gd name="T8" fmla="*/ 61 w 62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2">
                <a:moveTo>
                  <a:pt x="61" y="71"/>
                </a:moveTo>
                <a:lnTo>
                  <a:pt x="0" y="71"/>
                </a:lnTo>
                <a:lnTo>
                  <a:pt x="0" y="0"/>
                </a:lnTo>
                <a:lnTo>
                  <a:pt x="61" y="0"/>
                </a:lnTo>
                <a:lnTo>
                  <a:pt x="61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3">
            <a:extLst>
              <a:ext uri="{FF2B5EF4-FFF2-40B4-BE49-F238E27FC236}">
                <a16:creationId xmlns:a16="http://schemas.microsoft.com/office/drawing/2014/main" id="{5C5C6A06-D36A-304C-86FD-2E17072E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158" y="6990563"/>
            <a:ext cx="68737" cy="78557"/>
          </a:xfrm>
          <a:custGeom>
            <a:avLst/>
            <a:gdLst>
              <a:gd name="T0" fmla="*/ 61 w 62"/>
              <a:gd name="T1" fmla="*/ 71 h 72"/>
              <a:gd name="T2" fmla="*/ 0 w 62"/>
              <a:gd name="T3" fmla="*/ 71 h 72"/>
              <a:gd name="T4" fmla="*/ 0 w 62"/>
              <a:gd name="T5" fmla="*/ 0 h 72"/>
              <a:gd name="T6" fmla="*/ 61 w 62"/>
              <a:gd name="T7" fmla="*/ 0 h 72"/>
              <a:gd name="T8" fmla="*/ 61 w 62"/>
              <a:gd name="T9" fmla="*/ 71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" h="72">
                <a:moveTo>
                  <a:pt x="61" y="71"/>
                </a:moveTo>
                <a:lnTo>
                  <a:pt x="0" y="71"/>
                </a:lnTo>
                <a:lnTo>
                  <a:pt x="0" y="0"/>
                </a:lnTo>
                <a:lnTo>
                  <a:pt x="61" y="0"/>
                </a:lnTo>
                <a:lnTo>
                  <a:pt x="61" y="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4">
            <a:extLst>
              <a:ext uri="{FF2B5EF4-FFF2-40B4-BE49-F238E27FC236}">
                <a16:creationId xmlns:a16="http://schemas.microsoft.com/office/drawing/2014/main" id="{BCBC81D4-CF41-2D4E-A230-F8F6035E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2933" y="6573232"/>
            <a:ext cx="127655" cy="108016"/>
          </a:xfrm>
          <a:custGeom>
            <a:avLst/>
            <a:gdLst>
              <a:gd name="T0" fmla="*/ 62 w 115"/>
              <a:gd name="T1" fmla="*/ 8 h 97"/>
              <a:gd name="T2" fmla="*/ 62 w 115"/>
              <a:gd name="T3" fmla="*/ 8 h 97"/>
              <a:gd name="T4" fmla="*/ 18 w 115"/>
              <a:gd name="T5" fmla="*/ 35 h 97"/>
              <a:gd name="T6" fmla="*/ 9 w 115"/>
              <a:gd name="T7" fmla="*/ 79 h 97"/>
              <a:gd name="T8" fmla="*/ 9 w 115"/>
              <a:gd name="T9" fmla="*/ 79 h 97"/>
              <a:gd name="T10" fmla="*/ 53 w 115"/>
              <a:gd name="T11" fmla="*/ 87 h 97"/>
              <a:gd name="T12" fmla="*/ 97 w 115"/>
              <a:gd name="T13" fmla="*/ 61 h 97"/>
              <a:gd name="T14" fmla="*/ 106 w 115"/>
              <a:gd name="T15" fmla="*/ 17 h 97"/>
              <a:gd name="T16" fmla="*/ 106 w 115"/>
              <a:gd name="T17" fmla="*/ 17 h 97"/>
              <a:gd name="T18" fmla="*/ 62 w 115"/>
              <a:gd name="T19" fmla="*/ 8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97">
                <a:moveTo>
                  <a:pt x="62" y="8"/>
                </a:moveTo>
                <a:lnTo>
                  <a:pt x="62" y="8"/>
                </a:lnTo>
                <a:cubicBezTo>
                  <a:pt x="18" y="35"/>
                  <a:pt x="18" y="35"/>
                  <a:pt x="18" y="35"/>
                </a:cubicBezTo>
                <a:cubicBezTo>
                  <a:pt x="9" y="44"/>
                  <a:pt x="0" y="61"/>
                  <a:pt x="9" y="79"/>
                </a:cubicBezTo>
                <a:lnTo>
                  <a:pt x="9" y="79"/>
                </a:lnTo>
                <a:cubicBezTo>
                  <a:pt x="18" y="87"/>
                  <a:pt x="35" y="96"/>
                  <a:pt x="53" y="87"/>
                </a:cubicBezTo>
                <a:cubicBezTo>
                  <a:pt x="97" y="61"/>
                  <a:pt x="97" y="61"/>
                  <a:pt x="97" y="61"/>
                </a:cubicBezTo>
                <a:cubicBezTo>
                  <a:pt x="106" y="52"/>
                  <a:pt x="114" y="35"/>
                  <a:pt x="106" y="17"/>
                </a:cubicBezTo>
                <a:lnTo>
                  <a:pt x="106" y="17"/>
                </a:lnTo>
                <a:cubicBezTo>
                  <a:pt x="97" y="0"/>
                  <a:pt x="71" y="0"/>
                  <a:pt x="62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5">
            <a:extLst>
              <a:ext uri="{FF2B5EF4-FFF2-40B4-BE49-F238E27FC236}">
                <a16:creationId xmlns:a16="http://schemas.microsoft.com/office/drawing/2014/main" id="{966F9A91-A381-1048-8269-533F696D6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1555" y="7020022"/>
            <a:ext cx="127655" cy="108016"/>
          </a:xfrm>
          <a:custGeom>
            <a:avLst/>
            <a:gdLst>
              <a:gd name="T0" fmla="*/ 61 w 115"/>
              <a:gd name="T1" fmla="*/ 9 h 97"/>
              <a:gd name="T2" fmla="*/ 61 w 115"/>
              <a:gd name="T3" fmla="*/ 9 h 97"/>
              <a:gd name="T4" fmla="*/ 17 w 115"/>
              <a:gd name="T5" fmla="*/ 35 h 97"/>
              <a:gd name="T6" fmla="*/ 8 w 115"/>
              <a:gd name="T7" fmla="*/ 79 h 97"/>
              <a:gd name="T8" fmla="*/ 8 w 115"/>
              <a:gd name="T9" fmla="*/ 79 h 97"/>
              <a:gd name="T10" fmla="*/ 52 w 115"/>
              <a:gd name="T11" fmla="*/ 88 h 97"/>
              <a:gd name="T12" fmla="*/ 96 w 115"/>
              <a:gd name="T13" fmla="*/ 61 h 97"/>
              <a:gd name="T14" fmla="*/ 105 w 115"/>
              <a:gd name="T15" fmla="*/ 17 h 97"/>
              <a:gd name="T16" fmla="*/ 105 w 115"/>
              <a:gd name="T17" fmla="*/ 17 h 97"/>
              <a:gd name="T18" fmla="*/ 61 w 115"/>
              <a:gd name="T19" fmla="*/ 9 h 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5" h="97">
                <a:moveTo>
                  <a:pt x="61" y="9"/>
                </a:moveTo>
                <a:lnTo>
                  <a:pt x="61" y="9"/>
                </a:lnTo>
                <a:cubicBezTo>
                  <a:pt x="17" y="35"/>
                  <a:pt x="17" y="35"/>
                  <a:pt x="17" y="35"/>
                </a:cubicBezTo>
                <a:cubicBezTo>
                  <a:pt x="8" y="52"/>
                  <a:pt x="0" y="70"/>
                  <a:pt x="8" y="79"/>
                </a:cubicBezTo>
                <a:lnTo>
                  <a:pt x="8" y="79"/>
                </a:lnTo>
                <a:cubicBezTo>
                  <a:pt x="26" y="96"/>
                  <a:pt x="43" y="96"/>
                  <a:pt x="52" y="88"/>
                </a:cubicBezTo>
                <a:cubicBezTo>
                  <a:pt x="96" y="61"/>
                  <a:pt x="96" y="61"/>
                  <a:pt x="96" y="61"/>
                </a:cubicBezTo>
                <a:cubicBezTo>
                  <a:pt x="105" y="52"/>
                  <a:pt x="114" y="35"/>
                  <a:pt x="105" y="17"/>
                </a:cubicBezTo>
                <a:lnTo>
                  <a:pt x="105" y="17"/>
                </a:lnTo>
                <a:cubicBezTo>
                  <a:pt x="88" y="9"/>
                  <a:pt x="70" y="0"/>
                  <a:pt x="6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9" name="Grupo 68">
            <a:extLst>
              <a:ext uri="{FF2B5EF4-FFF2-40B4-BE49-F238E27FC236}">
                <a16:creationId xmlns:a16="http://schemas.microsoft.com/office/drawing/2014/main" id="{4B77AD69-27E4-4F4D-95B2-A10DD387C5CE}"/>
              </a:ext>
            </a:extLst>
          </p:cNvPr>
          <p:cNvGrpSpPr/>
          <p:nvPr/>
        </p:nvGrpSpPr>
        <p:grpSpPr>
          <a:xfrm>
            <a:off x="15661490" y="5464819"/>
            <a:ext cx="7166741" cy="2411729"/>
            <a:chOff x="2499601" y="-1755437"/>
            <a:chExt cx="7166741" cy="2411729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2185D5A4-EF2D-974C-9C6C-F29C00ED2060}"/>
                </a:ext>
              </a:extLst>
            </p:cNvPr>
            <p:cNvSpPr txBox="1"/>
            <p:nvPr/>
          </p:nvSpPr>
          <p:spPr>
            <a:xfrm>
              <a:off x="2499601" y="-1755437"/>
              <a:ext cx="7156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BEBBACEE-F4D3-4E4A-8491-8BFB0084AAE1}"/>
                </a:ext>
              </a:extLst>
            </p:cNvPr>
            <p:cNvSpPr txBox="1"/>
            <p:nvPr/>
          </p:nvSpPr>
          <p:spPr>
            <a:xfrm>
              <a:off x="2527937" y="-913368"/>
              <a:ext cx="71384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72" name="Group 54">
            <a:extLst>
              <a:ext uri="{FF2B5EF4-FFF2-40B4-BE49-F238E27FC236}">
                <a16:creationId xmlns:a16="http://schemas.microsoft.com/office/drawing/2014/main" id="{B3DDE7CF-2E84-994F-87A8-9118B5E9F015}"/>
              </a:ext>
            </a:extLst>
          </p:cNvPr>
          <p:cNvGrpSpPr/>
          <p:nvPr/>
        </p:nvGrpSpPr>
        <p:grpSpPr>
          <a:xfrm>
            <a:off x="6354163" y="3406410"/>
            <a:ext cx="2605836" cy="920427"/>
            <a:chOff x="5334786" y="11420831"/>
            <a:chExt cx="4041983" cy="920427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71DFC24F-E272-1F43-B7F7-3FFBAB9673A7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8C2F4085-0036-FC4A-B7D3-32B6AEA29DE4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oup 54">
            <a:extLst>
              <a:ext uri="{FF2B5EF4-FFF2-40B4-BE49-F238E27FC236}">
                <a16:creationId xmlns:a16="http://schemas.microsoft.com/office/drawing/2014/main" id="{8DF09B73-A316-F340-9C1A-ADD57038EB54}"/>
              </a:ext>
            </a:extLst>
          </p:cNvPr>
          <p:cNvGrpSpPr/>
          <p:nvPr/>
        </p:nvGrpSpPr>
        <p:grpSpPr>
          <a:xfrm>
            <a:off x="6275608" y="9825361"/>
            <a:ext cx="2605836" cy="920427"/>
            <a:chOff x="5334786" y="11420831"/>
            <a:chExt cx="4041983" cy="920427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D72ECEE8-72F0-8043-8992-3EC348570EE4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C7C6EE96-03CF-074E-A53E-EBF625AC7F56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oup 54">
            <a:extLst>
              <a:ext uri="{FF2B5EF4-FFF2-40B4-BE49-F238E27FC236}">
                <a16:creationId xmlns:a16="http://schemas.microsoft.com/office/drawing/2014/main" id="{A5F47BCF-7200-B440-8D87-60AE7AB6F98E}"/>
              </a:ext>
            </a:extLst>
          </p:cNvPr>
          <p:cNvGrpSpPr/>
          <p:nvPr/>
        </p:nvGrpSpPr>
        <p:grpSpPr>
          <a:xfrm>
            <a:off x="3320107" y="5212104"/>
            <a:ext cx="2605836" cy="920427"/>
            <a:chOff x="5334786" y="11420831"/>
            <a:chExt cx="4041983" cy="920427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3EA795D3-EC78-FD4B-BB8F-77A1663574F5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315294DF-4E3D-7646-8CB3-D7C6EF02C936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oup 54">
            <a:extLst>
              <a:ext uri="{FF2B5EF4-FFF2-40B4-BE49-F238E27FC236}">
                <a16:creationId xmlns:a16="http://schemas.microsoft.com/office/drawing/2014/main" id="{F77EE392-F54A-2545-B19A-773CE8EC13F0}"/>
              </a:ext>
            </a:extLst>
          </p:cNvPr>
          <p:cNvGrpSpPr/>
          <p:nvPr/>
        </p:nvGrpSpPr>
        <p:grpSpPr>
          <a:xfrm>
            <a:off x="9142929" y="8382801"/>
            <a:ext cx="2605836" cy="920427"/>
            <a:chOff x="5334786" y="11420831"/>
            <a:chExt cx="4041983" cy="920427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0EB4C550-7CAE-3B4A-AC88-987239E3271B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BC207ED7-84E5-DD49-A92C-B92F86E02433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oup 54">
            <a:extLst>
              <a:ext uri="{FF2B5EF4-FFF2-40B4-BE49-F238E27FC236}">
                <a16:creationId xmlns:a16="http://schemas.microsoft.com/office/drawing/2014/main" id="{FA2ADBAD-6359-824A-B80D-B41123454038}"/>
              </a:ext>
            </a:extLst>
          </p:cNvPr>
          <p:cNvGrpSpPr/>
          <p:nvPr/>
        </p:nvGrpSpPr>
        <p:grpSpPr>
          <a:xfrm>
            <a:off x="9259303" y="5289480"/>
            <a:ext cx="2605836" cy="920427"/>
            <a:chOff x="5334786" y="11420831"/>
            <a:chExt cx="4041983" cy="920427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3E03195D-6840-2C45-9C38-4BA3D8CFCF6E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87CD5EC1-E064-9040-8140-DB306B7C015B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oup 54">
            <a:extLst>
              <a:ext uri="{FF2B5EF4-FFF2-40B4-BE49-F238E27FC236}">
                <a16:creationId xmlns:a16="http://schemas.microsoft.com/office/drawing/2014/main" id="{D3B97B20-5FD1-4940-B082-704FE4658814}"/>
              </a:ext>
            </a:extLst>
          </p:cNvPr>
          <p:cNvGrpSpPr/>
          <p:nvPr/>
        </p:nvGrpSpPr>
        <p:grpSpPr>
          <a:xfrm>
            <a:off x="3551938" y="8336073"/>
            <a:ext cx="2605836" cy="920427"/>
            <a:chOff x="5334786" y="11420831"/>
            <a:chExt cx="4041983" cy="920427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D849D724-64AE-344E-8C79-4FC96814AC20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B0D3F979-4A59-1540-AD2D-6A6A600320B1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0" name="CuadroTexto 395">
            <a:extLst>
              <a:ext uri="{FF2B5EF4-FFF2-40B4-BE49-F238E27FC236}">
                <a16:creationId xmlns:a16="http://schemas.microsoft.com/office/drawing/2014/main" id="{97A085E3-6DEF-384C-B470-06F063E7A63A}"/>
              </a:ext>
            </a:extLst>
          </p:cNvPr>
          <p:cNvSpPr txBox="1"/>
          <p:nvPr/>
        </p:nvSpPr>
        <p:spPr>
          <a:xfrm>
            <a:off x="6923405" y="1525634"/>
            <a:ext cx="153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id="{4C5A73CB-A6A2-1A4E-8EF8-B616715CFC9F}"/>
              </a:ext>
            </a:extLst>
          </p:cNvPr>
          <p:cNvSpPr txBox="1"/>
          <p:nvPr/>
        </p:nvSpPr>
        <p:spPr>
          <a:xfrm>
            <a:off x="6908675" y="11671512"/>
            <a:ext cx="1536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Analyze</a:t>
            </a:r>
          </a:p>
        </p:txBody>
      </p:sp>
    </p:spTree>
    <p:extLst>
      <p:ext uri="{BB962C8B-B14F-4D97-AF65-F5344CB8AC3E}">
        <p14:creationId xmlns:p14="http://schemas.microsoft.com/office/powerpoint/2010/main" val="2117909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FC1321E3-04A6-D04D-8DFB-7056B6C3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5803" y="8545182"/>
            <a:ext cx="3065009" cy="3540942"/>
          </a:xfrm>
          <a:custGeom>
            <a:avLst/>
            <a:gdLst>
              <a:gd name="T0" fmla="*/ 0 w 2838"/>
              <a:gd name="T1" fmla="*/ 3280 h 3281"/>
              <a:gd name="T2" fmla="*/ 0 w 2838"/>
              <a:gd name="T3" fmla="*/ 3280 h 3281"/>
              <a:gd name="T4" fmla="*/ 2837 w 2838"/>
              <a:gd name="T5" fmla="*/ 1644 h 3281"/>
              <a:gd name="T6" fmla="*/ 0 w 2838"/>
              <a:gd name="T7" fmla="*/ 0 h 3281"/>
              <a:gd name="T8" fmla="*/ 0 w 2838"/>
              <a:gd name="T9" fmla="*/ 3280 h 3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38" h="3281">
                <a:moveTo>
                  <a:pt x="0" y="3280"/>
                </a:moveTo>
                <a:lnTo>
                  <a:pt x="0" y="3280"/>
                </a:lnTo>
                <a:cubicBezTo>
                  <a:pt x="1211" y="3280"/>
                  <a:pt x="2268" y="2620"/>
                  <a:pt x="2837" y="1644"/>
                </a:cubicBezTo>
                <a:cubicBezTo>
                  <a:pt x="0" y="0"/>
                  <a:pt x="0" y="0"/>
                  <a:pt x="0" y="0"/>
                </a:cubicBezTo>
                <a:lnTo>
                  <a:pt x="0" y="3280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Freeform 2">
            <a:extLst>
              <a:ext uri="{FF2B5EF4-FFF2-40B4-BE49-F238E27FC236}">
                <a16:creationId xmlns:a16="http://schemas.microsoft.com/office/drawing/2014/main" id="{A9BECB45-23B7-8A4F-919C-2CF58B45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8977" y="8545182"/>
            <a:ext cx="3226826" cy="3726557"/>
          </a:xfrm>
          <a:custGeom>
            <a:avLst/>
            <a:gdLst>
              <a:gd name="T0" fmla="*/ 0 w 2991"/>
              <a:gd name="T1" fmla="*/ 1726 h 3452"/>
              <a:gd name="T2" fmla="*/ 0 w 2991"/>
              <a:gd name="T3" fmla="*/ 1726 h 3452"/>
              <a:gd name="T4" fmla="*/ 2990 w 2991"/>
              <a:gd name="T5" fmla="*/ 3451 h 3452"/>
              <a:gd name="T6" fmla="*/ 2990 w 2991"/>
              <a:gd name="T7" fmla="*/ 0 h 3452"/>
              <a:gd name="T8" fmla="*/ 0 w 2991"/>
              <a:gd name="T9" fmla="*/ 1726 h 3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1" h="3452">
                <a:moveTo>
                  <a:pt x="0" y="1726"/>
                </a:moveTo>
                <a:lnTo>
                  <a:pt x="0" y="1726"/>
                </a:lnTo>
                <a:cubicBezTo>
                  <a:pt x="597" y="2756"/>
                  <a:pt x="1708" y="3451"/>
                  <a:pt x="2990" y="3451"/>
                </a:cubicBezTo>
                <a:cubicBezTo>
                  <a:pt x="2990" y="0"/>
                  <a:pt x="2990" y="0"/>
                  <a:pt x="2990" y="0"/>
                </a:cubicBezTo>
                <a:lnTo>
                  <a:pt x="0" y="172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" name="Freeform 3">
            <a:extLst>
              <a:ext uri="{FF2B5EF4-FFF2-40B4-BE49-F238E27FC236}">
                <a16:creationId xmlns:a16="http://schemas.microsoft.com/office/drawing/2014/main" id="{BC076E9C-D7E6-6243-9DA1-9B86F68EC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9776" y="5151781"/>
            <a:ext cx="2946027" cy="3393401"/>
          </a:xfrm>
          <a:custGeom>
            <a:avLst/>
            <a:gdLst>
              <a:gd name="T0" fmla="*/ 0 w 2729"/>
              <a:gd name="T1" fmla="*/ 1572 h 3144"/>
              <a:gd name="T2" fmla="*/ 0 w 2729"/>
              <a:gd name="T3" fmla="*/ 1572 h 3144"/>
              <a:gd name="T4" fmla="*/ 2728 w 2729"/>
              <a:gd name="T5" fmla="*/ 3143 h 3144"/>
              <a:gd name="T6" fmla="*/ 2728 w 2729"/>
              <a:gd name="T7" fmla="*/ 0 h 3144"/>
              <a:gd name="T8" fmla="*/ 0 w 2729"/>
              <a:gd name="T9" fmla="*/ 1572 h 3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9" h="3144">
                <a:moveTo>
                  <a:pt x="0" y="1572"/>
                </a:moveTo>
                <a:lnTo>
                  <a:pt x="0" y="1572"/>
                </a:lnTo>
                <a:cubicBezTo>
                  <a:pt x="2728" y="3143"/>
                  <a:pt x="2728" y="3143"/>
                  <a:pt x="2728" y="3143"/>
                </a:cubicBezTo>
                <a:cubicBezTo>
                  <a:pt x="2728" y="0"/>
                  <a:pt x="2728" y="0"/>
                  <a:pt x="2728" y="0"/>
                </a:cubicBezTo>
                <a:cubicBezTo>
                  <a:pt x="1563" y="0"/>
                  <a:pt x="542" y="632"/>
                  <a:pt x="0" y="15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" name="Freeform 4">
            <a:extLst>
              <a:ext uri="{FF2B5EF4-FFF2-40B4-BE49-F238E27FC236}">
                <a16:creationId xmlns:a16="http://schemas.microsoft.com/office/drawing/2014/main" id="{1E292ED2-44DA-3C48-954E-14AC3CBB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8262" y="5004240"/>
            <a:ext cx="3207789" cy="3707520"/>
          </a:xfrm>
          <a:custGeom>
            <a:avLst/>
            <a:gdLst>
              <a:gd name="T0" fmla="*/ 2972 w 2973"/>
              <a:gd name="T1" fmla="*/ 1717 h 3434"/>
              <a:gd name="T2" fmla="*/ 2972 w 2973"/>
              <a:gd name="T3" fmla="*/ 1717 h 3434"/>
              <a:gd name="T4" fmla="*/ 0 w 2973"/>
              <a:gd name="T5" fmla="*/ 0 h 3434"/>
              <a:gd name="T6" fmla="*/ 0 w 2973"/>
              <a:gd name="T7" fmla="*/ 3433 h 3434"/>
              <a:gd name="T8" fmla="*/ 2972 w 2973"/>
              <a:gd name="T9" fmla="*/ 1717 h 3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73" h="3434">
                <a:moveTo>
                  <a:pt x="2972" y="1717"/>
                </a:moveTo>
                <a:lnTo>
                  <a:pt x="2972" y="1717"/>
                </a:lnTo>
                <a:cubicBezTo>
                  <a:pt x="2385" y="687"/>
                  <a:pt x="1274" y="0"/>
                  <a:pt x="0" y="0"/>
                </a:cubicBezTo>
                <a:cubicBezTo>
                  <a:pt x="0" y="3433"/>
                  <a:pt x="0" y="3433"/>
                  <a:pt x="0" y="3433"/>
                </a:cubicBezTo>
                <a:lnTo>
                  <a:pt x="2972" y="171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" name="Freeform 5">
            <a:extLst>
              <a:ext uri="{FF2B5EF4-FFF2-40B4-BE49-F238E27FC236}">
                <a16:creationId xmlns:a16="http://schemas.microsoft.com/office/drawing/2014/main" id="{134808FA-DD6E-454D-94BE-CCFC09654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965" y="6546263"/>
            <a:ext cx="3997838" cy="3997838"/>
          </a:xfrm>
          <a:custGeom>
            <a:avLst/>
            <a:gdLst>
              <a:gd name="T0" fmla="*/ 497 w 3705"/>
              <a:gd name="T1" fmla="*/ 0 h 3704"/>
              <a:gd name="T2" fmla="*/ 497 w 3705"/>
              <a:gd name="T3" fmla="*/ 0 h 3704"/>
              <a:gd name="T4" fmla="*/ 0 w 3705"/>
              <a:gd name="T5" fmla="*/ 1851 h 3704"/>
              <a:gd name="T6" fmla="*/ 497 w 3705"/>
              <a:gd name="T7" fmla="*/ 3703 h 3704"/>
              <a:gd name="T8" fmla="*/ 3704 w 3705"/>
              <a:gd name="T9" fmla="*/ 1851 h 3704"/>
              <a:gd name="T10" fmla="*/ 497 w 3705"/>
              <a:gd name="T11" fmla="*/ 0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5" h="3704">
                <a:moveTo>
                  <a:pt x="497" y="0"/>
                </a:moveTo>
                <a:lnTo>
                  <a:pt x="497" y="0"/>
                </a:lnTo>
                <a:cubicBezTo>
                  <a:pt x="181" y="550"/>
                  <a:pt x="0" y="1182"/>
                  <a:pt x="0" y="1851"/>
                </a:cubicBezTo>
                <a:cubicBezTo>
                  <a:pt x="0" y="2528"/>
                  <a:pt x="181" y="3161"/>
                  <a:pt x="497" y="3703"/>
                </a:cubicBezTo>
                <a:cubicBezTo>
                  <a:pt x="3704" y="1851"/>
                  <a:pt x="3704" y="1851"/>
                  <a:pt x="3704" y="1851"/>
                </a:cubicBezTo>
                <a:lnTo>
                  <a:pt x="49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" name="Freeform 6">
            <a:extLst>
              <a:ext uri="{FF2B5EF4-FFF2-40B4-BE49-F238E27FC236}">
                <a16:creationId xmlns:a16="http://schemas.microsoft.com/office/drawing/2014/main" id="{CA2729FD-CD5D-154E-9FD8-9E246E046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5803" y="6684285"/>
            <a:ext cx="3736073" cy="3736073"/>
          </a:xfrm>
          <a:custGeom>
            <a:avLst/>
            <a:gdLst>
              <a:gd name="T0" fmla="*/ 2991 w 3462"/>
              <a:gd name="T1" fmla="*/ 3460 h 3461"/>
              <a:gd name="T2" fmla="*/ 2991 w 3462"/>
              <a:gd name="T3" fmla="*/ 3460 h 3461"/>
              <a:gd name="T4" fmla="*/ 3461 w 3462"/>
              <a:gd name="T5" fmla="*/ 1725 h 3461"/>
              <a:gd name="T6" fmla="*/ 2991 w 3462"/>
              <a:gd name="T7" fmla="*/ 0 h 3461"/>
              <a:gd name="T8" fmla="*/ 0 w 3462"/>
              <a:gd name="T9" fmla="*/ 1725 h 3461"/>
              <a:gd name="T10" fmla="*/ 2991 w 3462"/>
              <a:gd name="T11" fmla="*/ 3460 h 3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462" h="3461">
                <a:moveTo>
                  <a:pt x="2991" y="3460"/>
                </a:moveTo>
                <a:lnTo>
                  <a:pt x="2991" y="3460"/>
                </a:lnTo>
                <a:cubicBezTo>
                  <a:pt x="3289" y="2945"/>
                  <a:pt x="3461" y="2357"/>
                  <a:pt x="3461" y="1725"/>
                </a:cubicBezTo>
                <a:cubicBezTo>
                  <a:pt x="3461" y="1092"/>
                  <a:pt x="3289" y="505"/>
                  <a:pt x="2991" y="0"/>
                </a:cubicBezTo>
                <a:cubicBezTo>
                  <a:pt x="0" y="1725"/>
                  <a:pt x="0" y="1725"/>
                  <a:pt x="0" y="1725"/>
                </a:cubicBezTo>
                <a:lnTo>
                  <a:pt x="2991" y="346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" name="Freeform 7">
            <a:extLst>
              <a:ext uri="{FF2B5EF4-FFF2-40B4-BE49-F238E27FC236}">
                <a16:creationId xmlns:a16="http://schemas.microsoft.com/office/drawing/2014/main" id="{4413429B-0763-AD48-A499-7EAC6F6F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6884" y="6546263"/>
            <a:ext cx="3997838" cy="3997838"/>
          </a:xfrm>
          <a:custGeom>
            <a:avLst/>
            <a:gdLst>
              <a:gd name="T0" fmla="*/ 3704 w 3705"/>
              <a:gd name="T1" fmla="*/ 1851 h 3704"/>
              <a:gd name="T2" fmla="*/ 3704 w 3705"/>
              <a:gd name="T3" fmla="*/ 1851 h 3704"/>
              <a:gd name="T4" fmla="*/ 1851 w 3705"/>
              <a:gd name="T5" fmla="*/ 3703 h 3704"/>
              <a:gd name="T6" fmla="*/ 0 w 3705"/>
              <a:gd name="T7" fmla="*/ 1851 h 3704"/>
              <a:gd name="T8" fmla="*/ 1851 w 3705"/>
              <a:gd name="T9" fmla="*/ 0 h 3704"/>
              <a:gd name="T10" fmla="*/ 3704 w 3705"/>
              <a:gd name="T11" fmla="*/ 1851 h 3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05" h="3704">
                <a:moveTo>
                  <a:pt x="3704" y="1851"/>
                </a:moveTo>
                <a:lnTo>
                  <a:pt x="3704" y="1851"/>
                </a:lnTo>
                <a:cubicBezTo>
                  <a:pt x="3704" y="2872"/>
                  <a:pt x="2872" y="3703"/>
                  <a:pt x="1851" y="3703"/>
                </a:cubicBezTo>
                <a:cubicBezTo>
                  <a:pt x="831" y="3703"/>
                  <a:pt x="0" y="2872"/>
                  <a:pt x="0" y="1851"/>
                </a:cubicBezTo>
                <a:cubicBezTo>
                  <a:pt x="0" y="830"/>
                  <a:pt x="831" y="0"/>
                  <a:pt x="1851" y="0"/>
                </a:cubicBezTo>
                <a:cubicBezTo>
                  <a:pt x="2872" y="0"/>
                  <a:pt x="3704" y="830"/>
                  <a:pt x="3704" y="185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8">
            <a:extLst>
              <a:ext uri="{FF2B5EF4-FFF2-40B4-BE49-F238E27FC236}">
                <a16:creationId xmlns:a16="http://schemas.microsoft.com/office/drawing/2014/main" id="{7E98ED7B-63F6-FC45-8962-2FBA5E6CB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382" y="4761516"/>
            <a:ext cx="2479610" cy="1104165"/>
          </a:xfrm>
          <a:custGeom>
            <a:avLst/>
            <a:gdLst>
              <a:gd name="T0" fmla="*/ 0 w 2296"/>
              <a:gd name="T1" fmla="*/ 1021 h 1022"/>
              <a:gd name="T2" fmla="*/ 714 w 2296"/>
              <a:gd name="T3" fmla="*/ 0 h 1022"/>
              <a:gd name="T4" fmla="*/ 2295 w 2296"/>
              <a:gd name="T5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6" h="1022">
                <a:moveTo>
                  <a:pt x="0" y="1021"/>
                </a:moveTo>
                <a:lnTo>
                  <a:pt x="714" y="0"/>
                </a:lnTo>
                <a:lnTo>
                  <a:pt x="2295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70D340F8-C6B2-7342-896F-F984C8CD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472" y="5775252"/>
            <a:ext cx="166578" cy="166578"/>
          </a:xfrm>
          <a:custGeom>
            <a:avLst/>
            <a:gdLst>
              <a:gd name="T0" fmla="*/ 126 w 154"/>
              <a:gd name="T1" fmla="*/ 117 h 155"/>
              <a:gd name="T2" fmla="*/ 126 w 154"/>
              <a:gd name="T3" fmla="*/ 117 h 155"/>
              <a:gd name="T4" fmla="*/ 36 w 154"/>
              <a:gd name="T5" fmla="*/ 135 h 155"/>
              <a:gd name="T6" fmla="*/ 18 w 154"/>
              <a:gd name="T7" fmla="*/ 36 h 155"/>
              <a:gd name="T8" fmla="*/ 117 w 154"/>
              <a:gd name="T9" fmla="*/ 18 h 155"/>
              <a:gd name="T10" fmla="*/ 126 w 154"/>
              <a:gd name="T11" fmla="*/ 11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5">
                <a:moveTo>
                  <a:pt x="126" y="117"/>
                </a:moveTo>
                <a:lnTo>
                  <a:pt x="126" y="117"/>
                </a:lnTo>
                <a:cubicBezTo>
                  <a:pt x="108" y="145"/>
                  <a:pt x="63" y="154"/>
                  <a:pt x="36" y="135"/>
                </a:cubicBezTo>
                <a:cubicBezTo>
                  <a:pt x="9" y="108"/>
                  <a:pt x="0" y="72"/>
                  <a:pt x="18" y="36"/>
                </a:cubicBezTo>
                <a:cubicBezTo>
                  <a:pt x="36" y="9"/>
                  <a:pt x="81" y="0"/>
                  <a:pt x="117" y="18"/>
                </a:cubicBezTo>
                <a:cubicBezTo>
                  <a:pt x="144" y="45"/>
                  <a:pt x="153" y="81"/>
                  <a:pt x="126" y="11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Freeform 10">
            <a:extLst>
              <a:ext uri="{FF2B5EF4-FFF2-40B4-BE49-F238E27FC236}">
                <a16:creationId xmlns:a16="http://schemas.microsoft.com/office/drawing/2014/main" id="{48F99A44-7F64-DF47-910A-14F2E8DB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6382" y="11186612"/>
            <a:ext cx="2479610" cy="1104165"/>
          </a:xfrm>
          <a:custGeom>
            <a:avLst/>
            <a:gdLst>
              <a:gd name="T0" fmla="*/ 0 w 2296"/>
              <a:gd name="T1" fmla="*/ 0 h 1023"/>
              <a:gd name="T2" fmla="*/ 714 w 2296"/>
              <a:gd name="T3" fmla="*/ 1022 h 1023"/>
              <a:gd name="T4" fmla="*/ 2295 w 2296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6" h="1023">
                <a:moveTo>
                  <a:pt x="0" y="0"/>
                </a:moveTo>
                <a:lnTo>
                  <a:pt x="714" y="1022"/>
                </a:lnTo>
                <a:lnTo>
                  <a:pt x="2295" y="1022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11">
            <a:extLst>
              <a:ext uri="{FF2B5EF4-FFF2-40B4-BE49-F238E27FC236}">
                <a16:creationId xmlns:a16="http://schemas.microsoft.com/office/drawing/2014/main" id="{25AADFA3-2AE6-9C48-9718-1FA32AEE8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472" y="11100944"/>
            <a:ext cx="166578" cy="166575"/>
          </a:xfrm>
          <a:custGeom>
            <a:avLst/>
            <a:gdLst>
              <a:gd name="T0" fmla="*/ 18 w 154"/>
              <a:gd name="T1" fmla="*/ 118 h 155"/>
              <a:gd name="T2" fmla="*/ 18 w 154"/>
              <a:gd name="T3" fmla="*/ 118 h 155"/>
              <a:gd name="T4" fmla="*/ 36 w 154"/>
              <a:gd name="T5" fmla="*/ 27 h 155"/>
              <a:gd name="T6" fmla="*/ 126 w 154"/>
              <a:gd name="T7" fmla="*/ 45 h 155"/>
              <a:gd name="T8" fmla="*/ 117 w 154"/>
              <a:gd name="T9" fmla="*/ 136 h 155"/>
              <a:gd name="T10" fmla="*/ 18 w 154"/>
              <a:gd name="T11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55">
                <a:moveTo>
                  <a:pt x="18" y="118"/>
                </a:moveTo>
                <a:lnTo>
                  <a:pt x="18" y="118"/>
                </a:lnTo>
                <a:cubicBezTo>
                  <a:pt x="0" y="91"/>
                  <a:pt x="9" y="45"/>
                  <a:pt x="36" y="27"/>
                </a:cubicBezTo>
                <a:cubicBezTo>
                  <a:pt x="63" y="0"/>
                  <a:pt x="108" y="9"/>
                  <a:pt x="126" y="45"/>
                </a:cubicBezTo>
                <a:cubicBezTo>
                  <a:pt x="153" y="72"/>
                  <a:pt x="144" y="118"/>
                  <a:pt x="117" y="136"/>
                </a:cubicBezTo>
                <a:cubicBezTo>
                  <a:pt x="81" y="154"/>
                  <a:pt x="36" y="154"/>
                  <a:pt x="18" y="118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12">
            <a:extLst>
              <a:ext uri="{FF2B5EF4-FFF2-40B4-BE49-F238E27FC236}">
                <a16:creationId xmlns:a16="http://schemas.microsoft.com/office/drawing/2014/main" id="{3B4DFF0C-70C9-A24D-BFA4-59F7DFF8C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114" y="4761516"/>
            <a:ext cx="2479610" cy="1104165"/>
          </a:xfrm>
          <a:custGeom>
            <a:avLst/>
            <a:gdLst>
              <a:gd name="T0" fmla="*/ 2295 w 2296"/>
              <a:gd name="T1" fmla="*/ 1021 h 1022"/>
              <a:gd name="T2" fmla="*/ 1590 w 2296"/>
              <a:gd name="T3" fmla="*/ 0 h 1022"/>
              <a:gd name="T4" fmla="*/ 0 w 2296"/>
              <a:gd name="T5" fmla="*/ 0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6" h="1022">
                <a:moveTo>
                  <a:pt x="2295" y="1021"/>
                </a:moveTo>
                <a:lnTo>
                  <a:pt x="1590" y="0"/>
                </a:lnTo>
                <a:lnTo>
                  <a:pt x="0" y="0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Freeform 13">
            <a:extLst>
              <a:ext uri="{FF2B5EF4-FFF2-40B4-BE49-F238E27FC236}">
                <a16:creationId xmlns:a16="http://schemas.microsoft.com/office/drawing/2014/main" id="{67F4D411-3B34-7E44-A41C-D18F07622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17" y="5775252"/>
            <a:ext cx="166575" cy="166578"/>
          </a:xfrm>
          <a:custGeom>
            <a:avLst/>
            <a:gdLst>
              <a:gd name="T0" fmla="*/ 127 w 155"/>
              <a:gd name="T1" fmla="*/ 36 h 155"/>
              <a:gd name="T2" fmla="*/ 127 w 155"/>
              <a:gd name="T3" fmla="*/ 36 h 155"/>
              <a:gd name="T4" fmla="*/ 109 w 155"/>
              <a:gd name="T5" fmla="*/ 135 h 155"/>
              <a:gd name="T6" fmla="*/ 19 w 155"/>
              <a:gd name="T7" fmla="*/ 117 h 155"/>
              <a:gd name="T8" fmla="*/ 37 w 155"/>
              <a:gd name="T9" fmla="*/ 18 h 155"/>
              <a:gd name="T10" fmla="*/ 127 w 155"/>
              <a:gd name="T11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127" y="36"/>
                </a:moveTo>
                <a:lnTo>
                  <a:pt x="127" y="36"/>
                </a:lnTo>
                <a:cubicBezTo>
                  <a:pt x="154" y="72"/>
                  <a:pt x="145" y="108"/>
                  <a:pt x="109" y="135"/>
                </a:cubicBezTo>
                <a:cubicBezTo>
                  <a:pt x="82" y="154"/>
                  <a:pt x="37" y="145"/>
                  <a:pt x="19" y="117"/>
                </a:cubicBezTo>
                <a:cubicBezTo>
                  <a:pt x="0" y="81"/>
                  <a:pt x="0" y="45"/>
                  <a:pt x="37" y="18"/>
                </a:cubicBezTo>
                <a:cubicBezTo>
                  <a:pt x="64" y="0"/>
                  <a:pt x="109" y="9"/>
                  <a:pt x="127" y="36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" name="Freeform 14">
            <a:extLst>
              <a:ext uri="{FF2B5EF4-FFF2-40B4-BE49-F238E27FC236}">
                <a16:creationId xmlns:a16="http://schemas.microsoft.com/office/drawing/2014/main" id="{E8CE6557-F513-A646-8B6B-DCC5FC597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4114" y="11186612"/>
            <a:ext cx="2479610" cy="1104165"/>
          </a:xfrm>
          <a:custGeom>
            <a:avLst/>
            <a:gdLst>
              <a:gd name="T0" fmla="*/ 2295 w 2296"/>
              <a:gd name="T1" fmla="*/ 0 h 1023"/>
              <a:gd name="T2" fmla="*/ 1590 w 2296"/>
              <a:gd name="T3" fmla="*/ 1022 h 1023"/>
              <a:gd name="T4" fmla="*/ 0 w 2296"/>
              <a:gd name="T5" fmla="*/ 1022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96" h="1023">
                <a:moveTo>
                  <a:pt x="2295" y="0"/>
                </a:moveTo>
                <a:lnTo>
                  <a:pt x="1590" y="1022"/>
                </a:lnTo>
                <a:lnTo>
                  <a:pt x="0" y="1022"/>
                </a:lnTo>
              </a:path>
            </a:pathLst>
          </a:cu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0" name="Freeform 15">
            <a:extLst>
              <a:ext uri="{FF2B5EF4-FFF2-40B4-BE49-F238E27FC236}">
                <a16:creationId xmlns:a16="http://schemas.microsoft.com/office/drawing/2014/main" id="{3A6FDC27-F0D6-7C4F-8718-3B2AED4A1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17" y="11100944"/>
            <a:ext cx="166575" cy="166575"/>
          </a:xfrm>
          <a:custGeom>
            <a:avLst/>
            <a:gdLst>
              <a:gd name="T0" fmla="*/ 19 w 155"/>
              <a:gd name="T1" fmla="*/ 45 h 155"/>
              <a:gd name="T2" fmla="*/ 19 w 155"/>
              <a:gd name="T3" fmla="*/ 45 h 155"/>
              <a:gd name="T4" fmla="*/ 109 w 155"/>
              <a:gd name="T5" fmla="*/ 27 h 155"/>
              <a:gd name="T6" fmla="*/ 127 w 155"/>
              <a:gd name="T7" fmla="*/ 118 h 155"/>
              <a:gd name="T8" fmla="*/ 37 w 155"/>
              <a:gd name="T9" fmla="*/ 136 h 155"/>
              <a:gd name="T10" fmla="*/ 19 w 155"/>
              <a:gd name="T11" fmla="*/ 4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19" y="45"/>
                </a:moveTo>
                <a:lnTo>
                  <a:pt x="19" y="45"/>
                </a:lnTo>
                <a:cubicBezTo>
                  <a:pt x="37" y="9"/>
                  <a:pt x="82" y="0"/>
                  <a:pt x="109" y="27"/>
                </a:cubicBezTo>
                <a:cubicBezTo>
                  <a:pt x="145" y="45"/>
                  <a:pt x="154" y="91"/>
                  <a:pt x="127" y="118"/>
                </a:cubicBezTo>
                <a:cubicBezTo>
                  <a:pt x="109" y="154"/>
                  <a:pt x="64" y="154"/>
                  <a:pt x="37" y="136"/>
                </a:cubicBezTo>
                <a:cubicBezTo>
                  <a:pt x="0" y="118"/>
                  <a:pt x="0" y="72"/>
                  <a:pt x="19" y="4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Line 16">
            <a:extLst>
              <a:ext uri="{FF2B5EF4-FFF2-40B4-BE49-F238E27FC236}">
                <a16:creationId xmlns:a16="http://schemas.microsoft.com/office/drawing/2014/main" id="{9F82C593-EDEC-7744-80DF-2A10A41C04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27442" y="8683204"/>
            <a:ext cx="1656247" cy="4758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Freeform 17">
            <a:extLst>
              <a:ext uri="{FF2B5EF4-FFF2-40B4-BE49-F238E27FC236}">
                <a16:creationId xmlns:a16="http://schemas.microsoft.com/office/drawing/2014/main" id="{B3B8D3A2-2C6B-E04D-BD95-6AC6E70A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051" y="8602294"/>
            <a:ext cx="147541" cy="147541"/>
          </a:xfrm>
          <a:custGeom>
            <a:avLst/>
            <a:gdLst>
              <a:gd name="T0" fmla="*/ 73 w 137"/>
              <a:gd name="T1" fmla="*/ 136 h 137"/>
              <a:gd name="T2" fmla="*/ 73 w 137"/>
              <a:gd name="T3" fmla="*/ 136 h 137"/>
              <a:gd name="T4" fmla="*/ 0 w 137"/>
              <a:gd name="T5" fmla="*/ 72 h 137"/>
              <a:gd name="T6" fmla="*/ 73 w 137"/>
              <a:gd name="T7" fmla="*/ 0 h 137"/>
              <a:gd name="T8" fmla="*/ 136 w 137"/>
              <a:gd name="T9" fmla="*/ 72 h 137"/>
              <a:gd name="T10" fmla="*/ 73 w 137"/>
              <a:gd name="T11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3" y="136"/>
                </a:moveTo>
                <a:lnTo>
                  <a:pt x="73" y="136"/>
                </a:lnTo>
                <a:cubicBezTo>
                  <a:pt x="37" y="136"/>
                  <a:pt x="0" y="109"/>
                  <a:pt x="0" y="72"/>
                </a:cubicBezTo>
                <a:cubicBezTo>
                  <a:pt x="0" y="36"/>
                  <a:pt x="37" y="0"/>
                  <a:pt x="73" y="0"/>
                </a:cubicBezTo>
                <a:cubicBezTo>
                  <a:pt x="109" y="0"/>
                  <a:pt x="136" y="36"/>
                  <a:pt x="136" y="72"/>
                </a:cubicBezTo>
                <a:cubicBezTo>
                  <a:pt x="136" y="109"/>
                  <a:pt x="109" y="136"/>
                  <a:pt x="73" y="136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A0F2AEFA-3425-CA42-BC7E-4BD50CA5C9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79468" y="8683204"/>
            <a:ext cx="1656247" cy="4758"/>
          </a:xfrm>
          <a:prstGeom prst="line">
            <a:avLst/>
          </a:prstGeom>
          <a:noFill/>
          <a:ln w="4445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4" name="Freeform 19">
            <a:extLst>
              <a:ext uri="{FF2B5EF4-FFF2-40B4-BE49-F238E27FC236}">
                <a16:creationId xmlns:a16="http://schemas.microsoft.com/office/drawing/2014/main" id="{FCD9C7ED-FEBB-5945-BB7B-99E4E6161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4805" y="8602294"/>
            <a:ext cx="147541" cy="147541"/>
          </a:xfrm>
          <a:custGeom>
            <a:avLst/>
            <a:gdLst>
              <a:gd name="T0" fmla="*/ 73 w 137"/>
              <a:gd name="T1" fmla="*/ 0 h 137"/>
              <a:gd name="T2" fmla="*/ 73 w 137"/>
              <a:gd name="T3" fmla="*/ 0 h 137"/>
              <a:gd name="T4" fmla="*/ 136 w 137"/>
              <a:gd name="T5" fmla="*/ 72 h 137"/>
              <a:gd name="T6" fmla="*/ 73 w 137"/>
              <a:gd name="T7" fmla="*/ 136 h 137"/>
              <a:gd name="T8" fmla="*/ 0 w 137"/>
              <a:gd name="T9" fmla="*/ 72 h 137"/>
              <a:gd name="T10" fmla="*/ 73 w 137"/>
              <a:gd name="T11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7" h="137">
                <a:moveTo>
                  <a:pt x="73" y="0"/>
                </a:moveTo>
                <a:lnTo>
                  <a:pt x="73" y="0"/>
                </a:lnTo>
                <a:cubicBezTo>
                  <a:pt x="109" y="0"/>
                  <a:pt x="136" y="36"/>
                  <a:pt x="136" y="72"/>
                </a:cubicBezTo>
                <a:cubicBezTo>
                  <a:pt x="136" y="109"/>
                  <a:pt x="109" y="136"/>
                  <a:pt x="73" y="136"/>
                </a:cubicBezTo>
                <a:cubicBezTo>
                  <a:pt x="37" y="136"/>
                  <a:pt x="0" y="109"/>
                  <a:pt x="0" y="72"/>
                </a:cubicBezTo>
                <a:cubicBezTo>
                  <a:pt x="0" y="36"/>
                  <a:pt x="37" y="0"/>
                  <a:pt x="73" y="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64">
            <a:extLst>
              <a:ext uri="{FF2B5EF4-FFF2-40B4-BE49-F238E27FC236}">
                <a16:creationId xmlns:a16="http://schemas.microsoft.com/office/drawing/2014/main" id="{8136C89B-6FFB-C848-B5C9-DB64A3A0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7446" y="8497589"/>
            <a:ext cx="461657" cy="456896"/>
          </a:xfrm>
          <a:custGeom>
            <a:avLst/>
            <a:gdLst>
              <a:gd name="T0" fmla="*/ 208 w 426"/>
              <a:gd name="T1" fmla="*/ 424 h 425"/>
              <a:gd name="T2" fmla="*/ 208 w 426"/>
              <a:gd name="T3" fmla="*/ 424 h 425"/>
              <a:gd name="T4" fmla="*/ 145 w 426"/>
              <a:gd name="T5" fmla="*/ 397 h 425"/>
              <a:gd name="T6" fmla="*/ 27 w 426"/>
              <a:gd name="T7" fmla="*/ 280 h 425"/>
              <a:gd name="T8" fmla="*/ 27 w 426"/>
              <a:gd name="T9" fmla="*/ 162 h 425"/>
              <a:gd name="T10" fmla="*/ 181 w 426"/>
              <a:gd name="T11" fmla="*/ 9 h 425"/>
              <a:gd name="T12" fmla="*/ 190 w 426"/>
              <a:gd name="T13" fmla="*/ 0 h 425"/>
              <a:gd name="T14" fmla="*/ 380 w 426"/>
              <a:gd name="T15" fmla="*/ 0 h 425"/>
              <a:gd name="T16" fmla="*/ 425 w 426"/>
              <a:gd name="T17" fmla="*/ 45 h 425"/>
              <a:gd name="T18" fmla="*/ 425 w 426"/>
              <a:gd name="T19" fmla="*/ 235 h 425"/>
              <a:gd name="T20" fmla="*/ 416 w 426"/>
              <a:gd name="T21" fmla="*/ 244 h 425"/>
              <a:gd name="T22" fmla="*/ 271 w 426"/>
              <a:gd name="T23" fmla="*/ 397 h 425"/>
              <a:gd name="T24" fmla="*/ 208 w 426"/>
              <a:gd name="T25" fmla="*/ 424 h 425"/>
              <a:gd name="T26" fmla="*/ 199 w 426"/>
              <a:gd name="T27" fmla="*/ 45 h 425"/>
              <a:gd name="T28" fmla="*/ 199 w 426"/>
              <a:gd name="T29" fmla="*/ 45 h 425"/>
              <a:gd name="T30" fmla="*/ 54 w 426"/>
              <a:gd name="T31" fmla="*/ 190 h 425"/>
              <a:gd name="T32" fmla="*/ 64 w 426"/>
              <a:gd name="T33" fmla="*/ 253 h 425"/>
              <a:gd name="T34" fmla="*/ 181 w 426"/>
              <a:gd name="T35" fmla="*/ 370 h 425"/>
              <a:gd name="T36" fmla="*/ 235 w 426"/>
              <a:gd name="T37" fmla="*/ 370 h 425"/>
              <a:gd name="T38" fmla="*/ 380 w 426"/>
              <a:gd name="T39" fmla="*/ 226 h 425"/>
              <a:gd name="T40" fmla="*/ 380 w 426"/>
              <a:gd name="T41" fmla="*/ 45 h 425"/>
              <a:gd name="T42" fmla="*/ 199 w 426"/>
              <a:gd name="T43" fmla="*/ 45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6" h="425">
                <a:moveTo>
                  <a:pt x="208" y="424"/>
                </a:moveTo>
                <a:lnTo>
                  <a:pt x="208" y="424"/>
                </a:lnTo>
                <a:cubicBezTo>
                  <a:pt x="190" y="424"/>
                  <a:pt x="163" y="415"/>
                  <a:pt x="145" y="397"/>
                </a:cubicBezTo>
                <a:cubicBezTo>
                  <a:pt x="27" y="280"/>
                  <a:pt x="27" y="280"/>
                  <a:pt x="27" y="280"/>
                </a:cubicBezTo>
                <a:cubicBezTo>
                  <a:pt x="0" y="244"/>
                  <a:pt x="0" y="190"/>
                  <a:pt x="27" y="162"/>
                </a:cubicBezTo>
                <a:cubicBezTo>
                  <a:pt x="181" y="9"/>
                  <a:pt x="181" y="9"/>
                  <a:pt x="181" y="9"/>
                </a:cubicBezTo>
                <a:lnTo>
                  <a:pt x="190" y="0"/>
                </a:lnTo>
                <a:cubicBezTo>
                  <a:pt x="380" y="0"/>
                  <a:pt x="380" y="0"/>
                  <a:pt x="380" y="0"/>
                </a:cubicBezTo>
                <a:cubicBezTo>
                  <a:pt x="398" y="0"/>
                  <a:pt x="416" y="18"/>
                  <a:pt x="425" y="45"/>
                </a:cubicBezTo>
                <a:cubicBezTo>
                  <a:pt x="425" y="235"/>
                  <a:pt x="425" y="235"/>
                  <a:pt x="425" y="235"/>
                </a:cubicBezTo>
                <a:lnTo>
                  <a:pt x="416" y="244"/>
                </a:lnTo>
                <a:cubicBezTo>
                  <a:pt x="271" y="397"/>
                  <a:pt x="271" y="397"/>
                  <a:pt x="271" y="397"/>
                </a:cubicBezTo>
                <a:cubicBezTo>
                  <a:pt x="253" y="415"/>
                  <a:pt x="226" y="424"/>
                  <a:pt x="208" y="424"/>
                </a:cubicBezTo>
                <a:close/>
                <a:moveTo>
                  <a:pt x="199" y="45"/>
                </a:moveTo>
                <a:lnTo>
                  <a:pt x="199" y="45"/>
                </a:lnTo>
                <a:cubicBezTo>
                  <a:pt x="54" y="190"/>
                  <a:pt x="54" y="190"/>
                  <a:pt x="54" y="190"/>
                </a:cubicBezTo>
                <a:cubicBezTo>
                  <a:pt x="45" y="208"/>
                  <a:pt x="45" y="235"/>
                  <a:pt x="64" y="253"/>
                </a:cubicBezTo>
                <a:cubicBezTo>
                  <a:pt x="181" y="370"/>
                  <a:pt x="181" y="370"/>
                  <a:pt x="181" y="370"/>
                </a:cubicBezTo>
                <a:cubicBezTo>
                  <a:pt x="199" y="379"/>
                  <a:pt x="226" y="379"/>
                  <a:pt x="235" y="370"/>
                </a:cubicBezTo>
                <a:cubicBezTo>
                  <a:pt x="380" y="226"/>
                  <a:pt x="380" y="226"/>
                  <a:pt x="380" y="226"/>
                </a:cubicBezTo>
                <a:cubicBezTo>
                  <a:pt x="380" y="45"/>
                  <a:pt x="380" y="45"/>
                  <a:pt x="380" y="45"/>
                </a:cubicBezTo>
                <a:lnTo>
                  <a:pt x="1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65">
            <a:extLst>
              <a:ext uri="{FF2B5EF4-FFF2-40B4-BE49-F238E27FC236}">
                <a16:creationId xmlns:a16="http://schemas.microsoft.com/office/drawing/2014/main" id="{22771DC9-8701-2648-9C39-39B916ADE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8248" y="8592775"/>
            <a:ext cx="80907" cy="80910"/>
          </a:xfrm>
          <a:custGeom>
            <a:avLst/>
            <a:gdLst>
              <a:gd name="T0" fmla="*/ 64 w 74"/>
              <a:gd name="T1" fmla="*/ 63 h 73"/>
              <a:gd name="T2" fmla="*/ 64 w 74"/>
              <a:gd name="T3" fmla="*/ 63 h 73"/>
              <a:gd name="T4" fmla="*/ 19 w 74"/>
              <a:gd name="T5" fmla="*/ 63 h 73"/>
              <a:gd name="T6" fmla="*/ 19 w 74"/>
              <a:gd name="T7" fmla="*/ 18 h 73"/>
              <a:gd name="T8" fmla="*/ 64 w 74"/>
              <a:gd name="T9" fmla="*/ 18 h 73"/>
              <a:gd name="T10" fmla="*/ 64 w 74"/>
              <a:gd name="T11" fmla="*/ 63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3">
                <a:moveTo>
                  <a:pt x="64" y="63"/>
                </a:moveTo>
                <a:lnTo>
                  <a:pt x="64" y="63"/>
                </a:lnTo>
                <a:cubicBezTo>
                  <a:pt x="45" y="72"/>
                  <a:pt x="28" y="72"/>
                  <a:pt x="19" y="63"/>
                </a:cubicBezTo>
                <a:cubicBezTo>
                  <a:pt x="0" y="45"/>
                  <a:pt x="0" y="27"/>
                  <a:pt x="19" y="18"/>
                </a:cubicBezTo>
                <a:cubicBezTo>
                  <a:pt x="28" y="0"/>
                  <a:pt x="45" y="0"/>
                  <a:pt x="64" y="18"/>
                </a:cubicBezTo>
                <a:cubicBezTo>
                  <a:pt x="73" y="27"/>
                  <a:pt x="73" y="45"/>
                  <a:pt x="64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66">
            <a:extLst>
              <a:ext uri="{FF2B5EF4-FFF2-40B4-BE49-F238E27FC236}">
                <a16:creationId xmlns:a16="http://schemas.microsoft.com/office/drawing/2014/main" id="{ABD998FD-2009-EA41-B148-31523239A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5206" y="10544101"/>
            <a:ext cx="490213" cy="304597"/>
          </a:xfrm>
          <a:custGeom>
            <a:avLst/>
            <a:gdLst>
              <a:gd name="T0" fmla="*/ 362 w 453"/>
              <a:gd name="T1" fmla="*/ 280 h 281"/>
              <a:gd name="T2" fmla="*/ 362 w 453"/>
              <a:gd name="T3" fmla="*/ 280 h 281"/>
              <a:gd name="T4" fmla="*/ 172 w 453"/>
              <a:gd name="T5" fmla="*/ 280 h 281"/>
              <a:gd name="T6" fmla="*/ 127 w 453"/>
              <a:gd name="T7" fmla="*/ 235 h 281"/>
              <a:gd name="T8" fmla="*/ 73 w 453"/>
              <a:gd name="T9" fmla="*/ 45 h 281"/>
              <a:gd name="T10" fmla="*/ 27 w 453"/>
              <a:gd name="T11" fmla="*/ 45 h 281"/>
              <a:gd name="T12" fmla="*/ 0 w 453"/>
              <a:gd name="T13" fmla="*/ 27 h 281"/>
              <a:gd name="T14" fmla="*/ 27 w 453"/>
              <a:gd name="T15" fmla="*/ 0 h 281"/>
              <a:gd name="T16" fmla="*/ 90 w 453"/>
              <a:gd name="T17" fmla="*/ 0 h 281"/>
              <a:gd name="T18" fmla="*/ 109 w 453"/>
              <a:gd name="T19" fmla="*/ 18 h 281"/>
              <a:gd name="T20" fmla="*/ 172 w 453"/>
              <a:gd name="T21" fmla="*/ 226 h 281"/>
              <a:gd name="T22" fmla="*/ 172 w 453"/>
              <a:gd name="T23" fmla="*/ 235 h 281"/>
              <a:gd name="T24" fmla="*/ 362 w 453"/>
              <a:gd name="T25" fmla="*/ 235 h 281"/>
              <a:gd name="T26" fmla="*/ 362 w 453"/>
              <a:gd name="T27" fmla="*/ 226 h 281"/>
              <a:gd name="T28" fmla="*/ 398 w 453"/>
              <a:gd name="T29" fmla="*/ 109 h 281"/>
              <a:gd name="T30" fmla="*/ 235 w 453"/>
              <a:gd name="T31" fmla="*/ 109 h 281"/>
              <a:gd name="T32" fmla="*/ 217 w 453"/>
              <a:gd name="T33" fmla="*/ 90 h 281"/>
              <a:gd name="T34" fmla="*/ 235 w 453"/>
              <a:gd name="T35" fmla="*/ 64 h 281"/>
              <a:gd name="T36" fmla="*/ 425 w 453"/>
              <a:gd name="T37" fmla="*/ 64 h 281"/>
              <a:gd name="T38" fmla="*/ 443 w 453"/>
              <a:gd name="T39" fmla="*/ 73 h 281"/>
              <a:gd name="T40" fmla="*/ 443 w 453"/>
              <a:gd name="T41" fmla="*/ 90 h 281"/>
              <a:gd name="T42" fmla="*/ 407 w 453"/>
              <a:gd name="T43" fmla="*/ 235 h 281"/>
              <a:gd name="T44" fmla="*/ 362 w 453"/>
              <a:gd name="T45" fmla="*/ 28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3" h="281">
                <a:moveTo>
                  <a:pt x="362" y="280"/>
                </a:moveTo>
                <a:lnTo>
                  <a:pt x="362" y="280"/>
                </a:lnTo>
                <a:cubicBezTo>
                  <a:pt x="172" y="280"/>
                  <a:pt x="172" y="280"/>
                  <a:pt x="172" y="280"/>
                </a:cubicBezTo>
                <a:cubicBezTo>
                  <a:pt x="154" y="280"/>
                  <a:pt x="136" y="262"/>
                  <a:pt x="127" y="235"/>
                </a:cubicBezTo>
                <a:cubicBezTo>
                  <a:pt x="73" y="45"/>
                  <a:pt x="73" y="45"/>
                  <a:pt x="73" y="45"/>
                </a:cubicBezTo>
                <a:cubicBezTo>
                  <a:pt x="27" y="45"/>
                  <a:pt x="27" y="45"/>
                  <a:pt x="27" y="45"/>
                </a:cubicBezTo>
                <a:cubicBezTo>
                  <a:pt x="9" y="45"/>
                  <a:pt x="0" y="36"/>
                  <a:pt x="0" y="27"/>
                </a:cubicBezTo>
                <a:cubicBezTo>
                  <a:pt x="0" y="9"/>
                  <a:pt x="9" y="0"/>
                  <a:pt x="27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9" y="9"/>
                  <a:pt x="109" y="18"/>
                </a:cubicBezTo>
                <a:cubicBezTo>
                  <a:pt x="172" y="226"/>
                  <a:pt x="172" y="226"/>
                  <a:pt x="172" y="226"/>
                </a:cubicBezTo>
                <a:cubicBezTo>
                  <a:pt x="172" y="235"/>
                  <a:pt x="172" y="235"/>
                  <a:pt x="172" y="235"/>
                </a:cubicBezTo>
                <a:cubicBezTo>
                  <a:pt x="362" y="235"/>
                  <a:pt x="362" y="235"/>
                  <a:pt x="362" y="235"/>
                </a:cubicBezTo>
                <a:cubicBezTo>
                  <a:pt x="362" y="235"/>
                  <a:pt x="362" y="235"/>
                  <a:pt x="362" y="226"/>
                </a:cubicBezTo>
                <a:cubicBezTo>
                  <a:pt x="398" y="109"/>
                  <a:pt x="398" y="109"/>
                  <a:pt x="398" y="109"/>
                </a:cubicBezTo>
                <a:cubicBezTo>
                  <a:pt x="235" y="109"/>
                  <a:pt x="235" y="109"/>
                  <a:pt x="235" y="109"/>
                </a:cubicBezTo>
                <a:cubicBezTo>
                  <a:pt x="226" y="109"/>
                  <a:pt x="217" y="100"/>
                  <a:pt x="217" y="90"/>
                </a:cubicBezTo>
                <a:cubicBezTo>
                  <a:pt x="217" y="73"/>
                  <a:pt x="226" y="64"/>
                  <a:pt x="235" y="64"/>
                </a:cubicBezTo>
                <a:cubicBezTo>
                  <a:pt x="425" y="64"/>
                  <a:pt x="425" y="64"/>
                  <a:pt x="425" y="64"/>
                </a:cubicBezTo>
                <a:cubicBezTo>
                  <a:pt x="434" y="64"/>
                  <a:pt x="443" y="73"/>
                  <a:pt x="443" y="73"/>
                </a:cubicBezTo>
                <a:cubicBezTo>
                  <a:pt x="443" y="81"/>
                  <a:pt x="452" y="90"/>
                  <a:pt x="443" y="90"/>
                </a:cubicBezTo>
                <a:cubicBezTo>
                  <a:pt x="407" y="235"/>
                  <a:pt x="407" y="235"/>
                  <a:pt x="407" y="235"/>
                </a:cubicBezTo>
                <a:cubicBezTo>
                  <a:pt x="407" y="262"/>
                  <a:pt x="389" y="280"/>
                  <a:pt x="362" y="2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67">
            <a:extLst>
              <a:ext uri="{FF2B5EF4-FFF2-40B4-BE49-F238E27FC236}">
                <a16:creationId xmlns:a16="http://schemas.microsoft.com/office/drawing/2014/main" id="{EB9E6E55-F124-5A4F-BD86-35998A44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4191" y="10886773"/>
            <a:ext cx="90426" cy="99947"/>
          </a:xfrm>
          <a:custGeom>
            <a:avLst/>
            <a:gdLst>
              <a:gd name="T0" fmla="*/ 0 w 82"/>
              <a:gd name="T1" fmla="*/ 45 h 91"/>
              <a:gd name="T2" fmla="*/ 0 w 82"/>
              <a:gd name="T3" fmla="*/ 45 h 91"/>
              <a:gd name="T4" fmla="*/ 45 w 82"/>
              <a:gd name="T5" fmla="*/ 0 h 91"/>
              <a:gd name="T6" fmla="*/ 81 w 82"/>
              <a:gd name="T7" fmla="*/ 45 h 91"/>
              <a:gd name="T8" fmla="*/ 45 w 82"/>
              <a:gd name="T9" fmla="*/ 90 h 91"/>
              <a:gd name="T10" fmla="*/ 0 w 82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1">
                <a:moveTo>
                  <a:pt x="0" y="45"/>
                </a:moveTo>
                <a:lnTo>
                  <a:pt x="0" y="45"/>
                </a:lnTo>
                <a:cubicBezTo>
                  <a:pt x="0" y="17"/>
                  <a:pt x="18" y="0"/>
                  <a:pt x="45" y="0"/>
                </a:cubicBezTo>
                <a:cubicBezTo>
                  <a:pt x="63" y="0"/>
                  <a:pt x="81" y="17"/>
                  <a:pt x="81" y="45"/>
                </a:cubicBezTo>
                <a:cubicBezTo>
                  <a:pt x="81" y="72"/>
                  <a:pt x="63" y="90"/>
                  <a:pt x="45" y="90"/>
                </a:cubicBezTo>
                <a:cubicBezTo>
                  <a:pt x="18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68">
            <a:extLst>
              <a:ext uri="{FF2B5EF4-FFF2-40B4-BE49-F238E27FC236}">
                <a16:creationId xmlns:a16="http://schemas.microsoft.com/office/drawing/2014/main" id="{5E31FE4E-F4DB-6846-A483-B916AD63E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434" y="10886773"/>
            <a:ext cx="90429" cy="99947"/>
          </a:xfrm>
          <a:custGeom>
            <a:avLst/>
            <a:gdLst>
              <a:gd name="T0" fmla="*/ 0 w 83"/>
              <a:gd name="T1" fmla="*/ 45 h 91"/>
              <a:gd name="T2" fmla="*/ 0 w 83"/>
              <a:gd name="T3" fmla="*/ 45 h 91"/>
              <a:gd name="T4" fmla="*/ 37 w 83"/>
              <a:gd name="T5" fmla="*/ 0 h 91"/>
              <a:gd name="T6" fmla="*/ 82 w 83"/>
              <a:gd name="T7" fmla="*/ 45 h 91"/>
              <a:gd name="T8" fmla="*/ 37 w 83"/>
              <a:gd name="T9" fmla="*/ 90 h 91"/>
              <a:gd name="T10" fmla="*/ 0 w 83"/>
              <a:gd name="T11" fmla="*/ 45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3" h="91">
                <a:moveTo>
                  <a:pt x="0" y="45"/>
                </a:moveTo>
                <a:lnTo>
                  <a:pt x="0" y="45"/>
                </a:lnTo>
                <a:cubicBezTo>
                  <a:pt x="0" y="17"/>
                  <a:pt x="19" y="0"/>
                  <a:pt x="37" y="0"/>
                </a:cubicBezTo>
                <a:cubicBezTo>
                  <a:pt x="64" y="0"/>
                  <a:pt x="82" y="17"/>
                  <a:pt x="82" y="45"/>
                </a:cubicBezTo>
                <a:cubicBezTo>
                  <a:pt x="82" y="72"/>
                  <a:pt x="64" y="90"/>
                  <a:pt x="37" y="90"/>
                </a:cubicBezTo>
                <a:cubicBezTo>
                  <a:pt x="19" y="90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69">
            <a:extLst>
              <a:ext uri="{FF2B5EF4-FFF2-40B4-BE49-F238E27FC236}">
                <a16:creationId xmlns:a16="http://schemas.microsoft.com/office/drawing/2014/main" id="{D604EA12-0040-384D-ADFD-2F1AB38BB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8360" y="6389207"/>
            <a:ext cx="138022" cy="128500"/>
          </a:xfrm>
          <a:custGeom>
            <a:avLst/>
            <a:gdLst>
              <a:gd name="T0" fmla="*/ 91 w 128"/>
              <a:gd name="T1" fmla="*/ 118 h 119"/>
              <a:gd name="T2" fmla="*/ 91 w 128"/>
              <a:gd name="T3" fmla="*/ 118 h 119"/>
              <a:gd name="T4" fmla="*/ 36 w 128"/>
              <a:gd name="T5" fmla="*/ 118 h 119"/>
              <a:gd name="T6" fmla="*/ 0 w 128"/>
              <a:gd name="T7" fmla="*/ 90 h 119"/>
              <a:gd name="T8" fmla="*/ 0 w 128"/>
              <a:gd name="T9" fmla="*/ 36 h 119"/>
              <a:gd name="T10" fmla="*/ 36 w 128"/>
              <a:gd name="T11" fmla="*/ 0 h 119"/>
              <a:gd name="T12" fmla="*/ 91 w 128"/>
              <a:gd name="T13" fmla="*/ 0 h 119"/>
              <a:gd name="T14" fmla="*/ 127 w 128"/>
              <a:gd name="T15" fmla="*/ 36 h 119"/>
              <a:gd name="T16" fmla="*/ 127 w 128"/>
              <a:gd name="T17" fmla="*/ 90 h 119"/>
              <a:gd name="T18" fmla="*/ 91 w 128"/>
              <a:gd name="T19" fmla="*/ 118 h 119"/>
              <a:gd name="T20" fmla="*/ 91 w 128"/>
              <a:gd name="T21" fmla="*/ 36 h 119"/>
              <a:gd name="T22" fmla="*/ 91 w 128"/>
              <a:gd name="T23" fmla="*/ 36 h 119"/>
              <a:gd name="T24" fmla="*/ 36 w 128"/>
              <a:gd name="T25" fmla="*/ 36 h 119"/>
              <a:gd name="T26" fmla="*/ 36 w 128"/>
              <a:gd name="T27" fmla="*/ 90 h 119"/>
              <a:gd name="T28" fmla="*/ 91 w 128"/>
              <a:gd name="T29" fmla="*/ 90 h 119"/>
              <a:gd name="T30" fmla="*/ 91 w 128"/>
              <a:gd name="T31" fmla="*/ 36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" h="119">
                <a:moveTo>
                  <a:pt x="91" y="118"/>
                </a:moveTo>
                <a:lnTo>
                  <a:pt x="91" y="118"/>
                </a:lnTo>
                <a:cubicBezTo>
                  <a:pt x="36" y="118"/>
                  <a:pt x="36" y="118"/>
                  <a:pt x="36" y="118"/>
                </a:cubicBezTo>
                <a:cubicBezTo>
                  <a:pt x="19" y="118"/>
                  <a:pt x="0" y="108"/>
                  <a:pt x="0" y="9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9" y="0"/>
                  <a:pt x="36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9" y="0"/>
                  <a:pt x="127" y="18"/>
                  <a:pt x="127" y="36"/>
                </a:cubicBezTo>
                <a:cubicBezTo>
                  <a:pt x="127" y="90"/>
                  <a:pt x="127" y="90"/>
                  <a:pt x="127" y="90"/>
                </a:cubicBezTo>
                <a:cubicBezTo>
                  <a:pt x="127" y="108"/>
                  <a:pt x="109" y="118"/>
                  <a:pt x="91" y="118"/>
                </a:cubicBezTo>
                <a:close/>
                <a:moveTo>
                  <a:pt x="91" y="36"/>
                </a:moveTo>
                <a:lnTo>
                  <a:pt x="91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90"/>
                  <a:pt x="36" y="90"/>
                  <a:pt x="36" y="90"/>
                </a:cubicBezTo>
                <a:cubicBezTo>
                  <a:pt x="91" y="90"/>
                  <a:pt x="91" y="90"/>
                  <a:pt x="91" y="90"/>
                </a:cubicBezTo>
                <a:lnTo>
                  <a:pt x="91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70">
            <a:extLst>
              <a:ext uri="{FF2B5EF4-FFF2-40B4-BE49-F238E27FC236}">
                <a16:creationId xmlns:a16="http://schemas.microsoft.com/office/drawing/2014/main" id="{FA534F8F-8E0F-F248-84FB-D5AE0B78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094" y="6222629"/>
            <a:ext cx="528287" cy="418821"/>
          </a:xfrm>
          <a:custGeom>
            <a:avLst/>
            <a:gdLst>
              <a:gd name="T0" fmla="*/ 416 w 489"/>
              <a:gd name="T1" fmla="*/ 389 h 390"/>
              <a:gd name="T2" fmla="*/ 416 w 489"/>
              <a:gd name="T3" fmla="*/ 389 h 390"/>
              <a:gd name="T4" fmla="*/ 81 w 489"/>
              <a:gd name="T5" fmla="*/ 389 h 390"/>
              <a:gd name="T6" fmla="*/ 0 w 489"/>
              <a:gd name="T7" fmla="*/ 308 h 390"/>
              <a:gd name="T8" fmla="*/ 0 w 489"/>
              <a:gd name="T9" fmla="*/ 0 h 390"/>
              <a:gd name="T10" fmla="*/ 45 w 489"/>
              <a:gd name="T11" fmla="*/ 0 h 390"/>
              <a:gd name="T12" fmla="*/ 45 w 489"/>
              <a:gd name="T13" fmla="*/ 308 h 390"/>
              <a:gd name="T14" fmla="*/ 81 w 489"/>
              <a:gd name="T15" fmla="*/ 344 h 390"/>
              <a:gd name="T16" fmla="*/ 416 w 489"/>
              <a:gd name="T17" fmla="*/ 344 h 390"/>
              <a:gd name="T18" fmla="*/ 452 w 489"/>
              <a:gd name="T19" fmla="*/ 308 h 390"/>
              <a:gd name="T20" fmla="*/ 452 w 489"/>
              <a:gd name="T21" fmla="*/ 118 h 390"/>
              <a:gd name="T22" fmla="*/ 416 w 489"/>
              <a:gd name="T23" fmla="*/ 82 h 390"/>
              <a:gd name="T24" fmla="*/ 81 w 489"/>
              <a:gd name="T25" fmla="*/ 82 h 390"/>
              <a:gd name="T26" fmla="*/ 81 w 489"/>
              <a:gd name="T27" fmla="*/ 37 h 390"/>
              <a:gd name="T28" fmla="*/ 416 w 489"/>
              <a:gd name="T29" fmla="*/ 37 h 390"/>
              <a:gd name="T30" fmla="*/ 488 w 489"/>
              <a:gd name="T31" fmla="*/ 118 h 390"/>
              <a:gd name="T32" fmla="*/ 488 w 489"/>
              <a:gd name="T33" fmla="*/ 308 h 390"/>
              <a:gd name="T34" fmla="*/ 416 w 489"/>
              <a:gd name="T3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9" h="390">
                <a:moveTo>
                  <a:pt x="416" y="389"/>
                </a:moveTo>
                <a:lnTo>
                  <a:pt x="416" y="389"/>
                </a:lnTo>
                <a:cubicBezTo>
                  <a:pt x="81" y="389"/>
                  <a:pt x="81" y="389"/>
                  <a:pt x="81" y="389"/>
                </a:cubicBezTo>
                <a:cubicBezTo>
                  <a:pt x="36" y="389"/>
                  <a:pt x="0" y="353"/>
                  <a:pt x="0" y="308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08"/>
                  <a:pt x="45" y="308"/>
                  <a:pt x="45" y="308"/>
                </a:cubicBezTo>
                <a:cubicBezTo>
                  <a:pt x="45" y="326"/>
                  <a:pt x="63" y="344"/>
                  <a:pt x="81" y="344"/>
                </a:cubicBezTo>
                <a:cubicBezTo>
                  <a:pt x="416" y="344"/>
                  <a:pt x="416" y="344"/>
                  <a:pt x="416" y="344"/>
                </a:cubicBezTo>
                <a:cubicBezTo>
                  <a:pt x="434" y="344"/>
                  <a:pt x="452" y="326"/>
                  <a:pt x="452" y="308"/>
                </a:cubicBezTo>
                <a:cubicBezTo>
                  <a:pt x="452" y="118"/>
                  <a:pt x="452" y="118"/>
                  <a:pt x="452" y="118"/>
                </a:cubicBezTo>
                <a:cubicBezTo>
                  <a:pt x="452" y="91"/>
                  <a:pt x="434" y="82"/>
                  <a:pt x="416" y="82"/>
                </a:cubicBezTo>
                <a:cubicBezTo>
                  <a:pt x="81" y="82"/>
                  <a:pt x="81" y="82"/>
                  <a:pt x="81" y="82"/>
                </a:cubicBezTo>
                <a:cubicBezTo>
                  <a:pt x="81" y="37"/>
                  <a:pt x="81" y="37"/>
                  <a:pt x="81" y="37"/>
                </a:cubicBezTo>
                <a:cubicBezTo>
                  <a:pt x="416" y="37"/>
                  <a:pt x="416" y="37"/>
                  <a:pt x="416" y="37"/>
                </a:cubicBezTo>
                <a:cubicBezTo>
                  <a:pt x="452" y="37"/>
                  <a:pt x="488" y="73"/>
                  <a:pt x="488" y="11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8" y="353"/>
                  <a:pt x="452" y="389"/>
                  <a:pt x="416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71">
            <a:extLst>
              <a:ext uri="{FF2B5EF4-FFF2-40B4-BE49-F238E27FC236}">
                <a16:creationId xmlns:a16="http://schemas.microsoft.com/office/drawing/2014/main" id="{B6C27B52-9A6E-D942-8C07-F62D6AE7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8094" y="6136961"/>
            <a:ext cx="480694" cy="176097"/>
          </a:xfrm>
          <a:custGeom>
            <a:avLst/>
            <a:gdLst>
              <a:gd name="T0" fmla="*/ 81 w 444"/>
              <a:gd name="T1" fmla="*/ 163 h 164"/>
              <a:gd name="T2" fmla="*/ 81 w 444"/>
              <a:gd name="T3" fmla="*/ 163 h 164"/>
              <a:gd name="T4" fmla="*/ 9 w 444"/>
              <a:gd name="T5" fmla="*/ 64 h 164"/>
              <a:gd name="T6" fmla="*/ 90 w 444"/>
              <a:gd name="T7" fmla="*/ 0 h 164"/>
              <a:gd name="T8" fmla="*/ 380 w 444"/>
              <a:gd name="T9" fmla="*/ 0 h 164"/>
              <a:gd name="T10" fmla="*/ 443 w 444"/>
              <a:gd name="T11" fmla="*/ 64 h 164"/>
              <a:gd name="T12" fmla="*/ 443 w 444"/>
              <a:gd name="T13" fmla="*/ 81 h 164"/>
              <a:gd name="T14" fmla="*/ 425 w 444"/>
              <a:gd name="T15" fmla="*/ 100 h 164"/>
              <a:gd name="T16" fmla="*/ 425 w 444"/>
              <a:gd name="T17" fmla="*/ 100 h 164"/>
              <a:gd name="T18" fmla="*/ 397 w 444"/>
              <a:gd name="T19" fmla="*/ 81 h 164"/>
              <a:gd name="T20" fmla="*/ 397 w 444"/>
              <a:gd name="T21" fmla="*/ 64 h 164"/>
              <a:gd name="T22" fmla="*/ 380 w 444"/>
              <a:gd name="T23" fmla="*/ 36 h 164"/>
              <a:gd name="T24" fmla="*/ 90 w 444"/>
              <a:gd name="T25" fmla="*/ 36 h 164"/>
              <a:gd name="T26" fmla="*/ 45 w 444"/>
              <a:gd name="T27" fmla="*/ 73 h 164"/>
              <a:gd name="T28" fmla="*/ 81 w 444"/>
              <a:gd name="T29" fmla="*/ 118 h 164"/>
              <a:gd name="T30" fmla="*/ 81 w 444"/>
              <a:gd name="T3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4" h="164">
                <a:moveTo>
                  <a:pt x="81" y="163"/>
                </a:moveTo>
                <a:lnTo>
                  <a:pt x="81" y="163"/>
                </a:lnTo>
                <a:cubicBezTo>
                  <a:pt x="36" y="163"/>
                  <a:pt x="0" y="118"/>
                  <a:pt x="9" y="64"/>
                </a:cubicBezTo>
                <a:cubicBezTo>
                  <a:pt x="9" y="27"/>
                  <a:pt x="45" y="0"/>
                  <a:pt x="90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416" y="0"/>
                  <a:pt x="443" y="27"/>
                  <a:pt x="443" y="64"/>
                </a:cubicBezTo>
                <a:cubicBezTo>
                  <a:pt x="443" y="81"/>
                  <a:pt x="443" y="81"/>
                  <a:pt x="443" y="81"/>
                </a:cubicBezTo>
                <a:cubicBezTo>
                  <a:pt x="443" y="90"/>
                  <a:pt x="434" y="100"/>
                  <a:pt x="425" y="100"/>
                </a:cubicBezTo>
                <a:lnTo>
                  <a:pt x="425" y="100"/>
                </a:lnTo>
                <a:cubicBezTo>
                  <a:pt x="416" y="100"/>
                  <a:pt x="397" y="90"/>
                  <a:pt x="397" y="81"/>
                </a:cubicBezTo>
                <a:cubicBezTo>
                  <a:pt x="397" y="64"/>
                  <a:pt x="397" y="64"/>
                  <a:pt x="397" y="64"/>
                </a:cubicBezTo>
                <a:cubicBezTo>
                  <a:pt x="397" y="54"/>
                  <a:pt x="388" y="36"/>
                  <a:pt x="380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72" y="36"/>
                  <a:pt x="54" y="54"/>
                  <a:pt x="45" y="73"/>
                </a:cubicBezTo>
                <a:cubicBezTo>
                  <a:pt x="45" y="90"/>
                  <a:pt x="63" y="118"/>
                  <a:pt x="81" y="118"/>
                </a:cubicBezTo>
                <a:lnTo>
                  <a:pt x="81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72">
            <a:extLst>
              <a:ext uri="{FF2B5EF4-FFF2-40B4-BE49-F238E27FC236}">
                <a16:creationId xmlns:a16="http://schemas.microsoft.com/office/drawing/2014/main" id="{A90C2265-126C-D047-8518-EC77EFDC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0037" y="6136961"/>
            <a:ext cx="537803" cy="509250"/>
          </a:xfrm>
          <a:custGeom>
            <a:avLst/>
            <a:gdLst>
              <a:gd name="T0" fmla="*/ 425 w 498"/>
              <a:gd name="T1" fmla="*/ 470 h 471"/>
              <a:gd name="T2" fmla="*/ 425 w 498"/>
              <a:gd name="T3" fmla="*/ 470 h 471"/>
              <a:gd name="T4" fmla="*/ 72 w 498"/>
              <a:gd name="T5" fmla="*/ 470 h 471"/>
              <a:gd name="T6" fmla="*/ 0 w 498"/>
              <a:gd name="T7" fmla="*/ 398 h 471"/>
              <a:gd name="T8" fmla="*/ 0 w 498"/>
              <a:gd name="T9" fmla="*/ 64 h 471"/>
              <a:gd name="T10" fmla="*/ 72 w 498"/>
              <a:gd name="T11" fmla="*/ 0 h 471"/>
              <a:gd name="T12" fmla="*/ 108 w 498"/>
              <a:gd name="T13" fmla="*/ 0 h 471"/>
              <a:gd name="T14" fmla="*/ 108 w 498"/>
              <a:gd name="T15" fmla="*/ 45 h 471"/>
              <a:gd name="T16" fmla="*/ 72 w 498"/>
              <a:gd name="T17" fmla="*/ 45 h 471"/>
              <a:gd name="T18" fmla="*/ 45 w 498"/>
              <a:gd name="T19" fmla="*/ 64 h 471"/>
              <a:gd name="T20" fmla="*/ 45 w 498"/>
              <a:gd name="T21" fmla="*/ 398 h 471"/>
              <a:gd name="T22" fmla="*/ 72 w 498"/>
              <a:gd name="T23" fmla="*/ 425 h 471"/>
              <a:gd name="T24" fmla="*/ 425 w 498"/>
              <a:gd name="T25" fmla="*/ 425 h 471"/>
              <a:gd name="T26" fmla="*/ 452 w 498"/>
              <a:gd name="T27" fmla="*/ 398 h 471"/>
              <a:gd name="T28" fmla="*/ 452 w 498"/>
              <a:gd name="T29" fmla="*/ 64 h 471"/>
              <a:gd name="T30" fmla="*/ 425 w 498"/>
              <a:gd name="T31" fmla="*/ 45 h 471"/>
              <a:gd name="T32" fmla="*/ 388 w 498"/>
              <a:gd name="T33" fmla="*/ 45 h 471"/>
              <a:gd name="T34" fmla="*/ 388 w 498"/>
              <a:gd name="T35" fmla="*/ 0 h 471"/>
              <a:gd name="T36" fmla="*/ 425 w 498"/>
              <a:gd name="T37" fmla="*/ 0 h 471"/>
              <a:gd name="T38" fmla="*/ 497 w 498"/>
              <a:gd name="T39" fmla="*/ 64 h 471"/>
              <a:gd name="T40" fmla="*/ 497 w 498"/>
              <a:gd name="T41" fmla="*/ 398 h 471"/>
              <a:gd name="T42" fmla="*/ 425 w 498"/>
              <a:gd name="T43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8" h="471">
                <a:moveTo>
                  <a:pt x="425" y="470"/>
                </a:moveTo>
                <a:lnTo>
                  <a:pt x="425" y="470"/>
                </a:lnTo>
                <a:cubicBezTo>
                  <a:pt x="72" y="470"/>
                  <a:pt x="72" y="470"/>
                  <a:pt x="72" y="470"/>
                </a:cubicBezTo>
                <a:cubicBezTo>
                  <a:pt x="36" y="470"/>
                  <a:pt x="0" y="434"/>
                  <a:pt x="0" y="398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08" y="45"/>
                  <a:pt x="108" y="45"/>
                  <a:pt x="108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54" y="45"/>
                  <a:pt x="45" y="54"/>
                  <a:pt x="45" y="64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16"/>
                  <a:pt x="54" y="425"/>
                  <a:pt x="72" y="425"/>
                </a:cubicBezTo>
                <a:cubicBezTo>
                  <a:pt x="425" y="425"/>
                  <a:pt x="425" y="425"/>
                  <a:pt x="425" y="425"/>
                </a:cubicBezTo>
                <a:cubicBezTo>
                  <a:pt x="434" y="425"/>
                  <a:pt x="452" y="416"/>
                  <a:pt x="452" y="398"/>
                </a:cubicBezTo>
                <a:cubicBezTo>
                  <a:pt x="452" y="64"/>
                  <a:pt x="452" y="64"/>
                  <a:pt x="452" y="64"/>
                </a:cubicBezTo>
                <a:cubicBezTo>
                  <a:pt x="452" y="54"/>
                  <a:pt x="434" y="45"/>
                  <a:pt x="425" y="45"/>
                </a:cubicBezTo>
                <a:cubicBezTo>
                  <a:pt x="388" y="45"/>
                  <a:pt x="388" y="45"/>
                  <a:pt x="388" y="45"/>
                </a:cubicBezTo>
                <a:cubicBezTo>
                  <a:pt x="388" y="0"/>
                  <a:pt x="388" y="0"/>
                  <a:pt x="388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61" y="0"/>
                  <a:pt x="497" y="27"/>
                  <a:pt x="497" y="64"/>
                </a:cubicBezTo>
                <a:cubicBezTo>
                  <a:pt x="497" y="398"/>
                  <a:pt x="497" y="398"/>
                  <a:pt x="497" y="398"/>
                </a:cubicBezTo>
                <a:cubicBezTo>
                  <a:pt x="497" y="434"/>
                  <a:pt x="461" y="470"/>
                  <a:pt x="425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73">
            <a:extLst>
              <a:ext uri="{FF2B5EF4-FFF2-40B4-BE49-F238E27FC236}">
                <a16:creationId xmlns:a16="http://schemas.microsoft.com/office/drawing/2014/main" id="{C6FB4A5B-FAAA-4C43-93E6-9A703696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093" y="6070330"/>
            <a:ext cx="223690" cy="38075"/>
          </a:xfrm>
          <a:custGeom>
            <a:avLst/>
            <a:gdLst>
              <a:gd name="T0" fmla="*/ 207 w 208"/>
              <a:gd name="T1" fmla="*/ 36 h 37"/>
              <a:gd name="T2" fmla="*/ 0 w 208"/>
              <a:gd name="T3" fmla="*/ 36 h 37"/>
              <a:gd name="T4" fmla="*/ 0 w 208"/>
              <a:gd name="T5" fmla="*/ 0 h 37"/>
              <a:gd name="T6" fmla="*/ 207 w 208"/>
              <a:gd name="T7" fmla="*/ 0 h 37"/>
              <a:gd name="T8" fmla="*/ 207 w 208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37">
                <a:moveTo>
                  <a:pt x="207" y="36"/>
                </a:moveTo>
                <a:lnTo>
                  <a:pt x="0" y="36"/>
                </a:lnTo>
                <a:lnTo>
                  <a:pt x="0" y="0"/>
                </a:lnTo>
                <a:lnTo>
                  <a:pt x="207" y="0"/>
                </a:lnTo>
                <a:lnTo>
                  <a:pt x="207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74">
            <a:extLst>
              <a:ext uri="{FF2B5EF4-FFF2-40B4-BE49-F238E27FC236}">
                <a16:creationId xmlns:a16="http://schemas.microsoft.com/office/drawing/2014/main" id="{F75E0C69-1C5E-E04B-AE1A-4A0F35090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0355" y="6060811"/>
            <a:ext cx="157059" cy="128503"/>
          </a:xfrm>
          <a:custGeom>
            <a:avLst/>
            <a:gdLst>
              <a:gd name="T0" fmla="*/ 36 w 146"/>
              <a:gd name="T1" fmla="*/ 108 h 118"/>
              <a:gd name="T2" fmla="*/ 36 w 146"/>
              <a:gd name="T3" fmla="*/ 108 h 118"/>
              <a:gd name="T4" fmla="*/ 0 w 146"/>
              <a:gd name="T5" fmla="*/ 81 h 118"/>
              <a:gd name="T6" fmla="*/ 63 w 146"/>
              <a:gd name="T7" fmla="*/ 9 h 118"/>
              <a:gd name="T8" fmla="*/ 90 w 146"/>
              <a:gd name="T9" fmla="*/ 9 h 118"/>
              <a:gd name="T10" fmla="*/ 108 w 146"/>
              <a:gd name="T11" fmla="*/ 18 h 118"/>
              <a:gd name="T12" fmla="*/ 136 w 146"/>
              <a:gd name="T13" fmla="*/ 81 h 118"/>
              <a:gd name="T14" fmla="*/ 127 w 146"/>
              <a:gd name="T15" fmla="*/ 108 h 118"/>
              <a:gd name="T16" fmla="*/ 127 w 146"/>
              <a:gd name="T17" fmla="*/ 108 h 118"/>
              <a:gd name="T18" fmla="*/ 99 w 146"/>
              <a:gd name="T19" fmla="*/ 99 h 118"/>
              <a:gd name="T20" fmla="*/ 81 w 146"/>
              <a:gd name="T21" fmla="*/ 63 h 118"/>
              <a:gd name="T22" fmla="*/ 36 w 146"/>
              <a:gd name="T23" fmla="*/ 108 h 118"/>
              <a:gd name="T24" fmla="*/ 99 w 146"/>
              <a:gd name="T25" fmla="*/ 45 h 118"/>
              <a:gd name="T26" fmla="*/ 99 w 146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36" y="108"/>
                </a:moveTo>
                <a:lnTo>
                  <a:pt x="36" y="108"/>
                </a:lnTo>
                <a:cubicBezTo>
                  <a:pt x="0" y="81"/>
                  <a:pt x="0" y="81"/>
                  <a:pt x="0" y="81"/>
                </a:cubicBezTo>
                <a:cubicBezTo>
                  <a:pt x="63" y="9"/>
                  <a:pt x="63" y="9"/>
                  <a:pt x="63" y="9"/>
                </a:cubicBezTo>
                <a:cubicBezTo>
                  <a:pt x="72" y="9"/>
                  <a:pt x="81" y="0"/>
                  <a:pt x="90" y="9"/>
                </a:cubicBezTo>
                <a:cubicBezTo>
                  <a:pt x="90" y="9"/>
                  <a:pt x="99" y="9"/>
                  <a:pt x="108" y="18"/>
                </a:cubicBezTo>
                <a:cubicBezTo>
                  <a:pt x="136" y="81"/>
                  <a:pt x="136" y="81"/>
                  <a:pt x="136" y="81"/>
                </a:cubicBezTo>
                <a:cubicBezTo>
                  <a:pt x="145" y="90"/>
                  <a:pt x="136" y="108"/>
                  <a:pt x="127" y="108"/>
                </a:cubicBezTo>
                <a:lnTo>
                  <a:pt x="127" y="108"/>
                </a:lnTo>
                <a:cubicBezTo>
                  <a:pt x="117" y="117"/>
                  <a:pt x="99" y="108"/>
                  <a:pt x="99" y="99"/>
                </a:cubicBezTo>
                <a:cubicBezTo>
                  <a:pt x="81" y="63"/>
                  <a:pt x="81" y="63"/>
                  <a:pt x="81" y="63"/>
                </a:cubicBezTo>
                <a:lnTo>
                  <a:pt x="36" y="108"/>
                </a:lnTo>
                <a:close/>
                <a:moveTo>
                  <a:pt x="99" y="45"/>
                </a:move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75">
            <a:extLst>
              <a:ext uri="{FF2B5EF4-FFF2-40B4-BE49-F238E27FC236}">
                <a16:creationId xmlns:a16="http://schemas.microsoft.com/office/drawing/2014/main" id="{ABE6A1A7-F5A1-9045-93A7-7BE0B785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3243" y="6136961"/>
            <a:ext cx="204653" cy="147541"/>
          </a:xfrm>
          <a:custGeom>
            <a:avLst/>
            <a:gdLst>
              <a:gd name="T0" fmla="*/ 81 w 191"/>
              <a:gd name="T1" fmla="*/ 136 h 137"/>
              <a:gd name="T2" fmla="*/ 81 w 191"/>
              <a:gd name="T3" fmla="*/ 136 h 137"/>
              <a:gd name="T4" fmla="*/ 81 w 191"/>
              <a:gd name="T5" fmla="*/ 136 h 137"/>
              <a:gd name="T6" fmla="*/ 54 w 191"/>
              <a:gd name="T7" fmla="*/ 118 h 137"/>
              <a:gd name="T8" fmla="*/ 0 w 191"/>
              <a:gd name="T9" fmla="*/ 64 h 137"/>
              <a:gd name="T10" fmla="*/ 54 w 191"/>
              <a:gd name="T11" fmla="*/ 9 h 137"/>
              <a:gd name="T12" fmla="*/ 90 w 191"/>
              <a:gd name="T13" fmla="*/ 36 h 137"/>
              <a:gd name="T14" fmla="*/ 63 w 191"/>
              <a:gd name="T15" fmla="*/ 64 h 137"/>
              <a:gd name="T16" fmla="*/ 81 w 191"/>
              <a:gd name="T17" fmla="*/ 90 h 137"/>
              <a:gd name="T18" fmla="*/ 153 w 191"/>
              <a:gd name="T19" fmla="*/ 9 h 137"/>
              <a:gd name="T20" fmla="*/ 181 w 191"/>
              <a:gd name="T21" fmla="*/ 9 h 137"/>
              <a:gd name="T22" fmla="*/ 181 w 191"/>
              <a:gd name="T23" fmla="*/ 9 h 137"/>
              <a:gd name="T24" fmla="*/ 181 w 191"/>
              <a:gd name="T25" fmla="*/ 36 h 137"/>
              <a:gd name="T26" fmla="*/ 108 w 191"/>
              <a:gd name="T27" fmla="*/ 118 h 137"/>
              <a:gd name="T28" fmla="*/ 81 w 191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1" h="137">
                <a:moveTo>
                  <a:pt x="81" y="136"/>
                </a:moveTo>
                <a:lnTo>
                  <a:pt x="81" y="136"/>
                </a:lnTo>
                <a:lnTo>
                  <a:pt x="81" y="136"/>
                </a:lnTo>
                <a:cubicBezTo>
                  <a:pt x="72" y="136"/>
                  <a:pt x="63" y="127"/>
                  <a:pt x="54" y="118"/>
                </a:cubicBezTo>
                <a:cubicBezTo>
                  <a:pt x="0" y="64"/>
                  <a:pt x="0" y="64"/>
                  <a:pt x="0" y="64"/>
                </a:cubicBezTo>
                <a:cubicBezTo>
                  <a:pt x="54" y="9"/>
                  <a:pt x="54" y="9"/>
                  <a:pt x="54" y="9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64"/>
                  <a:pt x="63" y="64"/>
                  <a:pt x="63" y="64"/>
                </a:cubicBezTo>
                <a:cubicBezTo>
                  <a:pt x="81" y="90"/>
                  <a:pt x="81" y="90"/>
                  <a:pt x="81" y="90"/>
                </a:cubicBezTo>
                <a:cubicBezTo>
                  <a:pt x="153" y="9"/>
                  <a:pt x="153" y="9"/>
                  <a:pt x="153" y="9"/>
                </a:cubicBezTo>
                <a:cubicBezTo>
                  <a:pt x="162" y="0"/>
                  <a:pt x="171" y="0"/>
                  <a:pt x="181" y="9"/>
                </a:cubicBezTo>
                <a:lnTo>
                  <a:pt x="181" y="9"/>
                </a:lnTo>
                <a:cubicBezTo>
                  <a:pt x="190" y="9"/>
                  <a:pt x="190" y="27"/>
                  <a:pt x="181" y="36"/>
                </a:cubicBezTo>
                <a:cubicBezTo>
                  <a:pt x="108" y="118"/>
                  <a:pt x="108" y="118"/>
                  <a:pt x="108" y="118"/>
                </a:cubicBezTo>
                <a:cubicBezTo>
                  <a:pt x="99" y="127"/>
                  <a:pt x="90" y="136"/>
                  <a:pt x="81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76">
            <a:extLst>
              <a:ext uri="{FF2B5EF4-FFF2-40B4-BE49-F238E27FC236}">
                <a16:creationId xmlns:a16="http://schemas.microsoft.com/office/drawing/2014/main" id="{D203C5CF-24E9-AB46-84BA-5448D9C3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705" y="6060811"/>
            <a:ext cx="157056" cy="128503"/>
          </a:xfrm>
          <a:custGeom>
            <a:avLst/>
            <a:gdLst>
              <a:gd name="T0" fmla="*/ 109 w 146"/>
              <a:gd name="T1" fmla="*/ 108 h 118"/>
              <a:gd name="T2" fmla="*/ 109 w 146"/>
              <a:gd name="T3" fmla="*/ 108 h 118"/>
              <a:gd name="T4" fmla="*/ 145 w 146"/>
              <a:gd name="T5" fmla="*/ 81 h 118"/>
              <a:gd name="T6" fmla="*/ 73 w 146"/>
              <a:gd name="T7" fmla="*/ 9 h 118"/>
              <a:gd name="T8" fmla="*/ 54 w 146"/>
              <a:gd name="T9" fmla="*/ 9 h 118"/>
              <a:gd name="T10" fmla="*/ 36 w 146"/>
              <a:gd name="T11" fmla="*/ 18 h 118"/>
              <a:gd name="T12" fmla="*/ 9 w 146"/>
              <a:gd name="T13" fmla="*/ 81 h 118"/>
              <a:gd name="T14" fmla="*/ 18 w 146"/>
              <a:gd name="T15" fmla="*/ 108 h 118"/>
              <a:gd name="T16" fmla="*/ 18 w 146"/>
              <a:gd name="T17" fmla="*/ 108 h 118"/>
              <a:gd name="T18" fmla="*/ 45 w 146"/>
              <a:gd name="T19" fmla="*/ 99 h 118"/>
              <a:gd name="T20" fmla="*/ 64 w 146"/>
              <a:gd name="T21" fmla="*/ 63 h 118"/>
              <a:gd name="T22" fmla="*/ 109 w 146"/>
              <a:gd name="T23" fmla="*/ 108 h 118"/>
              <a:gd name="T24" fmla="*/ 45 w 146"/>
              <a:gd name="T25" fmla="*/ 45 h 118"/>
              <a:gd name="T26" fmla="*/ 45 w 146"/>
              <a:gd name="T27" fmla="*/ 4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6" h="118">
                <a:moveTo>
                  <a:pt x="109" y="108"/>
                </a:moveTo>
                <a:lnTo>
                  <a:pt x="109" y="108"/>
                </a:lnTo>
                <a:cubicBezTo>
                  <a:pt x="145" y="81"/>
                  <a:pt x="145" y="81"/>
                  <a:pt x="145" y="81"/>
                </a:cubicBezTo>
                <a:cubicBezTo>
                  <a:pt x="73" y="9"/>
                  <a:pt x="73" y="9"/>
                  <a:pt x="73" y="9"/>
                </a:cubicBezTo>
                <a:cubicBezTo>
                  <a:pt x="73" y="9"/>
                  <a:pt x="64" y="0"/>
                  <a:pt x="54" y="9"/>
                </a:cubicBezTo>
                <a:cubicBezTo>
                  <a:pt x="45" y="9"/>
                  <a:pt x="45" y="9"/>
                  <a:pt x="36" y="18"/>
                </a:cubicBezTo>
                <a:cubicBezTo>
                  <a:pt x="9" y="81"/>
                  <a:pt x="9" y="81"/>
                  <a:pt x="9" y="81"/>
                </a:cubicBezTo>
                <a:cubicBezTo>
                  <a:pt x="0" y="90"/>
                  <a:pt x="9" y="108"/>
                  <a:pt x="18" y="108"/>
                </a:cubicBezTo>
                <a:lnTo>
                  <a:pt x="18" y="108"/>
                </a:lnTo>
                <a:cubicBezTo>
                  <a:pt x="27" y="117"/>
                  <a:pt x="36" y="108"/>
                  <a:pt x="45" y="99"/>
                </a:cubicBezTo>
                <a:cubicBezTo>
                  <a:pt x="64" y="63"/>
                  <a:pt x="64" y="63"/>
                  <a:pt x="64" y="63"/>
                </a:cubicBezTo>
                <a:lnTo>
                  <a:pt x="109" y="108"/>
                </a:lnTo>
                <a:close/>
                <a:moveTo>
                  <a:pt x="45" y="45"/>
                </a:move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77">
            <a:extLst>
              <a:ext uri="{FF2B5EF4-FFF2-40B4-BE49-F238E27FC236}">
                <a16:creationId xmlns:a16="http://schemas.microsoft.com/office/drawing/2014/main" id="{60FCA7CD-56E9-5C43-8A54-481FFBFC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5705" y="6136961"/>
            <a:ext cx="214168" cy="147541"/>
          </a:xfrm>
          <a:custGeom>
            <a:avLst/>
            <a:gdLst>
              <a:gd name="T0" fmla="*/ 118 w 200"/>
              <a:gd name="T1" fmla="*/ 136 h 137"/>
              <a:gd name="T2" fmla="*/ 118 w 200"/>
              <a:gd name="T3" fmla="*/ 136 h 137"/>
              <a:gd name="T4" fmla="*/ 118 w 200"/>
              <a:gd name="T5" fmla="*/ 136 h 137"/>
              <a:gd name="T6" fmla="*/ 145 w 200"/>
              <a:gd name="T7" fmla="*/ 118 h 137"/>
              <a:gd name="T8" fmla="*/ 199 w 200"/>
              <a:gd name="T9" fmla="*/ 64 h 137"/>
              <a:gd name="T10" fmla="*/ 145 w 200"/>
              <a:gd name="T11" fmla="*/ 9 h 137"/>
              <a:gd name="T12" fmla="*/ 109 w 200"/>
              <a:gd name="T13" fmla="*/ 36 h 137"/>
              <a:gd name="T14" fmla="*/ 136 w 200"/>
              <a:gd name="T15" fmla="*/ 64 h 137"/>
              <a:gd name="T16" fmla="*/ 118 w 200"/>
              <a:gd name="T17" fmla="*/ 90 h 137"/>
              <a:gd name="T18" fmla="*/ 45 w 200"/>
              <a:gd name="T19" fmla="*/ 9 h 137"/>
              <a:gd name="T20" fmla="*/ 9 w 200"/>
              <a:gd name="T21" fmla="*/ 9 h 137"/>
              <a:gd name="T22" fmla="*/ 9 w 200"/>
              <a:gd name="T23" fmla="*/ 9 h 137"/>
              <a:gd name="T24" fmla="*/ 9 w 200"/>
              <a:gd name="T25" fmla="*/ 36 h 137"/>
              <a:gd name="T26" fmla="*/ 91 w 200"/>
              <a:gd name="T27" fmla="*/ 118 h 137"/>
              <a:gd name="T28" fmla="*/ 118 w 200"/>
              <a:gd name="T29" fmla="*/ 1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37">
                <a:moveTo>
                  <a:pt x="118" y="136"/>
                </a:moveTo>
                <a:lnTo>
                  <a:pt x="118" y="136"/>
                </a:lnTo>
                <a:lnTo>
                  <a:pt x="118" y="136"/>
                </a:lnTo>
                <a:cubicBezTo>
                  <a:pt x="127" y="136"/>
                  <a:pt x="136" y="127"/>
                  <a:pt x="145" y="118"/>
                </a:cubicBezTo>
                <a:cubicBezTo>
                  <a:pt x="199" y="64"/>
                  <a:pt x="199" y="64"/>
                  <a:pt x="199" y="64"/>
                </a:cubicBezTo>
                <a:cubicBezTo>
                  <a:pt x="145" y="9"/>
                  <a:pt x="145" y="9"/>
                  <a:pt x="145" y="9"/>
                </a:cubicBezTo>
                <a:cubicBezTo>
                  <a:pt x="109" y="36"/>
                  <a:pt x="109" y="36"/>
                  <a:pt x="109" y="36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18" y="90"/>
                  <a:pt x="118" y="90"/>
                  <a:pt x="118" y="90"/>
                </a:cubicBezTo>
                <a:cubicBezTo>
                  <a:pt x="45" y="9"/>
                  <a:pt x="45" y="9"/>
                  <a:pt x="45" y="9"/>
                </a:cubicBezTo>
                <a:cubicBezTo>
                  <a:pt x="36" y="0"/>
                  <a:pt x="18" y="0"/>
                  <a:pt x="9" y="9"/>
                </a:cubicBezTo>
                <a:lnTo>
                  <a:pt x="9" y="9"/>
                </a:lnTo>
                <a:cubicBezTo>
                  <a:pt x="0" y="9"/>
                  <a:pt x="0" y="27"/>
                  <a:pt x="9" y="36"/>
                </a:cubicBezTo>
                <a:cubicBezTo>
                  <a:pt x="91" y="118"/>
                  <a:pt x="91" y="118"/>
                  <a:pt x="91" y="118"/>
                </a:cubicBezTo>
                <a:cubicBezTo>
                  <a:pt x="100" y="127"/>
                  <a:pt x="109" y="136"/>
                  <a:pt x="118" y="1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78">
            <a:extLst>
              <a:ext uri="{FF2B5EF4-FFF2-40B4-BE49-F238E27FC236}">
                <a16:creationId xmlns:a16="http://schemas.microsoft.com/office/drawing/2014/main" id="{943640CF-3DD9-BF4E-8D0D-0B35254C2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429" y="6341613"/>
            <a:ext cx="118985" cy="38075"/>
          </a:xfrm>
          <a:custGeom>
            <a:avLst/>
            <a:gdLst>
              <a:gd name="T0" fmla="*/ 0 w 110"/>
              <a:gd name="T1" fmla="*/ 18 h 37"/>
              <a:gd name="T2" fmla="*/ 0 w 110"/>
              <a:gd name="T3" fmla="*/ 18 h 37"/>
              <a:gd name="T4" fmla="*/ 0 w 110"/>
              <a:gd name="T5" fmla="*/ 18 h 37"/>
              <a:gd name="T6" fmla="*/ 18 w 110"/>
              <a:gd name="T7" fmla="*/ 0 h 37"/>
              <a:gd name="T8" fmla="*/ 91 w 110"/>
              <a:gd name="T9" fmla="*/ 0 h 37"/>
              <a:gd name="T10" fmla="*/ 109 w 110"/>
              <a:gd name="T11" fmla="*/ 18 h 37"/>
              <a:gd name="T12" fmla="*/ 109 w 110"/>
              <a:gd name="T13" fmla="*/ 18 h 37"/>
              <a:gd name="T14" fmla="*/ 91 w 110"/>
              <a:gd name="T15" fmla="*/ 36 h 37"/>
              <a:gd name="T16" fmla="*/ 18 w 110"/>
              <a:gd name="T17" fmla="*/ 36 h 37"/>
              <a:gd name="T18" fmla="*/ 0 w 11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37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27"/>
                  <a:pt x="100" y="36"/>
                  <a:pt x="91" y="36"/>
                </a:cubicBez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79">
            <a:extLst>
              <a:ext uri="{FF2B5EF4-FFF2-40B4-BE49-F238E27FC236}">
                <a16:creationId xmlns:a16="http://schemas.microsoft.com/office/drawing/2014/main" id="{2EB98876-47EB-CD4E-A240-D9423F84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2761" y="6351132"/>
            <a:ext cx="38075" cy="276041"/>
          </a:xfrm>
          <a:custGeom>
            <a:avLst/>
            <a:gdLst>
              <a:gd name="T0" fmla="*/ 36 w 37"/>
              <a:gd name="T1" fmla="*/ 253 h 254"/>
              <a:gd name="T2" fmla="*/ 36 w 37"/>
              <a:gd name="T3" fmla="*/ 253 h 254"/>
              <a:gd name="T4" fmla="*/ 0 w 37"/>
              <a:gd name="T5" fmla="*/ 253 h 254"/>
              <a:gd name="T6" fmla="*/ 0 w 37"/>
              <a:gd name="T7" fmla="*/ 18 h 254"/>
              <a:gd name="T8" fmla="*/ 18 w 37"/>
              <a:gd name="T9" fmla="*/ 0 h 254"/>
              <a:gd name="T10" fmla="*/ 18 w 37"/>
              <a:gd name="T11" fmla="*/ 0 h 254"/>
              <a:gd name="T12" fmla="*/ 36 w 37"/>
              <a:gd name="T13" fmla="*/ 18 h 254"/>
              <a:gd name="T14" fmla="*/ 36 w 37"/>
              <a:gd name="T15" fmla="*/ 253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" h="254">
                <a:moveTo>
                  <a:pt x="36" y="253"/>
                </a:moveTo>
                <a:lnTo>
                  <a:pt x="36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lnTo>
                  <a:pt x="18" y="0"/>
                </a:lnTo>
                <a:cubicBezTo>
                  <a:pt x="27" y="0"/>
                  <a:pt x="36" y="9"/>
                  <a:pt x="36" y="18"/>
                </a:cubicBezTo>
                <a:lnTo>
                  <a:pt x="36" y="2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80">
            <a:extLst>
              <a:ext uri="{FF2B5EF4-FFF2-40B4-BE49-F238E27FC236}">
                <a16:creationId xmlns:a16="http://schemas.microsoft.com/office/drawing/2014/main" id="{96E28C3E-E74E-5446-A04E-B0FE88671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335" y="8602294"/>
            <a:ext cx="195134" cy="214171"/>
          </a:xfrm>
          <a:custGeom>
            <a:avLst/>
            <a:gdLst>
              <a:gd name="T0" fmla="*/ 9 w 182"/>
              <a:gd name="T1" fmla="*/ 190 h 200"/>
              <a:gd name="T2" fmla="*/ 9 w 182"/>
              <a:gd name="T3" fmla="*/ 190 h 200"/>
              <a:gd name="T4" fmla="*/ 9 w 182"/>
              <a:gd name="T5" fmla="*/ 190 h 200"/>
              <a:gd name="T6" fmla="*/ 9 w 182"/>
              <a:gd name="T7" fmla="*/ 172 h 200"/>
              <a:gd name="T8" fmla="*/ 154 w 182"/>
              <a:gd name="T9" fmla="*/ 9 h 200"/>
              <a:gd name="T10" fmla="*/ 172 w 182"/>
              <a:gd name="T11" fmla="*/ 9 h 200"/>
              <a:gd name="T12" fmla="*/ 172 w 182"/>
              <a:gd name="T13" fmla="*/ 9 h 200"/>
              <a:gd name="T14" fmla="*/ 172 w 182"/>
              <a:gd name="T15" fmla="*/ 27 h 200"/>
              <a:gd name="T16" fmla="*/ 36 w 182"/>
              <a:gd name="T17" fmla="*/ 190 h 200"/>
              <a:gd name="T18" fmla="*/ 9 w 182"/>
              <a:gd name="T19" fmla="*/ 190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2" h="200">
                <a:moveTo>
                  <a:pt x="9" y="190"/>
                </a:moveTo>
                <a:lnTo>
                  <a:pt x="9" y="190"/>
                </a:lnTo>
                <a:lnTo>
                  <a:pt x="9" y="190"/>
                </a:lnTo>
                <a:cubicBezTo>
                  <a:pt x="9" y="181"/>
                  <a:pt x="0" y="172"/>
                  <a:pt x="9" y="172"/>
                </a:cubicBezTo>
                <a:cubicBezTo>
                  <a:pt x="154" y="9"/>
                  <a:pt x="154" y="9"/>
                  <a:pt x="154" y="9"/>
                </a:cubicBezTo>
                <a:cubicBezTo>
                  <a:pt x="154" y="0"/>
                  <a:pt x="163" y="0"/>
                  <a:pt x="172" y="9"/>
                </a:cubicBezTo>
                <a:lnTo>
                  <a:pt x="172" y="9"/>
                </a:lnTo>
                <a:cubicBezTo>
                  <a:pt x="181" y="9"/>
                  <a:pt x="181" y="27"/>
                  <a:pt x="172" y="27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27" y="199"/>
                  <a:pt x="18" y="199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81">
            <a:extLst>
              <a:ext uri="{FF2B5EF4-FFF2-40B4-BE49-F238E27FC236}">
                <a16:creationId xmlns:a16="http://schemas.microsoft.com/office/drawing/2014/main" id="{FB18B308-744C-2D49-922F-9330A93B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0041" y="8721279"/>
            <a:ext cx="109466" cy="118982"/>
          </a:xfrm>
          <a:custGeom>
            <a:avLst/>
            <a:gdLst>
              <a:gd name="T0" fmla="*/ 54 w 100"/>
              <a:gd name="T1" fmla="*/ 108 h 109"/>
              <a:gd name="T2" fmla="*/ 54 w 100"/>
              <a:gd name="T3" fmla="*/ 108 h 109"/>
              <a:gd name="T4" fmla="*/ 0 w 100"/>
              <a:gd name="T5" fmla="*/ 54 h 109"/>
              <a:gd name="T6" fmla="*/ 54 w 100"/>
              <a:gd name="T7" fmla="*/ 0 h 109"/>
              <a:gd name="T8" fmla="*/ 99 w 100"/>
              <a:gd name="T9" fmla="*/ 54 h 109"/>
              <a:gd name="T10" fmla="*/ 54 w 100"/>
              <a:gd name="T11" fmla="*/ 108 h 109"/>
              <a:gd name="T12" fmla="*/ 54 w 100"/>
              <a:gd name="T13" fmla="*/ 36 h 109"/>
              <a:gd name="T14" fmla="*/ 54 w 100"/>
              <a:gd name="T15" fmla="*/ 36 h 109"/>
              <a:gd name="T16" fmla="*/ 27 w 100"/>
              <a:gd name="T17" fmla="*/ 54 h 109"/>
              <a:gd name="T18" fmla="*/ 54 w 100"/>
              <a:gd name="T19" fmla="*/ 72 h 109"/>
              <a:gd name="T20" fmla="*/ 72 w 100"/>
              <a:gd name="T21" fmla="*/ 54 h 109"/>
              <a:gd name="T22" fmla="*/ 54 w 100"/>
              <a:gd name="T23" fmla="*/ 36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9">
                <a:moveTo>
                  <a:pt x="54" y="108"/>
                </a:moveTo>
                <a:lnTo>
                  <a:pt x="54" y="108"/>
                </a:lnTo>
                <a:cubicBezTo>
                  <a:pt x="18" y="108"/>
                  <a:pt x="0" y="81"/>
                  <a:pt x="0" y="54"/>
                </a:cubicBezTo>
                <a:cubicBezTo>
                  <a:pt x="0" y="27"/>
                  <a:pt x="18" y="0"/>
                  <a:pt x="54" y="0"/>
                </a:cubicBezTo>
                <a:cubicBezTo>
                  <a:pt x="81" y="0"/>
                  <a:pt x="99" y="27"/>
                  <a:pt x="99" y="54"/>
                </a:cubicBezTo>
                <a:cubicBezTo>
                  <a:pt x="99" y="81"/>
                  <a:pt x="81" y="108"/>
                  <a:pt x="54" y="108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36" y="36"/>
                  <a:pt x="27" y="45"/>
                  <a:pt x="27" y="54"/>
                </a:cubicBezTo>
                <a:cubicBezTo>
                  <a:pt x="27" y="63"/>
                  <a:pt x="36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82">
            <a:extLst>
              <a:ext uri="{FF2B5EF4-FFF2-40B4-BE49-F238E27FC236}">
                <a16:creationId xmlns:a16="http://schemas.microsoft.com/office/drawing/2014/main" id="{30B693DF-50C7-3C4C-9FA0-572E3D67D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022" y="8583257"/>
            <a:ext cx="118982" cy="118985"/>
          </a:xfrm>
          <a:custGeom>
            <a:avLst/>
            <a:gdLst>
              <a:gd name="T0" fmla="*/ 54 w 110"/>
              <a:gd name="T1" fmla="*/ 109 h 110"/>
              <a:gd name="T2" fmla="*/ 54 w 110"/>
              <a:gd name="T3" fmla="*/ 109 h 110"/>
              <a:gd name="T4" fmla="*/ 0 w 110"/>
              <a:gd name="T5" fmla="*/ 54 h 110"/>
              <a:gd name="T6" fmla="*/ 54 w 110"/>
              <a:gd name="T7" fmla="*/ 0 h 110"/>
              <a:gd name="T8" fmla="*/ 109 w 110"/>
              <a:gd name="T9" fmla="*/ 54 h 110"/>
              <a:gd name="T10" fmla="*/ 54 w 110"/>
              <a:gd name="T11" fmla="*/ 109 h 110"/>
              <a:gd name="T12" fmla="*/ 54 w 110"/>
              <a:gd name="T13" fmla="*/ 36 h 110"/>
              <a:gd name="T14" fmla="*/ 54 w 110"/>
              <a:gd name="T15" fmla="*/ 36 h 110"/>
              <a:gd name="T16" fmla="*/ 36 w 110"/>
              <a:gd name="T17" fmla="*/ 54 h 110"/>
              <a:gd name="T18" fmla="*/ 54 w 110"/>
              <a:gd name="T19" fmla="*/ 72 h 110"/>
              <a:gd name="T20" fmla="*/ 72 w 110"/>
              <a:gd name="T21" fmla="*/ 54 h 110"/>
              <a:gd name="T22" fmla="*/ 54 w 110"/>
              <a:gd name="T23" fmla="*/ 36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0" h="110">
                <a:moveTo>
                  <a:pt x="54" y="109"/>
                </a:moveTo>
                <a:lnTo>
                  <a:pt x="54" y="109"/>
                </a:lnTo>
                <a:cubicBezTo>
                  <a:pt x="27" y="109"/>
                  <a:pt x="0" y="81"/>
                  <a:pt x="0" y="54"/>
                </a:cubicBezTo>
                <a:cubicBezTo>
                  <a:pt x="0" y="27"/>
                  <a:pt x="27" y="0"/>
                  <a:pt x="54" y="0"/>
                </a:cubicBezTo>
                <a:cubicBezTo>
                  <a:pt x="82" y="0"/>
                  <a:pt x="109" y="27"/>
                  <a:pt x="109" y="54"/>
                </a:cubicBezTo>
                <a:cubicBezTo>
                  <a:pt x="109" y="81"/>
                  <a:pt x="82" y="109"/>
                  <a:pt x="54" y="109"/>
                </a:cubicBezTo>
                <a:close/>
                <a:moveTo>
                  <a:pt x="54" y="36"/>
                </a:moveTo>
                <a:lnTo>
                  <a:pt x="54" y="36"/>
                </a:lnTo>
                <a:cubicBezTo>
                  <a:pt x="45" y="36"/>
                  <a:pt x="36" y="45"/>
                  <a:pt x="36" y="54"/>
                </a:cubicBezTo>
                <a:cubicBezTo>
                  <a:pt x="36" y="63"/>
                  <a:pt x="45" y="72"/>
                  <a:pt x="54" y="72"/>
                </a:cubicBezTo>
                <a:cubicBezTo>
                  <a:pt x="63" y="72"/>
                  <a:pt x="72" y="63"/>
                  <a:pt x="72" y="54"/>
                </a:cubicBezTo>
                <a:cubicBezTo>
                  <a:pt x="72" y="45"/>
                  <a:pt x="63" y="36"/>
                  <a:pt x="54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83">
            <a:extLst>
              <a:ext uri="{FF2B5EF4-FFF2-40B4-BE49-F238E27FC236}">
                <a16:creationId xmlns:a16="http://schemas.microsoft.com/office/drawing/2014/main" id="{103DF274-5689-CD49-8B30-8F80D8AA0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872" y="8554701"/>
            <a:ext cx="19037" cy="28556"/>
          </a:xfrm>
          <a:custGeom>
            <a:avLst/>
            <a:gdLst>
              <a:gd name="T0" fmla="*/ 18 w 19"/>
              <a:gd name="T1" fmla="*/ 27 h 28"/>
              <a:gd name="T2" fmla="*/ 0 w 19"/>
              <a:gd name="T3" fmla="*/ 27 h 28"/>
              <a:gd name="T4" fmla="*/ 0 w 19"/>
              <a:gd name="T5" fmla="*/ 0 h 28"/>
              <a:gd name="T6" fmla="*/ 18 w 19"/>
              <a:gd name="T7" fmla="*/ 0 h 28"/>
              <a:gd name="T8" fmla="*/ 18 w 19"/>
              <a:gd name="T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28">
                <a:moveTo>
                  <a:pt x="18" y="27"/>
                </a:moveTo>
                <a:lnTo>
                  <a:pt x="0" y="27"/>
                </a:lnTo>
                <a:lnTo>
                  <a:pt x="0" y="0"/>
                </a:lnTo>
                <a:lnTo>
                  <a:pt x="18" y="0"/>
                </a:lnTo>
                <a:lnTo>
                  <a:pt x="18" y="2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84">
            <a:extLst>
              <a:ext uri="{FF2B5EF4-FFF2-40B4-BE49-F238E27FC236}">
                <a16:creationId xmlns:a16="http://schemas.microsoft.com/office/drawing/2014/main" id="{0482F31A-5E4F-3B46-A722-11BA4F281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872" y="8621331"/>
            <a:ext cx="19037" cy="71391"/>
          </a:xfrm>
          <a:custGeom>
            <a:avLst/>
            <a:gdLst>
              <a:gd name="T0" fmla="*/ 18 w 19"/>
              <a:gd name="T1" fmla="*/ 63 h 64"/>
              <a:gd name="T2" fmla="*/ 0 w 19"/>
              <a:gd name="T3" fmla="*/ 63 h 64"/>
              <a:gd name="T4" fmla="*/ 0 w 19"/>
              <a:gd name="T5" fmla="*/ 0 h 64"/>
              <a:gd name="T6" fmla="*/ 18 w 19"/>
              <a:gd name="T7" fmla="*/ 0 h 64"/>
              <a:gd name="T8" fmla="*/ 18 w 19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64">
                <a:moveTo>
                  <a:pt x="18" y="63"/>
                </a:moveTo>
                <a:lnTo>
                  <a:pt x="0" y="63"/>
                </a:lnTo>
                <a:lnTo>
                  <a:pt x="0" y="0"/>
                </a:lnTo>
                <a:lnTo>
                  <a:pt x="18" y="0"/>
                </a:lnTo>
                <a:lnTo>
                  <a:pt x="18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85">
            <a:extLst>
              <a:ext uri="{FF2B5EF4-FFF2-40B4-BE49-F238E27FC236}">
                <a16:creationId xmlns:a16="http://schemas.microsoft.com/office/drawing/2014/main" id="{53DCE7BC-A274-924C-AD1C-29A4872A4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872" y="8721279"/>
            <a:ext cx="19037" cy="80907"/>
          </a:xfrm>
          <a:custGeom>
            <a:avLst/>
            <a:gdLst>
              <a:gd name="T0" fmla="*/ 18 w 19"/>
              <a:gd name="T1" fmla="*/ 72 h 73"/>
              <a:gd name="T2" fmla="*/ 0 w 19"/>
              <a:gd name="T3" fmla="*/ 72 h 73"/>
              <a:gd name="T4" fmla="*/ 0 w 19"/>
              <a:gd name="T5" fmla="*/ 0 h 73"/>
              <a:gd name="T6" fmla="*/ 18 w 19"/>
              <a:gd name="T7" fmla="*/ 0 h 73"/>
              <a:gd name="T8" fmla="*/ 18 w 19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73">
                <a:moveTo>
                  <a:pt x="18" y="72"/>
                </a:moveTo>
                <a:lnTo>
                  <a:pt x="0" y="72"/>
                </a:lnTo>
                <a:lnTo>
                  <a:pt x="0" y="0"/>
                </a:lnTo>
                <a:lnTo>
                  <a:pt x="18" y="0"/>
                </a:lnTo>
                <a:lnTo>
                  <a:pt x="18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86">
            <a:extLst>
              <a:ext uri="{FF2B5EF4-FFF2-40B4-BE49-F238E27FC236}">
                <a16:creationId xmlns:a16="http://schemas.microsoft.com/office/drawing/2014/main" id="{8DE92545-FCCF-3049-89CF-B9F793118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5872" y="8825984"/>
            <a:ext cx="19037" cy="38075"/>
          </a:xfrm>
          <a:custGeom>
            <a:avLst/>
            <a:gdLst>
              <a:gd name="T0" fmla="*/ 18 w 19"/>
              <a:gd name="T1" fmla="*/ 36 h 37"/>
              <a:gd name="T2" fmla="*/ 0 w 19"/>
              <a:gd name="T3" fmla="*/ 36 h 37"/>
              <a:gd name="T4" fmla="*/ 0 w 19"/>
              <a:gd name="T5" fmla="*/ 0 h 37"/>
              <a:gd name="T6" fmla="*/ 18 w 19"/>
              <a:gd name="T7" fmla="*/ 0 h 37"/>
              <a:gd name="T8" fmla="*/ 18 w 19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" h="37">
                <a:moveTo>
                  <a:pt x="18" y="36"/>
                </a:moveTo>
                <a:lnTo>
                  <a:pt x="0" y="36"/>
                </a:lnTo>
                <a:lnTo>
                  <a:pt x="0" y="0"/>
                </a:lnTo>
                <a:lnTo>
                  <a:pt x="18" y="0"/>
                </a:lnTo>
                <a:lnTo>
                  <a:pt x="18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87">
            <a:extLst>
              <a:ext uri="{FF2B5EF4-FFF2-40B4-BE49-F238E27FC236}">
                <a16:creationId xmlns:a16="http://schemas.microsoft.com/office/drawing/2014/main" id="{6C616272-9B6C-B240-99D6-B5BBC6FDE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294" y="8497589"/>
            <a:ext cx="575880" cy="428340"/>
          </a:xfrm>
          <a:custGeom>
            <a:avLst/>
            <a:gdLst>
              <a:gd name="T0" fmla="*/ 470 w 534"/>
              <a:gd name="T1" fmla="*/ 397 h 398"/>
              <a:gd name="T2" fmla="*/ 470 w 534"/>
              <a:gd name="T3" fmla="*/ 397 h 398"/>
              <a:gd name="T4" fmla="*/ 18 w 534"/>
              <a:gd name="T5" fmla="*/ 397 h 398"/>
              <a:gd name="T6" fmla="*/ 0 w 534"/>
              <a:gd name="T7" fmla="*/ 370 h 398"/>
              <a:gd name="T8" fmla="*/ 0 w 534"/>
              <a:gd name="T9" fmla="*/ 280 h 398"/>
              <a:gd name="T10" fmla="*/ 18 w 534"/>
              <a:gd name="T11" fmla="*/ 262 h 398"/>
              <a:gd name="T12" fmla="*/ 81 w 534"/>
              <a:gd name="T13" fmla="*/ 199 h 398"/>
              <a:gd name="T14" fmla="*/ 18 w 534"/>
              <a:gd name="T15" fmla="*/ 126 h 398"/>
              <a:gd name="T16" fmla="*/ 0 w 534"/>
              <a:gd name="T17" fmla="*/ 108 h 398"/>
              <a:gd name="T18" fmla="*/ 0 w 534"/>
              <a:gd name="T19" fmla="*/ 18 h 398"/>
              <a:gd name="T20" fmla="*/ 18 w 534"/>
              <a:gd name="T21" fmla="*/ 0 h 398"/>
              <a:gd name="T22" fmla="*/ 470 w 534"/>
              <a:gd name="T23" fmla="*/ 0 h 398"/>
              <a:gd name="T24" fmla="*/ 533 w 534"/>
              <a:gd name="T25" fmla="*/ 63 h 398"/>
              <a:gd name="T26" fmla="*/ 533 w 534"/>
              <a:gd name="T27" fmla="*/ 334 h 398"/>
              <a:gd name="T28" fmla="*/ 470 w 534"/>
              <a:gd name="T29" fmla="*/ 397 h 398"/>
              <a:gd name="T30" fmla="*/ 45 w 534"/>
              <a:gd name="T31" fmla="*/ 352 h 398"/>
              <a:gd name="T32" fmla="*/ 45 w 534"/>
              <a:gd name="T33" fmla="*/ 352 h 398"/>
              <a:gd name="T34" fmla="*/ 470 w 534"/>
              <a:gd name="T35" fmla="*/ 352 h 398"/>
              <a:gd name="T36" fmla="*/ 488 w 534"/>
              <a:gd name="T37" fmla="*/ 334 h 398"/>
              <a:gd name="T38" fmla="*/ 488 w 534"/>
              <a:gd name="T39" fmla="*/ 63 h 398"/>
              <a:gd name="T40" fmla="*/ 470 w 534"/>
              <a:gd name="T41" fmla="*/ 36 h 398"/>
              <a:gd name="T42" fmla="*/ 45 w 534"/>
              <a:gd name="T43" fmla="*/ 36 h 398"/>
              <a:gd name="T44" fmla="*/ 45 w 534"/>
              <a:gd name="T45" fmla="*/ 90 h 398"/>
              <a:gd name="T46" fmla="*/ 118 w 534"/>
              <a:gd name="T47" fmla="*/ 199 h 398"/>
              <a:gd name="T48" fmla="*/ 45 w 534"/>
              <a:gd name="T49" fmla="*/ 298 h 398"/>
              <a:gd name="T50" fmla="*/ 45 w 534"/>
              <a:gd name="T51" fmla="*/ 352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4" h="398">
                <a:moveTo>
                  <a:pt x="470" y="397"/>
                </a:moveTo>
                <a:lnTo>
                  <a:pt x="470" y="397"/>
                </a:lnTo>
                <a:cubicBezTo>
                  <a:pt x="18" y="397"/>
                  <a:pt x="18" y="397"/>
                  <a:pt x="18" y="397"/>
                </a:cubicBezTo>
                <a:cubicBezTo>
                  <a:pt x="9" y="397"/>
                  <a:pt x="0" y="379"/>
                  <a:pt x="0" y="370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71"/>
                  <a:pt x="9" y="262"/>
                  <a:pt x="18" y="262"/>
                </a:cubicBezTo>
                <a:cubicBezTo>
                  <a:pt x="55" y="253"/>
                  <a:pt x="81" y="226"/>
                  <a:pt x="81" y="199"/>
                </a:cubicBezTo>
                <a:cubicBezTo>
                  <a:pt x="81" y="162"/>
                  <a:pt x="55" y="135"/>
                  <a:pt x="18" y="126"/>
                </a:cubicBezTo>
                <a:cubicBezTo>
                  <a:pt x="9" y="126"/>
                  <a:pt x="0" y="117"/>
                  <a:pt x="0" y="10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18" y="0"/>
                </a:cubicBezTo>
                <a:cubicBezTo>
                  <a:pt x="470" y="0"/>
                  <a:pt x="470" y="0"/>
                  <a:pt x="470" y="0"/>
                </a:cubicBezTo>
                <a:cubicBezTo>
                  <a:pt x="506" y="0"/>
                  <a:pt x="533" y="27"/>
                  <a:pt x="533" y="63"/>
                </a:cubicBezTo>
                <a:cubicBezTo>
                  <a:pt x="533" y="334"/>
                  <a:pt x="533" y="334"/>
                  <a:pt x="533" y="334"/>
                </a:cubicBezTo>
                <a:cubicBezTo>
                  <a:pt x="533" y="370"/>
                  <a:pt x="506" y="397"/>
                  <a:pt x="470" y="397"/>
                </a:cubicBezTo>
                <a:close/>
                <a:moveTo>
                  <a:pt x="45" y="352"/>
                </a:moveTo>
                <a:lnTo>
                  <a:pt x="45" y="352"/>
                </a:lnTo>
                <a:cubicBezTo>
                  <a:pt x="470" y="352"/>
                  <a:pt x="470" y="352"/>
                  <a:pt x="470" y="352"/>
                </a:cubicBezTo>
                <a:cubicBezTo>
                  <a:pt x="479" y="352"/>
                  <a:pt x="488" y="343"/>
                  <a:pt x="488" y="334"/>
                </a:cubicBezTo>
                <a:cubicBezTo>
                  <a:pt x="488" y="63"/>
                  <a:pt x="488" y="63"/>
                  <a:pt x="488" y="63"/>
                </a:cubicBezTo>
                <a:cubicBezTo>
                  <a:pt x="488" y="45"/>
                  <a:pt x="479" y="36"/>
                  <a:pt x="47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45" y="90"/>
                  <a:pt x="45" y="90"/>
                  <a:pt x="45" y="90"/>
                </a:cubicBezTo>
                <a:cubicBezTo>
                  <a:pt x="91" y="108"/>
                  <a:pt x="118" y="144"/>
                  <a:pt x="118" y="199"/>
                </a:cubicBezTo>
                <a:cubicBezTo>
                  <a:pt x="118" y="244"/>
                  <a:pt x="91" y="289"/>
                  <a:pt x="45" y="298"/>
                </a:cubicBezTo>
                <a:lnTo>
                  <a:pt x="45" y="3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88">
            <a:extLst>
              <a:ext uri="{FF2B5EF4-FFF2-40B4-BE49-F238E27FC236}">
                <a16:creationId xmlns:a16="http://schemas.microsoft.com/office/drawing/2014/main" id="{5F074C6D-1D2D-7B45-AB66-8B1ED5651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7948" y="11029553"/>
            <a:ext cx="380746" cy="47593"/>
          </a:xfrm>
          <a:custGeom>
            <a:avLst/>
            <a:gdLst>
              <a:gd name="T0" fmla="*/ 353 w 354"/>
              <a:gd name="T1" fmla="*/ 45 h 46"/>
              <a:gd name="T2" fmla="*/ 0 w 354"/>
              <a:gd name="T3" fmla="*/ 45 h 46"/>
              <a:gd name="T4" fmla="*/ 0 w 354"/>
              <a:gd name="T5" fmla="*/ 0 h 46"/>
              <a:gd name="T6" fmla="*/ 353 w 354"/>
              <a:gd name="T7" fmla="*/ 0 h 46"/>
              <a:gd name="T8" fmla="*/ 353 w 354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46">
                <a:moveTo>
                  <a:pt x="353" y="45"/>
                </a:moveTo>
                <a:lnTo>
                  <a:pt x="0" y="45"/>
                </a:lnTo>
                <a:lnTo>
                  <a:pt x="0" y="0"/>
                </a:lnTo>
                <a:lnTo>
                  <a:pt x="353" y="0"/>
                </a:lnTo>
                <a:lnTo>
                  <a:pt x="353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89">
            <a:extLst>
              <a:ext uri="{FF2B5EF4-FFF2-40B4-BE49-F238E27FC236}">
                <a16:creationId xmlns:a16="http://schemas.microsoft.com/office/drawing/2014/main" id="{A1D139E2-C6CC-ED4F-A9D5-B3E6CBBDA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99" y="10544101"/>
            <a:ext cx="537806" cy="537806"/>
          </a:xfrm>
          <a:custGeom>
            <a:avLst/>
            <a:gdLst>
              <a:gd name="T0" fmla="*/ 425 w 498"/>
              <a:gd name="T1" fmla="*/ 497 h 498"/>
              <a:gd name="T2" fmla="*/ 425 w 498"/>
              <a:gd name="T3" fmla="*/ 497 h 498"/>
              <a:gd name="T4" fmla="*/ 425 w 498"/>
              <a:gd name="T5" fmla="*/ 452 h 498"/>
              <a:gd name="T6" fmla="*/ 452 w 498"/>
              <a:gd name="T7" fmla="*/ 425 h 498"/>
              <a:gd name="T8" fmla="*/ 452 w 498"/>
              <a:gd name="T9" fmla="*/ 389 h 498"/>
              <a:gd name="T10" fmla="*/ 163 w 498"/>
              <a:gd name="T11" fmla="*/ 389 h 498"/>
              <a:gd name="T12" fmla="*/ 163 w 498"/>
              <a:gd name="T13" fmla="*/ 416 h 498"/>
              <a:gd name="T14" fmla="*/ 81 w 498"/>
              <a:gd name="T15" fmla="*/ 497 h 498"/>
              <a:gd name="T16" fmla="*/ 0 w 498"/>
              <a:gd name="T17" fmla="*/ 416 h 498"/>
              <a:gd name="T18" fmla="*/ 0 w 498"/>
              <a:gd name="T19" fmla="*/ 36 h 498"/>
              <a:gd name="T20" fmla="*/ 36 w 498"/>
              <a:gd name="T21" fmla="*/ 0 h 498"/>
              <a:gd name="T22" fmla="*/ 388 w 498"/>
              <a:gd name="T23" fmla="*/ 0 h 498"/>
              <a:gd name="T24" fmla="*/ 416 w 498"/>
              <a:gd name="T25" fmla="*/ 36 h 498"/>
              <a:gd name="T26" fmla="*/ 416 w 498"/>
              <a:gd name="T27" fmla="*/ 343 h 498"/>
              <a:gd name="T28" fmla="*/ 470 w 498"/>
              <a:gd name="T29" fmla="*/ 343 h 498"/>
              <a:gd name="T30" fmla="*/ 497 w 498"/>
              <a:gd name="T31" fmla="*/ 371 h 498"/>
              <a:gd name="T32" fmla="*/ 497 w 498"/>
              <a:gd name="T33" fmla="*/ 425 h 498"/>
              <a:gd name="T34" fmla="*/ 425 w 498"/>
              <a:gd name="T35" fmla="*/ 497 h 498"/>
              <a:gd name="T36" fmla="*/ 45 w 498"/>
              <a:gd name="T37" fmla="*/ 45 h 498"/>
              <a:gd name="T38" fmla="*/ 45 w 498"/>
              <a:gd name="T39" fmla="*/ 45 h 498"/>
              <a:gd name="T40" fmla="*/ 45 w 498"/>
              <a:gd name="T41" fmla="*/ 416 h 498"/>
              <a:gd name="T42" fmla="*/ 81 w 498"/>
              <a:gd name="T43" fmla="*/ 452 h 498"/>
              <a:gd name="T44" fmla="*/ 117 w 498"/>
              <a:gd name="T45" fmla="*/ 416 h 498"/>
              <a:gd name="T46" fmla="*/ 117 w 498"/>
              <a:gd name="T47" fmla="*/ 371 h 498"/>
              <a:gd name="T48" fmla="*/ 135 w 498"/>
              <a:gd name="T49" fmla="*/ 343 h 498"/>
              <a:gd name="T50" fmla="*/ 370 w 498"/>
              <a:gd name="T51" fmla="*/ 343 h 498"/>
              <a:gd name="T52" fmla="*/ 379 w 498"/>
              <a:gd name="T53" fmla="*/ 45 h 498"/>
              <a:gd name="T54" fmla="*/ 45 w 498"/>
              <a:gd name="T55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8" h="498">
                <a:moveTo>
                  <a:pt x="425" y="497"/>
                </a:moveTo>
                <a:lnTo>
                  <a:pt x="425" y="497"/>
                </a:lnTo>
                <a:cubicBezTo>
                  <a:pt x="425" y="452"/>
                  <a:pt x="425" y="452"/>
                  <a:pt x="425" y="452"/>
                </a:cubicBezTo>
                <a:cubicBezTo>
                  <a:pt x="443" y="452"/>
                  <a:pt x="452" y="443"/>
                  <a:pt x="452" y="425"/>
                </a:cubicBezTo>
                <a:cubicBezTo>
                  <a:pt x="452" y="389"/>
                  <a:pt x="452" y="389"/>
                  <a:pt x="452" y="389"/>
                </a:cubicBezTo>
                <a:cubicBezTo>
                  <a:pt x="163" y="389"/>
                  <a:pt x="163" y="389"/>
                  <a:pt x="163" y="389"/>
                </a:cubicBezTo>
                <a:cubicBezTo>
                  <a:pt x="163" y="416"/>
                  <a:pt x="163" y="416"/>
                  <a:pt x="163" y="416"/>
                </a:cubicBezTo>
                <a:cubicBezTo>
                  <a:pt x="163" y="461"/>
                  <a:pt x="126" y="497"/>
                  <a:pt x="81" y="497"/>
                </a:cubicBezTo>
                <a:cubicBezTo>
                  <a:pt x="36" y="497"/>
                  <a:pt x="0" y="461"/>
                  <a:pt x="0" y="41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388" y="0"/>
                  <a:pt x="388" y="0"/>
                  <a:pt x="388" y="0"/>
                </a:cubicBezTo>
                <a:cubicBezTo>
                  <a:pt x="407" y="0"/>
                  <a:pt x="416" y="18"/>
                  <a:pt x="416" y="36"/>
                </a:cubicBezTo>
                <a:cubicBezTo>
                  <a:pt x="416" y="343"/>
                  <a:pt x="416" y="343"/>
                  <a:pt x="416" y="343"/>
                </a:cubicBezTo>
                <a:cubicBezTo>
                  <a:pt x="470" y="343"/>
                  <a:pt x="470" y="343"/>
                  <a:pt x="470" y="343"/>
                </a:cubicBezTo>
                <a:cubicBezTo>
                  <a:pt x="488" y="343"/>
                  <a:pt x="497" y="353"/>
                  <a:pt x="497" y="371"/>
                </a:cubicBezTo>
                <a:cubicBezTo>
                  <a:pt x="497" y="425"/>
                  <a:pt x="497" y="425"/>
                  <a:pt x="497" y="425"/>
                </a:cubicBezTo>
                <a:cubicBezTo>
                  <a:pt x="497" y="461"/>
                  <a:pt x="461" y="497"/>
                  <a:pt x="425" y="497"/>
                </a:cubicBezTo>
                <a:close/>
                <a:moveTo>
                  <a:pt x="45" y="45"/>
                </a:moveTo>
                <a:lnTo>
                  <a:pt x="45" y="45"/>
                </a:lnTo>
                <a:cubicBezTo>
                  <a:pt x="45" y="416"/>
                  <a:pt x="45" y="416"/>
                  <a:pt x="45" y="416"/>
                </a:cubicBezTo>
                <a:cubicBezTo>
                  <a:pt x="45" y="434"/>
                  <a:pt x="63" y="452"/>
                  <a:pt x="81" y="452"/>
                </a:cubicBezTo>
                <a:cubicBezTo>
                  <a:pt x="99" y="452"/>
                  <a:pt x="117" y="434"/>
                  <a:pt x="117" y="416"/>
                </a:cubicBezTo>
                <a:cubicBezTo>
                  <a:pt x="117" y="371"/>
                  <a:pt x="117" y="371"/>
                  <a:pt x="117" y="371"/>
                </a:cubicBezTo>
                <a:cubicBezTo>
                  <a:pt x="117" y="353"/>
                  <a:pt x="126" y="343"/>
                  <a:pt x="135" y="343"/>
                </a:cubicBezTo>
                <a:cubicBezTo>
                  <a:pt x="370" y="343"/>
                  <a:pt x="370" y="343"/>
                  <a:pt x="370" y="343"/>
                </a:cubicBezTo>
                <a:cubicBezTo>
                  <a:pt x="379" y="45"/>
                  <a:pt x="379" y="45"/>
                  <a:pt x="379" y="45"/>
                </a:cubicBezTo>
                <a:lnTo>
                  <a:pt x="45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90">
            <a:extLst>
              <a:ext uri="{FF2B5EF4-FFF2-40B4-BE49-F238E27FC236}">
                <a16:creationId xmlns:a16="http://schemas.microsoft.com/office/drawing/2014/main" id="{350D9C14-E362-9B43-B309-EA51C121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504" y="10672604"/>
            <a:ext cx="233209" cy="38075"/>
          </a:xfrm>
          <a:custGeom>
            <a:avLst/>
            <a:gdLst>
              <a:gd name="T0" fmla="*/ 199 w 218"/>
              <a:gd name="T1" fmla="*/ 36 h 37"/>
              <a:gd name="T2" fmla="*/ 199 w 218"/>
              <a:gd name="T3" fmla="*/ 36 h 37"/>
              <a:gd name="T4" fmla="*/ 18 w 218"/>
              <a:gd name="T5" fmla="*/ 36 h 37"/>
              <a:gd name="T6" fmla="*/ 0 w 218"/>
              <a:gd name="T7" fmla="*/ 18 h 37"/>
              <a:gd name="T8" fmla="*/ 0 w 218"/>
              <a:gd name="T9" fmla="*/ 18 h 37"/>
              <a:gd name="T10" fmla="*/ 18 w 218"/>
              <a:gd name="T11" fmla="*/ 0 h 37"/>
              <a:gd name="T12" fmla="*/ 199 w 218"/>
              <a:gd name="T13" fmla="*/ 0 h 37"/>
              <a:gd name="T14" fmla="*/ 217 w 218"/>
              <a:gd name="T15" fmla="*/ 18 h 37"/>
              <a:gd name="T16" fmla="*/ 217 w 218"/>
              <a:gd name="T17" fmla="*/ 18 h 37"/>
              <a:gd name="T18" fmla="*/ 199 w 218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37">
                <a:moveTo>
                  <a:pt x="199" y="36"/>
                </a:moveTo>
                <a:lnTo>
                  <a:pt x="199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9"/>
                  <a:pt x="217" y="18"/>
                </a:cubicBezTo>
                <a:lnTo>
                  <a:pt x="217" y="18"/>
                </a:lnTo>
                <a:cubicBezTo>
                  <a:pt x="217" y="27"/>
                  <a:pt x="208" y="36"/>
                  <a:pt x="199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91">
            <a:extLst>
              <a:ext uri="{FF2B5EF4-FFF2-40B4-BE49-F238E27FC236}">
                <a16:creationId xmlns:a16="http://schemas.microsoft.com/office/drawing/2014/main" id="{51EB3FAD-61F9-9641-AE83-891331BD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504" y="10748753"/>
            <a:ext cx="233209" cy="28556"/>
          </a:xfrm>
          <a:custGeom>
            <a:avLst/>
            <a:gdLst>
              <a:gd name="T0" fmla="*/ 199 w 218"/>
              <a:gd name="T1" fmla="*/ 27 h 28"/>
              <a:gd name="T2" fmla="*/ 199 w 218"/>
              <a:gd name="T3" fmla="*/ 27 h 28"/>
              <a:gd name="T4" fmla="*/ 18 w 218"/>
              <a:gd name="T5" fmla="*/ 27 h 28"/>
              <a:gd name="T6" fmla="*/ 0 w 218"/>
              <a:gd name="T7" fmla="*/ 9 h 28"/>
              <a:gd name="T8" fmla="*/ 0 w 218"/>
              <a:gd name="T9" fmla="*/ 9 h 28"/>
              <a:gd name="T10" fmla="*/ 18 w 218"/>
              <a:gd name="T11" fmla="*/ 0 h 28"/>
              <a:gd name="T12" fmla="*/ 199 w 218"/>
              <a:gd name="T13" fmla="*/ 0 h 28"/>
              <a:gd name="T14" fmla="*/ 217 w 218"/>
              <a:gd name="T15" fmla="*/ 9 h 28"/>
              <a:gd name="T16" fmla="*/ 217 w 218"/>
              <a:gd name="T17" fmla="*/ 9 h 28"/>
              <a:gd name="T18" fmla="*/ 199 w 218"/>
              <a:gd name="T19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8" h="28">
                <a:moveTo>
                  <a:pt x="199" y="27"/>
                </a:moveTo>
                <a:lnTo>
                  <a:pt x="199" y="27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18"/>
                  <a:pt x="0" y="9"/>
                </a:cubicBezTo>
                <a:lnTo>
                  <a:pt x="0" y="9"/>
                </a:lnTo>
                <a:cubicBezTo>
                  <a:pt x="0" y="0"/>
                  <a:pt x="9" y="0"/>
                  <a:pt x="18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208" y="0"/>
                  <a:pt x="217" y="0"/>
                  <a:pt x="217" y="9"/>
                </a:cubicBezTo>
                <a:lnTo>
                  <a:pt x="217" y="9"/>
                </a:lnTo>
                <a:cubicBezTo>
                  <a:pt x="217" y="18"/>
                  <a:pt x="208" y="27"/>
                  <a:pt x="199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92">
            <a:extLst>
              <a:ext uri="{FF2B5EF4-FFF2-40B4-BE49-F238E27FC236}">
                <a16:creationId xmlns:a16="http://schemas.microsoft.com/office/drawing/2014/main" id="{D2D61D3A-2BA2-314C-BA6F-D39DBAC2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6504" y="10815384"/>
            <a:ext cx="147541" cy="38075"/>
          </a:xfrm>
          <a:custGeom>
            <a:avLst/>
            <a:gdLst>
              <a:gd name="T0" fmla="*/ 118 w 137"/>
              <a:gd name="T1" fmla="*/ 36 h 37"/>
              <a:gd name="T2" fmla="*/ 118 w 137"/>
              <a:gd name="T3" fmla="*/ 36 h 37"/>
              <a:gd name="T4" fmla="*/ 18 w 137"/>
              <a:gd name="T5" fmla="*/ 36 h 37"/>
              <a:gd name="T6" fmla="*/ 0 w 137"/>
              <a:gd name="T7" fmla="*/ 18 h 37"/>
              <a:gd name="T8" fmla="*/ 0 w 137"/>
              <a:gd name="T9" fmla="*/ 18 h 37"/>
              <a:gd name="T10" fmla="*/ 18 w 137"/>
              <a:gd name="T11" fmla="*/ 0 h 37"/>
              <a:gd name="T12" fmla="*/ 118 w 137"/>
              <a:gd name="T13" fmla="*/ 0 h 37"/>
              <a:gd name="T14" fmla="*/ 136 w 137"/>
              <a:gd name="T15" fmla="*/ 18 h 37"/>
              <a:gd name="T16" fmla="*/ 136 w 137"/>
              <a:gd name="T17" fmla="*/ 18 h 37"/>
              <a:gd name="T18" fmla="*/ 118 w 137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37">
                <a:moveTo>
                  <a:pt x="118" y="36"/>
                </a:moveTo>
                <a:lnTo>
                  <a:pt x="118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7" y="0"/>
                  <a:pt x="136" y="9"/>
                  <a:pt x="136" y="18"/>
                </a:cubicBezTo>
                <a:lnTo>
                  <a:pt x="136" y="18"/>
                </a:lnTo>
                <a:cubicBezTo>
                  <a:pt x="136" y="27"/>
                  <a:pt x="127" y="36"/>
                  <a:pt x="1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3E9F8606-2A0F-D041-9000-55F4D562D64A}"/>
              </a:ext>
            </a:extLst>
          </p:cNvPr>
          <p:cNvGrpSpPr/>
          <p:nvPr/>
        </p:nvGrpSpPr>
        <p:grpSpPr>
          <a:xfrm>
            <a:off x="2668308" y="703029"/>
            <a:ext cx="19041035" cy="2561450"/>
            <a:chOff x="2668308" y="861425"/>
            <a:chExt cx="19041035" cy="2561450"/>
          </a:xfrm>
        </p:grpSpPr>
        <p:sp>
          <p:nvSpPr>
            <p:cNvPr id="403" name="CuadroTexto 402">
              <a:extLst>
                <a:ext uri="{FF2B5EF4-FFF2-40B4-BE49-F238E27FC236}">
                  <a16:creationId xmlns:a16="http://schemas.microsoft.com/office/drawing/2014/main" id="{FA7D7F4A-7E3D-7647-B5DB-D855C102F819}"/>
                </a:ext>
              </a:extLst>
            </p:cNvPr>
            <p:cNvSpPr txBox="1"/>
            <p:nvPr/>
          </p:nvSpPr>
          <p:spPr>
            <a:xfrm>
              <a:off x="6411444" y="861425"/>
              <a:ext cx="1155476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</a:t>
              </a:r>
            </a:p>
          </p:txBody>
        </p:sp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B247CDAB-C032-FF40-A9E3-2C67A040324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75" name="Group 54">
            <a:extLst>
              <a:ext uri="{FF2B5EF4-FFF2-40B4-BE49-F238E27FC236}">
                <a16:creationId xmlns:a16="http://schemas.microsoft.com/office/drawing/2014/main" id="{294AC2EF-772F-B940-9151-6E621278FA8D}"/>
              </a:ext>
            </a:extLst>
          </p:cNvPr>
          <p:cNvGrpSpPr/>
          <p:nvPr/>
        </p:nvGrpSpPr>
        <p:grpSpPr>
          <a:xfrm>
            <a:off x="10856913" y="7839744"/>
            <a:ext cx="3419577" cy="1493549"/>
            <a:chOff x="5334786" y="11278597"/>
            <a:chExt cx="4041983" cy="1493549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C2F1B3FF-BDA7-DB49-A305-CFF360CB01A3}"/>
                </a:ext>
              </a:extLst>
            </p:cNvPr>
            <p:cNvSpPr txBox="1"/>
            <p:nvPr/>
          </p:nvSpPr>
          <p:spPr>
            <a:xfrm>
              <a:off x="6079558" y="11278597"/>
              <a:ext cx="23826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8E836F24-5065-7D43-B1F7-3DB55F2588F7}"/>
                </a:ext>
              </a:extLst>
            </p:cNvPr>
            <p:cNvSpPr/>
            <p:nvPr/>
          </p:nvSpPr>
          <p:spPr>
            <a:xfrm>
              <a:off x="5334786" y="11756483"/>
              <a:ext cx="404198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712A0181-F617-F442-80AA-FD251E9E6697}"/>
              </a:ext>
            </a:extLst>
          </p:cNvPr>
          <p:cNvGrpSpPr/>
          <p:nvPr/>
        </p:nvGrpSpPr>
        <p:grpSpPr>
          <a:xfrm>
            <a:off x="17047400" y="4072411"/>
            <a:ext cx="4149376" cy="1378209"/>
            <a:chOff x="19165375" y="5323521"/>
            <a:chExt cx="4149376" cy="1378209"/>
          </a:xfrm>
        </p:grpSpPr>
        <p:sp>
          <p:nvSpPr>
            <p:cNvPr id="79" name="CuadroTexto 395">
              <a:extLst>
                <a:ext uri="{FF2B5EF4-FFF2-40B4-BE49-F238E27FC236}">
                  <a16:creationId xmlns:a16="http://schemas.microsoft.com/office/drawing/2014/main" id="{34A49786-91C8-DB49-832C-23BD44C348DB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80" name="Rectangle 56">
              <a:extLst>
                <a:ext uri="{FF2B5EF4-FFF2-40B4-BE49-F238E27FC236}">
                  <a16:creationId xmlns:a16="http://schemas.microsoft.com/office/drawing/2014/main" id="{88769DE5-71E9-954F-B27B-F6883A25C50D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A6A0CCEA-75B3-724B-B42F-51DB43B3E8EF}"/>
              </a:ext>
            </a:extLst>
          </p:cNvPr>
          <p:cNvGrpSpPr/>
          <p:nvPr/>
        </p:nvGrpSpPr>
        <p:grpSpPr>
          <a:xfrm>
            <a:off x="17073595" y="11492639"/>
            <a:ext cx="4141738" cy="1394383"/>
            <a:chOff x="19190593" y="7745143"/>
            <a:chExt cx="4141738" cy="1394383"/>
          </a:xfrm>
        </p:grpSpPr>
        <p:sp>
          <p:nvSpPr>
            <p:cNvPr id="82" name="CuadroTexto 395">
              <a:extLst>
                <a:ext uri="{FF2B5EF4-FFF2-40B4-BE49-F238E27FC236}">
                  <a16:creationId xmlns:a16="http://schemas.microsoft.com/office/drawing/2014/main" id="{28ED1727-77D3-7D40-8A97-E22EF1705A54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83" name="Rectangle 56">
              <a:extLst>
                <a:ext uri="{FF2B5EF4-FFF2-40B4-BE49-F238E27FC236}">
                  <a16:creationId xmlns:a16="http://schemas.microsoft.com/office/drawing/2014/main" id="{BEE16C7F-A53B-ED41-82ED-DF95424D2FDB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247F156D-C4A5-B94D-8E90-C5C4230A003B}"/>
              </a:ext>
            </a:extLst>
          </p:cNvPr>
          <p:cNvGrpSpPr/>
          <p:nvPr/>
        </p:nvGrpSpPr>
        <p:grpSpPr>
          <a:xfrm>
            <a:off x="3968884" y="11468220"/>
            <a:ext cx="4131675" cy="1394970"/>
            <a:chOff x="19203987" y="10213333"/>
            <a:chExt cx="4131675" cy="1394970"/>
          </a:xfrm>
        </p:grpSpPr>
        <p:sp>
          <p:nvSpPr>
            <p:cNvPr id="85" name="CuadroTexto 395">
              <a:extLst>
                <a:ext uri="{FF2B5EF4-FFF2-40B4-BE49-F238E27FC236}">
                  <a16:creationId xmlns:a16="http://schemas.microsoft.com/office/drawing/2014/main" id="{6C442665-B0CC-6C48-AB8C-962CC12AF2FC}"/>
                </a:ext>
              </a:extLst>
            </p:cNvPr>
            <p:cNvSpPr txBox="1"/>
            <p:nvPr/>
          </p:nvSpPr>
          <p:spPr>
            <a:xfrm>
              <a:off x="20952987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86" name="Rectangle 56">
              <a:extLst>
                <a:ext uri="{FF2B5EF4-FFF2-40B4-BE49-F238E27FC236}">
                  <a16:creationId xmlns:a16="http://schemas.microsoft.com/office/drawing/2014/main" id="{CEA5DAA1-4CE1-3F48-ABD6-CBB1BBD306FD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7" name="Grupo 86">
            <a:extLst>
              <a:ext uri="{FF2B5EF4-FFF2-40B4-BE49-F238E27FC236}">
                <a16:creationId xmlns:a16="http://schemas.microsoft.com/office/drawing/2014/main" id="{5BAD8465-5B94-0B43-8A80-87E96F643488}"/>
              </a:ext>
            </a:extLst>
          </p:cNvPr>
          <p:cNvGrpSpPr/>
          <p:nvPr/>
        </p:nvGrpSpPr>
        <p:grpSpPr>
          <a:xfrm>
            <a:off x="17721548" y="7994099"/>
            <a:ext cx="4149376" cy="1378209"/>
            <a:chOff x="19165375" y="5323521"/>
            <a:chExt cx="4149376" cy="1378209"/>
          </a:xfrm>
        </p:grpSpPr>
        <p:sp>
          <p:nvSpPr>
            <p:cNvPr id="88" name="CuadroTexto 395">
              <a:extLst>
                <a:ext uri="{FF2B5EF4-FFF2-40B4-BE49-F238E27FC236}">
                  <a16:creationId xmlns:a16="http://schemas.microsoft.com/office/drawing/2014/main" id="{62376005-DA78-284B-840A-B97681DB30C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89" name="Rectangle 56">
              <a:extLst>
                <a:ext uri="{FF2B5EF4-FFF2-40B4-BE49-F238E27FC236}">
                  <a16:creationId xmlns:a16="http://schemas.microsoft.com/office/drawing/2014/main" id="{A338663E-D220-B546-974D-5D4B544BF91F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" name="Grupo 89">
            <a:extLst>
              <a:ext uri="{FF2B5EF4-FFF2-40B4-BE49-F238E27FC236}">
                <a16:creationId xmlns:a16="http://schemas.microsoft.com/office/drawing/2014/main" id="{37972F19-EC68-2349-84E3-C20FAC043EF6}"/>
              </a:ext>
            </a:extLst>
          </p:cNvPr>
          <p:cNvGrpSpPr/>
          <p:nvPr/>
        </p:nvGrpSpPr>
        <p:grpSpPr>
          <a:xfrm>
            <a:off x="3039266" y="8033767"/>
            <a:ext cx="4123181" cy="1394970"/>
            <a:chOff x="19203987" y="10213333"/>
            <a:chExt cx="4123181" cy="1394970"/>
          </a:xfrm>
        </p:grpSpPr>
        <p:sp>
          <p:nvSpPr>
            <p:cNvPr id="91" name="CuadroTexto 395">
              <a:extLst>
                <a:ext uri="{FF2B5EF4-FFF2-40B4-BE49-F238E27FC236}">
                  <a16:creationId xmlns:a16="http://schemas.microsoft.com/office/drawing/2014/main" id="{250D775C-1716-D444-A626-432A0D62D18C}"/>
                </a:ext>
              </a:extLst>
            </p:cNvPr>
            <p:cNvSpPr txBox="1"/>
            <p:nvPr/>
          </p:nvSpPr>
          <p:spPr>
            <a:xfrm>
              <a:off x="20926096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92" name="Rectangle 56">
              <a:extLst>
                <a:ext uri="{FF2B5EF4-FFF2-40B4-BE49-F238E27FC236}">
                  <a16:creationId xmlns:a16="http://schemas.microsoft.com/office/drawing/2014/main" id="{E9251F30-3C8D-5246-991B-2C916D606ED8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AA03DE19-DAA7-3D4E-A36B-35A8412D85D8}"/>
              </a:ext>
            </a:extLst>
          </p:cNvPr>
          <p:cNvGrpSpPr/>
          <p:nvPr/>
        </p:nvGrpSpPr>
        <p:grpSpPr>
          <a:xfrm>
            <a:off x="4113945" y="4036930"/>
            <a:ext cx="4185463" cy="1394970"/>
            <a:chOff x="19203987" y="10213333"/>
            <a:chExt cx="4185463" cy="1394970"/>
          </a:xfrm>
        </p:grpSpPr>
        <p:sp>
          <p:nvSpPr>
            <p:cNvPr id="94" name="CuadroTexto 395">
              <a:extLst>
                <a:ext uri="{FF2B5EF4-FFF2-40B4-BE49-F238E27FC236}">
                  <a16:creationId xmlns:a16="http://schemas.microsoft.com/office/drawing/2014/main" id="{491D0517-099E-0E49-9BC9-CDA18B4562FA}"/>
                </a:ext>
              </a:extLst>
            </p:cNvPr>
            <p:cNvSpPr txBox="1"/>
            <p:nvPr/>
          </p:nvSpPr>
          <p:spPr>
            <a:xfrm>
              <a:off x="21006775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95" name="Rectangle 56">
              <a:extLst>
                <a:ext uri="{FF2B5EF4-FFF2-40B4-BE49-F238E27FC236}">
                  <a16:creationId xmlns:a16="http://schemas.microsoft.com/office/drawing/2014/main" id="{0291326A-A07D-7F45-823F-89E12BD00835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534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 100">
            <a:extLst>
              <a:ext uri="{FF2B5EF4-FFF2-40B4-BE49-F238E27FC236}">
                <a16:creationId xmlns:a16="http://schemas.microsoft.com/office/drawing/2014/main" id="{DED6C8A5-BAD9-D944-8B0B-A253DB695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54" y="986051"/>
            <a:ext cx="5647516" cy="5647513"/>
          </a:xfrm>
          <a:custGeom>
            <a:avLst/>
            <a:gdLst>
              <a:gd name="T0" fmla="*/ 5434 w 5435"/>
              <a:gd name="T1" fmla="*/ 1284 h 5435"/>
              <a:gd name="T2" fmla="*/ 5434 w 5435"/>
              <a:gd name="T3" fmla="*/ 1284 h 5435"/>
              <a:gd name="T4" fmla="*/ 5434 w 5435"/>
              <a:gd name="T5" fmla="*/ 0 h 5435"/>
              <a:gd name="T6" fmla="*/ 0 w 5435"/>
              <a:gd name="T7" fmla="*/ 5434 h 5435"/>
              <a:gd name="T8" fmla="*/ 1284 w 5435"/>
              <a:gd name="T9" fmla="*/ 5434 h 5435"/>
              <a:gd name="T10" fmla="*/ 5434 w 5435"/>
              <a:gd name="T11" fmla="*/ 1284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5" h="5435">
                <a:moveTo>
                  <a:pt x="5434" y="1284"/>
                </a:moveTo>
                <a:lnTo>
                  <a:pt x="5434" y="1284"/>
                </a:lnTo>
                <a:cubicBezTo>
                  <a:pt x="5434" y="0"/>
                  <a:pt x="5434" y="0"/>
                  <a:pt x="5434" y="0"/>
                </a:cubicBezTo>
                <a:cubicBezTo>
                  <a:pt x="2431" y="0"/>
                  <a:pt x="0" y="2439"/>
                  <a:pt x="0" y="5434"/>
                </a:cubicBezTo>
                <a:cubicBezTo>
                  <a:pt x="1284" y="5434"/>
                  <a:pt x="1284" y="5434"/>
                  <a:pt x="1284" y="5434"/>
                </a:cubicBezTo>
                <a:cubicBezTo>
                  <a:pt x="1284" y="3141"/>
                  <a:pt x="3141" y="1284"/>
                  <a:pt x="5434" y="128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0" name="Freeform 101">
            <a:extLst>
              <a:ext uri="{FF2B5EF4-FFF2-40B4-BE49-F238E27FC236}">
                <a16:creationId xmlns:a16="http://schemas.microsoft.com/office/drawing/2014/main" id="{C359B14E-0D19-B943-8351-A39B9D52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354" y="7073273"/>
            <a:ext cx="5647516" cy="5656677"/>
          </a:xfrm>
          <a:custGeom>
            <a:avLst/>
            <a:gdLst>
              <a:gd name="T0" fmla="*/ 1284 w 5435"/>
              <a:gd name="T1" fmla="*/ 0 h 5444"/>
              <a:gd name="T2" fmla="*/ 1284 w 5435"/>
              <a:gd name="T3" fmla="*/ 0 h 5444"/>
              <a:gd name="T4" fmla="*/ 0 w 5435"/>
              <a:gd name="T5" fmla="*/ 0 h 5444"/>
              <a:gd name="T6" fmla="*/ 5434 w 5435"/>
              <a:gd name="T7" fmla="*/ 5443 h 5444"/>
              <a:gd name="T8" fmla="*/ 5434 w 5435"/>
              <a:gd name="T9" fmla="*/ 4150 h 5444"/>
              <a:gd name="T10" fmla="*/ 1284 w 5435"/>
              <a:gd name="T11" fmla="*/ 0 h 5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5" h="5444">
                <a:moveTo>
                  <a:pt x="1284" y="0"/>
                </a:moveTo>
                <a:lnTo>
                  <a:pt x="1284" y="0"/>
                </a:lnTo>
                <a:cubicBezTo>
                  <a:pt x="0" y="0"/>
                  <a:pt x="0" y="0"/>
                  <a:pt x="0" y="0"/>
                </a:cubicBezTo>
                <a:cubicBezTo>
                  <a:pt x="0" y="3004"/>
                  <a:pt x="2431" y="5443"/>
                  <a:pt x="5434" y="5443"/>
                </a:cubicBezTo>
                <a:cubicBezTo>
                  <a:pt x="5434" y="4150"/>
                  <a:pt x="5434" y="4150"/>
                  <a:pt x="5434" y="4150"/>
                </a:cubicBezTo>
                <a:cubicBezTo>
                  <a:pt x="3141" y="4150"/>
                  <a:pt x="1284" y="2293"/>
                  <a:pt x="1284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1" name="Freeform 102">
            <a:extLst>
              <a:ext uri="{FF2B5EF4-FFF2-40B4-BE49-F238E27FC236}">
                <a16:creationId xmlns:a16="http://schemas.microsoft.com/office/drawing/2014/main" id="{6893DF05-B00E-9E4E-BC06-54D36225D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579" y="7073273"/>
            <a:ext cx="5647513" cy="5656677"/>
          </a:xfrm>
          <a:custGeom>
            <a:avLst/>
            <a:gdLst>
              <a:gd name="T0" fmla="*/ 0 w 5435"/>
              <a:gd name="T1" fmla="*/ 4150 h 5444"/>
              <a:gd name="T2" fmla="*/ 0 w 5435"/>
              <a:gd name="T3" fmla="*/ 4150 h 5444"/>
              <a:gd name="T4" fmla="*/ 0 w 5435"/>
              <a:gd name="T5" fmla="*/ 5443 h 5444"/>
              <a:gd name="T6" fmla="*/ 5434 w 5435"/>
              <a:gd name="T7" fmla="*/ 0 h 5444"/>
              <a:gd name="T8" fmla="*/ 4150 w 5435"/>
              <a:gd name="T9" fmla="*/ 0 h 5444"/>
              <a:gd name="T10" fmla="*/ 0 w 5435"/>
              <a:gd name="T11" fmla="*/ 4150 h 5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5" h="5444">
                <a:moveTo>
                  <a:pt x="0" y="4150"/>
                </a:moveTo>
                <a:lnTo>
                  <a:pt x="0" y="4150"/>
                </a:lnTo>
                <a:cubicBezTo>
                  <a:pt x="0" y="5443"/>
                  <a:pt x="0" y="5443"/>
                  <a:pt x="0" y="5443"/>
                </a:cubicBezTo>
                <a:cubicBezTo>
                  <a:pt x="3004" y="5443"/>
                  <a:pt x="5434" y="3004"/>
                  <a:pt x="5434" y="0"/>
                </a:cubicBezTo>
                <a:cubicBezTo>
                  <a:pt x="4150" y="0"/>
                  <a:pt x="4150" y="0"/>
                  <a:pt x="4150" y="0"/>
                </a:cubicBezTo>
                <a:cubicBezTo>
                  <a:pt x="4150" y="2293"/>
                  <a:pt x="2294" y="4150"/>
                  <a:pt x="0" y="415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2" name="Freeform 103">
            <a:extLst>
              <a:ext uri="{FF2B5EF4-FFF2-40B4-BE49-F238E27FC236}">
                <a16:creationId xmlns:a16="http://schemas.microsoft.com/office/drawing/2014/main" id="{0FF32811-7E81-914D-A4D8-5F827725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579" y="986051"/>
            <a:ext cx="5647513" cy="5647513"/>
          </a:xfrm>
          <a:custGeom>
            <a:avLst/>
            <a:gdLst>
              <a:gd name="T0" fmla="*/ 0 w 5435"/>
              <a:gd name="T1" fmla="*/ 0 h 5435"/>
              <a:gd name="T2" fmla="*/ 0 w 5435"/>
              <a:gd name="T3" fmla="*/ 0 h 5435"/>
              <a:gd name="T4" fmla="*/ 0 w 5435"/>
              <a:gd name="T5" fmla="*/ 1284 h 5435"/>
              <a:gd name="T6" fmla="*/ 4150 w 5435"/>
              <a:gd name="T7" fmla="*/ 5434 h 5435"/>
              <a:gd name="T8" fmla="*/ 5434 w 5435"/>
              <a:gd name="T9" fmla="*/ 5434 h 5435"/>
              <a:gd name="T10" fmla="*/ 0 w 5435"/>
              <a:gd name="T11" fmla="*/ 0 h 5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35" h="5435">
                <a:moveTo>
                  <a:pt x="0" y="0"/>
                </a:moveTo>
                <a:lnTo>
                  <a:pt x="0" y="0"/>
                </a:lnTo>
                <a:cubicBezTo>
                  <a:pt x="0" y="1284"/>
                  <a:pt x="0" y="1284"/>
                  <a:pt x="0" y="1284"/>
                </a:cubicBezTo>
                <a:cubicBezTo>
                  <a:pt x="2294" y="1284"/>
                  <a:pt x="4150" y="3141"/>
                  <a:pt x="4150" y="5434"/>
                </a:cubicBezTo>
                <a:cubicBezTo>
                  <a:pt x="5434" y="5434"/>
                  <a:pt x="5434" y="5434"/>
                  <a:pt x="5434" y="5434"/>
                </a:cubicBezTo>
                <a:cubicBezTo>
                  <a:pt x="5434" y="2439"/>
                  <a:pt x="3004" y="0"/>
                  <a:pt x="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3" name="Freeform 104">
            <a:extLst>
              <a:ext uri="{FF2B5EF4-FFF2-40B4-BE49-F238E27FC236}">
                <a16:creationId xmlns:a16="http://schemas.microsoft.com/office/drawing/2014/main" id="{B69E6282-BAC3-B24C-8F11-ECCE3E206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43" y="6853419"/>
            <a:ext cx="4310067" cy="4319228"/>
          </a:xfrm>
          <a:custGeom>
            <a:avLst/>
            <a:gdLst>
              <a:gd name="T0" fmla="*/ 0 w 4151"/>
              <a:gd name="T1" fmla="*/ 4158 h 4159"/>
              <a:gd name="T2" fmla="*/ 0 w 4151"/>
              <a:gd name="T3" fmla="*/ 4158 h 4159"/>
              <a:gd name="T4" fmla="*/ 4150 w 4151"/>
              <a:gd name="T5" fmla="*/ 0 h 4159"/>
              <a:gd name="T6" fmla="*/ 0 w 4151"/>
              <a:gd name="T7" fmla="*/ 0 h 4159"/>
              <a:gd name="T8" fmla="*/ 0 w 4151"/>
              <a:gd name="T9" fmla="*/ 4158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1" h="4159">
                <a:moveTo>
                  <a:pt x="0" y="4158"/>
                </a:moveTo>
                <a:lnTo>
                  <a:pt x="0" y="4158"/>
                </a:lnTo>
                <a:cubicBezTo>
                  <a:pt x="2294" y="4158"/>
                  <a:pt x="4150" y="2293"/>
                  <a:pt x="4150" y="0"/>
                </a:cubicBezTo>
                <a:cubicBezTo>
                  <a:pt x="0" y="0"/>
                  <a:pt x="0" y="0"/>
                  <a:pt x="0" y="0"/>
                </a:cubicBezTo>
                <a:lnTo>
                  <a:pt x="0" y="415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4" name="Freeform 105">
            <a:extLst>
              <a:ext uri="{FF2B5EF4-FFF2-40B4-BE49-F238E27FC236}">
                <a16:creationId xmlns:a16="http://schemas.microsoft.com/office/drawing/2014/main" id="{B095EAF9-FD3F-D446-8FA8-37CC93341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78" y="6853419"/>
            <a:ext cx="4314646" cy="4319228"/>
          </a:xfrm>
          <a:custGeom>
            <a:avLst/>
            <a:gdLst>
              <a:gd name="T0" fmla="*/ 0 w 4152"/>
              <a:gd name="T1" fmla="*/ 0 h 4159"/>
              <a:gd name="T2" fmla="*/ 0 w 4152"/>
              <a:gd name="T3" fmla="*/ 0 h 4159"/>
              <a:gd name="T4" fmla="*/ 4151 w 4152"/>
              <a:gd name="T5" fmla="*/ 4158 h 4159"/>
              <a:gd name="T6" fmla="*/ 4151 w 4152"/>
              <a:gd name="T7" fmla="*/ 0 h 4159"/>
              <a:gd name="T8" fmla="*/ 0 w 4152"/>
              <a:gd name="T9" fmla="*/ 0 h 4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2" h="4159">
                <a:moveTo>
                  <a:pt x="0" y="0"/>
                </a:moveTo>
                <a:lnTo>
                  <a:pt x="0" y="0"/>
                </a:lnTo>
                <a:cubicBezTo>
                  <a:pt x="0" y="2293"/>
                  <a:pt x="1858" y="4158"/>
                  <a:pt x="4151" y="4158"/>
                </a:cubicBezTo>
                <a:cubicBezTo>
                  <a:pt x="4151" y="0"/>
                  <a:pt x="4151" y="0"/>
                  <a:pt x="4151" y="0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5" name="Freeform 106">
            <a:extLst>
              <a:ext uri="{FF2B5EF4-FFF2-40B4-BE49-F238E27FC236}">
                <a16:creationId xmlns:a16="http://schemas.microsoft.com/office/drawing/2014/main" id="{7682B0B1-ABD9-F24A-AC7E-3B76DB0F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143" y="2543354"/>
            <a:ext cx="4310067" cy="4310064"/>
          </a:xfrm>
          <a:custGeom>
            <a:avLst/>
            <a:gdLst>
              <a:gd name="T0" fmla="*/ 4150 w 4151"/>
              <a:gd name="T1" fmla="*/ 4150 h 4151"/>
              <a:gd name="T2" fmla="*/ 4150 w 4151"/>
              <a:gd name="T3" fmla="*/ 4150 h 4151"/>
              <a:gd name="T4" fmla="*/ 0 w 4151"/>
              <a:gd name="T5" fmla="*/ 0 h 4151"/>
              <a:gd name="T6" fmla="*/ 0 w 4151"/>
              <a:gd name="T7" fmla="*/ 4150 h 4151"/>
              <a:gd name="T8" fmla="*/ 4150 w 4151"/>
              <a:gd name="T9" fmla="*/ 4150 h 4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1" h="4151">
                <a:moveTo>
                  <a:pt x="4150" y="4150"/>
                </a:moveTo>
                <a:lnTo>
                  <a:pt x="4150" y="4150"/>
                </a:lnTo>
                <a:cubicBezTo>
                  <a:pt x="4150" y="1857"/>
                  <a:pt x="2294" y="0"/>
                  <a:pt x="0" y="0"/>
                </a:cubicBezTo>
                <a:cubicBezTo>
                  <a:pt x="0" y="4150"/>
                  <a:pt x="0" y="4150"/>
                  <a:pt x="0" y="4150"/>
                </a:cubicBezTo>
                <a:lnTo>
                  <a:pt x="4150" y="415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56" name="Freeform 107">
            <a:extLst>
              <a:ext uri="{FF2B5EF4-FFF2-40B4-BE49-F238E27FC236}">
                <a16:creationId xmlns:a16="http://schemas.microsoft.com/office/drawing/2014/main" id="{B529C880-A7F4-CE4A-9E04-B91BD814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78" y="2543354"/>
            <a:ext cx="4314646" cy="4310064"/>
          </a:xfrm>
          <a:custGeom>
            <a:avLst/>
            <a:gdLst>
              <a:gd name="T0" fmla="*/ 0 w 4152"/>
              <a:gd name="T1" fmla="*/ 4150 h 4151"/>
              <a:gd name="T2" fmla="*/ 0 w 4152"/>
              <a:gd name="T3" fmla="*/ 4150 h 4151"/>
              <a:gd name="T4" fmla="*/ 4151 w 4152"/>
              <a:gd name="T5" fmla="*/ 4150 h 4151"/>
              <a:gd name="T6" fmla="*/ 4151 w 4152"/>
              <a:gd name="T7" fmla="*/ 0 h 4151"/>
              <a:gd name="T8" fmla="*/ 0 w 4152"/>
              <a:gd name="T9" fmla="*/ 4150 h 4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2" h="4151">
                <a:moveTo>
                  <a:pt x="0" y="4150"/>
                </a:moveTo>
                <a:lnTo>
                  <a:pt x="0" y="4150"/>
                </a:lnTo>
                <a:cubicBezTo>
                  <a:pt x="4151" y="4150"/>
                  <a:pt x="4151" y="4150"/>
                  <a:pt x="4151" y="4150"/>
                </a:cubicBezTo>
                <a:cubicBezTo>
                  <a:pt x="4151" y="0"/>
                  <a:pt x="4151" y="0"/>
                  <a:pt x="4151" y="0"/>
                </a:cubicBezTo>
                <a:cubicBezTo>
                  <a:pt x="1858" y="0"/>
                  <a:pt x="0" y="1857"/>
                  <a:pt x="0" y="41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58">
            <a:extLst>
              <a:ext uri="{FF2B5EF4-FFF2-40B4-BE49-F238E27FC236}">
                <a16:creationId xmlns:a16="http://schemas.microsoft.com/office/drawing/2014/main" id="{B4849A89-2CC0-254F-B599-749391DDB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49" y="4631973"/>
            <a:ext cx="187794" cy="256497"/>
          </a:xfrm>
          <a:custGeom>
            <a:avLst/>
            <a:gdLst>
              <a:gd name="T0" fmla="*/ 180 w 181"/>
              <a:gd name="T1" fmla="*/ 248 h 249"/>
              <a:gd name="T2" fmla="*/ 180 w 181"/>
              <a:gd name="T3" fmla="*/ 248 h 249"/>
              <a:gd name="T4" fmla="*/ 0 w 181"/>
              <a:gd name="T5" fmla="*/ 248 h 249"/>
              <a:gd name="T6" fmla="*/ 0 w 181"/>
              <a:gd name="T7" fmla="*/ 34 h 249"/>
              <a:gd name="T8" fmla="*/ 34 w 181"/>
              <a:gd name="T9" fmla="*/ 0 h 249"/>
              <a:gd name="T10" fmla="*/ 137 w 181"/>
              <a:gd name="T11" fmla="*/ 0 h 249"/>
              <a:gd name="T12" fmla="*/ 180 w 181"/>
              <a:gd name="T13" fmla="*/ 34 h 249"/>
              <a:gd name="T14" fmla="*/ 180 w 181"/>
              <a:gd name="T15" fmla="*/ 248 h 249"/>
              <a:gd name="T16" fmla="*/ 34 w 181"/>
              <a:gd name="T17" fmla="*/ 214 h 249"/>
              <a:gd name="T18" fmla="*/ 34 w 181"/>
              <a:gd name="T19" fmla="*/ 214 h 249"/>
              <a:gd name="T20" fmla="*/ 146 w 181"/>
              <a:gd name="T21" fmla="*/ 214 h 249"/>
              <a:gd name="T22" fmla="*/ 146 w 181"/>
              <a:gd name="T23" fmla="*/ 34 h 249"/>
              <a:gd name="T24" fmla="*/ 137 w 181"/>
              <a:gd name="T25" fmla="*/ 34 h 249"/>
              <a:gd name="T26" fmla="*/ 34 w 181"/>
              <a:gd name="T27" fmla="*/ 34 h 249"/>
              <a:gd name="T28" fmla="*/ 34 w 181"/>
              <a:gd name="T29" fmla="*/ 34 h 249"/>
              <a:gd name="T30" fmla="*/ 34 w 181"/>
              <a:gd name="T31" fmla="*/ 214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1" h="249">
                <a:moveTo>
                  <a:pt x="180" y="248"/>
                </a:moveTo>
                <a:lnTo>
                  <a:pt x="180" y="248"/>
                </a:lnTo>
                <a:cubicBezTo>
                  <a:pt x="0" y="248"/>
                  <a:pt x="0" y="248"/>
                  <a:pt x="0" y="248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37" y="0"/>
                  <a:pt x="137" y="0"/>
                  <a:pt x="137" y="0"/>
                </a:cubicBezTo>
                <a:cubicBezTo>
                  <a:pt x="163" y="0"/>
                  <a:pt x="180" y="17"/>
                  <a:pt x="180" y="34"/>
                </a:cubicBezTo>
                <a:lnTo>
                  <a:pt x="180" y="248"/>
                </a:lnTo>
                <a:close/>
                <a:moveTo>
                  <a:pt x="34" y="214"/>
                </a:moveTo>
                <a:lnTo>
                  <a:pt x="34" y="214"/>
                </a:lnTo>
                <a:cubicBezTo>
                  <a:pt x="146" y="214"/>
                  <a:pt x="146" y="214"/>
                  <a:pt x="146" y="214"/>
                </a:cubicBezTo>
                <a:cubicBezTo>
                  <a:pt x="146" y="34"/>
                  <a:pt x="146" y="34"/>
                  <a:pt x="146" y="34"/>
                </a:cubicBezTo>
                <a:lnTo>
                  <a:pt x="137" y="34"/>
                </a:lnTo>
                <a:cubicBezTo>
                  <a:pt x="34" y="34"/>
                  <a:pt x="34" y="34"/>
                  <a:pt x="34" y="34"/>
                </a:cubicBezTo>
                <a:lnTo>
                  <a:pt x="34" y="34"/>
                </a:lnTo>
                <a:lnTo>
                  <a:pt x="34" y="2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8" name="Freeform 159">
            <a:extLst>
              <a:ext uri="{FF2B5EF4-FFF2-40B4-BE49-F238E27FC236}">
                <a16:creationId xmlns:a16="http://schemas.microsoft.com/office/drawing/2014/main" id="{D9D02717-8F5F-F64D-A01F-AAE7DB422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179" y="4558688"/>
            <a:ext cx="545055" cy="338942"/>
          </a:xfrm>
          <a:custGeom>
            <a:avLst/>
            <a:gdLst>
              <a:gd name="T0" fmla="*/ 462 w 523"/>
              <a:gd name="T1" fmla="*/ 325 h 326"/>
              <a:gd name="T2" fmla="*/ 462 w 523"/>
              <a:gd name="T3" fmla="*/ 325 h 326"/>
              <a:gd name="T4" fmla="*/ 60 w 523"/>
              <a:gd name="T5" fmla="*/ 325 h 326"/>
              <a:gd name="T6" fmla="*/ 0 w 523"/>
              <a:gd name="T7" fmla="*/ 274 h 326"/>
              <a:gd name="T8" fmla="*/ 0 w 523"/>
              <a:gd name="T9" fmla="*/ 60 h 326"/>
              <a:gd name="T10" fmla="*/ 26 w 523"/>
              <a:gd name="T11" fmla="*/ 34 h 326"/>
              <a:gd name="T12" fmla="*/ 26 w 523"/>
              <a:gd name="T13" fmla="*/ 34 h 326"/>
              <a:gd name="T14" fmla="*/ 52 w 523"/>
              <a:gd name="T15" fmla="*/ 60 h 326"/>
              <a:gd name="T16" fmla="*/ 52 w 523"/>
              <a:gd name="T17" fmla="*/ 274 h 326"/>
              <a:gd name="T18" fmla="*/ 60 w 523"/>
              <a:gd name="T19" fmla="*/ 283 h 326"/>
              <a:gd name="T20" fmla="*/ 462 w 523"/>
              <a:gd name="T21" fmla="*/ 283 h 326"/>
              <a:gd name="T22" fmla="*/ 471 w 523"/>
              <a:gd name="T23" fmla="*/ 274 h 326"/>
              <a:gd name="T24" fmla="*/ 471 w 523"/>
              <a:gd name="T25" fmla="*/ 0 h 326"/>
              <a:gd name="T26" fmla="*/ 522 w 523"/>
              <a:gd name="T27" fmla="*/ 0 h 326"/>
              <a:gd name="T28" fmla="*/ 522 w 523"/>
              <a:gd name="T29" fmla="*/ 274 h 326"/>
              <a:gd name="T30" fmla="*/ 462 w 523"/>
              <a:gd name="T31" fmla="*/ 325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3" h="326">
                <a:moveTo>
                  <a:pt x="462" y="325"/>
                </a:moveTo>
                <a:lnTo>
                  <a:pt x="462" y="325"/>
                </a:lnTo>
                <a:cubicBezTo>
                  <a:pt x="60" y="325"/>
                  <a:pt x="60" y="325"/>
                  <a:pt x="60" y="325"/>
                </a:cubicBezTo>
                <a:cubicBezTo>
                  <a:pt x="26" y="325"/>
                  <a:pt x="0" y="300"/>
                  <a:pt x="0" y="27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2"/>
                  <a:pt x="9" y="34"/>
                  <a:pt x="26" y="34"/>
                </a:cubicBezTo>
                <a:lnTo>
                  <a:pt x="26" y="34"/>
                </a:lnTo>
                <a:cubicBezTo>
                  <a:pt x="43" y="34"/>
                  <a:pt x="52" y="52"/>
                  <a:pt x="52" y="60"/>
                </a:cubicBezTo>
                <a:cubicBezTo>
                  <a:pt x="52" y="274"/>
                  <a:pt x="52" y="274"/>
                  <a:pt x="52" y="274"/>
                </a:cubicBezTo>
                <a:cubicBezTo>
                  <a:pt x="52" y="274"/>
                  <a:pt x="52" y="283"/>
                  <a:pt x="60" y="283"/>
                </a:cubicBezTo>
                <a:cubicBezTo>
                  <a:pt x="462" y="283"/>
                  <a:pt x="462" y="283"/>
                  <a:pt x="462" y="283"/>
                </a:cubicBezTo>
                <a:cubicBezTo>
                  <a:pt x="471" y="283"/>
                  <a:pt x="471" y="274"/>
                  <a:pt x="471" y="274"/>
                </a:cubicBezTo>
                <a:cubicBezTo>
                  <a:pt x="471" y="0"/>
                  <a:pt x="471" y="0"/>
                  <a:pt x="471" y="0"/>
                </a:cubicBezTo>
                <a:cubicBezTo>
                  <a:pt x="522" y="0"/>
                  <a:pt x="522" y="0"/>
                  <a:pt x="522" y="0"/>
                </a:cubicBezTo>
                <a:cubicBezTo>
                  <a:pt x="522" y="274"/>
                  <a:pt x="522" y="274"/>
                  <a:pt x="522" y="274"/>
                </a:cubicBezTo>
                <a:cubicBezTo>
                  <a:pt x="522" y="300"/>
                  <a:pt x="497" y="325"/>
                  <a:pt x="462" y="3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9" name="Freeform 160">
            <a:extLst>
              <a:ext uri="{FF2B5EF4-FFF2-40B4-BE49-F238E27FC236}">
                <a16:creationId xmlns:a16="http://schemas.microsoft.com/office/drawing/2014/main" id="{BB075BCE-A507-6C4B-ADF7-EC9B7CE8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376" y="4334252"/>
            <a:ext cx="622921" cy="251918"/>
          </a:xfrm>
          <a:custGeom>
            <a:avLst/>
            <a:gdLst>
              <a:gd name="T0" fmla="*/ 504 w 600"/>
              <a:gd name="T1" fmla="*/ 240 h 241"/>
              <a:gd name="T2" fmla="*/ 504 w 600"/>
              <a:gd name="T3" fmla="*/ 240 h 241"/>
              <a:gd name="T4" fmla="*/ 436 w 600"/>
              <a:gd name="T5" fmla="*/ 214 h 241"/>
              <a:gd name="T6" fmla="*/ 368 w 600"/>
              <a:gd name="T7" fmla="*/ 240 h 241"/>
              <a:gd name="T8" fmla="*/ 299 w 600"/>
              <a:gd name="T9" fmla="*/ 214 h 241"/>
              <a:gd name="T10" fmla="*/ 231 w 600"/>
              <a:gd name="T11" fmla="*/ 240 h 241"/>
              <a:gd name="T12" fmla="*/ 162 w 600"/>
              <a:gd name="T13" fmla="*/ 206 h 241"/>
              <a:gd name="T14" fmla="*/ 85 w 600"/>
              <a:gd name="T15" fmla="*/ 240 h 241"/>
              <a:gd name="T16" fmla="*/ 0 w 600"/>
              <a:gd name="T17" fmla="*/ 146 h 241"/>
              <a:gd name="T18" fmla="*/ 0 w 600"/>
              <a:gd name="T19" fmla="*/ 137 h 241"/>
              <a:gd name="T20" fmla="*/ 85 w 600"/>
              <a:gd name="T21" fmla="*/ 17 h 241"/>
              <a:gd name="T22" fmla="*/ 119 w 600"/>
              <a:gd name="T23" fmla="*/ 0 h 241"/>
              <a:gd name="T24" fmla="*/ 479 w 600"/>
              <a:gd name="T25" fmla="*/ 0 h 241"/>
              <a:gd name="T26" fmla="*/ 479 w 600"/>
              <a:gd name="T27" fmla="*/ 0 h 241"/>
              <a:gd name="T28" fmla="*/ 513 w 600"/>
              <a:gd name="T29" fmla="*/ 17 h 241"/>
              <a:gd name="T30" fmla="*/ 599 w 600"/>
              <a:gd name="T31" fmla="*/ 137 h 241"/>
              <a:gd name="T32" fmla="*/ 599 w 600"/>
              <a:gd name="T33" fmla="*/ 146 h 241"/>
              <a:gd name="T34" fmla="*/ 504 w 600"/>
              <a:gd name="T35" fmla="*/ 240 h 241"/>
              <a:gd name="T36" fmla="*/ 436 w 600"/>
              <a:gd name="T37" fmla="*/ 146 h 241"/>
              <a:gd name="T38" fmla="*/ 436 w 600"/>
              <a:gd name="T39" fmla="*/ 146 h 241"/>
              <a:gd name="T40" fmla="*/ 436 w 600"/>
              <a:gd name="T41" fmla="*/ 146 h 241"/>
              <a:gd name="T42" fmla="*/ 462 w 600"/>
              <a:gd name="T43" fmla="*/ 171 h 241"/>
              <a:gd name="T44" fmla="*/ 504 w 600"/>
              <a:gd name="T45" fmla="*/ 197 h 241"/>
              <a:gd name="T46" fmla="*/ 547 w 600"/>
              <a:gd name="T47" fmla="*/ 154 h 241"/>
              <a:gd name="T48" fmla="*/ 479 w 600"/>
              <a:gd name="T49" fmla="*/ 43 h 241"/>
              <a:gd name="T50" fmla="*/ 119 w 600"/>
              <a:gd name="T51" fmla="*/ 43 h 241"/>
              <a:gd name="T52" fmla="*/ 119 w 600"/>
              <a:gd name="T53" fmla="*/ 43 h 241"/>
              <a:gd name="T54" fmla="*/ 51 w 600"/>
              <a:gd name="T55" fmla="*/ 154 h 241"/>
              <a:gd name="T56" fmla="*/ 94 w 600"/>
              <a:gd name="T57" fmla="*/ 197 h 241"/>
              <a:gd name="T58" fmla="*/ 137 w 600"/>
              <a:gd name="T59" fmla="*/ 163 h 241"/>
              <a:gd name="T60" fmla="*/ 162 w 600"/>
              <a:gd name="T61" fmla="*/ 146 h 241"/>
              <a:gd name="T62" fmla="*/ 162 w 600"/>
              <a:gd name="T63" fmla="*/ 146 h 241"/>
              <a:gd name="T64" fmla="*/ 188 w 600"/>
              <a:gd name="T65" fmla="*/ 163 h 241"/>
              <a:gd name="T66" fmla="*/ 231 w 600"/>
              <a:gd name="T67" fmla="*/ 197 h 241"/>
              <a:gd name="T68" fmla="*/ 274 w 600"/>
              <a:gd name="T69" fmla="*/ 163 h 241"/>
              <a:gd name="T70" fmla="*/ 299 w 600"/>
              <a:gd name="T71" fmla="*/ 146 h 241"/>
              <a:gd name="T72" fmla="*/ 299 w 600"/>
              <a:gd name="T73" fmla="*/ 146 h 241"/>
              <a:gd name="T74" fmla="*/ 325 w 600"/>
              <a:gd name="T75" fmla="*/ 163 h 241"/>
              <a:gd name="T76" fmla="*/ 368 w 600"/>
              <a:gd name="T77" fmla="*/ 197 h 241"/>
              <a:gd name="T78" fmla="*/ 411 w 600"/>
              <a:gd name="T79" fmla="*/ 163 h 241"/>
              <a:gd name="T80" fmla="*/ 436 w 600"/>
              <a:gd name="T81" fmla="*/ 146 h 2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0" h="241">
                <a:moveTo>
                  <a:pt x="504" y="240"/>
                </a:moveTo>
                <a:lnTo>
                  <a:pt x="504" y="240"/>
                </a:lnTo>
                <a:cubicBezTo>
                  <a:pt x="479" y="240"/>
                  <a:pt x="453" y="231"/>
                  <a:pt x="436" y="214"/>
                </a:cubicBezTo>
                <a:cubicBezTo>
                  <a:pt x="419" y="231"/>
                  <a:pt x="393" y="240"/>
                  <a:pt x="368" y="240"/>
                </a:cubicBezTo>
                <a:cubicBezTo>
                  <a:pt x="342" y="240"/>
                  <a:pt x="316" y="231"/>
                  <a:pt x="299" y="214"/>
                </a:cubicBezTo>
                <a:cubicBezTo>
                  <a:pt x="282" y="231"/>
                  <a:pt x="256" y="240"/>
                  <a:pt x="231" y="240"/>
                </a:cubicBezTo>
                <a:cubicBezTo>
                  <a:pt x="205" y="240"/>
                  <a:pt x="179" y="231"/>
                  <a:pt x="162" y="206"/>
                </a:cubicBezTo>
                <a:cubicBezTo>
                  <a:pt x="145" y="231"/>
                  <a:pt x="119" y="240"/>
                  <a:pt x="85" y="240"/>
                </a:cubicBezTo>
                <a:cubicBezTo>
                  <a:pt x="42" y="240"/>
                  <a:pt x="0" y="197"/>
                  <a:pt x="0" y="146"/>
                </a:cubicBezTo>
                <a:cubicBezTo>
                  <a:pt x="0" y="137"/>
                  <a:pt x="0" y="137"/>
                  <a:pt x="0" y="137"/>
                </a:cubicBezTo>
                <a:cubicBezTo>
                  <a:pt x="85" y="17"/>
                  <a:pt x="85" y="17"/>
                  <a:pt x="85" y="17"/>
                </a:cubicBezTo>
                <a:cubicBezTo>
                  <a:pt x="94" y="9"/>
                  <a:pt x="102" y="0"/>
                  <a:pt x="119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88" y="0"/>
                  <a:pt x="504" y="9"/>
                  <a:pt x="513" y="17"/>
                </a:cubicBezTo>
                <a:cubicBezTo>
                  <a:pt x="599" y="137"/>
                  <a:pt x="599" y="137"/>
                  <a:pt x="599" y="137"/>
                </a:cubicBezTo>
                <a:cubicBezTo>
                  <a:pt x="599" y="146"/>
                  <a:pt x="599" y="146"/>
                  <a:pt x="599" y="146"/>
                </a:cubicBezTo>
                <a:cubicBezTo>
                  <a:pt x="599" y="197"/>
                  <a:pt x="556" y="240"/>
                  <a:pt x="504" y="240"/>
                </a:cubicBezTo>
                <a:close/>
                <a:moveTo>
                  <a:pt x="436" y="146"/>
                </a:moveTo>
                <a:lnTo>
                  <a:pt x="436" y="146"/>
                </a:lnTo>
                <a:lnTo>
                  <a:pt x="436" y="146"/>
                </a:lnTo>
                <a:cubicBezTo>
                  <a:pt x="445" y="146"/>
                  <a:pt x="453" y="154"/>
                  <a:pt x="462" y="171"/>
                </a:cubicBezTo>
                <a:cubicBezTo>
                  <a:pt x="470" y="189"/>
                  <a:pt x="488" y="197"/>
                  <a:pt x="504" y="197"/>
                </a:cubicBezTo>
                <a:cubicBezTo>
                  <a:pt x="530" y="197"/>
                  <a:pt x="547" y="171"/>
                  <a:pt x="547" y="154"/>
                </a:cubicBezTo>
                <a:cubicBezTo>
                  <a:pt x="479" y="43"/>
                  <a:pt x="479" y="43"/>
                  <a:pt x="479" y="43"/>
                </a:cubicBezTo>
                <a:cubicBezTo>
                  <a:pt x="119" y="43"/>
                  <a:pt x="119" y="43"/>
                  <a:pt x="119" y="43"/>
                </a:cubicBezTo>
                <a:lnTo>
                  <a:pt x="119" y="43"/>
                </a:lnTo>
                <a:cubicBezTo>
                  <a:pt x="51" y="154"/>
                  <a:pt x="51" y="154"/>
                  <a:pt x="51" y="154"/>
                </a:cubicBezTo>
                <a:cubicBezTo>
                  <a:pt x="51" y="171"/>
                  <a:pt x="68" y="189"/>
                  <a:pt x="94" y="197"/>
                </a:cubicBezTo>
                <a:cubicBezTo>
                  <a:pt x="111" y="197"/>
                  <a:pt x="128" y="180"/>
                  <a:pt x="137" y="163"/>
                </a:cubicBezTo>
                <a:cubicBezTo>
                  <a:pt x="137" y="154"/>
                  <a:pt x="154" y="146"/>
                  <a:pt x="162" y="146"/>
                </a:cubicBezTo>
                <a:lnTo>
                  <a:pt x="162" y="146"/>
                </a:lnTo>
                <a:cubicBezTo>
                  <a:pt x="171" y="146"/>
                  <a:pt x="188" y="154"/>
                  <a:pt x="188" y="163"/>
                </a:cubicBezTo>
                <a:cubicBezTo>
                  <a:pt x="196" y="180"/>
                  <a:pt x="214" y="197"/>
                  <a:pt x="231" y="197"/>
                </a:cubicBezTo>
                <a:cubicBezTo>
                  <a:pt x="248" y="197"/>
                  <a:pt x="265" y="180"/>
                  <a:pt x="274" y="163"/>
                </a:cubicBezTo>
                <a:cubicBezTo>
                  <a:pt x="274" y="154"/>
                  <a:pt x="291" y="146"/>
                  <a:pt x="299" y="146"/>
                </a:cubicBezTo>
                <a:lnTo>
                  <a:pt x="299" y="146"/>
                </a:lnTo>
                <a:cubicBezTo>
                  <a:pt x="308" y="146"/>
                  <a:pt x="325" y="154"/>
                  <a:pt x="325" y="163"/>
                </a:cubicBezTo>
                <a:cubicBezTo>
                  <a:pt x="333" y="180"/>
                  <a:pt x="351" y="197"/>
                  <a:pt x="368" y="197"/>
                </a:cubicBezTo>
                <a:cubicBezTo>
                  <a:pt x="385" y="197"/>
                  <a:pt x="402" y="180"/>
                  <a:pt x="411" y="163"/>
                </a:cubicBezTo>
                <a:cubicBezTo>
                  <a:pt x="411" y="154"/>
                  <a:pt x="419" y="146"/>
                  <a:pt x="436" y="1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0" name="Freeform 161">
            <a:extLst>
              <a:ext uri="{FF2B5EF4-FFF2-40B4-BE49-F238E27FC236}">
                <a16:creationId xmlns:a16="http://schemas.microsoft.com/office/drawing/2014/main" id="{E1C5D0B1-6D0C-9847-9798-49C6D5D8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503" y="8007655"/>
            <a:ext cx="160312" cy="36642"/>
          </a:xfrm>
          <a:custGeom>
            <a:avLst/>
            <a:gdLst>
              <a:gd name="T0" fmla="*/ 154 w 155"/>
              <a:gd name="T1" fmla="*/ 35 h 36"/>
              <a:gd name="T2" fmla="*/ 0 w 155"/>
              <a:gd name="T3" fmla="*/ 35 h 36"/>
              <a:gd name="T4" fmla="*/ 0 w 155"/>
              <a:gd name="T5" fmla="*/ 0 h 36"/>
              <a:gd name="T6" fmla="*/ 154 w 155"/>
              <a:gd name="T7" fmla="*/ 0 h 36"/>
              <a:gd name="T8" fmla="*/ 154 w 155"/>
              <a:gd name="T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6">
                <a:moveTo>
                  <a:pt x="154" y="35"/>
                </a:moveTo>
                <a:lnTo>
                  <a:pt x="0" y="35"/>
                </a:lnTo>
                <a:lnTo>
                  <a:pt x="0" y="0"/>
                </a:lnTo>
                <a:lnTo>
                  <a:pt x="154" y="0"/>
                </a:lnTo>
                <a:lnTo>
                  <a:pt x="154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2">
            <a:extLst>
              <a:ext uri="{FF2B5EF4-FFF2-40B4-BE49-F238E27FC236}">
                <a16:creationId xmlns:a16="http://schemas.microsoft.com/office/drawing/2014/main" id="{58246075-3F42-0D44-96D0-467ABECE8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985" y="7906889"/>
            <a:ext cx="151151" cy="293139"/>
          </a:xfrm>
          <a:custGeom>
            <a:avLst/>
            <a:gdLst>
              <a:gd name="T0" fmla="*/ 59 w 146"/>
              <a:gd name="T1" fmla="*/ 0 h 284"/>
              <a:gd name="T2" fmla="*/ 59 w 146"/>
              <a:gd name="T3" fmla="*/ 0 h 284"/>
              <a:gd name="T4" fmla="*/ 0 w 146"/>
              <a:gd name="T5" fmla="*/ 0 h 284"/>
              <a:gd name="T6" fmla="*/ 0 w 146"/>
              <a:gd name="T7" fmla="*/ 35 h 284"/>
              <a:gd name="T8" fmla="*/ 43 w 146"/>
              <a:gd name="T9" fmla="*/ 35 h 284"/>
              <a:gd name="T10" fmla="*/ 59 w 146"/>
              <a:gd name="T11" fmla="*/ 35 h 284"/>
              <a:gd name="T12" fmla="*/ 111 w 146"/>
              <a:gd name="T13" fmla="*/ 103 h 284"/>
              <a:gd name="T14" fmla="*/ 111 w 146"/>
              <a:gd name="T15" fmla="*/ 249 h 284"/>
              <a:gd name="T16" fmla="*/ 25 w 146"/>
              <a:gd name="T17" fmla="*/ 249 h 284"/>
              <a:gd name="T18" fmla="*/ 25 w 146"/>
              <a:gd name="T19" fmla="*/ 266 h 284"/>
              <a:gd name="T20" fmla="*/ 17 w 146"/>
              <a:gd name="T21" fmla="*/ 283 h 284"/>
              <a:gd name="T22" fmla="*/ 111 w 146"/>
              <a:gd name="T23" fmla="*/ 283 h 284"/>
              <a:gd name="T24" fmla="*/ 145 w 146"/>
              <a:gd name="T25" fmla="*/ 249 h 284"/>
              <a:gd name="T26" fmla="*/ 145 w 146"/>
              <a:gd name="T27" fmla="*/ 94 h 284"/>
              <a:gd name="T28" fmla="*/ 145 w 146"/>
              <a:gd name="T29" fmla="*/ 86 h 284"/>
              <a:gd name="T30" fmla="*/ 77 w 146"/>
              <a:gd name="T31" fmla="*/ 0 h 284"/>
              <a:gd name="T32" fmla="*/ 59 w 146"/>
              <a:gd name="T33" fmla="*/ 0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284">
                <a:moveTo>
                  <a:pt x="59" y="0"/>
                </a:moveTo>
                <a:lnTo>
                  <a:pt x="59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3" y="35"/>
                  <a:pt x="43" y="35"/>
                  <a:pt x="43" y="35"/>
                </a:cubicBezTo>
                <a:cubicBezTo>
                  <a:pt x="51" y="35"/>
                  <a:pt x="51" y="35"/>
                  <a:pt x="59" y="35"/>
                </a:cubicBezTo>
                <a:cubicBezTo>
                  <a:pt x="111" y="103"/>
                  <a:pt x="111" y="103"/>
                  <a:pt x="111" y="103"/>
                </a:cubicBezTo>
                <a:cubicBezTo>
                  <a:pt x="111" y="249"/>
                  <a:pt x="111" y="249"/>
                  <a:pt x="111" y="249"/>
                </a:cubicBezTo>
                <a:cubicBezTo>
                  <a:pt x="25" y="249"/>
                  <a:pt x="25" y="249"/>
                  <a:pt x="25" y="249"/>
                </a:cubicBezTo>
                <a:cubicBezTo>
                  <a:pt x="25" y="249"/>
                  <a:pt x="25" y="257"/>
                  <a:pt x="25" y="266"/>
                </a:cubicBezTo>
                <a:cubicBezTo>
                  <a:pt x="25" y="266"/>
                  <a:pt x="25" y="274"/>
                  <a:pt x="17" y="283"/>
                </a:cubicBezTo>
                <a:cubicBezTo>
                  <a:pt x="111" y="283"/>
                  <a:pt x="111" y="283"/>
                  <a:pt x="111" y="283"/>
                </a:cubicBezTo>
                <a:cubicBezTo>
                  <a:pt x="137" y="283"/>
                  <a:pt x="145" y="266"/>
                  <a:pt x="145" y="249"/>
                </a:cubicBezTo>
                <a:cubicBezTo>
                  <a:pt x="145" y="94"/>
                  <a:pt x="145" y="94"/>
                  <a:pt x="145" y="94"/>
                </a:cubicBezTo>
                <a:cubicBezTo>
                  <a:pt x="145" y="94"/>
                  <a:pt x="145" y="94"/>
                  <a:pt x="145" y="86"/>
                </a:cubicBezTo>
                <a:cubicBezTo>
                  <a:pt x="77" y="0"/>
                  <a:pt x="77" y="0"/>
                  <a:pt x="77" y="0"/>
                </a:cubicBezTo>
                <a:cubicBezTo>
                  <a:pt x="68" y="0"/>
                  <a:pt x="59" y="0"/>
                  <a:pt x="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3">
            <a:extLst>
              <a:ext uri="{FF2B5EF4-FFF2-40B4-BE49-F238E27FC236}">
                <a16:creationId xmlns:a16="http://schemas.microsoft.com/office/drawing/2014/main" id="{C7AA0C62-0957-5C45-A6BF-AEEF1F120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49" y="8158807"/>
            <a:ext cx="187794" cy="54964"/>
          </a:xfrm>
          <a:custGeom>
            <a:avLst/>
            <a:gdLst>
              <a:gd name="T0" fmla="*/ 180 w 181"/>
              <a:gd name="T1" fmla="*/ 0 h 52"/>
              <a:gd name="T2" fmla="*/ 180 w 181"/>
              <a:gd name="T3" fmla="*/ 0 h 52"/>
              <a:gd name="T4" fmla="*/ 9 w 181"/>
              <a:gd name="T5" fmla="*/ 0 h 52"/>
              <a:gd name="T6" fmla="*/ 9 w 181"/>
              <a:gd name="T7" fmla="*/ 26 h 52"/>
              <a:gd name="T8" fmla="*/ 0 w 181"/>
              <a:gd name="T9" fmla="*/ 51 h 52"/>
              <a:gd name="T10" fmla="*/ 180 w 181"/>
              <a:gd name="T11" fmla="*/ 51 h 52"/>
              <a:gd name="T12" fmla="*/ 171 w 181"/>
              <a:gd name="T13" fmla="*/ 26 h 52"/>
              <a:gd name="T14" fmla="*/ 180 w 181"/>
              <a:gd name="T15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2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7"/>
                  <a:pt x="9" y="26"/>
                </a:cubicBezTo>
                <a:cubicBezTo>
                  <a:pt x="9" y="34"/>
                  <a:pt x="9" y="43"/>
                  <a:pt x="0" y="51"/>
                </a:cubicBezTo>
                <a:cubicBezTo>
                  <a:pt x="180" y="51"/>
                  <a:pt x="180" y="51"/>
                  <a:pt x="180" y="51"/>
                </a:cubicBezTo>
                <a:cubicBezTo>
                  <a:pt x="180" y="43"/>
                  <a:pt x="171" y="34"/>
                  <a:pt x="171" y="26"/>
                </a:cubicBezTo>
                <a:cubicBezTo>
                  <a:pt x="171" y="17"/>
                  <a:pt x="171" y="9"/>
                  <a:pt x="18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4">
            <a:extLst>
              <a:ext uri="{FF2B5EF4-FFF2-40B4-BE49-F238E27FC236}">
                <a16:creationId xmlns:a16="http://schemas.microsoft.com/office/drawing/2014/main" id="{B6D8B0F8-A27F-354C-AA05-639EABAC8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215" y="7810704"/>
            <a:ext cx="471770" cy="329782"/>
          </a:xfrm>
          <a:custGeom>
            <a:avLst/>
            <a:gdLst>
              <a:gd name="T0" fmla="*/ 437 w 455"/>
              <a:gd name="T1" fmla="*/ 308 h 318"/>
              <a:gd name="T2" fmla="*/ 437 w 455"/>
              <a:gd name="T3" fmla="*/ 308 h 318"/>
              <a:gd name="T4" fmla="*/ 454 w 455"/>
              <a:gd name="T5" fmla="*/ 317 h 318"/>
              <a:gd name="T6" fmla="*/ 454 w 455"/>
              <a:gd name="T7" fmla="*/ 129 h 318"/>
              <a:gd name="T8" fmla="*/ 454 w 455"/>
              <a:gd name="T9" fmla="*/ 94 h 318"/>
              <a:gd name="T10" fmla="*/ 454 w 455"/>
              <a:gd name="T11" fmla="*/ 43 h 318"/>
              <a:gd name="T12" fmla="*/ 411 w 455"/>
              <a:gd name="T13" fmla="*/ 0 h 318"/>
              <a:gd name="T14" fmla="*/ 26 w 455"/>
              <a:gd name="T15" fmla="*/ 0 h 318"/>
              <a:gd name="T16" fmla="*/ 0 w 455"/>
              <a:gd name="T17" fmla="*/ 26 h 318"/>
              <a:gd name="T18" fmla="*/ 26 w 455"/>
              <a:gd name="T19" fmla="*/ 52 h 318"/>
              <a:gd name="T20" fmla="*/ 402 w 455"/>
              <a:gd name="T21" fmla="*/ 52 h 318"/>
              <a:gd name="T22" fmla="*/ 402 w 455"/>
              <a:gd name="T23" fmla="*/ 317 h 318"/>
              <a:gd name="T24" fmla="*/ 437 w 455"/>
              <a:gd name="T25" fmla="*/ 308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318">
                <a:moveTo>
                  <a:pt x="437" y="308"/>
                </a:moveTo>
                <a:lnTo>
                  <a:pt x="437" y="308"/>
                </a:lnTo>
                <a:cubicBezTo>
                  <a:pt x="437" y="308"/>
                  <a:pt x="445" y="308"/>
                  <a:pt x="454" y="317"/>
                </a:cubicBezTo>
                <a:cubicBezTo>
                  <a:pt x="454" y="129"/>
                  <a:pt x="454" y="129"/>
                  <a:pt x="454" y="129"/>
                </a:cubicBezTo>
                <a:cubicBezTo>
                  <a:pt x="454" y="94"/>
                  <a:pt x="454" y="94"/>
                  <a:pt x="454" y="94"/>
                </a:cubicBezTo>
                <a:cubicBezTo>
                  <a:pt x="454" y="43"/>
                  <a:pt x="454" y="43"/>
                  <a:pt x="454" y="43"/>
                </a:cubicBezTo>
                <a:cubicBezTo>
                  <a:pt x="454" y="17"/>
                  <a:pt x="428" y="0"/>
                  <a:pt x="411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7" y="0"/>
                  <a:pt x="0" y="9"/>
                  <a:pt x="0" y="26"/>
                </a:cubicBezTo>
                <a:cubicBezTo>
                  <a:pt x="0" y="35"/>
                  <a:pt x="17" y="52"/>
                  <a:pt x="26" y="52"/>
                </a:cubicBezTo>
                <a:cubicBezTo>
                  <a:pt x="402" y="52"/>
                  <a:pt x="402" y="52"/>
                  <a:pt x="402" y="52"/>
                </a:cubicBezTo>
                <a:cubicBezTo>
                  <a:pt x="402" y="317"/>
                  <a:pt x="402" y="317"/>
                  <a:pt x="402" y="317"/>
                </a:cubicBezTo>
                <a:cubicBezTo>
                  <a:pt x="411" y="317"/>
                  <a:pt x="420" y="308"/>
                  <a:pt x="437" y="30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65">
            <a:extLst>
              <a:ext uri="{FF2B5EF4-FFF2-40B4-BE49-F238E27FC236}">
                <a16:creationId xmlns:a16="http://schemas.microsoft.com/office/drawing/2014/main" id="{D7AF2369-13F7-614F-A31C-D273EDE78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179" y="7998495"/>
            <a:ext cx="100767" cy="215276"/>
          </a:xfrm>
          <a:custGeom>
            <a:avLst/>
            <a:gdLst>
              <a:gd name="T0" fmla="*/ 86 w 96"/>
              <a:gd name="T1" fmla="*/ 154 h 206"/>
              <a:gd name="T2" fmla="*/ 86 w 96"/>
              <a:gd name="T3" fmla="*/ 154 h 206"/>
              <a:gd name="T4" fmla="*/ 52 w 96"/>
              <a:gd name="T5" fmla="*/ 154 h 206"/>
              <a:gd name="T6" fmla="*/ 52 w 96"/>
              <a:gd name="T7" fmla="*/ 0 h 206"/>
              <a:gd name="T8" fmla="*/ 0 w 96"/>
              <a:gd name="T9" fmla="*/ 0 h 206"/>
              <a:gd name="T10" fmla="*/ 0 w 96"/>
              <a:gd name="T11" fmla="*/ 163 h 206"/>
              <a:gd name="T12" fmla="*/ 9 w 96"/>
              <a:gd name="T13" fmla="*/ 188 h 206"/>
              <a:gd name="T14" fmla="*/ 43 w 96"/>
              <a:gd name="T15" fmla="*/ 205 h 206"/>
              <a:gd name="T16" fmla="*/ 43 w 96"/>
              <a:gd name="T17" fmla="*/ 205 h 206"/>
              <a:gd name="T18" fmla="*/ 95 w 96"/>
              <a:gd name="T19" fmla="*/ 205 h 206"/>
              <a:gd name="T20" fmla="*/ 86 w 96"/>
              <a:gd name="T21" fmla="*/ 180 h 206"/>
              <a:gd name="T22" fmla="*/ 86 w 96"/>
              <a:gd name="T23" fmla="*/ 154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6" h="206">
                <a:moveTo>
                  <a:pt x="86" y="154"/>
                </a:moveTo>
                <a:lnTo>
                  <a:pt x="86" y="154"/>
                </a:lnTo>
                <a:cubicBezTo>
                  <a:pt x="52" y="154"/>
                  <a:pt x="52" y="154"/>
                  <a:pt x="52" y="154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71"/>
                  <a:pt x="0" y="180"/>
                  <a:pt x="9" y="188"/>
                </a:cubicBezTo>
                <a:cubicBezTo>
                  <a:pt x="17" y="197"/>
                  <a:pt x="35" y="205"/>
                  <a:pt x="43" y="205"/>
                </a:cubicBezTo>
                <a:lnTo>
                  <a:pt x="43" y="205"/>
                </a:lnTo>
                <a:cubicBezTo>
                  <a:pt x="95" y="205"/>
                  <a:pt x="95" y="205"/>
                  <a:pt x="95" y="205"/>
                </a:cubicBezTo>
                <a:cubicBezTo>
                  <a:pt x="86" y="197"/>
                  <a:pt x="86" y="188"/>
                  <a:pt x="86" y="180"/>
                </a:cubicBezTo>
                <a:cubicBezTo>
                  <a:pt x="86" y="171"/>
                  <a:pt x="86" y="163"/>
                  <a:pt x="86" y="1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66">
            <a:extLst>
              <a:ext uri="{FF2B5EF4-FFF2-40B4-BE49-F238E27FC236}">
                <a16:creationId xmlns:a16="http://schemas.microsoft.com/office/drawing/2014/main" id="{A9979B41-6995-9D43-88E6-10510D948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961" y="8113004"/>
            <a:ext cx="132827" cy="132827"/>
          </a:xfrm>
          <a:custGeom>
            <a:avLst/>
            <a:gdLst>
              <a:gd name="T0" fmla="*/ 69 w 130"/>
              <a:gd name="T1" fmla="*/ 129 h 130"/>
              <a:gd name="T2" fmla="*/ 69 w 130"/>
              <a:gd name="T3" fmla="*/ 129 h 130"/>
              <a:gd name="T4" fmla="*/ 0 w 130"/>
              <a:gd name="T5" fmla="*/ 69 h 130"/>
              <a:gd name="T6" fmla="*/ 69 w 130"/>
              <a:gd name="T7" fmla="*/ 0 h 130"/>
              <a:gd name="T8" fmla="*/ 129 w 130"/>
              <a:gd name="T9" fmla="*/ 69 h 130"/>
              <a:gd name="T10" fmla="*/ 69 w 130"/>
              <a:gd name="T11" fmla="*/ 129 h 130"/>
              <a:gd name="T12" fmla="*/ 69 w 130"/>
              <a:gd name="T13" fmla="*/ 34 h 130"/>
              <a:gd name="T14" fmla="*/ 69 w 130"/>
              <a:gd name="T15" fmla="*/ 34 h 130"/>
              <a:gd name="T16" fmla="*/ 34 w 130"/>
              <a:gd name="T17" fmla="*/ 69 h 130"/>
              <a:gd name="T18" fmla="*/ 69 w 130"/>
              <a:gd name="T19" fmla="*/ 94 h 130"/>
              <a:gd name="T20" fmla="*/ 94 w 130"/>
              <a:gd name="T21" fmla="*/ 69 h 130"/>
              <a:gd name="T22" fmla="*/ 69 w 130"/>
              <a:gd name="T23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0" h="130">
                <a:moveTo>
                  <a:pt x="69" y="129"/>
                </a:moveTo>
                <a:lnTo>
                  <a:pt x="69" y="129"/>
                </a:lnTo>
                <a:cubicBezTo>
                  <a:pt x="26" y="129"/>
                  <a:pt x="0" y="103"/>
                  <a:pt x="0" y="69"/>
                </a:cubicBezTo>
                <a:cubicBezTo>
                  <a:pt x="0" y="34"/>
                  <a:pt x="26" y="0"/>
                  <a:pt x="69" y="0"/>
                </a:cubicBezTo>
                <a:cubicBezTo>
                  <a:pt x="103" y="0"/>
                  <a:pt x="129" y="34"/>
                  <a:pt x="129" y="69"/>
                </a:cubicBezTo>
                <a:cubicBezTo>
                  <a:pt x="129" y="103"/>
                  <a:pt x="103" y="129"/>
                  <a:pt x="69" y="129"/>
                </a:cubicBezTo>
                <a:close/>
                <a:moveTo>
                  <a:pt x="69" y="34"/>
                </a:moveTo>
                <a:lnTo>
                  <a:pt x="69" y="34"/>
                </a:lnTo>
                <a:cubicBezTo>
                  <a:pt x="52" y="34"/>
                  <a:pt x="34" y="52"/>
                  <a:pt x="34" y="69"/>
                </a:cubicBezTo>
                <a:cubicBezTo>
                  <a:pt x="34" y="77"/>
                  <a:pt x="52" y="94"/>
                  <a:pt x="69" y="94"/>
                </a:cubicBezTo>
                <a:cubicBezTo>
                  <a:pt x="77" y="94"/>
                  <a:pt x="94" y="77"/>
                  <a:pt x="94" y="69"/>
                </a:cubicBezTo>
                <a:cubicBezTo>
                  <a:pt x="94" y="52"/>
                  <a:pt x="77" y="34"/>
                  <a:pt x="69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67">
            <a:extLst>
              <a:ext uri="{FF2B5EF4-FFF2-40B4-BE49-F238E27FC236}">
                <a16:creationId xmlns:a16="http://schemas.microsoft.com/office/drawing/2014/main" id="{9D8DB333-E877-314D-BBDD-FD43D5B4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464" y="8113004"/>
            <a:ext cx="123667" cy="132827"/>
          </a:xfrm>
          <a:custGeom>
            <a:avLst/>
            <a:gdLst>
              <a:gd name="T0" fmla="*/ 60 w 121"/>
              <a:gd name="T1" fmla="*/ 129 h 130"/>
              <a:gd name="T2" fmla="*/ 60 w 121"/>
              <a:gd name="T3" fmla="*/ 129 h 130"/>
              <a:gd name="T4" fmla="*/ 0 w 121"/>
              <a:gd name="T5" fmla="*/ 69 h 130"/>
              <a:gd name="T6" fmla="*/ 60 w 121"/>
              <a:gd name="T7" fmla="*/ 0 h 130"/>
              <a:gd name="T8" fmla="*/ 120 w 121"/>
              <a:gd name="T9" fmla="*/ 69 h 130"/>
              <a:gd name="T10" fmla="*/ 60 w 121"/>
              <a:gd name="T11" fmla="*/ 129 h 130"/>
              <a:gd name="T12" fmla="*/ 60 w 121"/>
              <a:gd name="T13" fmla="*/ 34 h 130"/>
              <a:gd name="T14" fmla="*/ 60 w 121"/>
              <a:gd name="T15" fmla="*/ 34 h 130"/>
              <a:gd name="T16" fmla="*/ 34 w 121"/>
              <a:gd name="T17" fmla="*/ 69 h 130"/>
              <a:gd name="T18" fmla="*/ 60 w 121"/>
              <a:gd name="T19" fmla="*/ 94 h 130"/>
              <a:gd name="T20" fmla="*/ 85 w 121"/>
              <a:gd name="T21" fmla="*/ 69 h 130"/>
              <a:gd name="T22" fmla="*/ 60 w 121"/>
              <a:gd name="T23" fmla="*/ 3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1" h="130">
                <a:moveTo>
                  <a:pt x="60" y="129"/>
                </a:moveTo>
                <a:lnTo>
                  <a:pt x="60" y="129"/>
                </a:lnTo>
                <a:cubicBezTo>
                  <a:pt x="26" y="129"/>
                  <a:pt x="0" y="103"/>
                  <a:pt x="0" y="69"/>
                </a:cubicBezTo>
                <a:cubicBezTo>
                  <a:pt x="0" y="34"/>
                  <a:pt x="26" y="0"/>
                  <a:pt x="60" y="0"/>
                </a:cubicBezTo>
                <a:cubicBezTo>
                  <a:pt x="94" y="0"/>
                  <a:pt x="120" y="34"/>
                  <a:pt x="120" y="69"/>
                </a:cubicBezTo>
                <a:cubicBezTo>
                  <a:pt x="120" y="103"/>
                  <a:pt x="94" y="129"/>
                  <a:pt x="60" y="129"/>
                </a:cubicBezTo>
                <a:close/>
                <a:moveTo>
                  <a:pt x="60" y="34"/>
                </a:moveTo>
                <a:lnTo>
                  <a:pt x="60" y="34"/>
                </a:lnTo>
                <a:cubicBezTo>
                  <a:pt x="43" y="34"/>
                  <a:pt x="34" y="52"/>
                  <a:pt x="34" y="69"/>
                </a:cubicBezTo>
                <a:cubicBezTo>
                  <a:pt x="34" y="77"/>
                  <a:pt x="43" y="94"/>
                  <a:pt x="60" y="94"/>
                </a:cubicBezTo>
                <a:cubicBezTo>
                  <a:pt x="77" y="94"/>
                  <a:pt x="85" y="77"/>
                  <a:pt x="85" y="69"/>
                </a:cubicBezTo>
                <a:cubicBezTo>
                  <a:pt x="85" y="52"/>
                  <a:pt x="77" y="34"/>
                  <a:pt x="60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68">
            <a:extLst>
              <a:ext uri="{FF2B5EF4-FFF2-40B4-BE49-F238E27FC236}">
                <a16:creationId xmlns:a16="http://schemas.microsoft.com/office/drawing/2014/main" id="{EAA52E07-A73F-944B-90BA-4DEF4211B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536" y="7897728"/>
            <a:ext cx="187791" cy="45803"/>
          </a:xfrm>
          <a:custGeom>
            <a:avLst/>
            <a:gdLst>
              <a:gd name="T0" fmla="*/ 163 w 181"/>
              <a:gd name="T1" fmla="*/ 43 h 44"/>
              <a:gd name="T2" fmla="*/ 163 w 181"/>
              <a:gd name="T3" fmla="*/ 43 h 44"/>
              <a:gd name="T4" fmla="*/ 17 w 181"/>
              <a:gd name="T5" fmla="*/ 43 h 44"/>
              <a:gd name="T6" fmla="*/ 0 w 181"/>
              <a:gd name="T7" fmla="*/ 17 h 44"/>
              <a:gd name="T8" fmla="*/ 0 w 181"/>
              <a:gd name="T9" fmla="*/ 17 h 44"/>
              <a:gd name="T10" fmla="*/ 17 w 181"/>
              <a:gd name="T11" fmla="*/ 0 h 44"/>
              <a:gd name="T12" fmla="*/ 163 w 181"/>
              <a:gd name="T13" fmla="*/ 0 h 44"/>
              <a:gd name="T14" fmla="*/ 180 w 181"/>
              <a:gd name="T15" fmla="*/ 17 h 44"/>
              <a:gd name="T16" fmla="*/ 180 w 181"/>
              <a:gd name="T17" fmla="*/ 17 h 44"/>
              <a:gd name="T18" fmla="*/ 163 w 181"/>
              <a:gd name="T1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1" h="44">
                <a:moveTo>
                  <a:pt x="163" y="43"/>
                </a:moveTo>
                <a:lnTo>
                  <a:pt x="163" y="43"/>
                </a:lnTo>
                <a:cubicBezTo>
                  <a:pt x="17" y="43"/>
                  <a:pt x="17" y="43"/>
                  <a:pt x="17" y="43"/>
                </a:cubicBezTo>
                <a:cubicBezTo>
                  <a:pt x="9" y="43"/>
                  <a:pt x="0" y="34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71" y="0"/>
                  <a:pt x="180" y="8"/>
                  <a:pt x="180" y="17"/>
                </a:cubicBezTo>
                <a:lnTo>
                  <a:pt x="180" y="17"/>
                </a:lnTo>
                <a:cubicBezTo>
                  <a:pt x="180" y="34"/>
                  <a:pt x="171" y="43"/>
                  <a:pt x="163" y="4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69">
            <a:extLst>
              <a:ext uri="{FF2B5EF4-FFF2-40B4-BE49-F238E27FC236}">
                <a16:creationId xmlns:a16="http://schemas.microsoft.com/office/drawing/2014/main" id="{61D8CED6-77C7-9C45-82FB-5C7EFAC25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6018" y="7971013"/>
            <a:ext cx="100767" cy="36642"/>
          </a:xfrm>
          <a:custGeom>
            <a:avLst/>
            <a:gdLst>
              <a:gd name="T0" fmla="*/ 77 w 95"/>
              <a:gd name="T1" fmla="*/ 34 h 35"/>
              <a:gd name="T2" fmla="*/ 77 w 95"/>
              <a:gd name="T3" fmla="*/ 34 h 35"/>
              <a:gd name="T4" fmla="*/ 17 w 95"/>
              <a:gd name="T5" fmla="*/ 34 h 35"/>
              <a:gd name="T6" fmla="*/ 0 w 95"/>
              <a:gd name="T7" fmla="*/ 18 h 35"/>
              <a:gd name="T8" fmla="*/ 0 w 95"/>
              <a:gd name="T9" fmla="*/ 18 h 35"/>
              <a:gd name="T10" fmla="*/ 17 w 95"/>
              <a:gd name="T11" fmla="*/ 0 h 35"/>
              <a:gd name="T12" fmla="*/ 77 w 95"/>
              <a:gd name="T13" fmla="*/ 0 h 35"/>
              <a:gd name="T14" fmla="*/ 94 w 95"/>
              <a:gd name="T15" fmla="*/ 18 h 35"/>
              <a:gd name="T16" fmla="*/ 94 w 95"/>
              <a:gd name="T17" fmla="*/ 18 h 35"/>
              <a:gd name="T18" fmla="*/ 77 w 95"/>
              <a:gd name="T1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5" h="35">
                <a:moveTo>
                  <a:pt x="77" y="34"/>
                </a:moveTo>
                <a:lnTo>
                  <a:pt x="77" y="34"/>
                </a:lnTo>
                <a:cubicBezTo>
                  <a:pt x="17" y="34"/>
                  <a:pt x="17" y="34"/>
                  <a:pt x="17" y="34"/>
                </a:cubicBezTo>
                <a:cubicBezTo>
                  <a:pt x="8" y="34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85" y="0"/>
                  <a:pt x="94" y="9"/>
                  <a:pt x="94" y="18"/>
                </a:cubicBezTo>
                <a:lnTo>
                  <a:pt x="94" y="18"/>
                </a:lnTo>
                <a:cubicBezTo>
                  <a:pt x="94" y="26"/>
                  <a:pt x="85" y="34"/>
                  <a:pt x="77" y="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0">
            <a:extLst>
              <a:ext uri="{FF2B5EF4-FFF2-40B4-BE49-F238E27FC236}">
                <a16:creationId xmlns:a16="http://schemas.microsoft.com/office/drawing/2014/main" id="{60953202-EE45-2246-966E-EA9E1DF44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955" y="7934370"/>
            <a:ext cx="554215" cy="64124"/>
          </a:xfrm>
          <a:custGeom>
            <a:avLst/>
            <a:gdLst>
              <a:gd name="T0" fmla="*/ 531 w 532"/>
              <a:gd name="T1" fmla="*/ 60 h 61"/>
              <a:gd name="T2" fmla="*/ 0 w 532"/>
              <a:gd name="T3" fmla="*/ 60 h 61"/>
              <a:gd name="T4" fmla="*/ 0 w 532"/>
              <a:gd name="T5" fmla="*/ 0 h 61"/>
              <a:gd name="T6" fmla="*/ 531 w 532"/>
              <a:gd name="T7" fmla="*/ 0 h 61"/>
              <a:gd name="T8" fmla="*/ 531 w 532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61">
                <a:moveTo>
                  <a:pt x="531" y="60"/>
                </a:moveTo>
                <a:lnTo>
                  <a:pt x="0" y="60"/>
                </a:lnTo>
                <a:lnTo>
                  <a:pt x="0" y="0"/>
                </a:lnTo>
                <a:lnTo>
                  <a:pt x="531" y="0"/>
                </a:lnTo>
                <a:lnTo>
                  <a:pt x="531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1">
            <a:extLst>
              <a:ext uri="{FF2B5EF4-FFF2-40B4-BE49-F238E27FC236}">
                <a16:creationId xmlns:a16="http://schemas.microsoft.com/office/drawing/2014/main" id="{1FA8C407-83B7-8344-8E35-2201DFF3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5919" y="8094683"/>
            <a:ext cx="114506" cy="54964"/>
          </a:xfrm>
          <a:custGeom>
            <a:avLst/>
            <a:gdLst>
              <a:gd name="T0" fmla="*/ 94 w 112"/>
              <a:gd name="T1" fmla="*/ 51 h 52"/>
              <a:gd name="T2" fmla="*/ 94 w 112"/>
              <a:gd name="T3" fmla="*/ 51 h 52"/>
              <a:gd name="T4" fmla="*/ 25 w 112"/>
              <a:gd name="T5" fmla="*/ 51 h 52"/>
              <a:gd name="T6" fmla="*/ 0 w 112"/>
              <a:gd name="T7" fmla="*/ 26 h 52"/>
              <a:gd name="T8" fmla="*/ 0 w 112"/>
              <a:gd name="T9" fmla="*/ 26 h 52"/>
              <a:gd name="T10" fmla="*/ 25 w 112"/>
              <a:gd name="T11" fmla="*/ 0 h 52"/>
              <a:gd name="T12" fmla="*/ 94 w 112"/>
              <a:gd name="T13" fmla="*/ 0 h 52"/>
              <a:gd name="T14" fmla="*/ 111 w 112"/>
              <a:gd name="T15" fmla="*/ 26 h 52"/>
              <a:gd name="T16" fmla="*/ 111 w 112"/>
              <a:gd name="T17" fmla="*/ 26 h 52"/>
              <a:gd name="T18" fmla="*/ 94 w 112"/>
              <a:gd name="T19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2" h="52">
                <a:moveTo>
                  <a:pt x="94" y="51"/>
                </a:moveTo>
                <a:lnTo>
                  <a:pt x="94" y="51"/>
                </a:lnTo>
                <a:cubicBezTo>
                  <a:pt x="25" y="51"/>
                  <a:pt x="25" y="51"/>
                  <a:pt x="25" y="51"/>
                </a:cubicBezTo>
                <a:cubicBezTo>
                  <a:pt x="8" y="51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8" y="0"/>
                  <a:pt x="25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102" y="0"/>
                  <a:pt x="111" y="17"/>
                  <a:pt x="111" y="26"/>
                </a:cubicBezTo>
                <a:lnTo>
                  <a:pt x="111" y="26"/>
                </a:lnTo>
                <a:cubicBezTo>
                  <a:pt x="111" y="43"/>
                  <a:pt x="102" y="51"/>
                  <a:pt x="94" y="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2">
            <a:extLst>
              <a:ext uri="{FF2B5EF4-FFF2-40B4-BE49-F238E27FC236}">
                <a16:creationId xmlns:a16="http://schemas.microsoft.com/office/drawing/2014/main" id="{4CC07372-F496-7F45-B1BD-45171C35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892" y="7774061"/>
            <a:ext cx="613761" cy="471770"/>
          </a:xfrm>
          <a:custGeom>
            <a:avLst/>
            <a:gdLst>
              <a:gd name="T0" fmla="*/ 496 w 592"/>
              <a:gd name="T1" fmla="*/ 454 h 455"/>
              <a:gd name="T2" fmla="*/ 496 w 592"/>
              <a:gd name="T3" fmla="*/ 454 h 455"/>
              <a:gd name="T4" fmla="*/ 86 w 592"/>
              <a:gd name="T5" fmla="*/ 454 h 455"/>
              <a:gd name="T6" fmla="*/ 0 w 592"/>
              <a:gd name="T7" fmla="*/ 359 h 455"/>
              <a:gd name="T8" fmla="*/ 0 w 592"/>
              <a:gd name="T9" fmla="*/ 86 h 455"/>
              <a:gd name="T10" fmla="*/ 86 w 592"/>
              <a:gd name="T11" fmla="*/ 0 h 455"/>
              <a:gd name="T12" fmla="*/ 496 w 592"/>
              <a:gd name="T13" fmla="*/ 0 h 455"/>
              <a:gd name="T14" fmla="*/ 591 w 592"/>
              <a:gd name="T15" fmla="*/ 86 h 455"/>
              <a:gd name="T16" fmla="*/ 591 w 592"/>
              <a:gd name="T17" fmla="*/ 359 h 455"/>
              <a:gd name="T18" fmla="*/ 496 w 592"/>
              <a:gd name="T19" fmla="*/ 454 h 455"/>
              <a:gd name="T20" fmla="*/ 86 w 592"/>
              <a:gd name="T21" fmla="*/ 43 h 455"/>
              <a:gd name="T22" fmla="*/ 86 w 592"/>
              <a:gd name="T23" fmla="*/ 43 h 455"/>
              <a:gd name="T24" fmla="*/ 43 w 592"/>
              <a:gd name="T25" fmla="*/ 86 h 455"/>
              <a:gd name="T26" fmla="*/ 43 w 592"/>
              <a:gd name="T27" fmla="*/ 359 h 455"/>
              <a:gd name="T28" fmla="*/ 86 w 592"/>
              <a:gd name="T29" fmla="*/ 402 h 455"/>
              <a:gd name="T30" fmla="*/ 496 w 592"/>
              <a:gd name="T31" fmla="*/ 402 h 455"/>
              <a:gd name="T32" fmla="*/ 539 w 592"/>
              <a:gd name="T33" fmla="*/ 359 h 455"/>
              <a:gd name="T34" fmla="*/ 539 w 592"/>
              <a:gd name="T35" fmla="*/ 86 h 455"/>
              <a:gd name="T36" fmla="*/ 496 w 592"/>
              <a:gd name="T37" fmla="*/ 43 h 455"/>
              <a:gd name="T38" fmla="*/ 86 w 592"/>
              <a:gd name="T39" fmla="*/ 43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2" h="455">
                <a:moveTo>
                  <a:pt x="496" y="454"/>
                </a:moveTo>
                <a:lnTo>
                  <a:pt x="496" y="454"/>
                </a:lnTo>
                <a:cubicBezTo>
                  <a:pt x="86" y="454"/>
                  <a:pt x="86" y="454"/>
                  <a:pt x="86" y="454"/>
                </a:cubicBezTo>
                <a:cubicBezTo>
                  <a:pt x="34" y="454"/>
                  <a:pt x="0" y="411"/>
                  <a:pt x="0" y="359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34"/>
                  <a:pt x="34" y="0"/>
                  <a:pt x="86" y="0"/>
                </a:cubicBezTo>
                <a:cubicBezTo>
                  <a:pt x="496" y="0"/>
                  <a:pt x="496" y="0"/>
                  <a:pt x="496" y="0"/>
                </a:cubicBezTo>
                <a:cubicBezTo>
                  <a:pt x="548" y="0"/>
                  <a:pt x="591" y="34"/>
                  <a:pt x="591" y="86"/>
                </a:cubicBezTo>
                <a:cubicBezTo>
                  <a:pt x="591" y="359"/>
                  <a:pt x="591" y="359"/>
                  <a:pt x="591" y="359"/>
                </a:cubicBezTo>
                <a:cubicBezTo>
                  <a:pt x="591" y="411"/>
                  <a:pt x="548" y="454"/>
                  <a:pt x="496" y="454"/>
                </a:cubicBezTo>
                <a:close/>
                <a:moveTo>
                  <a:pt x="86" y="43"/>
                </a:moveTo>
                <a:lnTo>
                  <a:pt x="86" y="43"/>
                </a:lnTo>
                <a:cubicBezTo>
                  <a:pt x="60" y="43"/>
                  <a:pt x="43" y="60"/>
                  <a:pt x="43" y="86"/>
                </a:cubicBezTo>
                <a:cubicBezTo>
                  <a:pt x="43" y="359"/>
                  <a:pt x="43" y="359"/>
                  <a:pt x="43" y="359"/>
                </a:cubicBezTo>
                <a:cubicBezTo>
                  <a:pt x="43" y="385"/>
                  <a:pt x="60" y="402"/>
                  <a:pt x="86" y="402"/>
                </a:cubicBezTo>
                <a:cubicBezTo>
                  <a:pt x="496" y="402"/>
                  <a:pt x="496" y="402"/>
                  <a:pt x="496" y="402"/>
                </a:cubicBezTo>
                <a:cubicBezTo>
                  <a:pt x="522" y="402"/>
                  <a:pt x="539" y="385"/>
                  <a:pt x="539" y="359"/>
                </a:cubicBezTo>
                <a:cubicBezTo>
                  <a:pt x="539" y="86"/>
                  <a:pt x="539" y="86"/>
                  <a:pt x="539" y="86"/>
                </a:cubicBezTo>
                <a:cubicBezTo>
                  <a:pt x="539" y="60"/>
                  <a:pt x="522" y="43"/>
                  <a:pt x="496" y="43"/>
                </a:cubicBezTo>
                <a:lnTo>
                  <a:pt x="86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3">
            <a:extLst>
              <a:ext uri="{FF2B5EF4-FFF2-40B4-BE49-F238E27FC236}">
                <a16:creationId xmlns:a16="http://schemas.microsoft.com/office/drawing/2014/main" id="{CA29D767-CB48-844F-BE92-236F9123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4240" y="4755640"/>
            <a:ext cx="348103" cy="36642"/>
          </a:xfrm>
          <a:custGeom>
            <a:avLst/>
            <a:gdLst>
              <a:gd name="T0" fmla="*/ 333 w 334"/>
              <a:gd name="T1" fmla="*/ 35 h 36"/>
              <a:gd name="T2" fmla="*/ 333 w 334"/>
              <a:gd name="T3" fmla="*/ 35 h 36"/>
              <a:gd name="T4" fmla="*/ 17 w 334"/>
              <a:gd name="T5" fmla="*/ 35 h 36"/>
              <a:gd name="T6" fmla="*/ 0 w 334"/>
              <a:gd name="T7" fmla="*/ 17 h 36"/>
              <a:gd name="T8" fmla="*/ 0 w 334"/>
              <a:gd name="T9" fmla="*/ 17 h 36"/>
              <a:gd name="T10" fmla="*/ 17 w 334"/>
              <a:gd name="T11" fmla="*/ 0 h 36"/>
              <a:gd name="T12" fmla="*/ 333 w 334"/>
              <a:gd name="T13" fmla="*/ 0 h 36"/>
              <a:gd name="T14" fmla="*/ 333 w 334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4" h="36">
                <a:moveTo>
                  <a:pt x="333" y="35"/>
                </a:moveTo>
                <a:lnTo>
                  <a:pt x="333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7" y="0"/>
                </a:cubicBezTo>
                <a:cubicBezTo>
                  <a:pt x="333" y="0"/>
                  <a:pt x="333" y="0"/>
                  <a:pt x="333" y="0"/>
                </a:cubicBezTo>
                <a:lnTo>
                  <a:pt x="333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4">
            <a:extLst>
              <a:ext uri="{FF2B5EF4-FFF2-40B4-BE49-F238E27FC236}">
                <a16:creationId xmlns:a16="http://schemas.microsoft.com/office/drawing/2014/main" id="{25E407F1-92A9-7A48-AE36-EF0F3016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955" y="4389215"/>
            <a:ext cx="444288" cy="508415"/>
          </a:xfrm>
          <a:custGeom>
            <a:avLst/>
            <a:gdLst>
              <a:gd name="T0" fmla="*/ 334 w 429"/>
              <a:gd name="T1" fmla="*/ 487 h 488"/>
              <a:gd name="T2" fmla="*/ 334 w 429"/>
              <a:gd name="T3" fmla="*/ 487 h 488"/>
              <a:gd name="T4" fmla="*/ 103 w 429"/>
              <a:gd name="T5" fmla="*/ 487 h 488"/>
              <a:gd name="T6" fmla="*/ 26 w 429"/>
              <a:gd name="T7" fmla="*/ 462 h 488"/>
              <a:gd name="T8" fmla="*/ 0 w 429"/>
              <a:gd name="T9" fmla="*/ 385 h 488"/>
              <a:gd name="T10" fmla="*/ 17 w 429"/>
              <a:gd name="T11" fmla="*/ 68 h 488"/>
              <a:gd name="T12" fmla="*/ 94 w 429"/>
              <a:gd name="T13" fmla="*/ 0 h 488"/>
              <a:gd name="T14" fmla="*/ 334 w 429"/>
              <a:gd name="T15" fmla="*/ 0 h 488"/>
              <a:gd name="T16" fmla="*/ 411 w 429"/>
              <a:gd name="T17" fmla="*/ 68 h 488"/>
              <a:gd name="T18" fmla="*/ 428 w 429"/>
              <a:gd name="T19" fmla="*/ 385 h 488"/>
              <a:gd name="T20" fmla="*/ 402 w 429"/>
              <a:gd name="T21" fmla="*/ 462 h 488"/>
              <a:gd name="T22" fmla="*/ 334 w 429"/>
              <a:gd name="T23" fmla="*/ 487 h 488"/>
              <a:gd name="T24" fmla="*/ 94 w 429"/>
              <a:gd name="T25" fmla="*/ 51 h 488"/>
              <a:gd name="T26" fmla="*/ 94 w 429"/>
              <a:gd name="T27" fmla="*/ 51 h 488"/>
              <a:gd name="T28" fmla="*/ 69 w 429"/>
              <a:gd name="T29" fmla="*/ 68 h 488"/>
              <a:gd name="T30" fmla="*/ 52 w 429"/>
              <a:gd name="T31" fmla="*/ 385 h 488"/>
              <a:gd name="T32" fmla="*/ 60 w 429"/>
              <a:gd name="T33" fmla="*/ 427 h 488"/>
              <a:gd name="T34" fmla="*/ 103 w 429"/>
              <a:gd name="T35" fmla="*/ 445 h 488"/>
              <a:gd name="T36" fmla="*/ 334 w 429"/>
              <a:gd name="T37" fmla="*/ 445 h 488"/>
              <a:gd name="T38" fmla="*/ 368 w 429"/>
              <a:gd name="T39" fmla="*/ 427 h 488"/>
              <a:gd name="T40" fmla="*/ 385 w 429"/>
              <a:gd name="T41" fmla="*/ 385 h 488"/>
              <a:gd name="T42" fmla="*/ 368 w 429"/>
              <a:gd name="T43" fmla="*/ 68 h 488"/>
              <a:gd name="T44" fmla="*/ 334 w 429"/>
              <a:gd name="T45" fmla="*/ 51 h 488"/>
              <a:gd name="T46" fmla="*/ 94 w 429"/>
              <a:gd name="T47" fmla="*/ 51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9" h="488">
                <a:moveTo>
                  <a:pt x="334" y="487"/>
                </a:moveTo>
                <a:lnTo>
                  <a:pt x="334" y="487"/>
                </a:lnTo>
                <a:cubicBezTo>
                  <a:pt x="103" y="487"/>
                  <a:pt x="103" y="487"/>
                  <a:pt x="103" y="487"/>
                </a:cubicBezTo>
                <a:cubicBezTo>
                  <a:pt x="77" y="487"/>
                  <a:pt x="52" y="479"/>
                  <a:pt x="26" y="462"/>
                </a:cubicBezTo>
                <a:cubicBezTo>
                  <a:pt x="9" y="436"/>
                  <a:pt x="0" y="410"/>
                  <a:pt x="0" y="385"/>
                </a:cubicBezTo>
                <a:cubicBezTo>
                  <a:pt x="17" y="68"/>
                  <a:pt x="17" y="68"/>
                  <a:pt x="17" y="68"/>
                </a:cubicBezTo>
                <a:cubicBezTo>
                  <a:pt x="26" y="34"/>
                  <a:pt x="52" y="0"/>
                  <a:pt x="94" y="0"/>
                </a:cubicBezTo>
                <a:cubicBezTo>
                  <a:pt x="334" y="0"/>
                  <a:pt x="334" y="0"/>
                  <a:pt x="334" y="0"/>
                </a:cubicBezTo>
                <a:cubicBezTo>
                  <a:pt x="377" y="0"/>
                  <a:pt x="411" y="34"/>
                  <a:pt x="411" y="68"/>
                </a:cubicBezTo>
                <a:cubicBezTo>
                  <a:pt x="428" y="385"/>
                  <a:pt x="428" y="385"/>
                  <a:pt x="428" y="385"/>
                </a:cubicBezTo>
                <a:cubicBezTo>
                  <a:pt x="428" y="410"/>
                  <a:pt x="420" y="436"/>
                  <a:pt x="402" y="462"/>
                </a:cubicBezTo>
                <a:cubicBezTo>
                  <a:pt x="385" y="479"/>
                  <a:pt x="360" y="487"/>
                  <a:pt x="334" y="487"/>
                </a:cubicBezTo>
                <a:close/>
                <a:moveTo>
                  <a:pt x="94" y="51"/>
                </a:moveTo>
                <a:lnTo>
                  <a:pt x="94" y="51"/>
                </a:lnTo>
                <a:cubicBezTo>
                  <a:pt x="77" y="51"/>
                  <a:pt x="69" y="59"/>
                  <a:pt x="69" y="68"/>
                </a:cubicBezTo>
                <a:cubicBezTo>
                  <a:pt x="52" y="385"/>
                  <a:pt x="52" y="385"/>
                  <a:pt x="52" y="385"/>
                </a:cubicBezTo>
                <a:cubicBezTo>
                  <a:pt x="52" y="402"/>
                  <a:pt x="52" y="419"/>
                  <a:pt x="60" y="427"/>
                </a:cubicBezTo>
                <a:cubicBezTo>
                  <a:pt x="77" y="436"/>
                  <a:pt x="86" y="445"/>
                  <a:pt x="103" y="445"/>
                </a:cubicBezTo>
                <a:cubicBezTo>
                  <a:pt x="334" y="445"/>
                  <a:pt x="334" y="445"/>
                  <a:pt x="334" y="445"/>
                </a:cubicBezTo>
                <a:cubicBezTo>
                  <a:pt x="343" y="445"/>
                  <a:pt x="360" y="436"/>
                  <a:pt x="368" y="427"/>
                </a:cubicBezTo>
                <a:cubicBezTo>
                  <a:pt x="377" y="419"/>
                  <a:pt x="385" y="402"/>
                  <a:pt x="385" y="385"/>
                </a:cubicBezTo>
                <a:cubicBezTo>
                  <a:pt x="368" y="68"/>
                  <a:pt x="368" y="68"/>
                  <a:pt x="368" y="68"/>
                </a:cubicBezTo>
                <a:cubicBezTo>
                  <a:pt x="360" y="59"/>
                  <a:pt x="351" y="51"/>
                  <a:pt x="334" y="51"/>
                </a:cubicBezTo>
                <a:lnTo>
                  <a:pt x="94" y="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5">
            <a:extLst>
              <a:ext uri="{FF2B5EF4-FFF2-40B4-BE49-F238E27FC236}">
                <a16:creationId xmlns:a16="http://schemas.microsoft.com/office/drawing/2014/main" id="{83BA1B37-7EAF-9C4C-AE83-5C110BCC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0043" y="4274709"/>
            <a:ext cx="224433" cy="233594"/>
          </a:xfrm>
          <a:custGeom>
            <a:avLst/>
            <a:gdLst>
              <a:gd name="T0" fmla="*/ 188 w 214"/>
              <a:gd name="T1" fmla="*/ 223 h 224"/>
              <a:gd name="T2" fmla="*/ 188 w 214"/>
              <a:gd name="T3" fmla="*/ 223 h 224"/>
              <a:gd name="T4" fmla="*/ 188 w 214"/>
              <a:gd name="T5" fmla="*/ 223 h 224"/>
              <a:gd name="T6" fmla="*/ 162 w 214"/>
              <a:gd name="T7" fmla="*/ 206 h 224"/>
              <a:gd name="T8" fmla="*/ 162 w 214"/>
              <a:gd name="T9" fmla="*/ 112 h 224"/>
              <a:gd name="T10" fmla="*/ 111 w 214"/>
              <a:gd name="T11" fmla="*/ 52 h 224"/>
              <a:gd name="T12" fmla="*/ 51 w 214"/>
              <a:gd name="T13" fmla="*/ 112 h 224"/>
              <a:gd name="T14" fmla="*/ 51 w 214"/>
              <a:gd name="T15" fmla="*/ 206 h 224"/>
              <a:gd name="T16" fmla="*/ 25 w 214"/>
              <a:gd name="T17" fmla="*/ 223 h 224"/>
              <a:gd name="T18" fmla="*/ 25 w 214"/>
              <a:gd name="T19" fmla="*/ 223 h 224"/>
              <a:gd name="T20" fmla="*/ 0 w 214"/>
              <a:gd name="T21" fmla="*/ 206 h 224"/>
              <a:gd name="T22" fmla="*/ 0 w 214"/>
              <a:gd name="T23" fmla="*/ 112 h 224"/>
              <a:gd name="T24" fmla="*/ 102 w 214"/>
              <a:gd name="T25" fmla="*/ 0 h 224"/>
              <a:gd name="T26" fmla="*/ 213 w 214"/>
              <a:gd name="T27" fmla="*/ 112 h 224"/>
              <a:gd name="T28" fmla="*/ 213 w 214"/>
              <a:gd name="T29" fmla="*/ 206 h 224"/>
              <a:gd name="T30" fmla="*/ 188 w 214"/>
              <a:gd name="T31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4" h="224">
                <a:moveTo>
                  <a:pt x="188" y="223"/>
                </a:moveTo>
                <a:lnTo>
                  <a:pt x="188" y="223"/>
                </a:lnTo>
                <a:lnTo>
                  <a:pt x="188" y="223"/>
                </a:lnTo>
                <a:cubicBezTo>
                  <a:pt x="179" y="223"/>
                  <a:pt x="162" y="214"/>
                  <a:pt x="162" y="206"/>
                </a:cubicBezTo>
                <a:cubicBezTo>
                  <a:pt x="162" y="112"/>
                  <a:pt x="162" y="112"/>
                  <a:pt x="162" y="112"/>
                </a:cubicBezTo>
                <a:cubicBezTo>
                  <a:pt x="162" y="77"/>
                  <a:pt x="145" y="52"/>
                  <a:pt x="111" y="52"/>
                </a:cubicBezTo>
                <a:cubicBezTo>
                  <a:pt x="77" y="43"/>
                  <a:pt x="51" y="77"/>
                  <a:pt x="51" y="112"/>
                </a:cubicBezTo>
                <a:cubicBezTo>
                  <a:pt x="51" y="206"/>
                  <a:pt x="51" y="206"/>
                  <a:pt x="51" y="206"/>
                </a:cubicBezTo>
                <a:cubicBezTo>
                  <a:pt x="51" y="214"/>
                  <a:pt x="34" y="223"/>
                  <a:pt x="25" y="223"/>
                </a:cubicBezTo>
                <a:lnTo>
                  <a:pt x="25" y="223"/>
                </a:lnTo>
                <a:cubicBezTo>
                  <a:pt x="8" y="223"/>
                  <a:pt x="0" y="214"/>
                  <a:pt x="0" y="206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60"/>
                  <a:pt x="42" y="9"/>
                  <a:pt x="102" y="0"/>
                </a:cubicBezTo>
                <a:cubicBezTo>
                  <a:pt x="162" y="0"/>
                  <a:pt x="213" y="52"/>
                  <a:pt x="213" y="112"/>
                </a:cubicBezTo>
                <a:cubicBezTo>
                  <a:pt x="213" y="206"/>
                  <a:pt x="213" y="206"/>
                  <a:pt x="213" y="206"/>
                </a:cubicBezTo>
                <a:cubicBezTo>
                  <a:pt x="213" y="214"/>
                  <a:pt x="205" y="223"/>
                  <a:pt x="188" y="2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" name="Group 54">
            <a:extLst>
              <a:ext uri="{FF2B5EF4-FFF2-40B4-BE49-F238E27FC236}">
                <a16:creationId xmlns:a16="http://schemas.microsoft.com/office/drawing/2014/main" id="{C479F2B1-C3EC-684D-94C1-21ADDDD9D17C}"/>
              </a:ext>
            </a:extLst>
          </p:cNvPr>
          <p:cNvGrpSpPr/>
          <p:nvPr/>
        </p:nvGrpSpPr>
        <p:grpSpPr>
          <a:xfrm>
            <a:off x="4695628" y="5109522"/>
            <a:ext cx="2605836" cy="920427"/>
            <a:chOff x="5334786" y="11420831"/>
            <a:chExt cx="4041983" cy="920427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A3DF8AA7-6EB3-354F-B715-F4D2F5B0E0A7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9654D963-546D-1C4E-9824-6DAC15D961D7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6697617D-58A2-FE47-BDE3-45E585A8972A}"/>
              </a:ext>
            </a:extLst>
          </p:cNvPr>
          <p:cNvGrpSpPr/>
          <p:nvPr/>
        </p:nvGrpSpPr>
        <p:grpSpPr>
          <a:xfrm>
            <a:off x="8529341" y="8501076"/>
            <a:ext cx="2605836" cy="920427"/>
            <a:chOff x="5334786" y="11420831"/>
            <a:chExt cx="4041983" cy="920427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6AD96F3A-BB07-E446-B262-F68527AB4176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2A801961-BC66-234A-95C1-501E4758FBA6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EE6D2A01-639B-974B-BB69-36BF3DC8AB59}"/>
              </a:ext>
            </a:extLst>
          </p:cNvPr>
          <p:cNvGrpSpPr/>
          <p:nvPr/>
        </p:nvGrpSpPr>
        <p:grpSpPr>
          <a:xfrm>
            <a:off x="4644925" y="8410492"/>
            <a:ext cx="2605836" cy="920427"/>
            <a:chOff x="5334786" y="11420831"/>
            <a:chExt cx="4041983" cy="920427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B8760BB6-8834-764A-855E-781FC27C9478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515364E4-81E3-AB4C-A07B-75A191872B49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DB1F0955-9BD1-904F-A3FA-C2B3C90B25AF}"/>
              </a:ext>
            </a:extLst>
          </p:cNvPr>
          <p:cNvGrpSpPr/>
          <p:nvPr/>
        </p:nvGrpSpPr>
        <p:grpSpPr>
          <a:xfrm>
            <a:off x="8529341" y="5100685"/>
            <a:ext cx="2605836" cy="920427"/>
            <a:chOff x="5334786" y="11420831"/>
            <a:chExt cx="4041983" cy="920427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E4A708F8-E0DD-A246-9994-CB3EE5133383}"/>
                </a:ext>
              </a:extLst>
            </p:cNvPr>
            <p:cNvSpPr txBox="1"/>
            <p:nvPr/>
          </p:nvSpPr>
          <p:spPr>
            <a:xfrm>
              <a:off x="6164441" y="11420831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60770334-4769-1544-B931-20328273F17D}"/>
                </a:ext>
              </a:extLst>
            </p:cNvPr>
            <p:cNvSpPr/>
            <p:nvPr/>
          </p:nvSpPr>
          <p:spPr>
            <a:xfrm>
              <a:off x="5334786" y="11756483"/>
              <a:ext cx="4041983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59" name="CuadroTexto 395">
            <a:extLst>
              <a:ext uri="{FF2B5EF4-FFF2-40B4-BE49-F238E27FC236}">
                <a16:creationId xmlns:a16="http://schemas.microsoft.com/office/drawing/2014/main" id="{E93A9CB0-33B8-7F49-BC1E-C343882BAB2B}"/>
              </a:ext>
            </a:extLst>
          </p:cNvPr>
          <p:cNvSpPr txBox="1"/>
          <p:nvPr/>
        </p:nvSpPr>
        <p:spPr>
          <a:xfrm rot="18757738">
            <a:off x="3064531" y="2787299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Present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F6B10C20-D9E0-2A42-9B3A-4EB2FE7506F8}"/>
              </a:ext>
            </a:extLst>
          </p:cNvPr>
          <p:cNvSpPr txBox="1"/>
          <p:nvPr/>
        </p:nvSpPr>
        <p:spPr>
          <a:xfrm rot="2700000">
            <a:off x="10630451" y="2909372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Identify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id="{4B475878-F580-1A48-9908-175899DC94C1}"/>
              </a:ext>
            </a:extLst>
          </p:cNvPr>
          <p:cNvSpPr txBox="1"/>
          <p:nvPr/>
        </p:nvSpPr>
        <p:spPr>
          <a:xfrm rot="18900000">
            <a:off x="10630452" y="10109116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Develop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A963A0AE-6D89-A44A-9791-3EF1D91AAA77}"/>
              </a:ext>
            </a:extLst>
          </p:cNvPr>
          <p:cNvSpPr txBox="1"/>
          <p:nvPr/>
        </p:nvSpPr>
        <p:spPr>
          <a:xfrm rot="2700000">
            <a:off x="3091727" y="10307537"/>
            <a:ext cx="2382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Advertise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BF16AE77-292F-1141-B41D-43EADEEB958C}"/>
              </a:ext>
            </a:extLst>
          </p:cNvPr>
          <p:cNvGrpSpPr/>
          <p:nvPr/>
        </p:nvGrpSpPr>
        <p:grpSpPr>
          <a:xfrm>
            <a:off x="15465547" y="5694404"/>
            <a:ext cx="7166741" cy="2411729"/>
            <a:chOff x="2499601" y="-1755437"/>
            <a:chExt cx="7166741" cy="2411729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615F261A-FD17-2047-8B41-948A879D2B2C}"/>
                </a:ext>
              </a:extLst>
            </p:cNvPr>
            <p:cNvSpPr txBox="1"/>
            <p:nvPr/>
          </p:nvSpPr>
          <p:spPr>
            <a:xfrm>
              <a:off x="2499601" y="-1755437"/>
              <a:ext cx="71561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Business Model Diagram 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39F1D97C-C46C-8344-AA2B-661223773D56}"/>
                </a:ext>
              </a:extLst>
            </p:cNvPr>
            <p:cNvSpPr txBox="1"/>
            <p:nvPr/>
          </p:nvSpPr>
          <p:spPr>
            <a:xfrm>
              <a:off x="2527937" y="-913368"/>
              <a:ext cx="713840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sz="3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9245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8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27CCD2"/>
      </a:accent1>
      <a:accent2>
        <a:srgbClr val="36ACFA"/>
      </a:accent2>
      <a:accent3>
        <a:srgbClr val="B1FCD2"/>
      </a:accent3>
      <a:accent4>
        <a:srgbClr val="44E5EB"/>
      </a:accent4>
      <a:accent5>
        <a:srgbClr val="272E3C"/>
      </a:accent5>
      <a:accent6>
        <a:srgbClr val="D7D7D7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91456</TotalTime>
  <Words>655</Words>
  <Application>Microsoft Macintosh PowerPoint</Application>
  <PresentationFormat>Custom</PresentationFormat>
  <Paragraphs>189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16288</cp:revision>
  <dcterms:created xsi:type="dcterms:W3CDTF">2014-11-12T21:47:38Z</dcterms:created>
  <dcterms:modified xsi:type="dcterms:W3CDTF">2019-09-25T22:06:18Z</dcterms:modified>
  <cp:category/>
</cp:coreProperties>
</file>