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13" r:id="rId5"/>
    <p:sldId id="314" r:id="rId6"/>
    <p:sldId id="315" r:id="rId7"/>
    <p:sldId id="316" r:id="rId8"/>
    <p:sldId id="31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7" d="100"/>
          <a:sy n="47" d="100"/>
        </p:scale>
        <p:origin x="-6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1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6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00">
            <a:extLst>
              <a:ext uri="{FF2B5EF4-FFF2-40B4-BE49-F238E27FC236}">
                <a16:creationId xmlns:a16="http://schemas.microsoft.com/office/drawing/2014/main" id="{8065C3CE-229E-564E-8E81-86AD93945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739" y="1281972"/>
            <a:ext cx="2822074" cy="5443546"/>
          </a:xfrm>
          <a:custGeom>
            <a:avLst/>
            <a:gdLst>
              <a:gd name="T0" fmla="*/ 94 w 2731"/>
              <a:gd name="T1" fmla="*/ 2878 h 5266"/>
              <a:gd name="T2" fmla="*/ 94 w 2731"/>
              <a:gd name="T3" fmla="*/ 2878 h 5266"/>
              <a:gd name="T4" fmla="*/ 94 w 2731"/>
              <a:gd name="T5" fmla="*/ 5265 h 5266"/>
              <a:gd name="T6" fmla="*/ 2730 w 2731"/>
              <a:gd name="T7" fmla="*/ 5265 h 5266"/>
              <a:gd name="T8" fmla="*/ 2730 w 2731"/>
              <a:gd name="T9" fmla="*/ 241 h 5266"/>
              <a:gd name="T10" fmla="*/ 2644 w 2731"/>
              <a:gd name="T11" fmla="*/ 0 h 5266"/>
              <a:gd name="T12" fmla="*/ 0 w 2731"/>
              <a:gd name="T13" fmla="*/ 2637 h 5266"/>
              <a:gd name="T14" fmla="*/ 94 w 2731"/>
              <a:gd name="T15" fmla="*/ 2878 h 5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31" h="5266">
                <a:moveTo>
                  <a:pt x="94" y="2878"/>
                </a:moveTo>
                <a:lnTo>
                  <a:pt x="94" y="2878"/>
                </a:lnTo>
                <a:cubicBezTo>
                  <a:pt x="94" y="5265"/>
                  <a:pt x="94" y="5265"/>
                  <a:pt x="94" y="5265"/>
                </a:cubicBezTo>
                <a:cubicBezTo>
                  <a:pt x="2730" y="5265"/>
                  <a:pt x="2730" y="5265"/>
                  <a:pt x="2730" y="5265"/>
                </a:cubicBezTo>
                <a:cubicBezTo>
                  <a:pt x="2730" y="241"/>
                  <a:pt x="2730" y="241"/>
                  <a:pt x="2730" y="241"/>
                </a:cubicBezTo>
                <a:cubicBezTo>
                  <a:pt x="2730" y="146"/>
                  <a:pt x="2695" y="69"/>
                  <a:pt x="2644" y="0"/>
                </a:cubicBezTo>
                <a:cubicBezTo>
                  <a:pt x="0" y="2637"/>
                  <a:pt x="0" y="2637"/>
                  <a:pt x="0" y="2637"/>
                </a:cubicBezTo>
                <a:cubicBezTo>
                  <a:pt x="60" y="2697"/>
                  <a:pt x="94" y="2783"/>
                  <a:pt x="94" y="287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1">
            <a:extLst>
              <a:ext uri="{FF2B5EF4-FFF2-40B4-BE49-F238E27FC236}">
                <a16:creationId xmlns:a16="http://schemas.microsoft.com/office/drawing/2014/main" id="{7B6B8F8C-A42A-EB45-AB22-B314039C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31" y="1158875"/>
            <a:ext cx="5480018" cy="2849429"/>
          </a:xfrm>
          <a:custGeom>
            <a:avLst/>
            <a:gdLst>
              <a:gd name="T0" fmla="*/ 2387 w 5299"/>
              <a:gd name="T1" fmla="*/ 2637 h 2758"/>
              <a:gd name="T2" fmla="*/ 2387 w 5299"/>
              <a:gd name="T3" fmla="*/ 2637 h 2758"/>
              <a:gd name="T4" fmla="*/ 2654 w 5299"/>
              <a:gd name="T5" fmla="*/ 2757 h 2758"/>
              <a:gd name="T6" fmla="*/ 5298 w 5299"/>
              <a:gd name="T7" fmla="*/ 120 h 2758"/>
              <a:gd name="T8" fmla="*/ 5023 w 5299"/>
              <a:gd name="T9" fmla="*/ 0 h 2758"/>
              <a:gd name="T10" fmla="*/ 0 w 5299"/>
              <a:gd name="T11" fmla="*/ 0 h 2758"/>
              <a:gd name="T12" fmla="*/ 0 w 5299"/>
              <a:gd name="T13" fmla="*/ 2637 h 2758"/>
              <a:gd name="T14" fmla="*/ 2387 w 5299"/>
              <a:gd name="T15" fmla="*/ 2637 h 2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99" h="2758">
                <a:moveTo>
                  <a:pt x="2387" y="2637"/>
                </a:moveTo>
                <a:lnTo>
                  <a:pt x="2387" y="2637"/>
                </a:lnTo>
                <a:cubicBezTo>
                  <a:pt x="2490" y="2637"/>
                  <a:pt x="2585" y="2688"/>
                  <a:pt x="2654" y="2757"/>
                </a:cubicBezTo>
                <a:cubicBezTo>
                  <a:pt x="5298" y="120"/>
                  <a:pt x="5298" y="120"/>
                  <a:pt x="5298" y="120"/>
                </a:cubicBezTo>
                <a:cubicBezTo>
                  <a:pt x="5229" y="52"/>
                  <a:pt x="5135" y="0"/>
                  <a:pt x="50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37"/>
                  <a:pt x="0" y="2637"/>
                  <a:pt x="0" y="2637"/>
                </a:cubicBezTo>
                <a:lnTo>
                  <a:pt x="2387" y="2637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2">
            <a:extLst>
              <a:ext uri="{FF2B5EF4-FFF2-40B4-BE49-F238E27FC236}">
                <a16:creationId xmlns:a16="http://schemas.microsoft.com/office/drawing/2014/main" id="{A473DE1E-FFE6-8340-ACE6-08C65CA2E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531" y="1263735"/>
            <a:ext cx="2835750" cy="5461782"/>
          </a:xfrm>
          <a:custGeom>
            <a:avLst/>
            <a:gdLst>
              <a:gd name="T0" fmla="*/ 2637 w 2741"/>
              <a:gd name="T1" fmla="*/ 2895 h 5283"/>
              <a:gd name="T2" fmla="*/ 2637 w 2741"/>
              <a:gd name="T3" fmla="*/ 2895 h 5283"/>
              <a:gd name="T4" fmla="*/ 2740 w 2741"/>
              <a:gd name="T5" fmla="*/ 2637 h 5283"/>
              <a:gd name="T6" fmla="*/ 103 w 2741"/>
              <a:gd name="T7" fmla="*/ 0 h 5283"/>
              <a:gd name="T8" fmla="*/ 0 w 2741"/>
              <a:gd name="T9" fmla="*/ 258 h 5283"/>
              <a:gd name="T10" fmla="*/ 0 w 2741"/>
              <a:gd name="T11" fmla="*/ 5282 h 5283"/>
              <a:gd name="T12" fmla="*/ 2637 w 2741"/>
              <a:gd name="T13" fmla="*/ 5282 h 5283"/>
              <a:gd name="T14" fmla="*/ 2637 w 2741"/>
              <a:gd name="T15" fmla="*/ 2895 h 5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41" h="5283">
                <a:moveTo>
                  <a:pt x="2637" y="2895"/>
                </a:moveTo>
                <a:lnTo>
                  <a:pt x="2637" y="2895"/>
                </a:lnTo>
                <a:cubicBezTo>
                  <a:pt x="2637" y="2791"/>
                  <a:pt x="2680" y="2705"/>
                  <a:pt x="2740" y="2637"/>
                </a:cubicBezTo>
                <a:cubicBezTo>
                  <a:pt x="103" y="0"/>
                  <a:pt x="103" y="0"/>
                  <a:pt x="103" y="0"/>
                </a:cubicBezTo>
                <a:cubicBezTo>
                  <a:pt x="34" y="69"/>
                  <a:pt x="0" y="155"/>
                  <a:pt x="0" y="258"/>
                </a:cubicBezTo>
                <a:cubicBezTo>
                  <a:pt x="0" y="5282"/>
                  <a:pt x="0" y="5282"/>
                  <a:pt x="0" y="5282"/>
                </a:cubicBezTo>
                <a:cubicBezTo>
                  <a:pt x="2637" y="5282"/>
                  <a:pt x="2637" y="5282"/>
                  <a:pt x="2637" y="5282"/>
                </a:cubicBezTo>
                <a:lnTo>
                  <a:pt x="2637" y="2895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3">
            <a:extLst>
              <a:ext uri="{FF2B5EF4-FFF2-40B4-BE49-F238E27FC236}">
                <a16:creationId xmlns:a16="http://schemas.microsoft.com/office/drawing/2014/main" id="{F9165ADE-2438-EF47-83AC-54BE3C26D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949" y="1158875"/>
            <a:ext cx="5461782" cy="2835750"/>
          </a:xfrm>
          <a:custGeom>
            <a:avLst/>
            <a:gdLst>
              <a:gd name="T0" fmla="*/ 2894 w 5283"/>
              <a:gd name="T1" fmla="*/ 2637 h 2741"/>
              <a:gd name="T2" fmla="*/ 2894 w 5283"/>
              <a:gd name="T3" fmla="*/ 2637 h 2741"/>
              <a:gd name="T4" fmla="*/ 5282 w 5283"/>
              <a:gd name="T5" fmla="*/ 2637 h 2741"/>
              <a:gd name="T6" fmla="*/ 5282 w 5283"/>
              <a:gd name="T7" fmla="*/ 0 h 2741"/>
              <a:gd name="T8" fmla="*/ 249 w 5283"/>
              <a:gd name="T9" fmla="*/ 0 h 2741"/>
              <a:gd name="T10" fmla="*/ 0 w 5283"/>
              <a:gd name="T11" fmla="*/ 103 h 2741"/>
              <a:gd name="T12" fmla="*/ 2637 w 5283"/>
              <a:gd name="T13" fmla="*/ 2740 h 2741"/>
              <a:gd name="T14" fmla="*/ 2894 w 5283"/>
              <a:gd name="T15" fmla="*/ 2637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83" h="2741">
                <a:moveTo>
                  <a:pt x="2894" y="2637"/>
                </a:moveTo>
                <a:lnTo>
                  <a:pt x="2894" y="2637"/>
                </a:lnTo>
                <a:cubicBezTo>
                  <a:pt x="5282" y="2637"/>
                  <a:pt x="5282" y="2637"/>
                  <a:pt x="5282" y="2637"/>
                </a:cubicBezTo>
                <a:cubicBezTo>
                  <a:pt x="5282" y="0"/>
                  <a:pt x="5282" y="0"/>
                  <a:pt x="52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155" y="0"/>
                  <a:pt x="60" y="43"/>
                  <a:pt x="0" y="103"/>
                </a:cubicBezTo>
                <a:cubicBezTo>
                  <a:pt x="2637" y="2740"/>
                  <a:pt x="2637" y="2740"/>
                  <a:pt x="2637" y="2740"/>
                </a:cubicBezTo>
                <a:cubicBezTo>
                  <a:pt x="2705" y="2680"/>
                  <a:pt x="2791" y="2637"/>
                  <a:pt x="2894" y="263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4">
            <a:extLst>
              <a:ext uri="{FF2B5EF4-FFF2-40B4-BE49-F238E27FC236}">
                <a16:creationId xmlns:a16="http://schemas.microsoft.com/office/drawing/2014/main" id="{472DF882-21CC-C24C-B49A-0083A0988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31" y="9456407"/>
            <a:ext cx="5461782" cy="2835750"/>
          </a:xfrm>
          <a:custGeom>
            <a:avLst/>
            <a:gdLst>
              <a:gd name="T0" fmla="*/ 2387 w 5282"/>
              <a:gd name="T1" fmla="*/ 103 h 2741"/>
              <a:gd name="T2" fmla="*/ 2387 w 5282"/>
              <a:gd name="T3" fmla="*/ 103 h 2741"/>
              <a:gd name="T4" fmla="*/ 0 w 5282"/>
              <a:gd name="T5" fmla="*/ 103 h 2741"/>
              <a:gd name="T6" fmla="*/ 0 w 5282"/>
              <a:gd name="T7" fmla="*/ 2740 h 2741"/>
              <a:gd name="T8" fmla="*/ 5023 w 5282"/>
              <a:gd name="T9" fmla="*/ 2740 h 2741"/>
              <a:gd name="T10" fmla="*/ 5281 w 5282"/>
              <a:gd name="T11" fmla="*/ 2637 h 2741"/>
              <a:gd name="T12" fmla="*/ 2637 w 5282"/>
              <a:gd name="T13" fmla="*/ 0 h 2741"/>
              <a:gd name="T14" fmla="*/ 2387 w 5282"/>
              <a:gd name="T15" fmla="*/ 103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82" h="2741">
                <a:moveTo>
                  <a:pt x="2387" y="103"/>
                </a:moveTo>
                <a:lnTo>
                  <a:pt x="2387" y="103"/>
                </a:lnTo>
                <a:cubicBezTo>
                  <a:pt x="0" y="103"/>
                  <a:pt x="0" y="103"/>
                  <a:pt x="0" y="103"/>
                </a:cubicBezTo>
                <a:cubicBezTo>
                  <a:pt x="0" y="2740"/>
                  <a:pt x="0" y="2740"/>
                  <a:pt x="0" y="2740"/>
                </a:cubicBezTo>
                <a:cubicBezTo>
                  <a:pt x="5023" y="2740"/>
                  <a:pt x="5023" y="2740"/>
                  <a:pt x="5023" y="2740"/>
                </a:cubicBezTo>
                <a:cubicBezTo>
                  <a:pt x="5126" y="2740"/>
                  <a:pt x="5212" y="2697"/>
                  <a:pt x="5281" y="2637"/>
                </a:cubicBezTo>
                <a:cubicBezTo>
                  <a:pt x="2637" y="0"/>
                  <a:pt x="2637" y="0"/>
                  <a:pt x="2637" y="0"/>
                </a:cubicBezTo>
                <a:cubicBezTo>
                  <a:pt x="2576" y="60"/>
                  <a:pt x="2482" y="103"/>
                  <a:pt x="2387" y="10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5">
            <a:extLst>
              <a:ext uri="{FF2B5EF4-FFF2-40B4-BE49-F238E27FC236}">
                <a16:creationId xmlns:a16="http://schemas.microsoft.com/office/drawing/2014/main" id="{95A445AF-5999-E643-8DA2-A0F07CB0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063" y="6725517"/>
            <a:ext cx="2840308" cy="5461782"/>
          </a:xfrm>
          <a:custGeom>
            <a:avLst/>
            <a:gdLst>
              <a:gd name="T0" fmla="*/ 2747 w 2748"/>
              <a:gd name="T1" fmla="*/ 0 h 5282"/>
              <a:gd name="T2" fmla="*/ 2747 w 2748"/>
              <a:gd name="T3" fmla="*/ 0 h 5282"/>
              <a:gd name="T4" fmla="*/ 111 w 2748"/>
              <a:gd name="T5" fmla="*/ 0 h 5282"/>
              <a:gd name="T6" fmla="*/ 111 w 2748"/>
              <a:gd name="T7" fmla="*/ 2386 h 5282"/>
              <a:gd name="T8" fmla="*/ 0 w 2748"/>
              <a:gd name="T9" fmla="*/ 2644 h 5282"/>
              <a:gd name="T10" fmla="*/ 2644 w 2748"/>
              <a:gd name="T11" fmla="*/ 5281 h 5282"/>
              <a:gd name="T12" fmla="*/ 2747 w 2748"/>
              <a:gd name="T13" fmla="*/ 5023 h 5282"/>
              <a:gd name="T14" fmla="*/ 2747 w 2748"/>
              <a:gd name="T15" fmla="*/ 0 h 5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48" h="5282">
                <a:moveTo>
                  <a:pt x="2747" y="0"/>
                </a:moveTo>
                <a:lnTo>
                  <a:pt x="2747" y="0"/>
                </a:lnTo>
                <a:cubicBezTo>
                  <a:pt x="111" y="0"/>
                  <a:pt x="111" y="0"/>
                  <a:pt x="111" y="0"/>
                </a:cubicBezTo>
                <a:cubicBezTo>
                  <a:pt x="111" y="2386"/>
                  <a:pt x="111" y="2386"/>
                  <a:pt x="111" y="2386"/>
                </a:cubicBezTo>
                <a:cubicBezTo>
                  <a:pt x="111" y="2490"/>
                  <a:pt x="68" y="2575"/>
                  <a:pt x="0" y="2644"/>
                </a:cubicBezTo>
                <a:cubicBezTo>
                  <a:pt x="2644" y="5281"/>
                  <a:pt x="2644" y="5281"/>
                  <a:pt x="2644" y="5281"/>
                </a:cubicBezTo>
                <a:cubicBezTo>
                  <a:pt x="2704" y="5212"/>
                  <a:pt x="2747" y="5126"/>
                  <a:pt x="2747" y="5023"/>
                </a:cubicBezTo>
                <a:lnTo>
                  <a:pt x="2747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6">
            <a:extLst>
              <a:ext uri="{FF2B5EF4-FFF2-40B4-BE49-F238E27FC236}">
                <a16:creationId xmlns:a16="http://schemas.microsoft.com/office/drawing/2014/main" id="{022C2956-2541-0F42-9107-FB37A0A5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531" y="6725517"/>
            <a:ext cx="2840308" cy="5461782"/>
          </a:xfrm>
          <a:custGeom>
            <a:avLst/>
            <a:gdLst>
              <a:gd name="T0" fmla="*/ 2637 w 2749"/>
              <a:gd name="T1" fmla="*/ 2386 h 5282"/>
              <a:gd name="T2" fmla="*/ 2637 w 2749"/>
              <a:gd name="T3" fmla="*/ 2386 h 5282"/>
              <a:gd name="T4" fmla="*/ 2637 w 2749"/>
              <a:gd name="T5" fmla="*/ 0 h 5282"/>
              <a:gd name="T6" fmla="*/ 0 w 2749"/>
              <a:gd name="T7" fmla="*/ 0 h 5282"/>
              <a:gd name="T8" fmla="*/ 0 w 2749"/>
              <a:gd name="T9" fmla="*/ 5023 h 5282"/>
              <a:gd name="T10" fmla="*/ 103 w 2749"/>
              <a:gd name="T11" fmla="*/ 5281 h 5282"/>
              <a:gd name="T12" fmla="*/ 2748 w 2749"/>
              <a:gd name="T13" fmla="*/ 2644 h 5282"/>
              <a:gd name="T14" fmla="*/ 2637 w 2749"/>
              <a:gd name="T15" fmla="*/ 2386 h 5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49" h="5282">
                <a:moveTo>
                  <a:pt x="2637" y="2386"/>
                </a:moveTo>
                <a:lnTo>
                  <a:pt x="2637" y="2386"/>
                </a:lnTo>
                <a:cubicBezTo>
                  <a:pt x="2637" y="0"/>
                  <a:pt x="2637" y="0"/>
                  <a:pt x="26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023"/>
                  <a:pt x="0" y="5023"/>
                  <a:pt x="0" y="5023"/>
                </a:cubicBezTo>
                <a:cubicBezTo>
                  <a:pt x="0" y="5126"/>
                  <a:pt x="34" y="5212"/>
                  <a:pt x="103" y="5281"/>
                </a:cubicBezTo>
                <a:cubicBezTo>
                  <a:pt x="2748" y="2644"/>
                  <a:pt x="2748" y="2644"/>
                  <a:pt x="2748" y="2644"/>
                </a:cubicBezTo>
                <a:cubicBezTo>
                  <a:pt x="2680" y="2584"/>
                  <a:pt x="2637" y="2490"/>
                  <a:pt x="2637" y="238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7">
            <a:extLst>
              <a:ext uri="{FF2B5EF4-FFF2-40B4-BE49-F238E27FC236}">
                <a16:creationId xmlns:a16="http://schemas.microsoft.com/office/drawing/2014/main" id="{CC7543E3-E74A-854E-8FC9-6943B8B2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949" y="9456407"/>
            <a:ext cx="5461782" cy="2835750"/>
          </a:xfrm>
          <a:custGeom>
            <a:avLst/>
            <a:gdLst>
              <a:gd name="T0" fmla="*/ 2894 w 5283"/>
              <a:gd name="T1" fmla="*/ 103 h 2741"/>
              <a:gd name="T2" fmla="*/ 2894 w 5283"/>
              <a:gd name="T3" fmla="*/ 103 h 2741"/>
              <a:gd name="T4" fmla="*/ 2645 w 5283"/>
              <a:gd name="T5" fmla="*/ 0 h 2741"/>
              <a:gd name="T6" fmla="*/ 0 w 5283"/>
              <a:gd name="T7" fmla="*/ 2637 h 2741"/>
              <a:gd name="T8" fmla="*/ 249 w 5283"/>
              <a:gd name="T9" fmla="*/ 2740 h 2741"/>
              <a:gd name="T10" fmla="*/ 5282 w 5283"/>
              <a:gd name="T11" fmla="*/ 2740 h 2741"/>
              <a:gd name="T12" fmla="*/ 5282 w 5283"/>
              <a:gd name="T13" fmla="*/ 103 h 2741"/>
              <a:gd name="T14" fmla="*/ 2894 w 5283"/>
              <a:gd name="T15" fmla="*/ 103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83" h="2741">
                <a:moveTo>
                  <a:pt x="2894" y="103"/>
                </a:moveTo>
                <a:lnTo>
                  <a:pt x="2894" y="103"/>
                </a:lnTo>
                <a:cubicBezTo>
                  <a:pt x="2791" y="103"/>
                  <a:pt x="2705" y="60"/>
                  <a:pt x="2645" y="0"/>
                </a:cubicBezTo>
                <a:cubicBezTo>
                  <a:pt x="0" y="2637"/>
                  <a:pt x="0" y="2637"/>
                  <a:pt x="0" y="2637"/>
                </a:cubicBezTo>
                <a:cubicBezTo>
                  <a:pt x="60" y="2697"/>
                  <a:pt x="155" y="2740"/>
                  <a:pt x="249" y="2740"/>
                </a:cubicBezTo>
                <a:cubicBezTo>
                  <a:pt x="5282" y="2740"/>
                  <a:pt x="5282" y="2740"/>
                  <a:pt x="5282" y="2740"/>
                </a:cubicBezTo>
                <a:cubicBezTo>
                  <a:pt x="5282" y="103"/>
                  <a:pt x="5282" y="103"/>
                  <a:pt x="5282" y="103"/>
                </a:cubicBezTo>
                <a:lnTo>
                  <a:pt x="2894" y="103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8">
            <a:extLst>
              <a:ext uri="{FF2B5EF4-FFF2-40B4-BE49-F238E27FC236}">
                <a16:creationId xmlns:a16="http://schemas.microsoft.com/office/drawing/2014/main" id="{85F56D5C-F155-DA41-A3FE-7C9D72050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31" y="4395824"/>
            <a:ext cx="2325133" cy="2325133"/>
          </a:xfrm>
          <a:custGeom>
            <a:avLst/>
            <a:gdLst>
              <a:gd name="T0" fmla="*/ 2173 w 2251"/>
              <a:gd name="T1" fmla="*/ 94 h 2251"/>
              <a:gd name="T2" fmla="*/ 2173 w 2251"/>
              <a:gd name="T3" fmla="*/ 94 h 2251"/>
              <a:gd name="T4" fmla="*/ 1958 w 2251"/>
              <a:gd name="T5" fmla="*/ 0 h 2251"/>
              <a:gd name="T6" fmla="*/ 0 w 2251"/>
              <a:gd name="T7" fmla="*/ 0 h 2251"/>
              <a:gd name="T8" fmla="*/ 0 w 2251"/>
              <a:gd name="T9" fmla="*/ 2250 h 2251"/>
              <a:gd name="T10" fmla="*/ 17 w 2251"/>
              <a:gd name="T11" fmla="*/ 2250 h 2251"/>
              <a:gd name="T12" fmla="*/ 2250 w 2251"/>
              <a:gd name="T13" fmla="*/ 2250 h 2251"/>
              <a:gd name="T14" fmla="*/ 2250 w 2251"/>
              <a:gd name="T15" fmla="*/ 292 h 2251"/>
              <a:gd name="T16" fmla="*/ 2173 w 2251"/>
              <a:gd name="T17" fmla="*/ 94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1" h="2251">
                <a:moveTo>
                  <a:pt x="2173" y="94"/>
                </a:moveTo>
                <a:lnTo>
                  <a:pt x="2173" y="94"/>
                </a:lnTo>
                <a:cubicBezTo>
                  <a:pt x="2121" y="34"/>
                  <a:pt x="2044" y="0"/>
                  <a:pt x="195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50"/>
                  <a:pt x="0" y="2250"/>
                  <a:pt x="0" y="2250"/>
                </a:cubicBezTo>
                <a:cubicBezTo>
                  <a:pt x="17" y="2250"/>
                  <a:pt x="17" y="2250"/>
                  <a:pt x="17" y="2250"/>
                </a:cubicBezTo>
                <a:cubicBezTo>
                  <a:pt x="2250" y="2250"/>
                  <a:pt x="2250" y="2250"/>
                  <a:pt x="2250" y="2250"/>
                </a:cubicBezTo>
                <a:cubicBezTo>
                  <a:pt x="2250" y="292"/>
                  <a:pt x="2250" y="292"/>
                  <a:pt x="2250" y="292"/>
                </a:cubicBezTo>
                <a:cubicBezTo>
                  <a:pt x="2250" y="215"/>
                  <a:pt x="2224" y="154"/>
                  <a:pt x="2173" y="9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09">
            <a:extLst>
              <a:ext uri="{FF2B5EF4-FFF2-40B4-BE49-F238E27FC236}">
                <a16:creationId xmlns:a16="http://schemas.microsoft.com/office/drawing/2014/main" id="{3E89751A-295B-E841-B701-F625712B9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38" y="4395824"/>
            <a:ext cx="2325133" cy="2325133"/>
          </a:xfrm>
          <a:custGeom>
            <a:avLst/>
            <a:gdLst>
              <a:gd name="T0" fmla="*/ 292 w 2251"/>
              <a:gd name="T1" fmla="*/ 0 h 2251"/>
              <a:gd name="T2" fmla="*/ 292 w 2251"/>
              <a:gd name="T3" fmla="*/ 0 h 2251"/>
              <a:gd name="T4" fmla="*/ 86 w 2251"/>
              <a:gd name="T5" fmla="*/ 86 h 2251"/>
              <a:gd name="T6" fmla="*/ 0 w 2251"/>
              <a:gd name="T7" fmla="*/ 292 h 2251"/>
              <a:gd name="T8" fmla="*/ 0 w 2251"/>
              <a:gd name="T9" fmla="*/ 2250 h 2251"/>
              <a:gd name="T10" fmla="*/ 2250 w 2251"/>
              <a:gd name="T11" fmla="*/ 2250 h 2251"/>
              <a:gd name="T12" fmla="*/ 2250 w 2251"/>
              <a:gd name="T13" fmla="*/ 0 h 2251"/>
              <a:gd name="T14" fmla="*/ 292 w 2251"/>
              <a:gd name="T15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1" h="2251">
                <a:moveTo>
                  <a:pt x="292" y="0"/>
                </a:moveTo>
                <a:lnTo>
                  <a:pt x="292" y="0"/>
                </a:lnTo>
                <a:cubicBezTo>
                  <a:pt x="206" y="0"/>
                  <a:pt x="137" y="34"/>
                  <a:pt x="86" y="86"/>
                </a:cubicBezTo>
                <a:cubicBezTo>
                  <a:pt x="26" y="137"/>
                  <a:pt x="0" y="215"/>
                  <a:pt x="0" y="292"/>
                </a:cubicBezTo>
                <a:cubicBezTo>
                  <a:pt x="0" y="2250"/>
                  <a:pt x="0" y="2250"/>
                  <a:pt x="0" y="2250"/>
                </a:cubicBezTo>
                <a:cubicBezTo>
                  <a:pt x="2250" y="2250"/>
                  <a:pt x="2250" y="2250"/>
                  <a:pt x="2250" y="2250"/>
                </a:cubicBezTo>
                <a:cubicBezTo>
                  <a:pt x="2250" y="0"/>
                  <a:pt x="2250" y="0"/>
                  <a:pt x="2250" y="0"/>
                </a:cubicBezTo>
                <a:lnTo>
                  <a:pt x="292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10">
            <a:extLst>
              <a:ext uri="{FF2B5EF4-FFF2-40B4-BE49-F238E27FC236}">
                <a16:creationId xmlns:a16="http://schemas.microsoft.com/office/drawing/2014/main" id="{CA61B1E2-B8E7-CE42-8E10-F48F20D99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38" y="6725517"/>
            <a:ext cx="2325133" cy="2325133"/>
          </a:xfrm>
          <a:custGeom>
            <a:avLst/>
            <a:gdLst>
              <a:gd name="T0" fmla="*/ 0 w 2251"/>
              <a:gd name="T1" fmla="*/ 0 h 2250"/>
              <a:gd name="T2" fmla="*/ 0 w 2251"/>
              <a:gd name="T3" fmla="*/ 0 h 2250"/>
              <a:gd name="T4" fmla="*/ 0 w 2251"/>
              <a:gd name="T5" fmla="*/ 1957 h 2250"/>
              <a:gd name="T6" fmla="*/ 86 w 2251"/>
              <a:gd name="T7" fmla="*/ 2172 h 2250"/>
              <a:gd name="T8" fmla="*/ 292 w 2251"/>
              <a:gd name="T9" fmla="*/ 2249 h 2250"/>
              <a:gd name="T10" fmla="*/ 2250 w 2251"/>
              <a:gd name="T11" fmla="*/ 2249 h 2250"/>
              <a:gd name="T12" fmla="*/ 2250 w 2251"/>
              <a:gd name="T13" fmla="*/ 16 h 2250"/>
              <a:gd name="T14" fmla="*/ 2250 w 2251"/>
              <a:gd name="T15" fmla="*/ 0 h 2250"/>
              <a:gd name="T16" fmla="*/ 0 w 2251"/>
              <a:gd name="T1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1" h="2250">
                <a:moveTo>
                  <a:pt x="0" y="0"/>
                </a:moveTo>
                <a:lnTo>
                  <a:pt x="0" y="0"/>
                </a:lnTo>
                <a:cubicBezTo>
                  <a:pt x="0" y="1957"/>
                  <a:pt x="0" y="1957"/>
                  <a:pt x="0" y="1957"/>
                </a:cubicBezTo>
                <a:cubicBezTo>
                  <a:pt x="0" y="2043"/>
                  <a:pt x="34" y="2120"/>
                  <a:pt x="86" y="2172"/>
                </a:cubicBezTo>
                <a:cubicBezTo>
                  <a:pt x="137" y="2223"/>
                  <a:pt x="215" y="2249"/>
                  <a:pt x="292" y="2249"/>
                </a:cubicBezTo>
                <a:cubicBezTo>
                  <a:pt x="2250" y="2249"/>
                  <a:pt x="2250" y="2249"/>
                  <a:pt x="2250" y="2249"/>
                </a:cubicBezTo>
                <a:cubicBezTo>
                  <a:pt x="2250" y="16"/>
                  <a:pt x="2250" y="16"/>
                  <a:pt x="2250" y="16"/>
                </a:cubicBezTo>
                <a:cubicBezTo>
                  <a:pt x="2250" y="0"/>
                  <a:pt x="2250" y="0"/>
                  <a:pt x="2250" y="0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11">
            <a:extLst>
              <a:ext uri="{FF2B5EF4-FFF2-40B4-BE49-F238E27FC236}">
                <a16:creationId xmlns:a16="http://schemas.microsoft.com/office/drawing/2014/main" id="{DFE5F392-FE37-D84E-B679-A54FD818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31" y="6720957"/>
            <a:ext cx="2325133" cy="2325133"/>
          </a:xfrm>
          <a:custGeom>
            <a:avLst/>
            <a:gdLst>
              <a:gd name="T0" fmla="*/ 17 w 2251"/>
              <a:gd name="T1" fmla="*/ 1 h 2251"/>
              <a:gd name="T2" fmla="*/ 17 w 2251"/>
              <a:gd name="T3" fmla="*/ 1 h 2251"/>
              <a:gd name="T4" fmla="*/ 0 w 2251"/>
              <a:gd name="T5" fmla="*/ 1 h 2251"/>
              <a:gd name="T6" fmla="*/ 0 w 2251"/>
              <a:gd name="T7" fmla="*/ 17 h 2251"/>
              <a:gd name="T8" fmla="*/ 0 w 2251"/>
              <a:gd name="T9" fmla="*/ 2250 h 2251"/>
              <a:gd name="T10" fmla="*/ 1958 w 2251"/>
              <a:gd name="T11" fmla="*/ 2250 h 2251"/>
              <a:gd name="T12" fmla="*/ 2164 w 2251"/>
              <a:gd name="T13" fmla="*/ 2164 h 2251"/>
              <a:gd name="T14" fmla="*/ 2250 w 2251"/>
              <a:gd name="T15" fmla="*/ 1958 h 2251"/>
              <a:gd name="T16" fmla="*/ 2250 w 2251"/>
              <a:gd name="T17" fmla="*/ 1 h 2251"/>
              <a:gd name="T18" fmla="*/ 17 w 2251"/>
              <a:gd name="T19" fmla="*/ 1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1" h="2251">
                <a:moveTo>
                  <a:pt x="17" y="1"/>
                </a:moveTo>
                <a:lnTo>
                  <a:pt x="17" y="1"/>
                </a:lnTo>
                <a:cubicBezTo>
                  <a:pt x="0" y="1"/>
                  <a:pt x="0" y="1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250"/>
                  <a:pt x="0" y="2250"/>
                  <a:pt x="0" y="2250"/>
                </a:cubicBezTo>
                <a:cubicBezTo>
                  <a:pt x="1958" y="2250"/>
                  <a:pt x="1958" y="2250"/>
                  <a:pt x="1958" y="2250"/>
                </a:cubicBezTo>
                <a:cubicBezTo>
                  <a:pt x="2035" y="2250"/>
                  <a:pt x="2113" y="2216"/>
                  <a:pt x="2164" y="2164"/>
                </a:cubicBezTo>
                <a:cubicBezTo>
                  <a:pt x="2216" y="2113"/>
                  <a:pt x="2250" y="2035"/>
                  <a:pt x="2250" y="1958"/>
                </a:cubicBezTo>
                <a:cubicBezTo>
                  <a:pt x="2250" y="0"/>
                  <a:pt x="2250" y="1"/>
                  <a:pt x="2250" y="1"/>
                </a:cubicBezTo>
                <a:lnTo>
                  <a:pt x="17" y="1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60">
            <a:extLst>
              <a:ext uri="{FF2B5EF4-FFF2-40B4-BE49-F238E27FC236}">
                <a16:creationId xmlns:a16="http://schemas.microsoft.com/office/drawing/2014/main" id="{8022FF63-45D1-564F-967A-6302B039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607" y="10222333"/>
            <a:ext cx="551648" cy="551651"/>
          </a:xfrm>
          <a:custGeom>
            <a:avLst/>
            <a:gdLst>
              <a:gd name="T0" fmla="*/ 267 w 534"/>
              <a:gd name="T1" fmla="*/ 532 h 533"/>
              <a:gd name="T2" fmla="*/ 267 w 534"/>
              <a:gd name="T3" fmla="*/ 532 h 533"/>
              <a:gd name="T4" fmla="*/ 189 w 534"/>
              <a:gd name="T5" fmla="*/ 498 h 533"/>
              <a:gd name="T6" fmla="*/ 35 w 534"/>
              <a:gd name="T7" fmla="*/ 352 h 533"/>
              <a:gd name="T8" fmla="*/ 35 w 534"/>
              <a:gd name="T9" fmla="*/ 197 h 533"/>
              <a:gd name="T10" fmla="*/ 224 w 534"/>
              <a:gd name="T11" fmla="*/ 8 h 533"/>
              <a:gd name="T12" fmla="*/ 241 w 534"/>
              <a:gd name="T13" fmla="*/ 0 h 533"/>
              <a:gd name="T14" fmla="*/ 481 w 534"/>
              <a:gd name="T15" fmla="*/ 0 h 533"/>
              <a:gd name="T16" fmla="*/ 533 w 534"/>
              <a:gd name="T17" fmla="*/ 51 h 533"/>
              <a:gd name="T18" fmla="*/ 533 w 534"/>
              <a:gd name="T19" fmla="*/ 292 h 533"/>
              <a:gd name="T20" fmla="*/ 524 w 534"/>
              <a:gd name="T21" fmla="*/ 309 h 533"/>
              <a:gd name="T22" fmla="*/ 344 w 534"/>
              <a:gd name="T23" fmla="*/ 498 h 533"/>
              <a:gd name="T24" fmla="*/ 267 w 534"/>
              <a:gd name="T25" fmla="*/ 532 h 533"/>
              <a:gd name="T26" fmla="*/ 258 w 534"/>
              <a:gd name="T27" fmla="*/ 51 h 533"/>
              <a:gd name="T28" fmla="*/ 258 w 534"/>
              <a:gd name="T29" fmla="*/ 51 h 533"/>
              <a:gd name="T30" fmla="*/ 78 w 534"/>
              <a:gd name="T31" fmla="*/ 240 h 533"/>
              <a:gd name="T32" fmla="*/ 78 w 534"/>
              <a:gd name="T33" fmla="*/ 309 h 533"/>
              <a:gd name="T34" fmla="*/ 224 w 534"/>
              <a:gd name="T35" fmla="*/ 463 h 533"/>
              <a:gd name="T36" fmla="*/ 301 w 534"/>
              <a:gd name="T37" fmla="*/ 463 h 533"/>
              <a:gd name="T38" fmla="*/ 481 w 534"/>
              <a:gd name="T39" fmla="*/ 283 h 533"/>
              <a:gd name="T40" fmla="*/ 481 w 534"/>
              <a:gd name="T41" fmla="*/ 51 h 533"/>
              <a:gd name="T42" fmla="*/ 258 w 534"/>
              <a:gd name="T43" fmla="*/ 51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4" h="533">
                <a:moveTo>
                  <a:pt x="267" y="532"/>
                </a:moveTo>
                <a:lnTo>
                  <a:pt x="267" y="532"/>
                </a:lnTo>
                <a:cubicBezTo>
                  <a:pt x="241" y="532"/>
                  <a:pt x="215" y="524"/>
                  <a:pt x="189" y="498"/>
                </a:cubicBezTo>
                <a:cubicBezTo>
                  <a:pt x="35" y="352"/>
                  <a:pt x="35" y="352"/>
                  <a:pt x="35" y="352"/>
                </a:cubicBezTo>
                <a:cubicBezTo>
                  <a:pt x="0" y="309"/>
                  <a:pt x="0" y="240"/>
                  <a:pt x="35" y="197"/>
                </a:cubicBezTo>
                <a:cubicBezTo>
                  <a:pt x="224" y="8"/>
                  <a:pt x="224" y="8"/>
                  <a:pt x="224" y="8"/>
                </a:cubicBezTo>
                <a:cubicBezTo>
                  <a:pt x="232" y="8"/>
                  <a:pt x="232" y="0"/>
                  <a:pt x="241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507" y="0"/>
                  <a:pt x="533" y="25"/>
                  <a:pt x="533" y="51"/>
                </a:cubicBezTo>
                <a:cubicBezTo>
                  <a:pt x="533" y="292"/>
                  <a:pt x="533" y="292"/>
                  <a:pt x="533" y="292"/>
                </a:cubicBezTo>
                <a:cubicBezTo>
                  <a:pt x="533" y="300"/>
                  <a:pt x="533" y="300"/>
                  <a:pt x="524" y="309"/>
                </a:cubicBezTo>
                <a:cubicBezTo>
                  <a:pt x="344" y="498"/>
                  <a:pt x="344" y="498"/>
                  <a:pt x="344" y="498"/>
                </a:cubicBezTo>
                <a:cubicBezTo>
                  <a:pt x="318" y="515"/>
                  <a:pt x="292" y="532"/>
                  <a:pt x="267" y="532"/>
                </a:cubicBezTo>
                <a:close/>
                <a:moveTo>
                  <a:pt x="258" y="51"/>
                </a:moveTo>
                <a:lnTo>
                  <a:pt x="258" y="51"/>
                </a:lnTo>
                <a:cubicBezTo>
                  <a:pt x="78" y="240"/>
                  <a:pt x="78" y="240"/>
                  <a:pt x="78" y="240"/>
                </a:cubicBezTo>
                <a:cubicBezTo>
                  <a:pt x="52" y="257"/>
                  <a:pt x="52" y="292"/>
                  <a:pt x="78" y="309"/>
                </a:cubicBezTo>
                <a:cubicBezTo>
                  <a:pt x="224" y="463"/>
                  <a:pt x="224" y="463"/>
                  <a:pt x="224" y="463"/>
                </a:cubicBezTo>
                <a:cubicBezTo>
                  <a:pt x="249" y="481"/>
                  <a:pt x="284" y="481"/>
                  <a:pt x="301" y="463"/>
                </a:cubicBezTo>
                <a:cubicBezTo>
                  <a:pt x="481" y="283"/>
                  <a:pt x="481" y="283"/>
                  <a:pt x="481" y="283"/>
                </a:cubicBezTo>
                <a:cubicBezTo>
                  <a:pt x="481" y="51"/>
                  <a:pt x="481" y="51"/>
                  <a:pt x="481" y="51"/>
                </a:cubicBezTo>
                <a:lnTo>
                  <a:pt x="258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61">
            <a:extLst>
              <a:ext uri="{FF2B5EF4-FFF2-40B4-BE49-F238E27FC236}">
                <a16:creationId xmlns:a16="http://schemas.microsoft.com/office/drawing/2014/main" id="{96F56F56-EBBE-A040-8D2B-F10162B7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098" y="10336312"/>
            <a:ext cx="100300" cy="100300"/>
          </a:xfrm>
          <a:custGeom>
            <a:avLst/>
            <a:gdLst>
              <a:gd name="T0" fmla="*/ 78 w 96"/>
              <a:gd name="T1" fmla="*/ 78 h 96"/>
              <a:gd name="T2" fmla="*/ 78 w 96"/>
              <a:gd name="T3" fmla="*/ 78 h 96"/>
              <a:gd name="T4" fmla="*/ 17 w 96"/>
              <a:gd name="T5" fmla="*/ 78 h 96"/>
              <a:gd name="T6" fmla="*/ 17 w 96"/>
              <a:gd name="T7" fmla="*/ 17 h 96"/>
              <a:gd name="T8" fmla="*/ 78 w 96"/>
              <a:gd name="T9" fmla="*/ 17 h 96"/>
              <a:gd name="T10" fmla="*/ 78 w 96"/>
              <a:gd name="T11" fmla="*/ 7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96">
                <a:moveTo>
                  <a:pt x="78" y="78"/>
                </a:moveTo>
                <a:lnTo>
                  <a:pt x="78" y="78"/>
                </a:lnTo>
                <a:cubicBezTo>
                  <a:pt x="60" y="95"/>
                  <a:pt x="35" y="95"/>
                  <a:pt x="17" y="78"/>
                </a:cubicBezTo>
                <a:cubicBezTo>
                  <a:pt x="0" y="60"/>
                  <a:pt x="0" y="35"/>
                  <a:pt x="17" y="17"/>
                </a:cubicBezTo>
                <a:cubicBezTo>
                  <a:pt x="35" y="0"/>
                  <a:pt x="60" y="0"/>
                  <a:pt x="78" y="17"/>
                </a:cubicBezTo>
                <a:cubicBezTo>
                  <a:pt x="95" y="35"/>
                  <a:pt x="95" y="60"/>
                  <a:pt x="78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62">
            <a:extLst>
              <a:ext uri="{FF2B5EF4-FFF2-40B4-BE49-F238E27FC236}">
                <a16:creationId xmlns:a16="http://schemas.microsoft.com/office/drawing/2014/main" id="{57381253-DA5C-644E-A7F7-21EE29EE1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9155" y="7619098"/>
            <a:ext cx="588123" cy="364727"/>
          </a:xfrm>
          <a:custGeom>
            <a:avLst/>
            <a:gdLst>
              <a:gd name="T0" fmla="*/ 464 w 568"/>
              <a:gd name="T1" fmla="*/ 353 h 354"/>
              <a:gd name="T2" fmla="*/ 464 w 568"/>
              <a:gd name="T3" fmla="*/ 353 h 354"/>
              <a:gd name="T4" fmla="*/ 215 w 568"/>
              <a:gd name="T5" fmla="*/ 353 h 354"/>
              <a:gd name="T6" fmla="*/ 163 w 568"/>
              <a:gd name="T7" fmla="*/ 301 h 354"/>
              <a:gd name="T8" fmla="*/ 86 w 568"/>
              <a:gd name="T9" fmla="*/ 60 h 354"/>
              <a:gd name="T10" fmla="*/ 26 w 568"/>
              <a:gd name="T11" fmla="*/ 60 h 354"/>
              <a:gd name="T12" fmla="*/ 0 w 568"/>
              <a:gd name="T13" fmla="*/ 35 h 354"/>
              <a:gd name="T14" fmla="*/ 26 w 568"/>
              <a:gd name="T15" fmla="*/ 0 h 354"/>
              <a:gd name="T16" fmla="*/ 112 w 568"/>
              <a:gd name="T17" fmla="*/ 0 h 354"/>
              <a:gd name="T18" fmla="*/ 138 w 568"/>
              <a:gd name="T19" fmla="*/ 26 h 354"/>
              <a:gd name="T20" fmla="*/ 215 w 568"/>
              <a:gd name="T21" fmla="*/ 292 h 354"/>
              <a:gd name="T22" fmla="*/ 215 w 568"/>
              <a:gd name="T23" fmla="*/ 301 h 354"/>
              <a:gd name="T24" fmla="*/ 464 w 568"/>
              <a:gd name="T25" fmla="*/ 301 h 354"/>
              <a:gd name="T26" fmla="*/ 464 w 568"/>
              <a:gd name="T27" fmla="*/ 292 h 354"/>
              <a:gd name="T28" fmla="*/ 507 w 568"/>
              <a:gd name="T29" fmla="*/ 138 h 354"/>
              <a:gd name="T30" fmla="*/ 301 w 568"/>
              <a:gd name="T31" fmla="*/ 138 h 354"/>
              <a:gd name="T32" fmla="*/ 275 w 568"/>
              <a:gd name="T33" fmla="*/ 112 h 354"/>
              <a:gd name="T34" fmla="*/ 301 w 568"/>
              <a:gd name="T35" fmla="*/ 86 h 354"/>
              <a:gd name="T36" fmla="*/ 541 w 568"/>
              <a:gd name="T37" fmla="*/ 86 h 354"/>
              <a:gd name="T38" fmla="*/ 559 w 568"/>
              <a:gd name="T39" fmla="*/ 95 h 354"/>
              <a:gd name="T40" fmla="*/ 567 w 568"/>
              <a:gd name="T41" fmla="*/ 121 h 354"/>
              <a:gd name="T42" fmla="*/ 515 w 568"/>
              <a:gd name="T43" fmla="*/ 301 h 354"/>
              <a:gd name="T44" fmla="*/ 464 w 568"/>
              <a:gd name="T45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8" h="354">
                <a:moveTo>
                  <a:pt x="464" y="353"/>
                </a:moveTo>
                <a:lnTo>
                  <a:pt x="464" y="353"/>
                </a:lnTo>
                <a:cubicBezTo>
                  <a:pt x="215" y="353"/>
                  <a:pt x="215" y="353"/>
                  <a:pt x="215" y="353"/>
                </a:cubicBezTo>
                <a:cubicBezTo>
                  <a:pt x="189" y="353"/>
                  <a:pt x="163" y="335"/>
                  <a:pt x="163" y="301"/>
                </a:cubicBezTo>
                <a:cubicBezTo>
                  <a:pt x="86" y="60"/>
                  <a:pt x="86" y="60"/>
                  <a:pt x="86" y="60"/>
                </a:cubicBezTo>
                <a:cubicBezTo>
                  <a:pt x="26" y="60"/>
                  <a:pt x="26" y="60"/>
                  <a:pt x="26" y="60"/>
                </a:cubicBezTo>
                <a:cubicBezTo>
                  <a:pt x="17" y="60"/>
                  <a:pt x="0" y="43"/>
                  <a:pt x="0" y="35"/>
                </a:cubicBezTo>
                <a:cubicBezTo>
                  <a:pt x="0" y="18"/>
                  <a:pt x="17" y="0"/>
                  <a:pt x="2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0" y="0"/>
                  <a:pt x="129" y="9"/>
                  <a:pt x="138" y="26"/>
                </a:cubicBezTo>
                <a:cubicBezTo>
                  <a:pt x="215" y="292"/>
                  <a:pt x="215" y="292"/>
                  <a:pt x="215" y="292"/>
                </a:cubicBezTo>
                <a:lnTo>
                  <a:pt x="215" y="301"/>
                </a:lnTo>
                <a:cubicBezTo>
                  <a:pt x="464" y="301"/>
                  <a:pt x="464" y="301"/>
                  <a:pt x="464" y="301"/>
                </a:cubicBezTo>
                <a:cubicBezTo>
                  <a:pt x="464" y="301"/>
                  <a:pt x="455" y="292"/>
                  <a:pt x="464" y="292"/>
                </a:cubicBezTo>
                <a:cubicBezTo>
                  <a:pt x="507" y="138"/>
                  <a:pt x="507" y="138"/>
                  <a:pt x="507" y="138"/>
                </a:cubicBezTo>
                <a:cubicBezTo>
                  <a:pt x="301" y="138"/>
                  <a:pt x="301" y="138"/>
                  <a:pt x="301" y="138"/>
                </a:cubicBezTo>
                <a:cubicBezTo>
                  <a:pt x="284" y="138"/>
                  <a:pt x="275" y="129"/>
                  <a:pt x="275" y="112"/>
                </a:cubicBezTo>
                <a:cubicBezTo>
                  <a:pt x="275" y="95"/>
                  <a:pt x="284" y="86"/>
                  <a:pt x="301" y="86"/>
                </a:cubicBezTo>
                <a:cubicBezTo>
                  <a:pt x="541" y="86"/>
                  <a:pt x="541" y="86"/>
                  <a:pt x="541" y="86"/>
                </a:cubicBezTo>
                <a:cubicBezTo>
                  <a:pt x="550" y="86"/>
                  <a:pt x="559" y="86"/>
                  <a:pt x="559" y="95"/>
                </a:cubicBezTo>
                <a:cubicBezTo>
                  <a:pt x="567" y="103"/>
                  <a:pt x="567" y="112"/>
                  <a:pt x="567" y="121"/>
                </a:cubicBezTo>
                <a:cubicBezTo>
                  <a:pt x="515" y="301"/>
                  <a:pt x="515" y="301"/>
                  <a:pt x="515" y="301"/>
                </a:cubicBezTo>
                <a:cubicBezTo>
                  <a:pt x="507" y="335"/>
                  <a:pt x="490" y="353"/>
                  <a:pt x="464" y="3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63">
            <a:extLst>
              <a:ext uri="{FF2B5EF4-FFF2-40B4-BE49-F238E27FC236}">
                <a16:creationId xmlns:a16="http://schemas.microsoft.com/office/drawing/2014/main" id="{DC026CD2-207E-1647-873C-C0EBBBE5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0488" y="8038533"/>
            <a:ext cx="109418" cy="113976"/>
          </a:xfrm>
          <a:custGeom>
            <a:avLst/>
            <a:gdLst>
              <a:gd name="T0" fmla="*/ 0 w 104"/>
              <a:gd name="T1" fmla="*/ 60 h 112"/>
              <a:gd name="T2" fmla="*/ 0 w 104"/>
              <a:gd name="T3" fmla="*/ 60 h 112"/>
              <a:gd name="T4" fmla="*/ 51 w 104"/>
              <a:gd name="T5" fmla="*/ 0 h 112"/>
              <a:gd name="T6" fmla="*/ 103 w 104"/>
              <a:gd name="T7" fmla="*/ 60 h 112"/>
              <a:gd name="T8" fmla="*/ 51 w 104"/>
              <a:gd name="T9" fmla="*/ 111 h 112"/>
              <a:gd name="T10" fmla="*/ 0 w 104"/>
              <a:gd name="T11" fmla="*/ 6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12">
                <a:moveTo>
                  <a:pt x="0" y="60"/>
                </a:moveTo>
                <a:lnTo>
                  <a:pt x="0" y="60"/>
                </a:lnTo>
                <a:cubicBezTo>
                  <a:pt x="0" y="26"/>
                  <a:pt x="25" y="0"/>
                  <a:pt x="51" y="0"/>
                </a:cubicBezTo>
                <a:cubicBezTo>
                  <a:pt x="86" y="0"/>
                  <a:pt x="103" y="26"/>
                  <a:pt x="103" y="60"/>
                </a:cubicBezTo>
                <a:cubicBezTo>
                  <a:pt x="103" y="86"/>
                  <a:pt x="86" y="111"/>
                  <a:pt x="51" y="111"/>
                </a:cubicBezTo>
                <a:cubicBezTo>
                  <a:pt x="25" y="111"/>
                  <a:pt x="0" y="86"/>
                  <a:pt x="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64">
            <a:extLst>
              <a:ext uri="{FF2B5EF4-FFF2-40B4-BE49-F238E27FC236}">
                <a16:creationId xmlns:a16="http://schemas.microsoft.com/office/drawing/2014/main" id="{0AC80CAC-0BEC-594F-BE3B-651862FAF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1387" y="8038533"/>
            <a:ext cx="113976" cy="113976"/>
          </a:xfrm>
          <a:custGeom>
            <a:avLst/>
            <a:gdLst>
              <a:gd name="T0" fmla="*/ 0 w 112"/>
              <a:gd name="T1" fmla="*/ 60 h 112"/>
              <a:gd name="T2" fmla="*/ 0 w 112"/>
              <a:gd name="T3" fmla="*/ 60 h 112"/>
              <a:gd name="T4" fmla="*/ 60 w 112"/>
              <a:gd name="T5" fmla="*/ 0 h 112"/>
              <a:gd name="T6" fmla="*/ 111 w 112"/>
              <a:gd name="T7" fmla="*/ 60 h 112"/>
              <a:gd name="T8" fmla="*/ 60 w 112"/>
              <a:gd name="T9" fmla="*/ 111 h 112"/>
              <a:gd name="T10" fmla="*/ 0 w 112"/>
              <a:gd name="T11" fmla="*/ 6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0" y="60"/>
                </a:moveTo>
                <a:lnTo>
                  <a:pt x="0" y="60"/>
                </a:lnTo>
                <a:cubicBezTo>
                  <a:pt x="0" y="26"/>
                  <a:pt x="25" y="0"/>
                  <a:pt x="60" y="0"/>
                </a:cubicBezTo>
                <a:cubicBezTo>
                  <a:pt x="85" y="0"/>
                  <a:pt x="111" y="26"/>
                  <a:pt x="111" y="60"/>
                </a:cubicBezTo>
                <a:cubicBezTo>
                  <a:pt x="111" y="86"/>
                  <a:pt x="85" y="111"/>
                  <a:pt x="60" y="111"/>
                </a:cubicBezTo>
                <a:cubicBezTo>
                  <a:pt x="25" y="111"/>
                  <a:pt x="0" y="86"/>
                  <a:pt x="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65">
            <a:extLst>
              <a:ext uri="{FF2B5EF4-FFF2-40B4-BE49-F238E27FC236}">
                <a16:creationId xmlns:a16="http://schemas.microsoft.com/office/drawing/2014/main" id="{8F16C30A-473F-F540-830C-4E9CCF08E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432" y="10240569"/>
            <a:ext cx="702099" cy="515178"/>
          </a:xfrm>
          <a:custGeom>
            <a:avLst/>
            <a:gdLst>
              <a:gd name="T0" fmla="*/ 575 w 680"/>
              <a:gd name="T1" fmla="*/ 498 h 499"/>
              <a:gd name="T2" fmla="*/ 575 w 680"/>
              <a:gd name="T3" fmla="*/ 498 h 499"/>
              <a:gd name="T4" fmla="*/ 95 w 680"/>
              <a:gd name="T5" fmla="*/ 498 h 499"/>
              <a:gd name="T6" fmla="*/ 0 w 680"/>
              <a:gd name="T7" fmla="*/ 395 h 499"/>
              <a:gd name="T8" fmla="*/ 0 w 680"/>
              <a:gd name="T9" fmla="*/ 103 h 499"/>
              <a:gd name="T10" fmla="*/ 95 w 680"/>
              <a:gd name="T11" fmla="*/ 0 h 499"/>
              <a:gd name="T12" fmla="*/ 575 w 680"/>
              <a:gd name="T13" fmla="*/ 0 h 499"/>
              <a:gd name="T14" fmla="*/ 679 w 680"/>
              <a:gd name="T15" fmla="*/ 103 h 499"/>
              <a:gd name="T16" fmla="*/ 679 w 680"/>
              <a:gd name="T17" fmla="*/ 395 h 499"/>
              <a:gd name="T18" fmla="*/ 575 w 680"/>
              <a:gd name="T19" fmla="*/ 498 h 499"/>
              <a:gd name="T20" fmla="*/ 95 w 680"/>
              <a:gd name="T21" fmla="*/ 60 h 499"/>
              <a:gd name="T22" fmla="*/ 95 w 680"/>
              <a:gd name="T23" fmla="*/ 60 h 499"/>
              <a:gd name="T24" fmla="*/ 52 w 680"/>
              <a:gd name="T25" fmla="*/ 103 h 499"/>
              <a:gd name="T26" fmla="*/ 52 w 680"/>
              <a:gd name="T27" fmla="*/ 395 h 499"/>
              <a:gd name="T28" fmla="*/ 95 w 680"/>
              <a:gd name="T29" fmla="*/ 438 h 499"/>
              <a:gd name="T30" fmla="*/ 575 w 680"/>
              <a:gd name="T31" fmla="*/ 438 h 499"/>
              <a:gd name="T32" fmla="*/ 619 w 680"/>
              <a:gd name="T33" fmla="*/ 395 h 499"/>
              <a:gd name="T34" fmla="*/ 619 w 680"/>
              <a:gd name="T35" fmla="*/ 103 h 499"/>
              <a:gd name="T36" fmla="*/ 575 w 680"/>
              <a:gd name="T37" fmla="*/ 60 h 499"/>
              <a:gd name="T38" fmla="*/ 95 w 680"/>
              <a:gd name="T39" fmla="*/ 6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0" h="499">
                <a:moveTo>
                  <a:pt x="575" y="498"/>
                </a:moveTo>
                <a:lnTo>
                  <a:pt x="575" y="498"/>
                </a:lnTo>
                <a:cubicBezTo>
                  <a:pt x="95" y="498"/>
                  <a:pt x="95" y="498"/>
                  <a:pt x="95" y="498"/>
                </a:cubicBezTo>
                <a:cubicBezTo>
                  <a:pt x="43" y="498"/>
                  <a:pt x="0" y="446"/>
                  <a:pt x="0" y="39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43"/>
                  <a:pt x="43" y="0"/>
                  <a:pt x="95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627" y="0"/>
                  <a:pt x="679" y="43"/>
                  <a:pt x="679" y="103"/>
                </a:cubicBezTo>
                <a:cubicBezTo>
                  <a:pt x="679" y="395"/>
                  <a:pt x="679" y="395"/>
                  <a:pt x="679" y="395"/>
                </a:cubicBezTo>
                <a:cubicBezTo>
                  <a:pt x="679" y="446"/>
                  <a:pt x="627" y="498"/>
                  <a:pt x="575" y="498"/>
                </a:cubicBezTo>
                <a:close/>
                <a:moveTo>
                  <a:pt x="95" y="60"/>
                </a:moveTo>
                <a:lnTo>
                  <a:pt x="95" y="60"/>
                </a:lnTo>
                <a:cubicBezTo>
                  <a:pt x="69" y="60"/>
                  <a:pt x="52" y="77"/>
                  <a:pt x="52" y="103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2" y="421"/>
                  <a:pt x="69" y="438"/>
                  <a:pt x="95" y="438"/>
                </a:cubicBezTo>
                <a:cubicBezTo>
                  <a:pt x="575" y="438"/>
                  <a:pt x="575" y="438"/>
                  <a:pt x="575" y="438"/>
                </a:cubicBezTo>
                <a:cubicBezTo>
                  <a:pt x="601" y="438"/>
                  <a:pt x="619" y="421"/>
                  <a:pt x="619" y="395"/>
                </a:cubicBezTo>
                <a:cubicBezTo>
                  <a:pt x="619" y="103"/>
                  <a:pt x="619" y="103"/>
                  <a:pt x="619" y="103"/>
                </a:cubicBezTo>
                <a:cubicBezTo>
                  <a:pt x="619" y="77"/>
                  <a:pt x="601" y="60"/>
                  <a:pt x="575" y="60"/>
                </a:cubicBezTo>
                <a:lnTo>
                  <a:pt x="95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66">
            <a:extLst>
              <a:ext uri="{FF2B5EF4-FFF2-40B4-BE49-F238E27FC236}">
                <a16:creationId xmlns:a16="http://schemas.microsoft.com/office/drawing/2014/main" id="{77166B2E-86AB-A841-9AA2-1F0734732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858" y="10391021"/>
            <a:ext cx="159569" cy="214275"/>
          </a:xfrm>
          <a:custGeom>
            <a:avLst/>
            <a:gdLst>
              <a:gd name="T0" fmla="*/ 86 w 155"/>
              <a:gd name="T1" fmla="*/ 206 h 207"/>
              <a:gd name="T2" fmla="*/ 86 w 155"/>
              <a:gd name="T3" fmla="*/ 206 h 207"/>
              <a:gd name="T4" fmla="*/ 34 w 155"/>
              <a:gd name="T5" fmla="*/ 206 h 207"/>
              <a:gd name="T6" fmla="*/ 8 w 155"/>
              <a:gd name="T7" fmla="*/ 180 h 207"/>
              <a:gd name="T8" fmla="*/ 8 w 155"/>
              <a:gd name="T9" fmla="*/ 180 h 207"/>
              <a:gd name="T10" fmla="*/ 34 w 155"/>
              <a:gd name="T11" fmla="*/ 163 h 207"/>
              <a:gd name="T12" fmla="*/ 86 w 155"/>
              <a:gd name="T13" fmla="*/ 163 h 207"/>
              <a:gd name="T14" fmla="*/ 103 w 155"/>
              <a:gd name="T15" fmla="*/ 146 h 207"/>
              <a:gd name="T16" fmla="*/ 86 w 155"/>
              <a:gd name="T17" fmla="*/ 120 h 207"/>
              <a:gd name="T18" fmla="*/ 68 w 155"/>
              <a:gd name="T19" fmla="*/ 120 h 207"/>
              <a:gd name="T20" fmla="*/ 8 w 155"/>
              <a:gd name="T21" fmla="*/ 68 h 207"/>
              <a:gd name="T22" fmla="*/ 68 w 155"/>
              <a:gd name="T23" fmla="*/ 0 h 207"/>
              <a:gd name="T24" fmla="*/ 120 w 155"/>
              <a:gd name="T25" fmla="*/ 0 h 207"/>
              <a:gd name="T26" fmla="*/ 146 w 155"/>
              <a:gd name="T27" fmla="*/ 17 h 207"/>
              <a:gd name="T28" fmla="*/ 146 w 155"/>
              <a:gd name="T29" fmla="*/ 17 h 207"/>
              <a:gd name="T30" fmla="*/ 120 w 155"/>
              <a:gd name="T31" fmla="*/ 43 h 207"/>
              <a:gd name="T32" fmla="*/ 68 w 155"/>
              <a:gd name="T33" fmla="*/ 43 h 207"/>
              <a:gd name="T34" fmla="*/ 51 w 155"/>
              <a:gd name="T35" fmla="*/ 60 h 207"/>
              <a:gd name="T36" fmla="*/ 68 w 155"/>
              <a:gd name="T37" fmla="*/ 86 h 207"/>
              <a:gd name="T38" fmla="*/ 86 w 155"/>
              <a:gd name="T39" fmla="*/ 86 h 207"/>
              <a:gd name="T40" fmla="*/ 146 w 155"/>
              <a:gd name="T41" fmla="*/ 146 h 207"/>
              <a:gd name="T42" fmla="*/ 86 w 155"/>
              <a:gd name="T43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07">
                <a:moveTo>
                  <a:pt x="86" y="206"/>
                </a:moveTo>
                <a:lnTo>
                  <a:pt x="86" y="206"/>
                </a:lnTo>
                <a:cubicBezTo>
                  <a:pt x="34" y="206"/>
                  <a:pt x="34" y="206"/>
                  <a:pt x="34" y="206"/>
                </a:cubicBezTo>
                <a:cubicBezTo>
                  <a:pt x="26" y="206"/>
                  <a:pt x="8" y="197"/>
                  <a:pt x="8" y="180"/>
                </a:cubicBezTo>
                <a:lnTo>
                  <a:pt x="8" y="180"/>
                </a:lnTo>
                <a:cubicBezTo>
                  <a:pt x="8" y="171"/>
                  <a:pt x="26" y="163"/>
                  <a:pt x="34" y="163"/>
                </a:cubicBezTo>
                <a:cubicBezTo>
                  <a:pt x="86" y="163"/>
                  <a:pt x="86" y="163"/>
                  <a:pt x="86" y="163"/>
                </a:cubicBezTo>
                <a:cubicBezTo>
                  <a:pt x="94" y="163"/>
                  <a:pt x="103" y="154"/>
                  <a:pt x="103" y="146"/>
                </a:cubicBezTo>
                <a:cubicBezTo>
                  <a:pt x="103" y="129"/>
                  <a:pt x="94" y="120"/>
                  <a:pt x="86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43" y="120"/>
                  <a:pt x="8" y="103"/>
                  <a:pt x="8" y="68"/>
                </a:cubicBezTo>
                <a:cubicBezTo>
                  <a:pt x="0" y="34"/>
                  <a:pt x="34" y="0"/>
                  <a:pt x="68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37" y="0"/>
                  <a:pt x="146" y="8"/>
                  <a:pt x="146" y="17"/>
                </a:cubicBezTo>
                <a:lnTo>
                  <a:pt x="146" y="17"/>
                </a:lnTo>
                <a:cubicBezTo>
                  <a:pt x="146" y="34"/>
                  <a:pt x="137" y="43"/>
                  <a:pt x="120" y="43"/>
                </a:cubicBezTo>
                <a:cubicBezTo>
                  <a:pt x="68" y="43"/>
                  <a:pt x="68" y="43"/>
                  <a:pt x="68" y="43"/>
                </a:cubicBezTo>
                <a:cubicBezTo>
                  <a:pt x="60" y="43"/>
                  <a:pt x="51" y="51"/>
                  <a:pt x="51" y="60"/>
                </a:cubicBezTo>
                <a:cubicBezTo>
                  <a:pt x="51" y="68"/>
                  <a:pt x="60" y="86"/>
                  <a:pt x="68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120" y="86"/>
                  <a:pt x="154" y="112"/>
                  <a:pt x="146" y="146"/>
                </a:cubicBezTo>
                <a:cubicBezTo>
                  <a:pt x="146" y="180"/>
                  <a:pt x="111" y="206"/>
                  <a:pt x="86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67">
            <a:extLst>
              <a:ext uri="{FF2B5EF4-FFF2-40B4-BE49-F238E27FC236}">
                <a16:creationId xmlns:a16="http://schemas.microsoft.com/office/drawing/2014/main" id="{3603C004-2CEB-8446-9D83-303D385B7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686" y="10363666"/>
            <a:ext cx="45591" cy="45591"/>
          </a:xfrm>
          <a:custGeom>
            <a:avLst/>
            <a:gdLst>
              <a:gd name="T0" fmla="*/ 43 w 44"/>
              <a:gd name="T1" fmla="*/ 43 h 44"/>
              <a:gd name="T2" fmla="*/ 0 w 44"/>
              <a:gd name="T3" fmla="*/ 43 h 44"/>
              <a:gd name="T4" fmla="*/ 0 w 44"/>
              <a:gd name="T5" fmla="*/ 0 h 44"/>
              <a:gd name="T6" fmla="*/ 43 w 44"/>
              <a:gd name="T7" fmla="*/ 0 h 44"/>
              <a:gd name="T8" fmla="*/ 43 w 44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4">
                <a:moveTo>
                  <a:pt x="43" y="43"/>
                </a:moveTo>
                <a:lnTo>
                  <a:pt x="0" y="43"/>
                </a:lnTo>
                <a:lnTo>
                  <a:pt x="0" y="0"/>
                </a:lnTo>
                <a:lnTo>
                  <a:pt x="43" y="0"/>
                </a:lnTo>
                <a:lnTo>
                  <a:pt x="43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68">
            <a:extLst>
              <a:ext uri="{FF2B5EF4-FFF2-40B4-BE49-F238E27FC236}">
                <a16:creationId xmlns:a16="http://schemas.microsoft.com/office/drawing/2014/main" id="{3810C3F8-CCE7-E843-A618-E96E25FA7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686" y="10587060"/>
            <a:ext cx="36473" cy="45591"/>
          </a:xfrm>
          <a:custGeom>
            <a:avLst/>
            <a:gdLst>
              <a:gd name="T0" fmla="*/ 34 w 35"/>
              <a:gd name="T1" fmla="*/ 43 h 44"/>
              <a:gd name="T2" fmla="*/ 0 w 35"/>
              <a:gd name="T3" fmla="*/ 43 h 44"/>
              <a:gd name="T4" fmla="*/ 0 w 35"/>
              <a:gd name="T5" fmla="*/ 0 h 44"/>
              <a:gd name="T6" fmla="*/ 34 w 35"/>
              <a:gd name="T7" fmla="*/ 0 h 44"/>
              <a:gd name="T8" fmla="*/ 34 w 35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44">
                <a:moveTo>
                  <a:pt x="34" y="43"/>
                </a:moveTo>
                <a:lnTo>
                  <a:pt x="0" y="43"/>
                </a:lnTo>
                <a:lnTo>
                  <a:pt x="0" y="0"/>
                </a:lnTo>
                <a:lnTo>
                  <a:pt x="34" y="0"/>
                </a:lnTo>
                <a:lnTo>
                  <a:pt x="3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69">
            <a:extLst>
              <a:ext uri="{FF2B5EF4-FFF2-40B4-BE49-F238E27FC236}">
                <a16:creationId xmlns:a16="http://schemas.microsoft.com/office/drawing/2014/main" id="{C9A4D8FA-21C4-FD4F-A930-532C437D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0964" y="10318075"/>
            <a:ext cx="82064" cy="63827"/>
          </a:xfrm>
          <a:custGeom>
            <a:avLst/>
            <a:gdLst>
              <a:gd name="T0" fmla="*/ 43 w 78"/>
              <a:gd name="T1" fmla="*/ 0 h 61"/>
              <a:gd name="T2" fmla="*/ 43 w 78"/>
              <a:gd name="T3" fmla="*/ 0 h 61"/>
              <a:gd name="T4" fmla="*/ 17 w 78"/>
              <a:gd name="T5" fmla="*/ 26 h 61"/>
              <a:gd name="T6" fmla="*/ 9 w 78"/>
              <a:gd name="T7" fmla="*/ 52 h 61"/>
              <a:gd name="T8" fmla="*/ 9 w 78"/>
              <a:gd name="T9" fmla="*/ 52 h 61"/>
              <a:gd name="T10" fmla="*/ 34 w 78"/>
              <a:gd name="T11" fmla="*/ 60 h 61"/>
              <a:gd name="T12" fmla="*/ 69 w 78"/>
              <a:gd name="T13" fmla="*/ 34 h 61"/>
              <a:gd name="T14" fmla="*/ 69 w 78"/>
              <a:gd name="T15" fmla="*/ 9 h 61"/>
              <a:gd name="T16" fmla="*/ 69 w 78"/>
              <a:gd name="T17" fmla="*/ 9 h 61"/>
              <a:gd name="T18" fmla="*/ 43 w 78"/>
              <a:gd name="T1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61">
                <a:moveTo>
                  <a:pt x="43" y="0"/>
                </a:moveTo>
                <a:lnTo>
                  <a:pt x="43" y="0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43"/>
                  <a:pt x="9" y="52"/>
                </a:cubicBezTo>
                <a:lnTo>
                  <a:pt x="9" y="52"/>
                </a:lnTo>
                <a:cubicBezTo>
                  <a:pt x="17" y="60"/>
                  <a:pt x="26" y="60"/>
                  <a:pt x="34" y="60"/>
                </a:cubicBezTo>
                <a:cubicBezTo>
                  <a:pt x="69" y="34"/>
                  <a:pt x="69" y="34"/>
                  <a:pt x="69" y="34"/>
                </a:cubicBezTo>
                <a:cubicBezTo>
                  <a:pt x="77" y="34"/>
                  <a:pt x="77" y="17"/>
                  <a:pt x="69" y="9"/>
                </a:cubicBezTo>
                <a:lnTo>
                  <a:pt x="69" y="9"/>
                </a:lnTo>
                <a:cubicBezTo>
                  <a:pt x="69" y="0"/>
                  <a:pt x="51" y="0"/>
                  <a:pt x="4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70">
            <a:extLst>
              <a:ext uri="{FF2B5EF4-FFF2-40B4-BE49-F238E27FC236}">
                <a16:creationId xmlns:a16="http://schemas.microsoft.com/office/drawing/2014/main" id="{55DD1C1E-29BC-944A-A37B-AB99F7040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37" y="10605296"/>
            <a:ext cx="72945" cy="72945"/>
          </a:xfrm>
          <a:custGeom>
            <a:avLst/>
            <a:gdLst>
              <a:gd name="T0" fmla="*/ 35 w 70"/>
              <a:gd name="T1" fmla="*/ 9 h 70"/>
              <a:gd name="T2" fmla="*/ 35 w 70"/>
              <a:gd name="T3" fmla="*/ 9 h 70"/>
              <a:gd name="T4" fmla="*/ 9 w 70"/>
              <a:gd name="T5" fmla="*/ 26 h 70"/>
              <a:gd name="T6" fmla="*/ 0 w 70"/>
              <a:gd name="T7" fmla="*/ 51 h 70"/>
              <a:gd name="T8" fmla="*/ 0 w 70"/>
              <a:gd name="T9" fmla="*/ 51 h 70"/>
              <a:gd name="T10" fmla="*/ 35 w 70"/>
              <a:gd name="T11" fmla="*/ 60 h 70"/>
              <a:gd name="T12" fmla="*/ 61 w 70"/>
              <a:gd name="T13" fmla="*/ 43 h 70"/>
              <a:gd name="T14" fmla="*/ 61 w 70"/>
              <a:gd name="T15" fmla="*/ 9 h 70"/>
              <a:gd name="T16" fmla="*/ 61 w 70"/>
              <a:gd name="T17" fmla="*/ 9 h 70"/>
              <a:gd name="T18" fmla="*/ 35 w 70"/>
              <a:gd name="T19" fmla="*/ 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9"/>
                </a:moveTo>
                <a:lnTo>
                  <a:pt x="35" y="9"/>
                </a:lnTo>
                <a:cubicBezTo>
                  <a:pt x="9" y="26"/>
                  <a:pt x="9" y="26"/>
                  <a:pt x="9" y="26"/>
                </a:cubicBezTo>
                <a:cubicBezTo>
                  <a:pt x="0" y="34"/>
                  <a:pt x="0" y="43"/>
                  <a:pt x="0" y="51"/>
                </a:cubicBezTo>
                <a:lnTo>
                  <a:pt x="0" y="51"/>
                </a:lnTo>
                <a:cubicBezTo>
                  <a:pt x="9" y="60"/>
                  <a:pt x="26" y="69"/>
                  <a:pt x="35" y="60"/>
                </a:cubicBezTo>
                <a:cubicBezTo>
                  <a:pt x="61" y="43"/>
                  <a:pt x="61" y="43"/>
                  <a:pt x="61" y="43"/>
                </a:cubicBezTo>
                <a:cubicBezTo>
                  <a:pt x="69" y="34"/>
                  <a:pt x="69" y="17"/>
                  <a:pt x="61" y="9"/>
                </a:cubicBezTo>
                <a:lnTo>
                  <a:pt x="61" y="9"/>
                </a:lnTo>
                <a:cubicBezTo>
                  <a:pt x="61" y="0"/>
                  <a:pt x="43" y="0"/>
                  <a:pt x="3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71">
            <a:extLst>
              <a:ext uri="{FF2B5EF4-FFF2-40B4-BE49-F238E27FC236}">
                <a16:creationId xmlns:a16="http://schemas.microsoft.com/office/drawing/2014/main" id="{CDF26ABD-BB3D-7141-A3FD-A68195271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438" y="7892643"/>
            <a:ext cx="159566" cy="150448"/>
          </a:xfrm>
          <a:custGeom>
            <a:avLst/>
            <a:gdLst>
              <a:gd name="T0" fmla="*/ 111 w 155"/>
              <a:gd name="T1" fmla="*/ 146 h 147"/>
              <a:gd name="T2" fmla="*/ 111 w 155"/>
              <a:gd name="T3" fmla="*/ 146 h 147"/>
              <a:gd name="T4" fmla="*/ 34 w 155"/>
              <a:gd name="T5" fmla="*/ 146 h 147"/>
              <a:gd name="T6" fmla="*/ 0 w 155"/>
              <a:gd name="T7" fmla="*/ 104 h 147"/>
              <a:gd name="T8" fmla="*/ 0 w 155"/>
              <a:gd name="T9" fmla="*/ 35 h 147"/>
              <a:gd name="T10" fmla="*/ 34 w 155"/>
              <a:gd name="T11" fmla="*/ 0 h 147"/>
              <a:gd name="T12" fmla="*/ 111 w 155"/>
              <a:gd name="T13" fmla="*/ 0 h 147"/>
              <a:gd name="T14" fmla="*/ 154 w 155"/>
              <a:gd name="T15" fmla="*/ 35 h 147"/>
              <a:gd name="T16" fmla="*/ 154 w 155"/>
              <a:gd name="T17" fmla="*/ 104 h 147"/>
              <a:gd name="T18" fmla="*/ 111 w 155"/>
              <a:gd name="T19" fmla="*/ 146 h 147"/>
              <a:gd name="T20" fmla="*/ 111 w 155"/>
              <a:gd name="T21" fmla="*/ 35 h 147"/>
              <a:gd name="T22" fmla="*/ 111 w 155"/>
              <a:gd name="T23" fmla="*/ 35 h 147"/>
              <a:gd name="T24" fmla="*/ 34 w 155"/>
              <a:gd name="T25" fmla="*/ 35 h 147"/>
              <a:gd name="T26" fmla="*/ 34 w 155"/>
              <a:gd name="T27" fmla="*/ 104 h 147"/>
              <a:gd name="T28" fmla="*/ 111 w 155"/>
              <a:gd name="T29" fmla="*/ 104 h 147"/>
              <a:gd name="T30" fmla="*/ 111 w 155"/>
              <a:gd name="T31" fmla="*/ 3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47">
                <a:moveTo>
                  <a:pt x="111" y="146"/>
                </a:moveTo>
                <a:lnTo>
                  <a:pt x="111" y="146"/>
                </a:lnTo>
                <a:cubicBezTo>
                  <a:pt x="34" y="146"/>
                  <a:pt x="34" y="146"/>
                  <a:pt x="34" y="146"/>
                </a:cubicBezTo>
                <a:cubicBezTo>
                  <a:pt x="17" y="146"/>
                  <a:pt x="0" y="129"/>
                  <a:pt x="0" y="10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8" y="0"/>
                  <a:pt x="154" y="18"/>
                  <a:pt x="154" y="35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29"/>
                  <a:pt x="128" y="146"/>
                  <a:pt x="111" y="146"/>
                </a:cubicBezTo>
                <a:close/>
                <a:moveTo>
                  <a:pt x="111" y="35"/>
                </a:moveTo>
                <a:lnTo>
                  <a:pt x="111" y="35"/>
                </a:lnTo>
                <a:cubicBezTo>
                  <a:pt x="34" y="35"/>
                  <a:pt x="34" y="35"/>
                  <a:pt x="34" y="35"/>
                </a:cubicBezTo>
                <a:cubicBezTo>
                  <a:pt x="34" y="104"/>
                  <a:pt x="34" y="104"/>
                  <a:pt x="34" y="104"/>
                </a:cubicBezTo>
                <a:cubicBezTo>
                  <a:pt x="111" y="104"/>
                  <a:pt x="111" y="104"/>
                  <a:pt x="111" y="104"/>
                </a:cubicBezTo>
                <a:lnTo>
                  <a:pt x="111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72">
            <a:extLst>
              <a:ext uri="{FF2B5EF4-FFF2-40B4-BE49-F238E27FC236}">
                <a16:creationId xmlns:a16="http://schemas.microsoft.com/office/drawing/2014/main" id="{D52565A6-3A46-404D-AC6B-7D355EEEF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732" y="7692043"/>
            <a:ext cx="638272" cy="506057"/>
          </a:xfrm>
          <a:custGeom>
            <a:avLst/>
            <a:gdLst>
              <a:gd name="T0" fmla="*/ 524 w 619"/>
              <a:gd name="T1" fmla="*/ 490 h 491"/>
              <a:gd name="T2" fmla="*/ 524 w 619"/>
              <a:gd name="T3" fmla="*/ 490 h 491"/>
              <a:gd name="T4" fmla="*/ 103 w 619"/>
              <a:gd name="T5" fmla="*/ 490 h 491"/>
              <a:gd name="T6" fmla="*/ 0 w 619"/>
              <a:gd name="T7" fmla="*/ 387 h 491"/>
              <a:gd name="T8" fmla="*/ 0 w 619"/>
              <a:gd name="T9" fmla="*/ 0 h 491"/>
              <a:gd name="T10" fmla="*/ 60 w 619"/>
              <a:gd name="T11" fmla="*/ 0 h 491"/>
              <a:gd name="T12" fmla="*/ 60 w 619"/>
              <a:gd name="T13" fmla="*/ 387 h 491"/>
              <a:gd name="T14" fmla="*/ 103 w 619"/>
              <a:gd name="T15" fmla="*/ 438 h 491"/>
              <a:gd name="T16" fmla="*/ 524 w 619"/>
              <a:gd name="T17" fmla="*/ 438 h 491"/>
              <a:gd name="T18" fmla="*/ 567 w 619"/>
              <a:gd name="T19" fmla="*/ 387 h 491"/>
              <a:gd name="T20" fmla="*/ 567 w 619"/>
              <a:gd name="T21" fmla="*/ 146 h 491"/>
              <a:gd name="T22" fmla="*/ 524 w 619"/>
              <a:gd name="T23" fmla="*/ 94 h 491"/>
              <a:gd name="T24" fmla="*/ 103 w 619"/>
              <a:gd name="T25" fmla="*/ 94 h 491"/>
              <a:gd name="T26" fmla="*/ 103 w 619"/>
              <a:gd name="T27" fmla="*/ 43 h 491"/>
              <a:gd name="T28" fmla="*/ 524 w 619"/>
              <a:gd name="T29" fmla="*/ 43 h 491"/>
              <a:gd name="T30" fmla="*/ 618 w 619"/>
              <a:gd name="T31" fmla="*/ 146 h 491"/>
              <a:gd name="T32" fmla="*/ 618 w 619"/>
              <a:gd name="T33" fmla="*/ 387 h 491"/>
              <a:gd name="T34" fmla="*/ 524 w 619"/>
              <a:gd name="T35" fmla="*/ 49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9" h="491">
                <a:moveTo>
                  <a:pt x="524" y="490"/>
                </a:moveTo>
                <a:lnTo>
                  <a:pt x="524" y="490"/>
                </a:lnTo>
                <a:cubicBezTo>
                  <a:pt x="103" y="490"/>
                  <a:pt x="103" y="490"/>
                  <a:pt x="103" y="490"/>
                </a:cubicBezTo>
                <a:cubicBezTo>
                  <a:pt x="51" y="490"/>
                  <a:pt x="0" y="446"/>
                  <a:pt x="0" y="38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387"/>
                  <a:pt x="60" y="387"/>
                  <a:pt x="60" y="387"/>
                </a:cubicBezTo>
                <a:cubicBezTo>
                  <a:pt x="60" y="412"/>
                  <a:pt x="77" y="438"/>
                  <a:pt x="103" y="438"/>
                </a:cubicBezTo>
                <a:cubicBezTo>
                  <a:pt x="524" y="438"/>
                  <a:pt x="524" y="438"/>
                  <a:pt x="524" y="438"/>
                </a:cubicBezTo>
                <a:cubicBezTo>
                  <a:pt x="541" y="438"/>
                  <a:pt x="567" y="412"/>
                  <a:pt x="567" y="387"/>
                </a:cubicBezTo>
                <a:cubicBezTo>
                  <a:pt x="567" y="146"/>
                  <a:pt x="567" y="146"/>
                  <a:pt x="567" y="146"/>
                </a:cubicBezTo>
                <a:cubicBezTo>
                  <a:pt x="567" y="120"/>
                  <a:pt x="541" y="94"/>
                  <a:pt x="524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524" y="43"/>
                  <a:pt x="524" y="43"/>
                  <a:pt x="524" y="43"/>
                </a:cubicBezTo>
                <a:cubicBezTo>
                  <a:pt x="575" y="43"/>
                  <a:pt x="618" y="86"/>
                  <a:pt x="618" y="146"/>
                </a:cubicBezTo>
                <a:cubicBezTo>
                  <a:pt x="618" y="387"/>
                  <a:pt x="618" y="387"/>
                  <a:pt x="618" y="387"/>
                </a:cubicBezTo>
                <a:cubicBezTo>
                  <a:pt x="618" y="446"/>
                  <a:pt x="575" y="490"/>
                  <a:pt x="524" y="4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73">
            <a:extLst>
              <a:ext uri="{FF2B5EF4-FFF2-40B4-BE49-F238E27FC236}">
                <a16:creationId xmlns:a16="http://schemas.microsoft.com/office/drawing/2014/main" id="{C92ACF6D-0119-E84B-8B2D-750E54D46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732" y="7573507"/>
            <a:ext cx="579005" cy="214275"/>
          </a:xfrm>
          <a:custGeom>
            <a:avLst/>
            <a:gdLst>
              <a:gd name="T0" fmla="*/ 103 w 559"/>
              <a:gd name="T1" fmla="*/ 206 h 207"/>
              <a:gd name="T2" fmla="*/ 103 w 559"/>
              <a:gd name="T3" fmla="*/ 206 h 207"/>
              <a:gd name="T4" fmla="*/ 8 w 559"/>
              <a:gd name="T5" fmla="*/ 95 h 207"/>
              <a:gd name="T6" fmla="*/ 111 w 559"/>
              <a:gd name="T7" fmla="*/ 0 h 207"/>
              <a:gd name="T8" fmla="*/ 472 w 559"/>
              <a:gd name="T9" fmla="*/ 0 h 207"/>
              <a:gd name="T10" fmla="*/ 558 w 559"/>
              <a:gd name="T11" fmla="*/ 86 h 207"/>
              <a:gd name="T12" fmla="*/ 558 w 559"/>
              <a:gd name="T13" fmla="*/ 103 h 207"/>
              <a:gd name="T14" fmla="*/ 532 w 559"/>
              <a:gd name="T15" fmla="*/ 129 h 207"/>
              <a:gd name="T16" fmla="*/ 532 w 559"/>
              <a:gd name="T17" fmla="*/ 129 h 207"/>
              <a:gd name="T18" fmla="*/ 506 w 559"/>
              <a:gd name="T19" fmla="*/ 103 h 207"/>
              <a:gd name="T20" fmla="*/ 506 w 559"/>
              <a:gd name="T21" fmla="*/ 86 h 207"/>
              <a:gd name="T22" fmla="*/ 472 w 559"/>
              <a:gd name="T23" fmla="*/ 61 h 207"/>
              <a:gd name="T24" fmla="*/ 111 w 559"/>
              <a:gd name="T25" fmla="*/ 61 h 207"/>
              <a:gd name="T26" fmla="*/ 60 w 559"/>
              <a:gd name="T27" fmla="*/ 95 h 207"/>
              <a:gd name="T28" fmla="*/ 103 w 559"/>
              <a:gd name="T29" fmla="*/ 155 h 207"/>
              <a:gd name="T30" fmla="*/ 103 w 559"/>
              <a:gd name="T31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9" h="207">
                <a:moveTo>
                  <a:pt x="103" y="206"/>
                </a:moveTo>
                <a:lnTo>
                  <a:pt x="103" y="206"/>
                </a:lnTo>
                <a:cubicBezTo>
                  <a:pt x="43" y="206"/>
                  <a:pt x="0" y="155"/>
                  <a:pt x="8" y="95"/>
                </a:cubicBezTo>
                <a:cubicBezTo>
                  <a:pt x="8" y="43"/>
                  <a:pt x="60" y="0"/>
                  <a:pt x="111" y="0"/>
                </a:cubicBezTo>
                <a:cubicBezTo>
                  <a:pt x="472" y="0"/>
                  <a:pt x="472" y="0"/>
                  <a:pt x="472" y="0"/>
                </a:cubicBezTo>
                <a:cubicBezTo>
                  <a:pt x="524" y="0"/>
                  <a:pt x="558" y="43"/>
                  <a:pt x="558" y="86"/>
                </a:cubicBezTo>
                <a:cubicBezTo>
                  <a:pt x="558" y="103"/>
                  <a:pt x="558" y="103"/>
                  <a:pt x="558" y="103"/>
                </a:cubicBezTo>
                <a:cubicBezTo>
                  <a:pt x="558" y="121"/>
                  <a:pt x="550" y="129"/>
                  <a:pt x="532" y="129"/>
                </a:cubicBezTo>
                <a:lnTo>
                  <a:pt x="532" y="129"/>
                </a:lnTo>
                <a:cubicBezTo>
                  <a:pt x="524" y="129"/>
                  <a:pt x="506" y="121"/>
                  <a:pt x="506" y="103"/>
                </a:cubicBezTo>
                <a:cubicBezTo>
                  <a:pt x="506" y="86"/>
                  <a:pt x="506" y="86"/>
                  <a:pt x="506" y="86"/>
                </a:cubicBezTo>
                <a:cubicBezTo>
                  <a:pt x="506" y="69"/>
                  <a:pt x="489" y="61"/>
                  <a:pt x="472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86" y="61"/>
                  <a:pt x="60" y="69"/>
                  <a:pt x="60" y="95"/>
                </a:cubicBezTo>
                <a:cubicBezTo>
                  <a:pt x="51" y="129"/>
                  <a:pt x="77" y="155"/>
                  <a:pt x="103" y="155"/>
                </a:cubicBezTo>
                <a:lnTo>
                  <a:pt x="103" y="2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74">
            <a:extLst>
              <a:ext uri="{FF2B5EF4-FFF2-40B4-BE49-F238E27FC236}">
                <a16:creationId xmlns:a16="http://schemas.microsoft.com/office/drawing/2014/main" id="{FE46C08D-5D80-F04D-88B8-5CDA355BF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732" y="4327439"/>
            <a:ext cx="647390" cy="615475"/>
          </a:xfrm>
          <a:custGeom>
            <a:avLst/>
            <a:gdLst>
              <a:gd name="T0" fmla="*/ 532 w 628"/>
              <a:gd name="T1" fmla="*/ 593 h 594"/>
              <a:gd name="T2" fmla="*/ 532 w 628"/>
              <a:gd name="T3" fmla="*/ 593 h 594"/>
              <a:gd name="T4" fmla="*/ 86 w 628"/>
              <a:gd name="T5" fmla="*/ 593 h 594"/>
              <a:gd name="T6" fmla="*/ 0 w 628"/>
              <a:gd name="T7" fmla="*/ 507 h 594"/>
              <a:gd name="T8" fmla="*/ 0 w 628"/>
              <a:gd name="T9" fmla="*/ 86 h 594"/>
              <a:gd name="T10" fmla="*/ 86 w 628"/>
              <a:gd name="T11" fmla="*/ 0 h 594"/>
              <a:gd name="T12" fmla="*/ 129 w 628"/>
              <a:gd name="T13" fmla="*/ 0 h 594"/>
              <a:gd name="T14" fmla="*/ 129 w 628"/>
              <a:gd name="T15" fmla="*/ 52 h 594"/>
              <a:gd name="T16" fmla="*/ 86 w 628"/>
              <a:gd name="T17" fmla="*/ 52 h 594"/>
              <a:gd name="T18" fmla="*/ 51 w 628"/>
              <a:gd name="T19" fmla="*/ 86 h 594"/>
              <a:gd name="T20" fmla="*/ 51 w 628"/>
              <a:gd name="T21" fmla="*/ 507 h 594"/>
              <a:gd name="T22" fmla="*/ 86 w 628"/>
              <a:gd name="T23" fmla="*/ 533 h 594"/>
              <a:gd name="T24" fmla="*/ 532 w 628"/>
              <a:gd name="T25" fmla="*/ 533 h 594"/>
              <a:gd name="T26" fmla="*/ 567 w 628"/>
              <a:gd name="T27" fmla="*/ 507 h 594"/>
              <a:gd name="T28" fmla="*/ 567 w 628"/>
              <a:gd name="T29" fmla="*/ 86 h 594"/>
              <a:gd name="T30" fmla="*/ 532 w 628"/>
              <a:gd name="T31" fmla="*/ 52 h 594"/>
              <a:gd name="T32" fmla="*/ 489 w 628"/>
              <a:gd name="T33" fmla="*/ 52 h 594"/>
              <a:gd name="T34" fmla="*/ 489 w 628"/>
              <a:gd name="T35" fmla="*/ 0 h 594"/>
              <a:gd name="T36" fmla="*/ 532 w 628"/>
              <a:gd name="T37" fmla="*/ 0 h 594"/>
              <a:gd name="T38" fmla="*/ 627 w 628"/>
              <a:gd name="T39" fmla="*/ 86 h 594"/>
              <a:gd name="T40" fmla="*/ 627 w 628"/>
              <a:gd name="T41" fmla="*/ 507 h 594"/>
              <a:gd name="T42" fmla="*/ 532 w 628"/>
              <a:gd name="T43" fmla="*/ 593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8" h="594">
                <a:moveTo>
                  <a:pt x="532" y="593"/>
                </a:moveTo>
                <a:lnTo>
                  <a:pt x="532" y="593"/>
                </a:lnTo>
                <a:cubicBezTo>
                  <a:pt x="86" y="593"/>
                  <a:pt x="86" y="593"/>
                  <a:pt x="86" y="593"/>
                </a:cubicBezTo>
                <a:cubicBezTo>
                  <a:pt x="43" y="593"/>
                  <a:pt x="0" y="550"/>
                  <a:pt x="0" y="507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5"/>
                  <a:pt x="43" y="0"/>
                  <a:pt x="86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69" y="52"/>
                  <a:pt x="51" y="69"/>
                  <a:pt x="51" y="86"/>
                </a:cubicBezTo>
                <a:cubicBezTo>
                  <a:pt x="51" y="507"/>
                  <a:pt x="51" y="507"/>
                  <a:pt x="51" y="507"/>
                </a:cubicBezTo>
                <a:cubicBezTo>
                  <a:pt x="51" y="524"/>
                  <a:pt x="69" y="533"/>
                  <a:pt x="86" y="533"/>
                </a:cubicBezTo>
                <a:cubicBezTo>
                  <a:pt x="532" y="533"/>
                  <a:pt x="532" y="533"/>
                  <a:pt x="532" y="533"/>
                </a:cubicBezTo>
                <a:cubicBezTo>
                  <a:pt x="550" y="533"/>
                  <a:pt x="567" y="524"/>
                  <a:pt x="567" y="507"/>
                </a:cubicBezTo>
                <a:cubicBezTo>
                  <a:pt x="567" y="86"/>
                  <a:pt x="567" y="86"/>
                  <a:pt x="567" y="86"/>
                </a:cubicBezTo>
                <a:cubicBezTo>
                  <a:pt x="567" y="69"/>
                  <a:pt x="550" y="52"/>
                  <a:pt x="532" y="52"/>
                </a:cubicBezTo>
                <a:cubicBezTo>
                  <a:pt x="489" y="52"/>
                  <a:pt x="489" y="52"/>
                  <a:pt x="489" y="52"/>
                </a:cubicBezTo>
                <a:cubicBezTo>
                  <a:pt x="489" y="0"/>
                  <a:pt x="489" y="0"/>
                  <a:pt x="489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84" y="0"/>
                  <a:pt x="627" y="35"/>
                  <a:pt x="627" y="86"/>
                </a:cubicBezTo>
                <a:cubicBezTo>
                  <a:pt x="627" y="507"/>
                  <a:pt x="627" y="507"/>
                  <a:pt x="627" y="507"/>
                </a:cubicBezTo>
                <a:cubicBezTo>
                  <a:pt x="627" y="550"/>
                  <a:pt x="584" y="593"/>
                  <a:pt x="532" y="5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75">
            <a:extLst>
              <a:ext uri="{FF2B5EF4-FFF2-40B4-BE49-F238E27FC236}">
                <a16:creationId xmlns:a16="http://schemas.microsoft.com/office/drawing/2014/main" id="{DE31C214-C5E6-6D4A-B7A2-DC030507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56" y="4236258"/>
            <a:ext cx="278103" cy="54709"/>
          </a:xfrm>
          <a:custGeom>
            <a:avLst/>
            <a:gdLst>
              <a:gd name="T0" fmla="*/ 266 w 267"/>
              <a:gd name="T1" fmla="*/ 52 h 53"/>
              <a:gd name="T2" fmla="*/ 0 w 267"/>
              <a:gd name="T3" fmla="*/ 52 h 53"/>
              <a:gd name="T4" fmla="*/ 0 w 267"/>
              <a:gd name="T5" fmla="*/ 0 h 53"/>
              <a:gd name="T6" fmla="*/ 266 w 267"/>
              <a:gd name="T7" fmla="*/ 0 h 53"/>
              <a:gd name="T8" fmla="*/ 266 w 26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" h="53">
                <a:moveTo>
                  <a:pt x="266" y="52"/>
                </a:moveTo>
                <a:lnTo>
                  <a:pt x="0" y="52"/>
                </a:lnTo>
                <a:lnTo>
                  <a:pt x="0" y="0"/>
                </a:lnTo>
                <a:lnTo>
                  <a:pt x="266" y="0"/>
                </a:lnTo>
                <a:lnTo>
                  <a:pt x="266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76">
            <a:extLst>
              <a:ext uri="{FF2B5EF4-FFF2-40B4-BE49-F238E27FC236}">
                <a16:creationId xmlns:a16="http://schemas.microsoft.com/office/drawing/2014/main" id="{2C130033-B196-744A-9ACA-5E116AE31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341" y="4236258"/>
            <a:ext cx="186924" cy="145891"/>
          </a:xfrm>
          <a:custGeom>
            <a:avLst/>
            <a:gdLst>
              <a:gd name="T0" fmla="*/ 43 w 182"/>
              <a:gd name="T1" fmla="*/ 129 h 139"/>
              <a:gd name="T2" fmla="*/ 43 w 182"/>
              <a:gd name="T3" fmla="*/ 129 h 139"/>
              <a:gd name="T4" fmla="*/ 0 w 182"/>
              <a:gd name="T5" fmla="*/ 86 h 139"/>
              <a:gd name="T6" fmla="*/ 86 w 182"/>
              <a:gd name="T7" fmla="*/ 9 h 139"/>
              <a:gd name="T8" fmla="*/ 112 w 182"/>
              <a:gd name="T9" fmla="*/ 0 h 139"/>
              <a:gd name="T10" fmla="*/ 129 w 182"/>
              <a:gd name="T11" fmla="*/ 18 h 139"/>
              <a:gd name="T12" fmla="*/ 172 w 182"/>
              <a:gd name="T13" fmla="*/ 95 h 139"/>
              <a:gd name="T14" fmla="*/ 155 w 182"/>
              <a:gd name="T15" fmla="*/ 138 h 139"/>
              <a:gd name="T16" fmla="*/ 155 w 182"/>
              <a:gd name="T17" fmla="*/ 138 h 139"/>
              <a:gd name="T18" fmla="*/ 121 w 182"/>
              <a:gd name="T19" fmla="*/ 121 h 139"/>
              <a:gd name="T20" fmla="*/ 95 w 182"/>
              <a:gd name="T21" fmla="*/ 69 h 139"/>
              <a:gd name="T22" fmla="*/ 43 w 182"/>
              <a:gd name="T23" fmla="*/ 129 h 139"/>
              <a:gd name="T24" fmla="*/ 121 w 182"/>
              <a:gd name="T25" fmla="*/ 43 h 139"/>
              <a:gd name="T26" fmla="*/ 121 w 182"/>
              <a:gd name="T27" fmla="*/ 4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39">
                <a:moveTo>
                  <a:pt x="43" y="129"/>
                </a:moveTo>
                <a:lnTo>
                  <a:pt x="43" y="129"/>
                </a:lnTo>
                <a:cubicBezTo>
                  <a:pt x="0" y="86"/>
                  <a:pt x="0" y="86"/>
                  <a:pt x="0" y="86"/>
                </a:cubicBezTo>
                <a:cubicBezTo>
                  <a:pt x="86" y="9"/>
                  <a:pt x="86" y="9"/>
                  <a:pt x="86" y="9"/>
                </a:cubicBezTo>
                <a:cubicBezTo>
                  <a:pt x="86" y="0"/>
                  <a:pt x="103" y="0"/>
                  <a:pt x="112" y="0"/>
                </a:cubicBezTo>
                <a:cubicBezTo>
                  <a:pt x="121" y="0"/>
                  <a:pt x="129" y="9"/>
                  <a:pt x="129" y="18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81" y="112"/>
                  <a:pt x="172" y="129"/>
                  <a:pt x="155" y="138"/>
                </a:cubicBezTo>
                <a:lnTo>
                  <a:pt x="155" y="138"/>
                </a:lnTo>
                <a:cubicBezTo>
                  <a:pt x="146" y="138"/>
                  <a:pt x="129" y="138"/>
                  <a:pt x="121" y="121"/>
                </a:cubicBezTo>
                <a:cubicBezTo>
                  <a:pt x="95" y="69"/>
                  <a:pt x="95" y="69"/>
                  <a:pt x="95" y="69"/>
                </a:cubicBezTo>
                <a:lnTo>
                  <a:pt x="43" y="129"/>
                </a:lnTo>
                <a:close/>
                <a:moveTo>
                  <a:pt x="121" y="43"/>
                </a:moveTo>
                <a:lnTo>
                  <a:pt x="121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77">
            <a:extLst>
              <a:ext uri="{FF2B5EF4-FFF2-40B4-BE49-F238E27FC236}">
                <a16:creationId xmlns:a16="http://schemas.microsoft.com/office/drawing/2014/main" id="{7EDD388A-28D8-FA46-A496-0FFF0055D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396" y="4318321"/>
            <a:ext cx="250751" cy="177803"/>
          </a:xfrm>
          <a:custGeom>
            <a:avLst/>
            <a:gdLst>
              <a:gd name="T0" fmla="*/ 103 w 241"/>
              <a:gd name="T1" fmla="*/ 172 h 173"/>
              <a:gd name="T2" fmla="*/ 103 w 241"/>
              <a:gd name="T3" fmla="*/ 172 h 173"/>
              <a:gd name="T4" fmla="*/ 103 w 241"/>
              <a:gd name="T5" fmla="*/ 172 h 173"/>
              <a:gd name="T6" fmla="*/ 68 w 241"/>
              <a:gd name="T7" fmla="*/ 155 h 173"/>
              <a:gd name="T8" fmla="*/ 0 w 241"/>
              <a:gd name="T9" fmla="*/ 86 h 173"/>
              <a:gd name="T10" fmla="*/ 68 w 241"/>
              <a:gd name="T11" fmla="*/ 9 h 173"/>
              <a:gd name="T12" fmla="*/ 111 w 241"/>
              <a:gd name="T13" fmla="*/ 52 h 173"/>
              <a:gd name="T14" fmla="*/ 77 w 241"/>
              <a:gd name="T15" fmla="*/ 86 h 173"/>
              <a:gd name="T16" fmla="*/ 103 w 241"/>
              <a:gd name="T17" fmla="*/ 112 h 173"/>
              <a:gd name="T18" fmla="*/ 189 w 241"/>
              <a:gd name="T19" fmla="*/ 18 h 173"/>
              <a:gd name="T20" fmla="*/ 231 w 241"/>
              <a:gd name="T21" fmla="*/ 18 h 173"/>
              <a:gd name="T22" fmla="*/ 231 w 241"/>
              <a:gd name="T23" fmla="*/ 18 h 173"/>
              <a:gd name="T24" fmla="*/ 231 w 241"/>
              <a:gd name="T25" fmla="*/ 52 h 173"/>
              <a:gd name="T26" fmla="*/ 137 w 241"/>
              <a:gd name="T27" fmla="*/ 164 h 173"/>
              <a:gd name="T28" fmla="*/ 103 w 241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73">
                <a:moveTo>
                  <a:pt x="103" y="172"/>
                </a:moveTo>
                <a:lnTo>
                  <a:pt x="103" y="172"/>
                </a:lnTo>
                <a:lnTo>
                  <a:pt x="103" y="172"/>
                </a:lnTo>
                <a:cubicBezTo>
                  <a:pt x="85" y="172"/>
                  <a:pt x="77" y="172"/>
                  <a:pt x="68" y="155"/>
                </a:cubicBezTo>
                <a:cubicBezTo>
                  <a:pt x="0" y="86"/>
                  <a:pt x="0" y="86"/>
                  <a:pt x="0" y="86"/>
                </a:cubicBezTo>
                <a:cubicBezTo>
                  <a:pt x="68" y="9"/>
                  <a:pt x="68" y="9"/>
                  <a:pt x="68" y="9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77" y="86"/>
                  <a:pt x="77" y="86"/>
                  <a:pt x="77" y="86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206" y="0"/>
                  <a:pt x="223" y="0"/>
                  <a:pt x="231" y="18"/>
                </a:cubicBezTo>
                <a:lnTo>
                  <a:pt x="231" y="18"/>
                </a:lnTo>
                <a:cubicBezTo>
                  <a:pt x="240" y="26"/>
                  <a:pt x="240" y="44"/>
                  <a:pt x="231" y="52"/>
                </a:cubicBezTo>
                <a:cubicBezTo>
                  <a:pt x="137" y="164"/>
                  <a:pt x="137" y="164"/>
                  <a:pt x="137" y="164"/>
                </a:cubicBezTo>
                <a:cubicBezTo>
                  <a:pt x="128" y="172"/>
                  <a:pt x="111" y="172"/>
                  <a:pt x="103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78">
            <a:extLst>
              <a:ext uri="{FF2B5EF4-FFF2-40B4-BE49-F238E27FC236}">
                <a16:creationId xmlns:a16="http://schemas.microsoft.com/office/drawing/2014/main" id="{C76E17E6-AB9E-A140-9872-0CC9E9CD3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593" y="4236258"/>
            <a:ext cx="186921" cy="145891"/>
          </a:xfrm>
          <a:custGeom>
            <a:avLst/>
            <a:gdLst>
              <a:gd name="T0" fmla="*/ 137 w 181"/>
              <a:gd name="T1" fmla="*/ 129 h 139"/>
              <a:gd name="T2" fmla="*/ 137 w 181"/>
              <a:gd name="T3" fmla="*/ 129 h 139"/>
              <a:gd name="T4" fmla="*/ 180 w 181"/>
              <a:gd name="T5" fmla="*/ 86 h 139"/>
              <a:gd name="T6" fmla="*/ 94 w 181"/>
              <a:gd name="T7" fmla="*/ 9 h 139"/>
              <a:gd name="T8" fmla="*/ 69 w 181"/>
              <a:gd name="T9" fmla="*/ 0 h 139"/>
              <a:gd name="T10" fmla="*/ 43 w 181"/>
              <a:gd name="T11" fmla="*/ 18 h 139"/>
              <a:gd name="T12" fmla="*/ 8 w 181"/>
              <a:gd name="T13" fmla="*/ 95 h 139"/>
              <a:gd name="T14" fmla="*/ 17 w 181"/>
              <a:gd name="T15" fmla="*/ 138 h 139"/>
              <a:gd name="T16" fmla="*/ 17 w 181"/>
              <a:gd name="T17" fmla="*/ 138 h 139"/>
              <a:gd name="T18" fmla="*/ 51 w 181"/>
              <a:gd name="T19" fmla="*/ 121 h 139"/>
              <a:gd name="T20" fmla="*/ 77 w 181"/>
              <a:gd name="T21" fmla="*/ 69 h 139"/>
              <a:gd name="T22" fmla="*/ 137 w 181"/>
              <a:gd name="T23" fmla="*/ 129 h 139"/>
              <a:gd name="T24" fmla="*/ 51 w 181"/>
              <a:gd name="T25" fmla="*/ 43 h 139"/>
              <a:gd name="T26" fmla="*/ 51 w 181"/>
              <a:gd name="T27" fmla="*/ 4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" h="139">
                <a:moveTo>
                  <a:pt x="137" y="129"/>
                </a:moveTo>
                <a:lnTo>
                  <a:pt x="137" y="129"/>
                </a:lnTo>
                <a:cubicBezTo>
                  <a:pt x="180" y="86"/>
                  <a:pt x="180" y="86"/>
                  <a:pt x="180" y="86"/>
                </a:cubicBezTo>
                <a:cubicBezTo>
                  <a:pt x="94" y="9"/>
                  <a:pt x="94" y="9"/>
                  <a:pt x="94" y="9"/>
                </a:cubicBezTo>
                <a:cubicBezTo>
                  <a:pt x="86" y="0"/>
                  <a:pt x="77" y="0"/>
                  <a:pt x="69" y="0"/>
                </a:cubicBezTo>
                <a:cubicBezTo>
                  <a:pt x="60" y="0"/>
                  <a:pt x="51" y="9"/>
                  <a:pt x="43" y="18"/>
                </a:cubicBezTo>
                <a:cubicBezTo>
                  <a:pt x="8" y="95"/>
                  <a:pt x="8" y="95"/>
                  <a:pt x="8" y="95"/>
                </a:cubicBezTo>
                <a:cubicBezTo>
                  <a:pt x="0" y="112"/>
                  <a:pt x="8" y="129"/>
                  <a:pt x="17" y="138"/>
                </a:cubicBezTo>
                <a:lnTo>
                  <a:pt x="17" y="138"/>
                </a:lnTo>
                <a:cubicBezTo>
                  <a:pt x="34" y="138"/>
                  <a:pt x="51" y="138"/>
                  <a:pt x="51" y="121"/>
                </a:cubicBezTo>
                <a:cubicBezTo>
                  <a:pt x="77" y="69"/>
                  <a:pt x="77" y="69"/>
                  <a:pt x="77" y="69"/>
                </a:cubicBezTo>
                <a:lnTo>
                  <a:pt x="137" y="129"/>
                </a:lnTo>
                <a:close/>
                <a:moveTo>
                  <a:pt x="51" y="43"/>
                </a:moveTo>
                <a:lnTo>
                  <a:pt x="51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79">
            <a:extLst>
              <a:ext uri="{FF2B5EF4-FFF2-40B4-BE49-F238E27FC236}">
                <a16:creationId xmlns:a16="http://schemas.microsoft.com/office/drawing/2014/main" id="{E17FAD80-3A54-FB40-825E-7E95979F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593" y="4318321"/>
            <a:ext cx="259866" cy="177803"/>
          </a:xfrm>
          <a:custGeom>
            <a:avLst/>
            <a:gdLst>
              <a:gd name="T0" fmla="*/ 146 w 250"/>
              <a:gd name="T1" fmla="*/ 172 h 173"/>
              <a:gd name="T2" fmla="*/ 146 w 250"/>
              <a:gd name="T3" fmla="*/ 172 h 173"/>
              <a:gd name="T4" fmla="*/ 146 w 250"/>
              <a:gd name="T5" fmla="*/ 172 h 173"/>
              <a:gd name="T6" fmla="*/ 180 w 250"/>
              <a:gd name="T7" fmla="*/ 155 h 173"/>
              <a:gd name="T8" fmla="*/ 249 w 250"/>
              <a:gd name="T9" fmla="*/ 86 h 173"/>
              <a:gd name="T10" fmla="*/ 180 w 250"/>
              <a:gd name="T11" fmla="*/ 9 h 173"/>
              <a:gd name="T12" fmla="*/ 137 w 250"/>
              <a:gd name="T13" fmla="*/ 52 h 173"/>
              <a:gd name="T14" fmla="*/ 172 w 250"/>
              <a:gd name="T15" fmla="*/ 86 h 173"/>
              <a:gd name="T16" fmla="*/ 146 w 250"/>
              <a:gd name="T17" fmla="*/ 112 h 173"/>
              <a:gd name="T18" fmla="*/ 51 w 250"/>
              <a:gd name="T19" fmla="*/ 18 h 173"/>
              <a:gd name="T20" fmla="*/ 17 w 250"/>
              <a:gd name="T21" fmla="*/ 18 h 173"/>
              <a:gd name="T22" fmla="*/ 17 w 250"/>
              <a:gd name="T23" fmla="*/ 18 h 173"/>
              <a:gd name="T24" fmla="*/ 8 w 250"/>
              <a:gd name="T25" fmla="*/ 52 h 173"/>
              <a:gd name="T26" fmla="*/ 112 w 250"/>
              <a:gd name="T27" fmla="*/ 164 h 173"/>
              <a:gd name="T28" fmla="*/ 146 w 250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" h="173">
                <a:moveTo>
                  <a:pt x="146" y="172"/>
                </a:moveTo>
                <a:lnTo>
                  <a:pt x="146" y="172"/>
                </a:lnTo>
                <a:lnTo>
                  <a:pt x="146" y="172"/>
                </a:lnTo>
                <a:cubicBezTo>
                  <a:pt x="163" y="172"/>
                  <a:pt x="172" y="172"/>
                  <a:pt x="180" y="155"/>
                </a:cubicBezTo>
                <a:cubicBezTo>
                  <a:pt x="249" y="86"/>
                  <a:pt x="249" y="86"/>
                  <a:pt x="249" y="86"/>
                </a:cubicBezTo>
                <a:cubicBezTo>
                  <a:pt x="180" y="9"/>
                  <a:pt x="180" y="9"/>
                  <a:pt x="180" y="9"/>
                </a:cubicBezTo>
                <a:cubicBezTo>
                  <a:pt x="137" y="52"/>
                  <a:pt x="137" y="52"/>
                  <a:pt x="137" y="52"/>
                </a:cubicBezTo>
                <a:cubicBezTo>
                  <a:pt x="172" y="86"/>
                  <a:pt x="172" y="86"/>
                  <a:pt x="172" y="86"/>
                </a:cubicBezTo>
                <a:cubicBezTo>
                  <a:pt x="146" y="112"/>
                  <a:pt x="146" y="112"/>
                  <a:pt x="146" y="112"/>
                </a:cubicBezTo>
                <a:cubicBezTo>
                  <a:pt x="51" y="18"/>
                  <a:pt x="51" y="18"/>
                  <a:pt x="51" y="18"/>
                </a:cubicBezTo>
                <a:cubicBezTo>
                  <a:pt x="43" y="0"/>
                  <a:pt x="26" y="0"/>
                  <a:pt x="17" y="18"/>
                </a:cubicBezTo>
                <a:lnTo>
                  <a:pt x="17" y="18"/>
                </a:lnTo>
                <a:cubicBezTo>
                  <a:pt x="0" y="26"/>
                  <a:pt x="0" y="44"/>
                  <a:pt x="8" y="52"/>
                </a:cubicBezTo>
                <a:cubicBezTo>
                  <a:pt x="112" y="164"/>
                  <a:pt x="112" y="164"/>
                  <a:pt x="112" y="164"/>
                </a:cubicBezTo>
                <a:cubicBezTo>
                  <a:pt x="120" y="172"/>
                  <a:pt x="129" y="172"/>
                  <a:pt x="146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80">
            <a:extLst>
              <a:ext uri="{FF2B5EF4-FFF2-40B4-BE49-F238E27FC236}">
                <a16:creationId xmlns:a16="http://schemas.microsoft.com/office/drawing/2014/main" id="{28F8BDCA-83E7-8545-9903-679397DD4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492" y="4573630"/>
            <a:ext cx="132212" cy="45591"/>
          </a:xfrm>
          <a:custGeom>
            <a:avLst/>
            <a:gdLst>
              <a:gd name="T0" fmla="*/ 0 w 130"/>
              <a:gd name="T1" fmla="*/ 25 h 44"/>
              <a:gd name="T2" fmla="*/ 0 w 130"/>
              <a:gd name="T3" fmla="*/ 25 h 44"/>
              <a:gd name="T4" fmla="*/ 0 w 130"/>
              <a:gd name="T5" fmla="*/ 25 h 44"/>
              <a:gd name="T6" fmla="*/ 17 w 130"/>
              <a:gd name="T7" fmla="*/ 0 h 44"/>
              <a:gd name="T8" fmla="*/ 103 w 130"/>
              <a:gd name="T9" fmla="*/ 0 h 44"/>
              <a:gd name="T10" fmla="*/ 129 w 130"/>
              <a:gd name="T11" fmla="*/ 25 h 44"/>
              <a:gd name="T12" fmla="*/ 129 w 130"/>
              <a:gd name="T13" fmla="*/ 25 h 44"/>
              <a:gd name="T14" fmla="*/ 103 w 130"/>
              <a:gd name="T15" fmla="*/ 43 h 44"/>
              <a:gd name="T16" fmla="*/ 17 w 130"/>
              <a:gd name="T17" fmla="*/ 43 h 44"/>
              <a:gd name="T18" fmla="*/ 0 w 130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44">
                <a:moveTo>
                  <a:pt x="0" y="25"/>
                </a:moveTo>
                <a:lnTo>
                  <a:pt x="0" y="25"/>
                </a:lnTo>
                <a:lnTo>
                  <a:pt x="0" y="25"/>
                </a:lnTo>
                <a:cubicBezTo>
                  <a:pt x="0" y="8"/>
                  <a:pt x="8" y="0"/>
                  <a:pt x="17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20" y="0"/>
                  <a:pt x="129" y="8"/>
                  <a:pt x="129" y="25"/>
                </a:cubicBezTo>
                <a:lnTo>
                  <a:pt x="129" y="25"/>
                </a:lnTo>
                <a:cubicBezTo>
                  <a:pt x="129" y="34"/>
                  <a:pt x="120" y="43"/>
                  <a:pt x="103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1">
            <a:extLst>
              <a:ext uri="{FF2B5EF4-FFF2-40B4-BE49-F238E27FC236}">
                <a16:creationId xmlns:a16="http://schemas.microsoft.com/office/drawing/2014/main" id="{4973BA9C-B1BD-5441-A7A2-BDC52235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514" y="4591866"/>
            <a:ext cx="45591" cy="319136"/>
          </a:xfrm>
          <a:custGeom>
            <a:avLst/>
            <a:gdLst>
              <a:gd name="T0" fmla="*/ 43 w 44"/>
              <a:gd name="T1" fmla="*/ 309 h 310"/>
              <a:gd name="T2" fmla="*/ 43 w 44"/>
              <a:gd name="T3" fmla="*/ 309 h 310"/>
              <a:gd name="T4" fmla="*/ 0 w 44"/>
              <a:gd name="T5" fmla="*/ 309 h 310"/>
              <a:gd name="T6" fmla="*/ 0 w 44"/>
              <a:gd name="T7" fmla="*/ 17 h 310"/>
              <a:gd name="T8" fmla="*/ 26 w 44"/>
              <a:gd name="T9" fmla="*/ 0 h 310"/>
              <a:gd name="T10" fmla="*/ 26 w 44"/>
              <a:gd name="T11" fmla="*/ 0 h 310"/>
              <a:gd name="T12" fmla="*/ 43 w 44"/>
              <a:gd name="T13" fmla="*/ 17 h 310"/>
              <a:gd name="T14" fmla="*/ 43 w 44"/>
              <a:gd name="T15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310">
                <a:moveTo>
                  <a:pt x="43" y="309"/>
                </a:moveTo>
                <a:lnTo>
                  <a:pt x="43" y="309"/>
                </a:lnTo>
                <a:cubicBezTo>
                  <a:pt x="0" y="309"/>
                  <a:pt x="0" y="309"/>
                  <a:pt x="0" y="30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3" y="8"/>
                  <a:pt x="43" y="17"/>
                </a:cubicBezTo>
                <a:lnTo>
                  <a:pt x="43" y="30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82">
            <a:extLst>
              <a:ext uri="{FF2B5EF4-FFF2-40B4-BE49-F238E27FC236}">
                <a16:creationId xmlns:a16="http://schemas.microsoft.com/office/drawing/2014/main" id="{1C76ABE4-9829-4F4D-9C57-D8E73B1F4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52" y="1724201"/>
            <a:ext cx="232512" cy="259869"/>
          </a:xfrm>
          <a:custGeom>
            <a:avLst/>
            <a:gdLst>
              <a:gd name="T0" fmla="*/ 9 w 224"/>
              <a:gd name="T1" fmla="*/ 240 h 250"/>
              <a:gd name="T2" fmla="*/ 9 w 224"/>
              <a:gd name="T3" fmla="*/ 240 h 250"/>
              <a:gd name="T4" fmla="*/ 9 w 224"/>
              <a:gd name="T5" fmla="*/ 240 h 250"/>
              <a:gd name="T6" fmla="*/ 9 w 224"/>
              <a:gd name="T7" fmla="*/ 215 h 250"/>
              <a:gd name="T8" fmla="*/ 180 w 224"/>
              <a:gd name="T9" fmla="*/ 8 h 250"/>
              <a:gd name="T10" fmla="*/ 215 w 224"/>
              <a:gd name="T11" fmla="*/ 8 h 250"/>
              <a:gd name="T12" fmla="*/ 215 w 224"/>
              <a:gd name="T13" fmla="*/ 8 h 250"/>
              <a:gd name="T14" fmla="*/ 215 w 224"/>
              <a:gd name="T15" fmla="*/ 34 h 250"/>
              <a:gd name="T16" fmla="*/ 34 w 224"/>
              <a:gd name="T17" fmla="*/ 240 h 250"/>
              <a:gd name="T18" fmla="*/ 9 w 224"/>
              <a:gd name="T19" fmla="*/ 24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250">
                <a:moveTo>
                  <a:pt x="9" y="240"/>
                </a:moveTo>
                <a:lnTo>
                  <a:pt x="9" y="240"/>
                </a:lnTo>
                <a:lnTo>
                  <a:pt x="9" y="240"/>
                </a:lnTo>
                <a:cubicBezTo>
                  <a:pt x="0" y="232"/>
                  <a:pt x="0" y="223"/>
                  <a:pt x="9" y="215"/>
                </a:cubicBezTo>
                <a:cubicBezTo>
                  <a:pt x="180" y="8"/>
                  <a:pt x="180" y="8"/>
                  <a:pt x="180" y="8"/>
                </a:cubicBezTo>
                <a:cubicBezTo>
                  <a:pt x="189" y="0"/>
                  <a:pt x="206" y="0"/>
                  <a:pt x="215" y="8"/>
                </a:cubicBezTo>
                <a:lnTo>
                  <a:pt x="215" y="8"/>
                </a:lnTo>
                <a:cubicBezTo>
                  <a:pt x="223" y="17"/>
                  <a:pt x="223" y="26"/>
                  <a:pt x="215" y="34"/>
                </a:cubicBezTo>
                <a:cubicBezTo>
                  <a:pt x="34" y="240"/>
                  <a:pt x="34" y="240"/>
                  <a:pt x="34" y="240"/>
                </a:cubicBezTo>
                <a:cubicBezTo>
                  <a:pt x="26" y="249"/>
                  <a:pt x="17" y="249"/>
                  <a:pt x="9" y="2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83">
            <a:extLst>
              <a:ext uri="{FF2B5EF4-FFF2-40B4-BE49-F238E27FC236}">
                <a16:creationId xmlns:a16="http://schemas.microsoft.com/office/drawing/2014/main" id="{E27A0E1C-58FC-3A47-BB57-ADB3167F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888" y="1865534"/>
            <a:ext cx="141330" cy="141330"/>
          </a:xfrm>
          <a:custGeom>
            <a:avLst/>
            <a:gdLst>
              <a:gd name="T0" fmla="*/ 68 w 138"/>
              <a:gd name="T1" fmla="*/ 137 h 138"/>
              <a:gd name="T2" fmla="*/ 68 w 138"/>
              <a:gd name="T3" fmla="*/ 137 h 138"/>
              <a:gd name="T4" fmla="*/ 0 w 138"/>
              <a:gd name="T5" fmla="*/ 69 h 138"/>
              <a:gd name="T6" fmla="*/ 68 w 138"/>
              <a:gd name="T7" fmla="*/ 0 h 138"/>
              <a:gd name="T8" fmla="*/ 137 w 138"/>
              <a:gd name="T9" fmla="*/ 69 h 138"/>
              <a:gd name="T10" fmla="*/ 68 w 138"/>
              <a:gd name="T11" fmla="*/ 137 h 138"/>
              <a:gd name="T12" fmla="*/ 68 w 138"/>
              <a:gd name="T13" fmla="*/ 43 h 138"/>
              <a:gd name="T14" fmla="*/ 68 w 138"/>
              <a:gd name="T15" fmla="*/ 43 h 138"/>
              <a:gd name="T16" fmla="*/ 43 w 138"/>
              <a:gd name="T17" fmla="*/ 69 h 138"/>
              <a:gd name="T18" fmla="*/ 68 w 138"/>
              <a:gd name="T19" fmla="*/ 95 h 138"/>
              <a:gd name="T20" fmla="*/ 94 w 138"/>
              <a:gd name="T21" fmla="*/ 69 h 138"/>
              <a:gd name="T22" fmla="*/ 68 w 138"/>
              <a:gd name="T23" fmla="*/ 4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38">
                <a:moveTo>
                  <a:pt x="68" y="137"/>
                </a:moveTo>
                <a:lnTo>
                  <a:pt x="68" y="137"/>
                </a:lnTo>
                <a:cubicBezTo>
                  <a:pt x="34" y="137"/>
                  <a:pt x="0" y="103"/>
                  <a:pt x="0" y="69"/>
                </a:cubicBezTo>
                <a:cubicBezTo>
                  <a:pt x="0" y="26"/>
                  <a:pt x="34" y="0"/>
                  <a:pt x="68" y="0"/>
                </a:cubicBezTo>
                <a:cubicBezTo>
                  <a:pt x="103" y="0"/>
                  <a:pt x="137" y="26"/>
                  <a:pt x="137" y="69"/>
                </a:cubicBezTo>
                <a:cubicBezTo>
                  <a:pt x="137" y="103"/>
                  <a:pt x="103" y="137"/>
                  <a:pt x="68" y="137"/>
                </a:cubicBezTo>
                <a:close/>
                <a:moveTo>
                  <a:pt x="68" y="43"/>
                </a:moveTo>
                <a:lnTo>
                  <a:pt x="68" y="43"/>
                </a:lnTo>
                <a:cubicBezTo>
                  <a:pt x="51" y="43"/>
                  <a:pt x="43" y="52"/>
                  <a:pt x="43" y="69"/>
                </a:cubicBezTo>
                <a:cubicBezTo>
                  <a:pt x="43" y="78"/>
                  <a:pt x="51" y="95"/>
                  <a:pt x="68" y="95"/>
                </a:cubicBezTo>
                <a:cubicBezTo>
                  <a:pt x="86" y="95"/>
                  <a:pt x="94" y="78"/>
                  <a:pt x="94" y="69"/>
                </a:cubicBezTo>
                <a:cubicBezTo>
                  <a:pt x="94" y="52"/>
                  <a:pt x="86" y="43"/>
                  <a:pt x="6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84">
            <a:extLst>
              <a:ext uri="{FF2B5EF4-FFF2-40B4-BE49-F238E27FC236}">
                <a16:creationId xmlns:a16="http://schemas.microsoft.com/office/drawing/2014/main" id="{F6D4BE87-48B6-AC43-A0EA-F18FCDD9C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318" y="1696847"/>
            <a:ext cx="145891" cy="145891"/>
          </a:xfrm>
          <a:custGeom>
            <a:avLst/>
            <a:gdLst>
              <a:gd name="T0" fmla="*/ 69 w 139"/>
              <a:gd name="T1" fmla="*/ 138 h 139"/>
              <a:gd name="T2" fmla="*/ 69 w 139"/>
              <a:gd name="T3" fmla="*/ 138 h 139"/>
              <a:gd name="T4" fmla="*/ 0 w 139"/>
              <a:gd name="T5" fmla="*/ 69 h 139"/>
              <a:gd name="T6" fmla="*/ 69 w 139"/>
              <a:gd name="T7" fmla="*/ 0 h 139"/>
              <a:gd name="T8" fmla="*/ 138 w 139"/>
              <a:gd name="T9" fmla="*/ 69 h 139"/>
              <a:gd name="T10" fmla="*/ 69 w 139"/>
              <a:gd name="T11" fmla="*/ 138 h 139"/>
              <a:gd name="T12" fmla="*/ 69 w 139"/>
              <a:gd name="T13" fmla="*/ 43 h 139"/>
              <a:gd name="T14" fmla="*/ 69 w 139"/>
              <a:gd name="T15" fmla="*/ 43 h 139"/>
              <a:gd name="T16" fmla="*/ 43 w 139"/>
              <a:gd name="T17" fmla="*/ 69 h 139"/>
              <a:gd name="T18" fmla="*/ 69 w 139"/>
              <a:gd name="T19" fmla="*/ 94 h 139"/>
              <a:gd name="T20" fmla="*/ 95 w 139"/>
              <a:gd name="T21" fmla="*/ 69 h 139"/>
              <a:gd name="T22" fmla="*/ 69 w 139"/>
              <a:gd name="T23" fmla="*/ 4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9">
                <a:moveTo>
                  <a:pt x="69" y="138"/>
                </a:moveTo>
                <a:lnTo>
                  <a:pt x="69" y="138"/>
                </a:lnTo>
                <a:cubicBezTo>
                  <a:pt x="35" y="138"/>
                  <a:pt x="0" y="103"/>
                  <a:pt x="0" y="69"/>
                </a:cubicBezTo>
                <a:cubicBezTo>
                  <a:pt x="0" y="34"/>
                  <a:pt x="35" y="0"/>
                  <a:pt x="69" y="0"/>
                </a:cubicBezTo>
                <a:cubicBezTo>
                  <a:pt x="103" y="0"/>
                  <a:pt x="138" y="34"/>
                  <a:pt x="138" y="69"/>
                </a:cubicBezTo>
                <a:cubicBezTo>
                  <a:pt x="138" y="103"/>
                  <a:pt x="103" y="138"/>
                  <a:pt x="69" y="138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52" y="43"/>
                  <a:pt x="43" y="52"/>
                  <a:pt x="43" y="69"/>
                </a:cubicBezTo>
                <a:cubicBezTo>
                  <a:pt x="43" y="86"/>
                  <a:pt x="52" y="94"/>
                  <a:pt x="69" y="94"/>
                </a:cubicBezTo>
                <a:cubicBezTo>
                  <a:pt x="86" y="94"/>
                  <a:pt x="95" y="86"/>
                  <a:pt x="95" y="69"/>
                </a:cubicBezTo>
                <a:cubicBezTo>
                  <a:pt x="95" y="52"/>
                  <a:pt x="86" y="43"/>
                  <a:pt x="6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85">
            <a:extLst>
              <a:ext uri="{FF2B5EF4-FFF2-40B4-BE49-F238E27FC236}">
                <a16:creationId xmlns:a16="http://schemas.microsoft.com/office/drawing/2014/main" id="{49E991E0-D90C-8B48-8BB8-5A9AD1E76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137" y="1664935"/>
            <a:ext cx="27355" cy="45591"/>
          </a:xfrm>
          <a:custGeom>
            <a:avLst/>
            <a:gdLst>
              <a:gd name="T0" fmla="*/ 26 w 27"/>
              <a:gd name="T1" fmla="*/ 43 h 44"/>
              <a:gd name="T2" fmla="*/ 0 w 27"/>
              <a:gd name="T3" fmla="*/ 43 h 44"/>
              <a:gd name="T4" fmla="*/ 0 w 27"/>
              <a:gd name="T5" fmla="*/ 0 h 44"/>
              <a:gd name="T6" fmla="*/ 26 w 27"/>
              <a:gd name="T7" fmla="*/ 0 h 44"/>
              <a:gd name="T8" fmla="*/ 26 w 27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4">
                <a:moveTo>
                  <a:pt x="26" y="43"/>
                </a:moveTo>
                <a:lnTo>
                  <a:pt x="0" y="43"/>
                </a:lnTo>
                <a:lnTo>
                  <a:pt x="0" y="0"/>
                </a:lnTo>
                <a:lnTo>
                  <a:pt x="26" y="0"/>
                </a:lnTo>
                <a:lnTo>
                  <a:pt x="26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86">
            <a:extLst>
              <a:ext uri="{FF2B5EF4-FFF2-40B4-BE49-F238E27FC236}">
                <a16:creationId xmlns:a16="http://schemas.microsoft.com/office/drawing/2014/main" id="{6BCBA392-ED56-0541-B420-8D55AA1E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137" y="1742438"/>
            <a:ext cx="27355" cy="91182"/>
          </a:xfrm>
          <a:custGeom>
            <a:avLst/>
            <a:gdLst>
              <a:gd name="T0" fmla="*/ 26 w 27"/>
              <a:gd name="T1" fmla="*/ 86 h 87"/>
              <a:gd name="T2" fmla="*/ 0 w 27"/>
              <a:gd name="T3" fmla="*/ 86 h 87"/>
              <a:gd name="T4" fmla="*/ 0 w 27"/>
              <a:gd name="T5" fmla="*/ 0 h 87"/>
              <a:gd name="T6" fmla="*/ 26 w 27"/>
              <a:gd name="T7" fmla="*/ 0 h 87"/>
              <a:gd name="T8" fmla="*/ 26 w 27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7">
                <a:moveTo>
                  <a:pt x="26" y="86"/>
                </a:moveTo>
                <a:lnTo>
                  <a:pt x="0" y="86"/>
                </a:lnTo>
                <a:lnTo>
                  <a:pt x="0" y="0"/>
                </a:lnTo>
                <a:lnTo>
                  <a:pt x="26" y="0"/>
                </a:lnTo>
                <a:lnTo>
                  <a:pt x="26" y="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87">
            <a:extLst>
              <a:ext uri="{FF2B5EF4-FFF2-40B4-BE49-F238E27FC236}">
                <a16:creationId xmlns:a16="http://schemas.microsoft.com/office/drawing/2014/main" id="{BA9B8432-C131-4C4B-9E09-042261326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137" y="1865534"/>
            <a:ext cx="27355" cy="91182"/>
          </a:xfrm>
          <a:custGeom>
            <a:avLst/>
            <a:gdLst>
              <a:gd name="T0" fmla="*/ 26 w 27"/>
              <a:gd name="T1" fmla="*/ 86 h 87"/>
              <a:gd name="T2" fmla="*/ 0 w 27"/>
              <a:gd name="T3" fmla="*/ 86 h 87"/>
              <a:gd name="T4" fmla="*/ 0 w 27"/>
              <a:gd name="T5" fmla="*/ 0 h 87"/>
              <a:gd name="T6" fmla="*/ 26 w 27"/>
              <a:gd name="T7" fmla="*/ 0 h 87"/>
              <a:gd name="T8" fmla="*/ 26 w 27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7">
                <a:moveTo>
                  <a:pt x="26" y="86"/>
                </a:moveTo>
                <a:lnTo>
                  <a:pt x="0" y="86"/>
                </a:lnTo>
                <a:lnTo>
                  <a:pt x="0" y="0"/>
                </a:lnTo>
                <a:lnTo>
                  <a:pt x="26" y="0"/>
                </a:lnTo>
                <a:lnTo>
                  <a:pt x="26" y="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88">
            <a:extLst>
              <a:ext uri="{FF2B5EF4-FFF2-40B4-BE49-F238E27FC236}">
                <a16:creationId xmlns:a16="http://schemas.microsoft.com/office/drawing/2014/main" id="{D1BA2403-EE43-4A42-A61F-0B6B0EB0B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137" y="1993189"/>
            <a:ext cx="27355" cy="54709"/>
          </a:xfrm>
          <a:custGeom>
            <a:avLst/>
            <a:gdLst>
              <a:gd name="T0" fmla="*/ 26 w 27"/>
              <a:gd name="T1" fmla="*/ 52 h 53"/>
              <a:gd name="T2" fmla="*/ 0 w 27"/>
              <a:gd name="T3" fmla="*/ 52 h 53"/>
              <a:gd name="T4" fmla="*/ 0 w 27"/>
              <a:gd name="T5" fmla="*/ 0 h 53"/>
              <a:gd name="T6" fmla="*/ 26 w 27"/>
              <a:gd name="T7" fmla="*/ 0 h 53"/>
              <a:gd name="T8" fmla="*/ 26 w 2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3">
                <a:moveTo>
                  <a:pt x="26" y="52"/>
                </a:moveTo>
                <a:lnTo>
                  <a:pt x="0" y="52"/>
                </a:lnTo>
                <a:lnTo>
                  <a:pt x="0" y="0"/>
                </a:lnTo>
                <a:lnTo>
                  <a:pt x="26" y="0"/>
                </a:lnTo>
                <a:lnTo>
                  <a:pt x="26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89">
            <a:extLst>
              <a:ext uri="{FF2B5EF4-FFF2-40B4-BE49-F238E27FC236}">
                <a16:creationId xmlns:a16="http://schemas.microsoft.com/office/drawing/2014/main" id="{F116E361-97A2-F547-8DF7-608356A4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979" y="1591989"/>
            <a:ext cx="702099" cy="515175"/>
          </a:xfrm>
          <a:custGeom>
            <a:avLst/>
            <a:gdLst>
              <a:gd name="T0" fmla="*/ 601 w 679"/>
              <a:gd name="T1" fmla="*/ 498 h 499"/>
              <a:gd name="T2" fmla="*/ 601 w 679"/>
              <a:gd name="T3" fmla="*/ 498 h 499"/>
              <a:gd name="T4" fmla="*/ 25 w 679"/>
              <a:gd name="T5" fmla="*/ 498 h 499"/>
              <a:gd name="T6" fmla="*/ 0 w 679"/>
              <a:gd name="T7" fmla="*/ 472 h 499"/>
              <a:gd name="T8" fmla="*/ 0 w 679"/>
              <a:gd name="T9" fmla="*/ 361 h 499"/>
              <a:gd name="T10" fmla="*/ 25 w 679"/>
              <a:gd name="T11" fmla="*/ 335 h 499"/>
              <a:gd name="T12" fmla="*/ 94 w 679"/>
              <a:gd name="T13" fmla="*/ 249 h 499"/>
              <a:gd name="T14" fmla="*/ 25 w 679"/>
              <a:gd name="T15" fmla="*/ 163 h 499"/>
              <a:gd name="T16" fmla="*/ 0 w 679"/>
              <a:gd name="T17" fmla="*/ 137 h 499"/>
              <a:gd name="T18" fmla="*/ 0 w 679"/>
              <a:gd name="T19" fmla="*/ 26 h 499"/>
              <a:gd name="T20" fmla="*/ 25 w 679"/>
              <a:gd name="T21" fmla="*/ 0 h 499"/>
              <a:gd name="T22" fmla="*/ 601 w 679"/>
              <a:gd name="T23" fmla="*/ 0 h 499"/>
              <a:gd name="T24" fmla="*/ 678 w 679"/>
              <a:gd name="T25" fmla="*/ 77 h 499"/>
              <a:gd name="T26" fmla="*/ 678 w 679"/>
              <a:gd name="T27" fmla="*/ 421 h 499"/>
              <a:gd name="T28" fmla="*/ 601 w 679"/>
              <a:gd name="T29" fmla="*/ 498 h 499"/>
              <a:gd name="T30" fmla="*/ 51 w 679"/>
              <a:gd name="T31" fmla="*/ 447 h 499"/>
              <a:gd name="T32" fmla="*/ 51 w 679"/>
              <a:gd name="T33" fmla="*/ 447 h 499"/>
              <a:gd name="T34" fmla="*/ 601 w 679"/>
              <a:gd name="T35" fmla="*/ 447 h 499"/>
              <a:gd name="T36" fmla="*/ 618 w 679"/>
              <a:gd name="T37" fmla="*/ 421 h 499"/>
              <a:gd name="T38" fmla="*/ 618 w 679"/>
              <a:gd name="T39" fmla="*/ 77 h 499"/>
              <a:gd name="T40" fmla="*/ 601 w 679"/>
              <a:gd name="T41" fmla="*/ 51 h 499"/>
              <a:gd name="T42" fmla="*/ 51 w 679"/>
              <a:gd name="T43" fmla="*/ 51 h 499"/>
              <a:gd name="T44" fmla="*/ 51 w 679"/>
              <a:gd name="T45" fmla="*/ 120 h 499"/>
              <a:gd name="T46" fmla="*/ 154 w 679"/>
              <a:gd name="T47" fmla="*/ 249 h 499"/>
              <a:gd name="T48" fmla="*/ 51 w 679"/>
              <a:gd name="T49" fmla="*/ 386 h 499"/>
              <a:gd name="T50" fmla="*/ 51 w 679"/>
              <a:gd name="T51" fmla="*/ 447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79" h="499">
                <a:moveTo>
                  <a:pt x="601" y="498"/>
                </a:moveTo>
                <a:lnTo>
                  <a:pt x="601" y="498"/>
                </a:lnTo>
                <a:cubicBezTo>
                  <a:pt x="25" y="498"/>
                  <a:pt x="25" y="498"/>
                  <a:pt x="25" y="498"/>
                </a:cubicBezTo>
                <a:cubicBezTo>
                  <a:pt x="8" y="498"/>
                  <a:pt x="0" y="490"/>
                  <a:pt x="0" y="472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44"/>
                  <a:pt x="8" y="335"/>
                  <a:pt x="25" y="335"/>
                </a:cubicBezTo>
                <a:cubicBezTo>
                  <a:pt x="68" y="326"/>
                  <a:pt x="94" y="292"/>
                  <a:pt x="94" y="249"/>
                </a:cubicBezTo>
                <a:cubicBezTo>
                  <a:pt x="94" y="206"/>
                  <a:pt x="68" y="172"/>
                  <a:pt x="25" y="163"/>
                </a:cubicBezTo>
                <a:cubicBezTo>
                  <a:pt x="8" y="163"/>
                  <a:pt x="0" y="155"/>
                  <a:pt x="0" y="13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601" y="0"/>
                  <a:pt x="601" y="0"/>
                  <a:pt x="601" y="0"/>
                </a:cubicBezTo>
                <a:cubicBezTo>
                  <a:pt x="644" y="0"/>
                  <a:pt x="678" y="34"/>
                  <a:pt x="678" y="77"/>
                </a:cubicBezTo>
                <a:cubicBezTo>
                  <a:pt x="678" y="421"/>
                  <a:pt x="678" y="421"/>
                  <a:pt x="678" y="421"/>
                </a:cubicBezTo>
                <a:cubicBezTo>
                  <a:pt x="678" y="464"/>
                  <a:pt x="644" y="498"/>
                  <a:pt x="601" y="498"/>
                </a:cubicBezTo>
                <a:close/>
                <a:moveTo>
                  <a:pt x="51" y="447"/>
                </a:moveTo>
                <a:lnTo>
                  <a:pt x="51" y="447"/>
                </a:lnTo>
                <a:cubicBezTo>
                  <a:pt x="601" y="447"/>
                  <a:pt x="601" y="447"/>
                  <a:pt x="601" y="447"/>
                </a:cubicBezTo>
                <a:cubicBezTo>
                  <a:pt x="609" y="447"/>
                  <a:pt x="618" y="438"/>
                  <a:pt x="618" y="421"/>
                </a:cubicBezTo>
                <a:cubicBezTo>
                  <a:pt x="618" y="77"/>
                  <a:pt x="618" y="77"/>
                  <a:pt x="618" y="77"/>
                </a:cubicBezTo>
                <a:cubicBezTo>
                  <a:pt x="618" y="60"/>
                  <a:pt x="609" y="51"/>
                  <a:pt x="60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111" y="137"/>
                  <a:pt x="154" y="189"/>
                  <a:pt x="154" y="249"/>
                </a:cubicBezTo>
                <a:cubicBezTo>
                  <a:pt x="154" y="309"/>
                  <a:pt x="111" y="369"/>
                  <a:pt x="51" y="386"/>
                </a:cubicBezTo>
                <a:lnTo>
                  <a:pt x="51" y="4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90">
            <a:extLst>
              <a:ext uri="{FF2B5EF4-FFF2-40B4-BE49-F238E27FC236}">
                <a16:creationId xmlns:a16="http://schemas.microsoft.com/office/drawing/2014/main" id="{1E01769D-314D-3047-9677-BDCF64298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873" y="4555394"/>
            <a:ext cx="474145" cy="54709"/>
          </a:xfrm>
          <a:custGeom>
            <a:avLst/>
            <a:gdLst>
              <a:gd name="T0" fmla="*/ 456 w 457"/>
              <a:gd name="T1" fmla="*/ 52 h 53"/>
              <a:gd name="T2" fmla="*/ 0 w 457"/>
              <a:gd name="T3" fmla="*/ 52 h 53"/>
              <a:gd name="T4" fmla="*/ 0 w 457"/>
              <a:gd name="T5" fmla="*/ 0 h 53"/>
              <a:gd name="T6" fmla="*/ 456 w 457"/>
              <a:gd name="T7" fmla="*/ 0 h 53"/>
              <a:gd name="T8" fmla="*/ 456 w 45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" h="53">
                <a:moveTo>
                  <a:pt x="456" y="52"/>
                </a:moveTo>
                <a:lnTo>
                  <a:pt x="0" y="52"/>
                </a:lnTo>
                <a:lnTo>
                  <a:pt x="0" y="0"/>
                </a:lnTo>
                <a:lnTo>
                  <a:pt x="456" y="0"/>
                </a:lnTo>
                <a:lnTo>
                  <a:pt x="456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91">
            <a:extLst>
              <a:ext uri="{FF2B5EF4-FFF2-40B4-BE49-F238E27FC236}">
                <a16:creationId xmlns:a16="http://schemas.microsoft.com/office/drawing/2014/main" id="{74B00EC3-DD3E-2240-8B49-802D64C1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2252" y="3962713"/>
            <a:ext cx="647390" cy="647390"/>
          </a:xfrm>
          <a:custGeom>
            <a:avLst/>
            <a:gdLst>
              <a:gd name="T0" fmla="*/ 542 w 627"/>
              <a:gd name="T1" fmla="*/ 627 h 628"/>
              <a:gd name="T2" fmla="*/ 542 w 627"/>
              <a:gd name="T3" fmla="*/ 627 h 628"/>
              <a:gd name="T4" fmla="*/ 542 w 627"/>
              <a:gd name="T5" fmla="*/ 575 h 628"/>
              <a:gd name="T6" fmla="*/ 566 w 627"/>
              <a:gd name="T7" fmla="*/ 541 h 628"/>
              <a:gd name="T8" fmla="*/ 566 w 627"/>
              <a:gd name="T9" fmla="*/ 489 h 628"/>
              <a:gd name="T10" fmla="*/ 198 w 627"/>
              <a:gd name="T11" fmla="*/ 489 h 628"/>
              <a:gd name="T12" fmla="*/ 198 w 627"/>
              <a:gd name="T13" fmla="*/ 524 h 628"/>
              <a:gd name="T14" fmla="*/ 104 w 627"/>
              <a:gd name="T15" fmla="*/ 627 h 628"/>
              <a:gd name="T16" fmla="*/ 0 w 627"/>
              <a:gd name="T17" fmla="*/ 524 h 628"/>
              <a:gd name="T18" fmla="*/ 0 w 627"/>
              <a:gd name="T19" fmla="*/ 43 h 628"/>
              <a:gd name="T20" fmla="*/ 43 w 627"/>
              <a:gd name="T21" fmla="*/ 0 h 628"/>
              <a:gd name="T22" fmla="*/ 481 w 627"/>
              <a:gd name="T23" fmla="*/ 0 h 628"/>
              <a:gd name="T24" fmla="*/ 524 w 627"/>
              <a:gd name="T25" fmla="*/ 43 h 628"/>
              <a:gd name="T26" fmla="*/ 524 w 627"/>
              <a:gd name="T27" fmla="*/ 438 h 628"/>
              <a:gd name="T28" fmla="*/ 592 w 627"/>
              <a:gd name="T29" fmla="*/ 438 h 628"/>
              <a:gd name="T30" fmla="*/ 626 w 627"/>
              <a:gd name="T31" fmla="*/ 464 h 628"/>
              <a:gd name="T32" fmla="*/ 626 w 627"/>
              <a:gd name="T33" fmla="*/ 541 h 628"/>
              <a:gd name="T34" fmla="*/ 542 w 627"/>
              <a:gd name="T35" fmla="*/ 627 h 628"/>
              <a:gd name="T36" fmla="*/ 52 w 627"/>
              <a:gd name="T37" fmla="*/ 52 h 628"/>
              <a:gd name="T38" fmla="*/ 52 w 627"/>
              <a:gd name="T39" fmla="*/ 52 h 628"/>
              <a:gd name="T40" fmla="*/ 52 w 627"/>
              <a:gd name="T41" fmla="*/ 524 h 628"/>
              <a:gd name="T42" fmla="*/ 104 w 627"/>
              <a:gd name="T43" fmla="*/ 575 h 628"/>
              <a:gd name="T44" fmla="*/ 146 w 627"/>
              <a:gd name="T45" fmla="*/ 524 h 628"/>
              <a:gd name="T46" fmla="*/ 146 w 627"/>
              <a:gd name="T47" fmla="*/ 464 h 628"/>
              <a:gd name="T48" fmla="*/ 172 w 627"/>
              <a:gd name="T49" fmla="*/ 438 h 628"/>
              <a:gd name="T50" fmla="*/ 473 w 627"/>
              <a:gd name="T51" fmla="*/ 438 h 628"/>
              <a:gd name="T52" fmla="*/ 473 w 627"/>
              <a:gd name="T53" fmla="*/ 52 h 628"/>
              <a:gd name="T54" fmla="*/ 52 w 627"/>
              <a:gd name="T55" fmla="*/ 52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27" h="628">
                <a:moveTo>
                  <a:pt x="542" y="627"/>
                </a:moveTo>
                <a:lnTo>
                  <a:pt x="542" y="627"/>
                </a:lnTo>
                <a:cubicBezTo>
                  <a:pt x="542" y="575"/>
                  <a:pt x="542" y="575"/>
                  <a:pt x="542" y="575"/>
                </a:cubicBezTo>
                <a:cubicBezTo>
                  <a:pt x="558" y="575"/>
                  <a:pt x="566" y="558"/>
                  <a:pt x="566" y="541"/>
                </a:cubicBezTo>
                <a:cubicBezTo>
                  <a:pt x="566" y="489"/>
                  <a:pt x="566" y="489"/>
                  <a:pt x="566" y="489"/>
                </a:cubicBezTo>
                <a:cubicBezTo>
                  <a:pt x="198" y="489"/>
                  <a:pt x="198" y="489"/>
                  <a:pt x="198" y="489"/>
                </a:cubicBezTo>
                <a:cubicBezTo>
                  <a:pt x="198" y="524"/>
                  <a:pt x="198" y="524"/>
                  <a:pt x="198" y="524"/>
                </a:cubicBezTo>
                <a:cubicBezTo>
                  <a:pt x="198" y="584"/>
                  <a:pt x="155" y="627"/>
                  <a:pt x="104" y="627"/>
                </a:cubicBezTo>
                <a:cubicBezTo>
                  <a:pt x="43" y="627"/>
                  <a:pt x="0" y="584"/>
                  <a:pt x="0" y="52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8" y="0"/>
                  <a:pt x="43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507" y="0"/>
                  <a:pt x="524" y="17"/>
                  <a:pt x="524" y="43"/>
                </a:cubicBezTo>
                <a:cubicBezTo>
                  <a:pt x="524" y="438"/>
                  <a:pt x="524" y="438"/>
                  <a:pt x="524" y="438"/>
                </a:cubicBezTo>
                <a:cubicBezTo>
                  <a:pt x="592" y="438"/>
                  <a:pt x="592" y="438"/>
                  <a:pt x="592" y="438"/>
                </a:cubicBezTo>
                <a:cubicBezTo>
                  <a:pt x="609" y="438"/>
                  <a:pt x="626" y="446"/>
                  <a:pt x="626" y="464"/>
                </a:cubicBezTo>
                <a:cubicBezTo>
                  <a:pt x="626" y="541"/>
                  <a:pt x="626" y="541"/>
                  <a:pt x="626" y="541"/>
                </a:cubicBezTo>
                <a:cubicBezTo>
                  <a:pt x="626" y="584"/>
                  <a:pt x="583" y="627"/>
                  <a:pt x="542" y="627"/>
                </a:cubicBezTo>
                <a:close/>
                <a:moveTo>
                  <a:pt x="52" y="52"/>
                </a:moveTo>
                <a:lnTo>
                  <a:pt x="52" y="52"/>
                </a:lnTo>
                <a:cubicBezTo>
                  <a:pt x="52" y="524"/>
                  <a:pt x="52" y="524"/>
                  <a:pt x="52" y="524"/>
                </a:cubicBezTo>
                <a:cubicBezTo>
                  <a:pt x="52" y="550"/>
                  <a:pt x="78" y="575"/>
                  <a:pt x="104" y="575"/>
                </a:cubicBezTo>
                <a:cubicBezTo>
                  <a:pt x="121" y="575"/>
                  <a:pt x="146" y="550"/>
                  <a:pt x="146" y="524"/>
                </a:cubicBezTo>
                <a:cubicBezTo>
                  <a:pt x="146" y="464"/>
                  <a:pt x="146" y="464"/>
                  <a:pt x="146" y="464"/>
                </a:cubicBezTo>
                <a:cubicBezTo>
                  <a:pt x="146" y="446"/>
                  <a:pt x="155" y="438"/>
                  <a:pt x="172" y="438"/>
                </a:cubicBezTo>
                <a:cubicBezTo>
                  <a:pt x="473" y="438"/>
                  <a:pt x="473" y="438"/>
                  <a:pt x="473" y="438"/>
                </a:cubicBezTo>
                <a:cubicBezTo>
                  <a:pt x="473" y="52"/>
                  <a:pt x="473" y="52"/>
                  <a:pt x="473" y="52"/>
                </a:cubicBezTo>
                <a:lnTo>
                  <a:pt x="52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92">
            <a:extLst>
              <a:ext uri="{FF2B5EF4-FFF2-40B4-BE49-F238E27FC236}">
                <a16:creationId xmlns:a16="http://schemas.microsoft.com/office/drawing/2014/main" id="{8ADAB6A4-0C79-6441-9448-019FDE56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464" y="4122279"/>
            <a:ext cx="278106" cy="36473"/>
          </a:xfrm>
          <a:custGeom>
            <a:avLst/>
            <a:gdLst>
              <a:gd name="T0" fmla="*/ 241 w 267"/>
              <a:gd name="T1" fmla="*/ 34 h 35"/>
              <a:gd name="T2" fmla="*/ 241 w 267"/>
              <a:gd name="T3" fmla="*/ 34 h 35"/>
              <a:gd name="T4" fmla="*/ 17 w 267"/>
              <a:gd name="T5" fmla="*/ 34 h 35"/>
              <a:gd name="T6" fmla="*/ 0 w 267"/>
              <a:gd name="T7" fmla="*/ 17 h 35"/>
              <a:gd name="T8" fmla="*/ 0 w 267"/>
              <a:gd name="T9" fmla="*/ 17 h 35"/>
              <a:gd name="T10" fmla="*/ 17 w 267"/>
              <a:gd name="T11" fmla="*/ 0 h 35"/>
              <a:gd name="T12" fmla="*/ 241 w 267"/>
              <a:gd name="T13" fmla="*/ 0 h 35"/>
              <a:gd name="T14" fmla="*/ 266 w 267"/>
              <a:gd name="T15" fmla="*/ 17 h 35"/>
              <a:gd name="T16" fmla="*/ 266 w 267"/>
              <a:gd name="T17" fmla="*/ 17 h 35"/>
              <a:gd name="T18" fmla="*/ 241 w 267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7" h="35">
                <a:moveTo>
                  <a:pt x="241" y="34"/>
                </a:moveTo>
                <a:lnTo>
                  <a:pt x="241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7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8" y="0"/>
                  <a:pt x="266" y="8"/>
                  <a:pt x="266" y="17"/>
                </a:cubicBezTo>
                <a:lnTo>
                  <a:pt x="266" y="17"/>
                </a:lnTo>
                <a:cubicBezTo>
                  <a:pt x="266" y="25"/>
                  <a:pt x="258" y="34"/>
                  <a:pt x="24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93">
            <a:extLst>
              <a:ext uri="{FF2B5EF4-FFF2-40B4-BE49-F238E27FC236}">
                <a16:creationId xmlns:a16="http://schemas.microsoft.com/office/drawing/2014/main" id="{B84163F2-4D4B-AB4D-B8DB-96A09987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464" y="4208903"/>
            <a:ext cx="278106" cy="36473"/>
          </a:xfrm>
          <a:custGeom>
            <a:avLst/>
            <a:gdLst>
              <a:gd name="T0" fmla="*/ 241 w 267"/>
              <a:gd name="T1" fmla="*/ 35 h 36"/>
              <a:gd name="T2" fmla="*/ 241 w 267"/>
              <a:gd name="T3" fmla="*/ 35 h 36"/>
              <a:gd name="T4" fmla="*/ 17 w 267"/>
              <a:gd name="T5" fmla="*/ 35 h 36"/>
              <a:gd name="T6" fmla="*/ 0 w 267"/>
              <a:gd name="T7" fmla="*/ 18 h 36"/>
              <a:gd name="T8" fmla="*/ 0 w 267"/>
              <a:gd name="T9" fmla="*/ 18 h 36"/>
              <a:gd name="T10" fmla="*/ 17 w 267"/>
              <a:gd name="T11" fmla="*/ 0 h 36"/>
              <a:gd name="T12" fmla="*/ 241 w 267"/>
              <a:gd name="T13" fmla="*/ 0 h 36"/>
              <a:gd name="T14" fmla="*/ 266 w 267"/>
              <a:gd name="T15" fmla="*/ 18 h 36"/>
              <a:gd name="T16" fmla="*/ 266 w 267"/>
              <a:gd name="T17" fmla="*/ 18 h 36"/>
              <a:gd name="T18" fmla="*/ 241 w 267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7" h="36">
                <a:moveTo>
                  <a:pt x="241" y="35"/>
                </a:moveTo>
                <a:lnTo>
                  <a:pt x="241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8" y="0"/>
                  <a:pt x="266" y="9"/>
                  <a:pt x="266" y="18"/>
                </a:cubicBezTo>
                <a:lnTo>
                  <a:pt x="266" y="18"/>
                </a:lnTo>
                <a:cubicBezTo>
                  <a:pt x="266" y="26"/>
                  <a:pt x="258" y="35"/>
                  <a:pt x="24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94">
            <a:extLst>
              <a:ext uri="{FF2B5EF4-FFF2-40B4-BE49-F238E27FC236}">
                <a16:creationId xmlns:a16="http://schemas.microsoft.com/office/drawing/2014/main" id="{151BAF43-6119-7A44-AA40-820BBBFC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464" y="4300085"/>
            <a:ext cx="177806" cy="36473"/>
          </a:xfrm>
          <a:custGeom>
            <a:avLst/>
            <a:gdLst>
              <a:gd name="T0" fmla="*/ 146 w 173"/>
              <a:gd name="T1" fmla="*/ 35 h 36"/>
              <a:gd name="T2" fmla="*/ 146 w 173"/>
              <a:gd name="T3" fmla="*/ 35 h 36"/>
              <a:gd name="T4" fmla="*/ 17 w 173"/>
              <a:gd name="T5" fmla="*/ 35 h 36"/>
              <a:gd name="T6" fmla="*/ 0 w 173"/>
              <a:gd name="T7" fmla="*/ 17 h 36"/>
              <a:gd name="T8" fmla="*/ 0 w 173"/>
              <a:gd name="T9" fmla="*/ 17 h 36"/>
              <a:gd name="T10" fmla="*/ 17 w 173"/>
              <a:gd name="T11" fmla="*/ 0 h 36"/>
              <a:gd name="T12" fmla="*/ 146 w 173"/>
              <a:gd name="T13" fmla="*/ 0 h 36"/>
              <a:gd name="T14" fmla="*/ 172 w 173"/>
              <a:gd name="T15" fmla="*/ 17 h 36"/>
              <a:gd name="T16" fmla="*/ 172 w 173"/>
              <a:gd name="T17" fmla="*/ 17 h 36"/>
              <a:gd name="T18" fmla="*/ 146 w 173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36">
                <a:moveTo>
                  <a:pt x="146" y="35"/>
                </a:moveTo>
                <a:lnTo>
                  <a:pt x="146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3" y="0"/>
                  <a:pt x="172" y="9"/>
                  <a:pt x="172" y="17"/>
                </a:cubicBezTo>
                <a:lnTo>
                  <a:pt x="172" y="17"/>
                </a:lnTo>
                <a:cubicBezTo>
                  <a:pt x="172" y="26"/>
                  <a:pt x="163" y="35"/>
                  <a:pt x="146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95">
            <a:extLst>
              <a:ext uri="{FF2B5EF4-FFF2-40B4-BE49-F238E27FC236}">
                <a16:creationId xmlns:a16="http://schemas.microsoft.com/office/drawing/2014/main" id="{71715424-8182-0947-B871-04F276053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077" y="1500808"/>
            <a:ext cx="177806" cy="186921"/>
          </a:xfrm>
          <a:custGeom>
            <a:avLst/>
            <a:gdLst>
              <a:gd name="T0" fmla="*/ 172 w 173"/>
              <a:gd name="T1" fmla="*/ 180 h 181"/>
              <a:gd name="T2" fmla="*/ 172 w 173"/>
              <a:gd name="T3" fmla="*/ 180 h 181"/>
              <a:gd name="T4" fmla="*/ 86 w 173"/>
              <a:gd name="T5" fmla="*/ 180 h 181"/>
              <a:gd name="T6" fmla="*/ 0 w 173"/>
              <a:gd name="T7" fmla="*/ 95 h 181"/>
              <a:gd name="T8" fmla="*/ 0 w 173"/>
              <a:gd name="T9" fmla="*/ 86 h 181"/>
              <a:gd name="T10" fmla="*/ 95 w 173"/>
              <a:gd name="T11" fmla="*/ 0 h 181"/>
              <a:gd name="T12" fmla="*/ 172 w 173"/>
              <a:gd name="T13" fmla="*/ 86 h 181"/>
              <a:gd name="T14" fmla="*/ 172 w 173"/>
              <a:gd name="T15" fmla="*/ 180 h 181"/>
              <a:gd name="T16" fmla="*/ 95 w 173"/>
              <a:gd name="T17" fmla="*/ 52 h 181"/>
              <a:gd name="T18" fmla="*/ 95 w 173"/>
              <a:gd name="T19" fmla="*/ 52 h 181"/>
              <a:gd name="T20" fmla="*/ 61 w 173"/>
              <a:gd name="T21" fmla="*/ 86 h 181"/>
              <a:gd name="T22" fmla="*/ 61 w 173"/>
              <a:gd name="T23" fmla="*/ 95 h 181"/>
              <a:gd name="T24" fmla="*/ 86 w 173"/>
              <a:gd name="T25" fmla="*/ 129 h 181"/>
              <a:gd name="T26" fmla="*/ 121 w 173"/>
              <a:gd name="T27" fmla="*/ 129 h 181"/>
              <a:gd name="T28" fmla="*/ 121 w 173"/>
              <a:gd name="T29" fmla="*/ 86 h 181"/>
              <a:gd name="T30" fmla="*/ 95 w 173"/>
              <a:gd name="T31" fmla="*/ 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1">
                <a:moveTo>
                  <a:pt x="172" y="180"/>
                </a:moveTo>
                <a:lnTo>
                  <a:pt x="172" y="180"/>
                </a:lnTo>
                <a:cubicBezTo>
                  <a:pt x="86" y="180"/>
                  <a:pt x="86" y="180"/>
                  <a:pt x="86" y="180"/>
                </a:cubicBezTo>
                <a:cubicBezTo>
                  <a:pt x="43" y="180"/>
                  <a:pt x="0" y="146"/>
                  <a:pt x="0" y="95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43"/>
                  <a:pt x="43" y="0"/>
                  <a:pt x="95" y="0"/>
                </a:cubicBezTo>
                <a:cubicBezTo>
                  <a:pt x="138" y="0"/>
                  <a:pt x="172" y="34"/>
                  <a:pt x="172" y="86"/>
                </a:cubicBezTo>
                <a:lnTo>
                  <a:pt x="172" y="180"/>
                </a:lnTo>
                <a:close/>
                <a:moveTo>
                  <a:pt x="95" y="52"/>
                </a:moveTo>
                <a:lnTo>
                  <a:pt x="95" y="52"/>
                </a:lnTo>
                <a:cubicBezTo>
                  <a:pt x="78" y="52"/>
                  <a:pt x="61" y="69"/>
                  <a:pt x="61" y="86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12"/>
                  <a:pt x="69" y="129"/>
                  <a:pt x="86" y="129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69"/>
                  <a:pt x="112" y="52"/>
                  <a:pt x="95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96">
            <a:extLst>
              <a:ext uri="{FF2B5EF4-FFF2-40B4-BE49-F238E27FC236}">
                <a16:creationId xmlns:a16="http://schemas.microsoft.com/office/drawing/2014/main" id="{22E98180-FA4A-6A44-8CB8-34F417BE1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765" y="1500808"/>
            <a:ext cx="177803" cy="186921"/>
          </a:xfrm>
          <a:custGeom>
            <a:avLst/>
            <a:gdLst>
              <a:gd name="T0" fmla="*/ 94 w 172"/>
              <a:gd name="T1" fmla="*/ 180 h 181"/>
              <a:gd name="T2" fmla="*/ 94 w 172"/>
              <a:gd name="T3" fmla="*/ 180 h 181"/>
              <a:gd name="T4" fmla="*/ 0 w 172"/>
              <a:gd name="T5" fmla="*/ 180 h 181"/>
              <a:gd name="T6" fmla="*/ 0 w 172"/>
              <a:gd name="T7" fmla="*/ 86 h 181"/>
              <a:gd name="T8" fmla="*/ 85 w 172"/>
              <a:gd name="T9" fmla="*/ 0 h 181"/>
              <a:gd name="T10" fmla="*/ 171 w 172"/>
              <a:gd name="T11" fmla="*/ 86 h 181"/>
              <a:gd name="T12" fmla="*/ 171 w 172"/>
              <a:gd name="T13" fmla="*/ 95 h 181"/>
              <a:gd name="T14" fmla="*/ 94 w 172"/>
              <a:gd name="T15" fmla="*/ 180 h 181"/>
              <a:gd name="T16" fmla="*/ 60 w 172"/>
              <a:gd name="T17" fmla="*/ 129 h 181"/>
              <a:gd name="T18" fmla="*/ 60 w 172"/>
              <a:gd name="T19" fmla="*/ 129 h 181"/>
              <a:gd name="T20" fmla="*/ 94 w 172"/>
              <a:gd name="T21" fmla="*/ 129 h 181"/>
              <a:gd name="T22" fmla="*/ 120 w 172"/>
              <a:gd name="T23" fmla="*/ 95 h 181"/>
              <a:gd name="T24" fmla="*/ 120 w 172"/>
              <a:gd name="T25" fmla="*/ 86 h 181"/>
              <a:gd name="T26" fmla="*/ 85 w 172"/>
              <a:gd name="T27" fmla="*/ 52 h 181"/>
              <a:gd name="T28" fmla="*/ 60 w 172"/>
              <a:gd name="T29" fmla="*/ 86 h 181"/>
              <a:gd name="T30" fmla="*/ 60 w 172"/>
              <a:gd name="T31" fmla="*/ 129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81">
                <a:moveTo>
                  <a:pt x="94" y="180"/>
                </a:moveTo>
                <a:lnTo>
                  <a:pt x="94" y="180"/>
                </a:lnTo>
                <a:cubicBezTo>
                  <a:pt x="0" y="180"/>
                  <a:pt x="0" y="180"/>
                  <a:pt x="0" y="18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43" y="0"/>
                  <a:pt x="85" y="0"/>
                </a:cubicBezTo>
                <a:cubicBezTo>
                  <a:pt x="137" y="0"/>
                  <a:pt x="171" y="43"/>
                  <a:pt x="171" y="86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146"/>
                  <a:pt x="137" y="180"/>
                  <a:pt x="94" y="180"/>
                </a:cubicBezTo>
                <a:close/>
                <a:moveTo>
                  <a:pt x="60" y="129"/>
                </a:moveTo>
                <a:lnTo>
                  <a:pt x="60" y="129"/>
                </a:lnTo>
                <a:cubicBezTo>
                  <a:pt x="94" y="129"/>
                  <a:pt x="94" y="129"/>
                  <a:pt x="94" y="129"/>
                </a:cubicBezTo>
                <a:cubicBezTo>
                  <a:pt x="103" y="129"/>
                  <a:pt x="120" y="112"/>
                  <a:pt x="120" y="95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20" y="69"/>
                  <a:pt x="103" y="52"/>
                  <a:pt x="85" y="52"/>
                </a:cubicBezTo>
                <a:cubicBezTo>
                  <a:pt x="68" y="52"/>
                  <a:pt x="60" y="69"/>
                  <a:pt x="60" y="86"/>
                </a:cubicBezTo>
                <a:lnTo>
                  <a:pt x="60" y="1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97">
            <a:extLst>
              <a:ext uri="{FF2B5EF4-FFF2-40B4-BE49-F238E27FC236}">
                <a16:creationId xmlns:a16="http://schemas.microsoft.com/office/drawing/2014/main" id="{A09F608B-2508-544F-B952-918524D13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410" y="1865534"/>
            <a:ext cx="54709" cy="259866"/>
          </a:xfrm>
          <a:custGeom>
            <a:avLst/>
            <a:gdLst>
              <a:gd name="T0" fmla="*/ 51 w 52"/>
              <a:gd name="T1" fmla="*/ 249 h 250"/>
              <a:gd name="T2" fmla="*/ 51 w 52"/>
              <a:gd name="T3" fmla="*/ 249 h 250"/>
              <a:gd name="T4" fmla="*/ 0 w 52"/>
              <a:gd name="T5" fmla="*/ 249 h 250"/>
              <a:gd name="T6" fmla="*/ 0 w 52"/>
              <a:gd name="T7" fmla="*/ 26 h 250"/>
              <a:gd name="T8" fmla="*/ 26 w 52"/>
              <a:gd name="T9" fmla="*/ 0 h 250"/>
              <a:gd name="T10" fmla="*/ 26 w 52"/>
              <a:gd name="T11" fmla="*/ 0 h 250"/>
              <a:gd name="T12" fmla="*/ 51 w 52"/>
              <a:gd name="T13" fmla="*/ 26 h 250"/>
              <a:gd name="T14" fmla="*/ 51 w 52"/>
              <a:gd name="T15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250">
                <a:moveTo>
                  <a:pt x="51" y="249"/>
                </a:moveTo>
                <a:lnTo>
                  <a:pt x="51" y="249"/>
                </a:lnTo>
                <a:cubicBezTo>
                  <a:pt x="0" y="249"/>
                  <a:pt x="0" y="249"/>
                  <a:pt x="0" y="24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6" y="0"/>
                </a:cubicBezTo>
                <a:lnTo>
                  <a:pt x="26" y="0"/>
                </a:lnTo>
                <a:cubicBezTo>
                  <a:pt x="43" y="0"/>
                  <a:pt x="51" y="9"/>
                  <a:pt x="51" y="26"/>
                </a:cubicBezTo>
                <a:lnTo>
                  <a:pt x="51" y="2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98">
            <a:extLst>
              <a:ext uri="{FF2B5EF4-FFF2-40B4-BE49-F238E27FC236}">
                <a16:creationId xmlns:a16="http://schemas.microsoft.com/office/drawing/2014/main" id="{188E931B-51B6-FC4A-A1F9-A2C3A0147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410" y="1664935"/>
            <a:ext cx="54709" cy="150448"/>
          </a:xfrm>
          <a:custGeom>
            <a:avLst/>
            <a:gdLst>
              <a:gd name="T0" fmla="*/ 51 w 52"/>
              <a:gd name="T1" fmla="*/ 146 h 147"/>
              <a:gd name="T2" fmla="*/ 0 w 52"/>
              <a:gd name="T3" fmla="*/ 146 h 147"/>
              <a:gd name="T4" fmla="*/ 0 w 52"/>
              <a:gd name="T5" fmla="*/ 0 h 147"/>
              <a:gd name="T6" fmla="*/ 51 w 52"/>
              <a:gd name="T7" fmla="*/ 0 h 147"/>
              <a:gd name="T8" fmla="*/ 51 w 52"/>
              <a:gd name="T9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47">
                <a:moveTo>
                  <a:pt x="51" y="146"/>
                </a:moveTo>
                <a:lnTo>
                  <a:pt x="0" y="146"/>
                </a:lnTo>
                <a:lnTo>
                  <a:pt x="0" y="0"/>
                </a:lnTo>
                <a:lnTo>
                  <a:pt x="51" y="0"/>
                </a:lnTo>
                <a:lnTo>
                  <a:pt x="51" y="1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99">
            <a:extLst>
              <a:ext uri="{FF2B5EF4-FFF2-40B4-BE49-F238E27FC236}">
                <a16:creationId xmlns:a16="http://schemas.microsoft.com/office/drawing/2014/main" id="{2837FEC6-124F-A94C-B311-CB6B67D3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101" y="1778910"/>
            <a:ext cx="588120" cy="373845"/>
          </a:xfrm>
          <a:custGeom>
            <a:avLst/>
            <a:gdLst>
              <a:gd name="T0" fmla="*/ 60 w 568"/>
              <a:gd name="T1" fmla="*/ 0 h 362"/>
              <a:gd name="T2" fmla="*/ 60 w 568"/>
              <a:gd name="T3" fmla="*/ 0 h 362"/>
              <a:gd name="T4" fmla="*/ 51 w 568"/>
              <a:gd name="T5" fmla="*/ 61 h 362"/>
              <a:gd name="T6" fmla="*/ 506 w 568"/>
              <a:gd name="T7" fmla="*/ 61 h 362"/>
              <a:gd name="T8" fmla="*/ 506 w 568"/>
              <a:gd name="T9" fmla="*/ 310 h 362"/>
              <a:gd name="T10" fmla="*/ 506 w 568"/>
              <a:gd name="T11" fmla="*/ 310 h 362"/>
              <a:gd name="T12" fmla="*/ 51 w 568"/>
              <a:gd name="T13" fmla="*/ 310 h 362"/>
              <a:gd name="T14" fmla="*/ 51 w 568"/>
              <a:gd name="T15" fmla="*/ 103 h 362"/>
              <a:gd name="T16" fmla="*/ 25 w 568"/>
              <a:gd name="T17" fmla="*/ 78 h 362"/>
              <a:gd name="T18" fmla="*/ 25 w 568"/>
              <a:gd name="T19" fmla="*/ 78 h 362"/>
              <a:gd name="T20" fmla="*/ 0 w 568"/>
              <a:gd name="T21" fmla="*/ 103 h 362"/>
              <a:gd name="T22" fmla="*/ 0 w 568"/>
              <a:gd name="T23" fmla="*/ 310 h 362"/>
              <a:gd name="T24" fmla="*/ 51 w 568"/>
              <a:gd name="T25" fmla="*/ 361 h 362"/>
              <a:gd name="T26" fmla="*/ 506 w 568"/>
              <a:gd name="T27" fmla="*/ 361 h 362"/>
              <a:gd name="T28" fmla="*/ 567 w 568"/>
              <a:gd name="T29" fmla="*/ 310 h 362"/>
              <a:gd name="T30" fmla="*/ 567 w 568"/>
              <a:gd name="T31" fmla="*/ 0 h 362"/>
              <a:gd name="T32" fmla="*/ 60 w 568"/>
              <a:gd name="T33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8" h="362">
                <a:moveTo>
                  <a:pt x="60" y="0"/>
                </a:moveTo>
                <a:lnTo>
                  <a:pt x="60" y="0"/>
                </a:lnTo>
                <a:cubicBezTo>
                  <a:pt x="51" y="61"/>
                  <a:pt x="51" y="61"/>
                  <a:pt x="51" y="61"/>
                </a:cubicBezTo>
                <a:cubicBezTo>
                  <a:pt x="506" y="61"/>
                  <a:pt x="506" y="61"/>
                  <a:pt x="506" y="61"/>
                </a:cubicBezTo>
                <a:cubicBezTo>
                  <a:pt x="506" y="310"/>
                  <a:pt x="506" y="310"/>
                  <a:pt x="506" y="310"/>
                </a:cubicBezTo>
                <a:lnTo>
                  <a:pt x="506" y="310"/>
                </a:lnTo>
                <a:cubicBezTo>
                  <a:pt x="51" y="310"/>
                  <a:pt x="51" y="310"/>
                  <a:pt x="51" y="310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1" y="86"/>
                  <a:pt x="43" y="78"/>
                  <a:pt x="25" y="78"/>
                </a:cubicBezTo>
                <a:lnTo>
                  <a:pt x="25" y="78"/>
                </a:lnTo>
                <a:cubicBezTo>
                  <a:pt x="8" y="78"/>
                  <a:pt x="0" y="86"/>
                  <a:pt x="0" y="103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44"/>
                  <a:pt x="25" y="361"/>
                  <a:pt x="51" y="361"/>
                </a:cubicBezTo>
                <a:cubicBezTo>
                  <a:pt x="506" y="361"/>
                  <a:pt x="506" y="361"/>
                  <a:pt x="506" y="361"/>
                </a:cubicBezTo>
                <a:cubicBezTo>
                  <a:pt x="541" y="361"/>
                  <a:pt x="567" y="344"/>
                  <a:pt x="567" y="310"/>
                </a:cubicBezTo>
                <a:cubicBezTo>
                  <a:pt x="567" y="0"/>
                  <a:pt x="567" y="0"/>
                  <a:pt x="567" y="0"/>
                </a:cubicBezTo>
                <a:lnTo>
                  <a:pt x="6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00">
            <a:extLst>
              <a:ext uri="{FF2B5EF4-FFF2-40B4-BE49-F238E27FC236}">
                <a16:creationId xmlns:a16="http://schemas.microsoft.com/office/drawing/2014/main" id="{8A0B9402-99A8-1748-913A-78969E12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274" y="1637580"/>
            <a:ext cx="711217" cy="205157"/>
          </a:xfrm>
          <a:custGeom>
            <a:avLst/>
            <a:gdLst>
              <a:gd name="T0" fmla="*/ 609 w 688"/>
              <a:gd name="T1" fmla="*/ 198 h 199"/>
              <a:gd name="T2" fmla="*/ 609 w 688"/>
              <a:gd name="T3" fmla="*/ 198 h 199"/>
              <a:gd name="T4" fmla="*/ 77 w 688"/>
              <a:gd name="T5" fmla="*/ 198 h 199"/>
              <a:gd name="T6" fmla="*/ 0 w 688"/>
              <a:gd name="T7" fmla="*/ 120 h 199"/>
              <a:gd name="T8" fmla="*/ 0 w 688"/>
              <a:gd name="T9" fmla="*/ 77 h 199"/>
              <a:gd name="T10" fmla="*/ 77 w 688"/>
              <a:gd name="T11" fmla="*/ 0 h 199"/>
              <a:gd name="T12" fmla="*/ 609 w 688"/>
              <a:gd name="T13" fmla="*/ 0 h 199"/>
              <a:gd name="T14" fmla="*/ 687 w 688"/>
              <a:gd name="T15" fmla="*/ 77 h 199"/>
              <a:gd name="T16" fmla="*/ 687 w 688"/>
              <a:gd name="T17" fmla="*/ 120 h 199"/>
              <a:gd name="T18" fmla="*/ 609 w 688"/>
              <a:gd name="T19" fmla="*/ 198 h 199"/>
              <a:gd name="T20" fmla="*/ 77 w 688"/>
              <a:gd name="T21" fmla="*/ 51 h 199"/>
              <a:gd name="T22" fmla="*/ 77 w 688"/>
              <a:gd name="T23" fmla="*/ 51 h 199"/>
              <a:gd name="T24" fmla="*/ 51 w 688"/>
              <a:gd name="T25" fmla="*/ 77 h 199"/>
              <a:gd name="T26" fmla="*/ 51 w 688"/>
              <a:gd name="T27" fmla="*/ 120 h 199"/>
              <a:gd name="T28" fmla="*/ 77 w 688"/>
              <a:gd name="T29" fmla="*/ 137 h 199"/>
              <a:gd name="T30" fmla="*/ 609 w 688"/>
              <a:gd name="T31" fmla="*/ 137 h 199"/>
              <a:gd name="T32" fmla="*/ 635 w 688"/>
              <a:gd name="T33" fmla="*/ 120 h 199"/>
              <a:gd name="T34" fmla="*/ 635 w 688"/>
              <a:gd name="T35" fmla="*/ 77 h 199"/>
              <a:gd name="T36" fmla="*/ 609 w 688"/>
              <a:gd name="T37" fmla="*/ 51 h 199"/>
              <a:gd name="T38" fmla="*/ 77 w 688"/>
              <a:gd name="T39" fmla="*/ 5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8" h="199">
                <a:moveTo>
                  <a:pt x="609" y="198"/>
                </a:moveTo>
                <a:lnTo>
                  <a:pt x="609" y="198"/>
                </a:lnTo>
                <a:cubicBezTo>
                  <a:pt x="77" y="198"/>
                  <a:pt x="77" y="198"/>
                  <a:pt x="77" y="198"/>
                </a:cubicBezTo>
                <a:cubicBezTo>
                  <a:pt x="34" y="198"/>
                  <a:pt x="0" y="163"/>
                  <a:pt x="0" y="120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609" y="0"/>
                  <a:pt x="609" y="0"/>
                  <a:pt x="609" y="0"/>
                </a:cubicBezTo>
                <a:cubicBezTo>
                  <a:pt x="652" y="0"/>
                  <a:pt x="687" y="34"/>
                  <a:pt x="687" y="77"/>
                </a:cubicBezTo>
                <a:cubicBezTo>
                  <a:pt x="687" y="120"/>
                  <a:pt x="687" y="120"/>
                  <a:pt x="687" y="120"/>
                </a:cubicBezTo>
                <a:cubicBezTo>
                  <a:pt x="687" y="163"/>
                  <a:pt x="652" y="198"/>
                  <a:pt x="609" y="198"/>
                </a:cubicBezTo>
                <a:close/>
                <a:moveTo>
                  <a:pt x="77" y="51"/>
                </a:moveTo>
                <a:lnTo>
                  <a:pt x="77" y="51"/>
                </a:lnTo>
                <a:cubicBezTo>
                  <a:pt x="60" y="51"/>
                  <a:pt x="51" y="60"/>
                  <a:pt x="51" y="77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29"/>
                  <a:pt x="60" y="137"/>
                  <a:pt x="77" y="137"/>
                </a:cubicBezTo>
                <a:cubicBezTo>
                  <a:pt x="609" y="137"/>
                  <a:pt x="609" y="137"/>
                  <a:pt x="609" y="137"/>
                </a:cubicBezTo>
                <a:cubicBezTo>
                  <a:pt x="618" y="137"/>
                  <a:pt x="635" y="129"/>
                  <a:pt x="635" y="120"/>
                </a:cubicBezTo>
                <a:cubicBezTo>
                  <a:pt x="635" y="77"/>
                  <a:pt x="635" y="77"/>
                  <a:pt x="635" y="77"/>
                </a:cubicBezTo>
                <a:cubicBezTo>
                  <a:pt x="635" y="60"/>
                  <a:pt x="618" y="51"/>
                  <a:pt x="609" y="51"/>
                </a:cubicBezTo>
                <a:lnTo>
                  <a:pt x="77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4" name="Group 54">
            <a:extLst>
              <a:ext uri="{FF2B5EF4-FFF2-40B4-BE49-F238E27FC236}">
                <a16:creationId xmlns:a16="http://schemas.microsoft.com/office/drawing/2014/main" id="{A52FED4D-4837-E043-B794-45E8C982F116}"/>
              </a:ext>
            </a:extLst>
          </p:cNvPr>
          <p:cNvGrpSpPr/>
          <p:nvPr/>
        </p:nvGrpSpPr>
        <p:grpSpPr>
          <a:xfrm>
            <a:off x="7572750" y="7476208"/>
            <a:ext cx="2605836" cy="858872"/>
            <a:chOff x="5334786" y="11420831"/>
            <a:chExt cx="4041983" cy="858872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BDAE468E-4B66-B74C-81CB-E2BC851EA0D4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7689C04E-7DBA-EA4C-960A-C8B9AB396B68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oup 54">
            <a:extLst>
              <a:ext uri="{FF2B5EF4-FFF2-40B4-BE49-F238E27FC236}">
                <a16:creationId xmlns:a16="http://schemas.microsoft.com/office/drawing/2014/main" id="{2670CBFB-D8C4-9842-ACAB-792F8FBC0F5D}"/>
              </a:ext>
            </a:extLst>
          </p:cNvPr>
          <p:cNvGrpSpPr/>
          <p:nvPr/>
        </p:nvGrpSpPr>
        <p:grpSpPr>
          <a:xfrm>
            <a:off x="5287812" y="5239571"/>
            <a:ext cx="2605836" cy="858872"/>
            <a:chOff x="5334786" y="11420831"/>
            <a:chExt cx="4041983" cy="858872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A07E3A1-4EAD-4E49-AE18-B04AA70E76B6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1AD9AA4D-DDAB-A747-95C2-8F178B1D661F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oup 54">
            <a:extLst>
              <a:ext uri="{FF2B5EF4-FFF2-40B4-BE49-F238E27FC236}">
                <a16:creationId xmlns:a16="http://schemas.microsoft.com/office/drawing/2014/main" id="{6149AAE9-7EC6-6A44-BF56-35B5E912FEDE}"/>
              </a:ext>
            </a:extLst>
          </p:cNvPr>
          <p:cNvGrpSpPr/>
          <p:nvPr/>
        </p:nvGrpSpPr>
        <p:grpSpPr>
          <a:xfrm>
            <a:off x="7572750" y="5226294"/>
            <a:ext cx="2605836" cy="858872"/>
            <a:chOff x="5334786" y="11420831"/>
            <a:chExt cx="4041983" cy="858872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132C4B30-03B0-D64F-BE61-2BCEF5810319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F1B767ED-7F5B-524A-A6A9-FDCBA4617840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oup 54">
            <a:extLst>
              <a:ext uri="{FF2B5EF4-FFF2-40B4-BE49-F238E27FC236}">
                <a16:creationId xmlns:a16="http://schemas.microsoft.com/office/drawing/2014/main" id="{FC91D7F9-47C8-B64D-AA6D-03504D3B7284}"/>
              </a:ext>
            </a:extLst>
          </p:cNvPr>
          <p:cNvGrpSpPr/>
          <p:nvPr/>
        </p:nvGrpSpPr>
        <p:grpSpPr>
          <a:xfrm>
            <a:off x="4902110" y="2352408"/>
            <a:ext cx="2605836" cy="858872"/>
            <a:chOff x="5334786" y="11420831"/>
            <a:chExt cx="4041983" cy="858872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EF186B6D-2E83-CE4C-B836-C386866ED9ED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2457EA67-0C28-3847-949D-5C720F76BC05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" name="Group 54">
            <a:extLst>
              <a:ext uri="{FF2B5EF4-FFF2-40B4-BE49-F238E27FC236}">
                <a16:creationId xmlns:a16="http://schemas.microsoft.com/office/drawing/2014/main" id="{0A406D76-0259-CB4F-85CC-9DF65024B8D8}"/>
              </a:ext>
            </a:extLst>
          </p:cNvPr>
          <p:cNvGrpSpPr/>
          <p:nvPr/>
        </p:nvGrpSpPr>
        <p:grpSpPr>
          <a:xfrm>
            <a:off x="5239294" y="7452030"/>
            <a:ext cx="2605836" cy="858872"/>
            <a:chOff x="5334786" y="11420831"/>
            <a:chExt cx="4041983" cy="858872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7C33F2FC-9EE8-1D4B-9444-5342EED83B06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AC899052-9C11-0A44-9B43-C4051B5D11FB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oup 54">
            <a:extLst>
              <a:ext uri="{FF2B5EF4-FFF2-40B4-BE49-F238E27FC236}">
                <a16:creationId xmlns:a16="http://schemas.microsoft.com/office/drawing/2014/main" id="{2633751D-4A7D-804C-82F1-B50FB2C5A7BE}"/>
              </a:ext>
            </a:extLst>
          </p:cNvPr>
          <p:cNvGrpSpPr/>
          <p:nvPr/>
        </p:nvGrpSpPr>
        <p:grpSpPr>
          <a:xfrm>
            <a:off x="8015964" y="2406162"/>
            <a:ext cx="2605836" cy="858872"/>
            <a:chOff x="5334786" y="11420831"/>
            <a:chExt cx="4041983" cy="858872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30F6C064-5916-FF44-B27E-4A1255D1175E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F776C8E-5C58-C142-A37D-58E47E585C94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oup 54">
            <a:extLst>
              <a:ext uri="{FF2B5EF4-FFF2-40B4-BE49-F238E27FC236}">
                <a16:creationId xmlns:a16="http://schemas.microsoft.com/office/drawing/2014/main" id="{C1B03062-D447-4445-B9CC-AF986B9A2550}"/>
              </a:ext>
            </a:extLst>
          </p:cNvPr>
          <p:cNvGrpSpPr/>
          <p:nvPr/>
        </p:nvGrpSpPr>
        <p:grpSpPr>
          <a:xfrm>
            <a:off x="10656653" y="4828939"/>
            <a:ext cx="2605836" cy="858872"/>
            <a:chOff x="5334786" y="11420831"/>
            <a:chExt cx="4041983" cy="858872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3ED66657-2DFA-ED4B-8656-9ED281A7CB5C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C46C49ED-BADE-B344-B91E-92768528C8FB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oup 54">
            <a:extLst>
              <a:ext uri="{FF2B5EF4-FFF2-40B4-BE49-F238E27FC236}">
                <a16:creationId xmlns:a16="http://schemas.microsoft.com/office/drawing/2014/main" id="{40CA4A63-A58B-5D48-9FFF-D8FE06786B87}"/>
              </a:ext>
            </a:extLst>
          </p:cNvPr>
          <p:cNvGrpSpPr/>
          <p:nvPr/>
        </p:nvGrpSpPr>
        <p:grpSpPr>
          <a:xfrm>
            <a:off x="10578999" y="8418700"/>
            <a:ext cx="2605836" cy="858872"/>
            <a:chOff x="5334786" y="11420831"/>
            <a:chExt cx="4041983" cy="858872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23295468-6EA7-BB4F-B039-208D2328C14D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4CE79A00-F33C-5A42-A47F-2188DF85EB54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oup 54">
            <a:extLst>
              <a:ext uri="{FF2B5EF4-FFF2-40B4-BE49-F238E27FC236}">
                <a16:creationId xmlns:a16="http://schemas.microsoft.com/office/drawing/2014/main" id="{7F09B49F-FA4B-9E41-8C1C-56FA2AE45ADD}"/>
              </a:ext>
            </a:extLst>
          </p:cNvPr>
          <p:cNvGrpSpPr/>
          <p:nvPr/>
        </p:nvGrpSpPr>
        <p:grpSpPr>
          <a:xfrm>
            <a:off x="4471248" y="10931422"/>
            <a:ext cx="2605836" cy="858872"/>
            <a:chOff x="5334786" y="11420831"/>
            <a:chExt cx="4041983" cy="858872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EE8AC8C5-5F45-4C47-85DF-B728F10B1D30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D2A0126D-A8E8-6A49-8542-4C26779379CD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oup 54">
            <a:extLst>
              <a:ext uri="{FF2B5EF4-FFF2-40B4-BE49-F238E27FC236}">
                <a16:creationId xmlns:a16="http://schemas.microsoft.com/office/drawing/2014/main" id="{D0EEB8F4-D9DC-F045-9E5F-3DCF41564439}"/>
              </a:ext>
            </a:extLst>
          </p:cNvPr>
          <p:cNvGrpSpPr/>
          <p:nvPr/>
        </p:nvGrpSpPr>
        <p:grpSpPr>
          <a:xfrm>
            <a:off x="8216563" y="10912669"/>
            <a:ext cx="2605836" cy="858872"/>
            <a:chOff x="5334786" y="11420831"/>
            <a:chExt cx="4041983" cy="858872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B95D94DD-375B-F445-87A1-BD869A51BAB8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078940C8-C143-CD4C-BFAE-7F807FB014FC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oup 54">
            <a:extLst>
              <a:ext uri="{FF2B5EF4-FFF2-40B4-BE49-F238E27FC236}">
                <a16:creationId xmlns:a16="http://schemas.microsoft.com/office/drawing/2014/main" id="{12DAC351-D6A9-C449-93CB-94778180FA50}"/>
              </a:ext>
            </a:extLst>
          </p:cNvPr>
          <p:cNvGrpSpPr/>
          <p:nvPr/>
        </p:nvGrpSpPr>
        <p:grpSpPr>
          <a:xfrm>
            <a:off x="2101855" y="5119838"/>
            <a:ext cx="2605836" cy="858872"/>
            <a:chOff x="5334786" y="11420831"/>
            <a:chExt cx="4041983" cy="858872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56C97C44-6086-7146-82C2-27F44126A8A6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51E3E2D6-0DD4-154C-BA5E-0018FF35F7BA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oup 54">
            <a:extLst>
              <a:ext uri="{FF2B5EF4-FFF2-40B4-BE49-F238E27FC236}">
                <a16:creationId xmlns:a16="http://schemas.microsoft.com/office/drawing/2014/main" id="{88957B6E-5E76-984B-B689-573480362677}"/>
              </a:ext>
            </a:extLst>
          </p:cNvPr>
          <p:cNvGrpSpPr/>
          <p:nvPr/>
        </p:nvGrpSpPr>
        <p:grpSpPr>
          <a:xfrm>
            <a:off x="2101855" y="8402302"/>
            <a:ext cx="2605836" cy="858872"/>
            <a:chOff x="5334786" y="11420831"/>
            <a:chExt cx="4041983" cy="858872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199B57D8-9243-A54F-BE4C-4F136F180562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A7789674-0E30-8A4E-9ECA-AD12529DB7DF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3EC138A0-5E8D-8F4C-9754-4A6409171CE9}"/>
              </a:ext>
            </a:extLst>
          </p:cNvPr>
          <p:cNvGrpSpPr/>
          <p:nvPr/>
        </p:nvGrpSpPr>
        <p:grpSpPr>
          <a:xfrm>
            <a:off x="14710993" y="5499126"/>
            <a:ext cx="8026556" cy="2596395"/>
            <a:chOff x="2499601" y="-1755437"/>
            <a:chExt cx="8026556" cy="2596395"/>
          </a:xfrm>
        </p:grpSpPr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C4DC61F9-7608-1749-BAD1-8EAA4C166677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AE2D96D5-D829-6F45-BF33-04DB2C164AE8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reeform 254">
            <a:extLst>
              <a:ext uri="{FF2B5EF4-FFF2-40B4-BE49-F238E27FC236}">
                <a16:creationId xmlns:a16="http://schemas.microsoft.com/office/drawing/2014/main" id="{C8FBF4BF-60F8-E54A-9E22-1FC3A1469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362" y="4970776"/>
            <a:ext cx="6714075" cy="6714075"/>
          </a:xfrm>
          <a:custGeom>
            <a:avLst/>
            <a:gdLst>
              <a:gd name="T0" fmla="*/ 4716 w 6669"/>
              <a:gd name="T1" fmla="*/ 0 h 6669"/>
              <a:gd name="T2" fmla="*/ 1961 w 6669"/>
              <a:gd name="T3" fmla="*/ 0 h 6669"/>
              <a:gd name="T4" fmla="*/ 0 w 6669"/>
              <a:gd name="T5" fmla="*/ 1960 h 6669"/>
              <a:gd name="T6" fmla="*/ 0 w 6669"/>
              <a:gd name="T7" fmla="*/ 4716 h 6669"/>
              <a:gd name="T8" fmla="*/ 1961 w 6669"/>
              <a:gd name="T9" fmla="*/ 6668 h 6669"/>
              <a:gd name="T10" fmla="*/ 4716 w 6669"/>
              <a:gd name="T11" fmla="*/ 6668 h 6669"/>
              <a:gd name="T12" fmla="*/ 6668 w 6669"/>
              <a:gd name="T13" fmla="*/ 4716 h 6669"/>
              <a:gd name="T14" fmla="*/ 6668 w 6669"/>
              <a:gd name="T15" fmla="*/ 1960 h 6669"/>
              <a:gd name="T16" fmla="*/ 4716 w 6669"/>
              <a:gd name="T17" fmla="*/ 0 h 6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69" h="6669">
                <a:moveTo>
                  <a:pt x="4716" y="0"/>
                </a:moveTo>
                <a:lnTo>
                  <a:pt x="1961" y="0"/>
                </a:lnTo>
                <a:lnTo>
                  <a:pt x="0" y="1960"/>
                </a:lnTo>
                <a:lnTo>
                  <a:pt x="0" y="4716"/>
                </a:lnTo>
                <a:lnTo>
                  <a:pt x="1961" y="6668"/>
                </a:lnTo>
                <a:lnTo>
                  <a:pt x="4716" y="6668"/>
                </a:lnTo>
                <a:lnTo>
                  <a:pt x="6668" y="4716"/>
                </a:lnTo>
                <a:lnTo>
                  <a:pt x="6668" y="1960"/>
                </a:lnTo>
                <a:lnTo>
                  <a:pt x="4716" y="0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55">
            <a:extLst>
              <a:ext uri="{FF2B5EF4-FFF2-40B4-BE49-F238E27FC236}">
                <a16:creationId xmlns:a16="http://schemas.microsoft.com/office/drawing/2014/main" id="{D57C92F3-B143-8948-96F5-01518040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2439" y="6644855"/>
            <a:ext cx="3365919" cy="3365919"/>
          </a:xfrm>
          <a:custGeom>
            <a:avLst/>
            <a:gdLst>
              <a:gd name="T0" fmla="*/ 2176 w 3343"/>
              <a:gd name="T1" fmla="*/ 0 h 3343"/>
              <a:gd name="T2" fmla="*/ 2176 w 3343"/>
              <a:gd name="T3" fmla="*/ 0 h 3343"/>
              <a:gd name="T4" fmla="*/ 1174 w 3343"/>
              <a:gd name="T5" fmla="*/ 0 h 3343"/>
              <a:gd name="T6" fmla="*/ 849 w 3343"/>
              <a:gd name="T7" fmla="*/ 136 h 3343"/>
              <a:gd name="T8" fmla="*/ 135 w 3343"/>
              <a:gd name="T9" fmla="*/ 848 h 3343"/>
              <a:gd name="T10" fmla="*/ 0 w 3343"/>
              <a:gd name="T11" fmla="*/ 1174 h 3343"/>
              <a:gd name="T12" fmla="*/ 0 w 3343"/>
              <a:gd name="T13" fmla="*/ 2177 h 3343"/>
              <a:gd name="T14" fmla="*/ 135 w 3343"/>
              <a:gd name="T15" fmla="*/ 2502 h 3343"/>
              <a:gd name="T16" fmla="*/ 849 w 3343"/>
              <a:gd name="T17" fmla="*/ 3216 h 3343"/>
              <a:gd name="T18" fmla="*/ 1174 w 3343"/>
              <a:gd name="T19" fmla="*/ 3342 h 3343"/>
              <a:gd name="T20" fmla="*/ 2176 w 3343"/>
              <a:gd name="T21" fmla="*/ 3342 h 3343"/>
              <a:gd name="T22" fmla="*/ 2502 w 3343"/>
              <a:gd name="T23" fmla="*/ 3216 h 3343"/>
              <a:gd name="T24" fmla="*/ 3215 w 3343"/>
              <a:gd name="T25" fmla="*/ 2502 h 3343"/>
              <a:gd name="T26" fmla="*/ 3342 w 3343"/>
              <a:gd name="T27" fmla="*/ 2177 h 3343"/>
              <a:gd name="T28" fmla="*/ 3342 w 3343"/>
              <a:gd name="T29" fmla="*/ 1174 h 3343"/>
              <a:gd name="T30" fmla="*/ 3215 w 3343"/>
              <a:gd name="T31" fmla="*/ 848 h 3343"/>
              <a:gd name="T32" fmla="*/ 2502 w 3343"/>
              <a:gd name="T33" fmla="*/ 136 h 3343"/>
              <a:gd name="T34" fmla="*/ 2176 w 3343"/>
              <a:gd name="T35" fmla="*/ 0 h 3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43" h="3343">
                <a:moveTo>
                  <a:pt x="2176" y="0"/>
                </a:moveTo>
                <a:lnTo>
                  <a:pt x="2176" y="0"/>
                </a:lnTo>
                <a:cubicBezTo>
                  <a:pt x="1174" y="0"/>
                  <a:pt x="1174" y="0"/>
                  <a:pt x="1174" y="0"/>
                </a:cubicBezTo>
                <a:cubicBezTo>
                  <a:pt x="1048" y="0"/>
                  <a:pt x="930" y="54"/>
                  <a:pt x="849" y="136"/>
                </a:cubicBezTo>
                <a:cubicBezTo>
                  <a:pt x="135" y="848"/>
                  <a:pt x="135" y="848"/>
                  <a:pt x="135" y="848"/>
                </a:cubicBezTo>
                <a:cubicBezTo>
                  <a:pt x="54" y="930"/>
                  <a:pt x="0" y="1047"/>
                  <a:pt x="0" y="1174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0" y="2294"/>
                  <a:pt x="54" y="2412"/>
                  <a:pt x="135" y="2502"/>
                </a:cubicBezTo>
                <a:cubicBezTo>
                  <a:pt x="849" y="3216"/>
                  <a:pt x="849" y="3216"/>
                  <a:pt x="849" y="3216"/>
                </a:cubicBezTo>
                <a:cubicBezTo>
                  <a:pt x="930" y="3297"/>
                  <a:pt x="1048" y="3342"/>
                  <a:pt x="1174" y="3342"/>
                </a:cubicBezTo>
                <a:cubicBezTo>
                  <a:pt x="2176" y="3342"/>
                  <a:pt x="2176" y="3342"/>
                  <a:pt x="2176" y="3342"/>
                </a:cubicBezTo>
                <a:cubicBezTo>
                  <a:pt x="2294" y="3342"/>
                  <a:pt x="2411" y="3297"/>
                  <a:pt x="2502" y="3216"/>
                </a:cubicBezTo>
                <a:cubicBezTo>
                  <a:pt x="3215" y="2502"/>
                  <a:pt x="3215" y="2502"/>
                  <a:pt x="3215" y="2502"/>
                </a:cubicBezTo>
                <a:cubicBezTo>
                  <a:pt x="3297" y="2412"/>
                  <a:pt x="3342" y="2294"/>
                  <a:pt x="3342" y="2177"/>
                </a:cubicBezTo>
                <a:cubicBezTo>
                  <a:pt x="3342" y="1174"/>
                  <a:pt x="3342" y="1174"/>
                  <a:pt x="3342" y="1174"/>
                </a:cubicBezTo>
                <a:cubicBezTo>
                  <a:pt x="3342" y="1047"/>
                  <a:pt x="3297" y="930"/>
                  <a:pt x="3215" y="848"/>
                </a:cubicBezTo>
                <a:cubicBezTo>
                  <a:pt x="2502" y="136"/>
                  <a:pt x="2502" y="136"/>
                  <a:pt x="2502" y="136"/>
                </a:cubicBezTo>
                <a:cubicBezTo>
                  <a:pt x="2411" y="54"/>
                  <a:pt x="2294" y="0"/>
                  <a:pt x="21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56">
            <a:extLst>
              <a:ext uri="{FF2B5EF4-FFF2-40B4-BE49-F238E27FC236}">
                <a16:creationId xmlns:a16="http://schemas.microsoft.com/office/drawing/2014/main" id="{8872D764-6077-7147-B33E-8EE7A156E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709" y="4255852"/>
            <a:ext cx="1447612" cy="1447611"/>
          </a:xfrm>
          <a:custGeom>
            <a:avLst/>
            <a:gdLst>
              <a:gd name="T0" fmla="*/ 1437 w 1438"/>
              <a:gd name="T1" fmla="*/ 713 h 1437"/>
              <a:gd name="T2" fmla="*/ 1437 w 1438"/>
              <a:gd name="T3" fmla="*/ 713 h 1437"/>
              <a:gd name="T4" fmla="*/ 723 w 1438"/>
              <a:gd name="T5" fmla="*/ 1436 h 1437"/>
              <a:gd name="T6" fmla="*/ 0 w 1438"/>
              <a:gd name="T7" fmla="*/ 713 h 1437"/>
              <a:gd name="T8" fmla="*/ 723 w 1438"/>
              <a:gd name="T9" fmla="*/ 0 h 1437"/>
              <a:gd name="T10" fmla="*/ 1437 w 1438"/>
              <a:gd name="T11" fmla="*/ 713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37">
                <a:moveTo>
                  <a:pt x="1437" y="713"/>
                </a:moveTo>
                <a:lnTo>
                  <a:pt x="1437" y="713"/>
                </a:lnTo>
                <a:cubicBezTo>
                  <a:pt x="1437" y="1111"/>
                  <a:pt x="1111" y="1436"/>
                  <a:pt x="723" y="1436"/>
                </a:cubicBezTo>
                <a:cubicBezTo>
                  <a:pt x="325" y="1436"/>
                  <a:pt x="0" y="1111"/>
                  <a:pt x="0" y="713"/>
                </a:cubicBezTo>
                <a:cubicBezTo>
                  <a:pt x="0" y="325"/>
                  <a:pt x="325" y="0"/>
                  <a:pt x="723" y="0"/>
                </a:cubicBezTo>
                <a:cubicBezTo>
                  <a:pt x="1111" y="0"/>
                  <a:pt x="1437" y="325"/>
                  <a:pt x="1437" y="7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57">
            <a:extLst>
              <a:ext uri="{FF2B5EF4-FFF2-40B4-BE49-F238E27FC236}">
                <a16:creationId xmlns:a16="http://schemas.microsoft.com/office/drawing/2014/main" id="{3F795D9B-28D4-2140-B4F2-E9DD84BC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709" y="10969928"/>
            <a:ext cx="1447612" cy="1447611"/>
          </a:xfrm>
          <a:custGeom>
            <a:avLst/>
            <a:gdLst>
              <a:gd name="T0" fmla="*/ 1437 w 1438"/>
              <a:gd name="T1" fmla="*/ 714 h 1438"/>
              <a:gd name="T2" fmla="*/ 1437 w 1438"/>
              <a:gd name="T3" fmla="*/ 714 h 1438"/>
              <a:gd name="T4" fmla="*/ 723 w 1438"/>
              <a:gd name="T5" fmla="*/ 1437 h 1438"/>
              <a:gd name="T6" fmla="*/ 0 w 1438"/>
              <a:gd name="T7" fmla="*/ 714 h 1438"/>
              <a:gd name="T8" fmla="*/ 723 w 1438"/>
              <a:gd name="T9" fmla="*/ 0 h 1438"/>
              <a:gd name="T10" fmla="*/ 1437 w 1438"/>
              <a:gd name="T11" fmla="*/ 714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38">
                <a:moveTo>
                  <a:pt x="1437" y="714"/>
                </a:moveTo>
                <a:lnTo>
                  <a:pt x="1437" y="714"/>
                </a:lnTo>
                <a:cubicBezTo>
                  <a:pt x="1437" y="1111"/>
                  <a:pt x="1111" y="1437"/>
                  <a:pt x="723" y="1437"/>
                </a:cubicBezTo>
                <a:cubicBezTo>
                  <a:pt x="325" y="1437"/>
                  <a:pt x="0" y="1111"/>
                  <a:pt x="0" y="714"/>
                </a:cubicBezTo>
                <a:cubicBezTo>
                  <a:pt x="0" y="316"/>
                  <a:pt x="325" y="0"/>
                  <a:pt x="723" y="0"/>
                </a:cubicBezTo>
                <a:cubicBezTo>
                  <a:pt x="1111" y="0"/>
                  <a:pt x="1437" y="316"/>
                  <a:pt x="1437" y="7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58">
            <a:extLst>
              <a:ext uri="{FF2B5EF4-FFF2-40B4-BE49-F238E27FC236}">
                <a16:creationId xmlns:a16="http://schemas.microsoft.com/office/drawing/2014/main" id="{0AFC92B5-D34F-BD48-A60E-404AB628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037" y="4255852"/>
            <a:ext cx="1447612" cy="1447611"/>
          </a:xfrm>
          <a:custGeom>
            <a:avLst/>
            <a:gdLst>
              <a:gd name="T0" fmla="*/ 1437 w 1438"/>
              <a:gd name="T1" fmla="*/ 713 h 1437"/>
              <a:gd name="T2" fmla="*/ 1437 w 1438"/>
              <a:gd name="T3" fmla="*/ 713 h 1437"/>
              <a:gd name="T4" fmla="*/ 723 w 1438"/>
              <a:gd name="T5" fmla="*/ 1436 h 1437"/>
              <a:gd name="T6" fmla="*/ 0 w 1438"/>
              <a:gd name="T7" fmla="*/ 713 h 1437"/>
              <a:gd name="T8" fmla="*/ 723 w 1438"/>
              <a:gd name="T9" fmla="*/ 0 h 1437"/>
              <a:gd name="T10" fmla="*/ 1437 w 1438"/>
              <a:gd name="T11" fmla="*/ 713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37">
                <a:moveTo>
                  <a:pt x="1437" y="713"/>
                </a:moveTo>
                <a:lnTo>
                  <a:pt x="1437" y="713"/>
                </a:lnTo>
                <a:cubicBezTo>
                  <a:pt x="1437" y="1111"/>
                  <a:pt x="1111" y="1436"/>
                  <a:pt x="723" y="1436"/>
                </a:cubicBezTo>
                <a:cubicBezTo>
                  <a:pt x="325" y="1436"/>
                  <a:pt x="0" y="1111"/>
                  <a:pt x="0" y="713"/>
                </a:cubicBezTo>
                <a:cubicBezTo>
                  <a:pt x="0" y="325"/>
                  <a:pt x="325" y="0"/>
                  <a:pt x="723" y="0"/>
                </a:cubicBezTo>
                <a:cubicBezTo>
                  <a:pt x="1111" y="0"/>
                  <a:pt x="1437" y="325"/>
                  <a:pt x="1437" y="7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59">
            <a:extLst>
              <a:ext uri="{FF2B5EF4-FFF2-40B4-BE49-F238E27FC236}">
                <a16:creationId xmlns:a16="http://schemas.microsoft.com/office/drawing/2014/main" id="{AD73EB93-190E-5E4A-9A8A-3631A644B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3072" y="6276290"/>
            <a:ext cx="1447612" cy="1438730"/>
          </a:xfrm>
          <a:custGeom>
            <a:avLst/>
            <a:gdLst>
              <a:gd name="T0" fmla="*/ 1437 w 1438"/>
              <a:gd name="T1" fmla="*/ 712 h 1427"/>
              <a:gd name="T2" fmla="*/ 1437 w 1438"/>
              <a:gd name="T3" fmla="*/ 712 h 1427"/>
              <a:gd name="T4" fmla="*/ 714 w 1438"/>
              <a:gd name="T5" fmla="*/ 1426 h 1427"/>
              <a:gd name="T6" fmla="*/ 0 w 1438"/>
              <a:gd name="T7" fmla="*/ 712 h 1427"/>
              <a:gd name="T8" fmla="*/ 714 w 1438"/>
              <a:gd name="T9" fmla="*/ 0 h 1427"/>
              <a:gd name="T10" fmla="*/ 1437 w 1438"/>
              <a:gd name="T11" fmla="*/ 712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27">
                <a:moveTo>
                  <a:pt x="1437" y="712"/>
                </a:moveTo>
                <a:lnTo>
                  <a:pt x="1437" y="712"/>
                </a:lnTo>
                <a:cubicBezTo>
                  <a:pt x="1437" y="1110"/>
                  <a:pt x="1111" y="1426"/>
                  <a:pt x="714" y="1426"/>
                </a:cubicBezTo>
                <a:cubicBezTo>
                  <a:pt x="316" y="1426"/>
                  <a:pt x="0" y="1110"/>
                  <a:pt x="0" y="712"/>
                </a:cubicBezTo>
                <a:cubicBezTo>
                  <a:pt x="0" y="316"/>
                  <a:pt x="316" y="0"/>
                  <a:pt x="714" y="0"/>
                </a:cubicBezTo>
                <a:cubicBezTo>
                  <a:pt x="1111" y="0"/>
                  <a:pt x="1437" y="316"/>
                  <a:pt x="1437" y="7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60">
            <a:extLst>
              <a:ext uri="{FF2B5EF4-FFF2-40B4-BE49-F238E27FC236}">
                <a16:creationId xmlns:a16="http://schemas.microsoft.com/office/drawing/2014/main" id="{4941BEDE-19B9-3442-A512-C1B403B24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3072" y="9020535"/>
            <a:ext cx="1447612" cy="1447611"/>
          </a:xfrm>
          <a:custGeom>
            <a:avLst/>
            <a:gdLst>
              <a:gd name="T0" fmla="*/ 1437 w 1438"/>
              <a:gd name="T1" fmla="*/ 714 h 1438"/>
              <a:gd name="T2" fmla="*/ 1437 w 1438"/>
              <a:gd name="T3" fmla="*/ 714 h 1438"/>
              <a:gd name="T4" fmla="*/ 714 w 1438"/>
              <a:gd name="T5" fmla="*/ 1437 h 1438"/>
              <a:gd name="T6" fmla="*/ 0 w 1438"/>
              <a:gd name="T7" fmla="*/ 714 h 1438"/>
              <a:gd name="T8" fmla="*/ 714 w 1438"/>
              <a:gd name="T9" fmla="*/ 0 h 1438"/>
              <a:gd name="T10" fmla="*/ 1437 w 1438"/>
              <a:gd name="T11" fmla="*/ 714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38">
                <a:moveTo>
                  <a:pt x="1437" y="714"/>
                </a:moveTo>
                <a:lnTo>
                  <a:pt x="1437" y="714"/>
                </a:lnTo>
                <a:cubicBezTo>
                  <a:pt x="1437" y="1112"/>
                  <a:pt x="1111" y="1437"/>
                  <a:pt x="714" y="1437"/>
                </a:cubicBezTo>
                <a:cubicBezTo>
                  <a:pt x="316" y="1437"/>
                  <a:pt x="0" y="1112"/>
                  <a:pt x="0" y="714"/>
                </a:cubicBezTo>
                <a:cubicBezTo>
                  <a:pt x="0" y="317"/>
                  <a:pt x="316" y="0"/>
                  <a:pt x="714" y="0"/>
                </a:cubicBezTo>
                <a:cubicBezTo>
                  <a:pt x="1111" y="0"/>
                  <a:pt x="1437" y="317"/>
                  <a:pt x="1437" y="7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61">
            <a:extLst>
              <a:ext uri="{FF2B5EF4-FFF2-40B4-BE49-F238E27FC236}">
                <a16:creationId xmlns:a16="http://schemas.microsoft.com/office/drawing/2014/main" id="{6213B026-4E0E-8440-8685-055C70E9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997" y="6276290"/>
            <a:ext cx="1447612" cy="1438730"/>
          </a:xfrm>
          <a:custGeom>
            <a:avLst/>
            <a:gdLst>
              <a:gd name="T0" fmla="*/ 1437 w 1438"/>
              <a:gd name="T1" fmla="*/ 712 h 1427"/>
              <a:gd name="T2" fmla="*/ 1437 w 1438"/>
              <a:gd name="T3" fmla="*/ 712 h 1427"/>
              <a:gd name="T4" fmla="*/ 714 w 1438"/>
              <a:gd name="T5" fmla="*/ 1426 h 1427"/>
              <a:gd name="T6" fmla="*/ 0 w 1438"/>
              <a:gd name="T7" fmla="*/ 712 h 1427"/>
              <a:gd name="T8" fmla="*/ 714 w 1438"/>
              <a:gd name="T9" fmla="*/ 0 h 1427"/>
              <a:gd name="T10" fmla="*/ 1437 w 1438"/>
              <a:gd name="T11" fmla="*/ 712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27">
                <a:moveTo>
                  <a:pt x="1437" y="712"/>
                </a:moveTo>
                <a:lnTo>
                  <a:pt x="1437" y="712"/>
                </a:lnTo>
                <a:cubicBezTo>
                  <a:pt x="1437" y="1110"/>
                  <a:pt x="1112" y="1426"/>
                  <a:pt x="714" y="1426"/>
                </a:cubicBezTo>
                <a:cubicBezTo>
                  <a:pt x="325" y="1426"/>
                  <a:pt x="0" y="1110"/>
                  <a:pt x="0" y="712"/>
                </a:cubicBezTo>
                <a:cubicBezTo>
                  <a:pt x="0" y="316"/>
                  <a:pt x="325" y="0"/>
                  <a:pt x="714" y="0"/>
                </a:cubicBezTo>
                <a:cubicBezTo>
                  <a:pt x="1112" y="0"/>
                  <a:pt x="1437" y="316"/>
                  <a:pt x="1437" y="7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62">
            <a:extLst>
              <a:ext uri="{FF2B5EF4-FFF2-40B4-BE49-F238E27FC236}">
                <a16:creationId xmlns:a16="http://schemas.microsoft.com/office/drawing/2014/main" id="{2EC15DB4-5D73-7449-9563-69A0AFAB9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997" y="9020535"/>
            <a:ext cx="1447612" cy="1447611"/>
          </a:xfrm>
          <a:custGeom>
            <a:avLst/>
            <a:gdLst>
              <a:gd name="T0" fmla="*/ 1437 w 1438"/>
              <a:gd name="T1" fmla="*/ 714 h 1438"/>
              <a:gd name="T2" fmla="*/ 1437 w 1438"/>
              <a:gd name="T3" fmla="*/ 714 h 1438"/>
              <a:gd name="T4" fmla="*/ 714 w 1438"/>
              <a:gd name="T5" fmla="*/ 1437 h 1438"/>
              <a:gd name="T6" fmla="*/ 0 w 1438"/>
              <a:gd name="T7" fmla="*/ 714 h 1438"/>
              <a:gd name="T8" fmla="*/ 714 w 1438"/>
              <a:gd name="T9" fmla="*/ 0 h 1438"/>
              <a:gd name="T10" fmla="*/ 1437 w 1438"/>
              <a:gd name="T11" fmla="*/ 714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38">
                <a:moveTo>
                  <a:pt x="1437" y="714"/>
                </a:moveTo>
                <a:lnTo>
                  <a:pt x="1437" y="714"/>
                </a:lnTo>
                <a:cubicBezTo>
                  <a:pt x="1437" y="1112"/>
                  <a:pt x="1112" y="1437"/>
                  <a:pt x="714" y="1437"/>
                </a:cubicBezTo>
                <a:cubicBezTo>
                  <a:pt x="325" y="1437"/>
                  <a:pt x="0" y="1112"/>
                  <a:pt x="0" y="714"/>
                </a:cubicBezTo>
                <a:cubicBezTo>
                  <a:pt x="0" y="317"/>
                  <a:pt x="325" y="0"/>
                  <a:pt x="714" y="0"/>
                </a:cubicBezTo>
                <a:cubicBezTo>
                  <a:pt x="1112" y="0"/>
                  <a:pt x="1437" y="317"/>
                  <a:pt x="1437" y="7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63">
            <a:extLst>
              <a:ext uri="{FF2B5EF4-FFF2-40B4-BE49-F238E27FC236}">
                <a16:creationId xmlns:a16="http://schemas.microsoft.com/office/drawing/2014/main" id="{46B65CF0-58F9-BC44-A3FB-C84C6381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037" y="10969928"/>
            <a:ext cx="1447612" cy="1447611"/>
          </a:xfrm>
          <a:custGeom>
            <a:avLst/>
            <a:gdLst>
              <a:gd name="T0" fmla="*/ 1437 w 1438"/>
              <a:gd name="T1" fmla="*/ 714 h 1438"/>
              <a:gd name="T2" fmla="*/ 1437 w 1438"/>
              <a:gd name="T3" fmla="*/ 714 h 1438"/>
              <a:gd name="T4" fmla="*/ 723 w 1438"/>
              <a:gd name="T5" fmla="*/ 1437 h 1438"/>
              <a:gd name="T6" fmla="*/ 0 w 1438"/>
              <a:gd name="T7" fmla="*/ 714 h 1438"/>
              <a:gd name="T8" fmla="*/ 723 w 1438"/>
              <a:gd name="T9" fmla="*/ 0 h 1438"/>
              <a:gd name="T10" fmla="*/ 1437 w 1438"/>
              <a:gd name="T11" fmla="*/ 714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38">
                <a:moveTo>
                  <a:pt x="1437" y="714"/>
                </a:moveTo>
                <a:lnTo>
                  <a:pt x="1437" y="714"/>
                </a:lnTo>
                <a:cubicBezTo>
                  <a:pt x="1437" y="1111"/>
                  <a:pt x="1111" y="1437"/>
                  <a:pt x="723" y="1437"/>
                </a:cubicBezTo>
                <a:cubicBezTo>
                  <a:pt x="325" y="1437"/>
                  <a:pt x="0" y="1111"/>
                  <a:pt x="0" y="714"/>
                </a:cubicBezTo>
                <a:cubicBezTo>
                  <a:pt x="0" y="316"/>
                  <a:pt x="325" y="0"/>
                  <a:pt x="723" y="0"/>
                </a:cubicBezTo>
                <a:cubicBezTo>
                  <a:pt x="1111" y="0"/>
                  <a:pt x="1437" y="316"/>
                  <a:pt x="1437" y="7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64">
            <a:extLst>
              <a:ext uri="{FF2B5EF4-FFF2-40B4-BE49-F238E27FC236}">
                <a16:creationId xmlns:a16="http://schemas.microsoft.com/office/drawing/2014/main" id="{F8626052-980E-4648-94AE-63CC8C7F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1055" y="4735429"/>
            <a:ext cx="484016" cy="475135"/>
          </a:xfrm>
          <a:custGeom>
            <a:avLst/>
            <a:gdLst>
              <a:gd name="T0" fmla="*/ 235 w 480"/>
              <a:gd name="T1" fmla="*/ 470 h 471"/>
              <a:gd name="T2" fmla="*/ 235 w 480"/>
              <a:gd name="T3" fmla="*/ 470 h 471"/>
              <a:gd name="T4" fmla="*/ 172 w 480"/>
              <a:gd name="T5" fmla="*/ 442 h 471"/>
              <a:gd name="T6" fmla="*/ 36 w 480"/>
              <a:gd name="T7" fmla="*/ 316 h 471"/>
              <a:gd name="T8" fmla="*/ 36 w 480"/>
              <a:gd name="T9" fmla="*/ 180 h 471"/>
              <a:gd name="T10" fmla="*/ 199 w 480"/>
              <a:gd name="T11" fmla="*/ 9 h 471"/>
              <a:gd name="T12" fmla="*/ 217 w 480"/>
              <a:gd name="T13" fmla="*/ 9 h 471"/>
              <a:gd name="T14" fmla="*/ 425 w 480"/>
              <a:gd name="T15" fmla="*/ 0 h 471"/>
              <a:gd name="T16" fmla="*/ 470 w 480"/>
              <a:gd name="T17" fmla="*/ 45 h 471"/>
              <a:gd name="T18" fmla="*/ 479 w 480"/>
              <a:gd name="T19" fmla="*/ 262 h 471"/>
              <a:gd name="T20" fmla="*/ 470 w 480"/>
              <a:gd name="T21" fmla="*/ 280 h 471"/>
              <a:gd name="T22" fmla="*/ 298 w 480"/>
              <a:gd name="T23" fmla="*/ 442 h 471"/>
              <a:gd name="T24" fmla="*/ 235 w 480"/>
              <a:gd name="T25" fmla="*/ 470 h 471"/>
              <a:gd name="T26" fmla="*/ 226 w 480"/>
              <a:gd name="T27" fmla="*/ 54 h 471"/>
              <a:gd name="T28" fmla="*/ 226 w 480"/>
              <a:gd name="T29" fmla="*/ 54 h 471"/>
              <a:gd name="T30" fmla="*/ 63 w 480"/>
              <a:gd name="T31" fmla="*/ 217 h 471"/>
              <a:gd name="T32" fmla="*/ 63 w 480"/>
              <a:gd name="T33" fmla="*/ 280 h 471"/>
              <a:gd name="T34" fmla="*/ 199 w 480"/>
              <a:gd name="T35" fmla="*/ 415 h 471"/>
              <a:gd name="T36" fmla="*/ 271 w 480"/>
              <a:gd name="T37" fmla="*/ 415 h 471"/>
              <a:gd name="T38" fmla="*/ 425 w 480"/>
              <a:gd name="T39" fmla="*/ 253 h 471"/>
              <a:gd name="T40" fmla="*/ 425 w 480"/>
              <a:gd name="T41" fmla="*/ 45 h 471"/>
              <a:gd name="T42" fmla="*/ 226 w 480"/>
              <a:gd name="T43" fmla="*/ 54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0" h="471">
                <a:moveTo>
                  <a:pt x="235" y="470"/>
                </a:moveTo>
                <a:lnTo>
                  <a:pt x="235" y="470"/>
                </a:lnTo>
                <a:cubicBezTo>
                  <a:pt x="208" y="470"/>
                  <a:pt x="190" y="460"/>
                  <a:pt x="172" y="442"/>
                </a:cubicBezTo>
                <a:cubicBezTo>
                  <a:pt x="36" y="316"/>
                  <a:pt x="36" y="316"/>
                  <a:pt x="36" y="316"/>
                </a:cubicBezTo>
                <a:cubicBezTo>
                  <a:pt x="0" y="280"/>
                  <a:pt x="0" y="217"/>
                  <a:pt x="36" y="180"/>
                </a:cubicBezTo>
                <a:cubicBezTo>
                  <a:pt x="199" y="9"/>
                  <a:pt x="199" y="9"/>
                  <a:pt x="199" y="9"/>
                </a:cubicBezTo>
                <a:cubicBezTo>
                  <a:pt x="208" y="9"/>
                  <a:pt x="208" y="9"/>
                  <a:pt x="217" y="9"/>
                </a:cubicBezTo>
                <a:cubicBezTo>
                  <a:pt x="425" y="0"/>
                  <a:pt x="425" y="0"/>
                  <a:pt x="425" y="0"/>
                </a:cubicBezTo>
                <a:cubicBezTo>
                  <a:pt x="452" y="0"/>
                  <a:pt x="470" y="27"/>
                  <a:pt x="470" y="45"/>
                </a:cubicBezTo>
                <a:cubicBezTo>
                  <a:pt x="479" y="262"/>
                  <a:pt x="479" y="262"/>
                  <a:pt x="479" y="262"/>
                </a:cubicBezTo>
                <a:cubicBezTo>
                  <a:pt x="479" y="271"/>
                  <a:pt x="470" y="271"/>
                  <a:pt x="470" y="280"/>
                </a:cubicBezTo>
                <a:cubicBezTo>
                  <a:pt x="298" y="442"/>
                  <a:pt x="298" y="442"/>
                  <a:pt x="298" y="442"/>
                </a:cubicBezTo>
                <a:cubicBezTo>
                  <a:pt x="280" y="460"/>
                  <a:pt x="262" y="470"/>
                  <a:pt x="235" y="470"/>
                </a:cubicBezTo>
                <a:close/>
                <a:moveTo>
                  <a:pt x="226" y="54"/>
                </a:moveTo>
                <a:lnTo>
                  <a:pt x="226" y="54"/>
                </a:lnTo>
                <a:cubicBezTo>
                  <a:pt x="63" y="217"/>
                  <a:pt x="63" y="217"/>
                  <a:pt x="63" y="217"/>
                </a:cubicBezTo>
                <a:cubicBezTo>
                  <a:pt x="45" y="234"/>
                  <a:pt x="45" y="262"/>
                  <a:pt x="63" y="280"/>
                </a:cubicBezTo>
                <a:cubicBezTo>
                  <a:pt x="199" y="415"/>
                  <a:pt x="199" y="415"/>
                  <a:pt x="199" y="415"/>
                </a:cubicBezTo>
                <a:cubicBezTo>
                  <a:pt x="217" y="433"/>
                  <a:pt x="253" y="433"/>
                  <a:pt x="271" y="415"/>
                </a:cubicBezTo>
                <a:cubicBezTo>
                  <a:pt x="425" y="253"/>
                  <a:pt x="425" y="253"/>
                  <a:pt x="425" y="253"/>
                </a:cubicBezTo>
                <a:cubicBezTo>
                  <a:pt x="425" y="45"/>
                  <a:pt x="425" y="45"/>
                  <a:pt x="425" y="45"/>
                </a:cubicBezTo>
                <a:lnTo>
                  <a:pt x="226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65">
            <a:extLst>
              <a:ext uri="{FF2B5EF4-FFF2-40B4-BE49-F238E27FC236}">
                <a16:creationId xmlns:a16="http://schemas.microsoft.com/office/drawing/2014/main" id="{4BD37ADD-3CB4-1743-A0D4-7725ABE2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8569" y="4846441"/>
            <a:ext cx="84371" cy="75490"/>
          </a:xfrm>
          <a:custGeom>
            <a:avLst/>
            <a:gdLst>
              <a:gd name="T0" fmla="*/ 63 w 82"/>
              <a:gd name="T1" fmla="*/ 63 h 73"/>
              <a:gd name="T2" fmla="*/ 63 w 82"/>
              <a:gd name="T3" fmla="*/ 63 h 73"/>
              <a:gd name="T4" fmla="*/ 18 w 82"/>
              <a:gd name="T5" fmla="*/ 63 h 73"/>
              <a:gd name="T6" fmla="*/ 18 w 82"/>
              <a:gd name="T7" fmla="*/ 9 h 73"/>
              <a:gd name="T8" fmla="*/ 63 w 82"/>
              <a:gd name="T9" fmla="*/ 9 h 73"/>
              <a:gd name="T10" fmla="*/ 63 w 82"/>
              <a:gd name="T11" fmla="*/ 6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73">
                <a:moveTo>
                  <a:pt x="63" y="63"/>
                </a:moveTo>
                <a:lnTo>
                  <a:pt x="63" y="63"/>
                </a:lnTo>
                <a:cubicBezTo>
                  <a:pt x="54" y="72"/>
                  <a:pt x="27" y="72"/>
                  <a:pt x="18" y="63"/>
                </a:cubicBezTo>
                <a:cubicBezTo>
                  <a:pt x="0" y="45"/>
                  <a:pt x="0" y="27"/>
                  <a:pt x="18" y="9"/>
                </a:cubicBezTo>
                <a:cubicBezTo>
                  <a:pt x="27" y="0"/>
                  <a:pt x="54" y="0"/>
                  <a:pt x="63" y="9"/>
                </a:cubicBezTo>
                <a:cubicBezTo>
                  <a:pt x="81" y="27"/>
                  <a:pt x="81" y="45"/>
                  <a:pt x="63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66">
            <a:extLst>
              <a:ext uri="{FF2B5EF4-FFF2-40B4-BE49-F238E27FC236}">
                <a16:creationId xmlns:a16="http://schemas.microsoft.com/office/drawing/2014/main" id="{99CA234D-17F2-554E-A39D-49037C85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844" y="11458385"/>
            <a:ext cx="501781" cy="310837"/>
          </a:xfrm>
          <a:custGeom>
            <a:avLst/>
            <a:gdLst>
              <a:gd name="T0" fmla="*/ 407 w 498"/>
              <a:gd name="T1" fmla="*/ 307 h 308"/>
              <a:gd name="T2" fmla="*/ 407 w 498"/>
              <a:gd name="T3" fmla="*/ 307 h 308"/>
              <a:gd name="T4" fmla="*/ 190 w 498"/>
              <a:gd name="T5" fmla="*/ 307 h 308"/>
              <a:gd name="T6" fmla="*/ 144 w 498"/>
              <a:gd name="T7" fmla="*/ 271 h 308"/>
              <a:gd name="T8" fmla="*/ 72 w 498"/>
              <a:gd name="T9" fmla="*/ 54 h 308"/>
              <a:gd name="T10" fmla="*/ 18 w 498"/>
              <a:gd name="T11" fmla="*/ 54 h 308"/>
              <a:gd name="T12" fmla="*/ 0 w 498"/>
              <a:gd name="T13" fmla="*/ 27 h 308"/>
              <a:gd name="T14" fmla="*/ 18 w 498"/>
              <a:gd name="T15" fmla="*/ 0 h 308"/>
              <a:gd name="T16" fmla="*/ 90 w 498"/>
              <a:gd name="T17" fmla="*/ 0 h 308"/>
              <a:gd name="T18" fmla="*/ 117 w 498"/>
              <a:gd name="T19" fmla="*/ 18 h 308"/>
              <a:gd name="T20" fmla="*/ 190 w 498"/>
              <a:gd name="T21" fmla="*/ 262 h 308"/>
              <a:gd name="T22" fmla="*/ 190 w 498"/>
              <a:gd name="T23" fmla="*/ 262 h 308"/>
              <a:gd name="T24" fmla="*/ 407 w 498"/>
              <a:gd name="T25" fmla="*/ 262 h 308"/>
              <a:gd name="T26" fmla="*/ 407 w 498"/>
              <a:gd name="T27" fmla="*/ 262 h 308"/>
              <a:gd name="T28" fmla="*/ 443 w 498"/>
              <a:gd name="T29" fmla="*/ 117 h 308"/>
              <a:gd name="T30" fmla="*/ 262 w 498"/>
              <a:gd name="T31" fmla="*/ 117 h 308"/>
              <a:gd name="T32" fmla="*/ 235 w 498"/>
              <a:gd name="T33" fmla="*/ 99 h 308"/>
              <a:gd name="T34" fmla="*/ 262 w 498"/>
              <a:gd name="T35" fmla="*/ 72 h 308"/>
              <a:gd name="T36" fmla="*/ 479 w 498"/>
              <a:gd name="T37" fmla="*/ 72 h 308"/>
              <a:gd name="T38" fmla="*/ 497 w 498"/>
              <a:gd name="T39" fmla="*/ 81 h 308"/>
              <a:gd name="T40" fmla="*/ 497 w 498"/>
              <a:gd name="T41" fmla="*/ 108 h 308"/>
              <a:gd name="T42" fmla="*/ 452 w 498"/>
              <a:gd name="T43" fmla="*/ 271 h 308"/>
              <a:gd name="T44" fmla="*/ 407 w 498"/>
              <a:gd name="T45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8">
                <a:moveTo>
                  <a:pt x="407" y="307"/>
                </a:moveTo>
                <a:lnTo>
                  <a:pt x="407" y="307"/>
                </a:lnTo>
                <a:cubicBezTo>
                  <a:pt x="190" y="307"/>
                  <a:pt x="190" y="307"/>
                  <a:pt x="190" y="307"/>
                </a:cubicBezTo>
                <a:cubicBezTo>
                  <a:pt x="163" y="307"/>
                  <a:pt x="144" y="289"/>
                  <a:pt x="144" y="271"/>
                </a:cubicBezTo>
                <a:cubicBezTo>
                  <a:pt x="72" y="54"/>
                  <a:pt x="72" y="54"/>
                  <a:pt x="72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90" y="262"/>
                  <a:pt x="190" y="262"/>
                  <a:pt x="190" y="262"/>
                </a:cubicBezTo>
                <a:lnTo>
                  <a:pt x="190" y="262"/>
                </a:lnTo>
                <a:cubicBezTo>
                  <a:pt x="407" y="262"/>
                  <a:pt x="407" y="262"/>
                  <a:pt x="407" y="262"/>
                </a:cubicBezTo>
                <a:lnTo>
                  <a:pt x="407" y="262"/>
                </a:lnTo>
                <a:cubicBezTo>
                  <a:pt x="443" y="117"/>
                  <a:pt x="443" y="117"/>
                  <a:pt x="443" y="117"/>
                </a:cubicBezTo>
                <a:cubicBezTo>
                  <a:pt x="262" y="117"/>
                  <a:pt x="262" y="117"/>
                  <a:pt x="262" y="117"/>
                </a:cubicBezTo>
                <a:cubicBezTo>
                  <a:pt x="244" y="117"/>
                  <a:pt x="235" y="108"/>
                  <a:pt x="235" y="99"/>
                </a:cubicBezTo>
                <a:cubicBezTo>
                  <a:pt x="235" y="81"/>
                  <a:pt x="244" y="72"/>
                  <a:pt x="262" y="72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479" y="72"/>
                  <a:pt x="488" y="81"/>
                  <a:pt x="497" y="81"/>
                </a:cubicBezTo>
                <a:cubicBezTo>
                  <a:pt x="497" y="90"/>
                  <a:pt x="497" y="99"/>
                  <a:pt x="497" y="108"/>
                </a:cubicBezTo>
                <a:cubicBezTo>
                  <a:pt x="452" y="271"/>
                  <a:pt x="452" y="271"/>
                  <a:pt x="452" y="271"/>
                </a:cubicBezTo>
                <a:cubicBezTo>
                  <a:pt x="452" y="289"/>
                  <a:pt x="425" y="307"/>
                  <a:pt x="407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67">
            <a:extLst>
              <a:ext uri="{FF2B5EF4-FFF2-40B4-BE49-F238E27FC236}">
                <a16:creationId xmlns:a16="http://schemas.microsoft.com/office/drawing/2014/main" id="{EEFD2C07-9584-5444-B86E-0A659E23C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298" y="11822509"/>
            <a:ext cx="102133" cy="93250"/>
          </a:xfrm>
          <a:custGeom>
            <a:avLst/>
            <a:gdLst>
              <a:gd name="T0" fmla="*/ 0 w 101"/>
              <a:gd name="T1" fmla="*/ 46 h 92"/>
              <a:gd name="T2" fmla="*/ 0 w 101"/>
              <a:gd name="T3" fmla="*/ 46 h 92"/>
              <a:gd name="T4" fmla="*/ 46 w 101"/>
              <a:gd name="T5" fmla="*/ 0 h 92"/>
              <a:gd name="T6" fmla="*/ 100 w 101"/>
              <a:gd name="T7" fmla="*/ 46 h 92"/>
              <a:gd name="T8" fmla="*/ 46 w 101"/>
              <a:gd name="T9" fmla="*/ 91 h 92"/>
              <a:gd name="T10" fmla="*/ 0 w 101"/>
              <a:gd name="T11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2">
                <a:moveTo>
                  <a:pt x="0" y="46"/>
                </a:moveTo>
                <a:lnTo>
                  <a:pt x="0" y="46"/>
                </a:lnTo>
                <a:cubicBezTo>
                  <a:pt x="0" y="18"/>
                  <a:pt x="18" y="0"/>
                  <a:pt x="46" y="0"/>
                </a:cubicBezTo>
                <a:cubicBezTo>
                  <a:pt x="73" y="0"/>
                  <a:pt x="100" y="18"/>
                  <a:pt x="100" y="46"/>
                </a:cubicBezTo>
                <a:cubicBezTo>
                  <a:pt x="100" y="72"/>
                  <a:pt x="73" y="91"/>
                  <a:pt x="46" y="91"/>
                </a:cubicBezTo>
                <a:cubicBezTo>
                  <a:pt x="18" y="91"/>
                  <a:pt x="0" y="72"/>
                  <a:pt x="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68">
            <a:extLst>
              <a:ext uri="{FF2B5EF4-FFF2-40B4-BE49-F238E27FC236}">
                <a16:creationId xmlns:a16="http://schemas.microsoft.com/office/drawing/2014/main" id="{F8279618-43D3-2D4A-917A-CA9C2AAFC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729" y="11822509"/>
            <a:ext cx="102133" cy="93250"/>
          </a:xfrm>
          <a:custGeom>
            <a:avLst/>
            <a:gdLst>
              <a:gd name="T0" fmla="*/ 0 w 101"/>
              <a:gd name="T1" fmla="*/ 46 h 92"/>
              <a:gd name="T2" fmla="*/ 0 w 101"/>
              <a:gd name="T3" fmla="*/ 46 h 92"/>
              <a:gd name="T4" fmla="*/ 46 w 101"/>
              <a:gd name="T5" fmla="*/ 0 h 92"/>
              <a:gd name="T6" fmla="*/ 100 w 101"/>
              <a:gd name="T7" fmla="*/ 46 h 92"/>
              <a:gd name="T8" fmla="*/ 46 w 101"/>
              <a:gd name="T9" fmla="*/ 91 h 92"/>
              <a:gd name="T10" fmla="*/ 0 w 101"/>
              <a:gd name="T11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2">
                <a:moveTo>
                  <a:pt x="0" y="46"/>
                </a:moveTo>
                <a:lnTo>
                  <a:pt x="0" y="46"/>
                </a:lnTo>
                <a:cubicBezTo>
                  <a:pt x="0" y="18"/>
                  <a:pt x="18" y="0"/>
                  <a:pt x="46" y="0"/>
                </a:cubicBezTo>
                <a:cubicBezTo>
                  <a:pt x="73" y="0"/>
                  <a:pt x="100" y="18"/>
                  <a:pt x="100" y="46"/>
                </a:cubicBezTo>
                <a:cubicBezTo>
                  <a:pt x="100" y="72"/>
                  <a:pt x="73" y="91"/>
                  <a:pt x="46" y="91"/>
                </a:cubicBezTo>
                <a:cubicBezTo>
                  <a:pt x="18" y="91"/>
                  <a:pt x="0" y="72"/>
                  <a:pt x="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69">
            <a:extLst>
              <a:ext uri="{FF2B5EF4-FFF2-40B4-BE49-F238E27FC236}">
                <a16:creationId xmlns:a16="http://schemas.microsoft.com/office/drawing/2014/main" id="{F0166470-E57D-8A44-9E24-DB77E98F9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406" y="9522316"/>
            <a:ext cx="608351" cy="448492"/>
          </a:xfrm>
          <a:custGeom>
            <a:avLst/>
            <a:gdLst>
              <a:gd name="T0" fmla="*/ 515 w 606"/>
              <a:gd name="T1" fmla="*/ 443 h 444"/>
              <a:gd name="T2" fmla="*/ 515 w 606"/>
              <a:gd name="T3" fmla="*/ 443 h 444"/>
              <a:gd name="T4" fmla="*/ 90 w 606"/>
              <a:gd name="T5" fmla="*/ 443 h 444"/>
              <a:gd name="T6" fmla="*/ 0 w 606"/>
              <a:gd name="T7" fmla="*/ 353 h 444"/>
              <a:gd name="T8" fmla="*/ 0 w 606"/>
              <a:gd name="T9" fmla="*/ 91 h 444"/>
              <a:gd name="T10" fmla="*/ 90 w 606"/>
              <a:gd name="T11" fmla="*/ 0 h 444"/>
              <a:gd name="T12" fmla="*/ 515 w 606"/>
              <a:gd name="T13" fmla="*/ 0 h 444"/>
              <a:gd name="T14" fmla="*/ 605 w 606"/>
              <a:gd name="T15" fmla="*/ 91 h 444"/>
              <a:gd name="T16" fmla="*/ 605 w 606"/>
              <a:gd name="T17" fmla="*/ 353 h 444"/>
              <a:gd name="T18" fmla="*/ 515 w 606"/>
              <a:gd name="T19" fmla="*/ 443 h 444"/>
              <a:gd name="T20" fmla="*/ 90 w 606"/>
              <a:gd name="T21" fmla="*/ 45 h 444"/>
              <a:gd name="T22" fmla="*/ 90 w 606"/>
              <a:gd name="T23" fmla="*/ 45 h 444"/>
              <a:gd name="T24" fmla="*/ 45 w 606"/>
              <a:gd name="T25" fmla="*/ 91 h 444"/>
              <a:gd name="T26" fmla="*/ 45 w 606"/>
              <a:gd name="T27" fmla="*/ 353 h 444"/>
              <a:gd name="T28" fmla="*/ 90 w 606"/>
              <a:gd name="T29" fmla="*/ 389 h 444"/>
              <a:gd name="T30" fmla="*/ 515 w 606"/>
              <a:gd name="T31" fmla="*/ 389 h 444"/>
              <a:gd name="T32" fmla="*/ 551 w 606"/>
              <a:gd name="T33" fmla="*/ 353 h 444"/>
              <a:gd name="T34" fmla="*/ 551 w 606"/>
              <a:gd name="T35" fmla="*/ 91 h 444"/>
              <a:gd name="T36" fmla="*/ 515 w 606"/>
              <a:gd name="T37" fmla="*/ 45 h 444"/>
              <a:gd name="T38" fmla="*/ 90 w 606"/>
              <a:gd name="T39" fmla="*/ 45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6" h="444">
                <a:moveTo>
                  <a:pt x="515" y="443"/>
                </a:moveTo>
                <a:lnTo>
                  <a:pt x="515" y="443"/>
                </a:lnTo>
                <a:cubicBezTo>
                  <a:pt x="90" y="443"/>
                  <a:pt x="90" y="443"/>
                  <a:pt x="90" y="443"/>
                </a:cubicBezTo>
                <a:cubicBezTo>
                  <a:pt x="45" y="443"/>
                  <a:pt x="0" y="398"/>
                  <a:pt x="0" y="35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5" y="0"/>
                  <a:pt x="9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605" y="36"/>
                  <a:pt x="605" y="91"/>
                </a:cubicBezTo>
                <a:cubicBezTo>
                  <a:pt x="605" y="353"/>
                  <a:pt x="605" y="353"/>
                  <a:pt x="605" y="353"/>
                </a:cubicBezTo>
                <a:cubicBezTo>
                  <a:pt x="605" y="398"/>
                  <a:pt x="560" y="443"/>
                  <a:pt x="515" y="443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4"/>
                  <a:pt x="45" y="91"/>
                </a:cubicBezTo>
                <a:cubicBezTo>
                  <a:pt x="45" y="353"/>
                  <a:pt x="45" y="353"/>
                  <a:pt x="45" y="353"/>
                </a:cubicBezTo>
                <a:cubicBezTo>
                  <a:pt x="45" y="371"/>
                  <a:pt x="63" y="389"/>
                  <a:pt x="90" y="389"/>
                </a:cubicBezTo>
                <a:cubicBezTo>
                  <a:pt x="515" y="389"/>
                  <a:pt x="515" y="389"/>
                  <a:pt x="515" y="389"/>
                </a:cubicBezTo>
                <a:cubicBezTo>
                  <a:pt x="533" y="389"/>
                  <a:pt x="551" y="371"/>
                  <a:pt x="551" y="353"/>
                </a:cubicBezTo>
                <a:cubicBezTo>
                  <a:pt x="551" y="91"/>
                  <a:pt x="551" y="91"/>
                  <a:pt x="551" y="91"/>
                </a:cubicBezTo>
                <a:cubicBezTo>
                  <a:pt x="551" y="64"/>
                  <a:pt x="533" y="45"/>
                  <a:pt x="515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70">
            <a:extLst>
              <a:ext uri="{FF2B5EF4-FFF2-40B4-BE49-F238E27FC236}">
                <a16:creationId xmlns:a16="http://schemas.microsoft.com/office/drawing/2014/main" id="{E93DA964-6533-FA40-B926-027C34D0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753" y="9646651"/>
            <a:ext cx="137658" cy="182060"/>
          </a:xfrm>
          <a:custGeom>
            <a:avLst/>
            <a:gdLst>
              <a:gd name="T0" fmla="*/ 72 w 136"/>
              <a:gd name="T1" fmla="*/ 181 h 182"/>
              <a:gd name="T2" fmla="*/ 72 w 136"/>
              <a:gd name="T3" fmla="*/ 181 h 182"/>
              <a:gd name="T4" fmla="*/ 27 w 136"/>
              <a:gd name="T5" fmla="*/ 181 h 182"/>
              <a:gd name="T6" fmla="*/ 9 w 136"/>
              <a:gd name="T7" fmla="*/ 162 h 182"/>
              <a:gd name="T8" fmla="*/ 9 w 136"/>
              <a:gd name="T9" fmla="*/ 162 h 182"/>
              <a:gd name="T10" fmla="*/ 27 w 136"/>
              <a:gd name="T11" fmla="*/ 144 h 182"/>
              <a:gd name="T12" fmla="*/ 72 w 136"/>
              <a:gd name="T13" fmla="*/ 144 h 182"/>
              <a:gd name="T14" fmla="*/ 90 w 136"/>
              <a:gd name="T15" fmla="*/ 126 h 182"/>
              <a:gd name="T16" fmla="*/ 72 w 136"/>
              <a:gd name="T17" fmla="*/ 108 h 182"/>
              <a:gd name="T18" fmla="*/ 63 w 136"/>
              <a:gd name="T19" fmla="*/ 108 h 182"/>
              <a:gd name="T20" fmla="*/ 9 w 136"/>
              <a:gd name="T21" fmla="*/ 63 h 182"/>
              <a:gd name="T22" fmla="*/ 54 w 136"/>
              <a:gd name="T23" fmla="*/ 0 h 182"/>
              <a:gd name="T24" fmla="*/ 108 w 136"/>
              <a:gd name="T25" fmla="*/ 0 h 182"/>
              <a:gd name="T26" fmla="*/ 126 w 136"/>
              <a:gd name="T27" fmla="*/ 18 h 182"/>
              <a:gd name="T28" fmla="*/ 126 w 136"/>
              <a:gd name="T29" fmla="*/ 18 h 182"/>
              <a:gd name="T30" fmla="*/ 108 w 136"/>
              <a:gd name="T31" fmla="*/ 36 h 182"/>
              <a:gd name="T32" fmla="*/ 54 w 136"/>
              <a:gd name="T33" fmla="*/ 36 h 182"/>
              <a:gd name="T34" fmla="*/ 36 w 136"/>
              <a:gd name="T35" fmla="*/ 54 h 182"/>
              <a:gd name="T36" fmla="*/ 54 w 136"/>
              <a:gd name="T37" fmla="*/ 72 h 182"/>
              <a:gd name="T38" fmla="*/ 72 w 136"/>
              <a:gd name="T39" fmla="*/ 72 h 182"/>
              <a:gd name="T40" fmla="*/ 126 w 136"/>
              <a:gd name="T41" fmla="*/ 135 h 182"/>
              <a:gd name="T42" fmla="*/ 72 w 136"/>
              <a:gd name="T43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" h="182">
                <a:moveTo>
                  <a:pt x="72" y="181"/>
                </a:moveTo>
                <a:lnTo>
                  <a:pt x="72" y="181"/>
                </a:lnTo>
                <a:cubicBezTo>
                  <a:pt x="27" y="181"/>
                  <a:pt x="27" y="181"/>
                  <a:pt x="27" y="181"/>
                </a:cubicBezTo>
                <a:cubicBezTo>
                  <a:pt x="18" y="181"/>
                  <a:pt x="9" y="171"/>
                  <a:pt x="9" y="162"/>
                </a:cubicBezTo>
                <a:lnTo>
                  <a:pt x="9" y="162"/>
                </a:lnTo>
                <a:cubicBezTo>
                  <a:pt x="9" y="153"/>
                  <a:pt x="18" y="144"/>
                  <a:pt x="27" y="144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81" y="144"/>
                  <a:pt x="90" y="135"/>
                  <a:pt x="90" y="126"/>
                </a:cubicBezTo>
                <a:cubicBezTo>
                  <a:pt x="90" y="117"/>
                  <a:pt x="81" y="108"/>
                  <a:pt x="72" y="10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36" y="108"/>
                  <a:pt x="9" y="90"/>
                  <a:pt x="9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lnTo>
                  <a:pt x="126" y="18"/>
                </a:lnTo>
                <a:cubicBezTo>
                  <a:pt x="126" y="27"/>
                  <a:pt x="117" y="36"/>
                  <a:pt x="108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108" y="72"/>
                  <a:pt x="135" y="99"/>
                  <a:pt x="126" y="135"/>
                </a:cubicBezTo>
                <a:cubicBezTo>
                  <a:pt x="126" y="162"/>
                  <a:pt x="99" y="181"/>
                  <a:pt x="72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71">
            <a:extLst>
              <a:ext uri="{FF2B5EF4-FFF2-40B4-BE49-F238E27FC236}">
                <a16:creationId xmlns:a16="http://schemas.microsoft.com/office/drawing/2014/main" id="{43A18109-B246-2349-ACB3-A0C7FA2B7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481" y="9620008"/>
            <a:ext cx="35524" cy="44405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72">
            <a:extLst>
              <a:ext uri="{FF2B5EF4-FFF2-40B4-BE49-F238E27FC236}">
                <a16:creationId xmlns:a16="http://schemas.microsoft.com/office/drawing/2014/main" id="{A3E97CA1-D31C-9F40-85EC-4752DB7C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600" y="9810949"/>
            <a:ext cx="35524" cy="44405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73">
            <a:extLst>
              <a:ext uri="{FF2B5EF4-FFF2-40B4-BE49-F238E27FC236}">
                <a16:creationId xmlns:a16="http://schemas.microsoft.com/office/drawing/2014/main" id="{7A06C17E-61AB-A24E-A2E3-CD8C84ABF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1" y="9584483"/>
            <a:ext cx="66609" cy="66606"/>
          </a:xfrm>
          <a:custGeom>
            <a:avLst/>
            <a:gdLst>
              <a:gd name="T0" fmla="*/ 36 w 64"/>
              <a:gd name="T1" fmla="*/ 9 h 64"/>
              <a:gd name="T2" fmla="*/ 36 w 64"/>
              <a:gd name="T3" fmla="*/ 9 h 64"/>
              <a:gd name="T4" fmla="*/ 9 w 64"/>
              <a:gd name="T5" fmla="*/ 27 h 64"/>
              <a:gd name="T6" fmla="*/ 9 w 64"/>
              <a:gd name="T7" fmla="*/ 45 h 64"/>
              <a:gd name="T8" fmla="*/ 9 w 64"/>
              <a:gd name="T9" fmla="*/ 45 h 64"/>
              <a:gd name="T10" fmla="*/ 36 w 64"/>
              <a:gd name="T11" fmla="*/ 54 h 64"/>
              <a:gd name="T12" fmla="*/ 54 w 64"/>
              <a:gd name="T13" fmla="*/ 36 h 64"/>
              <a:gd name="T14" fmla="*/ 63 w 64"/>
              <a:gd name="T15" fmla="*/ 9 h 64"/>
              <a:gd name="T16" fmla="*/ 63 w 64"/>
              <a:gd name="T17" fmla="*/ 9 h 64"/>
              <a:gd name="T18" fmla="*/ 36 w 64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36"/>
                  <a:pt x="9" y="45"/>
                </a:cubicBezTo>
                <a:lnTo>
                  <a:pt x="9" y="45"/>
                </a:lnTo>
                <a:cubicBezTo>
                  <a:pt x="9" y="54"/>
                  <a:pt x="27" y="63"/>
                  <a:pt x="36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36"/>
                  <a:pt x="63" y="17"/>
                  <a:pt x="63" y="9"/>
                </a:cubicBezTo>
                <a:lnTo>
                  <a:pt x="63" y="9"/>
                </a:lnTo>
                <a:cubicBezTo>
                  <a:pt x="54" y="9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74">
            <a:extLst>
              <a:ext uri="{FF2B5EF4-FFF2-40B4-BE49-F238E27FC236}">
                <a16:creationId xmlns:a16="http://schemas.microsoft.com/office/drawing/2014/main" id="{9486A206-6212-BD44-B070-F2C69E04C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54" y="9833153"/>
            <a:ext cx="66606" cy="66606"/>
          </a:xfrm>
          <a:custGeom>
            <a:avLst/>
            <a:gdLst>
              <a:gd name="T0" fmla="*/ 36 w 65"/>
              <a:gd name="T1" fmla="*/ 9 h 64"/>
              <a:gd name="T2" fmla="*/ 36 w 65"/>
              <a:gd name="T3" fmla="*/ 9 h 64"/>
              <a:gd name="T4" fmla="*/ 9 w 65"/>
              <a:gd name="T5" fmla="*/ 26 h 64"/>
              <a:gd name="T6" fmla="*/ 0 w 65"/>
              <a:gd name="T7" fmla="*/ 54 h 64"/>
              <a:gd name="T8" fmla="*/ 0 w 65"/>
              <a:gd name="T9" fmla="*/ 54 h 64"/>
              <a:gd name="T10" fmla="*/ 27 w 65"/>
              <a:gd name="T11" fmla="*/ 54 h 64"/>
              <a:gd name="T12" fmla="*/ 54 w 65"/>
              <a:gd name="T13" fmla="*/ 36 h 64"/>
              <a:gd name="T14" fmla="*/ 54 w 65"/>
              <a:gd name="T15" fmla="*/ 9 h 64"/>
              <a:gd name="T16" fmla="*/ 54 w 65"/>
              <a:gd name="T17" fmla="*/ 9 h 64"/>
              <a:gd name="T18" fmla="*/ 36 w 65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64">
                <a:moveTo>
                  <a:pt x="36" y="9"/>
                </a:moveTo>
                <a:lnTo>
                  <a:pt x="36" y="9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45"/>
                  <a:pt x="0" y="54"/>
                </a:cubicBezTo>
                <a:lnTo>
                  <a:pt x="0" y="54"/>
                </a:lnTo>
                <a:cubicBezTo>
                  <a:pt x="9" y="63"/>
                  <a:pt x="18" y="63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4" y="36"/>
                  <a:pt x="64" y="18"/>
                  <a:pt x="54" y="9"/>
                </a:cubicBezTo>
                <a:lnTo>
                  <a:pt x="54" y="9"/>
                </a:lnTo>
                <a:cubicBezTo>
                  <a:pt x="54" y="9"/>
                  <a:pt x="36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75">
            <a:extLst>
              <a:ext uri="{FF2B5EF4-FFF2-40B4-BE49-F238E27FC236}">
                <a16:creationId xmlns:a16="http://schemas.microsoft.com/office/drawing/2014/main" id="{0173C9FB-00D0-D043-988F-8DE1C8CA3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5653" y="6991216"/>
            <a:ext cx="137655" cy="137655"/>
          </a:xfrm>
          <a:custGeom>
            <a:avLst/>
            <a:gdLst>
              <a:gd name="T0" fmla="*/ 99 w 137"/>
              <a:gd name="T1" fmla="*/ 136 h 137"/>
              <a:gd name="T2" fmla="*/ 99 w 137"/>
              <a:gd name="T3" fmla="*/ 136 h 137"/>
              <a:gd name="T4" fmla="*/ 36 w 137"/>
              <a:gd name="T5" fmla="*/ 136 h 137"/>
              <a:gd name="T6" fmla="*/ 0 w 137"/>
              <a:gd name="T7" fmla="*/ 100 h 137"/>
              <a:gd name="T8" fmla="*/ 0 w 137"/>
              <a:gd name="T9" fmla="*/ 37 h 137"/>
              <a:gd name="T10" fmla="*/ 36 w 137"/>
              <a:gd name="T11" fmla="*/ 0 h 137"/>
              <a:gd name="T12" fmla="*/ 99 w 137"/>
              <a:gd name="T13" fmla="*/ 0 h 137"/>
              <a:gd name="T14" fmla="*/ 136 w 137"/>
              <a:gd name="T15" fmla="*/ 37 h 137"/>
              <a:gd name="T16" fmla="*/ 136 w 137"/>
              <a:gd name="T17" fmla="*/ 100 h 137"/>
              <a:gd name="T18" fmla="*/ 99 w 137"/>
              <a:gd name="T19" fmla="*/ 136 h 137"/>
              <a:gd name="T20" fmla="*/ 99 w 137"/>
              <a:gd name="T21" fmla="*/ 37 h 137"/>
              <a:gd name="T22" fmla="*/ 99 w 137"/>
              <a:gd name="T23" fmla="*/ 37 h 137"/>
              <a:gd name="T24" fmla="*/ 36 w 137"/>
              <a:gd name="T25" fmla="*/ 37 h 137"/>
              <a:gd name="T26" fmla="*/ 36 w 137"/>
              <a:gd name="T27" fmla="*/ 100 h 137"/>
              <a:gd name="T28" fmla="*/ 99 w 137"/>
              <a:gd name="T29" fmla="*/ 100 h 137"/>
              <a:gd name="T30" fmla="*/ 99 w 137"/>
              <a:gd name="T31" fmla="*/ 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137">
                <a:moveTo>
                  <a:pt x="99" y="136"/>
                </a:moveTo>
                <a:lnTo>
                  <a:pt x="99" y="136"/>
                </a:lnTo>
                <a:cubicBezTo>
                  <a:pt x="36" y="136"/>
                  <a:pt x="36" y="136"/>
                  <a:pt x="36" y="136"/>
                </a:cubicBezTo>
                <a:cubicBezTo>
                  <a:pt x="18" y="136"/>
                  <a:pt x="0" y="118"/>
                  <a:pt x="0" y="10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8" y="0"/>
                  <a:pt x="136" y="18"/>
                  <a:pt x="136" y="37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118"/>
                  <a:pt x="118" y="136"/>
                  <a:pt x="99" y="136"/>
                </a:cubicBezTo>
                <a:close/>
                <a:moveTo>
                  <a:pt x="99" y="37"/>
                </a:moveTo>
                <a:lnTo>
                  <a:pt x="99" y="37"/>
                </a:lnTo>
                <a:cubicBezTo>
                  <a:pt x="36" y="37"/>
                  <a:pt x="36" y="37"/>
                  <a:pt x="36" y="37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99" y="100"/>
                  <a:pt x="99" y="100"/>
                  <a:pt x="99" y="100"/>
                </a:cubicBezTo>
                <a:lnTo>
                  <a:pt x="99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76">
            <a:extLst>
              <a:ext uri="{FF2B5EF4-FFF2-40B4-BE49-F238E27FC236}">
                <a16:creationId xmlns:a16="http://schemas.microsoft.com/office/drawing/2014/main" id="{159702FA-2CC7-A340-99AB-2893D944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7125" y="6818034"/>
            <a:ext cx="555064" cy="435172"/>
          </a:xfrm>
          <a:custGeom>
            <a:avLst/>
            <a:gdLst>
              <a:gd name="T0" fmla="*/ 461 w 553"/>
              <a:gd name="T1" fmla="*/ 432 h 433"/>
              <a:gd name="T2" fmla="*/ 461 w 553"/>
              <a:gd name="T3" fmla="*/ 432 h 433"/>
              <a:gd name="T4" fmla="*/ 91 w 553"/>
              <a:gd name="T5" fmla="*/ 432 h 433"/>
              <a:gd name="T6" fmla="*/ 0 w 553"/>
              <a:gd name="T7" fmla="*/ 351 h 433"/>
              <a:gd name="T8" fmla="*/ 0 w 553"/>
              <a:gd name="T9" fmla="*/ 0 h 433"/>
              <a:gd name="T10" fmla="*/ 46 w 553"/>
              <a:gd name="T11" fmla="*/ 0 h 433"/>
              <a:gd name="T12" fmla="*/ 46 w 553"/>
              <a:gd name="T13" fmla="*/ 351 h 433"/>
              <a:gd name="T14" fmla="*/ 91 w 553"/>
              <a:gd name="T15" fmla="*/ 387 h 433"/>
              <a:gd name="T16" fmla="*/ 461 w 553"/>
              <a:gd name="T17" fmla="*/ 387 h 433"/>
              <a:gd name="T18" fmla="*/ 498 w 553"/>
              <a:gd name="T19" fmla="*/ 351 h 433"/>
              <a:gd name="T20" fmla="*/ 498 w 553"/>
              <a:gd name="T21" fmla="*/ 125 h 433"/>
              <a:gd name="T22" fmla="*/ 461 w 553"/>
              <a:gd name="T23" fmla="*/ 89 h 433"/>
              <a:gd name="T24" fmla="*/ 91 w 553"/>
              <a:gd name="T25" fmla="*/ 89 h 433"/>
              <a:gd name="T26" fmla="*/ 91 w 553"/>
              <a:gd name="T27" fmla="*/ 44 h 433"/>
              <a:gd name="T28" fmla="*/ 461 w 553"/>
              <a:gd name="T29" fmla="*/ 44 h 433"/>
              <a:gd name="T30" fmla="*/ 552 w 553"/>
              <a:gd name="T31" fmla="*/ 125 h 433"/>
              <a:gd name="T32" fmla="*/ 552 w 553"/>
              <a:gd name="T33" fmla="*/ 351 h 433"/>
              <a:gd name="T34" fmla="*/ 461 w 553"/>
              <a:gd name="T35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3" h="433">
                <a:moveTo>
                  <a:pt x="461" y="432"/>
                </a:moveTo>
                <a:lnTo>
                  <a:pt x="461" y="432"/>
                </a:lnTo>
                <a:cubicBezTo>
                  <a:pt x="91" y="432"/>
                  <a:pt x="91" y="432"/>
                  <a:pt x="91" y="432"/>
                </a:cubicBezTo>
                <a:cubicBezTo>
                  <a:pt x="37" y="432"/>
                  <a:pt x="0" y="396"/>
                  <a:pt x="0" y="351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51"/>
                  <a:pt x="46" y="351"/>
                  <a:pt x="46" y="351"/>
                </a:cubicBezTo>
                <a:cubicBezTo>
                  <a:pt x="46" y="369"/>
                  <a:pt x="64" y="387"/>
                  <a:pt x="91" y="387"/>
                </a:cubicBezTo>
                <a:cubicBezTo>
                  <a:pt x="461" y="387"/>
                  <a:pt x="461" y="387"/>
                  <a:pt x="461" y="387"/>
                </a:cubicBezTo>
                <a:cubicBezTo>
                  <a:pt x="479" y="387"/>
                  <a:pt x="498" y="369"/>
                  <a:pt x="498" y="351"/>
                </a:cubicBezTo>
                <a:cubicBezTo>
                  <a:pt x="498" y="125"/>
                  <a:pt x="498" y="125"/>
                  <a:pt x="498" y="125"/>
                </a:cubicBezTo>
                <a:cubicBezTo>
                  <a:pt x="498" y="107"/>
                  <a:pt x="479" y="89"/>
                  <a:pt x="461" y="89"/>
                </a:cubicBezTo>
                <a:cubicBezTo>
                  <a:pt x="91" y="89"/>
                  <a:pt x="91" y="89"/>
                  <a:pt x="91" y="89"/>
                </a:cubicBezTo>
                <a:cubicBezTo>
                  <a:pt x="91" y="44"/>
                  <a:pt x="91" y="44"/>
                  <a:pt x="91" y="44"/>
                </a:cubicBezTo>
                <a:cubicBezTo>
                  <a:pt x="461" y="44"/>
                  <a:pt x="461" y="44"/>
                  <a:pt x="461" y="44"/>
                </a:cubicBezTo>
                <a:cubicBezTo>
                  <a:pt x="506" y="44"/>
                  <a:pt x="552" y="80"/>
                  <a:pt x="552" y="125"/>
                </a:cubicBezTo>
                <a:cubicBezTo>
                  <a:pt x="552" y="351"/>
                  <a:pt x="552" y="351"/>
                  <a:pt x="552" y="351"/>
                </a:cubicBezTo>
                <a:cubicBezTo>
                  <a:pt x="552" y="396"/>
                  <a:pt x="506" y="432"/>
                  <a:pt x="461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77">
            <a:extLst>
              <a:ext uri="{FF2B5EF4-FFF2-40B4-BE49-F238E27FC236}">
                <a16:creationId xmlns:a16="http://schemas.microsoft.com/office/drawing/2014/main" id="{60AF771F-D00F-0F42-BB55-7706F09D6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8244" y="6729224"/>
            <a:ext cx="510659" cy="182063"/>
          </a:xfrm>
          <a:custGeom>
            <a:avLst/>
            <a:gdLst>
              <a:gd name="T0" fmla="*/ 99 w 507"/>
              <a:gd name="T1" fmla="*/ 180 h 181"/>
              <a:gd name="T2" fmla="*/ 99 w 507"/>
              <a:gd name="T3" fmla="*/ 180 h 181"/>
              <a:gd name="T4" fmla="*/ 8 w 507"/>
              <a:gd name="T5" fmla="*/ 73 h 181"/>
              <a:gd name="T6" fmla="*/ 108 w 507"/>
              <a:gd name="T7" fmla="*/ 0 h 181"/>
              <a:gd name="T8" fmla="*/ 424 w 507"/>
              <a:gd name="T9" fmla="*/ 0 h 181"/>
              <a:gd name="T10" fmla="*/ 506 w 507"/>
              <a:gd name="T11" fmla="*/ 73 h 181"/>
              <a:gd name="T12" fmla="*/ 506 w 507"/>
              <a:gd name="T13" fmla="*/ 91 h 181"/>
              <a:gd name="T14" fmla="*/ 478 w 507"/>
              <a:gd name="T15" fmla="*/ 108 h 181"/>
              <a:gd name="T16" fmla="*/ 478 w 507"/>
              <a:gd name="T17" fmla="*/ 108 h 181"/>
              <a:gd name="T18" fmla="*/ 460 w 507"/>
              <a:gd name="T19" fmla="*/ 91 h 181"/>
              <a:gd name="T20" fmla="*/ 460 w 507"/>
              <a:gd name="T21" fmla="*/ 73 h 181"/>
              <a:gd name="T22" fmla="*/ 424 w 507"/>
              <a:gd name="T23" fmla="*/ 46 h 181"/>
              <a:gd name="T24" fmla="*/ 99 w 507"/>
              <a:gd name="T25" fmla="*/ 46 h 181"/>
              <a:gd name="T26" fmla="*/ 54 w 507"/>
              <a:gd name="T27" fmla="*/ 82 h 181"/>
              <a:gd name="T28" fmla="*/ 99 w 507"/>
              <a:gd name="T29" fmla="*/ 135 h 181"/>
              <a:gd name="T30" fmla="*/ 99 w 507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7" h="181">
                <a:moveTo>
                  <a:pt x="99" y="180"/>
                </a:moveTo>
                <a:lnTo>
                  <a:pt x="99" y="180"/>
                </a:lnTo>
                <a:cubicBezTo>
                  <a:pt x="45" y="180"/>
                  <a:pt x="0" y="135"/>
                  <a:pt x="8" y="73"/>
                </a:cubicBezTo>
                <a:cubicBezTo>
                  <a:pt x="17" y="27"/>
                  <a:pt x="54" y="0"/>
                  <a:pt x="108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69" y="0"/>
                  <a:pt x="506" y="27"/>
                  <a:pt x="506" y="73"/>
                </a:cubicBezTo>
                <a:cubicBezTo>
                  <a:pt x="506" y="91"/>
                  <a:pt x="506" y="91"/>
                  <a:pt x="506" y="91"/>
                </a:cubicBezTo>
                <a:cubicBezTo>
                  <a:pt x="506" y="100"/>
                  <a:pt x="497" y="108"/>
                  <a:pt x="478" y="108"/>
                </a:cubicBezTo>
                <a:lnTo>
                  <a:pt x="478" y="108"/>
                </a:lnTo>
                <a:cubicBezTo>
                  <a:pt x="469" y="108"/>
                  <a:pt x="460" y="100"/>
                  <a:pt x="460" y="91"/>
                </a:cubicBezTo>
                <a:cubicBezTo>
                  <a:pt x="460" y="73"/>
                  <a:pt x="460" y="73"/>
                  <a:pt x="460" y="73"/>
                </a:cubicBezTo>
                <a:cubicBezTo>
                  <a:pt x="460" y="55"/>
                  <a:pt x="442" y="46"/>
                  <a:pt x="424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81" y="46"/>
                  <a:pt x="63" y="55"/>
                  <a:pt x="54" y="82"/>
                </a:cubicBezTo>
                <a:cubicBezTo>
                  <a:pt x="54" y="108"/>
                  <a:pt x="72" y="135"/>
                  <a:pt x="99" y="135"/>
                </a:cubicBezTo>
                <a:lnTo>
                  <a:pt x="99" y="1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78">
            <a:extLst>
              <a:ext uri="{FF2B5EF4-FFF2-40B4-BE49-F238E27FC236}">
                <a16:creationId xmlns:a16="http://schemas.microsoft.com/office/drawing/2014/main" id="{B7518284-954F-5142-B538-234AF452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264" y="4992980"/>
            <a:ext cx="182060" cy="257551"/>
          </a:xfrm>
          <a:custGeom>
            <a:avLst/>
            <a:gdLst>
              <a:gd name="T0" fmla="*/ 180 w 181"/>
              <a:gd name="T1" fmla="*/ 253 h 254"/>
              <a:gd name="T2" fmla="*/ 180 w 181"/>
              <a:gd name="T3" fmla="*/ 253 h 254"/>
              <a:gd name="T4" fmla="*/ 0 w 181"/>
              <a:gd name="T5" fmla="*/ 253 h 254"/>
              <a:gd name="T6" fmla="*/ 0 w 181"/>
              <a:gd name="T7" fmla="*/ 36 h 254"/>
              <a:gd name="T8" fmla="*/ 36 w 181"/>
              <a:gd name="T9" fmla="*/ 0 h 254"/>
              <a:gd name="T10" fmla="*/ 144 w 181"/>
              <a:gd name="T11" fmla="*/ 0 h 254"/>
              <a:gd name="T12" fmla="*/ 180 w 181"/>
              <a:gd name="T13" fmla="*/ 36 h 254"/>
              <a:gd name="T14" fmla="*/ 180 w 181"/>
              <a:gd name="T15" fmla="*/ 253 h 254"/>
              <a:gd name="T16" fmla="*/ 36 w 181"/>
              <a:gd name="T17" fmla="*/ 217 h 254"/>
              <a:gd name="T18" fmla="*/ 36 w 181"/>
              <a:gd name="T19" fmla="*/ 217 h 254"/>
              <a:gd name="T20" fmla="*/ 144 w 181"/>
              <a:gd name="T21" fmla="*/ 217 h 254"/>
              <a:gd name="T22" fmla="*/ 144 w 181"/>
              <a:gd name="T23" fmla="*/ 36 h 254"/>
              <a:gd name="T24" fmla="*/ 144 w 181"/>
              <a:gd name="T25" fmla="*/ 36 h 254"/>
              <a:gd name="T26" fmla="*/ 36 w 181"/>
              <a:gd name="T27" fmla="*/ 36 h 254"/>
              <a:gd name="T28" fmla="*/ 36 w 181"/>
              <a:gd name="T29" fmla="*/ 36 h 254"/>
              <a:gd name="T30" fmla="*/ 36 w 181"/>
              <a:gd name="T31" fmla="*/ 2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254">
                <a:moveTo>
                  <a:pt x="180" y="253"/>
                </a:moveTo>
                <a:lnTo>
                  <a:pt x="180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0" y="18"/>
                  <a:pt x="180" y="36"/>
                </a:cubicBezTo>
                <a:lnTo>
                  <a:pt x="180" y="253"/>
                </a:lnTo>
                <a:close/>
                <a:moveTo>
                  <a:pt x="36" y="217"/>
                </a:moveTo>
                <a:lnTo>
                  <a:pt x="36" y="217"/>
                </a:lnTo>
                <a:cubicBezTo>
                  <a:pt x="144" y="217"/>
                  <a:pt x="144" y="217"/>
                  <a:pt x="144" y="217"/>
                </a:cubicBezTo>
                <a:cubicBezTo>
                  <a:pt x="144" y="36"/>
                  <a:pt x="144" y="36"/>
                  <a:pt x="144" y="36"/>
                </a:cubicBezTo>
                <a:lnTo>
                  <a:pt x="144" y="36"/>
                </a:lnTo>
                <a:cubicBezTo>
                  <a:pt x="36" y="36"/>
                  <a:pt x="36" y="36"/>
                  <a:pt x="36" y="36"/>
                </a:cubicBezTo>
                <a:lnTo>
                  <a:pt x="36" y="36"/>
                </a:lnTo>
                <a:lnTo>
                  <a:pt x="36" y="2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79">
            <a:extLst>
              <a:ext uri="{FF2B5EF4-FFF2-40B4-BE49-F238E27FC236}">
                <a16:creationId xmlns:a16="http://schemas.microsoft.com/office/drawing/2014/main" id="{2E1FA165-918A-314B-90FD-534139FF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963" y="4917489"/>
            <a:ext cx="528424" cy="337480"/>
          </a:xfrm>
          <a:custGeom>
            <a:avLst/>
            <a:gdLst>
              <a:gd name="T0" fmla="*/ 470 w 525"/>
              <a:gd name="T1" fmla="*/ 335 h 336"/>
              <a:gd name="T2" fmla="*/ 470 w 525"/>
              <a:gd name="T3" fmla="*/ 335 h 336"/>
              <a:gd name="T4" fmla="*/ 54 w 525"/>
              <a:gd name="T5" fmla="*/ 335 h 336"/>
              <a:gd name="T6" fmla="*/ 0 w 525"/>
              <a:gd name="T7" fmla="*/ 280 h 336"/>
              <a:gd name="T8" fmla="*/ 0 w 525"/>
              <a:gd name="T9" fmla="*/ 63 h 336"/>
              <a:gd name="T10" fmla="*/ 18 w 525"/>
              <a:gd name="T11" fmla="*/ 37 h 336"/>
              <a:gd name="T12" fmla="*/ 18 w 525"/>
              <a:gd name="T13" fmla="*/ 37 h 336"/>
              <a:gd name="T14" fmla="*/ 45 w 525"/>
              <a:gd name="T15" fmla="*/ 63 h 336"/>
              <a:gd name="T16" fmla="*/ 45 w 525"/>
              <a:gd name="T17" fmla="*/ 280 h 336"/>
              <a:gd name="T18" fmla="*/ 54 w 525"/>
              <a:gd name="T19" fmla="*/ 290 h 336"/>
              <a:gd name="T20" fmla="*/ 470 w 525"/>
              <a:gd name="T21" fmla="*/ 290 h 336"/>
              <a:gd name="T22" fmla="*/ 479 w 525"/>
              <a:gd name="T23" fmla="*/ 280 h 336"/>
              <a:gd name="T24" fmla="*/ 479 w 525"/>
              <a:gd name="T25" fmla="*/ 0 h 336"/>
              <a:gd name="T26" fmla="*/ 524 w 525"/>
              <a:gd name="T27" fmla="*/ 0 h 336"/>
              <a:gd name="T28" fmla="*/ 524 w 525"/>
              <a:gd name="T29" fmla="*/ 280 h 336"/>
              <a:gd name="T30" fmla="*/ 470 w 525"/>
              <a:gd name="T3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336">
                <a:moveTo>
                  <a:pt x="470" y="335"/>
                </a:moveTo>
                <a:lnTo>
                  <a:pt x="470" y="335"/>
                </a:lnTo>
                <a:cubicBezTo>
                  <a:pt x="54" y="335"/>
                  <a:pt x="54" y="335"/>
                  <a:pt x="54" y="335"/>
                </a:cubicBezTo>
                <a:cubicBezTo>
                  <a:pt x="27" y="335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9" y="37"/>
                  <a:pt x="18" y="37"/>
                </a:cubicBezTo>
                <a:lnTo>
                  <a:pt x="18" y="37"/>
                </a:lnTo>
                <a:cubicBezTo>
                  <a:pt x="36" y="37"/>
                  <a:pt x="45" y="54"/>
                  <a:pt x="45" y="63"/>
                </a:cubicBezTo>
                <a:cubicBezTo>
                  <a:pt x="45" y="280"/>
                  <a:pt x="45" y="280"/>
                  <a:pt x="45" y="280"/>
                </a:cubicBezTo>
                <a:lnTo>
                  <a:pt x="54" y="290"/>
                </a:lnTo>
                <a:cubicBezTo>
                  <a:pt x="470" y="290"/>
                  <a:pt x="470" y="290"/>
                  <a:pt x="470" y="290"/>
                </a:cubicBezTo>
                <a:cubicBezTo>
                  <a:pt x="479" y="290"/>
                  <a:pt x="479" y="280"/>
                  <a:pt x="479" y="280"/>
                </a:cubicBezTo>
                <a:cubicBezTo>
                  <a:pt x="479" y="0"/>
                  <a:pt x="479" y="0"/>
                  <a:pt x="479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24" y="280"/>
                  <a:pt x="524" y="280"/>
                  <a:pt x="524" y="280"/>
                </a:cubicBezTo>
                <a:cubicBezTo>
                  <a:pt x="524" y="307"/>
                  <a:pt x="506" y="335"/>
                  <a:pt x="470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80">
            <a:extLst>
              <a:ext uri="{FF2B5EF4-FFF2-40B4-BE49-F238E27FC236}">
                <a16:creationId xmlns:a16="http://schemas.microsoft.com/office/drawing/2014/main" id="{613D8827-2949-0A44-820C-9E69355A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558" y="4699905"/>
            <a:ext cx="608353" cy="244228"/>
          </a:xfrm>
          <a:custGeom>
            <a:avLst/>
            <a:gdLst>
              <a:gd name="T0" fmla="*/ 515 w 606"/>
              <a:gd name="T1" fmla="*/ 243 h 244"/>
              <a:gd name="T2" fmla="*/ 515 w 606"/>
              <a:gd name="T3" fmla="*/ 243 h 244"/>
              <a:gd name="T4" fmla="*/ 442 w 606"/>
              <a:gd name="T5" fmla="*/ 216 h 244"/>
              <a:gd name="T6" fmla="*/ 370 w 606"/>
              <a:gd name="T7" fmla="*/ 243 h 244"/>
              <a:gd name="T8" fmla="*/ 307 w 606"/>
              <a:gd name="T9" fmla="*/ 216 h 244"/>
              <a:gd name="T10" fmla="*/ 235 w 606"/>
              <a:gd name="T11" fmla="*/ 243 h 244"/>
              <a:gd name="T12" fmla="*/ 162 w 606"/>
              <a:gd name="T13" fmla="*/ 216 h 244"/>
              <a:gd name="T14" fmla="*/ 90 w 606"/>
              <a:gd name="T15" fmla="*/ 243 h 244"/>
              <a:gd name="T16" fmla="*/ 0 w 606"/>
              <a:gd name="T17" fmla="*/ 144 h 244"/>
              <a:gd name="T18" fmla="*/ 0 w 606"/>
              <a:gd name="T19" fmla="*/ 144 h 244"/>
              <a:gd name="T20" fmla="*/ 81 w 606"/>
              <a:gd name="T21" fmla="*/ 17 h 244"/>
              <a:gd name="T22" fmla="*/ 126 w 606"/>
              <a:gd name="T23" fmla="*/ 0 h 244"/>
              <a:gd name="T24" fmla="*/ 479 w 606"/>
              <a:gd name="T25" fmla="*/ 0 h 244"/>
              <a:gd name="T26" fmla="*/ 479 w 606"/>
              <a:gd name="T27" fmla="*/ 0 h 244"/>
              <a:gd name="T28" fmla="*/ 524 w 606"/>
              <a:gd name="T29" fmla="*/ 17 h 244"/>
              <a:gd name="T30" fmla="*/ 605 w 606"/>
              <a:gd name="T31" fmla="*/ 144 h 244"/>
              <a:gd name="T32" fmla="*/ 605 w 606"/>
              <a:gd name="T33" fmla="*/ 153 h 244"/>
              <a:gd name="T34" fmla="*/ 515 w 606"/>
              <a:gd name="T35" fmla="*/ 243 h 244"/>
              <a:gd name="T36" fmla="*/ 442 w 606"/>
              <a:gd name="T37" fmla="*/ 153 h 244"/>
              <a:gd name="T38" fmla="*/ 442 w 606"/>
              <a:gd name="T39" fmla="*/ 153 h 244"/>
              <a:gd name="T40" fmla="*/ 442 w 606"/>
              <a:gd name="T41" fmla="*/ 153 h 244"/>
              <a:gd name="T42" fmla="*/ 470 w 606"/>
              <a:gd name="T43" fmla="*/ 171 h 244"/>
              <a:gd name="T44" fmla="*/ 515 w 606"/>
              <a:gd name="T45" fmla="*/ 198 h 244"/>
              <a:gd name="T46" fmla="*/ 560 w 606"/>
              <a:gd name="T47" fmla="*/ 153 h 244"/>
              <a:gd name="T48" fmla="*/ 488 w 606"/>
              <a:gd name="T49" fmla="*/ 45 h 244"/>
              <a:gd name="T50" fmla="*/ 126 w 606"/>
              <a:gd name="T51" fmla="*/ 45 h 244"/>
              <a:gd name="T52" fmla="*/ 117 w 606"/>
              <a:gd name="T53" fmla="*/ 45 h 244"/>
              <a:gd name="T54" fmla="*/ 45 w 606"/>
              <a:gd name="T55" fmla="*/ 153 h 244"/>
              <a:gd name="T56" fmla="*/ 90 w 606"/>
              <a:gd name="T57" fmla="*/ 198 h 244"/>
              <a:gd name="T58" fmla="*/ 135 w 606"/>
              <a:gd name="T59" fmla="*/ 171 h 244"/>
              <a:gd name="T60" fmla="*/ 162 w 606"/>
              <a:gd name="T61" fmla="*/ 153 h 244"/>
              <a:gd name="T62" fmla="*/ 162 w 606"/>
              <a:gd name="T63" fmla="*/ 153 h 244"/>
              <a:gd name="T64" fmla="*/ 189 w 606"/>
              <a:gd name="T65" fmla="*/ 171 h 244"/>
              <a:gd name="T66" fmla="*/ 235 w 606"/>
              <a:gd name="T67" fmla="*/ 198 h 244"/>
              <a:gd name="T68" fmla="*/ 271 w 606"/>
              <a:gd name="T69" fmla="*/ 171 h 244"/>
              <a:gd name="T70" fmla="*/ 307 w 606"/>
              <a:gd name="T71" fmla="*/ 153 h 244"/>
              <a:gd name="T72" fmla="*/ 307 w 606"/>
              <a:gd name="T73" fmla="*/ 153 h 244"/>
              <a:gd name="T74" fmla="*/ 334 w 606"/>
              <a:gd name="T75" fmla="*/ 171 h 244"/>
              <a:gd name="T76" fmla="*/ 370 w 606"/>
              <a:gd name="T77" fmla="*/ 198 h 244"/>
              <a:gd name="T78" fmla="*/ 415 w 606"/>
              <a:gd name="T79" fmla="*/ 171 h 244"/>
              <a:gd name="T80" fmla="*/ 442 w 606"/>
              <a:gd name="T81" fmla="*/ 15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6" h="244">
                <a:moveTo>
                  <a:pt x="515" y="243"/>
                </a:moveTo>
                <a:lnTo>
                  <a:pt x="515" y="243"/>
                </a:lnTo>
                <a:cubicBezTo>
                  <a:pt x="488" y="243"/>
                  <a:pt x="461" y="234"/>
                  <a:pt x="442" y="216"/>
                </a:cubicBezTo>
                <a:cubicBezTo>
                  <a:pt x="424" y="234"/>
                  <a:pt x="397" y="243"/>
                  <a:pt x="370" y="243"/>
                </a:cubicBezTo>
                <a:cubicBezTo>
                  <a:pt x="343" y="243"/>
                  <a:pt x="316" y="234"/>
                  <a:pt x="307" y="216"/>
                </a:cubicBezTo>
                <a:cubicBezTo>
                  <a:pt x="289" y="234"/>
                  <a:pt x="262" y="243"/>
                  <a:pt x="235" y="243"/>
                </a:cubicBezTo>
                <a:cubicBezTo>
                  <a:pt x="208" y="243"/>
                  <a:pt x="180" y="234"/>
                  <a:pt x="162" y="216"/>
                </a:cubicBezTo>
                <a:cubicBezTo>
                  <a:pt x="144" y="234"/>
                  <a:pt x="117" y="243"/>
                  <a:pt x="90" y="243"/>
                </a:cubicBezTo>
                <a:cubicBezTo>
                  <a:pt x="36" y="243"/>
                  <a:pt x="0" y="198"/>
                  <a:pt x="0" y="144"/>
                </a:cubicBezTo>
                <a:lnTo>
                  <a:pt x="0" y="144"/>
                </a:lnTo>
                <a:cubicBezTo>
                  <a:pt x="81" y="17"/>
                  <a:pt x="81" y="17"/>
                  <a:pt x="81" y="17"/>
                </a:cubicBezTo>
                <a:cubicBezTo>
                  <a:pt x="90" y="8"/>
                  <a:pt x="108" y="0"/>
                  <a:pt x="126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7" y="0"/>
                  <a:pt x="515" y="8"/>
                  <a:pt x="524" y="17"/>
                </a:cubicBezTo>
                <a:cubicBezTo>
                  <a:pt x="605" y="144"/>
                  <a:pt x="605" y="144"/>
                  <a:pt x="605" y="144"/>
                </a:cubicBezTo>
                <a:cubicBezTo>
                  <a:pt x="605" y="153"/>
                  <a:pt x="605" y="153"/>
                  <a:pt x="605" y="153"/>
                </a:cubicBezTo>
                <a:cubicBezTo>
                  <a:pt x="605" y="198"/>
                  <a:pt x="569" y="243"/>
                  <a:pt x="515" y="243"/>
                </a:cubicBezTo>
                <a:close/>
                <a:moveTo>
                  <a:pt x="442" y="153"/>
                </a:moveTo>
                <a:lnTo>
                  <a:pt x="442" y="153"/>
                </a:lnTo>
                <a:lnTo>
                  <a:pt x="442" y="153"/>
                </a:lnTo>
                <a:cubicBezTo>
                  <a:pt x="451" y="153"/>
                  <a:pt x="461" y="162"/>
                  <a:pt x="470" y="171"/>
                </a:cubicBezTo>
                <a:cubicBezTo>
                  <a:pt x="479" y="189"/>
                  <a:pt x="497" y="198"/>
                  <a:pt x="515" y="198"/>
                </a:cubicBezTo>
                <a:cubicBezTo>
                  <a:pt x="533" y="198"/>
                  <a:pt x="551" y="180"/>
                  <a:pt x="560" y="153"/>
                </a:cubicBezTo>
                <a:cubicBezTo>
                  <a:pt x="488" y="45"/>
                  <a:pt x="488" y="45"/>
                  <a:pt x="488" y="45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54" y="180"/>
                  <a:pt x="72" y="198"/>
                  <a:pt x="90" y="198"/>
                </a:cubicBezTo>
                <a:cubicBezTo>
                  <a:pt x="108" y="198"/>
                  <a:pt x="126" y="189"/>
                  <a:pt x="135" y="171"/>
                </a:cubicBezTo>
                <a:cubicBezTo>
                  <a:pt x="144" y="162"/>
                  <a:pt x="153" y="153"/>
                  <a:pt x="162" y="153"/>
                </a:cubicBezTo>
                <a:lnTo>
                  <a:pt x="162" y="153"/>
                </a:lnTo>
                <a:cubicBezTo>
                  <a:pt x="180" y="153"/>
                  <a:pt x="189" y="162"/>
                  <a:pt x="189" y="171"/>
                </a:cubicBezTo>
                <a:cubicBezTo>
                  <a:pt x="198" y="189"/>
                  <a:pt x="217" y="198"/>
                  <a:pt x="235" y="198"/>
                </a:cubicBezTo>
                <a:cubicBezTo>
                  <a:pt x="253" y="198"/>
                  <a:pt x="271" y="189"/>
                  <a:pt x="271" y="171"/>
                </a:cubicBezTo>
                <a:cubicBezTo>
                  <a:pt x="280" y="162"/>
                  <a:pt x="289" y="153"/>
                  <a:pt x="307" y="153"/>
                </a:cubicBezTo>
                <a:lnTo>
                  <a:pt x="307" y="153"/>
                </a:lnTo>
                <a:cubicBezTo>
                  <a:pt x="316" y="153"/>
                  <a:pt x="325" y="162"/>
                  <a:pt x="334" y="171"/>
                </a:cubicBezTo>
                <a:cubicBezTo>
                  <a:pt x="334" y="189"/>
                  <a:pt x="352" y="198"/>
                  <a:pt x="370" y="198"/>
                </a:cubicBezTo>
                <a:cubicBezTo>
                  <a:pt x="388" y="198"/>
                  <a:pt x="406" y="189"/>
                  <a:pt x="415" y="171"/>
                </a:cubicBezTo>
                <a:cubicBezTo>
                  <a:pt x="415" y="162"/>
                  <a:pt x="424" y="153"/>
                  <a:pt x="442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81">
            <a:extLst>
              <a:ext uri="{FF2B5EF4-FFF2-40B4-BE49-F238E27FC236}">
                <a16:creationId xmlns:a16="http://schemas.microsoft.com/office/drawing/2014/main" id="{1794BBCD-73F3-5E46-9C40-041EC120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578" y="6973454"/>
            <a:ext cx="155417" cy="35524"/>
          </a:xfrm>
          <a:custGeom>
            <a:avLst/>
            <a:gdLst>
              <a:gd name="T0" fmla="*/ 153 w 154"/>
              <a:gd name="T1" fmla="*/ 36 h 37"/>
              <a:gd name="T2" fmla="*/ 0 w 154"/>
              <a:gd name="T3" fmla="*/ 36 h 37"/>
              <a:gd name="T4" fmla="*/ 0 w 154"/>
              <a:gd name="T5" fmla="*/ 0 h 37"/>
              <a:gd name="T6" fmla="*/ 153 w 154"/>
              <a:gd name="T7" fmla="*/ 0 h 37"/>
              <a:gd name="T8" fmla="*/ 153 w 154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37">
                <a:moveTo>
                  <a:pt x="153" y="36"/>
                </a:moveTo>
                <a:lnTo>
                  <a:pt x="0" y="36"/>
                </a:lnTo>
                <a:lnTo>
                  <a:pt x="0" y="0"/>
                </a:lnTo>
                <a:lnTo>
                  <a:pt x="153" y="0"/>
                </a:lnTo>
                <a:lnTo>
                  <a:pt x="15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82">
            <a:extLst>
              <a:ext uri="{FF2B5EF4-FFF2-40B4-BE49-F238E27FC236}">
                <a16:creationId xmlns:a16="http://schemas.microsoft.com/office/drawing/2014/main" id="{BC18A8FF-0317-E64B-8D4C-1798618E8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779" y="6862440"/>
            <a:ext cx="155420" cy="301956"/>
          </a:xfrm>
          <a:custGeom>
            <a:avLst/>
            <a:gdLst>
              <a:gd name="T0" fmla="*/ 63 w 154"/>
              <a:gd name="T1" fmla="*/ 0 h 299"/>
              <a:gd name="T2" fmla="*/ 63 w 154"/>
              <a:gd name="T3" fmla="*/ 0 h 299"/>
              <a:gd name="T4" fmla="*/ 0 w 154"/>
              <a:gd name="T5" fmla="*/ 0 h 299"/>
              <a:gd name="T6" fmla="*/ 0 w 154"/>
              <a:gd name="T7" fmla="*/ 36 h 299"/>
              <a:gd name="T8" fmla="*/ 45 w 154"/>
              <a:gd name="T9" fmla="*/ 36 h 299"/>
              <a:gd name="T10" fmla="*/ 63 w 154"/>
              <a:gd name="T11" fmla="*/ 45 h 299"/>
              <a:gd name="T12" fmla="*/ 117 w 154"/>
              <a:gd name="T13" fmla="*/ 117 h 299"/>
              <a:gd name="T14" fmla="*/ 117 w 154"/>
              <a:gd name="T15" fmla="*/ 262 h 299"/>
              <a:gd name="T16" fmla="*/ 27 w 154"/>
              <a:gd name="T17" fmla="*/ 262 h 299"/>
              <a:gd name="T18" fmla="*/ 27 w 154"/>
              <a:gd name="T19" fmla="*/ 271 h 299"/>
              <a:gd name="T20" fmla="*/ 27 w 154"/>
              <a:gd name="T21" fmla="*/ 298 h 299"/>
              <a:gd name="T22" fmla="*/ 117 w 154"/>
              <a:gd name="T23" fmla="*/ 298 h 299"/>
              <a:gd name="T24" fmla="*/ 153 w 154"/>
              <a:gd name="T25" fmla="*/ 262 h 299"/>
              <a:gd name="T26" fmla="*/ 153 w 154"/>
              <a:gd name="T27" fmla="*/ 108 h 299"/>
              <a:gd name="T28" fmla="*/ 153 w 154"/>
              <a:gd name="T29" fmla="*/ 99 h 299"/>
              <a:gd name="T30" fmla="*/ 81 w 154"/>
              <a:gd name="T31" fmla="*/ 9 h 299"/>
              <a:gd name="T32" fmla="*/ 63 w 154"/>
              <a:gd name="T33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9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54" y="45"/>
                  <a:pt x="63" y="45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262"/>
                  <a:pt x="117" y="262"/>
                  <a:pt x="117" y="262"/>
                </a:cubicBezTo>
                <a:cubicBezTo>
                  <a:pt x="27" y="262"/>
                  <a:pt x="27" y="262"/>
                  <a:pt x="27" y="262"/>
                </a:cubicBezTo>
                <a:lnTo>
                  <a:pt x="27" y="271"/>
                </a:lnTo>
                <a:cubicBezTo>
                  <a:pt x="27" y="280"/>
                  <a:pt x="27" y="289"/>
                  <a:pt x="27" y="298"/>
                </a:cubicBezTo>
                <a:cubicBezTo>
                  <a:pt x="117" y="298"/>
                  <a:pt x="117" y="298"/>
                  <a:pt x="117" y="298"/>
                </a:cubicBezTo>
                <a:cubicBezTo>
                  <a:pt x="135" y="298"/>
                  <a:pt x="153" y="280"/>
                  <a:pt x="153" y="262"/>
                </a:cubicBezTo>
                <a:cubicBezTo>
                  <a:pt x="153" y="108"/>
                  <a:pt x="153" y="108"/>
                  <a:pt x="153" y="108"/>
                </a:cubicBezTo>
                <a:cubicBezTo>
                  <a:pt x="153" y="99"/>
                  <a:pt x="153" y="99"/>
                  <a:pt x="153" y="99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9"/>
                  <a:pt x="72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83">
            <a:extLst>
              <a:ext uri="{FF2B5EF4-FFF2-40B4-BE49-F238E27FC236}">
                <a16:creationId xmlns:a16="http://schemas.microsoft.com/office/drawing/2014/main" id="{018D1014-8B15-764A-9A5D-F5935CE7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990" y="7119990"/>
            <a:ext cx="182063" cy="44405"/>
          </a:xfrm>
          <a:custGeom>
            <a:avLst/>
            <a:gdLst>
              <a:gd name="T0" fmla="*/ 172 w 182"/>
              <a:gd name="T1" fmla="*/ 0 h 46"/>
              <a:gd name="T2" fmla="*/ 172 w 182"/>
              <a:gd name="T3" fmla="*/ 0 h 46"/>
              <a:gd name="T4" fmla="*/ 0 w 182"/>
              <a:gd name="T5" fmla="*/ 0 h 46"/>
              <a:gd name="T6" fmla="*/ 9 w 182"/>
              <a:gd name="T7" fmla="*/ 18 h 46"/>
              <a:gd name="T8" fmla="*/ 0 w 182"/>
              <a:gd name="T9" fmla="*/ 45 h 46"/>
              <a:gd name="T10" fmla="*/ 181 w 182"/>
              <a:gd name="T11" fmla="*/ 45 h 46"/>
              <a:gd name="T12" fmla="*/ 172 w 182"/>
              <a:gd name="T13" fmla="*/ 18 h 46"/>
              <a:gd name="T14" fmla="*/ 172 w 182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72" y="0"/>
                </a:moveTo>
                <a:lnTo>
                  <a:pt x="172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9" y="18"/>
                  <a:pt x="9" y="18"/>
                </a:cubicBezTo>
                <a:cubicBezTo>
                  <a:pt x="9" y="36"/>
                  <a:pt x="0" y="45"/>
                  <a:pt x="0" y="45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72" y="45"/>
                  <a:pt x="172" y="36"/>
                  <a:pt x="172" y="18"/>
                </a:cubicBezTo>
                <a:cubicBezTo>
                  <a:pt x="172" y="18"/>
                  <a:pt x="172" y="9"/>
                  <a:pt x="17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84">
            <a:extLst>
              <a:ext uri="{FF2B5EF4-FFF2-40B4-BE49-F238E27FC236}">
                <a16:creationId xmlns:a16="http://schemas.microsoft.com/office/drawing/2014/main" id="{B1C88BDC-8195-704C-B4BC-FDEA5448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406" y="6773629"/>
            <a:ext cx="457373" cy="328599"/>
          </a:xfrm>
          <a:custGeom>
            <a:avLst/>
            <a:gdLst>
              <a:gd name="T0" fmla="*/ 434 w 453"/>
              <a:gd name="T1" fmla="*/ 315 h 325"/>
              <a:gd name="T2" fmla="*/ 434 w 453"/>
              <a:gd name="T3" fmla="*/ 315 h 325"/>
              <a:gd name="T4" fmla="*/ 452 w 453"/>
              <a:gd name="T5" fmla="*/ 324 h 325"/>
              <a:gd name="T6" fmla="*/ 452 w 453"/>
              <a:gd name="T7" fmla="*/ 125 h 325"/>
              <a:gd name="T8" fmla="*/ 452 w 453"/>
              <a:gd name="T9" fmla="*/ 89 h 325"/>
              <a:gd name="T10" fmla="*/ 452 w 453"/>
              <a:gd name="T11" fmla="*/ 45 h 325"/>
              <a:gd name="T12" fmla="*/ 407 w 453"/>
              <a:gd name="T13" fmla="*/ 0 h 325"/>
              <a:gd name="T14" fmla="*/ 18 w 453"/>
              <a:gd name="T15" fmla="*/ 0 h 325"/>
              <a:gd name="T16" fmla="*/ 0 w 453"/>
              <a:gd name="T17" fmla="*/ 27 h 325"/>
              <a:gd name="T18" fmla="*/ 18 w 453"/>
              <a:gd name="T19" fmla="*/ 54 h 325"/>
              <a:gd name="T20" fmla="*/ 407 w 453"/>
              <a:gd name="T21" fmla="*/ 54 h 325"/>
              <a:gd name="T22" fmla="*/ 407 w 453"/>
              <a:gd name="T23" fmla="*/ 324 h 325"/>
              <a:gd name="T24" fmla="*/ 434 w 453"/>
              <a:gd name="T25" fmla="*/ 31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325">
                <a:moveTo>
                  <a:pt x="434" y="315"/>
                </a:moveTo>
                <a:lnTo>
                  <a:pt x="434" y="315"/>
                </a:lnTo>
                <a:cubicBezTo>
                  <a:pt x="443" y="315"/>
                  <a:pt x="443" y="315"/>
                  <a:pt x="452" y="324"/>
                </a:cubicBezTo>
                <a:cubicBezTo>
                  <a:pt x="452" y="125"/>
                  <a:pt x="452" y="125"/>
                  <a:pt x="452" y="125"/>
                </a:cubicBezTo>
                <a:cubicBezTo>
                  <a:pt x="452" y="89"/>
                  <a:pt x="452" y="89"/>
                  <a:pt x="452" y="89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27"/>
                  <a:pt x="434" y="0"/>
                  <a:pt x="40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54"/>
                  <a:pt x="18" y="54"/>
                </a:cubicBezTo>
                <a:cubicBezTo>
                  <a:pt x="407" y="54"/>
                  <a:pt x="407" y="54"/>
                  <a:pt x="407" y="54"/>
                </a:cubicBezTo>
                <a:cubicBezTo>
                  <a:pt x="407" y="324"/>
                  <a:pt x="407" y="324"/>
                  <a:pt x="407" y="324"/>
                </a:cubicBezTo>
                <a:cubicBezTo>
                  <a:pt x="415" y="324"/>
                  <a:pt x="425" y="315"/>
                  <a:pt x="434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85">
            <a:extLst>
              <a:ext uri="{FF2B5EF4-FFF2-40B4-BE49-F238E27FC236}">
                <a16:creationId xmlns:a16="http://schemas.microsoft.com/office/drawing/2014/main" id="{B532CA38-84DE-6742-9B93-904B18DBD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811" y="6955692"/>
            <a:ext cx="93250" cy="208703"/>
          </a:xfrm>
          <a:custGeom>
            <a:avLst/>
            <a:gdLst>
              <a:gd name="T0" fmla="*/ 91 w 92"/>
              <a:gd name="T1" fmla="*/ 163 h 209"/>
              <a:gd name="T2" fmla="*/ 91 w 92"/>
              <a:gd name="T3" fmla="*/ 163 h 209"/>
              <a:gd name="T4" fmla="*/ 45 w 92"/>
              <a:gd name="T5" fmla="*/ 163 h 209"/>
              <a:gd name="T6" fmla="*/ 45 w 92"/>
              <a:gd name="T7" fmla="*/ 0 h 209"/>
              <a:gd name="T8" fmla="*/ 0 w 92"/>
              <a:gd name="T9" fmla="*/ 0 h 209"/>
              <a:gd name="T10" fmla="*/ 0 w 92"/>
              <a:gd name="T11" fmla="*/ 163 h 209"/>
              <a:gd name="T12" fmla="*/ 9 w 92"/>
              <a:gd name="T13" fmla="*/ 199 h 209"/>
              <a:gd name="T14" fmla="*/ 45 w 92"/>
              <a:gd name="T15" fmla="*/ 208 h 209"/>
              <a:gd name="T16" fmla="*/ 45 w 92"/>
              <a:gd name="T17" fmla="*/ 208 h 209"/>
              <a:gd name="T18" fmla="*/ 91 w 92"/>
              <a:gd name="T19" fmla="*/ 208 h 209"/>
              <a:gd name="T20" fmla="*/ 81 w 92"/>
              <a:gd name="T21" fmla="*/ 181 h 209"/>
              <a:gd name="T22" fmla="*/ 91 w 92"/>
              <a:gd name="T23" fmla="*/ 16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09">
                <a:moveTo>
                  <a:pt x="91" y="163"/>
                </a:moveTo>
                <a:lnTo>
                  <a:pt x="91" y="163"/>
                </a:lnTo>
                <a:cubicBezTo>
                  <a:pt x="45" y="163"/>
                  <a:pt x="45" y="163"/>
                  <a:pt x="45" y="163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81"/>
                  <a:pt x="0" y="190"/>
                  <a:pt x="9" y="199"/>
                </a:cubicBezTo>
                <a:cubicBezTo>
                  <a:pt x="18" y="208"/>
                  <a:pt x="36" y="208"/>
                  <a:pt x="45" y="208"/>
                </a:cubicBezTo>
                <a:lnTo>
                  <a:pt x="45" y="208"/>
                </a:lnTo>
                <a:cubicBezTo>
                  <a:pt x="91" y="208"/>
                  <a:pt x="91" y="208"/>
                  <a:pt x="91" y="208"/>
                </a:cubicBezTo>
                <a:cubicBezTo>
                  <a:pt x="91" y="208"/>
                  <a:pt x="81" y="199"/>
                  <a:pt x="81" y="181"/>
                </a:cubicBezTo>
                <a:cubicBezTo>
                  <a:pt x="81" y="181"/>
                  <a:pt x="91" y="172"/>
                  <a:pt x="91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86">
            <a:extLst>
              <a:ext uri="{FF2B5EF4-FFF2-40B4-BE49-F238E27FC236}">
                <a16:creationId xmlns:a16="http://schemas.microsoft.com/office/drawing/2014/main" id="{FF63C501-3ABC-1A46-84B4-F7298D8C2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410" y="7075585"/>
            <a:ext cx="128774" cy="137658"/>
          </a:xfrm>
          <a:custGeom>
            <a:avLst/>
            <a:gdLst>
              <a:gd name="T0" fmla="*/ 64 w 128"/>
              <a:gd name="T1" fmla="*/ 135 h 136"/>
              <a:gd name="T2" fmla="*/ 64 w 128"/>
              <a:gd name="T3" fmla="*/ 135 h 136"/>
              <a:gd name="T4" fmla="*/ 0 w 128"/>
              <a:gd name="T5" fmla="*/ 63 h 136"/>
              <a:gd name="T6" fmla="*/ 64 w 128"/>
              <a:gd name="T7" fmla="*/ 0 h 136"/>
              <a:gd name="T8" fmla="*/ 127 w 128"/>
              <a:gd name="T9" fmla="*/ 63 h 136"/>
              <a:gd name="T10" fmla="*/ 64 w 128"/>
              <a:gd name="T11" fmla="*/ 135 h 136"/>
              <a:gd name="T12" fmla="*/ 64 w 128"/>
              <a:gd name="T13" fmla="*/ 36 h 136"/>
              <a:gd name="T14" fmla="*/ 64 w 128"/>
              <a:gd name="T15" fmla="*/ 36 h 136"/>
              <a:gd name="T16" fmla="*/ 37 w 128"/>
              <a:gd name="T17" fmla="*/ 63 h 136"/>
              <a:gd name="T18" fmla="*/ 64 w 128"/>
              <a:gd name="T19" fmla="*/ 99 h 136"/>
              <a:gd name="T20" fmla="*/ 91 w 128"/>
              <a:gd name="T21" fmla="*/ 63 h 136"/>
              <a:gd name="T22" fmla="*/ 64 w 128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36">
                <a:moveTo>
                  <a:pt x="64" y="135"/>
                </a:moveTo>
                <a:lnTo>
                  <a:pt x="64" y="135"/>
                </a:lnTo>
                <a:cubicBezTo>
                  <a:pt x="28" y="135"/>
                  <a:pt x="0" y="99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35"/>
                  <a:pt x="64" y="135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5" y="36"/>
                  <a:pt x="37" y="54"/>
                  <a:pt x="37" y="63"/>
                </a:cubicBezTo>
                <a:cubicBezTo>
                  <a:pt x="37" y="81"/>
                  <a:pt x="45" y="99"/>
                  <a:pt x="64" y="99"/>
                </a:cubicBezTo>
                <a:cubicBezTo>
                  <a:pt x="82" y="99"/>
                  <a:pt x="91" y="81"/>
                  <a:pt x="91" y="63"/>
                </a:cubicBezTo>
                <a:cubicBezTo>
                  <a:pt x="91" y="54"/>
                  <a:pt x="82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87">
            <a:extLst>
              <a:ext uri="{FF2B5EF4-FFF2-40B4-BE49-F238E27FC236}">
                <a16:creationId xmlns:a16="http://schemas.microsoft.com/office/drawing/2014/main" id="{08833119-73BD-F148-AC06-3986C400F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418" y="7075585"/>
            <a:ext cx="137658" cy="137658"/>
          </a:xfrm>
          <a:custGeom>
            <a:avLst/>
            <a:gdLst>
              <a:gd name="T0" fmla="*/ 73 w 137"/>
              <a:gd name="T1" fmla="*/ 135 h 136"/>
              <a:gd name="T2" fmla="*/ 73 w 137"/>
              <a:gd name="T3" fmla="*/ 135 h 136"/>
              <a:gd name="T4" fmla="*/ 0 w 137"/>
              <a:gd name="T5" fmla="*/ 63 h 136"/>
              <a:gd name="T6" fmla="*/ 73 w 137"/>
              <a:gd name="T7" fmla="*/ 0 h 136"/>
              <a:gd name="T8" fmla="*/ 136 w 137"/>
              <a:gd name="T9" fmla="*/ 63 h 136"/>
              <a:gd name="T10" fmla="*/ 73 w 137"/>
              <a:gd name="T11" fmla="*/ 135 h 136"/>
              <a:gd name="T12" fmla="*/ 73 w 137"/>
              <a:gd name="T13" fmla="*/ 36 h 136"/>
              <a:gd name="T14" fmla="*/ 73 w 137"/>
              <a:gd name="T15" fmla="*/ 36 h 136"/>
              <a:gd name="T16" fmla="*/ 37 w 137"/>
              <a:gd name="T17" fmla="*/ 63 h 136"/>
              <a:gd name="T18" fmla="*/ 73 w 137"/>
              <a:gd name="T19" fmla="*/ 99 h 136"/>
              <a:gd name="T20" fmla="*/ 100 w 137"/>
              <a:gd name="T21" fmla="*/ 63 h 136"/>
              <a:gd name="T22" fmla="*/ 73 w 13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6">
                <a:moveTo>
                  <a:pt x="73" y="135"/>
                </a:moveTo>
                <a:lnTo>
                  <a:pt x="73" y="135"/>
                </a:lnTo>
                <a:cubicBezTo>
                  <a:pt x="37" y="135"/>
                  <a:pt x="0" y="99"/>
                  <a:pt x="0" y="63"/>
                </a:cubicBezTo>
                <a:cubicBezTo>
                  <a:pt x="0" y="27"/>
                  <a:pt x="37" y="0"/>
                  <a:pt x="73" y="0"/>
                </a:cubicBezTo>
                <a:cubicBezTo>
                  <a:pt x="100" y="0"/>
                  <a:pt x="136" y="27"/>
                  <a:pt x="136" y="63"/>
                </a:cubicBezTo>
                <a:cubicBezTo>
                  <a:pt x="136" y="99"/>
                  <a:pt x="100" y="135"/>
                  <a:pt x="73" y="135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4" y="36"/>
                  <a:pt x="37" y="54"/>
                  <a:pt x="37" y="63"/>
                </a:cubicBezTo>
                <a:cubicBezTo>
                  <a:pt x="37" y="81"/>
                  <a:pt x="54" y="99"/>
                  <a:pt x="73" y="99"/>
                </a:cubicBezTo>
                <a:cubicBezTo>
                  <a:pt x="82" y="99"/>
                  <a:pt x="100" y="81"/>
                  <a:pt x="100" y="63"/>
                </a:cubicBezTo>
                <a:cubicBezTo>
                  <a:pt x="100" y="54"/>
                  <a:pt x="82" y="36"/>
                  <a:pt x="7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88">
            <a:extLst>
              <a:ext uri="{FF2B5EF4-FFF2-40B4-BE49-F238E27FC236}">
                <a16:creationId xmlns:a16="http://schemas.microsoft.com/office/drawing/2014/main" id="{DC88F937-C80C-9649-B1B1-9A52F0E8E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287" y="6862440"/>
            <a:ext cx="190941" cy="35524"/>
          </a:xfrm>
          <a:custGeom>
            <a:avLst/>
            <a:gdLst>
              <a:gd name="T0" fmla="*/ 163 w 191"/>
              <a:gd name="T1" fmla="*/ 36 h 37"/>
              <a:gd name="T2" fmla="*/ 163 w 191"/>
              <a:gd name="T3" fmla="*/ 36 h 37"/>
              <a:gd name="T4" fmla="*/ 18 w 191"/>
              <a:gd name="T5" fmla="*/ 36 h 37"/>
              <a:gd name="T6" fmla="*/ 0 w 191"/>
              <a:gd name="T7" fmla="*/ 18 h 37"/>
              <a:gd name="T8" fmla="*/ 0 w 191"/>
              <a:gd name="T9" fmla="*/ 18 h 37"/>
              <a:gd name="T10" fmla="*/ 18 w 191"/>
              <a:gd name="T11" fmla="*/ 0 h 37"/>
              <a:gd name="T12" fmla="*/ 163 w 191"/>
              <a:gd name="T13" fmla="*/ 0 h 37"/>
              <a:gd name="T14" fmla="*/ 190 w 191"/>
              <a:gd name="T15" fmla="*/ 18 h 37"/>
              <a:gd name="T16" fmla="*/ 190 w 191"/>
              <a:gd name="T17" fmla="*/ 18 h 37"/>
              <a:gd name="T18" fmla="*/ 163 w 19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37">
                <a:moveTo>
                  <a:pt x="163" y="36"/>
                </a:moveTo>
                <a:lnTo>
                  <a:pt x="16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0" y="9"/>
                  <a:pt x="190" y="18"/>
                </a:cubicBezTo>
                <a:lnTo>
                  <a:pt x="190" y="18"/>
                </a:lnTo>
                <a:cubicBezTo>
                  <a:pt x="190" y="27"/>
                  <a:pt x="181" y="36"/>
                  <a:pt x="16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89">
            <a:extLst>
              <a:ext uri="{FF2B5EF4-FFF2-40B4-BE49-F238E27FC236}">
                <a16:creationId xmlns:a16="http://schemas.microsoft.com/office/drawing/2014/main" id="{2149085C-5EB0-494B-8034-8EC3195A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1930" y="6937930"/>
            <a:ext cx="102131" cy="35524"/>
          </a:xfrm>
          <a:custGeom>
            <a:avLst/>
            <a:gdLst>
              <a:gd name="T0" fmla="*/ 81 w 101"/>
              <a:gd name="T1" fmla="*/ 36 h 37"/>
              <a:gd name="T2" fmla="*/ 81 w 101"/>
              <a:gd name="T3" fmla="*/ 36 h 37"/>
              <a:gd name="T4" fmla="*/ 18 w 101"/>
              <a:gd name="T5" fmla="*/ 36 h 37"/>
              <a:gd name="T6" fmla="*/ 0 w 101"/>
              <a:gd name="T7" fmla="*/ 18 h 37"/>
              <a:gd name="T8" fmla="*/ 0 w 101"/>
              <a:gd name="T9" fmla="*/ 18 h 37"/>
              <a:gd name="T10" fmla="*/ 18 w 101"/>
              <a:gd name="T11" fmla="*/ 0 h 37"/>
              <a:gd name="T12" fmla="*/ 81 w 101"/>
              <a:gd name="T13" fmla="*/ 0 h 37"/>
              <a:gd name="T14" fmla="*/ 100 w 101"/>
              <a:gd name="T15" fmla="*/ 18 h 37"/>
              <a:gd name="T16" fmla="*/ 100 w 101"/>
              <a:gd name="T17" fmla="*/ 18 h 37"/>
              <a:gd name="T18" fmla="*/ 81 w 10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100" y="9"/>
                  <a:pt x="100" y="18"/>
                </a:cubicBezTo>
                <a:lnTo>
                  <a:pt x="100" y="18"/>
                </a:lnTo>
                <a:cubicBezTo>
                  <a:pt x="100" y="27"/>
                  <a:pt x="90" y="36"/>
                  <a:pt x="8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90">
            <a:extLst>
              <a:ext uri="{FF2B5EF4-FFF2-40B4-BE49-F238E27FC236}">
                <a16:creationId xmlns:a16="http://schemas.microsoft.com/office/drawing/2014/main" id="{4C831522-B747-7A41-9413-6CEA490B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412" y="11622683"/>
            <a:ext cx="555064" cy="53286"/>
          </a:xfrm>
          <a:custGeom>
            <a:avLst/>
            <a:gdLst>
              <a:gd name="T0" fmla="*/ 551 w 552"/>
              <a:gd name="T1" fmla="*/ 54 h 55"/>
              <a:gd name="T2" fmla="*/ 0 w 552"/>
              <a:gd name="T3" fmla="*/ 54 h 55"/>
              <a:gd name="T4" fmla="*/ 0 w 552"/>
              <a:gd name="T5" fmla="*/ 0 h 55"/>
              <a:gd name="T6" fmla="*/ 551 w 552"/>
              <a:gd name="T7" fmla="*/ 0 h 55"/>
              <a:gd name="T8" fmla="*/ 551 w 552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55">
                <a:moveTo>
                  <a:pt x="551" y="54"/>
                </a:moveTo>
                <a:lnTo>
                  <a:pt x="0" y="54"/>
                </a:lnTo>
                <a:lnTo>
                  <a:pt x="0" y="0"/>
                </a:lnTo>
                <a:lnTo>
                  <a:pt x="551" y="0"/>
                </a:lnTo>
                <a:lnTo>
                  <a:pt x="551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91">
            <a:extLst>
              <a:ext uri="{FF2B5EF4-FFF2-40B4-BE49-F238E27FC236}">
                <a16:creationId xmlns:a16="http://schemas.microsoft.com/office/drawing/2014/main" id="{874A30E0-2C4D-8E40-ADFE-87E33DB9F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7698" y="11778103"/>
            <a:ext cx="119893" cy="44405"/>
          </a:xfrm>
          <a:custGeom>
            <a:avLst/>
            <a:gdLst>
              <a:gd name="T0" fmla="*/ 90 w 118"/>
              <a:gd name="T1" fmla="*/ 45 h 46"/>
              <a:gd name="T2" fmla="*/ 90 w 118"/>
              <a:gd name="T3" fmla="*/ 45 h 46"/>
              <a:gd name="T4" fmla="*/ 27 w 118"/>
              <a:gd name="T5" fmla="*/ 45 h 46"/>
              <a:gd name="T6" fmla="*/ 0 w 118"/>
              <a:gd name="T7" fmla="*/ 27 h 46"/>
              <a:gd name="T8" fmla="*/ 0 w 118"/>
              <a:gd name="T9" fmla="*/ 27 h 46"/>
              <a:gd name="T10" fmla="*/ 27 w 118"/>
              <a:gd name="T11" fmla="*/ 0 h 46"/>
              <a:gd name="T12" fmla="*/ 90 w 118"/>
              <a:gd name="T13" fmla="*/ 0 h 46"/>
              <a:gd name="T14" fmla="*/ 117 w 118"/>
              <a:gd name="T15" fmla="*/ 27 h 46"/>
              <a:gd name="T16" fmla="*/ 117 w 118"/>
              <a:gd name="T17" fmla="*/ 27 h 46"/>
              <a:gd name="T18" fmla="*/ 90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0" y="45"/>
                </a:moveTo>
                <a:lnTo>
                  <a:pt x="90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9" y="0"/>
                  <a:pt x="117" y="9"/>
                  <a:pt x="117" y="27"/>
                </a:cubicBezTo>
                <a:lnTo>
                  <a:pt x="117" y="27"/>
                </a:lnTo>
                <a:cubicBezTo>
                  <a:pt x="117" y="36"/>
                  <a:pt x="109" y="45"/>
                  <a:pt x="9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92">
            <a:extLst>
              <a:ext uri="{FF2B5EF4-FFF2-40B4-BE49-F238E27FC236}">
                <a16:creationId xmlns:a16="http://schemas.microsoft.com/office/drawing/2014/main" id="{2557D4A5-EC5D-D647-8A96-0D10478E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446" y="11458385"/>
            <a:ext cx="608353" cy="466254"/>
          </a:xfrm>
          <a:custGeom>
            <a:avLst/>
            <a:gdLst>
              <a:gd name="T0" fmla="*/ 515 w 606"/>
              <a:gd name="T1" fmla="*/ 461 h 462"/>
              <a:gd name="T2" fmla="*/ 515 w 606"/>
              <a:gd name="T3" fmla="*/ 461 h 462"/>
              <a:gd name="T4" fmla="*/ 90 w 606"/>
              <a:gd name="T5" fmla="*/ 461 h 462"/>
              <a:gd name="T6" fmla="*/ 0 w 606"/>
              <a:gd name="T7" fmla="*/ 370 h 462"/>
              <a:gd name="T8" fmla="*/ 0 w 606"/>
              <a:gd name="T9" fmla="*/ 90 h 462"/>
              <a:gd name="T10" fmla="*/ 90 w 606"/>
              <a:gd name="T11" fmla="*/ 0 h 462"/>
              <a:gd name="T12" fmla="*/ 515 w 606"/>
              <a:gd name="T13" fmla="*/ 0 h 462"/>
              <a:gd name="T14" fmla="*/ 605 w 606"/>
              <a:gd name="T15" fmla="*/ 90 h 462"/>
              <a:gd name="T16" fmla="*/ 605 w 606"/>
              <a:gd name="T17" fmla="*/ 370 h 462"/>
              <a:gd name="T18" fmla="*/ 515 w 606"/>
              <a:gd name="T19" fmla="*/ 461 h 462"/>
              <a:gd name="T20" fmla="*/ 90 w 606"/>
              <a:gd name="T21" fmla="*/ 45 h 462"/>
              <a:gd name="T22" fmla="*/ 90 w 606"/>
              <a:gd name="T23" fmla="*/ 45 h 462"/>
              <a:gd name="T24" fmla="*/ 54 w 606"/>
              <a:gd name="T25" fmla="*/ 90 h 462"/>
              <a:gd name="T26" fmla="*/ 54 w 606"/>
              <a:gd name="T27" fmla="*/ 370 h 462"/>
              <a:gd name="T28" fmla="*/ 90 w 606"/>
              <a:gd name="T29" fmla="*/ 416 h 462"/>
              <a:gd name="T30" fmla="*/ 515 w 606"/>
              <a:gd name="T31" fmla="*/ 416 h 462"/>
              <a:gd name="T32" fmla="*/ 560 w 606"/>
              <a:gd name="T33" fmla="*/ 370 h 462"/>
              <a:gd name="T34" fmla="*/ 560 w 606"/>
              <a:gd name="T35" fmla="*/ 90 h 462"/>
              <a:gd name="T36" fmla="*/ 515 w 606"/>
              <a:gd name="T37" fmla="*/ 45 h 462"/>
              <a:gd name="T38" fmla="*/ 90 w 606"/>
              <a:gd name="T39" fmla="*/ 4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6" h="462">
                <a:moveTo>
                  <a:pt x="515" y="461"/>
                </a:moveTo>
                <a:lnTo>
                  <a:pt x="515" y="461"/>
                </a:lnTo>
                <a:cubicBezTo>
                  <a:pt x="90" y="461"/>
                  <a:pt x="90" y="461"/>
                  <a:pt x="90" y="461"/>
                </a:cubicBezTo>
                <a:cubicBezTo>
                  <a:pt x="45" y="461"/>
                  <a:pt x="0" y="416"/>
                  <a:pt x="0" y="37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9" y="0"/>
                  <a:pt x="605" y="36"/>
                  <a:pt x="605" y="90"/>
                </a:cubicBezTo>
                <a:cubicBezTo>
                  <a:pt x="605" y="370"/>
                  <a:pt x="605" y="370"/>
                  <a:pt x="605" y="370"/>
                </a:cubicBezTo>
                <a:cubicBezTo>
                  <a:pt x="605" y="416"/>
                  <a:pt x="569" y="461"/>
                  <a:pt x="515" y="46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72" y="45"/>
                  <a:pt x="54" y="63"/>
                  <a:pt x="54" y="90"/>
                </a:cubicBezTo>
                <a:cubicBezTo>
                  <a:pt x="54" y="370"/>
                  <a:pt x="54" y="370"/>
                  <a:pt x="54" y="370"/>
                </a:cubicBezTo>
                <a:cubicBezTo>
                  <a:pt x="54" y="388"/>
                  <a:pt x="72" y="416"/>
                  <a:pt x="90" y="416"/>
                </a:cubicBezTo>
                <a:cubicBezTo>
                  <a:pt x="515" y="416"/>
                  <a:pt x="515" y="416"/>
                  <a:pt x="515" y="416"/>
                </a:cubicBezTo>
                <a:cubicBezTo>
                  <a:pt x="542" y="416"/>
                  <a:pt x="560" y="388"/>
                  <a:pt x="560" y="370"/>
                </a:cubicBezTo>
                <a:cubicBezTo>
                  <a:pt x="560" y="90"/>
                  <a:pt x="560" y="90"/>
                  <a:pt x="560" y="90"/>
                </a:cubicBezTo>
                <a:cubicBezTo>
                  <a:pt x="560" y="63"/>
                  <a:pt x="542" y="45"/>
                  <a:pt x="515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93">
            <a:extLst>
              <a:ext uri="{FF2B5EF4-FFF2-40B4-BE49-F238E27FC236}">
                <a16:creationId xmlns:a16="http://schemas.microsoft.com/office/drawing/2014/main" id="{48FC21D2-2345-A844-A0B8-8980DE09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898" y="9913082"/>
            <a:ext cx="337480" cy="35524"/>
          </a:xfrm>
          <a:custGeom>
            <a:avLst/>
            <a:gdLst>
              <a:gd name="T0" fmla="*/ 334 w 335"/>
              <a:gd name="T1" fmla="*/ 36 h 37"/>
              <a:gd name="T2" fmla="*/ 334 w 335"/>
              <a:gd name="T3" fmla="*/ 36 h 37"/>
              <a:gd name="T4" fmla="*/ 18 w 335"/>
              <a:gd name="T5" fmla="*/ 36 h 37"/>
              <a:gd name="T6" fmla="*/ 0 w 335"/>
              <a:gd name="T7" fmla="*/ 18 h 37"/>
              <a:gd name="T8" fmla="*/ 0 w 335"/>
              <a:gd name="T9" fmla="*/ 18 h 37"/>
              <a:gd name="T10" fmla="*/ 18 w 335"/>
              <a:gd name="T11" fmla="*/ 0 h 37"/>
              <a:gd name="T12" fmla="*/ 334 w 335"/>
              <a:gd name="T13" fmla="*/ 0 h 37"/>
              <a:gd name="T14" fmla="*/ 334 w 33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37">
                <a:moveTo>
                  <a:pt x="334" y="36"/>
                </a:moveTo>
                <a:lnTo>
                  <a:pt x="334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334" y="0"/>
                  <a:pt x="334" y="0"/>
                  <a:pt x="334" y="0"/>
                </a:cubicBezTo>
                <a:lnTo>
                  <a:pt x="334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294">
            <a:extLst>
              <a:ext uri="{FF2B5EF4-FFF2-40B4-BE49-F238E27FC236}">
                <a16:creationId xmlns:a16="http://schemas.microsoft.com/office/drawing/2014/main" id="{372BABC2-05AD-9F4C-96E3-D0B865A7F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850" y="9548959"/>
            <a:ext cx="448495" cy="501778"/>
          </a:xfrm>
          <a:custGeom>
            <a:avLst/>
            <a:gdLst>
              <a:gd name="T0" fmla="*/ 334 w 444"/>
              <a:gd name="T1" fmla="*/ 497 h 498"/>
              <a:gd name="T2" fmla="*/ 334 w 444"/>
              <a:gd name="T3" fmla="*/ 497 h 498"/>
              <a:gd name="T4" fmla="*/ 99 w 444"/>
              <a:gd name="T5" fmla="*/ 497 h 498"/>
              <a:gd name="T6" fmla="*/ 27 w 444"/>
              <a:gd name="T7" fmla="*/ 470 h 498"/>
              <a:gd name="T8" fmla="*/ 0 w 444"/>
              <a:gd name="T9" fmla="*/ 389 h 498"/>
              <a:gd name="T10" fmla="*/ 18 w 444"/>
              <a:gd name="T11" fmla="*/ 73 h 498"/>
              <a:gd name="T12" fmla="*/ 90 w 444"/>
              <a:gd name="T13" fmla="*/ 0 h 498"/>
              <a:gd name="T14" fmla="*/ 343 w 444"/>
              <a:gd name="T15" fmla="*/ 0 h 498"/>
              <a:gd name="T16" fmla="*/ 415 w 444"/>
              <a:gd name="T17" fmla="*/ 73 h 498"/>
              <a:gd name="T18" fmla="*/ 434 w 444"/>
              <a:gd name="T19" fmla="*/ 389 h 498"/>
              <a:gd name="T20" fmla="*/ 406 w 444"/>
              <a:gd name="T21" fmla="*/ 470 h 498"/>
              <a:gd name="T22" fmla="*/ 334 w 444"/>
              <a:gd name="T23" fmla="*/ 497 h 498"/>
              <a:gd name="T24" fmla="*/ 90 w 444"/>
              <a:gd name="T25" fmla="*/ 46 h 498"/>
              <a:gd name="T26" fmla="*/ 90 w 444"/>
              <a:gd name="T27" fmla="*/ 46 h 498"/>
              <a:gd name="T28" fmla="*/ 72 w 444"/>
              <a:gd name="T29" fmla="*/ 73 h 498"/>
              <a:gd name="T30" fmla="*/ 45 w 444"/>
              <a:gd name="T31" fmla="*/ 398 h 498"/>
              <a:gd name="T32" fmla="*/ 63 w 444"/>
              <a:gd name="T33" fmla="*/ 434 h 498"/>
              <a:gd name="T34" fmla="*/ 99 w 444"/>
              <a:gd name="T35" fmla="*/ 452 h 498"/>
              <a:gd name="T36" fmla="*/ 334 w 444"/>
              <a:gd name="T37" fmla="*/ 452 h 498"/>
              <a:gd name="T38" fmla="*/ 379 w 444"/>
              <a:gd name="T39" fmla="*/ 434 h 498"/>
              <a:gd name="T40" fmla="*/ 388 w 444"/>
              <a:gd name="T41" fmla="*/ 398 h 498"/>
              <a:gd name="T42" fmla="*/ 370 w 444"/>
              <a:gd name="T43" fmla="*/ 73 h 498"/>
              <a:gd name="T44" fmla="*/ 343 w 444"/>
              <a:gd name="T45" fmla="*/ 46 h 498"/>
              <a:gd name="T46" fmla="*/ 90 w 444"/>
              <a:gd name="T47" fmla="*/ 46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498">
                <a:moveTo>
                  <a:pt x="334" y="497"/>
                </a:moveTo>
                <a:lnTo>
                  <a:pt x="334" y="497"/>
                </a:lnTo>
                <a:cubicBezTo>
                  <a:pt x="99" y="497"/>
                  <a:pt x="99" y="497"/>
                  <a:pt x="99" y="497"/>
                </a:cubicBezTo>
                <a:cubicBezTo>
                  <a:pt x="72" y="497"/>
                  <a:pt x="45" y="488"/>
                  <a:pt x="27" y="470"/>
                </a:cubicBezTo>
                <a:cubicBezTo>
                  <a:pt x="9" y="443"/>
                  <a:pt x="0" y="416"/>
                  <a:pt x="0" y="389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28"/>
                  <a:pt x="54" y="0"/>
                  <a:pt x="90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15" y="28"/>
                  <a:pt x="415" y="73"/>
                </a:cubicBezTo>
                <a:cubicBezTo>
                  <a:pt x="434" y="389"/>
                  <a:pt x="434" y="389"/>
                  <a:pt x="434" y="389"/>
                </a:cubicBezTo>
                <a:cubicBezTo>
                  <a:pt x="443" y="416"/>
                  <a:pt x="424" y="443"/>
                  <a:pt x="406" y="470"/>
                </a:cubicBezTo>
                <a:cubicBezTo>
                  <a:pt x="388" y="488"/>
                  <a:pt x="361" y="497"/>
                  <a:pt x="334" y="497"/>
                </a:cubicBezTo>
                <a:close/>
                <a:moveTo>
                  <a:pt x="90" y="46"/>
                </a:moveTo>
                <a:lnTo>
                  <a:pt x="90" y="46"/>
                </a:lnTo>
                <a:cubicBezTo>
                  <a:pt x="81" y="46"/>
                  <a:pt x="72" y="54"/>
                  <a:pt x="72" y="73"/>
                </a:cubicBezTo>
                <a:cubicBezTo>
                  <a:pt x="45" y="398"/>
                  <a:pt x="45" y="398"/>
                  <a:pt x="45" y="398"/>
                </a:cubicBezTo>
                <a:cubicBezTo>
                  <a:pt x="45" y="407"/>
                  <a:pt x="54" y="425"/>
                  <a:pt x="63" y="434"/>
                </a:cubicBezTo>
                <a:cubicBezTo>
                  <a:pt x="72" y="443"/>
                  <a:pt x="90" y="452"/>
                  <a:pt x="99" y="452"/>
                </a:cubicBezTo>
                <a:cubicBezTo>
                  <a:pt x="334" y="452"/>
                  <a:pt x="334" y="452"/>
                  <a:pt x="334" y="452"/>
                </a:cubicBezTo>
                <a:cubicBezTo>
                  <a:pt x="352" y="452"/>
                  <a:pt x="361" y="443"/>
                  <a:pt x="379" y="434"/>
                </a:cubicBezTo>
                <a:cubicBezTo>
                  <a:pt x="388" y="425"/>
                  <a:pt x="388" y="407"/>
                  <a:pt x="388" y="398"/>
                </a:cubicBezTo>
                <a:cubicBezTo>
                  <a:pt x="370" y="73"/>
                  <a:pt x="370" y="73"/>
                  <a:pt x="370" y="73"/>
                </a:cubicBezTo>
                <a:cubicBezTo>
                  <a:pt x="370" y="54"/>
                  <a:pt x="361" y="46"/>
                  <a:pt x="343" y="46"/>
                </a:cubicBezTo>
                <a:lnTo>
                  <a:pt x="90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95">
            <a:extLst>
              <a:ext uri="{FF2B5EF4-FFF2-40B4-BE49-F238E27FC236}">
                <a16:creationId xmlns:a16="http://schemas.microsoft.com/office/drawing/2014/main" id="{C6A59AF3-3B3F-6143-ABA8-BF9B1D60A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423" y="9429064"/>
            <a:ext cx="226468" cy="239788"/>
          </a:xfrm>
          <a:custGeom>
            <a:avLst/>
            <a:gdLst>
              <a:gd name="T0" fmla="*/ 199 w 227"/>
              <a:gd name="T1" fmla="*/ 235 h 236"/>
              <a:gd name="T2" fmla="*/ 199 w 227"/>
              <a:gd name="T3" fmla="*/ 235 h 236"/>
              <a:gd name="T4" fmla="*/ 199 w 227"/>
              <a:gd name="T5" fmla="*/ 235 h 236"/>
              <a:gd name="T6" fmla="*/ 172 w 227"/>
              <a:gd name="T7" fmla="*/ 208 h 236"/>
              <a:gd name="T8" fmla="*/ 172 w 227"/>
              <a:gd name="T9" fmla="*/ 117 h 236"/>
              <a:gd name="T10" fmla="*/ 118 w 227"/>
              <a:gd name="T11" fmla="*/ 54 h 236"/>
              <a:gd name="T12" fmla="*/ 54 w 227"/>
              <a:gd name="T13" fmla="*/ 117 h 236"/>
              <a:gd name="T14" fmla="*/ 54 w 227"/>
              <a:gd name="T15" fmla="*/ 208 h 236"/>
              <a:gd name="T16" fmla="*/ 27 w 227"/>
              <a:gd name="T17" fmla="*/ 235 h 236"/>
              <a:gd name="T18" fmla="*/ 27 w 227"/>
              <a:gd name="T19" fmla="*/ 235 h 236"/>
              <a:gd name="T20" fmla="*/ 0 w 227"/>
              <a:gd name="T21" fmla="*/ 208 h 236"/>
              <a:gd name="T22" fmla="*/ 0 w 227"/>
              <a:gd name="T23" fmla="*/ 117 h 236"/>
              <a:gd name="T24" fmla="*/ 109 w 227"/>
              <a:gd name="T25" fmla="*/ 9 h 236"/>
              <a:gd name="T26" fmla="*/ 226 w 227"/>
              <a:gd name="T27" fmla="*/ 117 h 236"/>
              <a:gd name="T28" fmla="*/ 226 w 227"/>
              <a:gd name="T29" fmla="*/ 208 h 236"/>
              <a:gd name="T30" fmla="*/ 199 w 227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36">
                <a:moveTo>
                  <a:pt x="199" y="235"/>
                </a:moveTo>
                <a:lnTo>
                  <a:pt x="199" y="235"/>
                </a:lnTo>
                <a:lnTo>
                  <a:pt x="199" y="235"/>
                </a:lnTo>
                <a:cubicBezTo>
                  <a:pt x="181" y="235"/>
                  <a:pt x="172" y="217"/>
                  <a:pt x="172" y="208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81"/>
                  <a:pt x="154" y="54"/>
                  <a:pt x="118" y="54"/>
                </a:cubicBezTo>
                <a:cubicBezTo>
                  <a:pt x="82" y="54"/>
                  <a:pt x="54" y="81"/>
                  <a:pt x="54" y="117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54" y="217"/>
                  <a:pt x="45" y="235"/>
                  <a:pt x="27" y="235"/>
                </a:cubicBezTo>
                <a:lnTo>
                  <a:pt x="27" y="235"/>
                </a:lnTo>
                <a:cubicBezTo>
                  <a:pt x="18" y="235"/>
                  <a:pt x="0" y="217"/>
                  <a:pt x="0" y="20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63"/>
                  <a:pt x="45" y="9"/>
                  <a:pt x="109" y="9"/>
                </a:cubicBezTo>
                <a:cubicBezTo>
                  <a:pt x="172" y="0"/>
                  <a:pt x="226" y="54"/>
                  <a:pt x="226" y="117"/>
                </a:cubicBezTo>
                <a:cubicBezTo>
                  <a:pt x="226" y="208"/>
                  <a:pt x="226" y="208"/>
                  <a:pt x="226" y="208"/>
                </a:cubicBezTo>
                <a:cubicBezTo>
                  <a:pt x="226" y="217"/>
                  <a:pt x="208" y="235"/>
                  <a:pt x="199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E59A9E52-CDAF-6041-83F2-C1F6DF3D8E7D}"/>
              </a:ext>
            </a:extLst>
          </p:cNvPr>
          <p:cNvGrpSpPr/>
          <p:nvPr/>
        </p:nvGrpSpPr>
        <p:grpSpPr>
          <a:xfrm>
            <a:off x="2668308" y="838497"/>
            <a:ext cx="19041035" cy="2561450"/>
            <a:chOff x="2668308" y="861425"/>
            <a:chExt cx="19041035" cy="2561450"/>
          </a:xfrm>
        </p:grpSpPr>
        <p:sp>
          <p:nvSpPr>
            <p:cNvPr id="449" name="CuadroTexto 448">
              <a:extLst>
                <a:ext uri="{FF2B5EF4-FFF2-40B4-BE49-F238E27FC236}">
                  <a16:creationId xmlns:a16="http://schemas.microsoft.com/office/drawing/2014/main" id="{029087A5-68D7-7D49-928C-5094A28FAA35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450" name="CuadroTexto 449">
              <a:extLst>
                <a:ext uri="{FF2B5EF4-FFF2-40B4-BE49-F238E27FC236}">
                  <a16:creationId xmlns:a16="http://schemas.microsoft.com/office/drawing/2014/main" id="{93E220C9-7B9A-DA4F-A1D5-FBC27088E03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4" name="Group 54">
            <a:extLst>
              <a:ext uri="{FF2B5EF4-FFF2-40B4-BE49-F238E27FC236}">
                <a16:creationId xmlns:a16="http://schemas.microsoft.com/office/drawing/2014/main" id="{B4799276-4281-6648-A786-1516C281F934}"/>
              </a:ext>
            </a:extLst>
          </p:cNvPr>
          <p:cNvGrpSpPr/>
          <p:nvPr/>
        </p:nvGrpSpPr>
        <p:grpSpPr>
          <a:xfrm>
            <a:off x="14790502" y="4350141"/>
            <a:ext cx="3473765" cy="1157838"/>
            <a:chOff x="5296732" y="11306531"/>
            <a:chExt cx="4046663" cy="1157838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AAE538F4-D6C9-6B4B-BF20-7B9F802532E5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CF778D80-8EE3-844E-8D7E-9E64AF78D449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oup 54">
            <a:extLst>
              <a:ext uri="{FF2B5EF4-FFF2-40B4-BE49-F238E27FC236}">
                <a16:creationId xmlns:a16="http://schemas.microsoft.com/office/drawing/2014/main" id="{83B24AE0-E860-3447-BDCB-32360B2A9F9A}"/>
              </a:ext>
            </a:extLst>
          </p:cNvPr>
          <p:cNvGrpSpPr/>
          <p:nvPr/>
        </p:nvGrpSpPr>
        <p:grpSpPr>
          <a:xfrm>
            <a:off x="16776780" y="6359009"/>
            <a:ext cx="3473765" cy="1157838"/>
            <a:chOff x="5296732" y="11306531"/>
            <a:chExt cx="4046663" cy="1157838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10D3B8FE-BFCF-7246-97A0-6F3B00BDFC7B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BE16A1D5-00B6-A848-9382-25D6907994C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oup 54">
            <a:extLst>
              <a:ext uri="{FF2B5EF4-FFF2-40B4-BE49-F238E27FC236}">
                <a16:creationId xmlns:a16="http://schemas.microsoft.com/office/drawing/2014/main" id="{76D11E54-E2DB-A243-98BF-ED1D2CBA98A7}"/>
              </a:ext>
            </a:extLst>
          </p:cNvPr>
          <p:cNvGrpSpPr/>
          <p:nvPr/>
        </p:nvGrpSpPr>
        <p:grpSpPr>
          <a:xfrm>
            <a:off x="16767970" y="9072170"/>
            <a:ext cx="3473765" cy="1157838"/>
            <a:chOff x="5296732" y="11306531"/>
            <a:chExt cx="4046663" cy="1157838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F1051BF3-045F-3F49-890F-D728245C620F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0F604F07-00C9-5B4B-9D55-34C547B375C3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oup 54">
            <a:extLst>
              <a:ext uri="{FF2B5EF4-FFF2-40B4-BE49-F238E27FC236}">
                <a16:creationId xmlns:a16="http://schemas.microsoft.com/office/drawing/2014/main" id="{8251F010-C1F0-894B-AB1B-7957D5FEDDF8}"/>
              </a:ext>
            </a:extLst>
          </p:cNvPr>
          <p:cNvGrpSpPr/>
          <p:nvPr/>
        </p:nvGrpSpPr>
        <p:grpSpPr>
          <a:xfrm>
            <a:off x="14776338" y="11095505"/>
            <a:ext cx="3473765" cy="1157838"/>
            <a:chOff x="5296732" y="11306531"/>
            <a:chExt cx="4046663" cy="1157838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E67E190F-3498-CF4F-849D-CAFEA878BCD2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AEEA6791-7470-AC4D-A242-72730D6AD5AD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oup 54">
            <a:extLst>
              <a:ext uri="{FF2B5EF4-FFF2-40B4-BE49-F238E27FC236}">
                <a16:creationId xmlns:a16="http://schemas.microsoft.com/office/drawing/2014/main" id="{CC9394FC-2B17-EB4B-A297-857A9783D692}"/>
              </a:ext>
            </a:extLst>
          </p:cNvPr>
          <p:cNvGrpSpPr/>
          <p:nvPr/>
        </p:nvGrpSpPr>
        <p:grpSpPr>
          <a:xfrm>
            <a:off x="6367424" y="4384115"/>
            <a:ext cx="3469743" cy="1157838"/>
            <a:chOff x="5301411" y="11306531"/>
            <a:chExt cx="4041984" cy="1157838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8612FC95-CD52-0A4F-8C73-42012C25CBD1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D846C0B0-B14E-A145-A632-B47DD6643769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oup 54">
            <a:extLst>
              <a:ext uri="{FF2B5EF4-FFF2-40B4-BE49-F238E27FC236}">
                <a16:creationId xmlns:a16="http://schemas.microsoft.com/office/drawing/2014/main" id="{1EE5C002-6A50-DE43-9078-705A10B2CEA3}"/>
              </a:ext>
            </a:extLst>
          </p:cNvPr>
          <p:cNvGrpSpPr/>
          <p:nvPr/>
        </p:nvGrpSpPr>
        <p:grpSpPr>
          <a:xfrm>
            <a:off x="4440636" y="6412297"/>
            <a:ext cx="3469743" cy="1157838"/>
            <a:chOff x="5301411" y="11306531"/>
            <a:chExt cx="4041984" cy="1157838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73B5ACD0-6E30-AD46-A002-4B314B7A8FFC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35AC7B33-0489-8F4C-A683-017A4A4F2298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oup 54">
            <a:extLst>
              <a:ext uri="{FF2B5EF4-FFF2-40B4-BE49-F238E27FC236}">
                <a16:creationId xmlns:a16="http://schemas.microsoft.com/office/drawing/2014/main" id="{94793866-5A35-7C49-845B-EF984A10B158}"/>
              </a:ext>
            </a:extLst>
          </p:cNvPr>
          <p:cNvGrpSpPr/>
          <p:nvPr/>
        </p:nvGrpSpPr>
        <p:grpSpPr>
          <a:xfrm>
            <a:off x="4449986" y="9249792"/>
            <a:ext cx="3469743" cy="1157838"/>
            <a:chOff x="5301411" y="11306531"/>
            <a:chExt cx="4041984" cy="1157838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97D84792-BD72-0840-AA1E-92E63928A035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25D7BECB-D4C3-A74B-BC72-E6FBC7761F50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oup 54">
            <a:extLst>
              <a:ext uri="{FF2B5EF4-FFF2-40B4-BE49-F238E27FC236}">
                <a16:creationId xmlns:a16="http://schemas.microsoft.com/office/drawing/2014/main" id="{D85866F9-7204-C644-9DA8-F8632BAEDCCC}"/>
              </a:ext>
            </a:extLst>
          </p:cNvPr>
          <p:cNvGrpSpPr/>
          <p:nvPr/>
        </p:nvGrpSpPr>
        <p:grpSpPr>
          <a:xfrm>
            <a:off x="6385704" y="11137927"/>
            <a:ext cx="3469743" cy="1157838"/>
            <a:chOff x="5301411" y="11306531"/>
            <a:chExt cx="4041984" cy="1157838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170F4FAD-C099-F348-8141-5544D7651BB8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CCC9057E-B29F-144D-B8AE-8289EAC783C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oup 54">
            <a:extLst>
              <a:ext uri="{FF2B5EF4-FFF2-40B4-BE49-F238E27FC236}">
                <a16:creationId xmlns:a16="http://schemas.microsoft.com/office/drawing/2014/main" id="{1DDDB9BA-AC2A-EF45-882F-893C07D444B8}"/>
              </a:ext>
            </a:extLst>
          </p:cNvPr>
          <p:cNvGrpSpPr/>
          <p:nvPr/>
        </p:nvGrpSpPr>
        <p:grpSpPr>
          <a:xfrm>
            <a:off x="10997675" y="7699884"/>
            <a:ext cx="2605836" cy="1050563"/>
            <a:chOff x="5334786" y="11352251"/>
            <a:chExt cx="4041983" cy="1050563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7EE49638-3C31-F643-94DF-E5F068F5C629}"/>
                </a:ext>
              </a:extLst>
            </p:cNvPr>
            <p:cNvSpPr txBox="1"/>
            <p:nvPr/>
          </p:nvSpPr>
          <p:spPr>
            <a:xfrm>
              <a:off x="6164440" y="1135225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2F012AE2-9710-9140-A4CE-B4BD2527898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 149">
            <a:extLst>
              <a:ext uri="{FF2B5EF4-FFF2-40B4-BE49-F238E27FC236}">
                <a16:creationId xmlns:a16="http://schemas.microsoft.com/office/drawing/2014/main" id="{A5EDD07B-1A47-804C-AEAA-42F3CDD2D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648" y="2122133"/>
            <a:ext cx="9669173" cy="9675987"/>
          </a:xfrm>
          <a:custGeom>
            <a:avLst/>
            <a:gdLst>
              <a:gd name="T0" fmla="*/ 6263 w 12513"/>
              <a:gd name="T1" fmla="*/ 12523 h 12524"/>
              <a:gd name="T2" fmla="*/ 6263 w 12513"/>
              <a:gd name="T3" fmla="*/ 12523 h 12524"/>
              <a:gd name="T4" fmla="*/ 0 w 12513"/>
              <a:gd name="T5" fmla="*/ 6262 h 12524"/>
              <a:gd name="T6" fmla="*/ 6263 w 12513"/>
              <a:gd name="T7" fmla="*/ 0 h 12524"/>
              <a:gd name="T8" fmla="*/ 12512 w 12513"/>
              <a:gd name="T9" fmla="*/ 6262 h 12524"/>
              <a:gd name="T10" fmla="*/ 6263 w 12513"/>
              <a:gd name="T11" fmla="*/ 12523 h 1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3" h="12524">
                <a:moveTo>
                  <a:pt x="6263" y="12523"/>
                </a:moveTo>
                <a:lnTo>
                  <a:pt x="6263" y="12523"/>
                </a:lnTo>
                <a:cubicBezTo>
                  <a:pt x="2797" y="12523"/>
                  <a:pt x="0" y="9727"/>
                  <a:pt x="0" y="6262"/>
                </a:cubicBezTo>
                <a:cubicBezTo>
                  <a:pt x="0" y="2809"/>
                  <a:pt x="2797" y="0"/>
                  <a:pt x="6263" y="0"/>
                </a:cubicBezTo>
                <a:cubicBezTo>
                  <a:pt x="9715" y="0"/>
                  <a:pt x="12512" y="2809"/>
                  <a:pt x="12512" y="6262"/>
                </a:cubicBezTo>
                <a:cubicBezTo>
                  <a:pt x="12512" y="9727"/>
                  <a:pt x="9715" y="12523"/>
                  <a:pt x="6263" y="12523"/>
                </a:cubicBezTo>
              </a:path>
            </a:pathLst>
          </a:custGeom>
          <a:solidFill>
            <a:srgbClr val="FB9328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50">
            <a:extLst>
              <a:ext uri="{FF2B5EF4-FFF2-40B4-BE49-F238E27FC236}">
                <a16:creationId xmlns:a16="http://schemas.microsoft.com/office/drawing/2014/main" id="{A3BBF1A7-ADBF-F04F-99AC-1F9E456E5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8048" y="2122133"/>
            <a:ext cx="4827773" cy="4837994"/>
          </a:xfrm>
          <a:custGeom>
            <a:avLst/>
            <a:gdLst>
              <a:gd name="T0" fmla="*/ 2078 w 6250"/>
              <a:gd name="T1" fmla="*/ 2651 h 6263"/>
              <a:gd name="T2" fmla="*/ 2078 w 6250"/>
              <a:gd name="T3" fmla="*/ 2651 h 6263"/>
              <a:gd name="T4" fmla="*/ 3124 w 6250"/>
              <a:gd name="T5" fmla="*/ 839 h 6263"/>
              <a:gd name="T6" fmla="*/ 2078 w 6250"/>
              <a:gd name="T7" fmla="*/ 2651 h 6263"/>
              <a:gd name="T8" fmla="*/ 3610 w 6250"/>
              <a:gd name="T9" fmla="*/ 4171 h 6263"/>
              <a:gd name="T10" fmla="*/ 5410 w 6250"/>
              <a:gd name="T11" fmla="*/ 3137 h 6263"/>
              <a:gd name="T12" fmla="*/ 3610 w 6250"/>
              <a:gd name="T13" fmla="*/ 4171 h 6263"/>
              <a:gd name="T14" fmla="*/ 4169 w 6250"/>
              <a:gd name="T15" fmla="*/ 6262 h 6263"/>
              <a:gd name="T16" fmla="*/ 6249 w 6250"/>
              <a:gd name="T17" fmla="*/ 6262 h 6263"/>
              <a:gd name="T18" fmla="*/ 0 w 6250"/>
              <a:gd name="T19" fmla="*/ 0 h 6263"/>
              <a:gd name="T20" fmla="*/ 0 w 6250"/>
              <a:gd name="T21" fmla="*/ 2092 h 6263"/>
              <a:gd name="T22" fmla="*/ 2078 w 6250"/>
              <a:gd name="T23" fmla="*/ 2651 h 6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50" h="6263">
                <a:moveTo>
                  <a:pt x="2078" y="2651"/>
                </a:moveTo>
                <a:lnTo>
                  <a:pt x="2078" y="2651"/>
                </a:lnTo>
                <a:cubicBezTo>
                  <a:pt x="3124" y="839"/>
                  <a:pt x="3124" y="839"/>
                  <a:pt x="3124" y="839"/>
                </a:cubicBezTo>
                <a:cubicBezTo>
                  <a:pt x="2078" y="2651"/>
                  <a:pt x="2078" y="2651"/>
                  <a:pt x="2078" y="2651"/>
                </a:cubicBezTo>
                <a:cubicBezTo>
                  <a:pt x="2711" y="3016"/>
                  <a:pt x="3246" y="3539"/>
                  <a:pt x="3610" y="4171"/>
                </a:cubicBezTo>
                <a:cubicBezTo>
                  <a:pt x="5410" y="3137"/>
                  <a:pt x="5410" y="3137"/>
                  <a:pt x="5410" y="3137"/>
                </a:cubicBezTo>
                <a:cubicBezTo>
                  <a:pt x="3610" y="4171"/>
                  <a:pt x="3610" y="4171"/>
                  <a:pt x="3610" y="4171"/>
                </a:cubicBezTo>
                <a:cubicBezTo>
                  <a:pt x="3963" y="4791"/>
                  <a:pt x="4169" y="5508"/>
                  <a:pt x="4169" y="6262"/>
                </a:cubicBezTo>
                <a:cubicBezTo>
                  <a:pt x="6249" y="6262"/>
                  <a:pt x="6249" y="6262"/>
                  <a:pt x="6249" y="6262"/>
                </a:cubicBezTo>
                <a:cubicBezTo>
                  <a:pt x="6249" y="2809"/>
                  <a:pt x="3452" y="0"/>
                  <a:pt x="0" y="0"/>
                </a:cubicBezTo>
                <a:cubicBezTo>
                  <a:pt x="0" y="2092"/>
                  <a:pt x="0" y="2092"/>
                  <a:pt x="0" y="2092"/>
                </a:cubicBezTo>
                <a:cubicBezTo>
                  <a:pt x="753" y="2092"/>
                  <a:pt x="1470" y="2298"/>
                  <a:pt x="2078" y="265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51">
            <a:extLst>
              <a:ext uri="{FF2B5EF4-FFF2-40B4-BE49-F238E27FC236}">
                <a16:creationId xmlns:a16="http://schemas.microsoft.com/office/drawing/2014/main" id="{4B4B487C-B646-A047-8998-01218B2AB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648" y="2122133"/>
            <a:ext cx="4837994" cy="4837994"/>
          </a:xfrm>
          <a:custGeom>
            <a:avLst/>
            <a:gdLst>
              <a:gd name="T0" fmla="*/ 2639 w 6264"/>
              <a:gd name="T1" fmla="*/ 4171 h 6263"/>
              <a:gd name="T2" fmla="*/ 2639 w 6264"/>
              <a:gd name="T3" fmla="*/ 4171 h 6263"/>
              <a:gd name="T4" fmla="*/ 839 w 6264"/>
              <a:gd name="T5" fmla="*/ 3137 h 6263"/>
              <a:gd name="T6" fmla="*/ 2639 w 6264"/>
              <a:gd name="T7" fmla="*/ 4171 h 6263"/>
              <a:gd name="T8" fmla="*/ 4171 w 6264"/>
              <a:gd name="T9" fmla="*/ 2651 h 6263"/>
              <a:gd name="T10" fmla="*/ 3125 w 6264"/>
              <a:gd name="T11" fmla="*/ 839 h 6263"/>
              <a:gd name="T12" fmla="*/ 4171 w 6264"/>
              <a:gd name="T13" fmla="*/ 2651 h 6263"/>
              <a:gd name="T14" fmla="*/ 6263 w 6264"/>
              <a:gd name="T15" fmla="*/ 2092 h 6263"/>
              <a:gd name="T16" fmla="*/ 6263 w 6264"/>
              <a:gd name="T17" fmla="*/ 0 h 6263"/>
              <a:gd name="T18" fmla="*/ 0 w 6264"/>
              <a:gd name="T19" fmla="*/ 6262 h 6263"/>
              <a:gd name="T20" fmla="*/ 2080 w 6264"/>
              <a:gd name="T21" fmla="*/ 6262 h 6263"/>
              <a:gd name="T22" fmla="*/ 2639 w 6264"/>
              <a:gd name="T23" fmla="*/ 4171 h 6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64" h="6263">
                <a:moveTo>
                  <a:pt x="2639" y="4171"/>
                </a:moveTo>
                <a:lnTo>
                  <a:pt x="2639" y="4171"/>
                </a:lnTo>
                <a:cubicBezTo>
                  <a:pt x="839" y="3137"/>
                  <a:pt x="839" y="3137"/>
                  <a:pt x="839" y="3137"/>
                </a:cubicBezTo>
                <a:cubicBezTo>
                  <a:pt x="2639" y="4171"/>
                  <a:pt x="2639" y="4171"/>
                  <a:pt x="2639" y="4171"/>
                </a:cubicBezTo>
                <a:cubicBezTo>
                  <a:pt x="3004" y="3539"/>
                  <a:pt x="3539" y="3016"/>
                  <a:pt x="4171" y="2651"/>
                </a:cubicBezTo>
                <a:cubicBezTo>
                  <a:pt x="3125" y="839"/>
                  <a:pt x="3125" y="839"/>
                  <a:pt x="3125" y="839"/>
                </a:cubicBezTo>
                <a:cubicBezTo>
                  <a:pt x="4171" y="2651"/>
                  <a:pt x="4171" y="2651"/>
                  <a:pt x="4171" y="2651"/>
                </a:cubicBezTo>
                <a:cubicBezTo>
                  <a:pt x="4779" y="2298"/>
                  <a:pt x="5497" y="2092"/>
                  <a:pt x="6263" y="2092"/>
                </a:cubicBezTo>
                <a:cubicBezTo>
                  <a:pt x="6263" y="0"/>
                  <a:pt x="6263" y="0"/>
                  <a:pt x="6263" y="0"/>
                </a:cubicBezTo>
                <a:cubicBezTo>
                  <a:pt x="2797" y="0"/>
                  <a:pt x="0" y="2809"/>
                  <a:pt x="0" y="6262"/>
                </a:cubicBezTo>
                <a:cubicBezTo>
                  <a:pt x="2080" y="6262"/>
                  <a:pt x="2080" y="6262"/>
                  <a:pt x="2080" y="6262"/>
                </a:cubicBezTo>
                <a:cubicBezTo>
                  <a:pt x="2080" y="5508"/>
                  <a:pt x="2287" y="4791"/>
                  <a:pt x="2639" y="417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52">
            <a:extLst>
              <a:ext uri="{FF2B5EF4-FFF2-40B4-BE49-F238E27FC236}">
                <a16:creationId xmlns:a16="http://schemas.microsoft.com/office/drawing/2014/main" id="{75E85F3F-230D-7D46-B9DD-55DDE74AE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8048" y="6963534"/>
            <a:ext cx="4827773" cy="4837994"/>
          </a:xfrm>
          <a:custGeom>
            <a:avLst/>
            <a:gdLst>
              <a:gd name="T0" fmla="*/ 4169 w 6250"/>
              <a:gd name="T1" fmla="*/ 0 h 6262"/>
              <a:gd name="T2" fmla="*/ 4169 w 6250"/>
              <a:gd name="T3" fmla="*/ 0 h 6262"/>
              <a:gd name="T4" fmla="*/ 3610 w 6250"/>
              <a:gd name="T5" fmla="*/ 2091 h 6262"/>
              <a:gd name="T6" fmla="*/ 5410 w 6250"/>
              <a:gd name="T7" fmla="*/ 3124 h 6262"/>
              <a:gd name="T8" fmla="*/ 3610 w 6250"/>
              <a:gd name="T9" fmla="*/ 2091 h 6262"/>
              <a:gd name="T10" fmla="*/ 2078 w 6250"/>
              <a:gd name="T11" fmla="*/ 3611 h 6262"/>
              <a:gd name="T12" fmla="*/ 3124 w 6250"/>
              <a:gd name="T13" fmla="*/ 5423 h 6262"/>
              <a:gd name="T14" fmla="*/ 2078 w 6250"/>
              <a:gd name="T15" fmla="*/ 3611 h 6262"/>
              <a:gd name="T16" fmla="*/ 0 w 6250"/>
              <a:gd name="T17" fmla="*/ 4170 h 6262"/>
              <a:gd name="T18" fmla="*/ 0 w 6250"/>
              <a:gd name="T19" fmla="*/ 6261 h 6262"/>
              <a:gd name="T20" fmla="*/ 6249 w 6250"/>
              <a:gd name="T21" fmla="*/ 0 h 6262"/>
              <a:gd name="T22" fmla="*/ 4169 w 6250"/>
              <a:gd name="T23" fmla="*/ 0 h 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50" h="6262">
                <a:moveTo>
                  <a:pt x="4169" y="0"/>
                </a:moveTo>
                <a:lnTo>
                  <a:pt x="4169" y="0"/>
                </a:lnTo>
                <a:cubicBezTo>
                  <a:pt x="4169" y="765"/>
                  <a:pt x="3963" y="1471"/>
                  <a:pt x="3610" y="2091"/>
                </a:cubicBezTo>
                <a:cubicBezTo>
                  <a:pt x="5410" y="3124"/>
                  <a:pt x="5410" y="3124"/>
                  <a:pt x="5410" y="3124"/>
                </a:cubicBezTo>
                <a:cubicBezTo>
                  <a:pt x="3610" y="2091"/>
                  <a:pt x="3610" y="2091"/>
                  <a:pt x="3610" y="2091"/>
                </a:cubicBezTo>
                <a:cubicBezTo>
                  <a:pt x="3246" y="2723"/>
                  <a:pt x="2711" y="3246"/>
                  <a:pt x="2078" y="3611"/>
                </a:cubicBezTo>
                <a:cubicBezTo>
                  <a:pt x="3124" y="5423"/>
                  <a:pt x="3124" y="5423"/>
                  <a:pt x="3124" y="5423"/>
                </a:cubicBezTo>
                <a:cubicBezTo>
                  <a:pt x="2078" y="3611"/>
                  <a:pt x="2078" y="3611"/>
                  <a:pt x="2078" y="3611"/>
                </a:cubicBezTo>
                <a:cubicBezTo>
                  <a:pt x="1470" y="3963"/>
                  <a:pt x="753" y="4170"/>
                  <a:pt x="0" y="4170"/>
                </a:cubicBezTo>
                <a:cubicBezTo>
                  <a:pt x="0" y="6261"/>
                  <a:pt x="0" y="6261"/>
                  <a:pt x="0" y="6261"/>
                </a:cubicBezTo>
                <a:cubicBezTo>
                  <a:pt x="3452" y="6261"/>
                  <a:pt x="6249" y="3465"/>
                  <a:pt x="6249" y="0"/>
                </a:cubicBezTo>
                <a:lnTo>
                  <a:pt x="4169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53">
            <a:extLst>
              <a:ext uri="{FF2B5EF4-FFF2-40B4-BE49-F238E27FC236}">
                <a16:creationId xmlns:a16="http://schemas.microsoft.com/office/drawing/2014/main" id="{F71A0888-7991-7F4A-BE13-63EC2594C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648" y="6963534"/>
            <a:ext cx="4837994" cy="4837994"/>
          </a:xfrm>
          <a:custGeom>
            <a:avLst/>
            <a:gdLst>
              <a:gd name="T0" fmla="*/ 4171 w 6264"/>
              <a:gd name="T1" fmla="*/ 3611 h 6262"/>
              <a:gd name="T2" fmla="*/ 4171 w 6264"/>
              <a:gd name="T3" fmla="*/ 3611 h 6262"/>
              <a:gd name="T4" fmla="*/ 3125 w 6264"/>
              <a:gd name="T5" fmla="*/ 5423 h 6262"/>
              <a:gd name="T6" fmla="*/ 4171 w 6264"/>
              <a:gd name="T7" fmla="*/ 3611 h 6262"/>
              <a:gd name="T8" fmla="*/ 2639 w 6264"/>
              <a:gd name="T9" fmla="*/ 2091 h 6262"/>
              <a:gd name="T10" fmla="*/ 839 w 6264"/>
              <a:gd name="T11" fmla="*/ 3124 h 6262"/>
              <a:gd name="T12" fmla="*/ 2639 w 6264"/>
              <a:gd name="T13" fmla="*/ 2091 h 6262"/>
              <a:gd name="T14" fmla="*/ 2080 w 6264"/>
              <a:gd name="T15" fmla="*/ 0 h 6262"/>
              <a:gd name="T16" fmla="*/ 0 w 6264"/>
              <a:gd name="T17" fmla="*/ 0 h 6262"/>
              <a:gd name="T18" fmla="*/ 6263 w 6264"/>
              <a:gd name="T19" fmla="*/ 6261 h 6262"/>
              <a:gd name="T20" fmla="*/ 6263 w 6264"/>
              <a:gd name="T21" fmla="*/ 4170 h 6262"/>
              <a:gd name="T22" fmla="*/ 4171 w 6264"/>
              <a:gd name="T23" fmla="*/ 3611 h 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64" h="6262">
                <a:moveTo>
                  <a:pt x="4171" y="3611"/>
                </a:moveTo>
                <a:lnTo>
                  <a:pt x="4171" y="3611"/>
                </a:lnTo>
                <a:cubicBezTo>
                  <a:pt x="3125" y="5423"/>
                  <a:pt x="3125" y="5423"/>
                  <a:pt x="3125" y="5423"/>
                </a:cubicBezTo>
                <a:cubicBezTo>
                  <a:pt x="4171" y="3611"/>
                  <a:pt x="4171" y="3611"/>
                  <a:pt x="4171" y="3611"/>
                </a:cubicBezTo>
                <a:cubicBezTo>
                  <a:pt x="3539" y="3246"/>
                  <a:pt x="3004" y="2723"/>
                  <a:pt x="2639" y="2091"/>
                </a:cubicBezTo>
                <a:cubicBezTo>
                  <a:pt x="839" y="3124"/>
                  <a:pt x="839" y="3124"/>
                  <a:pt x="839" y="3124"/>
                </a:cubicBezTo>
                <a:cubicBezTo>
                  <a:pt x="2639" y="2091"/>
                  <a:pt x="2639" y="2091"/>
                  <a:pt x="2639" y="2091"/>
                </a:cubicBezTo>
                <a:cubicBezTo>
                  <a:pt x="2287" y="1471"/>
                  <a:pt x="2080" y="765"/>
                  <a:pt x="20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65"/>
                  <a:pt x="2797" y="6261"/>
                  <a:pt x="6263" y="6261"/>
                </a:cubicBezTo>
                <a:cubicBezTo>
                  <a:pt x="6263" y="4170"/>
                  <a:pt x="6263" y="4170"/>
                  <a:pt x="6263" y="4170"/>
                </a:cubicBezTo>
                <a:cubicBezTo>
                  <a:pt x="5497" y="4170"/>
                  <a:pt x="4779" y="3963"/>
                  <a:pt x="4171" y="361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54">
            <a:extLst>
              <a:ext uri="{FF2B5EF4-FFF2-40B4-BE49-F238E27FC236}">
                <a16:creationId xmlns:a16="http://schemas.microsoft.com/office/drawing/2014/main" id="{343CD974-64D0-014D-A584-8014B2814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770" y="3740477"/>
            <a:ext cx="3233278" cy="3223057"/>
          </a:xfrm>
          <a:custGeom>
            <a:avLst/>
            <a:gdLst>
              <a:gd name="T0" fmla="*/ 2091 w 4184"/>
              <a:gd name="T1" fmla="*/ 559 h 4171"/>
              <a:gd name="T2" fmla="*/ 2091 w 4184"/>
              <a:gd name="T3" fmla="*/ 559 h 4171"/>
              <a:gd name="T4" fmla="*/ 559 w 4184"/>
              <a:gd name="T5" fmla="*/ 2079 h 4171"/>
              <a:gd name="T6" fmla="*/ 0 w 4184"/>
              <a:gd name="T7" fmla="*/ 4170 h 4171"/>
              <a:gd name="T8" fmla="*/ 2091 w 4184"/>
              <a:gd name="T9" fmla="*/ 4170 h 4171"/>
              <a:gd name="T10" fmla="*/ 2371 w 4184"/>
              <a:gd name="T11" fmla="*/ 3125 h 4171"/>
              <a:gd name="T12" fmla="*/ 3137 w 4184"/>
              <a:gd name="T13" fmla="*/ 2358 h 4171"/>
              <a:gd name="T14" fmla="*/ 4183 w 4184"/>
              <a:gd name="T15" fmla="*/ 2079 h 4171"/>
              <a:gd name="T16" fmla="*/ 4183 w 4184"/>
              <a:gd name="T17" fmla="*/ 0 h 4171"/>
              <a:gd name="T18" fmla="*/ 2091 w 4184"/>
              <a:gd name="T19" fmla="*/ 559 h 4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4" h="4171">
                <a:moveTo>
                  <a:pt x="2091" y="559"/>
                </a:moveTo>
                <a:lnTo>
                  <a:pt x="2091" y="559"/>
                </a:lnTo>
                <a:cubicBezTo>
                  <a:pt x="1459" y="924"/>
                  <a:pt x="924" y="1447"/>
                  <a:pt x="559" y="2079"/>
                </a:cubicBezTo>
                <a:cubicBezTo>
                  <a:pt x="207" y="2699"/>
                  <a:pt x="0" y="3416"/>
                  <a:pt x="0" y="4170"/>
                </a:cubicBezTo>
                <a:cubicBezTo>
                  <a:pt x="2091" y="4170"/>
                  <a:pt x="2091" y="4170"/>
                  <a:pt x="2091" y="4170"/>
                </a:cubicBezTo>
                <a:cubicBezTo>
                  <a:pt x="2091" y="3794"/>
                  <a:pt x="2189" y="3429"/>
                  <a:pt x="2371" y="3125"/>
                </a:cubicBezTo>
                <a:cubicBezTo>
                  <a:pt x="2553" y="2809"/>
                  <a:pt x="2821" y="2541"/>
                  <a:pt x="3137" y="2358"/>
                </a:cubicBezTo>
                <a:cubicBezTo>
                  <a:pt x="3441" y="2188"/>
                  <a:pt x="3794" y="2079"/>
                  <a:pt x="4183" y="2079"/>
                </a:cubicBezTo>
                <a:cubicBezTo>
                  <a:pt x="4183" y="0"/>
                  <a:pt x="4183" y="0"/>
                  <a:pt x="4183" y="0"/>
                </a:cubicBezTo>
                <a:cubicBezTo>
                  <a:pt x="3417" y="0"/>
                  <a:pt x="2699" y="206"/>
                  <a:pt x="2091" y="55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55">
            <a:extLst>
              <a:ext uri="{FF2B5EF4-FFF2-40B4-BE49-F238E27FC236}">
                <a16:creationId xmlns:a16="http://schemas.microsoft.com/office/drawing/2014/main" id="{333B3FBB-0D5B-7B4E-BBA7-2EDE4E4C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8048" y="3740477"/>
            <a:ext cx="3223057" cy="3223057"/>
          </a:xfrm>
          <a:custGeom>
            <a:avLst/>
            <a:gdLst>
              <a:gd name="T0" fmla="*/ 3610 w 4170"/>
              <a:gd name="T1" fmla="*/ 2079 h 4171"/>
              <a:gd name="T2" fmla="*/ 3610 w 4170"/>
              <a:gd name="T3" fmla="*/ 2079 h 4171"/>
              <a:gd name="T4" fmla="*/ 2078 w 4170"/>
              <a:gd name="T5" fmla="*/ 559 h 4171"/>
              <a:gd name="T6" fmla="*/ 0 w 4170"/>
              <a:gd name="T7" fmla="*/ 0 h 4171"/>
              <a:gd name="T8" fmla="*/ 0 w 4170"/>
              <a:gd name="T9" fmla="*/ 2079 h 4171"/>
              <a:gd name="T10" fmla="*/ 1032 w 4170"/>
              <a:gd name="T11" fmla="*/ 2358 h 4171"/>
              <a:gd name="T12" fmla="*/ 1799 w 4170"/>
              <a:gd name="T13" fmla="*/ 3125 h 4171"/>
              <a:gd name="T14" fmla="*/ 2078 w 4170"/>
              <a:gd name="T15" fmla="*/ 4170 h 4171"/>
              <a:gd name="T16" fmla="*/ 4169 w 4170"/>
              <a:gd name="T17" fmla="*/ 4170 h 4171"/>
              <a:gd name="T18" fmla="*/ 3610 w 4170"/>
              <a:gd name="T19" fmla="*/ 2079 h 4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0" h="4171">
                <a:moveTo>
                  <a:pt x="3610" y="2079"/>
                </a:moveTo>
                <a:lnTo>
                  <a:pt x="3610" y="2079"/>
                </a:lnTo>
                <a:cubicBezTo>
                  <a:pt x="3246" y="1447"/>
                  <a:pt x="2711" y="924"/>
                  <a:pt x="2078" y="559"/>
                </a:cubicBezTo>
                <a:cubicBezTo>
                  <a:pt x="1470" y="206"/>
                  <a:pt x="753" y="0"/>
                  <a:pt x="0" y="0"/>
                </a:cubicBezTo>
                <a:cubicBezTo>
                  <a:pt x="0" y="2079"/>
                  <a:pt x="0" y="2079"/>
                  <a:pt x="0" y="2079"/>
                </a:cubicBezTo>
                <a:cubicBezTo>
                  <a:pt x="376" y="2079"/>
                  <a:pt x="728" y="2188"/>
                  <a:pt x="1032" y="2358"/>
                </a:cubicBezTo>
                <a:cubicBezTo>
                  <a:pt x="1349" y="2541"/>
                  <a:pt x="1616" y="2809"/>
                  <a:pt x="1799" y="3125"/>
                </a:cubicBezTo>
                <a:cubicBezTo>
                  <a:pt x="1981" y="3429"/>
                  <a:pt x="2078" y="3794"/>
                  <a:pt x="2078" y="4170"/>
                </a:cubicBezTo>
                <a:cubicBezTo>
                  <a:pt x="4169" y="4170"/>
                  <a:pt x="4169" y="4170"/>
                  <a:pt x="4169" y="4170"/>
                </a:cubicBezTo>
                <a:cubicBezTo>
                  <a:pt x="4169" y="3416"/>
                  <a:pt x="3963" y="2699"/>
                  <a:pt x="3610" y="207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56">
            <a:extLst>
              <a:ext uri="{FF2B5EF4-FFF2-40B4-BE49-F238E27FC236}">
                <a16:creationId xmlns:a16="http://schemas.microsoft.com/office/drawing/2014/main" id="{D5F52CA5-7367-F048-9296-7E9A36FA3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770" y="6963534"/>
            <a:ext cx="3233278" cy="3223057"/>
          </a:xfrm>
          <a:custGeom>
            <a:avLst/>
            <a:gdLst>
              <a:gd name="T0" fmla="*/ 3137 w 4184"/>
              <a:gd name="T1" fmla="*/ 1811 h 4171"/>
              <a:gd name="T2" fmla="*/ 3137 w 4184"/>
              <a:gd name="T3" fmla="*/ 1811 h 4171"/>
              <a:gd name="T4" fmla="*/ 2371 w 4184"/>
              <a:gd name="T5" fmla="*/ 1045 h 4171"/>
              <a:gd name="T6" fmla="*/ 2091 w 4184"/>
              <a:gd name="T7" fmla="*/ 0 h 4171"/>
              <a:gd name="T8" fmla="*/ 0 w 4184"/>
              <a:gd name="T9" fmla="*/ 0 h 4171"/>
              <a:gd name="T10" fmla="*/ 559 w 4184"/>
              <a:gd name="T11" fmla="*/ 2091 h 4171"/>
              <a:gd name="T12" fmla="*/ 2091 w 4184"/>
              <a:gd name="T13" fmla="*/ 3611 h 4171"/>
              <a:gd name="T14" fmla="*/ 4183 w 4184"/>
              <a:gd name="T15" fmla="*/ 4170 h 4171"/>
              <a:gd name="T16" fmla="*/ 4183 w 4184"/>
              <a:gd name="T17" fmla="*/ 2091 h 4171"/>
              <a:gd name="T18" fmla="*/ 3137 w 4184"/>
              <a:gd name="T19" fmla="*/ 1811 h 4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4" h="4171">
                <a:moveTo>
                  <a:pt x="3137" y="1811"/>
                </a:moveTo>
                <a:lnTo>
                  <a:pt x="3137" y="1811"/>
                </a:lnTo>
                <a:cubicBezTo>
                  <a:pt x="2821" y="1629"/>
                  <a:pt x="2553" y="1361"/>
                  <a:pt x="2371" y="1045"/>
                </a:cubicBezTo>
                <a:cubicBezTo>
                  <a:pt x="2189" y="741"/>
                  <a:pt x="2091" y="376"/>
                  <a:pt x="209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65"/>
                  <a:pt x="207" y="1471"/>
                  <a:pt x="559" y="2091"/>
                </a:cubicBezTo>
                <a:cubicBezTo>
                  <a:pt x="924" y="2723"/>
                  <a:pt x="1459" y="3246"/>
                  <a:pt x="2091" y="3611"/>
                </a:cubicBezTo>
                <a:cubicBezTo>
                  <a:pt x="2699" y="3963"/>
                  <a:pt x="3417" y="4170"/>
                  <a:pt x="4183" y="4170"/>
                </a:cubicBezTo>
                <a:cubicBezTo>
                  <a:pt x="4183" y="2091"/>
                  <a:pt x="4183" y="2091"/>
                  <a:pt x="4183" y="2091"/>
                </a:cubicBezTo>
                <a:cubicBezTo>
                  <a:pt x="3794" y="2091"/>
                  <a:pt x="3441" y="1981"/>
                  <a:pt x="3137" y="181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57">
            <a:extLst>
              <a:ext uri="{FF2B5EF4-FFF2-40B4-BE49-F238E27FC236}">
                <a16:creationId xmlns:a16="http://schemas.microsoft.com/office/drawing/2014/main" id="{7F2171C5-D6D0-1042-B759-401E6D5A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8048" y="6963534"/>
            <a:ext cx="3223057" cy="3223057"/>
          </a:xfrm>
          <a:custGeom>
            <a:avLst/>
            <a:gdLst>
              <a:gd name="T0" fmla="*/ 2078 w 4170"/>
              <a:gd name="T1" fmla="*/ 0 h 4171"/>
              <a:gd name="T2" fmla="*/ 2078 w 4170"/>
              <a:gd name="T3" fmla="*/ 0 h 4171"/>
              <a:gd name="T4" fmla="*/ 1799 w 4170"/>
              <a:gd name="T5" fmla="*/ 1045 h 4171"/>
              <a:gd name="T6" fmla="*/ 1032 w 4170"/>
              <a:gd name="T7" fmla="*/ 1811 h 4171"/>
              <a:gd name="T8" fmla="*/ 0 w 4170"/>
              <a:gd name="T9" fmla="*/ 2091 h 4171"/>
              <a:gd name="T10" fmla="*/ 0 w 4170"/>
              <a:gd name="T11" fmla="*/ 4170 h 4171"/>
              <a:gd name="T12" fmla="*/ 2078 w 4170"/>
              <a:gd name="T13" fmla="*/ 3611 h 4171"/>
              <a:gd name="T14" fmla="*/ 3610 w 4170"/>
              <a:gd name="T15" fmla="*/ 2091 h 4171"/>
              <a:gd name="T16" fmla="*/ 4169 w 4170"/>
              <a:gd name="T17" fmla="*/ 0 h 4171"/>
              <a:gd name="T18" fmla="*/ 2078 w 4170"/>
              <a:gd name="T19" fmla="*/ 0 h 4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0" h="4171">
                <a:moveTo>
                  <a:pt x="2078" y="0"/>
                </a:moveTo>
                <a:lnTo>
                  <a:pt x="2078" y="0"/>
                </a:lnTo>
                <a:cubicBezTo>
                  <a:pt x="2078" y="376"/>
                  <a:pt x="1981" y="741"/>
                  <a:pt x="1799" y="1045"/>
                </a:cubicBezTo>
                <a:cubicBezTo>
                  <a:pt x="1616" y="1361"/>
                  <a:pt x="1349" y="1629"/>
                  <a:pt x="1032" y="1811"/>
                </a:cubicBezTo>
                <a:cubicBezTo>
                  <a:pt x="728" y="1981"/>
                  <a:pt x="376" y="2091"/>
                  <a:pt x="0" y="2091"/>
                </a:cubicBezTo>
                <a:cubicBezTo>
                  <a:pt x="0" y="4170"/>
                  <a:pt x="0" y="4170"/>
                  <a:pt x="0" y="4170"/>
                </a:cubicBezTo>
                <a:cubicBezTo>
                  <a:pt x="753" y="4170"/>
                  <a:pt x="1470" y="3963"/>
                  <a:pt x="2078" y="3611"/>
                </a:cubicBezTo>
                <a:cubicBezTo>
                  <a:pt x="2711" y="3246"/>
                  <a:pt x="3246" y="2723"/>
                  <a:pt x="3610" y="2091"/>
                </a:cubicBezTo>
                <a:cubicBezTo>
                  <a:pt x="3963" y="1471"/>
                  <a:pt x="4169" y="765"/>
                  <a:pt x="4169" y="0"/>
                </a:cubicBezTo>
                <a:lnTo>
                  <a:pt x="2078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58">
            <a:extLst>
              <a:ext uri="{FF2B5EF4-FFF2-40B4-BE49-F238E27FC236}">
                <a16:creationId xmlns:a16="http://schemas.microsoft.com/office/drawing/2014/main" id="{DE325954-93B5-8249-959A-BE1179102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9705" y="5345190"/>
            <a:ext cx="3223057" cy="3233280"/>
          </a:xfrm>
          <a:custGeom>
            <a:avLst/>
            <a:gdLst>
              <a:gd name="T0" fmla="*/ 3891 w 4171"/>
              <a:gd name="T1" fmla="*/ 1046 h 4183"/>
              <a:gd name="T2" fmla="*/ 3891 w 4171"/>
              <a:gd name="T3" fmla="*/ 1046 h 4183"/>
              <a:gd name="T4" fmla="*/ 3124 w 4171"/>
              <a:gd name="T5" fmla="*/ 279 h 4183"/>
              <a:gd name="T6" fmla="*/ 2092 w 4171"/>
              <a:gd name="T7" fmla="*/ 0 h 4183"/>
              <a:gd name="T8" fmla="*/ 1046 w 4171"/>
              <a:gd name="T9" fmla="*/ 279 h 4183"/>
              <a:gd name="T10" fmla="*/ 280 w 4171"/>
              <a:gd name="T11" fmla="*/ 1046 h 4183"/>
              <a:gd name="T12" fmla="*/ 0 w 4171"/>
              <a:gd name="T13" fmla="*/ 2091 h 4183"/>
              <a:gd name="T14" fmla="*/ 280 w 4171"/>
              <a:gd name="T15" fmla="*/ 3136 h 4183"/>
              <a:gd name="T16" fmla="*/ 1046 w 4171"/>
              <a:gd name="T17" fmla="*/ 3902 h 4183"/>
              <a:gd name="T18" fmla="*/ 2092 w 4171"/>
              <a:gd name="T19" fmla="*/ 4182 h 4183"/>
              <a:gd name="T20" fmla="*/ 3124 w 4171"/>
              <a:gd name="T21" fmla="*/ 3902 h 4183"/>
              <a:gd name="T22" fmla="*/ 3891 w 4171"/>
              <a:gd name="T23" fmla="*/ 3136 h 4183"/>
              <a:gd name="T24" fmla="*/ 4170 w 4171"/>
              <a:gd name="T25" fmla="*/ 2091 h 4183"/>
              <a:gd name="T26" fmla="*/ 3891 w 4171"/>
              <a:gd name="T27" fmla="*/ 1046 h 4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71" h="4183">
                <a:moveTo>
                  <a:pt x="3891" y="1046"/>
                </a:moveTo>
                <a:lnTo>
                  <a:pt x="3891" y="1046"/>
                </a:lnTo>
                <a:cubicBezTo>
                  <a:pt x="3708" y="730"/>
                  <a:pt x="3441" y="462"/>
                  <a:pt x="3124" y="279"/>
                </a:cubicBezTo>
                <a:cubicBezTo>
                  <a:pt x="2820" y="109"/>
                  <a:pt x="2468" y="0"/>
                  <a:pt x="2092" y="0"/>
                </a:cubicBezTo>
                <a:cubicBezTo>
                  <a:pt x="1703" y="0"/>
                  <a:pt x="1350" y="109"/>
                  <a:pt x="1046" y="279"/>
                </a:cubicBezTo>
                <a:cubicBezTo>
                  <a:pt x="730" y="462"/>
                  <a:pt x="462" y="730"/>
                  <a:pt x="280" y="1046"/>
                </a:cubicBezTo>
                <a:cubicBezTo>
                  <a:pt x="98" y="1350"/>
                  <a:pt x="0" y="1715"/>
                  <a:pt x="0" y="2091"/>
                </a:cubicBezTo>
                <a:cubicBezTo>
                  <a:pt x="0" y="2467"/>
                  <a:pt x="98" y="2832"/>
                  <a:pt x="280" y="3136"/>
                </a:cubicBezTo>
                <a:cubicBezTo>
                  <a:pt x="462" y="3452"/>
                  <a:pt x="730" y="3720"/>
                  <a:pt x="1046" y="3902"/>
                </a:cubicBezTo>
                <a:cubicBezTo>
                  <a:pt x="1350" y="4072"/>
                  <a:pt x="1703" y="4182"/>
                  <a:pt x="2092" y="4182"/>
                </a:cubicBezTo>
                <a:cubicBezTo>
                  <a:pt x="2468" y="4182"/>
                  <a:pt x="2820" y="4072"/>
                  <a:pt x="3124" y="3902"/>
                </a:cubicBezTo>
                <a:cubicBezTo>
                  <a:pt x="3441" y="3720"/>
                  <a:pt x="3708" y="3452"/>
                  <a:pt x="3891" y="3136"/>
                </a:cubicBezTo>
                <a:cubicBezTo>
                  <a:pt x="4073" y="2832"/>
                  <a:pt x="4170" y="2467"/>
                  <a:pt x="4170" y="2091"/>
                </a:cubicBezTo>
                <a:cubicBezTo>
                  <a:pt x="4170" y="1715"/>
                  <a:pt x="4073" y="1350"/>
                  <a:pt x="3891" y="1046"/>
                </a:cubicBezTo>
              </a:path>
            </a:pathLst>
          </a:custGeom>
          <a:solidFill>
            <a:srgbClr val="222937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91">
            <a:extLst>
              <a:ext uri="{FF2B5EF4-FFF2-40B4-BE49-F238E27FC236}">
                <a16:creationId xmlns:a16="http://schemas.microsoft.com/office/drawing/2014/main" id="{7193C43F-FBA6-B148-8D54-16D169D49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223" y="10643135"/>
            <a:ext cx="490613" cy="490613"/>
          </a:xfrm>
          <a:custGeom>
            <a:avLst/>
            <a:gdLst>
              <a:gd name="T0" fmla="*/ 317 w 634"/>
              <a:gd name="T1" fmla="*/ 632 h 633"/>
              <a:gd name="T2" fmla="*/ 317 w 634"/>
              <a:gd name="T3" fmla="*/ 632 h 633"/>
              <a:gd name="T4" fmla="*/ 231 w 634"/>
              <a:gd name="T5" fmla="*/ 596 h 633"/>
              <a:gd name="T6" fmla="*/ 49 w 634"/>
              <a:gd name="T7" fmla="*/ 413 h 633"/>
              <a:gd name="T8" fmla="*/ 49 w 634"/>
              <a:gd name="T9" fmla="*/ 243 h 633"/>
              <a:gd name="T10" fmla="*/ 268 w 634"/>
              <a:gd name="T11" fmla="*/ 12 h 633"/>
              <a:gd name="T12" fmla="*/ 292 w 634"/>
              <a:gd name="T13" fmla="*/ 0 h 633"/>
              <a:gd name="T14" fmla="*/ 572 w 634"/>
              <a:gd name="T15" fmla="*/ 0 h 633"/>
              <a:gd name="T16" fmla="*/ 633 w 634"/>
              <a:gd name="T17" fmla="*/ 61 h 633"/>
              <a:gd name="T18" fmla="*/ 633 w 634"/>
              <a:gd name="T19" fmla="*/ 353 h 633"/>
              <a:gd name="T20" fmla="*/ 633 w 634"/>
              <a:gd name="T21" fmla="*/ 365 h 633"/>
              <a:gd name="T22" fmla="*/ 401 w 634"/>
              <a:gd name="T23" fmla="*/ 596 h 633"/>
              <a:gd name="T24" fmla="*/ 317 w 634"/>
              <a:gd name="T25" fmla="*/ 632 h 633"/>
              <a:gd name="T26" fmla="*/ 304 w 634"/>
              <a:gd name="T27" fmla="*/ 61 h 633"/>
              <a:gd name="T28" fmla="*/ 304 w 634"/>
              <a:gd name="T29" fmla="*/ 61 h 633"/>
              <a:gd name="T30" fmla="*/ 85 w 634"/>
              <a:gd name="T31" fmla="*/ 279 h 633"/>
              <a:gd name="T32" fmla="*/ 85 w 634"/>
              <a:gd name="T33" fmla="*/ 377 h 633"/>
              <a:gd name="T34" fmla="*/ 268 w 634"/>
              <a:gd name="T35" fmla="*/ 547 h 633"/>
              <a:gd name="T36" fmla="*/ 365 w 634"/>
              <a:gd name="T37" fmla="*/ 547 h 633"/>
              <a:gd name="T38" fmla="*/ 572 w 634"/>
              <a:gd name="T39" fmla="*/ 328 h 633"/>
              <a:gd name="T40" fmla="*/ 572 w 634"/>
              <a:gd name="T41" fmla="*/ 61 h 633"/>
              <a:gd name="T42" fmla="*/ 304 w 634"/>
              <a:gd name="T43" fmla="*/ 61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4" h="633">
                <a:moveTo>
                  <a:pt x="317" y="632"/>
                </a:moveTo>
                <a:lnTo>
                  <a:pt x="317" y="632"/>
                </a:lnTo>
                <a:cubicBezTo>
                  <a:pt x="280" y="632"/>
                  <a:pt x="255" y="620"/>
                  <a:pt x="231" y="596"/>
                </a:cubicBezTo>
                <a:cubicBezTo>
                  <a:pt x="49" y="413"/>
                  <a:pt x="49" y="413"/>
                  <a:pt x="49" y="413"/>
                </a:cubicBezTo>
                <a:cubicBezTo>
                  <a:pt x="0" y="365"/>
                  <a:pt x="0" y="292"/>
                  <a:pt x="49" y="243"/>
                </a:cubicBezTo>
                <a:cubicBezTo>
                  <a:pt x="268" y="12"/>
                  <a:pt x="268" y="12"/>
                  <a:pt x="268" y="12"/>
                </a:cubicBezTo>
                <a:cubicBezTo>
                  <a:pt x="268" y="0"/>
                  <a:pt x="280" y="0"/>
                  <a:pt x="292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608" y="0"/>
                  <a:pt x="633" y="24"/>
                  <a:pt x="633" y="61"/>
                </a:cubicBezTo>
                <a:cubicBezTo>
                  <a:pt x="633" y="353"/>
                  <a:pt x="633" y="353"/>
                  <a:pt x="633" y="353"/>
                </a:cubicBezTo>
                <a:lnTo>
                  <a:pt x="633" y="365"/>
                </a:lnTo>
                <a:cubicBezTo>
                  <a:pt x="401" y="596"/>
                  <a:pt x="401" y="596"/>
                  <a:pt x="401" y="596"/>
                </a:cubicBezTo>
                <a:cubicBezTo>
                  <a:pt x="377" y="620"/>
                  <a:pt x="353" y="632"/>
                  <a:pt x="317" y="632"/>
                </a:cubicBezTo>
                <a:close/>
                <a:moveTo>
                  <a:pt x="304" y="61"/>
                </a:moveTo>
                <a:lnTo>
                  <a:pt x="304" y="61"/>
                </a:lnTo>
                <a:cubicBezTo>
                  <a:pt x="85" y="279"/>
                  <a:pt x="85" y="279"/>
                  <a:pt x="85" y="279"/>
                </a:cubicBezTo>
                <a:cubicBezTo>
                  <a:pt x="61" y="304"/>
                  <a:pt x="61" y="353"/>
                  <a:pt x="85" y="377"/>
                </a:cubicBezTo>
                <a:cubicBezTo>
                  <a:pt x="268" y="547"/>
                  <a:pt x="268" y="547"/>
                  <a:pt x="268" y="547"/>
                </a:cubicBezTo>
                <a:cubicBezTo>
                  <a:pt x="292" y="571"/>
                  <a:pt x="341" y="571"/>
                  <a:pt x="365" y="547"/>
                </a:cubicBezTo>
                <a:cubicBezTo>
                  <a:pt x="572" y="328"/>
                  <a:pt x="572" y="328"/>
                  <a:pt x="572" y="328"/>
                </a:cubicBezTo>
                <a:cubicBezTo>
                  <a:pt x="572" y="61"/>
                  <a:pt x="572" y="61"/>
                  <a:pt x="572" y="61"/>
                </a:cubicBezTo>
                <a:lnTo>
                  <a:pt x="304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92">
            <a:extLst>
              <a:ext uri="{FF2B5EF4-FFF2-40B4-BE49-F238E27FC236}">
                <a16:creationId xmlns:a16="http://schemas.microsoft.com/office/drawing/2014/main" id="{C2CFDA5C-6203-BB49-BF04-1D13F1666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263" y="10748752"/>
            <a:ext cx="85177" cy="85177"/>
          </a:xfrm>
          <a:custGeom>
            <a:avLst/>
            <a:gdLst>
              <a:gd name="T0" fmla="*/ 86 w 111"/>
              <a:gd name="T1" fmla="*/ 85 h 110"/>
              <a:gd name="T2" fmla="*/ 86 w 111"/>
              <a:gd name="T3" fmla="*/ 85 h 110"/>
              <a:gd name="T4" fmla="*/ 25 w 111"/>
              <a:gd name="T5" fmla="*/ 85 h 110"/>
              <a:gd name="T6" fmla="*/ 25 w 111"/>
              <a:gd name="T7" fmla="*/ 24 h 110"/>
              <a:gd name="T8" fmla="*/ 86 w 111"/>
              <a:gd name="T9" fmla="*/ 24 h 110"/>
              <a:gd name="T10" fmla="*/ 86 w 111"/>
              <a:gd name="T11" fmla="*/ 8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0">
                <a:moveTo>
                  <a:pt x="86" y="85"/>
                </a:moveTo>
                <a:lnTo>
                  <a:pt x="86" y="85"/>
                </a:lnTo>
                <a:cubicBezTo>
                  <a:pt x="74" y="109"/>
                  <a:pt x="37" y="109"/>
                  <a:pt x="25" y="85"/>
                </a:cubicBezTo>
                <a:cubicBezTo>
                  <a:pt x="0" y="73"/>
                  <a:pt x="0" y="36"/>
                  <a:pt x="25" y="24"/>
                </a:cubicBezTo>
                <a:cubicBezTo>
                  <a:pt x="37" y="0"/>
                  <a:pt x="74" y="0"/>
                  <a:pt x="86" y="24"/>
                </a:cubicBezTo>
                <a:cubicBezTo>
                  <a:pt x="110" y="36"/>
                  <a:pt x="110" y="73"/>
                  <a:pt x="86" y="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93">
            <a:extLst>
              <a:ext uri="{FF2B5EF4-FFF2-40B4-BE49-F238E27FC236}">
                <a16:creationId xmlns:a16="http://schemas.microsoft.com/office/drawing/2014/main" id="{D8B01A9D-F27B-7344-823F-2F642213F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677" y="10653355"/>
            <a:ext cx="517869" cy="320261"/>
          </a:xfrm>
          <a:custGeom>
            <a:avLst/>
            <a:gdLst>
              <a:gd name="T0" fmla="*/ 535 w 669"/>
              <a:gd name="T1" fmla="*/ 413 h 414"/>
              <a:gd name="T2" fmla="*/ 535 w 669"/>
              <a:gd name="T3" fmla="*/ 413 h 414"/>
              <a:gd name="T4" fmla="*/ 255 w 669"/>
              <a:gd name="T5" fmla="*/ 413 h 414"/>
              <a:gd name="T6" fmla="*/ 182 w 669"/>
              <a:gd name="T7" fmla="*/ 365 h 414"/>
              <a:gd name="T8" fmla="*/ 97 w 669"/>
              <a:gd name="T9" fmla="*/ 61 h 414"/>
              <a:gd name="T10" fmla="*/ 24 w 669"/>
              <a:gd name="T11" fmla="*/ 61 h 414"/>
              <a:gd name="T12" fmla="*/ 0 w 669"/>
              <a:gd name="T13" fmla="*/ 37 h 414"/>
              <a:gd name="T14" fmla="*/ 24 w 669"/>
              <a:gd name="T15" fmla="*/ 0 h 414"/>
              <a:gd name="T16" fmla="*/ 121 w 669"/>
              <a:gd name="T17" fmla="*/ 0 h 414"/>
              <a:gd name="T18" fmla="*/ 158 w 669"/>
              <a:gd name="T19" fmla="*/ 24 h 414"/>
              <a:gd name="T20" fmla="*/ 255 w 669"/>
              <a:gd name="T21" fmla="*/ 341 h 414"/>
              <a:gd name="T22" fmla="*/ 255 w 669"/>
              <a:gd name="T23" fmla="*/ 353 h 414"/>
              <a:gd name="T24" fmla="*/ 535 w 669"/>
              <a:gd name="T25" fmla="*/ 353 h 414"/>
              <a:gd name="T26" fmla="*/ 535 w 669"/>
              <a:gd name="T27" fmla="*/ 341 h 414"/>
              <a:gd name="T28" fmla="*/ 596 w 669"/>
              <a:gd name="T29" fmla="*/ 158 h 414"/>
              <a:gd name="T30" fmla="*/ 352 w 669"/>
              <a:gd name="T31" fmla="*/ 158 h 414"/>
              <a:gd name="T32" fmla="*/ 316 w 669"/>
              <a:gd name="T33" fmla="*/ 134 h 414"/>
              <a:gd name="T34" fmla="*/ 352 w 669"/>
              <a:gd name="T35" fmla="*/ 97 h 414"/>
              <a:gd name="T36" fmla="*/ 632 w 669"/>
              <a:gd name="T37" fmla="*/ 97 h 414"/>
              <a:gd name="T38" fmla="*/ 656 w 669"/>
              <a:gd name="T39" fmla="*/ 109 h 414"/>
              <a:gd name="T40" fmla="*/ 668 w 669"/>
              <a:gd name="T41" fmla="*/ 134 h 414"/>
              <a:gd name="T42" fmla="*/ 608 w 669"/>
              <a:gd name="T43" fmla="*/ 365 h 414"/>
              <a:gd name="T44" fmla="*/ 535 w 669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9" h="414">
                <a:moveTo>
                  <a:pt x="535" y="413"/>
                </a:moveTo>
                <a:lnTo>
                  <a:pt x="535" y="413"/>
                </a:lnTo>
                <a:cubicBezTo>
                  <a:pt x="255" y="413"/>
                  <a:pt x="255" y="413"/>
                  <a:pt x="255" y="413"/>
                </a:cubicBezTo>
                <a:cubicBezTo>
                  <a:pt x="219" y="413"/>
                  <a:pt x="194" y="389"/>
                  <a:pt x="182" y="365"/>
                </a:cubicBezTo>
                <a:cubicBezTo>
                  <a:pt x="97" y="61"/>
                  <a:pt x="97" y="61"/>
                  <a:pt x="97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12" y="61"/>
                  <a:pt x="0" y="49"/>
                  <a:pt x="0" y="37"/>
                </a:cubicBezTo>
                <a:cubicBezTo>
                  <a:pt x="0" y="12"/>
                  <a:pt x="12" y="0"/>
                  <a:pt x="24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3" y="0"/>
                  <a:pt x="145" y="12"/>
                  <a:pt x="158" y="24"/>
                </a:cubicBezTo>
                <a:cubicBezTo>
                  <a:pt x="255" y="341"/>
                  <a:pt x="255" y="341"/>
                  <a:pt x="255" y="341"/>
                </a:cubicBezTo>
                <a:cubicBezTo>
                  <a:pt x="255" y="353"/>
                  <a:pt x="255" y="353"/>
                  <a:pt x="255" y="353"/>
                </a:cubicBezTo>
                <a:cubicBezTo>
                  <a:pt x="535" y="353"/>
                  <a:pt x="535" y="353"/>
                  <a:pt x="535" y="353"/>
                </a:cubicBezTo>
                <a:cubicBezTo>
                  <a:pt x="535" y="353"/>
                  <a:pt x="535" y="353"/>
                  <a:pt x="535" y="341"/>
                </a:cubicBezTo>
                <a:cubicBezTo>
                  <a:pt x="596" y="158"/>
                  <a:pt x="596" y="158"/>
                  <a:pt x="596" y="158"/>
                </a:cubicBezTo>
                <a:cubicBezTo>
                  <a:pt x="352" y="158"/>
                  <a:pt x="352" y="158"/>
                  <a:pt x="352" y="158"/>
                </a:cubicBezTo>
                <a:cubicBezTo>
                  <a:pt x="328" y="158"/>
                  <a:pt x="316" y="146"/>
                  <a:pt x="316" y="134"/>
                </a:cubicBezTo>
                <a:cubicBezTo>
                  <a:pt x="316" y="109"/>
                  <a:pt x="328" y="97"/>
                  <a:pt x="352" y="97"/>
                </a:cubicBezTo>
                <a:cubicBezTo>
                  <a:pt x="632" y="97"/>
                  <a:pt x="632" y="97"/>
                  <a:pt x="632" y="97"/>
                </a:cubicBezTo>
                <a:cubicBezTo>
                  <a:pt x="644" y="97"/>
                  <a:pt x="656" y="97"/>
                  <a:pt x="656" y="109"/>
                </a:cubicBezTo>
                <a:cubicBezTo>
                  <a:pt x="668" y="122"/>
                  <a:pt x="668" y="134"/>
                  <a:pt x="668" y="134"/>
                </a:cubicBezTo>
                <a:cubicBezTo>
                  <a:pt x="608" y="365"/>
                  <a:pt x="608" y="365"/>
                  <a:pt x="608" y="365"/>
                </a:cubicBezTo>
                <a:cubicBezTo>
                  <a:pt x="596" y="389"/>
                  <a:pt x="571" y="413"/>
                  <a:pt x="535" y="4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94">
            <a:extLst>
              <a:ext uri="{FF2B5EF4-FFF2-40B4-BE49-F238E27FC236}">
                <a16:creationId xmlns:a16="http://schemas.microsoft.com/office/drawing/2014/main" id="{BE632EDB-C397-F240-95B8-F5B1929CB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330" y="11028129"/>
            <a:ext cx="95397" cy="95397"/>
          </a:xfrm>
          <a:custGeom>
            <a:avLst/>
            <a:gdLst>
              <a:gd name="T0" fmla="*/ 0 w 122"/>
              <a:gd name="T1" fmla="*/ 60 h 122"/>
              <a:gd name="T2" fmla="*/ 0 w 122"/>
              <a:gd name="T3" fmla="*/ 60 h 122"/>
              <a:gd name="T4" fmla="*/ 61 w 122"/>
              <a:gd name="T5" fmla="*/ 0 h 122"/>
              <a:gd name="T6" fmla="*/ 121 w 122"/>
              <a:gd name="T7" fmla="*/ 60 h 122"/>
              <a:gd name="T8" fmla="*/ 61 w 122"/>
              <a:gd name="T9" fmla="*/ 121 h 122"/>
              <a:gd name="T10" fmla="*/ 0 w 122"/>
              <a:gd name="T11" fmla="*/ 6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22">
                <a:moveTo>
                  <a:pt x="0" y="60"/>
                </a:moveTo>
                <a:lnTo>
                  <a:pt x="0" y="60"/>
                </a:lnTo>
                <a:cubicBezTo>
                  <a:pt x="0" y="24"/>
                  <a:pt x="24" y="0"/>
                  <a:pt x="61" y="0"/>
                </a:cubicBezTo>
                <a:cubicBezTo>
                  <a:pt x="97" y="0"/>
                  <a:pt x="121" y="24"/>
                  <a:pt x="121" y="60"/>
                </a:cubicBezTo>
                <a:cubicBezTo>
                  <a:pt x="121" y="97"/>
                  <a:pt x="97" y="121"/>
                  <a:pt x="61" y="121"/>
                </a:cubicBezTo>
                <a:cubicBezTo>
                  <a:pt x="24" y="121"/>
                  <a:pt x="0" y="97"/>
                  <a:pt x="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95">
            <a:extLst>
              <a:ext uri="{FF2B5EF4-FFF2-40B4-BE49-F238E27FC236}">
                <a16:creationId xmlns:a16="http://schemas.microsoft.com/office/drawing/2014/main" id="{09FE8E4C-3620-E744-A6B9-CF44904AE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4893" y="11028129"/>
            <a:ext cx="95397" cy="95397"/>
          </a:xfrm>
          <a:custGeom>
            <a:avLst/>
            <a:gdLst>
              <a:gd name="T0" fmla="*/ 0 w 123"/>
              <a:gd name="T1" fmla="*/ 60 h 122"/>
              <a:gd name="T2" fmla="*/ 0 w 123"/>
              <a:gd name="T3" fmla="*/ 60 h 122"/>
              <a:gd name="T4" fmla="*/ 61 w 123"/>
              <a:gd name="T5" fmla="*/ 0 h 122"/>
              <a:gd name="T6" fmla="*/ 122 w 123"/>
              <a:gd name="T7" fmla="*/ 60 h 122"/>
              <a:gd name="T8" fmla="*/ 61 w 123"/>
              <a:gd name="T9" fmla="*/ 121 h 122"/>
              <a:gd name="T10" fmla="*/ 0 w 123"/>
              <a:gd name="T11" fmla="*/ 6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22">
                <a:moveTo>
                  <a:pt x="0" y="60"/>
                </a:moveTo>
                <a:lnTo>
                  <a:pt x="0" y="60"/>
                </a:lnTo>
                <a:cubicBezTo>
                  <a:pt x="0" y="24"/>
                  <a:pt x="25" y="0"/>
                  <a:pt x="61" y="0"/>
                </a:cubicBezTo>
                <a:cubicBezTo>
                  <a:pt x="98" y="0"/>
                  <a:pt x="122" y="24"/>
                  <a:pt x="122" y="60"/>
                </a:cubicBezTo>
                <a:cubicBezTo>
                  <a:pt x="122" y="97"/>
                  <a:pt x="98" y="121"/>
                  <a:pt x="61" y="121"/>
                </a:cubicBezTo>
                <a:cubicBezTo>
                  <a:pt x="25" y="121"/>
                  <a:pt x="0" y="97"/>
                  <a:pt x="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96">
            <a:extLst>
              <a:ext uri="{FF2B5EF4-FFF2-40B4-BE49-F238E27FC236}">
                <a16:creationId xmlns:a16="http://schemas.microsoft.com/office/drawing/2014/main" id="{DA808E51-AF63-4346-B27E-DB04C476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5627" y="9573325"/>
            <a:ext cx="630303" cy="459949"/>
          </a:xfrm>
          <a:custGeom>
            <a:avLst/>
            <a:gdLst>
              <a:gd name="T0" fmla="*/ 693 w 815"/>
              <a:gd name="T1" fmla="*/ 595 h 596"/>
              <a:gd name="T2" fmla="*/ 693 w 815"/>
              <a:gd name="T3" fmla="*/ 595 h 596"/>
              <a:gd name="T4" fmla="*/ 121 w 815"/>
              <a:gd name="T5" fmla="*/ 595 h 596"/>
              <a:gd name="T6" fmla="*/ 0 w 815"/>
              <a:gd name="T7" fmla="*/ 474 h 596"/>
              <a:gd name="T8" fmla="*/ 0 w 815"/>
              <a:gd name="T9" fmla="*/ 121 h 596"/>
              <a:gd name="T10" fmla="*/ 121 w 815"/>
              <a:gd name="T11" fmla="*/ 0 h 596"/>
              <a:gd name="T12" fmla="*/ 693 w 815"/>
              <a:gd name="T13" fmla="*/ 0 h 596"/>
              <a:gd name="T14" fmla="*/ 814 w 815"/>
              <a:gd name="T15" fmla="*/ 121 h 596"/>
              <a:gd name="T16" fmla="*/ 814 w 815"/>
              <a:gd name="T17" fmla="*/ 474 h 596"/>
              <a:gd name="T18" fmla="*/ 693 w 815"/>
              <a:gd name="T19" fmla="*/ 595 h 596"/>
              <a:gd name="T20" fmla="*/ 121 w 815"/>
              <a:gd name="T21" fmla="*/ 60 h 596"/>
              <a:gd name="T22" fmla="*/ 121 w 815"/>
              <a:gd name="T23" fmla="*/ 60 h 596"/>
              <a:gd name="T24" fmla="*/ 60 w 815"/>
              <a:gd name="T25" fmla="*/ 121 h 596"/>
              <a:gd name="T26" fmla="*/ 60 w 815"/>
              <a:gd name="T27" fmla="*/ 474 h 596"/>
              <a:gd name="T28" fmla="*/ 121 w 815"/>
              <a:gd name="T29" fmla="*/ 523 h 596"/>
              <a:gd name="T30" fmla="*/ 693 w 815"/>
              <a:gd name="T31" fmla="*/ 523 h 596"/>
              <a:gd name="T32" fmla="*/ 741 w 815"/>
              <a:gd name="T33" fmla="*/ 474 h 596"/>
              <a:gd name="T34" fmla="*/ 741 w 815"/>
              <a:gd name="T35" fmla="*/ 121 h 596"/>
              <a:gd name="T36" fmla="*/ 693 w 815"/>
              <a:gd name="T37" fmla="*/ 60 h 596"/>
              <a:gd name="T38" fmla="*/ 121 w 815"/>
              <a:gd name="T39" fmla="*/ 6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5" h="596">
                <a:moveTo>
                  <a:pt x="693" y="595"/>
                </a:moveTo>
                <a:lnTo>
                  <a:pt x="693" y="595"/>
                </a:lnTo>
                <a:cubicBezTo>
                  <a:pt x="121" y="595"/>
                  <a:pt x="121" y="595"/>
                  <a:pt x="121" y="595"/>
                </a:cubicBezTo>
                <a:cubicBezTo>
                  <a:pt x="48" y="595"/>
                  <a:pt x="0" y="535"/>
                  <a:pt x="0" y="474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60"/>
                  <a:pt x="48" y="0"/>
                  <a:pt x="121" y="0"/>
                </a:cubicBezTo>
                <a:cubicBezTo>
                  <a:pt x="693" y="0"/>
                  <a:pt x="693" y="0"/>
                  <a:pt x="693" y="0"/>
                </a:cubicBezTo>
                <a:cubicBezTo>
                  <a:pt x="753" y="0"/>
                  <a:pt x="814" y="60"/>
                  <a:pt x="814" y="121"/>
                </a:cubicBezTo>
                <a:cubicBezTo>
                  <a:pt x="814" y="474"/>
                  <a:pt x="814" y="474"/>
                  <a:pt x="814" y="474"/>
                </a:cubicBezTo>
                <a:cubicBezTo>
                  <a:pt x="814" y="535"/>
                  <a:pt x="753" y="595"/>
                  <a:pt x="693" y="595"/>
                </a:cubicBezTo>
                <a:close/>
                <a:moveTo>
                  <a:pt x="121" y="60"/>
                </a:moveTo>
                <a:lnTo>
                  <a:pt x="121" y="60"/>
                </a:lnTo>
                <a:cubicBezTo>
                  <a:pt x="84" y="60"/>
                  <a:pt x="60" y="97"/>
                  <a:pt x="60" y="121"/>
                </a:cubicBezTo>
                <a:cubicBezTo>
                  <a:pt x="60" y="474"/>
                  <a:pt x="60" y="474"/>
                  <a:pt x="60" y="474"/>
                </a:cubicBezTo>
                <a:cubicBezTo>
                  <a:pt x="60" y="498"/>
                  <a:pt x="84" y="523"/>
                  <a:pt x="121" y="523"/>
                </a:cubicBezTo>
                <a:cubicBezTo>
                  <a:pt x="693" y="523"/>
                  <a:pt x="693" y="523"/>
                  <a:pt x="693" y="523"/>
                </a:cubicBezTo>
                <a:cubicBezTo>
                  <a:pt x="717" y="523"/>
                  <a:pt x="741" y="498"/>
                  <a:pt x="741" y="474"/>
                </a:cubicBezTo>
                <a:cubicBezTo>
                  <a:pt x="741" y="121"/>
                  <a:pt x="741" y="121"/>
                  <a:pt x="741" y="121"/>
                </a:cubicBezTo>
                <a:cubicBezTo>
                  <a:pt x="741" y="97"/>
                  <a:pt x="717" y="60"/>
                  <a:pt x="693" y="60"/>
                </a:cubicBezTo>
                <a:lnTo>
                  <a:pt x="121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97">
            <a:extLst>
              <a:ext uri="{FF2B5EF4-FFF2-40B4-BE49-F238E27FC236}">
                <a16:creationId xmlns:a16="http://schemas.microsoft.com/office/drawing/2014/main" id="{E3BC70CF-C2C9-0F44-898B-790C21A9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7528" y="9706199"/>
            <a:ext cx="139687" cy="187388"/>
          </a:xfrm>
          <a:custGeom>
            <a:avLst/>
            <a:gdLst>
              <a:gd name="T0" fmla="*/ 97 w 183"/>
              <a:gd name="T1" fmla="*/ 243 h 244"/>
              <a:gd name="T2" fmla="*/ 97 w 183"/>
              <a:gd name="T3" fmla="*/ 243 h 244"/>
              <a:gd name="T4" fmla="*/ 36 w 183"/>
              <a:gd name="T5" fmla="*/ 243 h 244"/>
              <a:gd name="T6" fmla="*/ 12 w 183"/>
              <a:gd name="T7" fmla="*/ 219 h 244"/>
              <a:gd name="T8" fmla="*/ 12 w 183"/>
              <a:gd name="T9" fmla="*/ 219 h 244"/>
              <a:gd name="T10" fmla="*/ 36 w 183"/>
              <a:gd name="T11" fmla="*/ 194 h 244"/>
              <a:gd name="T12" fmla="*/ 97 w 183"/>
              <a:gd name="T13" fmla="*/ 194 h 244"/>
              <a:gd name="T14" fmla="*/ 121 w 183"/>
              <a:gd name="T15" fmla="*/ 170 h 244"/>
              <a:gd name="T16" fmla="*/ 97 w 183"/>
              <a:gd name="T17" fmla="*/ 146 h 244"/>
              <a:gd name="T18" fmla="*/ 85 w 183"/>
              <a:gd name="T19" fmla="*/ 146 h 244"/>
              <a:gd name="T20" fmla="*/ 0 w 183"/>
              <a:gd name="T21" fmla="*/ 85 h 244"/>
              <a:gd name="T22" fmla="*/ 73 w 183"/>
              <a:gd name="T23" fmla="*/ 0 h 244"/>
              <a:gd name="T24" fmla="*/ 146 w 183"/>
              <a:gd name="T25" fmla="*/ 0 h 244"/>
              <a:gd name="T26" fmla="*/ 170 w 183"/>
              <a:gd name="T27" fmla="*/ 24 h 244"/>
              <a:gd name="T28" fmla="*/ 170 w 183"/>
              <a:gd name="T29" fmla="*/ 24 h 244"/>
              <a:gd name="T30" fmla="*/ 146 w 183"/>
              <a:gd name="T31" fmla="*/ 49 h 244"/>
              <a:gd name="T32" fmla="*/ 73 w 183"/>
              <a:gd name="T33" fmla="*/ 49 h 244"/>
              <a:gd name="T34" fmla="*/ 48 w 183"/>
              <a:gd name="T35" fmla="*/ 73 h 244"/>
              <a:gd name="T36" fmla="*/ 73 w 183"/>
              <a:gd name="T37" fmla="*/ 97 h 244"/>
              <a:gd name="T38" fmla="*/ 97 w 183"/>
              <a:gd name="T39" fmla="*/ 97 h 244"/>
              <a:gd name="T40" fmla="*/ 170 w 183"/>
              <a:gd name="T41" fmla="*/ 182 h 244"/>
              <a:gd name="T42" fmla="*/ 97 w 183"/>
              <a:gd name="T43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3" h="244">
                <a:moveTo>
                  <a:pt x="97" y="243"/>
                </a:moveTo>
                <a:lnTo>
                  <a:pt x="97" y="243"/>
                </a:lnTo>
                <a:cubicBezTo>
                  <a:pt x="36" y="243"/>
                  <a:pt x="36" y="243"/>
                  <a:pt x="36" y="243"/>
                </a:cubicBezTo>
                <a:cubicBezTo>
                  <a:pt x="24" y="243"/>
                  <a:pt x="12" y="231"/>
                  <a:pt x="12" y="219"/>
                </a:cubicBezTo>
                <a:lnTo>
                  <a:pt x="12" y="219"/>
                </a:lnTo>
                <a:cubicBezTo>
                  <a:pt x="12" y="207"/>
                  <a:pt x="24" y="194"/>
                  <a:pt x="36" y="194"/>
                </a:cubicBezTo>
                <a:cubicBezTo>
                  <a:pt x="97" y="194"/>
                  <a:pt x="97" y="194"/>
                  <a:pt x="97" y="194"/>
                </a:cubicBezTo>
                <a:cubicBezTo>
                  <a:pt x="109" y="194"/>
                  <a:pt x="121" y="182"/>
                  <a:pt x="121" y="170"/>
                </a:cubicBezTo>
                <a:cubicBezTo>
                  <a:pt x="121" y="158"/>
                  <a:pt x="109" y="146"/>
                  <a:pt x="97" y="146"/>
                </a:cubicBezTo>
                <a:cubicBezTo>
                  <a:pt x="85" y="146"/>
                  <a:pt x="85" y="146"/>
                  <a:pt x="85" y="146"/>
                </a:cubicBezTo>
                <a:cubicBezTo>
                  <a:pt x="48" y="146"/>
                  <a:pt x="12" y="122"/>
                  <a:pt x="0" y="85"/>
                </a:cubicBezTo>
                <a:cubicBezTo>
                  <a:pt x="0" y="36"/>
                  <a:pt x="36" y="0"/>
                  <a:pt x="7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8" y="0"/>
                  <a:pt x="170" y="12"/>
                  <a:pt x="170" y="24"/>
                </a:cubicBezTo>
                <a:lnTo>
                  <a:pt x="170" y="24"/>
                </a:lnTo>
                <a:cubicBezTo>
                  <a:pt x="170" y="36"/>
                  <a:pt x="158" y="49"/>
                  <a:pt x="146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60" y="49"/>
                  <a:pt x="48" y="61"/>
                  <a:pt x="48" y="73"/>
                </a:cubicBezTo>
                <a:cubicBezTo>
                  <a:pt x="48" y="85"/>
                  <a:pt x="60" y="97"/>
                  <a:pt x="7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146" y="97"/>
                  <a:pt x="182" y="134"/>
                  <a:pt x="170" y="182"/>
                </a:cubicBezTo>
                <a:cubicBezTo>
                  <a:pt x="170" y="219"/>
                  <a:pt x="133" y="243"/>
                  <a:pt x="97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98">
            <a:extLst>
              <a:ext uri="{FF2B5EF4-FFF2-40B4-BE49-F238E27FC236}">
                <a16:creationId xmlns:a16="http://schemas.microsoft.com/office/drawing/2014/main" id="{07013024-C99E-DB47-9E98-876B8EFB6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227" y="9675536"/>
            <a:ext cx="37477" cy="47699"/>
          </a:xfrm>
          <a:custGeom>
            <a:avLst/>
            <a:gdLst>
              <a:gd name="T0" fmla="*/ 49 w 50"/>
              <a:gd name="T1" fmla="*/ 60 h 61"/>
              <a:gd name="T2" fmla="*/ 0 w 50"/>
              <a:gd name="T3" fmla="*/ 60 h 61"/>
              <a:gd name="T4" fmla="*/ 0 w 50"/>
              <a:gd name="T5" fmla="*/ 0 h 61"/>
              <a:gd name="T6" fmla="*/ 49 w 50"/>
              <a:gd name="T7" fmla="*/ 0 h 61"/>
              <a:gd name="T8" fmla="*/ 49 w 50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61">
                <a:moveTo>
                  <a:pt x="49" y="60"/>
                </a:moveTo>
                <a:lnTo>
                  <a:pt x="0" y="60"/>
                </a:lnTo>
                <a:lnTo>
                  <a:pt x="0" y="0"/>
                </a:lnTo>
                <a:lnTo>
                  <a:pt x="49" y="0"/>
                </a:lnTo>
                <a:lnTo>
                  <a:pt x="49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99">
            <a:extLst>
              <a:ext uri="{FF2B5EF4-FFF2-40B4-BE49-F238E27FC236}">
                <a16:creationId xmlns:a16="http://schemas.microsoft.com/office/drawing/2014/main" id="{1116D9F7-1442-5041-9D42-BC2768B0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227" y="9873145"/>
            <a:ext cx="37477" cy="47699"/>
          </a:xfrm>
          <a:custGeom>
            <a:avLst/>
            <a:gdLst>
              <a:gd name="T0" fmla="*/ 49 w 50"/>
              <a:gd name="T1" fmla="*/ 61 h 62"/>
              <a:gd name="T2" fmla="*/ 0 w 50"/>
              <a:gd name="T3" fmla="*/ 61 h 62"/>
              <a:gd name="T4" fmla="*/ 0 w 50"/>
              <a:gd name="T5" fmla="*/ 0 h 62"/>
              <a:gd name="T6" fmla="*/ 49 w 50"/>
              <a:gd name="T7" fmla="*/ 0 h 62"/>
              <a:gd name="T8" fmla="*/ 49 w 50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62">
                <a:moveTo>
                  <a:pt x="49" y="61"/>
                </a:moveTo>
                <a:lnTo>
                  <a:pt x="0" y="61"/>
                </a:lnTo>
                <a:lnTo>
                  <a:pt x="0" y="0"/>
                </a:lnTo>
                <a:lnTo>
                  <a:pt x="49" y="0"/>
                </a:lnTo>
                <a:lnTo>
                  <a:pt x="49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00">
            <a:extLst>
              <a:ext uri="{FF2B5EF4-FFF2-40B4-BE49-F238E27FC236}">
                <a16:creationId xmlns:a16="http://schemas.microsoft.com/office/drawing/2014/main" id="{05BA49B0-13E7-B343-BEB2-38B4A6671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835" y="9638058"/>
            <a:ext cx="68141" cy="68141"/>
          </a:xfrm>
          <a:custGeom>
            <a:avLst/>
            <a:gdLst>
              <a:gd name="T0" fmla="*/ 48 w 86"/>
              <a:gd name="T1" fmla="*/ 12 h 86"/>
              <a:gd name="T2" fmla="*/ 48 w 86"/>
              <a:gd name="T3" fmla="*/ 12 h 86"/>
              <a:gd name="T4" fmla="*/ 12 w 86"/>
              <a:gd name="T5" fmla="*/ 36 h 86"/>
              <a:gd name="T6" fmla="*/ 12 w 86"/>
              <a:gd name="T7" fmla="*/ 61 h 86"/>
              <a:gd name="T8" fmla="*/ 12 w 86"/>
              <a:gd name="T9" fmla="*/ 61 h 86"/>
              <a:gd name="T10" fmla="*/ 36 w 86"/>
              <a:gd name="T11" fmla="*/ 73 h 86"/>
              <a:gd name="T12" fmla="*/ 73 w 86"/>
              <a:gd name="T13" fmla="*/ 49 h 86"/>
              <a:gd name="T14" fmla="*/ 85 w 86"/>
              <a:gd name="T15" fmla="*/ 24 h 86"/>
              <a:gd name="T16" fmla="*/ 85 w 86"/>
              <a:gd name="T17" fmla="*/ 24 h 86"/>
              <a:gd name="T18" fmla="*/ 48 w 86"/>
              <a:gd name="T19" fmla="*/ 1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8" y="12"/>
                </a:moveTo>
                <a:lnTo>
                  <a:pt x="48" y="12"/>
                </a:lnTo>
                <a:cubicBezTo>
                  <a:pt x="12" y="36"/>
                  <a:pt x="12" y="36"/>
                  <a:pt x="12" y="36"/>
                </a:cubicBezTo>
                <a:cubicBezTo>
                  <a:pt x="0" y="36"/>
                  <a:pt x="0" y="61"/>
                  <a:pt x="12" y="61"/>
                </a:cubicBezTo>
                <a:lnTo>
                  <a:pt x="12" y="61"/>
                </a:lnTo>
                <a:cubicBezTo>
                  <a:pt x="12" y="73"/>
                  <a:pt x="36" y="85"/>
                  <a:pt x="36" y="73"/>
                </a:cubicBezTo>
                <a:cubicBezTo>
                  <a:pt x="73" y="49"/>
                  <a:pt x="73" y="49"/>
                  <a:pt x="73" y="49"/>
                </a:cubicBezTo>
                <a:cubicBezTo>
                  <a:pt x="85" y="49"/>
                  <a:pt x="85" y="24"/>
                  <a:pt x="85" y="24"/>
                </a:cubicBezTo>
                <a:lnTo>
                  <a:pt x="85" y="24"/>
                </a:lnTo>
                <a:cubicBezTo>
                  <a:pt x="73" y="12"/>
                  <a:pt x="61" y="0"/>
                  <a:pt x="48" y="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01">
            <a:extLst>
              <a:ext uri="{FF2B5EF4-FFF2-40B4-BE49-F238E27FC236}">
                <a16:creationId xmlns:a16="http://schemas.microsoft.com/office/drawing/2014/main" id="{0EF680F7-AEC2-CF40-8867-F0B59605E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0582" y="9893586"/>
            <a:ext cx="68141" cy="68141"/>
          </a:xfrm>
          <a:custGeom>
            <a:avLst/>
            <a:gdLst>
              <a:gd name="T0" fmla="*/ 36 w 86"/>
              <a:gd name="T1" fmla="*/ 12 h 86"/>
              <a:gd name="T2" fmla="*/ 36 w 86"/>
              <a:gd name="T3" fmla="*/ 12 h 86"/>
              <a:gd name="T4" fmla="*/ 12 w 86"/>
              <a:gd name="T5" fmla="*/ 37 h 86"/>
              <a:gd name="T6" fmla="*/ 0 w 86"/>
              <a:gd name="T7" fmla="*/ 73 h 86"/>
              <a:gd name="T8" fmla="*/ 0 w 86"/>
              <a:gd name="T9" fmla="*/ 73 h 86"/>
              <a:gd name="T10" fmla="*/ 36 w 86"/>
              <a:gd name="T11" fmla="*/ 73 h 86"/>
              <a:gd name="T12" fmla="*/ 73 w 86"/>
              <a:gd name="T13" fmla="*/ 49 h 86"/>
              <a:gd name="T14" fmla="*/ 73 w 86"/>
              <a:gd name="T15" fmla="*/ 24 h 86"/>
              <a:gd name="T16" fmla="*/ 73 w 86"/>
              <a:gd name="T17" fmla="*/ 24 h 86"/>
              <a:gd name="T18" fmla="*/ 36 w 86"/>
              <a:gd name="T19" fmla="*/ 1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36" y="12"/>
                </a:moveTo>
                <a:lnTo>
                  <a:pt x="36" y="12"/>
                </a:lnTo>
                <a:cubicBezTo>
                  <a:pt x="12" y="37"/>
                  <a:pt x="12" y="37"/>
                  <a:pt x="12" y="37"/>
                </a:cubicBezTo>
                <a:cubicBezTo>
                  <a:pt x="0" y="49"/>
                  <a:pt x="0" y="61"/>
                  <a:pt x="0" y="73"/>
                </a:cubicBezTo>
                <a:lnTo>
                  <a:pt x="0" y="73"/>
                </a:lnTo>
                <a:cubicBezTo>
                  <a:pt x="12" y="85"/>
                  <a:pt x="24" y="85"/>
                  <a:pt x="36" y="73"/>
                </a:cubicBezTo>
                <a:cubicBezTo>
                  <a:pt x="73" y="49"/>
                  <a:pt x="73" y="49"/>
                  <a:pt x="73" y="49"/>
                </a:cubicBezTo>
                <a:cubicBezTo>
                  <a:pt x="85" y="49"/>
                  <a:pt x="85" y="24"/>
                  <a:pt x="73" y="24"/>
                </a:cubicBezTo>
                <a:lnTo>
                  <a:pt x="73" y="24"/>
                </a:lnTo>
                <a:cubicBezTo>
                  <a:pt x="73" y="12"/>
                  <a:pt x="49" y="0"/>
                  <a:pt x="36" y="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02">
            <a:extLst>
              <a:ext uri="{FF2B5EF4-FFF2-40B4-BE49-F238E27FC236}">
                <a16:creationId xmlns:a16="http://schemas.microsoft.com/office/drawing/2014/main" id="{E075D9CC-6526-8B4A-94F8-27771BA6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7243" y="9900401"/>
            <a:ext cx="139687" cy="132873"/>
          </a:xfrm>
          <a:custGeom>
            <a:avLst/>
            <a:gdLst>
              <a:gd name="T0" fmla="*/ 134 w 183"/>
              <a:gd name="T1" fmla="*/ 170 h 171"/>
              <a:gd name="T2" fmla="*/ 134 w 183"/>
              <a:gd name="T3" fmla="*/ 170 h 171"/>
              <a:gd name="T4" fmla="*/ 49 w 183"/>
              <a:gd name="T5" fmla="*/ 170 h 171"/>
              <a:gd name="T6" fmla="*/ 0 w 183"/>
              <a:gd name="T7" fmla="*/ 122 h 171"/>
              <a:gd name="T8" fmla="*/ 0 w 183"/>
              <a:gd name="T9" fmla="*/ 49 h 171"/>
              <a:gd name="T10" fmla="*/ 49 w 183"/>
              <a:gd name="T11" fmla="*/ 0 h 171"/>
              <a:gd name="T12" fmla="*/ 134 w 183"/>
              <a:gd name="T13" fmla="*/ 0 h 171"/>
              <a:gd name="T14" fmla="*/ 182 w 183"/>
              <a:gd name="T15" fmla="*/ 49 h 171"/>
              <a:gd name="T16" fmla="*/ 182 w 183"/>
              <a:gd name="T17" fmla="*/ 122 h 171"/>
              <a:gd name="T18" fmla="*/ 134 w 183"/>
              <a:gd name="T19" fmla="*/ 170 h 171"/>
              <a:gd name="T20" fmla="*/ 134 w 183"/>
              <a:gd name="T21" fmla="*/ 49 h 171"/>
              <a:gd name="T22" fmla="*/ 134 w 183"/>
              <a:gd name="T23" fmla="*/ 49 h 171"/>
              <a:gd name="T24" fmla="*/ 49 w 183"/>
              <a:gd name="T25" fmla="*/ 49 h 171"/>
              <a:gd name="T26" fmla="*/ 49 w 183"/>
              <a:gd name="T27" fmla="*/ 122 h 171"/>
              <a:gd name="T28" fmla="*/ 134 w 183"/>
              <a:gd name="T29" fmla="*/ 122 h 171"/>
              <a:gd name="T30" fmla="*/ 134 w 183"/>
              <a:gd name="T31" fmla="*/ 4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3" h="171">
                <a:moveTo>
                  <a:pt x="134" y="170"/>
                </a:moveTo>
                <a:lnTo>
                  <a:pt x="134" y="170"/>
                </a:lnTo>
                <a:cubicBezTo>
                  <a:pt x="49" y="170"/>
                  <a:pt x="49" y="170"/>
                  <a:pt x="49" y="170"/>
                </a:cubicBezTo>
                <a:cubicBezTo>
                  <a:pt x="25" y="170"/>
                  <a:pt x="0" y="158"/>
                  <a:pt x="0" y="12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25" y="0"/>
                  <a:pt x="49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70" y="0"/>
                  <a:pt x="182" y="25"/>
                  <a:pt x="182" y="49"/>
                </a:cubicBezTo>
                <a:cubicBezTo>
                  <a:pt x="182" y="122"/>
                  <a:pt x="182" y="122"/>
                  <a:pt x="182" y="122"/>
                </a:cubicBezTo>
                <a:cubicBezTo>
                  <a:pt x="182" y="158"/>
                  <a:pt x="170" y="170"/>
                  <a:pt x="134" y="170"/>
                </a:cubicBezTo>
                <a:close/>
                <a:moveTo>
                  <a:pt x="134" y="49"/>
                </a:moveTo>
                <a:lnTo>
                  <a:pt x="134" y="49"/>
                </a:lnTo>
                <a:cubicBezTo>
                  <a:pt x="49" y="49"/>
                  <a:pt x="49" y="49"/>
                  <a:pt x="49" y="49"/>
                </a:cubicBezTo>
                <a:cubicBezTo>
                  <a:pt x="49" y="122"/>
                  <a:pt x="49" y="122"/>
                  <a:pt x="49" y="122"/>
                </a:cubicBezTo>
                <a:cubicBezTo>
                  <a:pt x="134" y="122"/>
                  <a:pt x="134" y="122"/>
                  <a:pt x="134" y="122"/>
                </a:cubicBezTo>
                <a:lnTo>
                  <a:pt x="134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3">
            <a:extLst>
              <a:ext uri="{FF2B5EF4-FFF2-40B4-BE49-F238E27FC236}">
                <a16:creationId xmlns:a16="http://schemas.microsoft.com/office/drawing/2014/main" id="{B80C7C31-0822-CC44-8BDF-475AD287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770" y="9723235"/>
            <a:ext cx="572382" cy="453135"/>
          </a:xfrm>
          <a:custGeom>
            <a:avLst/>
            <a:gdLst>
              <a:gd name="T0" fmla="*/ 620 w 743"/>
              <a:gd name="T1" fmla="*/ 584 h 585"/>
              <a:gd name="T2" fmla="*/ 620 w 743"/>
              <a:gd name="T3" fmla="*/ 584 h 585"/>
              <a:gd name="T4" fmla="*/ 121 w 743"/>
              <a:gd name="T5" fmla="*/ 584 h 585"/>
              <a:gd name="T6" fmla="*/ 0 w 743"/>
              <a:gd name="T7" fmla="*/ 463 h 585"/>
              <a:gd name="T8" fmla="*/ 0 w 743"/>
              <a:gd name="T9" fmla="*/ 0 h 585"/>
              <a:gd name="T10" fmla="*/ 73 w 743"/>
              <a:gd name="T11" fmla="*/ 0 h 585"/>
              <a:gd name="T12" fmla="*/ 73 w 743"/>
              <a:gd name="T13" fmla="*/ 463 h 585"/>
              <a:gd name="T14" fmla="*/ 121 w 743"/>
              <a:gd name="T15" fmla="*/ 511 h 585"/>
              <a:gd name="T16" fmla="*/ 620 w 743"/>
              <a:gd name="T17" fmla="*/ 511 h 585"/>
              <a:gd name="T18" fmla="*/ 681 w 743"/>
              <a:gd name="T19" fmla="*/ 463 h 585"/>
              <a:gd name="T20" fmla="*/ 681 w 743"/>
              <a:gd name="T21" fmla="*/ 170 h 585"/>
              <a:gd name="T22" fmla="*/ 620 w 743"/>
              <a:gd name="T23" fmla="*/ 110 h 585"/>
              <a:gd name="T24" fmla="*/ 121 w 743"/>
              <a:gd name="T25" fmla="*/ 110 h 585"/>
              <a:gd name="T26" fmla="*/ 121 w 743"/>
              <a:gd name="T27" fmla="*/ 49 h 585"/>
              <a:gd name="T28" fmla="*/ 620 w 743"/>
              <a:gd name="T29" fmla="*/ 49 h 585"/>
              <a:gd name="T30" fmla="*/ 742 w 743"/>
              <a:gd name="T31" fmla="*/ 170 h 585"/>
              <a:gd name="T32" fmla="*/ 742 w 743"/>
              <a:gd name="T33" fmla="*/ 463 h 585"/>
              <a:gd name="T34" fmla="*/ 620 w 743"/>
              <a:gd name="T35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3" h="585">
                <a:moveTo>
                  <a:pt x="620" y="584"/>
                </a:moveTo>
                <a:lnTo>
                  <a:pt x="620" y="584"/>
                </a:lnTo>
                <a:cubicBezTo>
                  <a:pt x="121" y="584"/>
                  <a:pt x="121" y="584"/>
                  <a:pt x="121" y="584"/>
                </a:cubicBezTo>
                <a:cubicBezTo>
                  <a:pt x="61" y="584"/>
                  <a:pt x="0" y="523"/>
                  <a:pt x="0" y="463"/>
                </a:cubicBezTo>
                <a:cubicBezTo>
                  <a:pt x="0" y="0"/>
                  <a:pt x="0" y="0"/>
                  <a:pt x="0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463"/>
                  <a:pt x="73" y="463"/>
                  <a:pt x="73" y="463"/>
                </a:cubicBezTo>
                <a:cubicBezTo>
                  <a:pt x="73" y="487"/>
                  <a:pt x="97" y="511"/>
                  <a:pt x="121" y="511"/>
                </a:cubicBezTo>
                <a:cubicBezTo>
                  <a:pt x="620" y="511"/>
                  <a:pt x="620" y="511"/>
                  <a:pt x="620" y="511"/>
                </a:cubicBezTo>
                <a:cubicBezTo>
                  <a:pt x="656" y="511"/>
                  <a:pt x="681" y="487"/>
                  <a:pt x="681" y="463"/>
                </a:cubicBezTo>
                <a:cubicBezTo>
                  <a:pt x="681" y="170"/>
                  <a:pt x="681" y="170"/>
                  <a:pt x="681" y="170"/>
                </a:cubicBezTo>
                <a:cubicBezTo>
                  <a:pt x="681" y="134"/>
                  <a:pt x="656" y="110"/>
                  <a:pt x="620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620" y="49"/>
                  <a:pt x="620" y="49"/>
                  <a:pt x="620" y="49"/>
                </a:cubicBezTo>
                <a:cubicBezTo>
                  <a:pt x="693" y="49"/>
                  <a:pt x="742" y="98"/>
                  <a:pt x="742" y="170"/>
                </a:cubicBezTo>
                <a:cubicBezTo>
                  <a:pt x="742" y="463"/>
                  <a:pt x="742" y="463"/>
                  <a:pt x="742" y="463"/>
                </a:cubicBezTo>
                <a:cubicBezTo>
                  <a:pt x="742" y="523"/>
                  <a:pt x="693" y="584"/>
                  <a:pt x="620" y="5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04">
            <a:extLst>
              <a:ext uri="{FF2B5EF4-FFF2-40B4-BE49-F238E27FC236}">
                <a16:creationId xmlns:a16="http://schemas.microsoft.com/office/drawing/2014/main" id="{1E00052E-A761-6C4B-9A73-D4BB7343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770" y="9621024"/>
            <a:ext cx="517869" cy="190794"/>
          </a:xfrm>
          <a:custGeom>
            <a:avLst/>
            <a:gdLst>
              <a:gd name="T0" fmla="*/ 134 w 670"/>
              <a:gd name="T1" fmla="*/ 244 h 245"/>
              <a:gd name="T2" fmla="*/ 134 w 670"/>
              <a:gd name="T3" fmla="*/ 244 h 245"/>
              <a:gd name="T4" fmla="*/ 12 w 670"/>
              <a:gd name="T5" fmla="*/ 110 h 245"/>
              <a:gd name="T6" fmla="*/ 134 w 670"/>
              <a:gd name="T7" fmla="*/ 0 h 245"/>
              <a:gd name="T8" fmla="*/ 572 w 670"/>
              <a:gd name="T9" fmla="*/ 0 h 245"/>
              <a:gd name="T10" fmla="*/ 669 w 670"/>
              <a:gd name="T11" fmla="*/ 98 h 245"/>
              <a:gd name="T12" fmla="*/ 669 w 670"/>
              <a:gd name="T13" fmla="*/ 122 h 245"/>
              <a:gd name="T14" fmla="*/ 644 w 670"/>
              <a:gd name="T15" fmla="*/ 159 h 245"/>
              <a:gd name="T16" fmla="*/ 644 w 670"/>
              <a:gd name="T17" fmla="*/ 159 h 245"/>
              <a:gd name="T18" fmla="*/ 608 w 670"/>
              <a:gd name="T19" fmla="*/ 122 h 245"/>
              <a:gd name="T20" fmla="*/ 608 w 670"/>
              <a:gd name="T21" fmla="*/ 98 h 245"/>
              <a:gd name="T22" fmla="*/ 572 w 670"/>
              <a:gd name="T23" fmla="*/ 61 h 245"/>
              <a:gd name="T24" fmla="*/ 134 w 670"/>
              <a:gd name="T25" fmla="*/ 61 h 245"/>
              <a:gd name="T26" fmla="*/ 73 w 670"/>
              <a:gd name="T27" fmla="*/ 110 h 245"/>
              <a:gd name="T28" fmla="*/ 134 w 670"/>
              <a:gd name="T29" fmla="*/ 183 h 245"/>
              <a:gd name="T30" fmla="*/ 134 w 670"/>
              <a:gd name="T31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0" h="245">
                <a:moveTo>
                  <a:pt x="134" y="244"/>
                </a:moveTo>
                <a:lnTo>
                  <a:pt x="134" y="244"/>
                </a:lnTo>
                <a:cubicBezTo>
                  <a:pt x="61" y="244"/>
                  <a:pt x="0" y="183"/>
                  <a:pt x="12" y="110"/>
                </a:cubicBezTo>
                <a:cubicBezTo>
                  <a:pt x="12" y="49"/>
                  <a:pt x="73" y="0"/>
                  <a:pt x="134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620" y="0"/>
                  <a:pt x="669" y="49"/>
                  <a:pt x="669" y="98"/>
                </a:cubicBezTo>
                <a:cubicBezTo>
                  <a:pt x="669" y="122"/>
                  <a:pt x="669" y="122"/>
                  <a:pt x="669" y="122"/>
                </a:cubicBezTo>
                <a:cubicBezTo>
                  <a:pt x="669" y="146"/>
                  <a:pt x="656" y="159"/>
                  <a:pt x="644" y="159"/>
                </a:cubicBezTo>
                <a:lnTo>
                  <a:pt x="644" y="159"/>
                </a:lnTo>
                <a:cubicBezTo>
                  <a:pt x="620" y="159"/>
                  <a:pt x="608" y="146"/>
                  <a:pt x="608" y="122"/>
                </a:cubicBezTo>
                <a:cubicBezTo>
                  <a:pt x="608" y="98"/>
                  <a:pt x="608" y="98"/>
                  <a:pt x="608" y="98"/>
                </a:cubicBezTo>
                <a:cubicBezTo>
                  <a:pt x="608" y="86"/>
                  <a:pt x="584" y="61"/>
                  <a:pt x="572" y="61"/>
                </a:cubicBezTo>
                <a:cubicBezTo>
                  <a:pt x="134" y="61"/>
                  <a:pt x="134" y="61"/>
                  <a:pt x="134" y="61"/>
                </a:cubicBezTo>
                <a:cubicBezTo>
                  <a:pt x="97" y="61"/>
                  <a:pt x="73" y="86"/>
                  <a:pt x="73" y="110"/>
                </a:cubicBezTo>
                <a:cubicBezTo>
                  <a:pt x="61" y="146"/>
                  <a:pt x="97" y="183"/>
                  <a:pt x="134" y="183"/>
                </a:cubicBezTo>
                <a:lnTo>
                  <a:pt x="134" y="2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05">
            <a:extLst>
              <a:ext uri="{FF2B5EF4-FFF2-40B4-BE49-F238E27FC236}">
                <a16:creationId xmlns:a16="http://schemas.microsoft.com/office/drawing/2014/main" id="{4EC18B60-FE97-774F-89EA-F41B22F95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203" y="3099953"/>
            <a:ext cx="187388" cy="262341"/>
          </a:xfrm>
          <a:custGeom>
            <a:avLst/>
            <a:gdLst>
              <a:gd name="T0" fmla="*/ 243 w 244"/>
              <a:gd name="T1" fmla="*/ 340 h 341"/>
              <a:gd name="T2" fmla="*/ 243 w 244"/>
              <a:gd name="T3" fmla="*/ 340 h 341"/>
              <a:gd name="T4" fmla="*/ 0 w 244"/>
              <a:gd name="T5" fmla="*/ 340 h 341"/>
              <a:gd name="T6" fmla="*/ 0 w 244"/>
              <a:gd name="T7" fmla="*/ 49 h 341"/>
              <a:gd name="T8" fmla="*/ 49 w 244"/>
              <a:gd name="T9" fmla="*/ 0 h 341"/>
              <a:gd name="T10" fmla="*/ 194 w 244"/>
              <a:gd name="T11" fmla="*/ 0 h 341"/>
              <a:gd name="T12" fmla="*/ 243 w 244"/>
              <a:gd name="T13" fmla="*/ 49 h 341"/>
              <a:gd name="T14" fmla="*/ 243 w 244"/>
              <a:gd name="T15" fmla="*/ 340 h 341"/>
              <a:gd name="T16" fmla="*/ 49 w 244"/>
              <a:gd name="T17" fmla="*/ 292 h 341"/>
              <a:gd name="T18" fmla="*/ 49 w 244"/>
              <a:gd name="T19" fmla="*/ 292 h 341"/>
              <a:gd name="T20" fmla="*/ 194 w 244"/>
              <a:gd name="T21" fmla="*/ 292 h 341"/>
              <a:gd name="T22" fmla="*/ 194 w 244"/>
              <a:gd name="T23" fmla="*/ 49 h 341"/>
              <a:gd name="T24" fmla="*/ 194 w 244"/>
              <a:gd name="T25" fmla="*/ 49 h 341"/>
              <a:gd name="T26" fmla="*/ 49 w 244"/>
              <a:gd name="T27" fmla="*/ 49 h 341"/>
              <a:gd name="T28" fmla="*/ 49 w 244"/>
              <a:gd name="T29" fmla="*/ 49 h 341"/>
              <a:gd name="T30" fmla="*/ 49 w 244"/>
              <a:gd name="T31" fmla="*/ 29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4" h="341">
                <a:moveTo>
                  <a:pt x="243" y="340"/>
                </a:moveTo>
                <a:lnTo>
                  <a:pt x="243" y="340"/>
                </a:lnTo>
                <a:cubicBezTo>
                  <a:pt x="0" y="340"/>
                  <a:pt x="0" y="340"/>
                  <a:pt x="0" y="34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24" y="0"/>
                  <a:pt x="49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19" y="0"/>
                  <a:pt x="243" y="24"/>
                  <a:pt x="243" y="49"/>
                </a:cubicBezTo>
                <a:lnTo>
                  <a:pt x="243" y="340"/>
                </a:lnTo>
                <a:close/>
                <a:moveTo>
                  <a:pt x="49" y="292"/>
                </a:moveTo>
                <a:lnTo>
                  <a:pt x="49" y="292"/>
                </a:lnTo>
                <a:cubicBezTo>
                  <a:pt x="194" y="292"/>
                  <a:pt x="194" y="292"/>
                  <a:pt x="194" y="292"/>
                </a:cubicBezTo>
                <a:cubicBezTo>
                  <a:pt x="194" y="49"/>
                  <a:pt x="194" y="49"/>
                  <a:pt x="194" y="49"/>
                </a:cubicBezTo>
                <a:lnTo>
                  <a:pt x="194" y="49"/>
                </a:lnTo>
                <a:cubicBezTo>
                  <a:pt x="49" y="49"/>
                  <a:pt x="49" y="49"/>
                  <a:pt x="49" y="49"/>
                </a:cubicBezTo>
                <a:lnTo>
                  <a:pt x="49" y="49"/>
                </a:lnTo>
                <a:lnTo>
                  <a:pt x="49" y="2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06">
            <a:extLst>
              <a:ext uri="{FF2B5EF4-FFF2-40B4-BE49-F238E27FC236}">
                <a16:creationId xmlns:a16="http://schemas.microsoft.com/office/drawing/2014/main" id="{D5D6016D-7EFA-B147-B803-6BFC8B119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4851" y="3024999"/>
            <a:ext cx="545126" cy="347518"/>
          </a:xfrm>
          <a:custGeom>
            <a:avLst/>
            <a:gdLst>
              <a:gd name="T0" fmla="*/ 633 w 706"/>
              <a:gd name="T1" fmla="*/ 449 h 450"/>
              <a:gd name="T2" fmla="*/ 633 w 706"/>
              <a:gd name="T3" fmla="*/ 449 h 450"/>
              <a:gd name="T4" fmla="*/ 73 w 706"/>
              <a:gd name="T5" fmla="*/ 449 h 450"/>
              <a:gd name="T6" fmla="*/ 0 w 706"/>
              <a:gd name="T7" fmla="*/ 376 h 450"/>
              <a:gd name="T8" fmla="*/ 0 w 706"/>
              <a:gd name="T9" fmla="*/ 85 h 450"/>
              <a:gd name="T10" fmla="*/ 36 w 706"/>
              <a:gd name="T11" fmla="*/ 48 h 450"/>
              <a:gd name="T12" fmla="*/ 36 w 706"/>
              <a:gd name="T13" fmla="*/ 48 h 450"/>
              <a:gd name="T14" fmla="*/ 61 w 706"/>
              <a:gd name="T15" fmla="*/ 85 h 450"/>
              <a:gd name="T16" fmla="*/ 61 w 706"/>
              <a:gd name="T17" fmla="*/ 376 h 450"/>
              <a:gd name="T18" fmla="*/ 73 w 706"/>
              <a:gd name="T19" fmla="*/ 389 h 450"/>
              <a:gd name="T20" fmla="*/ 633 w 706"/>
              <a:gd name="T21" fmla="*/ 389 h 450"/>
              <a:gd name="T22" fmla="*/ 645 w 706"/>
              <a:gd name="T23" fmla="*/ 376 h 450"/>
              <a:gd name="T24" fmla="*/ 645 w 706"/>
              <a:gd name="T25" fmla="*/ 0 h 450"/>
              <a:gd name="T26" fmla="*/ 705 w 706"/>
              <a:gd name="T27" fmla="*/ 0 h 450"/>
              <a:gd name="T28" fmla="*/ 705 w 706"/>
              <a:gd name="T29" fmla="*/ 376 h 450"/>
              <a:gd name="T30" fmla="*/ 633 w 706"/>
              <a:gd name="T31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6" h="450">
                <a:moveTo>
                  <a:pt x="633" y="449"/>
                </a:moveTo>
                <a:lnTo>
                  <a:pt x="633" y="449"/>
                </a:lnTo>
                <a:cubicBezTo>
                  <a:pt x="73" y="449"/>
                  <a:pt x="73" y="449"/>
                  <a:pt x="73" y="449"/>
                </a:cubicBezTo>
                <a:cubicBezTo>
                  <a:pt x="36" y="449"/>
                  <a:pt x="0" y="413"/>
                  <a:pt x="0" y="376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2"/>
                  <a:pt x="12" y="48"/>
                  <a:pt x="36" y="48"/>
                </a:cubicBezTo>
                <a:lnTo>
                  <a:pt x="36" y="48"/>
                </a:lnTo>
                <a:cubicBezTo>
                  <a:pt x="49" y="48"/>
                  <a:pt x="61" y="72"/>
                  <a:pt x="61" y="85"/>
                </a:cubicBezTo>
                <a:cubicBezTo>
                  <a:pt x="61" y="376"/>
                  <a:pt x="61" y="376"/>
                  <a:pt x="61" y="376"/>
                </a:cubicBezTo>
                <a:lnTo>
                  <a:pt x="73" y="389"/>
                </a:lnTo>
                <a:cubicBezTo>
                  <a:pt x="633" y="389"/>
                  <a:pt x="633" y="389"/>
                  <a:pt x="633" y="389"/>
                </a:cubicBezTo>
                <a:cubicBezTo>
                  <a:pt x="645" y="389"/>
                  <a:pt x="645" y="376"/>
                  <a:pt x="645" y="376"/>
                </a:cubicBezTo>
                <a:cubicBezTo>
                  <a:pt x="645" y="0"/>
                  <a:pt x="645" y="0"/>
                  <a:pt x="645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05" y="376"/>
                  <a:pt x="705" y="376"/>
                  <a:pt x="705" y="376"/>
                </a:cubicBezTo>
                <a:cubicBezTo>
                  <a:pt x="705" y="413"/>
                  <a:pt x="681" y="449"/>
                  <a:pt x="633" y="4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07">
            <a:extLst>
              <a:ext uri="{FF2B5EF4-FFF2-40B4-BE49-F238E27FC236}">
                <a16:creationId xmlns:a16="http://schemas.microsoft.com/office/drawing/2014/main" id="{E97E8EF6-B072-5A44-A92F-2A809DCB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7153" y="2800135"/>
            <a:ext cx="630303" cy="255527"/>
          </a:xfrm>
          <a:custGeom>
            <a:avLst/>
            <a:gdLst>
              <a:gd name="T0" fmla="*/ 694 w 816"/>
              <a:gd name="T1" fmla="*/ 328 h 329"/>
              <a:gd name="T2" fmla="*/ 694 w 816"/>
              <a:gd name="T3" fmla="*/ 328 h 329"/>
              <a:gd name="T4" fmla="*/ 596 w 816"/>
              <a:gd name="T5" fmla="*/ 292 h 329"/>
              <a:gd name="T6" fmla="*/ 499 w 816"/>
              <a:gd name="T7" fmla="*/ 328 h 329"/>
              <a:gd name="T8" fmla="*/ 414 w 816"/>
              <a:gd name="T9" fmla="*/ 292 h 329"/>
              <a:gd name="T10" fmla="*/ 317 w 816"/>
              <a:gd name="T11" fmla="*/ 328 h 329"/>
              <a:gd name="T12" fmla="*/ 219 w 816"/>
              <a:gd name="T13" fmla="*/ 292 h 329"/>
              <a:gd name="T14" fmla="*/ 122 w 816"/>
              <a:gd name="T15" fmla="*/ 328 h 329"/>
              <a:gd name="T16" fmla="*/ 0 w 816"/>
              <a:gd name="T17" fmla="*/ 194 h 329"/>
              <a:gd name="T18" fmla="*/ 0 w 816"/>
              <a:gd name="T19" fmla="*/ 194 h 329"/>
              <a:gd name="T20" fmla="*/ 110 w 816"/>
              <a:gd name="T21" fmla="*/ 24 h 329"/>
              <a:gd name="T22" fmla="*/ 171 w 816"/>
              <a:gd name="T23" fmla="*/ 0 h 329"/>
              <a:gd name="T24" fmla="*/ 657 w 816"/>
              <a:gd name="T25" fmla="*/ 0 h 329"/>
              <a:gd name="T26" fmla="*/ 657 w 816"/>
              <a:gd name="T27" fmla="*/ 0 h 329"/>
              <a:gd name="T28" fmla="*/ 706 w 816"/>
              <a:gd name="T29" fmla="*/ 24 h 329"/>
              <a:gd name="T30" fmla="*/ 815 w 816"/>
              <a:gd name="T31" fmla="*/ 194 h 329"/>
              <a:gd name="T32" fmla="*/ 815 w 816"/>
              <a:gd name="T33" fmla="*/ 206 h 329"/>
              <a:gd name="T34" fmla="*/ 694 w 816"/>
              <a:gd name="T35" fmla="*/ 328 h 329"/>
              <a:gd name="T36" fmla="*/ 596 w 816"/>
              <a:gd name="T37" fmla="*/ 206 h 329"/>
              <a:gd name="T38" fmla="*/ 596 w 816"/>
              <a:gd name="T39" fmla="*/ 206 h 329"/>
              <a:gd name="T40" fmla="*/ 596 w 816"/>
              <a:gd name="T41" fmla="*/ 206 h 329"/>
              <a:gd name="T42" fmla="*/ 632 w 816"/>
              <a:gd name="T43" fmla="*/ 231 h 329"/>
              <a:gd name="T44" fmla="*/ 694 w 816"/>
              <a:gd name="T45" fmla="*/ 267 h 329"/>
              <a:gd name="T46" fmla="*/ 754 w 816"/>
              <a:gd name="T47" fmla="*/ 206 h 329"/>
              <a:gd name="T48" fmla="*/ 657 w 816"/>
              <a:gd name="T49" fmla="*/ 60 h 329"/>
              <a:gd name="T50" fmla="*/ 171 w 816"/>
              <a:gd name="T51" fmla="*/ 60 h 329"/>
              <a:gd name="T52" fmla="*/ 171 w 816"/>
              <a:gd name="T53" fmla="*/ 60 h 329"/>
              <a:gd name="T54" fmla="*/ 73 w 816"/>
              <a:gd name="T55" fmla="*/ 206 h 329"/>
              <a:gd name="T56" fmla="*/ 122 w 816"/>
              <a:gd name="T57" fmla="*/ 267 h 329"/>
              <a:gd name="T58" fmla="*/ 183 w 816"/>
              <a:gd name="T59" fmla="*/ 231 h 329"/>
              <a:gd name="T60" fmla="*/ 219 w 816"/>
              <a:gd name="T61" fmla="*/ 206 h 329"/>
              <a:gd name="T62" fmla="*/ 219 w 816"/>
              <a:gd name="T63" fmla="*/ 206 h 329"/>
              <a:gd name="T64" fmla="*/ 256 w 816"/>
              <a:gd name="T65" fmla="*/ 231 h 329"/>
              <a:gd name="T66" fmla="*/ 317 w 816"/>
              <a:gd name="T67" fmla="*/ 267 h 329"/>
              <a:gd name="T68" fmla="*/ 377 w 816"/>
              <a:gd name="T69" fmla="*/ 231 h 329"/>
              <a:gd name="T70" fmla="*/ 414 w 816"/>
              <a:gd name="T71" fmla="*/ 206 h 329"/>
              <a:gd name="T72" fmla="*/ 414 w 816"/>
              <a:gd name="T73" fmla="*/ 206 h 329"/>
              <a:gd name="T74" fmla="*/ 450 w 816"/>
              <a:gd name="T75" fmla="*/ 231 h 329"/>
              <a:gd name="T76" fmla="*/ 499 w 816"/>
              <a:gd name="T77" fmla="*/ 267 h 329"/>
              <a:gd name="T78" fmla="*/ 560 w 816"/>
              <a:gd name="T79" fmla="*/ 231 h 329"/>
              <a:gd name="T80" fmla="*/ 596 w 816"/>
              <a:gd name="T81" fmla="*/ 206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16" h="329">
                <a:moveTo>
                  <a:pt x="694" y="328"/>
                </a:moveTo>
                <a:lnTo>
                  <a:pt x="694" y="328"/>
                </a:lnTo>
                <a:cubicBezTo>
                  <a:pt x="657" y="328"/>
                  <a:pt x="620" y="316"/>
                  <a:pt x="596" y="292"/>
                </a:cubicBezTo>
                <a:cubicBezTo>
                  <a:pt x="572" y="316"/>
                  <a:pt x="535" y="328"/>
                  <a:pt x="499" y="328"/>
                </a:cubicBezTo>
                <a:cubicBezTo>
                  <a:pt x="462" y="328"/>
                  <a:pt x="438" y="316"/>
                  <a:pt x="414" y="292"/>
                </a:cubicBezTo>
                <a:cubicBezTo>
                  <a:pt x="389" y="316"/>
                  <a:pt x="353" y="328"/>
                  <a:pt x="317" y="328"/>
                </a:cubicBezTo>
                <a:cubicBezTo>
                  <a:pt x="280" y="328"/>
                  <a:pt x="243" y="316"/>
                  <a:pt x="219" y="292"/>
                </a:cubicBezTo>
                <a:cubicBezTo>
                  <a:pt x="195" y="316"/>
                  <a:pt x="159" y="328"/>
                  <a:pt x="122" y="328"/>
                </a:cubicBezTo>
                <a:cubicBezTo>
                  <a:pt x="61" y="328"/>
                  <a:pt x="0" y="267"/>
                  <a:pt x="0" y="194"/>
                </a:cubicBezTo>
                <a:lnTo>
                  <a:pt x="0" y="194"/>
                </a:lnTo>
                <a:cubicBezTo>
                  <a:pt x="110" y="24"/>
                  <a:pt x="110" y="24"/>
                  <a:pt x="110" y="24"/>
                </a:cubicBezTo>
                <a:cubicBezTo>
                  <a:pt x="122" y="12"/>
                  <a:pt x="146" y="0"/>
                  <a:pt x="171" y="0"/>
                </a:cubicBezTo>
                <a:cubicBezTo>
                  <a:pt x="657" y="0"/>
                  <a:pt x="657" y="0"/>
                  <a:pt x="657" y="0"/>
                </a:cubicBezTo>
                <a:lnTo>
                  <a:pt x="657" y="0"/>
                </a:lnTo>
                <a:cubicBezTo>
                  <a:pt x="681" y="0"/>
                  <a:pt x="694" y="12"/>
                  <a:pt x="706" y="24"/>
                </a:cubicBezTo>
                <a:cubicBezTo>
                  <a:pt x="815" y="194"/>
                  <a:pt x="815" y="194"/>
                  <a:pt x="815" y="194"/>
                </a:cubicBezTo>
                <a:cubicBezTo>
                  <a:pt x="815" y="206"/>
                  <a:pt x="815" y="206"/>
                  <a:pt x="815" y="206"/>
                </a:cubicBezTo>
                <a:cubicBezTo>
                  <a:pt x="815" y="267"/>
                  <a:pt x="766" y="328"/>
                  <a:pt x="694" y="328"/>
                </a:cubicBezTo>
                <a:close/>
                <a:moveTo>
                  <a:pt x="596" y="206"/>
                </a:moveTo>
                <a:lnTo>
                  <a:pt x="596" y="206"/>
                </a:lnTo>
                <a:lnTo>
                  <a:pt x="596" y="206"/>
                </a:lnTo>
                <a:cubicBezTo>
                  <a:pt x="608" y="206"/>
                  <a:pt x="632" y="218"/>
                  <a:pt x="632" y="231"/>
                </a:cubicBezTo>
                <a:cubicBezTo>
                  <a:pt x="645" y="255"/>
                  <a:pt x="669" y="267"/>
                  <a:pt x="694" y="267"/>
                </a:cubicBezTo>
                <a:cubicBezTo>
                  <a:pt x="718" y="267"/>
                  <a:pt x="742" y="243"/>
                  <a:pt x="754" y="206"/>
                </a:cubicBezTo>
                <a:cubicBezTo>
                  <a:pt x="657" y="60"/>
                  <a:pt x="657" y="60"/>
                  <a:pt x="657" y="60"/>
                </a:cubicBezTo>
                <a:cubicBezTo>
                  <a:pt x="171" y="60"/>
                  <a:pt x="171" y="60"/>
                  <a:pt x="171" y="60"/>
                </a:cubicBezTo>
                <a:lnTo>
                  <a:pt x="171" y="60"/>
                </a:lnTo>
                <a:cubicBezTo>
                  <a:pt x="73" y="206"/>
                  <a:pt x="73" y="206"/>
                  <a:pt x="73" y="206"/>
                </a:cubicBezTo>
                <a:cubicBezTo>
                  <a:pt x="73" y="243"/>
                  <a:pt x="97" y="267"/>
                  <a:pt x="122" y="267"/>
                </a:cubicBezTo>
                <a:cubicBezTo>
                  <a:pt x="159" y="267"/>
                  <a:pt x="171" y="255"/>
                  <a:pt x="183" y="231"/>
                </a:cubicBezTo>
                <a:cubicBezTo>
                  <a:pt x="195" y="218"/>
                  <a:pt x="207" y="206"/>
                  <a:pt x="219" y="206"/>
                </a:cubicBezTo>
                <a:lnTo>
                  <a:pt x="219" y="206"/>
                </a:lnTo>
                <a:cubicBezTo>
                  <a:pt x="243" y="206"/>
                  <a:pt x="256" y="218"/>
                  <a:pt x="256" y="231"/>
                </a:cubicBezTo>
                <a:cubicBezTo>
                  <a:pt x="268" y="255"/>
                  <a:pt x="292" y="267"/>
                  <a:pt x="317" y="267"/>
                </a:cubicBezTo>
                <a:cubicBezTo>
                  <a:pt x="341" y="267"/>
                  <a:pt x="365" y="255"/>
                  <a:pt x="377" y="231"/>
                </a:cubicBezTo>
                <a:cubicBezTo>
                  <a:pt x="377" y="218"/>
                  <a:pt x="389" y="206"/>
                  <a:pt x="414" y="206"/>
                </a:cubicBezTo>
                <a:lnTo>
                  <a:pt x="414" y="206"/>
                </a:lnTo>
                <a:cubicBezTo>
                  <a:pt x="426" y="206"/>
                  <a:pt x="438" y="218"/>
                  <a:pt x="450" y="231"/>
                </a:cubicBezTo>
                <a:cubicBezTo>
                  <a:pt x="462" y="255"/>
                  <a:pt x="474" y="267"/>
                  <a:pt x="499" y="267"/>
                </a:cubicBezTo>
                <a:cubicBezTo>
                  <a:pt x="523" y="267"/>
                  <a:pt x="548" y="255"/>
                  <a:pt x="560" y="231"/>
                </a:cubicBezTo>
                <a:cubicBezTo>
                  <a:pt x="572" y="218"/>
                  <a:pt x="584" y="206"/>
                  <a:pt x="596" y="2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08">
            <a:extLst>
              <a:ext uri="{FF2B5EF4-FFF2-40B4-BE49-F238E27FC236}">
                <a16:creationId xmlns:a16="http://schemas.microsoft.com/office/drawing/2014/main" id="{2EE2F3D2-728B-BB4B-98DC-36B086B3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311" y="4098215"/>
            <a:ext cx="170352" cy="37478"/>
          </a:xfrm>
          <a:custGeom>
            <a:avLst/>
            <a:gdLst>
              <a:gd name="T0" fmla="*/ 219 w 220"/>
              <a:gd name="T1" fmla="*/ 48 h 49"/>
              <a:gd name="T2" fmla="*/ 0 w 220"/>
              <a:gd name="T3" fmla="*/ 48 h 49"/>
              <a:gd name="T4" fmla="*/ 0 w 220"/>
              <a:gd name="T5" fmla="*/ 0 h 49"/>
              <a:gd name="T6" fmla="*/ 219 w 220"/>
              <a:gd name="T7" fmla="*/ 0 h 49"/>
              <a:gd name="T8" fmla="*/ 219 w 220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49">
                <a:moveTo>
                  <a:pt x="219" y="48"/>
                </a:moveTo>
                <a:lnTo>
                  <a:pt x="0" y="48"/>
                </a:lnTo>
                <a:lnTo>
                  <a:pt x="0" y="0"/>
                </a:lnTo>
                <a:lnTo>
                  <a:pt x="219" y="0"/>
                </a:lnTo>
                <a:lnTo>
                  <a:pt x="219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09">
            <a:extLst>
              <a:ext uri="{FF2B5EF4-FFF2-40B4-BE49-F238E27FC236}">
                <a16:creationId xmlns:a16="http://schemas.microsoft.com/office/drawing/2014/main" id="{B5585639-3C8F-0642-AABC-7B3AB4F1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7568" y="3992597"/>
            <a:ext cx="160132" cy="299820"/>
          </a:xfrm>
          <a:custGeom>
            <a:avLst/>
            <a:gdLst>
              <a:gd name="T0" fmla="*/ 73 w 207"/>
              <a:gd name="T1" fmla="*/ 0 h 390"/>
              <a:gd name="T2" fmla="*/ 73 w 207"/>
              <a:gd name="T3" fmla="*/ 0 h 390"/>
              <a:gd name="T4" fmla="*/ 0 w 207"/>
              <a:gd name="T5" fmla="*/ 0 h 390"/>
              <a:gd name="T6" fmla="*/ 0 w 207"/>
              <a:gd name="T7" fmla="*/ 49 h 390"/>
              <a:gd name="T8" fmla="*/ 60 w 207"/>
              <a:gd name="T9" fmla="*/ 49 h 390"/>
              <a:gd name="T10" fmla="*/ 73 w 207"/>
              <a:gd name="T11" fmla="*/ 61 h 390"/>
              <a:gd name="T12" fmla="*/ 158 w 207"/>
              <a:gd name="T13" fmla="*/ 146 h 390"/>
              <a:gd name="T14" fmla="*/ 158 w 207"/>
              <a:gd name="T15" fmla="*/ 341 h 390"/>
              <a:gd name="T16" fmla="*/ 24 w 207"/>
              <a:gd name="T17" fmla="*/ 341 h 390"/>
              <a:gd name="T18" fmla="*/ 36 w 207"/>
              <a:gd name="T19" fmla="*/ 365 h 390"/>
              <a:gd name="T20" fmla="*/ 24 w 207"/>
              <a:gd name="T21" fmla="*/ 389 h 390"/>
              <a:gd name="T22" fmla="*/ 158 w 207"/>
              <a:gd name="T23" fmla="*/ 389 h 390"/>
              <a:gd name="T24" fmla="*/ 206 w 207"/>
              <a:gd name="T25" fmla="*/ 341 h 390"/>
              <a:gd name="T26" fmla="*/ 206 w 207"/>
              <a:gd name="T27" fmla="*/ 134 h 390"/>
              <a:gd name="T28" fmla="*/ 194 w 207"/>
              <a:gd name="T29" fmla="*/ 122 h 390"/>
              <a:gd name="T30" fmla="*/ 97 w 207"/>
              <a:gd name="T31" fmla="*/ 12 h 390"/>
              <a:gd name="T32" fmla="*/ 73 w 207"/>
              <a:gd name="T3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7" h="390">
                <a:moveTo>
                  <a:pt x="73" y="0"/>
                </a:moveTo>
                <a:lnTo>
                  <a:pt x="73" y="0"/>
                </a:lnTo>
                <a:cubicBezTo>
                  <a:pt x="0" y="0"/>
                  <a:pt x="0" y="0"/>
                  <a:pt x="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9"/>
                  <a:pt x="73" y="49"/>
                  <a:pt x="73" y="61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8" y="341"/>
                  <a:pt x="158" y="341"/>
                  <a:pt x="158" y="341"/>
                </a:cubicBezTo>
                <a:cubicBezTo>
                  <a:pt x="24" y="341"/>
                  <a:pt x="24" y="341"/>
                  <a:pt x="24" y="341"/>
                </a:cubicBezTo>
                <a:cubicBezTo>
                  <a:pt x="36" y="353"/>
                  <a:pt x="36" y="353"/>
                  <a:pt x="36" y="365"/>
                </a:cubicBezTo>
                <a:cubicBezTo>
                  <a:pt x="36" y="377"/>
                  <a:pt x="24" y="377"/>
                  <a:pt x="24" y="389"/>
                </a:cubicBezTo>
                <a:cubicBezTo>
                  <a:pt x="158" y="389"/>
                  <a:pt x="158" y="389"/>
                  <a:pt x="158" y="389"/>
                </a:cubicBezTo>
                <a:cubicBezTo>
                  <a:pt x="182" y="389"/>
                  <a:pt x="206" y="365"/>
                  <a:pt x="206" y="341"/>
                </a:cubicBezTo>
                <a:cubicBezTo>
                  <a:pt x="206" y="134"/>
                  <a:pt x="206" y="134"/>
                  <a:pt x="206" y="134"/>
                </a:cubicBezTo>
                <a:cubicBezTo>
                  <a:pt x="206" y="134"/>
                  <a:pt x="206" y="134"/>
                  <a:pt x="194" y="12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0"/>
                  <a:pt x="85" y="0"/>
                  <a:pt x="7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0">
            <a:extLst>
              <a:ext uri="{FF2B5EF4-FFF2-40B4-BE49-F238E27FC236}">
                <a16:creationId xmlns:a16="http://schemas.microsoft.com/office/drawing/2014/main" id="{5AC742C3-3A13-E048-9341-52CC522F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446" y="4258346"/>
            <a:ext cx="187388" cy="47699"/>
          </a:xfrm>
          <a:custGeom>
            <a:avLst/>
            <a:gdLst>
              <a:gd name="T0" fmla="*/ 243 w 244"/>
              <a:gd name="T1" fmla="*/ 0 h 61"/>
              <a:gd name="T2" fmla="*/ 243 w 244"/>
              <a:gd name="T3" fmla="*/ 0 h 61"/>
              <a:gd name="T4" fmla="*/ 12 w 244"/>
              <a:gd name="T5" fmla="*/ 0 h 61"/>
              <a:gd name="T6" fmla="*/ 12 w 244"/>
              <a:gd name="T7" fmla="*/ 24 h 61"/>
              <a:gd name="T8" fmla="*/ 0 w 244"/>
              <a:gd name="T9" fmla="*/ 60 h 61"/>
              <a:gd name="T10" fmla="*/ 243 w 244"/>
              <a:gd name="T11" fmla="*/ 60 h 61"/>
              <a:gd name="T12" fmla="*/ 231 w 244"/>
              <a:gd name="T13" fmla="*/ 24 h 61"/>
              <a:gd name="T14" fmla="*/ 243 w 244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61">
                <a:moveTo>
                  <a:pt x="243" y="0"/>
                </a:moveTo>
                <a:lnTo>
                  <a:pt x="243" y="0"/>
                </a:ln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12"/>
                  <a:pt x="12" y="24"/>
                </a:cubicBezTo>
                <a:cubicBezTo>
                  <a:pt x="12" y="36"/>
                  <a:pt x="12" y="48"/>
                  <a:pt x="0" y="60"/>
                </a:cubicBezTo>
                <a:cubicBezTo>
                  <a:pt x="243" y="60"/>
                  <a:pt x="243" y="60"/>
                  <a:pt x="243" y="60"/>
                </a:cubicBezTo>
                <a:cubicBezTo>
                  <a:pt x="243" y="48"/>
                  <a:pt x="231" y="36"/>
                  <a:pt x="231" y="24"/>
                </a:cubicBezTo>
                <a:cubicBezTo>
                  <a:pt x="231" y="12"/>
                  <a:pt x="243" y="0"/>
                  <a:pt x="24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11">
            <a:extLst>
              <a:ext uri="{FF2B5EF4-FFF2-40B4-BE49-F238E27FC236}">
                <a16:creationId xmlns:a16="http://schemas.microsoft.com/office/drawing/2014/main" id="{4A0AEB50-0498-9448-A6DB-9DDA33D8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0582" y="3900606"/>
            <a:ext cx="480394" cy="340704"/>
          </a:xfrm>
          <a:custGeom>
            <a:avLst/>
            <a:gdLst>
              <a:gd name="T0" fmla="*/ 583 w 621"/>
              <a:gd name="T1" fmla="*/ 426 h 439"/>
              <a:gd name="T2" fmla="*/ 583 w 621"/>
              <a:gd name="T3" fmla="*/ 426 h 439"/>
              <a:gd name="T4" fmla="*/ 620 w 621"/>
              <a:gd name="T5" fmla="*/ 426 h 439"/>
              <a:gd name="T6" fmla="*/ 620 w 621"/>
              <a:gd name="T7" fmla="*/ 171 h 439"/>
              <a:gd name="T8" fmla="*/ 620 w 621"/>
              <a:gd name="T9" fmla="*/ 122 h 439"/>
              <a:gd name="T10" fmla="*/ 620 w 621"/>
              <a:gd name="T11" fmla="*/ 61 h 439"/>
              <a:gd name="T12" fmla="*/ 559 w 621"/>
              <a:gd name="T13" fmla="*/ 0 h 439"/>
              <a:gd name="T14" fmla="*/ 36 w 621"/>
              <a:gd name="T15" fmla="*/ 0 h 439"/>
              <a:gd name="T16" fmla="*/ 0 w 621"/>
              <a:gd name="T17" fmla="*/ 37 h 439"/>
              <a:gd name="T18" fmla="*/ 36 w 621"/>
              <a:gd name="T19" fmla="*/ 61 h 439"/>
              <a:gd name="T20" fmla="*/ 547 w 621"/>
              <a:gd name="T21" fmla="*/ 61 h 439"/>
              <a:gd name="T22" fmla="*/ 547 w 621"/>
              <a:gd name="T23" fmla="*/ 438 h 439"/>
              <a:gd name="T24" fmla="*/ 583 w 621"/>
              <a:gd name="T25" fmla="*/ 426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1" h="439">
                <a:moveTo>
                  <a:pt x="583" y="426"/>
                </a:moveTo>
                <a:lnTo>
                  <a:pt x="583" y="426"/>
                </a:lnTo>
                <a:cubicBezTo>
                  <a:pt x="596" y="426"/>
                  <a:pt x="608" y="426"/>
                  <a:pt x="620" y="426"/>
                </a:cubicBezTo>
                <a:cubicBezTo>
                  <a:pt x="620" y="171"/>
                  <a:pt x="620" y="171"/>
                  <a:pt x="620" y="171"/>
                </a:cubicBezTo>
                <a:cubicBezTo>
                  <a:pt x="620" y="122"/>
                  <a:pt x="620" y="122"/>
                  <a:pt x="620" y="122"/>
                </a:cubicBezTo>
                <a:cubicBezTo>
                  <a:pt x="620" y="61"/>
                  <a:pt x="620" y="61"/>
                  <a:pt x="620" y="61"/>
                </a:cubicBezTo>
                <a:cubicBezTo>
                  <a:pt x="620" y="25"/>
                  <a:pt x="583" y="0"/>
                  <a:pt x="55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2" y="0"/>
                  <a:pt x="0" y="12"/>
                  <a:pt x="0" y="37"/>
                </a:cubicBezTo>
                <a:cubicBezTo>
                  <a:pt x="0" y="49"/>
                  <a:pt x="12" y="61"/>
                  <a:pt x="36" y="61"/>
                </a:cubicBezTo>
                <a:cubicBezTo>
                  <a:pt x="547" y="61"/>
                  <a:pt x="547" y="61"/>
                  <a:pt x="547" y="61"/>
                </a:cubicBezTo>
                <a:cubicBezTo>
                  <a:pt x="547" y="438"/>
                  <a:pt x="547" y="438"/>
                  <a:pt x="547" y="438"/>
                </a:cubicBezTo>
                <a:cubicBezTo>
                  <a:pt x="559" y="426"/>
                  <a:pt x="571" y="426"/>
                  <a:pt x="583" y="4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12">
            <a:extLst>
              <a:ext uri="{FF2B5EF4-FFF2-40B4-BE49-F238E27FC236}">
                <a16:creationId xmlns:a16="http://schemas.microsoft.com/office/drawing/2014/main" id="{5D4EDDC3-A8C7-7D42-A6FE-167B183F1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095" y="4077772"/>
            <a:ext cx="95397" cy="224864"/>
          </a:xfrm>
          <a:custGeom>
            <a:avLst/>
            <a:gdLst>
              <a:gd name="T0" fmla="*/ 109 w 122"/>
              <a:gd name="T1" fmla="*/ 232 h 293"/>
              <a:gd name="T2" fmla="*/ 109 w 122"/>
              <a:gd name="T3" fmla="*/ 232 h 293"/>
              <a:gd name="T4" fmla="*/ 60 w 122"/>
              <a:gd name="T5" fmla="*/ 232 h 293"/>
              <a:gd name="T6" fmla="*/ 60 w 122"/>
              <a:gd name="T7" fmla="*/ 0 h 293"/>
              <a:gd name="T8" fmla="*/ 0 w 122"/>
              <a:gd name="T9" fmla="*/ 0 h 293"/>
              <a:gd name="T10" fmla="*/ 0 w 122"/>
              <a:gd name="T11" fmla="*/ 232 h 293"/>
              <a:gd name="T12" fmla="*/ 12 w 122"/>
              <a:gd name="T13" fmla="*/ 268 h 293"/>
              <a:gd name="T14" fmla="*/ 48 w 122"/>
              <a:gd name="T15" fmla="*/ 292 h 293"/>
              <a:gd name="T16" fmla="*/ 60 w 122"/>
              <a:gd name="T17" fmla="*/ 292 h 293"/>
              <a:gd name="T18" fmla="*/ 121 w 122"/>
              <a:gd name="T19" fmla="*/ 292 h 293"/>
              <a:gd name="T20" fmla="*/ 109 w 122"/>
              <a:gd name="T21" fmla="*/ 256 h 293"/>
              <a:gd name="T22" fmla="*/ 109 w 122"/>
              <a:gd name="T23" fmla="*/ 23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293">
                <a:moveTo>
                  <a:pt x="109" y="232"/>
                </a:moveTo>
                <a:lnTo>
                  <a:pt x="109" y="232"/>
                </a:lnTo>
                <a:cubicBezTo>
                  <a:pt x="60" y="232"/>
                  <a:pt x="60" y="232"/>
                  <a:pt x="60" y="232"/>
                </a:cubicBezTo>
                <a:cubicBezTo>
                  <a:pt x="60" y="0"/>
                  <a:pt x="60" y="0"/>
                  <a:pt x="6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44"/>
                  <a:pt x="0" y="256"/>
                  <a:pt x="12" y="268"/>
                </a:cubicBezTo>
                <a:cubicBezTo>
                  <a:pt x="24" y="280"/>
                  <a:pt x="36" y="292"/>
                  <a:pt x="48" y="292"/>
                </a:cubicBezTo>
                <a:lnTo>
                  <a:pt x="60" y="292"/>
                </a:lnTo>
                <a:cubicBezTo>
                  <a:pt x="121" y="292"/>
                  <a:pt x="121" y="292"/>
                  <a:pt x="121" y="292"/>
                </a:cubicBezTo>
                <a:cubicBezTo>
                  <a:pt x="109" y="280"/>
                  <a:pt x="109" y="268"/>
                  <a:pt x="109" y="256"/>
                </a:cubicBezTo>
                <a:cubicBezTo>
                  <a:pt x="109" y="244"/>
                  <a:pt x="109" y="232"/>
                  <a:pt x="109" y="2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13">
            <a:extLst>
              <a:ext uri="{FF2B5EF4-FFF2-40B4-BE49-F238E27FC236}">
                <a16:creationId xmlns:a16="http://schemas.microsoft.com/office/drawing/2014/main" id="{4F128CD8-7B01-3C47-B350-0A196D19C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5578" y="4210648"/>
            <a:ext cx="139687" cy="132873"/>
          </a:xfrm>
          <a:custGeom>
            <a:avLst/>
            <a:gdLst>
              <a:gd name="T0" fmla="*/ 85 w 183"/>
              <a:gd name="T1" fmla="*/ 170 h 171"/>
              <a:gd name="T2" fmla="*/ 85 w 183"/>
              <a:gd name="T3" fmla="*/ 170 h 171"/>
              <a:gd name="T4" fmla="*/ 0 w 183"/>
              <a:gd name="T5" fmla="*/ 85 h 171"/>
              <a:gd name="T6" fmla="*/ 85 w 183"/>
              <a:gd name="T7" fmla="*/ 0 h 171"/>
              <a:gd name="T8" fmla="*/ 182 w 183"/>
              <a:gd name="T9" fmla="*/ 85 h 171"/>
              <a:gd name="T10" fmla="*/ 85 w 183"/>
              <a:gd name="T11" fmla="*/ 170 h 171"/>
              <a:gd name="T12" fmla="*/ 85 w 183"/>
              <a:gd name="T13" fmla="*/ 48 h 171"/>
              <a:gd name="T14" fmla="*/ 85 w 183"/>
              <a:gd name="T15" fmla="*/ 48 h 171"/>
              <a:gd name="T16" fmla="*/ 49 w 183"/>
              <a:gd name="T17" fmla="*/ 85 h 171"/>
              <a:gd name="T18" fmla="*/ 85 w 183"/>
              <a:gd name="T19" fmla="*/ 121 h 171"/>
              <a:gd name="T20" fmla="*/ 134 w 183"/>
              <a:gd name="T21" fmla="*/ 85 h 171"/>
              <a:gd name="T22" fmla="*/ 85 w 183"/>
              <a:gd name="T23" fmla="*/ 4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3" h="171">
                <a:moveTo>
                  <a:pt x="85" y="170"/>
                </a:moveTo>
                <a:lnTo>
                  <a:pt x="85" y="170"/>
                </a:lnTo>
                <a:cubicBezTo>
                  <a:pt x="49" y="170"/>
                  <a:pt x="0" y="133"/>
                  <a:pt x="0" y="85"/>
                </a:cubicBezTo>
                <a:cubicBezTo>
                  <a:pt x="0" y="36"/>
                  <a:pt x="49" y="0"/>
                  <a:pt x="85" y="0"/>
                </a:cubicBezTo>
                <a:cubicBezTo>
                  <a:pt x="134" y="0"/>
                  <a:pt x="182" y="36"/>
                  <a:pt x="182" y="85"/>
                </a:cubicBezTo>
                <a:cubicBezTo>
                  <a:pt x="182" y="133"/>
                  <a:pt x="134" y="170"/>
                  <a:pt x="85" y="170"/>
                </a:cubicBezTo>
                <a:close/>
                <a:moveTo>
                  <a:pt x="85" y="48"/>
                </a:moveTo>
                <a:lnTo>
                  <a:pt x="85" y="48"/>
                </a:lnTo>
                <a:cubicBezTo>
                  <a:pt x="73" y="48"/>
                  <a:pt x="49" y="61"/>
                  <a:pt x="49" y="85"/>
                </a:cubicBezTo>
                <a:cubicBezTo>
                  <a:pt x="49" y="109"/>
                  <a:pt x="73" y="121"/>
                  <a:pt x="85" y="121"/>
                </a:cubicBezTo>
                <a:cubicBezTo>
                  <a:pt x="110" y="121"/>
                  <a:pt x="134" y="109"/>
                  <a:pt x="134" y="85"/>
                </a:cubicBezTo>
                <a:cubicBezTo>
                  <a:pt x="134" y="61"/>
                  <a:pt x="110" y="48"/>
                  <a:pt x="85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14">
            <a:extLst>
              <a:ext uri="{FF2B5EF4-FFF2-40B4-BE49-F238E27FC236}">
                <a16:creationId xmlns:a16="http://schemas.microsoft.com/office/drawing/2014/main" id="{ACE7F559-2AFE-6A4F-A0AE-A337EF962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236" y="4210648"/>
            <a:ext cx="132875" cy="132873"/>
          </a:xfrm>
          <a:custGeom>
            <a:avLst/>
            <a:gdLst>
              <a:gd name="T0" fmla="*/ 85 w 171"/>
              <a:gd name="T1" fmla="*/ 170 h 171"/>
              <a:gd name="T2" fmla="*/ 85 w 171"/>
              <a:gd name="T3" fmla="*/ 170 h 171"/>
              <a:gd name="T4" fmla="*/ 0 w 171"/>
              <a:gd name="T5" fmla="*/ 85 h 171"/>
              <a:gd name="T6" fmla="*/ 85 w 171"/>
              <a:gd name="T7" fmla="*/ 0 h 171"/>
              <a:gd name="T8" fmla="*/ 170 w 171"/>
              <a:gd name="T9" fmla="*/ 85 h 171"/>
              <a:gd name="T10" fmla="*/ 85 w 171"/>
              <a:gd name="T11" fmla="*/ 170 h 171"/>
              <a:gd name="T12" fmla="*/ 85 w 171"/>
              <a:gd name="T13" fmla="*/ 48 h 171"/>
              <a:gd name="T14" fmla="*/ 85 w 171"/>
              <a:gd name="T15" fmla="*/ 48 h 171"/>
              <a:gd name="T16" fmla="*/ 49 w 171"/>
              <a:gd name="T17" fmla="*/ 85 h 171"/>
              <a:gd name="T18" fmla="*/ 85 w 171"/>
              <a:gd name="T19" fmla="*/ 121 h 171"/>
              <a:gd name="T20" fmla="*/ 121 w 171"/>
              <a:gd name="T21" fmla="*/ 85 h 171"/>
              <a:gd name="T22" fmla="*/ 85 w 171"/>
              <a:gd name="T23" fmla="*/ 4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171">
                <a:moveTo>
                  <a:pt x="85" y="170"/>
                </a:moveTo>
                <a:lnTo>
                  <a:pt x="85" y="170"/>
                </a:lnTo>
                <a:cubicBezTo>
                  <a:pt x="36" y="170"/>
                  <a:pt x="0" y="133"/>
                  <a:pt x="0" y="85"/>
                </a:cubicBezTo>
                <a:cubicBezTo>
                  <a:pt x="0" y="36"/>
                  <a:pt x="36" y="0"/>
                  <a:pt x="85" y="0"/>
                </a:cubicBezTo>
                <a:cubicBezTo>
                  <a:pt x="134" y="0"/>
                  <a:pt x="170" y="36"/>
                  <a:pt x="170" y="85"/>
                </a:cubicBezTo>
                <a:cubicBezTo>
                  <a:pt x="170" y="133"/>
                  <a:pt x="134" y="170"/>
                  <a:pt x="85" y="170"/>
                </a:cubicBezTo>
                <a:close/>
                <a:moveTo>
                  <a:pt x="85" y="48"/>
                </a:moveTo>
                <a:lnTo>
                  <a:pt x="85" y="48"/>
                </a:lnTo>
                <a:cubicBezTo>
                  <a:pt x="61" y="48"/>
                  <a:pt x="49" y="61"/>
                  <a:pt x="49" y="85"/>
                </a:cubicBezTo>
                <a:cubicBezTo>
                  <a:pt x="49" y="109"/>
                  <a:pt x="61" y="121"/>
                  <a:pt x="85" y="121"/>
                </a:cubicBezTo>
                <a:cubicBezTo>
                  <a:pt x="109" y="121"/>
                  <a:pt x="121" y="109"/>
                  <a:pt x="121" y="85"/>
                </a:cubicBezTo>
                <a:cubicBezTo>
                  <a:pt x="121" y="61"/>
                  <a:pt x="109" y="48"/>
                  <a:pt x="85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15">
            <a:extLst>
              <a:ext uri="{FF2B5EF4-FFF2-40B4-BE49-F238E27FC236}">
                <a16:creationId xmlns:a16="http://schemas.microsoft.com/office/drawing/2014/main" id="{C31F646D-87ED-6A49-B35D-54BD2BCEF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396" y="3985784"/>
            <a:ext cx="197608" cy="47699"/>
          </a:xfrm>
          <a:custGeom>
            <a:avLst/>
            <a:gdLst>
              <a:gd name="T0" fmla="*/ 231 w 256"/>
              <a:gd name="T1" fmla="*/ 61 h 62"/>
              <a:gd name="T2" fmla="*/ 231 w 256"/>
              <a:gd name="T3" fmla="*/ 61 h 62"/>
              <a:gd name="T4" fmla="*/ 37 w 256"/>
              <a:gd name="T5" fmla="*/ 61 h 62"/>
              <a:gd name="T6" fmla="*/ 0 w 256"/>
              <a:gd name="T7" fmla="*/ 36 h 62"/>
              <a:gd name="T8" fmla="*/ 0 w 256"/>
              <a:gd name="T9" fmla="*/ 36 h 62"/>
              <a:gd name="T10" fmla="*/ 37 w 256"/>
              <a:gd name="T11" fmla="*/ 0 h 62"/>
              <a:gd name="T12" fmla="*/ 231 w 256"/>
              <a:gd name="T13" fmla="*/ 0 h 62"/>
              <a:gd name="T14" fmla="*/ 255 w 256"/>
              <a:gd name="T15" fmla="*/ 36 h 62"/>
              <a:gd name="T16" fmla="*/ 255 w 256"/>
              <a:gd name="T17" fmla="*/ 36 h 62"/>
              <a:gd name="T18" fmla="*/ 231 w 256"/>
              <a:gd name="T1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" h="62">
                <a:moveTo>
                  <a:pt x="231" y="61"/>
                </a:moveTo>
                <a:lnTo>
                  <a:pt x="231" y="61"/>
                </a:lnTo>
                <a:cubicBezTo>
                  <a:pt x="37" y="61"/>
                  <a:pt x="37" y="61"/>
                  <a:pt x="37" y="61"/>
                </a:cubicBezTo>
                <a:cubicBezTo>
                  <a:pt x="24" y="61"/>
                  <a:pt x="0" y="48"/>
                  <a:pt x="0" y="36"/>
                </a:cubicBezTo>
                <a:lnTo>
                  <a:pt x="0" y="36"/>
                </a:lnTo>
                <a:cubicBezTo>
                  <a:pt x="0" y="12"/>
                  <a:pt x="24" y="0"/>
                  <a:pt x="37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43" y="0"/>
                  <a:pt x="255" y="12"/>
                  <a:pt x="255" y="36"/>
                </a:cubicBezTo>
                <a:lnTo>
                  <a:pt x="255" y="36"/>
                </a:lnTo>
                <a:cubicBezTo>
                  <a:pt x="255" y="48"/>
                  <a:pt x="243" y="61"/>
                  <a:pt x="231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16">
            <a:extLst>
              <a:ext uri="{FF2B5EF4-FFF2-40B4-BE49-F238E27FC236}">
                <a16:creationId xmlns:a16="http://schemas.microsoft.com/office/drawing/2014/main" id="{9CB2862A-29FB-1941-913C-7E7BC308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8280" y="4060738"/>
            <a:ext cx="95397" cy="37477"/>
          </a:xfrm>
          <a:custGeom>
            <a:avLst/>
            <a:gdLst>
              <a:gd name="T0" fmla="*/ 97 w 122"/>
              <a:gd name="T1" fmla="*/ 49 h 50"/>
              <a:gd name="T2" fmla="*/ 97 w 122"/>
              <a:gd name="T3" fmla="*/ 49 h 50"/>
              <a:gd name="T4" fmla="*/ 24 w 122"/>
              <a:gd name="T5" fmla="*/ 49 h 50"/>
              <a:gd name="T6" fmla="*/ 0 w 122"/>
              <a:gd name="T7" fmla="*/ 24 h 50"/>
              <a:gd name="T8" fmla="*/ 0 w 122"/>
              <a:gd name="T9" fmla="*/ 24 h 50"/>
              <a:gd name="T10" fmla="*/ 24 w 122"/>
              <a:gd name="T11" fmla="*/ 0 h 50"/>
              <a:gd name="T12" fmla="*/ 97 w 122"/>
              <a:gd name="T13" fmla="*/ 0 h 50"/>
              <a:gd name="T14" fmla="*/ 121 w 122"/>
              <a:gd name="T15" fmla="*/ 24 h 50"/>
              <a:gd name="T16" fmla="*/ 121 w 122"/>
              <a:gd name="T17" fmla="*/ 24 h 50"/>
              <a:gd name="T18" fmla="*/ 97 w 122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50">
                <a:moveTo>
                  <a:pt x="97" y="49"/>
                </a:moveTo>
                <a:lnTo>
                  <a:pt x="97" y="49"/>
                </a:lnTo>
                <a:cubicBezTo>
                  <a:pt x="24" y="49"/>
                  <a:pt x="24" y="49"/>
                  <a:pt x="24" y="49"/>
                </a:cubicBezTo>
                <a:cubicBezTo>
                  <a:pt x="12" y="49"/>
                  <a:pt x="0" y="37"/>
                  <a:pt x="0" y="24"/>
                </a:cubicBezTo>
                <a:lnTo>
                  <a:pt x="0" y="24"/>
                </a:lnTo>
                <a:cubicBezTo>
                  <a:pt x="0" y="12"/>
                  <a:pt x="12" y="0"/>
                  <a:pt x="24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21" y="0"/>
                  <a:pt x="121" y="12"/>
                  <a:pt x="121" y="24"/>
                </a:cubicBezTo>
                <a:lnTo>
                  <a:pt x="121" y="24"/>
                </a:lnTo>
                <a:cubicBezTo>
                  <a:pt x="121" y="37"/>
                  <a:pt x="109" y="49"/>
                  <a:pt x="97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17">
            <a:extLst>
              <a:ext uri="{FF2B5EF4-FFF2-40B4-BE49-F238E27FC236}">
                <a16:creationId xmlns:a16="http://schemas.microsoft.com/office/drawing/2014/main" id="{D2459CC2-D22D-954F-BF78-B7ABC9500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0482" y="5835804"/>
            <a:ext cx="565568" cy="57921"/>
          </a:xfrm>
          <a:custGeom>
            <a:avLst/>
            <a:gdLst>
              <a:gd name="T0" fmla="*/ 730 w 731"/>
              <a:gd name="T1" fmla="*/ 73 h 74"/>
              <a:gd name="T2" fmla="*/ 0 w 731"/>
              <a:gd name="T3" fmla="*/ 73 h 74"/>
              <a:gd name="T4" fmla="*/ 0 w 731"/>
              <a:gd name="T5" fmla="*/ 0 h 74"/>
              <a:gd name="T6" fmla="*/ 730 w 731"/>
              <a:gd name="T7" fmla="*/ 0 h 74"/>
              <a:gd name="T8" fmla="*/ 730 w 731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1" h="74">
                <a:moveTo>
                  <a:pt x="730" y="73"/>
                </a:moveTo>
                <a:lnTo>
                  <a:pt x="0" y="73"/>
                </a:lnTo>
                <a:lnTo>
                  <a:pt x="0" y="0"/>
                </a:lnTo>
                <a:lnTo>
                  <a:pt x="730" y="0"/>
                </a:lnTo>
                <a:lnTo>
                  <a:pt x="730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18">
            <a:extLst>
              <a:ext uri="{FF2B5EF4-FFF2-40B4-BE49-F238E27FC236}">
                <a16:creationId xmlns:a16="http://schemas.microsoft.com/office/drawing/2014/main" id="{ACE07DE6-9E13-7643-9F76-11DC5AC84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8403" y="5995936"/>
            <a:ext cx="122653" cy="47699"/>
          </a:xfrm>
          <a:custGeom>
            <a:avLst/>
            <a:gdLst>
              <a:gd name="T0" fmla="*/ 121 w 159"/>
              <a:gd name="T1" fmla="*/ 61 h 62"/>
              <a:gd name="T2" fmla="*/ 121 w 159"/>
              <a:gd name="T3" fmla="*/ 61 h 62"/>
              <a:gd name="T4" fmla="*/ 36 w 159"/>
              <a:gd name="T5" fmla="*/ 61 h 62"/>
              <a:gd name="T6" fmla="*/ 0 w 159"/>
              <a:gd name="T7" fmla="*/ 37 h 62"/>
              <a:gd name="T8" fmla="*/ 0 w 159"/>
              <a:gd name="T9" fmla="*/ 37 h 62"/>
              <a:gd name="T10" fmla="*/ 36 w 159"/>
              <a:gd name="T11" fmla="*/ 0 h 62"/>
              <a:gd name="T12" fmla="*/ 121 w 159"/>
              <a:gd name="T13" fmla="*/ 0 h 62"/>
              <a:gd name="T14" fmla="*/ 158 w 159"/>
              <a:gd name="T15" fmla="*/ 37 h 62"/>
              <a:gd name="T16" fmla="*/ 158 w 159"/>
              <a:gd name="T17" fmla="*/ 37 h 62"/>
              <a:gd name="T18" fmla="*/ 121 w 159"/>
              <a:gd name="T1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" h="62">
                <a:moveTo>
                  <a:pt x="121" y="61"/>
                </a:moveTo>
                <a:lnTo>
                  <a:pt x="121" y="61"/>
                </a:lnTo>
                <a:cubicBezTo>
                  <a:pt x="36" y="61"/>
                  <a:pt x="36" y="61"/>
                  <a:pt x="36" y="61"/>
                </a:cubicBezTo>
                <a:cubicBezTo>
                  <a:pt x="12" y="61"/>
                  <a:pt x="0" y="49"/>
                  <a:pt x="0" y="37"/>
                </a:cubicBezTo>
                <a:lnTo>
                  <a:pt x="0" y="37"/>
                </a:lnTo>
                <a:cubicBezTo>
                  <a:pt x="0" y="12"/>
                  <a:pt x="12" y="0"/>
                  <a:pt x="3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45" y="0"/>
                  <a:pt x="158" y="12"/>
                  <a:pt x="158" y="37"/>
                </a:cubicBezTo>
                <a:lnTo>
                  <a:pt x="158" y="37"/>
                </a:lnTo>
                <a:cubicBezTo>
                  <a:pt x="158" y="49"/>
                  <a:pt x="145" y="61"/>
                  <a:pt x="121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19">
            <a:extLst>
              <a:ext uri="{FF2B5EF4-FFF2-40B4-BE49-F238E27FC236}">
                <a16:creationId xmlns:a16="http://schemas.microsoft.com/office/drawing/2014/main" id="{F441962A-83DF-C749-B4BD-87827457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3005" y="5655232"/>
            <a:ext cx="630301" cy="490613"/>
          </a:xfrm>
          <a:custGeom>
            <a:avLst/>
            <a:gdLst>
              <a:gd name="T0" fmla="*/ 693 w 816"/>
              <a:gd name="T1" fmla="*/ 633 h 634"/>
              <a:gd name="T2" fmla="*/ 693 w 816"/>
              <a:gd name="T3" fmla="*/ 633 h 634"/>
              <a:gd name="T4" fmla="*/ 122 w 816"/>
              <a:gd name="T5" fmla="*/ 633 h 634"/>
              <a:gd name="T6" fmla="*/ 0 w 816"/>
              <a:gd name="T7" fmla="*/ 511 h 634"/>
              <a:gd name="T8" fmla="*/ 0 w 816"/>
              <a:gd name="T9" fmla="*/ 122 h 634"/>
              <a:gd name="T10" fmla="*/ 122 w 816"/>
              <a:gd name="T11" fmla="*/ 0 h 634"/>
              <a:gd name="T12" fmla="*/ 693 w 816"/>
              <a:gd name="T13" fmla="*/ 0 h 634"/>
              <a:gd name="T14" fmla="*/ 815 w 816"/>
              <a:gd name="T15" fmla="*/ 122 h 634"/>
              <a:gd name="T16" fmla="*/ 815 w 816"/>
              <a:gd name="T17" fmla="*/ 511 h 634"/>
              <a:gd name="T18" fmla="*/ 693 w 816"/>
              <a:gd name="T19" fmla="*/ 633 h 634"/>
              <a:gd name="T20" fmla="*/ 122 w 816"/>
              <a:gd name="T21" fmla="*/ 73 h 634"/>
              <a:gd name="T22" fmla="*/ 122 w 816"/>
              <a:gd name="T23" fmla="*/ 73 h 634"/>
              <a:gd name="T24" fmla="*/ 60 w 816"/>
              <a:gd name="T25" fmla="*/ 122 h 634"/>
              <a:gd name="T26" fmla="*/ 60 w 816"/>
              <a:gd name="T27" fmla="*/ 511 h 634"/>
              <a:gd name="T28" fmla="*/ 122 w 816"/>
              <a:gd name="T29" fmla="*/ 559 h 634"/>
              <a:gd name="T30" fmla="*/ 693 w 816"/>
              <a:gd name="T31" fmla="*/ 559 h 634"/>
              <a:gd name="T32" fmla="*/ 741 w 816"/>
              <a:gd name="T33" fmla="*/ 511 h 634"/>
              <a:gd name="T34" fmla="*/ 741 w 816"/>
              <a:gd name="T35" fmla="*/ 122 h 634"/>
              <a:gd name="T36" fmla="*/ 693 w 816"/>
              <a:gd name="T37" fmla="*/ 73 h 634"/>
              <a:gd name="T38" fmla="*/ 122 w 816"/>
              <a:gd name="T39" fmla="*/ 7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6" h="634">
                <a:moveTo>
                  <a:pt x="693" y="633"/>
                </a:moveTo>
                <a:lnTo>
                  <a:pt x="693" y="633"/>
                </a:lnTo>
                <a:cubicBezTo>
                  <a:pt x="122" y="633"/>
                  <a:pt x="122" y="633"/>
                  <a:pt x="122" y="633"/>
                </a:cubicBezTo>
                <a:cubicBezTo>
                  <a:pt x="60" y="633"/>
                  <a:pt x="0" y="572"/>
                  <a:pt x="0" y="511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61"/>
                  <a:pt x="60" y="0"/>
                  <a:pt x="122" y="0"/>
                </a:cubicBezTo>
                <a:cubicBezTo>
                  <a:pt x="693" y="0"/>
                  <a:pt x="693" y="0"/>
                  <a:pt x="693" y="0"/>
                </a:cubicBezTo>
                <a:cubicBezTo>
                  <a:pt x="754" y="0"/>
                  <a:pt x="815" y="61"/>
                  <a:pt x="815" y="122"/>
                </a:cubicBezTo>
                <a:cubicBezTo>
                  <a:pt x="815" y="511"/>
                  <a:pt x="815" y="511"/>
                  <a:pt x="815" y="511"/>
                </a:cubicBezTo>
                <a:cubicBezTo>
                  <a:pt x="815" y="572"/>
                  <a:pt x="754" y="633"/>
                  <a:pt x="693" y="633"/>
                </a:cubicBezTo>
                <a:close/>
                <a:moveTo>
                  <a:pt x="122" y="73"/>
                </a:moveTo>
                <a:lnTo>
                  <a:pt x="122" y="73"/>
                </a:lnTo>
                <a:cubicBezTo>
                  <a:pt x="97" y="73"/>
                  <a:pt x="60" y="98"/>
                  <a:pt x="60" y="122"/>
                </a:cubicBezTo>
                <a:cubicBezTo>
                  <a:pt x="60" y="511"/>
                  <a:pt x="60" y="511"/>
                  <a:pt x="60" y="511"/>
                </a:cubicBezTo>
                <a:cubicBezTo>
                  <a:pt x="60" y="535"/>
                  <a:pt x="97" y="559"/>
                  <a:pt x="122" y="559"/>
                </a:cubicBezTo>
                <a:cubicBezTo>
                  <a:pt x="693" y="559"/>
                  <a:pt x="693" y="559"/>
                  <a:pt x="693" y="559"/>
                </a:cubicBezTo>
                <a:cubicBezTo>
                  <a:pt x="717" y="559"/>
                  <a:pt x="741" y="535"/>
                  <a:pt x="741" y="511"/>
                </a:cubicBezTo>
                <a:cubicBezTo>
                  <a:pt x="741" y="122"/>
                  <a:pt x="741" y="122"/>
                  <a:pt x="741" y="122"/>
                </a:cubicBezTo>
                <a:cubicBezTo>
                  <a:pt x="741" y="98"/>
                  <a:pt x="717" y="73"/>
                  <a:pt x="693" y="73"/>
                </a:cubicBezTo>
                <a:lnTo>
                  <a:pt x="122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0">
            <a:extLst>
              <a:ext uri="{FF2B5EF4-FFF2-40B4-BE49-F238E27FC236}">
                <a16:creationId xmlns:a16="http://schemas.microsoft.com/office/drawing/2014/main" id="{137BE9B8-C9C2-2D46-A41C-4AF50C183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789" y="8125333"/>
            <a:ext cx="357740" cy="37478"/>
          </a:xfrm>
          <a:custGeom>
            <a:avLst/>
            <a:gdLst>
              <a:gd name="T0" fmla="*/ 462 w 463"/>
              <a:gd name="T1" fmla="*/ 49 h 50"/>
              <a:gd name="T2" fmla="*/ 462 w 463"/>
              <a:gd name="T3" fmla="*/ 49 h 50"/>
              <a:gd name="T4" fmla="*/ 24 w 463"/>
              <a:gd name="T5" fmla="*/ 49 h 50"/>
              <a:gd name="T6" fmla="*/ 0 w 463"/>
              <a:gd name="T7" fmla="*/ 24 h 50"/>
              <a:gd name="T8" fmla="*/ 0 w 463"/>
              <a:gd name="T9" fmla="*/ 24 h 50"/>
              <a:gd name="T10" fmla="*/ 24 w 463"/>
              <a:gd name="T11" fmla="*/ 0 h 50"/>
              <a:gd name="T12" fmla="*/ 462 w 463"/>
              <a:gd name="T13" fmla="*/ 0 h 50"/>
              <a:gd name="T14" fmla="*/ 462 w 463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3" h="50">
                <a:moveTo>
                  <a:pt x="462" y="49"/>
                </a:moveTo>
                <a:lnTo>
                  <a:pt x="462" y="49"/>
                </a:lnTo>
                <a:cubicBezTo>
                  <a:pt x="24" y="49"/>
                  <a:pt x="24" y="49"/>
                  <a:pt x="24" y="49"/>
                </a:cubicBezTo>
                <a:cubicBezTo>
                  <a:pt x="12" y="49"/>
                  <a:pt x="0" y="37"/>
                  <a:pt x="0" y="24"/>
                </a:cubicBezTo>
                <a:lnTo>
                  <a:pt x="0" y="24"/>
                </a:lnTo>
                <a:cubicBezTo>
                  <a:pt x="0" y="12"/>
                  <a:pt x="12" y="0"/>
                  <a:pt x="24" y="0"/>
                </a:cubicBezTo>
                <a:cubicBezTo>
                  <a:pt x="462" y="0"/>
                  <a:pt x="462" y="0"/>
                  <a:pt x="462" y="0"/>
                </a:cubicBezTo>
                <a:lnTo>
                  <a:pt x="462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1">
            <a:extLst>
              <a:ext uri="{FF2B5EF4-FFF2-40B4-BE49-F238E27FC236}">
                <a16:creationId xmlns:a16="http://schemas.microsoft.com/office/drawing/2014/main" id="{78C27DCC-C90F-A648-A296-B6E00488C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648" y="7750559"/>
            <a:ext cx="449729" cy="517869"/>
          </a:xfrm>
          <a:custGeom>
            <a:avLst/>
            <a:gdLst>
              <a:gd name="T0" fmla="*/ 449 w 584"/>
              <a:gd name="T1" fmla="*/ 668 h 669"/>
              <a:gd name="T2" fmla="*/ 449 w 584"/>
              <a:gd name="T3" fmla="*/ 668 h 669"/>
              <a:gd name="T4" fmla="*/ 133 w 584"/>
              <a:gd name="T5" fmla="*/ 668 h 669"/>
              <a:gd name="T6" fmla="*/ 36 w 584"/>
              <a:gd name="T7" fmla="*/ 632 h 669"/>
              <a:gd name="T8" fmla="*/ 0 w 584"/>
              <a:gd name="T9" fmla="*/ 535 h 669"/>
              <a:gd name="T10" fmla="*/ 24 w 584"/>
              <a:gd name="T11" fmla="*/ 97 h 669"/>
              <a:gd name="T12" fmla="*/ 121 w 584"/>
              <a:gd name="T13" fmla="*/ 0 h 669"/>
              <a:gd name="T14" fmla="*/ 461 w 584"/>
              <a:gd name="T15" fmla="*/ 0 h 669"/>
              <a:gd name="T16" fmla="*/ 559 w 584"/>
              <a:gd name="T17" fmla="*/ 97 h 669"/>
              <a:gd name="T18" fmla="*/ 583 w 584"/>
              <a:gd name="T19" fmla="*/ 535 h 669"/>
              <a:gd name="T20" fmla="*/ 547 w 584"/>
              <a:gd name="T21" fmla="*/ 632 h 669"/>
              <a:gd name="T22" fmla="*/ 449 w 584"/>
              <a:gd name="T23" fmla="*/ 668 h 669"/>
              <a:gd name="T24" fmla="*/ 121 w 584"/>
              <a:gd name="T25" fmla="*/ 73 h 669"/>
              <a:gd name="T26" fmla="*/ 121 w 584"/>
              <a:gd name="T27" fmla="*/ 73 h 669"/>
              <a:gd name="T28" fmla="*/ 85 w 584"/>
              <a:gd name="T29" fmla="*/ 97 h 669"/>
              <a:gd name="T30" fmla="*/ 60 w 584"/>
              <a:gd name="T31" fmla="*/ 535 h 669"/>
              <a:gd name="T32" fmla="*/ 85 w 584"/>
              <a:gd name="T33" fmla="*/ 584 h 669"/>
              <a:gd name="T34" fmla="*/ 133 w 584"/>
              <a:gd name="T35" fmla="*/ 608 h 669"/>
              <a:gd name="T36" fmla="*/ 449 w 584"/>
              <a:gd name="T37" fmla="*/ 608 h 669"/>
              <a:gd name="T38" fmla="*/ 498 w 584"/>
              <a:gd name="T39" fmla="*/ 584 h 669"/>
              <a:gd name="T40" fmla="*/ 523 w 584"/>
              <a:gd name="T41" fmla="*/ 535 h 669"/>
              <a:gd name="T42" fmla="*/ 498 w 584"/>
              <a:gd name="T43" fmla="*/ 97 h 669"/>
              <a:gd name="T44" fmla="*/ 461 w 584"/>
              <a:gd name="T45" fmla="*/ 73 h 669"/>
              <a:gd name="T46" fmla="*/ 121 w 584"/>
              <a:gd name="T47" fmla="*/ 73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4" h="669">
                <a:moveTo>
                  <a:pt x="449" y="668"/>
                </a:moveTo>
                <a:lnTo>
                  <a:pt x="449" y="668"/>
                </a:lnTo>
                <a:cubicBezTo>
                  <a:pt x="133" y="668"/>
                  <a:pt x="133" y="668"/>
                  <a:pt x="133" y="668"/>
                </a:cubicBezTo>
                <a:cubicBezTo>
                  <a:pt x="97" y="668"/>
                  <a:pt x="60" y="656"/>
                  <a:pt x="36" y="632"/>
                </a:cubicBezTo>
                <a:cubicBezTo>
                  <a:pt x="12" y="608"/>
                  <a:pt x="0" y="571"/>
                  <a:pt x="0" y="535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49"/>
                  <a:pt x="72" y="0"/>
                  <a:pt x="121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510" y="0"/>
                  <a:pt x="559" y="49"/>
                  <a:pt x="559" y="97"/>
                </a:cubicBezTo>
                <a:cubicBezTo>
                  <a:pt x="583" y="535"/>
                  <a:pt x="583" y="535"/>
                  <a:pt x="583" y="535"/>
                </a:cubicBezTo>
                <a:cubicBezTo>
                  <a:pt x="583" y="571"/>
                  <a:pt x="571" y="608"/>
                  <a:pt x="547" y="632"/>
                </a:cubicBezTo>
                <a:cubicBezTo>
                  <a:pt x="523" y="656"/>
                  <a:pt x="486" y="668"/>
                  <a:pt x="449" y="668"/>
                </a:cubicBezTo>
                <a:close/>
                <a:moveTo>
                  <a:pt x="121" y="73"/>
                </a:moveTo>
                <a:lnTo>
                  <a:pt x="121" y="73"/>
                </a:lnTo>
                <a:cubicBezTo>
                  <a:pt x="109" y="73"/>
                  <a:pt x="85" y="85"/>
                  <a:pt x="85" y="97"/>
                </a:cubicBezTo>
                <a:cubicBezTo>
                  <a:pt x="60" y="535"/>
                  <a:pt x="60" y="535"/>
                  <a:pt x="60" y="535"/>
                </a:cubicBezTo>
                <a:cubicBezTo>
                  <a:pt x="60" y="547"/>
                  <a:pt x="72" y="571"/>
                  <a:pt x="85" y="584"/>
                </a:cubicBezTo>
                <a:cubicBezTo>
                  <a:pt x="97" y="596"/>
                  <a:pt x="109" y="608"/>
                  <a:pt x="133" y="608"/>
                </a:cubicBezTo>
                <a:cubicBezTo>
                  <a:pt x="449" y="608"/>
                  <a:pt x="449" y="608"/>
                  <a:pt x="449" y="608"/>
                </a:cubicBezTo>
                <a:cubicBezTo>
                  <a:pt x="474" y="608"/>
                  <a:pt x="486" y="596"/>
                  <a:pt x="498" y="584"/>
                </a:cubicBezTo>
                <a:cubicBezTo>
                  <a:pt x="510" y="571"/>
                  <a:pt x="523" y="547"/>
                  <a:pt x="523" y="535"/>
                </a:cubicBezTo>
                <a:cubicBezTo>
                  <a:pt x="498" y="97"/>
                  <a:pt x="498" y="97"/>
                  <a:pt x="498" y="97"/>
                </a:cubicBezTo>
                <a:cubicBezTo>
                  <a:pt x="498" y="85"/>
                  <a:pt x="474" y="73"/>
                  <a:pt x="461" y="73"/>
                </a:cubicBezTo>
                <a:lnTo>
                  <a:pt x="121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2">
            <a:extLst>
              <a:ext uri="{FF2B5EF4-FFF2-40B4-BE49-F238E27FC236}">
                <a16:creationId xmlns:a16="http://schemas.microsoft.com/office/drawing/2014/main" id="{C231515B-285B-C04B-9423-5F0FA0FE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0081" y="7627905"/>
            <a:ext cx="224864" cy="245307"/>
          </a:xfrm>
          <a:custGeom>
            <a:avLst/>
            <a:gdLst>
              <a:gd name="T0" fmla="*/ 268 w 293"/>
              <a:gd name="T1" fmla="*/ 316 h 317"/>
              <a:gd name="T2" fmla="*/ 268 w 293"/>
              <a:gd name="T3" fmla="*/ 316 h 317"/>
              <a:gd name="T4" fmla="*/ 268 w 293"/>
              <a:gd name="T5" fmla="*/ 316 h 317"/>
              <a:gd name="T6" fmla="*/ 232 w 293"/>
              <a:gd name="T7" fmla="*/ 279 h 317"/>
              <a:gd name="T8" fmla="*/ 232 w 293"/>
              <a:gd name="T9" fmla="*/ 158 h 317"/>
              <a:gd name="T10" fmla="*/ 158 w 293"/>
              <a:gd name="T11" fmla="*/ 73 h 317"/>
              <a:gd name="T12" fmla="*/ 73 w 293"/>
              <a:gd name="T13" fmla="*/ 158 h 317"/>
              <a:gd name="T14" fmla="*/ 73 w 293"/>
              <a:gd name="T15" fmla="*/ 279 h 317"/>
              <a:gd name="T16" fmla="*/ 37 w 293"/>
              <a:gd name="T17" fmla="*/ 316 h 317"/>
              <a:gd name="T18" fmla="*/ 37 w 293"/>
              <a:gd name="T19" fmla="*/ 316 h 317"/>
              <a:gd name="T20" fmla="*/ 0 w 293"/>
              <a:gd name="T21" fmla="*/ 279 h 317"/>
              <a:gd name="T22" fmla="*/ 0 w 293"/>
              <a:gd name="T23" fmla="*/ 158 h 317"/>
              <a:gd name="T24" fmla="*/ 134 w 293"/>
              <a:gd name="T25" fmla="*/ 12 h 317"/>
              <a:gd name="T26" fmla="*/ 292 w 293"/>
              <a:gd name="T27" fmla="*/ 158 h 317"/>
              <a:gd name="T28" fmla="*/ 292 w 293"/>
              <a:gd name="T29" fmla="*/ 279 h 317"/>
              <a:gd name="T30" fmla="*/ 268 w 293"/>
              <a:gd name="T31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3" h="317">
                <a:moveTo>
                  <a:pt x="268" y="316"/>
                </a:moveTo>
                <a:lnTo>
                  <a:pt x="268" y="316"/>
                </a:lnTo>
                <a:lnTo>
                  <a:pt x="268" y="316"/>
                </a:lnTo>
                <a:cubicBezTo>
                  <a:pt x="244" y="316"/>
                  <a:pt x="232" y="304"/>
                  <a:pt x="232" y="279"/>
                </a:cubicBezTo>
                <a:cubicBezTo>
                  <a:pt x="232" y="158"/>
                  <a:pt x="232" y="158"/>
                  <a:pt x="232" y="158"/>
                </a:cubicBezTo>
                <a:cubicBezTo>
                  <a:pt x="232" y="121"/>
                  <a:pt x="195" y="85"/>
                  <a:pt x="158" y="73"/>
                </a:cubicBezTo>
                <a:cubicBezTo>
                  <a:pt x="110" y="73"/>
                  <a:pt x="73" y="109"/>
                  <a:pt x="73" y="158"/>
                </a:cubicBezTo>
                <a:cubicBezTo>
                  <a:pt x="73" y="279"/>
                  <a:pt x="73" y="279"/>
                  <a:pt x="73" y="279"/>
                </a:cubicBezTo>
                <a:cubicBezTo>
                  <a:pt x="73" y="304"/>
                  <a:pt x="49" y="316"/>
                  <a:pt x="37" y="316"/>
                </a:cubicBezTo>
                <a:lnTo>
                  <a:pt x="37" y="316"/>
                </a:lnTo>
                <a:cubicBezTo>
                  <a:pt x="13" y="316"/>
                  <a:pt x="0" y="304"/>
                  <a:pt x="0" y="279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85"/>
                  <a:pt x="61" y="12"/>
                  <a:pt x="134" y="12"/>
                </a:cubicBezTo>
                <a:cubicBezTo>
                  <a:pt x="219" y="0"/>
                  <a:pt x="292" y="73"/>
                  <a:pt x="292" y="158"/>
                </a:cubicBezTo>
                <a:cubicBezTo>
                  <a:pt x="292" y="279"/>
                  <a:pt x="292" y="279"/>
                  <a:pt x="292" y="279"/>
                </a:cubicBezTo>
                <a:cubicBezTo>
                  <a:pt x="292" y="304"/>
                  <a:pt x="280" y="316"/>
                  <a:pt x="268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3">
            <a:extLst>
              <a:ext uri="{FF2B5EF4-FFF2-40B4-BE49-F238E27FC236}">
                <a16:creationId xmlns:a16="http://schemas.microsoft.com/office/drawing/2014/main" id="{0117BA9C-3B84-AB40-A0A4-84162E1E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729" y="7777815"/>
            <a:ext cx="572382" cy="545126"/>
          </a:xfrm>
          <a:custGeom>
            <a:avLst/>
            <a:gdLst>
              <a:gd name="T0" fmla="*/ 632 w 743"/>
              <a:gd name="T1" fmla="*/ 706 h 707"/>
              <a:gd name="T2" fmla="*/ 632 w 743"/>
              <a:gd name="T3" fmla="*/ 706 h 707"/>
              <a:gd name="T4" fmla="*/ 97 w 743"/>
              <a:gd name="T5" fmla="*/ 706 h 707"/>
              <a:gd name="T6" fmla="*/ 0 w 743"/>
              <a:gd name="T7" fmla="*/ 596 h 707"/>
              <a:gd name="T8" fmla="*/ 0 w 743"/>
              <a:gd name="T9" fmla="*/ 97 h 707"/>
              <a:gd name="T10" fmla="*/ 97 w 743"/>
              <a:gd name="T11" fmla="*/ 0 h 707"/>
              <a:gd name="T12" fmla="*/ 158 w 743"/>
              <a:gd name="T13" fmla="*/ 0 h 707"/>
              <a:gd name="T14" fmla="*/ 158 w 743"/>
              <a:gd name="T15" fmla="*/ 61 h 707"/>
              <a:gd name="T16" fmla="*/ 97 w 743"/>
              <a:gd name="T17" fmla="*/ 61 h 707"/>
              <a:gd name="T18" fmla="*/ 61 w 743"/>
              <a:gd name="T19" fmla="*/ 97 h 707"/>
              <a:gd name="T20" fmla="*/ 61 w 743"/>
              <a:gd name="T21" fmla="*/ 596 h 707"/>
              <a:gd name="T22" fmla="*/ 97 w 743"/>
              <a:gd name="T23" fmla="*/ 645 h 707"/>
              <a:gd name="T24" fmla="*/ 632 w 743"/>
              <a:gd name="T25" fmla="*/ 645 h 707"/>
              <a:gd name="T26" fmla="*/ 681 w 743"/>
              <a:gd name="T27" fmla="*/ 596 h 707"/>
              <a:gd name="T28" fmla="*/ 681 w 743"/>
              <a:gd name="T29" fmla="*/ 97 h 707"/>
              <a:gd name="T30" fmla="*/ 632 w 743"/>
              <a:gd name="T31" fmla="*/ 61 h 707"/>
              <a:gd name="T32" fmla="*/ 583 w 743"/>
              <a:gd name="T33" fmla="*/ 61 h 707"/>
              <a:gd name="T34" fmla="*/ 583 w 743"/>
              <a:gd name="T35" fmla="*/ 0 h 707"/>
              <a:gd name="T36" fmla="*/ 632 w 743"/>
              <a:gd name="T37" fmla="*/ 0 h 707"/>
              <a:gd name="T38" fmla="*/ 742 w 743"/>
              <a:gd name="T39" fmla="*/ 97 h 707"/>
              <a:gd name="T40" fmla="*/ 742 w 743"/>
              <a:gd name="T41" fmla="*/ 596 h 707"/>
              <a:gd name="T42" fmla="*/ 632 w 743"/>
              <a:gd name="T43" fmla="*/ 706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3" h="707">
                <a:moveTo>
                  <a:pt x="632" y="706"/>
                </a:moveTo>
                <a:lnTo>
                  <a:pt x="632" y="706"/>
                </a:lnTo>
                <a:cubicBezTo>
                  <a:pt x="97" y="706"/>
                  <a:pt x="97" y="706"/>
                  <a:pt x="97" y="706"/>
                </a:cubicBezTo>
                <a:cubicBezTo>
                  <a:pt x="49" y="706"/>
                  <a:pt x="0" y="657"/>
                  <a:pt x="0" y="59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49" y="0"/>
                  <a:pt x="97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8" y="61"/>
                  <a:pt x="158" y="61"/>
                  <a:pt x="158" y="61"/>
                </a:cubicBezTo>
                <a:cubicBezTo>
                  <a:pt x="97" y="61"/>
                  <a:pt x="97" y="61"/>
                  <a:pt x="97" y="61"/>
                </a:cubicBezTo>
                <a:cubicBezTo>
                  <a:pt x="85" y="61"/>
                  <a:pt x="61" y="73"/>
                  <a:pt x="61" y="97"/>
                </a:cubicBezTo>
                <a:cubicBezTo>
                  <a:pt x="61" y="596"/>
                  <a:pt x="61" y="596"/>
                  <a:pt x="61" y="596"/>
                </a:cubicBezTo>
                <a:cubicBezTo>
                  <a:pt x="61" y="620"/>
                  <a:pt x="85" y="645"/>
                  <a:pt x="97" y="645"/>
                </a:cubicBezTo>
                <a:cubicBezTo>
                  <a:pt x="632" y="645"/>
                  <a:pt x="632" y="645"/>
                  <a:pt x="632" y="645"/>
                </a:cubicBezTo>
                <a:cubicBezTo>
                  <a:pt x="657" y="645"/>
                  <a:pt x="681" y="620"/>
                  <a:pt x="681" y="596"/>
                </a:cubicBezTo>
                <a:cubicBezTo>
                  <a:pt x="681" y="97"/>
                  <a:pt x="681" y="97"/>
                  <a:pt x="681" y="97"/>
                </a:cubicBezTo>
                <a:cubicBezTo>
                  <a:pt x="681" y="73"/>
                  <a:pt x="657" y="61"/>
                  <a:pt x="632" y="61"/>
                </a:cubicBezTo>
                <a:cubicBezTo>
                  <a:pt x="583" y="61"/>
                  <a:pt x="583" y="61"/>
                  <a:pt x="583" y="61"/>
                </a:cubicBezTo>
                <a:cubicBezTo>
                  <a:pt x="583" y="0"/>
                  <a:pt x="583" y="0"/>
                  <a:pt x="583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3" y="0"/>
                  <a:pt x="742" y="37"/>
                  <a:pt x="742" y="97"/>
                </a:cubicBezTo>
                <a:cubicBezTo>
                  <a:pt x="742" y="596"/>
                  <a:pt x="742" y="596"/>
                  <a:pt x="742" y="596"/>
                </a:cubicBezTo>
                <a:cubicBezTo>
                  <a:pt x="742" y="657"/>
                  <a:pt x="693" y="706"/>
                  <a:pt x="632" y="7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6">
            <a:extLst>
              <a:ext uri="{FF2B5EF4-FFF2-40B4-BE49-F238E27FC236}">
                <a16:creationId xmlns:a16="http://schemas.microsoft.com/office/drawing/2014/main" id="{3CECBC48-94F5-6C4B-A7C1-226AE453B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255" y="7767595"/>
            <a:ext cx="224864" cy="160130"/>
          </a:xfrm>
          <a:custGeom>
            <a:avLst/>
            <a:gdLst>
              <a:gd name="T0" fmla="*/ 110 w 293"/>
              <a:gd name="T1" fmla="*/ 207 h 208"/>
              <a:gd name="T2" fmla="*/ 110 w 293"/>
              <a:gd name="T3" fmla="*/ 207 h 208"/>
              <a:gd name="T4" fmla="*/ 110 w 293"/>
              <a:gd name="T5" fmla="*/ 207 h 208"/>
              <a:gd name="T6" fmla="*/ 73 w 293"/>
              <a:gd name="T7" fmla="*/ 195 h 208"/>
              <a:gd name="T8" fmla="*/ 0 w 293"/>
              <a:gd name="T9" fmla="*/ 97 h 208"/>
              <a:gd name="T10" fmla="*/ 85 w 293"/>
              <a:gd name="T11" fmla="*/ 12 h 208"/>
              <a:gd name="T12" fmla="*/ 122 w 293"/>
              <a:gd name="T13" fmla="*/ 61 h 208"/>
              <a:gd name="T14" fmla="*/ 85 w 293"/>
              <a:gd name="T15" fmla="*/ 109 h 208"/>
              <a:gd name="T16" fmla="*/ 122 w 293"/>
              <a:gd name="T17" fmla="*/ 146 h 208"/>
              <a:gd name="T18" fmla="*/ 231 w 293"/>
              <a:gd name="T19" fmla="*/ 25 h 208"/>
              <a:gd name="T20" fmla="*/ 268 w 293"/>
              <a:gd name="T21" fmla="*/ 12 h 208"/>
              <a:gd name="T22" fmla="*/ 268 w 293"/>
              <a:gd name="T23" fmla="*/ 12 h 208"/>
              <a:gd name="T24" fmla="*/ 280 w 293"/>
              <a:gd name="T25" fmla="*/ 61 h 208"/>
              <a:gd name="T26" fmla="*/ 158 w 293"/>
              <a:gd name="T27" fmla="*/ 195 h 208"/>
              <a:gd name="T28" fmla="*/ 110 w 293"/>
              <a:gd name="T29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3" h="208">
                <a:moveTo>
                  <a:pt x="110" y="207"/>
                </a:moveTo>
                <a:lnTo>
                  <a:pt x="110" y="207"/>
                </a:lnTo>
                <a:lnTo>
                  <a:pt x="110" y="207"/>
                </a:lnTo>
                <a:cubicBezTo>
                  <a:pt x="98" y="207"/>
                  <a:pt x="85" y="207"/>
                  <a:pt x="73" y="195"/>
                </a:cubicBezTo>
                <a:cubicBezTo>
                  <a:pt x="0" y="97"/>
                  <a:pt x="0" y="97"/>
                  <a:pt x="0" y="97"/>
                </a:cubicBezTo>
                <a:cubicBezTo>
                  <a:pt x="85" y="12"/>
                  <a:pt x="85" y="12"/>
                  <a:pt x="85" y="12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85" y="109"/>
                  <a:pt x="85" y="109"/>
                  <a:pt x="85" y="109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231" y="25"/>
                  <a:pt x="231" y="25"/>
                  <a:pt x="231" y="25"/>
                </a:cubicBezTo>
                <a:cubicBezTo>
                  <a:pt x="243" y="12"/>
                  <a:pt x="255" y="0"/>
                  <a:pt x="268" y="12"/>
                </a:cubicBezTo>
                <a:lnTo>
                  <a:pt x="268" y="12"/>
                </a:lnTo>
                <a:cubicBezTo>
                  <a:pt x="292" y="25"/>
                  <a:pt x="292" y="49"/>
                  <a:pt x="280" y="61"/>
                </a:cubicBezTo>
                <a:cubicBezTo>
                  <a:pt x="158" y="195"/>
                  <a:pt x="158" y="195"/>
                  <a:pt x="158" y="195"/>
                </a:cubicBezTo>
                <a:cubicBezTo>
                  <a:pt x="146" y="207"/>
                  <a:pt x="134" y="207"/>
                  <a:pt x="110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8">
            <a:extLst>
              <a:ext uri="{FF2B5EF4-FFF2-40B4-BE49-F238E27FC236}">
                <a16:creationId xmlns:a16="http://schemas.microsoft.com/office/drawing/2014/main" id="{8CADCF11-F38D-9842-815F-157FC883D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126" y="7767595"/>
            <a:ext cx="224864" cy="160130"/>
          </a:xfrm>
          <a:custGeom>
            <a:avLst/>
            <a:gdLst>
              <a:gd name="T0" fmla="*/ 170 w 292"/>
              <a:gd name="T1" fmla="*/ 207 h 208"/>
              <a:gd name="T2" fmla="*/ 170 w 292"/>
              <a:gd name="T3" fmla="*/ 207 h 208"/>
              <a:gd name="T4" fmla="*/ 170 w 292"/>
              <a:gd name="T5" fmla="*/ 207 h 208"/>
              <a:gd name="T6" fmla="*/ 218 w 292"/>
              <a:gd name="T7" fmla="*/ 195 h 208"/>
              <a:gd name="T8" fmla="*/ 291 w 292"/>
              <a:gd name="T9" fmla="*/ 97 h 208"/>
              <a:gd name="T10" fmla="*/ 206 w 292"/>
              <a:gd name="T11" fmla="*/ 12 h 208"/>
              <a:gd name="T12" fmla="*/ 158 w 292"/>
              <a:gd name="T13" fmla="*/ 61 h 208"/>
              <a:gd name="T14" fmla="*/ 206 w 292"/>
              <a:gd name="T15" fmla="*/ 109 h 208"/>
              <a:gd name="T16" fmla="*/ 170 w 292"/>
              <a:gd name="T17" fmla="*/ 146 h 208"/>
              <a:gd name="T18" fmla="*/ 60 w 292"/>
              <a:gd name="T19" fmla="*/ 25 h 208"/>
              <a:gd name="T20" fmla="*/ 12 w 292"/>
              <a:gd name="T21" fmla="*/ 12 h 208"/>
              <a:gd name="T22" fmla="*/ 12 w 292"/>
              <a:gd name="T23" fmla="*/ 12 h 208"/>
              <a:gd name="T24" fmla="*/ 12 w 292"/>
              <a:gd name="T25" fmla="*/ 61 h 208"/>
              <a:gd name="T26" fmla="*/ 133 w 292"/>
              <a:gd name="T27" fmla="*/ 195 h 208"/>
              <a:gd name="T28" fmla="*/ 170 w 292"/>
              <a:gd name="T29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208">
                <a:moveTo>
                  <a:pt x="170" y="207"/>
                </a:moveTo>
                <a:lnTo>
                  <a:pt x="170" y="207"/>
                </a:lnTo>
                <a:lnTo>
                  <a:pt x="170" y="207"/>
                </a:lnTo>
                <a:cubicBezTo>
                  <a:pt x="194" y="207"/>
                  <a:pt x="206" y="207"/>
                  <a:pt x="218" y="195"/>
                </a:cubicBezTo>
                <a:cubicBezTo>
                  <a:pt x="291" y="97"/>
                  <a:pt x="291" y="97"/>
                  <a:pt x="291" y="97"/>
                </a:cubicBezTo>
                <a:cubicBezTo>
                  <a:pt x="206" y="12"/>
                  <a:pt x="206" y="12"/>
                  <a:pt x="206" y="12"/>
                </a:cubicBezTo>
                <a:cubicBezTo>
                  <a:pt x="158" y="61"/>
                  <a:pt x="158" y="61"/>
                  <a:pt x="158" y="61"/>
                </a:cubicBezTo>
                <a:cubicBezTo>
                  <a:pt x="206" y="109"/>
                  <a:pt x="206" y="109"/>
                  <a:pt x="206" y="109"/>
                </a:cubicBezTo>
                <a:cubicBezTo>
                  <a:pt x="170" y="146"/>
                  <a:pt x="170" y="146"/>
                  <a:pt x="170" y="146"/>
                </a:cubicBezTo>
                <a:cubicBezTo>
                  <a:pt x="60" y="25"/>
                  <a:pt x="60" y="25"/>
                  <a:pt x="60" y="25"/>
                </a:cubicBezTo>
                <a:cubicBezTo>
                  <a:pt x="48" y="12"/>
                  <a:pt x="24" y="0"/>
                  <a:pt x="12" y="12"/>
                </a:cubicBezTo>
                <a:lnTo>
                  <a:pt x="12" y="12"/>
                </a:lnTo>
                <a:cubicBezTo>
                  <a:pt x="0" y="25"/>
                  <a:pt x="0" y="49"/>
                  <a:pt x="12" y="61"/>
                </a:cubicBezTo>
                <a:cubicBezTo>
                  <a:pt x="133" y="195"/>
                  <a:pt x="133" y="195"/>
                  <a:pt x="133" y="195"/>
                </a:cubicBezTo>
                <a:cubicBezTo>
                  <a:pt x="146" y="207"/>
                  <a:pt x="158" y="207"/>
                  <a:pt x="170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9">
            <a:extLst>
              <a:ext uri="{FF2B5EF4-FFF2-40B4-BE49-F238E27FC236}">
                <a16:creationId xmlns:a16="http://schemas.microsoft.com/office/drawing/2014/main" id="{12CCC72C-3316-7648-98AC-201C45B1A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467" y="8002680"/>
            <a:ext cx="122653" cy="37478"/>
          </a:xfrm>
          <a:custGeom>
            <a:avLst/>
            <a:gdLst>
              <a:gd name="T0" fmla="*/ 0 w 159"/>
              <a:gd name="T1" fmla="*/ 24 h 50"/>
              <a:gd name="T2" fmla="*/ 0 w 159"/>
              <a:gd name="T3" fmla="*/ 24 h 50"/>
              <a:gd name="T4" fmla="*/ 0 w 159"/>
              <a:gd name="T5" fmla="*/ 24 h 50"/>
              <a:gd name="T6" fmla="*/ 24 w 159"/>
              <a:gd name="T7" fmla="*/ 0 h 50"/>
              <a:gd name="T8" fmla="*/ 134 w 159"/>
              <a:gd name="T9" fmla="*/ 0 h 50"/>
              <a:gd name="T10" fmla="*/ 158 w 159"/>
              <a:gd name="T11" fmla="*/ 24 h 50"/>
              <a:gd name="T12" fmla="*/ 158 w 159"/>
              <a:gd name="T13" fmla="*/ 24 h 50"/>
              <a:gd name="T14" fmla="*/ 134 w 159"/>
              <a:gd name="T15" fmla="*/ 49 h 50"/>
              <a:gd name="T16" fmla="*/ 24 w 159"/>
              <a:gd name="T17" fmla="*/ 49 h 50"/>
              <a:gd name="T18" fmla="*/ 0 w 159"/>
              <a:gd name="T19" fmla="*/ 2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" h="50">
                <a:moveTo>
                  <a:pt x="0" y="24"/>
                </a:moveTo>
                <a:lnTo>
                  <a:pt x="0" y="24"/>
                </a:lnTo>
                <a:lnTo>
                  <a:pt x="0" y="24"/>
                </a:lnTo>
                <a:cubicBezTo>
                  <a:pt x="0" y="12"/>
                  <a:pt x="12" y="0"/>
                  <a:pt x="2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6" y="0"/>
                  <a:pt x="158" y="12"/>
                  <a:pt x="158" y="24"/>
                </a:cubicBezTo>
                <a:lnTo>
                  <a:pt x="158" y="24"/>
                </a:lnTo>
                <a:cubicBezTo>
                  <a:pt x="158" y="37"/>
                  <a:pt x="146" y="49"/>
                  <a:pt x="134" y="49"/>
                </a:cubicBezTo>
                <a:cubicBezTo>
                  <a:pt x="24" y="49"/>
                  <a:pt x="24" y="49"/>
                  <a:pt x="24" y="49"/>
                </a:cubicBezTo>
                <a:cubicBezTo>
                  <a:pt x="12" y="49"/>
                  <a:pt x="0" y="37"/>
                  <a:pt x="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30">
            <a:extLst>
              <a:ext uri="{FF2B5EF4-FFF2-40B4-BE49-F238E27FC236}">
                <a16:creationId xmlns:a16="http://schemas.microsoft.com/office/drawing/2014/main" id="{84A87430-2892-BD45-A741-77DC3EA5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478" y="8012902"/>
            <a:ext cx="37477" cy="293005"/>
          </a:xfrm>
          <a:custGeom>
            <a:avLst/>
            <a:gdLst>
              <a:gd name="T0" fmla="*/ 49 w 50"/>
              <a:gd name="T1" fmla="*/ 377 h 378"/>
              <a:gd name="T2" fmla="*/ 49 w 50"/>
              <a:gd name="T3" fmla="*/ 377 h 378"/>
              <a:gd name="T4" fmla="*/ 0 w 50"/>
              <a:gd name="T5" fmla="*/ 377 h 378"/>
              <a:gd name="T6" fmla="*/ 0 w 50"/>
              <a:gd name="T7" fmla="*/ 25 h 378"/>
              <a:gd name="T8" fmla="*/ 25 w 50"/>
              <a:gd name="T9" fmla="*/ 0 h 378"/>
              <a:gd name="T10" fmla="*/ 25 w 50"/>
              <a:gd name="T11" fmla="*/ 0 h 378"/>
              <a:gd name="T12" fmla="*/ 49 w 50"/>
              <a:gd name="T13" fmla="*/ 25 h 378"/>
              <a:gd name="T14" fmla="*/ 49 w 50"/>
              <a:gd name="T15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378">
                <a:moveTo>
                  <a:pt x="49" y="377"/>
                </a:moveTo>
                <a:lnTo>
                  <a:pt x="49" y="377"/>
                </a:lnTo>
                <a:cubicBezTo>
                  <a:pt x="0" y="377"/>
                  <a:pt x="0" y="377"/>
                  <a:pt x="0" y="37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3" y="0"/>
                  <a:pt x="25" y="0"/>
                </a:cubicBezTo>
                <a:lnTo>
                  <a:pt x="25" y="0"/>
                </a:lnTo>
                <a:cubicBezTo>
                  <a:pt x="37" y="0"/>
                  <a:pt x="49" y="12"/>
                  <a:pt x="49" y="25"/>
                </a:cubicBezTo>
                <a:lnTo>
                  <a:pt x="49" y="37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31">
            <a:extLst>
              <a:ext uri="{FF2B5EF4-FFF2-40B4-BE49-F238E27FC236}">
                <a16:creationId xmlns:a16="http://schemas.microsoft.com/office/drawing/2014/main" id="{8A269318-D924-0D4D-9610-AFDCD82D3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768" y="5777885"/>
            <a:ext cx="207830" cy="235085"/>
          </a:xfrm>
          <a:custGeom>
            <a:avLst/>
            <a:gdLst>
              <a:gd name="T0" fmla="*/ 12 w 269"/>
              <a:gd name="T1" fmla="*/ 292 h 305"/>
              <a:gd name="T2" fmla="*/ 12 w 269"/>
              <a:gd name="T3" fmla="*/ 292 h 305"/>
              <a:gd name="T4" fmla="*/ 12 w 269"/>
              <a:gd name="T5" fmla="*/ 292 h 305"/>
              <a:gd name="T6" fmla="*/ 12 w 269"/>
              <a:gd name="T7" fmla="*/ 256 h 305"/>
              <a:gd name="T8" fmla="*/ 219 w 269"/>
              <a:gd name="T9" fmla="*/ 12 h 305"/>
              <a:gd name="T10" fmla="*/ 256 w 269"/>
              <a:gd name="T11" fmla="*/ 12 h 305"/>
              <a:gd name="T12" fmla="*/ 256 w 269"/>
              <a:gd name="T13" fmla="*/ 12 h 305"/>
              <a:gd name="T14" fmla="*/ 256 w 269"/>
              <a:gd name="T15" fmla="*/ 49 h 305"/>
              <a:gd name="T16" fmla="*/ 49 w 269"/>
              <a:gd name="T17" fmla="*/ 292 h 305"/>
              <a:gd name="T18" fmla="*/ 12 w 269"/>
              <a:gd name="T19" fmla="*/ 292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9" h="305">
                <a:moveTo>
                  <a:pt x="12" y="292"/>
                </a:moveTo>
                <a:lnTo>
                  <a:pt x="12" y="292"/>
                </a:lnTo>
                <a:lnTo>
                  <a:pt x="12" y="292"/>
                </a:lnTo>
                <a:cubicBezTo>
                  <a:pt x="0" y="280"/>
                  <a:pt x="0" y="268"/>
                  <a:pt x="12" y="256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31" y="0"/>
                  <a:pt x="244" y="0"/>
                  <a:pt x="256" y="12"/>
                </a:cubicBezTo>
                <a:lnTo>
                  <a:pt x="256" y="12"/>
                </a:lnTo>
                <a:cubicBezTo>
                  <a:pt x="268" y="25"/>
                  <a:pt x="268" y="37"/>
                  <a:pt x="256" y="49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37" y="292"/>
                  <a:pt x="25" y="304"/>
                  <a:pt x="12" y="2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2">
            <a:extLst>
              <a:ext uri="{FF2B5EF4-FFF2-40B4-BE49-F238E27FC236}">
                <a16:creationId xmlns:a16="http://schemas.microsoft.com/office/drawing/2014/main" id="{E7BDC59D-5037-FF49-8757-F282BAD6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387" y="5910758"/>
            <a:ext cx="122653" cy="122653"/>
          </a:xfrm>
          <a:custGeom>
            <a:avLst/>
            <a:gdLst>
              <a:gd name="T0" fmla="*/ 85 w 159"/>
              <a:gd name="T1" fmla="*/ 158 h 159"/>
              <a:gd name="T2" fmla="*/ 85 w 159"/>
              <a:gd name="T3" fmla="*/ 158 h 159"/>
              <a:gd name="T4" fmla="*/ 0 w 159"/>
              <a:gd name="T5" fmla="*/ 72 h 159"/>
              <a:gd name="T6" fmla="*/ 85 w 159"/>
              <a:gd name="T7" fmla="*/ 0 h 159"/>
              <a:gd name="T8" fmla="*/ 158 w 159"/>
              <a:gd name="T9" fmla="*/ 72 h 159"/>
              <a:gd name="T10" fmla="*/ 85 w 159"/>
              <a:gd name="T11" fmla="*/ 158 h 159"/>
              <a:gd name="T12" fmla="*/ 85 w 159"/>
              <a:gd name="T13" fmla="*/ 48 h 159"/>
              <a:gd name="T14" fmla="*/ 85 w 159"/>
              <a:gd name="T15" fmla="*/ 48 h 159"/>
              <a:gd name="T16" fmla="*/ 48 w 159"/>
              <a:gd name="T17" fmla="*/ 72 h 159"/>
              <a:gd name="T18" fmla="*/ 85 w 159"/>
              <a:gd name="T19" fmla="*/ 109 h 159"/>
              <a:gd name="T20" fmla="*/ 110 w 159"/>
              <a:gd name="T21" fmla="*/ 72 h 159"/>
              <a:gd name="T22" fmla="*/ 85 w 159"/>
              <a:gd name="T23" fmla="*/ 4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59">
                <a:moveTo>
                  <a:pt x="85" y="158"/>
                </a:moveTo>
                <a:lnTo>
                  <a:pt x="85" y="158"/>
                </a:lnTo>
                <a:cubicBezTo>
                  <a:pt x="36" y="158"/>
                  <a:pt x="0" y="121"/>
                  <a:pt x="0" y="72"/>
                </a:cubicBezTo>
                <a:cubicBezTo>
                  <a:pt x="0" y="36"/>
                  <a:pt x="36" y="0"/>
                  <a:pt x="85" y="0"/>
                </a:cubicBezTo>
                <a:cubicBezTo>
                  <a:pt x="134" y="0"/>
                  <a:pt x="158" y="36"/>
                  <a:pt x="158" y="72"/>
                </a:cubicBezTo>
                <a:cubicBezTo>
                  <a:pt x="158" y="121"/>
                  <a:pt x="134" y="158"/>
                  <a:pt x="85" y="158"/>
                </a:cubicBezTo>
                <a:close/>
                <a:moveTo>
                  <a:pt x="85" y="48"/>
                </a:moveTo>
                <a:lnTo>
                  <a:pt x="85" y="48"/>
                </a:lnTo>
                <a:cubicBezTo>
                  <a:pt x="61" y="48"/>
                  <a:pt x="48" y="60"/>
                  <a:pt x="48" y="72"/>
                </a:cubicBezTo>
                <a:cubicBezTo>
                  <a:pt x="48" y="97"/>
                  <a:pt x="61" y="109"/>
                  <a:pt x="85" y="109"/>
                </a:cubicBezTo>
                <a:cubicBezTo>
                  <a:pt x="97" y="109"/>
                  <a:pt x="110" y="97"/>
                  <a:pt x="110" y="72"/>
                </a:cubicBezTo>
                <a:cubicBezTo>
                  <a:pt x="110" y="60"/>
                  <a:pt x="97" y="48"/>
                  <a:pt x="85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3">
            <a:extLst>
              <a:ext uri="{FF2B5EF4-FFF2-40B4-BE49-F238E27FC236}">
                <a16:creationId xmlns:a16="http://schemas.microsoft.com/office/drawing/2014/main" id="{7E629E1D-1C15-B84B-86A1-8DACD08FF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291" y="5760849"/>
            <a:ext cx="122653" cy="122653"/>
          </a:xfrm>
          <a:custGeom>
            <a:avLst/>
            <a:gdLst>
              <a:gd name="T0" fmla="*/ 85 w 159"/>
              <a:gd name="T1" fmla="*/ 158 h 159"/>
              <a:gd name="T2" fmla="*/ 85 w 159"/>
              <a:gd name="T3" fmla="*/ 158 h 159"/>
              <a:gd name="T4" fmla="*/ 0 w 159"/>
              <a:gd name="T5" fmla="*/ 85 h 159"/>
              <a:gd name="T6" fmla="*/ 85 w 159"/>
              <a:gd name="T7" fmla="*/ 0 h 159"/>
              <a:gd name="T8" fmla="*/ 158 w 159"/>
              <a:gd name="T9" fmla="*/ 85 h 159"/>
              <a:gd name="T10" fmla="*/ 85 w 159"/>
              <a:gd name="T11" fmla="*/ 158 h 159"/>
              <a:gd name="T12" fmla="*/ 85 w 159"/>
              <a:gd name="T13" fmla="*/ 49 h 159"/>
              <a:gd name="T14" fmla="*/ 85 w 159"/>
              <a:gd name="T15" fmla="*/ 49 h 159"/>
              <a:gd name="T16" fmla="*/ 48 w 159"/>
              <a:gd name="T17" fmla="*/ 85 h 159"/>
              <a:gd name="T18" fmla="*/ 85 w 159"/>
              <a:gd name="T19" fmla="*/ 109 h 159"/>
              <a:gd name="T20" fmla="*/ 109 w 159"/>
              <a:gd name="T21" fmla="*/ 85 h 159"/>
              <a:gd name="T22" fmla="*/ 85 w 159"/>
              <a:gd name="T23" fmla="*/ 4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59">
                <a:moveTo>
                  <a:pt x="85" y="158"/>
                </a:moveTo>
                <a:lnTo>
                  <a:pt x="85" y="158"/>
                </a:lnTo>
                <a:cubicBezTo>
                  <a:pt x="36" y="158"/>
                  <a:pt x="0" y="122"/>
                  <a:pt x="0" y="85"/>
                </a:cubicBezTo>
                <a:cubicBezTo>
                  <a:pt x="0" y="36"/>
                  <a:pt x="36" y="0"/>
                  <a:pt x="85" y="0"/>
                </a:cubicBezTo>
                <a:cubicBezTo>
                  <a:pt x="121" y="0"/>
                  <a:pt x="158" y="36"/>
                  <a:pt x="158" y="85"/>
                </a:cubicBezTo>
                <a:cubicBezTo>
                  <a:pt x="158" y="122"/>
                  <a:pt x="121" y="158"/>
                  <a:pt x="85" y="158"/>
                </a:cubicBezTo>
                <a:close/>
                <a:moveTo>
                  <a:pt x="85" y="49"/>
                </a:moveTo>
                <a:lnTo>
                  <a:pt x="85" y="49"/>
                </a:lnTo>
                <a:cubicBezTo>
                  <a:pt x="60" y="49"/>
                  <a:pt x="48" y="61"/>
                  <a:pt x="48" y="85"/>
                </a:cubicBezTo>
                <a:cubicBezTo>
                  <a:pt x="48" y="97"/>
                  <a:pt x="60" y="109"/>
                  <a:pt x="85" y="109"/>
                </a:cubicBezTo>
                <a:cubicBezTo>
                  <a:pt x="97" y="109"/>
                  <a:pt x="109" y="97"/>
                  <a:pt x="109" y="85"/>
                </a:cubicBezTo>
                <a:cubicBezTo>
                  <a:pt x="109" y="61"/>
                  <a:pt x="97" y="49"/>
                  <a:pt x="85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4">
            <a:extLst>
              <a:ext uri="{FF2B5EF4-FFF2-40B4-BE49-F238E27FC236}">
                <a16:creationId xmlns:a16="http://schemas.microsoft.com/office/drawing/2014/main" id="{FFE5D562-A055-8F45-A7A7-05C89E78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523" y="5723372"/>
            <a:ext cx="30662" cy="37477"/>
          </a:xfrm>
          <a:custGeom>
            <a:avLst/>
            <a:gdLst>
              <a:gd name="T0" fmla="*/ 37 w 38"/>
              <a:gd name="T1" fmla="*/ 49 h 50"/>
              <a:gd name="T2" fmla="*/ 0 w 38"/>
              <a:gd name="T3" fmla="*/ 49 h 50"/>
              <a:gd name="T4" fmla="*/ 0 w 38"/>
              <a:gd name="T5" fmla="*/ 0 h 50"/>
              <a:gd name="T6" fmla="*/ 37 w 38"/>
              <a:gd name="T7" fmla="*/ 0 h 50"/>
              <a:gd name="T8" fmla="*/ 37 w 38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0">
                <a:moveTo>
                  <a:pt x="37" y="49"/>
                </a:moveTo>
                <a:lnTo>
                  <a:pt x="0" y="49"/>
                </a:lnTo>
                <a:lnTo>
                  <a:pt x="0" y="0"/>
                </a:lnTo>
                <a:lnTo>
                  <a:pt x="37" y="0"/>
                </a:lnTo>
                <a:lnTo>
                  <a:pt x="37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5">
            <a:extLst>
              <a:ext uri="{FF2B5EF4-FFF2-40B4-BE49-F238E27FC236}">
                <a16:creationId xmlns:a16="http://schemas.microsoft.com/office/drawing/2014/main" id="{070878E9-2AC2-5444-849C-633C4231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523" y="5798327"/>
            <a:ext cx="30662" cy="74955"/>
          </a:xfrm>
          <a:custGeom>
            <a:avLst/>
            <a:gdLst>
              <a:gd name="T0" fmla="*/ 37 w 38"/>
              <a:gd name="T1" fmla="*/ 97 h 98"/>
              <a:gd name="T2" fmla="*/ 0 w 38"/>
              <a:gd name="T3" fmla="*/ 97 h 98"/>
              <a:gd name="T4" fmla="*/ 0 w 38"/>
              <a:gd name="T5" fmla="*/ 0 h 98"/>
              <a:gd name="T6" fmla="*/ 37 w 38"/>
              <a:gd name="T7" fmla="*/ 0 h 98"/>
              <a:gd name="T8" fmla="*/ 37 w 38"/>
              <a:gd name="T9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98">
                <a:moveTo>
                  <a:pt x="37" y="97"/>
                </a:moveTo>
                <a:lnTo>
                  <a:pt x="0" y="97"/>
                </a:lnTo>
                <a:lnTo>
                  <a:pt x="0" y="0"/>
                </a:lnTo>
                <a:lnTo>
                  <a:pt x="37" y="0"/>
                </a:lnTo>
                <a:lnTo>
                  <a:pt x="37" y="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6">
            <a:extLst>
              <a:ext uri="{FF2B5EF4-FFF2-40B4-BE49-F238E27FC236}">
                <a16:creationId xmlns:a16="http://schemas.microsoft.com/office/drawing/2014/main" id="{093509BE-D40F-6549-9C4A-21EA58D66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523" y="5910758"/>
            <a:ext cx="30662" cy="74955"/>
          </a:xfrm>
          <a:custGeom>
            <a:avLst/>
            <a:gdLst>
              <a:gd name="T0" fmla="*/ 37 w 38"/>
              <a:gd name="T1" fmla="*/ 97 h 98"/>
              <a:gd name="T2" fmla="*/ 0 w 38"/>
              <a:gd name="T3" fmla="*/ 97 h 98"/>
              <a:gd name="T4" fmla="*/ 0 w 38"/>
              <a:gd name="T5" fmla="*/ 0 h 98"/>
              <a:gd name="T6" fmla="*/ 37 w 38"/>
              <a:gd name="T7" fmla="*/ 0 h 98"/>
              <a:gd name="T8" fmla="*/ 37 w 38"/>
              <a:gd name="T9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98">
                <a:moveTo>
                  <a:pt x="37" y="97"/>
                </a:moveTo>
                <a:lnTo>
                  <a:pt x="0" y="97"/>
                </a:lnTo>
                <a:lnTo>
                  <a:pt x="0" y="0"/>
                </a:lnTo>
                <a:lnTo>
                  <a:pt x="37" y="0"/>
                </a:lnTo>
                <a:lnTo>
                  <a:pt x="37" y="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7">
            <a:extLst>
              <a:ext uri="{FF2B5EF4-FFF2-40B4-BE49-F238E27FC236}">
                <a16:creationId xmlns:a16="http://schemas.microsoft.com/office/drawing/2014/main" id="{8A526E6B-49B7-8A4B-A394-5B9B3118A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523" y="6023192"/>
            <a:ext cx="30662" cy="47699"/>
          </a:xfrm>
          <a:custGeom>
            <a:avLst/>
            <a:gdLst>
              <a:gd name="T0" fmla="*/ 37 w 38"/>
              <a:gd name="T1" fmla="*/ 60 h 61"/>
              <a:gd name="T2" fmla="*/ 0 w 38"/>
              <a:gd name="T3" fmla="*/ 60 h 61"/>
              <a:gd name="T4" fmla="*/ 0 w 38"/>
              <a:gd name="T5" fmla="*/ 0 h 61"/>
              <a:gd name="T6" fmla="*/ 37 w 38"/>
              <a:gd name="T7" fmla="*/ 0 h 61"/>
              <a:gd name="T8" fmla="*/ 37 w 38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61">
                <a:moveTo>
                  <a:pt x="37" y="60"/>
                </a:moveTo>
                <a:lnTo>
                  <a:pt x="0" y="60"/>
                </a:lnTo>
                <a:lnTo>
                  <a:pt x="0" y="0"/>
                </a:lnTo>
                <a:lnTo>
                  <a:pt x="37" y="0"/>
                </a:lnTo>
                <a:lnTo>
                  <a:pt x="37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8">
            <a:extLst>
              <a:ext uri="{FF2B5EF4-FFF2-40B4-BE49-F238E27FC236}">
                <a16:creationId xmlns:a16="http://schemas.microsoft.com/office/drawing/2014/main" id="{10DBD22B-3377-8741-9AD7-00E147CBF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948" y="5665452"/>
            <a:ext cx="620081" cy="459951"/>
          </a:xfrm>
          <a:custGeom>
            <a:avLst/>
            <a:gdLst>
              <a:gd name="T0" fmla="*/ 718 w 804"/>
              <a:gd name="T1" fmla="*/ 596 h 597"/>
              <a:gd name="T2" fmla="*/ 718 w 804"/>
              <a:gd name="T3" fmla="*/ 596 h 597"/>
              <a:gd name="T4" fmla="*/ 37 w 804"/>
              <a:gd name="T5" fmla="*/ 596 h 597"/>
              <a:gd name="T6" fmla="*/ 0 w 804"/>
              <a:gd name="T7" fmla="*/ 560 h 597"/>
              <a:gd name="T8" fmla="*/ 0 w 804"/>
              <a:gd name="T9" fmla="*/ 426 h 597"/>
              <a:gd name="T10" fmla="*/ 24 w 804"/>
              <a:gd name="T11" fmla="*/ 389 h 597"/>
              <a:gd name="T12" fmla="*/ 122 w 804"/>
              <a:gd name="T13" fmla="*/ 292 h 597"/>
              <a:gd name="T14" fmla="*/ 24 w 804"/>
              <a:gd name="T15" fmla="*/ 195 h 597"/>
              <a:gd name="T16" fmla="*/ 0 w 804"/>
              <a:gd name="T17" fmla="*/ 158 h 597"/>
              <a:gd name="T18" fmla="*/ 0 w 804"/>
              <a:gd name="T19" fmla="*/ 25 h 597"/>
              <a:gd name="T20" fmla="*/ 37 w 804"/>
              <a:gd name="T21" fmla="*/ 0 h 597"/>
              <a:gd name="T22" fmla="*/ 718 w 804"/>
              <a:gd name="T23" fmla="*/ 0 h 597"/>
              <a:gd name="T24" fmla="*/ 803 w 804"/>
              <a:gd name="T25" fmla="*/ 86 h 597"/>
              <a:gd name="T26" fmla="*/ 803 w 804"/>
              <a:gd name="T27" fmla="*/ 499 h 597"/>
              <a:gd name="T28" fmla="*/ 718 w 804"/>
              <a:gd name="T29" fmla="*/ 596 h 597"/>
              <a:gd name="T30" fmla="*/ 61 w 804"/>
              <a:gd name="T31" fmla="*/ 535 h 597"/>
              <a:gd name="T32" fmla="*/ 61 w 804"/>
              <a:gd name="T33" fmla="*/ 535 h 597"/>
              <a:gd name="T34" fmla="*/ 718 w 804"/>
              <a:gd name="T35" fmla="*/ 535 h 597"/>
              <a:gd name="T36" fmla="*/ 742 w 804"/>
              <a:gd name="T37" fmla="*/ 499 h 597"/>
              <a:gd name="T38" fmla="*/ 742 w 804"/>
              <a:gd name="T39" fmla="*/ 86 h 597"/>
              <a:gd name="T40" fmla="*/ 718 w 804"/>
              <a:gd name="T41" fmla="*/ 61 h 597"/>
              <a:gd name="T42" fmla="*/ 61 w 804"/>
              <a:gd name="T43" fmla="*/ 61 h 597"/>
              <a:gd name="T44" fmla="*/ 61 w 804"/>
              <a:gd name="T45" fmla="*/ 134 h 597"/>
              <a:gd name="T46" fmla="*/ 183 w 804"/>
              <a:gd name="T47" fmla="*/ 292 h 597"/>
              <a:gd name="T48" fmla="*/ 61 w 804"/>
              <a:gd name="T49" fmla="*/ 450 h 597"/>
              <a:gd name="T50" fmla="*/ 61 w 804"/>
              <a:gd name="T51" fmla="*/ 53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4" h="597">
                <a:moveTo>
                  <a:pt x="718" y="596"/>
                </a:moveTo>
                <a:lnTo>
                  <a:pt x="718" y="596"/>
                </a:lnTo>
                <a:cubicBezTo>
                  <a:pt x="37" y="596"/>
                  <a:pt x="37" y="596"/>
                  <a:pt x="37" y="596"/>
                </a:cubicBezTo>
                <a:cubicBezTo>
                  <a:pt x="12" y="596"/>
                  <a:pt x="0" y="584"/>
                  <a:pt x="0" y="560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14"/>
                  <a:pt x="12" y="402"/>
                  <a:pt x="24" y="389"/>
                </a:cubicBezTo>
                <a:cubicBezTo>
                  <a:pt x="73" y="389"/>
                  <a:pt x="122" y="341"/>
                  <a:pt x="122" y="292"/>
                </a:cubicBezTo>
                <a:cubicBezTo>
                  <a:pt x="122" y="244"/>
                  <a:pt x="73" y="207"/>
                  <a:pt x="24" y="195"/>
                </a:cubicBezTo>
                <a:cubicBezTo>
                  <a:pt x="12" y="195"/>
                  <a:pt x="0" y="183"/>
                  <a:pt x="0" y="15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37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66" y="0"/>
                  <a:pt x="803" y="37"/>
                  <a:pt x="803" y="86"/>
                </a:cubicBezTo>
                <a:cubicBezTo>
                  <a:pt x="803" y="499"/>
                  <a:pt x="803" y="499"/>
                  <a:pt x="803" y="499"/>
                </a:cubicBezTo>
                <a:cubicBezTo>
                  <a:pt x="803" y="547"/>
                  <a:pt x="766" y="596"/>
                  <a:pt x="718" y="596"/>
                </a:cubicBezTo>
                <a:close/>
                <a:moveTo>
                  <a:pt x="61" y="535"/>
                </a:moveTo>
                <a:lnTo>
                  <a:pt x="61" y="535"/>
                </a:lnTo>
                <a:cubicBezTo>
                  <a:pt x="718" y="535"/>
                  <a:pt x="718" y="535"/>
                  <a:pt x="718" y="535"/>
                </a:cubicBezTo>
                <a:cubicBezTo>
                  <a:pt x="730" y="535"/>
                  <a:pt x="742" y="511"/>
                  <a:pt x="742" y="499"/>
                </a:cubicBezTo>
                <a:cubicBezTo>
                  <a:pt x="742" y="86"/>
                  <a:pt x="742" y="86"/>
                  <a:pt x="742" y="86"/>
                </a:cubicBezTo>
                <a:cubicBezTo>
                  <a:pt x="742" y="73"/>
                  <a:pt x="730" y="61"/>
                  <a:pt x="718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134"/>
                  <a:pt x="61" y="134"/>
                  <a:pt x="61" y="134"/>
                </a:cubicBezTo>
                <a:cubicBezTo>
                  <a:pt x="134" y="158"/>
                  <a:pt x="183" y="219"/>
                  <a:pt x="183" y="292"/>
                </a:cubicBezTo>
                <a:cubicBezTo>
                  <a:pt x="183" y="365"/>
                  <a:pt x="134" y="438"/>
                  <a:pt x="61" y="450"/>
                </a:cubicBezTo>
                <a:lnTo>
                  <a:pt x="61" y="5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39">
            <a:extLst>
              <a:ext uri="{FF2B5EF4-FFF2-40B4-BE49-F238E27FC236}">
                <a16:creationId xmlns:a16="http://schemas.microsoft.com/office/drawing/2014/main" id="{BE6779A1-9C61-4049-98DF-145F455F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820" y="4377592"/>
            <a:ext cx="422473" cy="57921"/>
          </a:xfrm>
          <a:custGeom>
            <a:avLst/>
            <a:gdLst>
              <a:gd name="T0" fmla="*/ 547 w 548"/>
              <a:gd name="T1" fmla="*/ 72 h 73"/>
              <a:gd name="T2" fmla="*/ 0 w 548"/>
              <a:gd name="T3" fmla="*/ 72 h 73"/>
              <a:gd name="T4" fmla="*/ 0 w 548"/>
              <a:gd name="T5" fmla="*/ 0 h 73"/>
              <a:gd name="T6" fmla="*/ 547 w 548"/>
              <a:gd name="T7" fmla="*/ 0 h 73"/>
              <a:gd name="T8" fmla="*/ 547 w 54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8" h="73">
                <a:moveTo>
                  <a:pt x="547" y="72"/>
                </a:moveTo>
                <a:lnTo>
                  <a:pt x="0" y="72"/>
                </a:lnTo>
                <a:lnTo>
                  <a:pt x="0" y="0"/>
                </a:lnTo>
                <a:lnTo>
                  <a:pt x="547" y="0"/>
                </a:lnTo>
                <a:lnTo>
                  <a:pt x="54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40">
            <a:extLst>
              <a:ext uri="{FF2B5EF4-FFF2-40B4-BE49-F238E27FC236}">
                <a16:creationId xmlns:a16="http://schemas.microsoft.com/office/drawing/2014/main" id="{C1D90ACE-7140-314E-A078-7A4C9ACDE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457" y="3852908"/>
            <a:ext cx="572382" cy="582604"/>
          </a:xfrm>
          <a:custGeom>
            <a:avLst/>
            <a:gdLst>
              <a:gd name="T0" fmla="*/ 633 w 743"/>
              <a:gd name="T1" fmla="*/ 753 h 754"/>
              <a:gd name="T2" fmla="*/ 633 w 743"/>
              <a:gd name="T3" fmla="*/ 753 h 754"/>
              <a:gd name="T4" fmla="*/ 633 w 743"/>
              <a:gd name="T5" fmla="*/ 681 h 754"/>
              <a:gd name="T6" fmla="*/ 681 w 743"/>
              <a:gd name="T7" fmla="*/ 644 h 754"/>
              <a:gd name="T8" fmla="*/ 681 w 743"/>
              <a:gd name="T9" fmla="*/ 583 h 754"/>
              <a:gd name="T10" fmla="*/ 231 w 743"/>
              <a:gd name="T11" fmla="*/ 583 h 754"/>
              <a:gd name="T12" fmla="*/ 231 w 743"/>
              <a:gd name="T13" fmla="*/ 632 h 754"/>
              <a:gd name="T14" fmla="*/ 122 w 743"/>
              <a:gd name="T15" fmla="*/ 753 h 754"/>
              <a:gd name="T16" fmla="*/ 0 w 743"/>
              <a:gd name="T17" fmla="*/ 632 h 754"/>
              <a:gd name="T18" fmla="*/ 0 w 743"/>
              <a:gd name="T19" fmla="*/ 48 h 754"/>
              <a:gd name="T20" fmla="*/ 49 w 743"/>
              <a:gd name="T21" fmla="*/ 0 h 754"/>
              <a:gd name="T22" fmla="*/ 572 w 743"/>
              <a:gd name="T23" fmla="*/ 0 h 754"/>
              <a:gd name="T24" fmla="*/ 620 w 743"/>
              <a:gd name="T25" fmla="*/ 48 h 754"/>
              <a:gd name="T26" fmla="*/ 620 w 743"/>
              <a:gd name="T27" fmla="*/ 523 h 754"/>
              <a:gd name="T28" fmla="*/ 705 w 743"/>
              <a:gd name="T29" fmla="*/ 523 h 754"/>
              <a:gd name="T30" fmla="*/ 742 w 743"/>
              <a:gd name="T31" fmla="*/ 559 h 754"/>
              <a:gd name="T32" fmla="*/ 742 w 743"/>
              <a:gd name="T33" fmla="*/ 644 h 754"/>
              <a:gd name="T34" fmla="*/ 633 w 743"/>
              <a:gd name="T35" fmla="*/ 753 h 754"/>
              <a:gd name="T36" fmla="*/ 61 w 743"/>
              <a:gd name="T37" fmla="*/ 72 h 754"/>
              <a:gd name="T38" fmla="*/ 61 w 743"/>
              <a:gd name="T39" fmla="*/ 72 h 754"/>
              <a:gd name="T40" fmla="*/ 61 w 743"/>
              <a:gd name="T41" fmla="*/ 632 h 754"/>
              <a:gd name="T42" fmla="*/ 122 w 743"/>
              <a:gd name="T43" fmla="*/ 681 h 754"/>
              <a:gd name="T44" fmla="*/ 170 w 743"/>
              <a:gd name="T45" fmla="*/ 632 h 754"/>
              <a:gd name="T46" fmla="*/ 170 w 743"/>
              <a:gd name="T47" fmla="*/ 559 h 754"/>
              <a:gd name="T48" fmla="*/ 207 w 743"/>
              <a:gd name="T49" fmla="*/ 523 h 754"/>
              <a:gd name="T50" fmla="*/ 560 w 743"/>
              <a:gd name="T51" fmla="*/ 523 h 754"/>
              <a:gd name="T52" fmla="*/ 560 w 743"/>
              <a:gd name="T53" fmla="*/ 72 h 754"/>
              <a:gd name="T54" fmla="*/ 61 w 743"/>
              <a:gd name="T55" fmla="*/ 72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43" h="754">
                <a:moveTo>
                  <a:pt x="633" y="753"/>
                </a:moveTo>
                <a:lnTo>
                  <a:pt x="633" y="753"/>
                </a:lnTo>
                <a:cubicBezTo>
                  <a:pt x="633" y="681"/>
                  <a:pt x="633" y="681"/>
                  <a:pt x="633" y="681"/>
                </a:cubicBezTo>
                <a:cubicBezTo>
                  <a:pt x="657" y="681"/>
                  <a:pt x="681" y="669"/>
                  <a:pt x="681" y="644"/>
                </a:cubicBezTo>
                <a:cubicBezTo>
                  <a:pt x="681" y="583"/>
                  <a:pt x="681" y="583"/>
                  <a:pt x="681" y="583"/>
                </a:cubicBezTo>
                <a:cubicBezTo>
                  <a:pt x="231" y="583"/>
                  <a:pt x="231" y="583"/>
                  <a:pt x="231" y="583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93"/>
                  <a:pt x="182" y="753"/>
                  <a:pt x="122" y="753"/>
                </a:cubicBezTo>
                <a:cubicBezTo>
                  <a:pt x="49" y="753"/>
                  <a:pt x="0" y="693"/>
                  <a:pt x="0" y="63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4"/>
                  <a:pt x="25" y="0"/>
                  <a:pt x="49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608" y="0"/>
                  <a:pt x="620" y="24"/>
                  <a:pt x="620" y="48"/>
                </a:cubicBezTo>
                <a:cubicBezTo>
                  <a:pt x="620" y="523"/>
                  <a:pt x="620" y="523"/>
                  <a:pt x="620" y="523"/>
                </a:cubicBezTo>
                <a:cubicBezTo>
                  <a:pt x="705" y="523"/>
                  <a:pt x="705" y="523"/>
                  <a:pt x="705" y="523"/>
                </a:cubicBezTo>
                <a:cubicBezTo>
                  <a:pt x="730" y="523"/>
                  <a:pt x="742" y="535"/>
                  <a:pt x="742" y="559"/>
                </a:cubicBezTo>
                <a:cubicBezTo>
                  <a:pt x="742" y="644"/>
                  <a:pt x="742" y="644"/>
                  <a:pt x="742" y="644"/>
                </a:cubicBezTo>
                <a:cubicBezTo>
                  <a:pt x="742" y="705"/>
                  <a:pt x="693" y="753"/>
                  <a:pt x="633" y="753"/>
                </a:cubicBezTo>
                <a:close/>
                <a:moveTo>
                  <a:pt x="61" y="72"/>
                </a:moveTo>
                <a:lnTo>
                  <a:pt x="61" y="72"/>
                </a:lnTo>
                <a:cubicBezTo>
                  <a:pt x="61" y="632"/>
                  <a:pt x="61" y="632"/>
                  <a:pt x="61" y="632"/>
                </a:cubicBezTo>
                <a:cubicBezTo>
                  <a:pt x="61" y="656"/>
                  <a:pt x="85" y="681"/>
                  <a:pt x="122" y="681"/>
                </a:cubicBezTo>
                <a:cubicBezTo>
                  <a:pt x="146" y="681"/>
                  <a:pt x="170" y="656"/>
                  <a:pt x="170" y="632"/>
                </a:cubicBezTo>
                <a:cubicBezTo>
                  <a:pt x="170" y="559"/>
                  <a:pt x="170" y="559"/>
                  <a:pt x="170" y="559"/>
                </a:cubicBezTo>
                <a:cubicBezTo>
                  <a:pt x="170" y="535"/>
                  <a:pt x="182" y="523"/>
                  <a:pt x="207" y="523"/>
                </a:cubicBezTo>
                <a:cubicBezTo>
                  <a:pt x="560" y="523"/>
                  <a:pt x="560" y="523"/>
                  <a:pt x="560" y="523"/>
                </a:cubicBezTo>
                <a:cubicBezTo>
                  <a:pt x="560" y="72"/>
                  <a:pt x="560" y="72"/>
                  <a:pt x="560" y="72"/>
                </a:cubicBezTo>
                <a:lnTo>
                  <a:pt x="61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41">
            <a:extLst>
              <a:ext uri="{FF2B5EF4-FFF2-40B4-BE49-F238E27FC236}">
                <a16:creationId xmlns:a16="http://schemas.microsoft.com/office/drawing/2014/main" id="{3CA13FFC-3E67-0145-AFA4-6909BE267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891" y="3992597"/>
            <a:ext cx="245307" cy="37477"/>
          </a:xfrm>
          <a:custGeom>
            <a:avLst/>
            <a:gdLst>
              <a:gd name="T0" fmla="*/ 292 w 317"/>
              <a:gd name="T1" fmla="*/ 49 h 50"/>
              <a:gd name="T2" fmla="*/ 292 w 317"/>
              <a:gd name="T3" fmla="*/ 49 h 50"/>
              <a:gd name="T4" fmla="*/ 24 w 317"/>
              <a:gd name="T5" fmla="*/ 49 h 50"/>
              <a:gd name="T6" fmla="*/ 0 w 317"/>
              <a:gd name="T7" fmla="*/ 24 h 50"/>
              <a:gd name="T8" fmla="*/ 0 w 317"/>
              <a:gd name="T9" fmla="*/ 24 h 50"/>
              <a:gd name="T10" fmla="*/ 24 w 317"/>
              <a:gd name="T11" fmla="*/ 0 h 50"/>
              <a:gd name="T12" fmla="*/ 292 w 317"/>
              <a:gd name="T13" fmla="*/ 0 h 50"/>
              <a:gd name="T14" fmla="*/ 316 w 317"/>
              <a:gd name="T15" fmla="*/ 24 h 50"/>
              <a:gd name="T16" fmla="*/ 316 w 317"/>
              <a:gd name="T17" fmla="*/ 24 h 50"/>
              <a:gd name="T18" fmla="*/ 292 w 317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7" h="50">
                <a:moveTo>
                  <a:pt x="292" y="49"/>
                </a:moveTo>
                <a:lnTo>
                  <a:pt x="292" y="49"/>
                </a:lnTo>
                <a:cubicBezTo>
                  <a:pt x="24" y="49"/>
                  <a:pt x="24" y="49"/>
                  <a:pt x="24" y="49"/>
                </a:cubicBezTo>
                <a:cubicBezTo>
                  <a:pt x="12" y="49"/>
                  <a:pt x="0" y="36"/>
                  <a:pt x="0" y="24"/>
                </a:cubicBezTo>
                <a:lnTo>
                  <a:pt x="0" y="24"/>
                </a:lnTo>
                <a:cubicBezTo>
                  <a:pt x="0" y="12"/>
                  <a:pt x="12" y="0"/>
                  <a:pt x="24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4" y="0"/>
                  <a:pt x="316" y="12"/>
                  <a:pt x="316" y="24"/>
                </a:cubicBezTo>
                <a:lnTo>
                  <a:pt x="316" y="24"/>
                </a:lnTo>
                <a:cubicBezTo>
                  <a:pt x="316" y="36"/>
                  <a:pt x="304" y="49"/>
                  <a:pt x="292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42">
            <a:extLst>
              <a:ext uri="{FF2B5EF4-FFF2-40B4-BE49-F238E27FC236}">
                <a16:creationId xmlns:a16="http://schemas.microsoft.com/office/drawing/2014/main" id="{3022015B-0985-D742-B99F-8CAD4840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891" y="4077772"/>
            <a:ext cx="245307" cy="37478"/>
          </a:xfrm>
          <a:custGeom>
            <a:avLst/>
            <a:gdLst>
              <a:gd name="T0" fmla="*/ 292 w 317"/>
              <a:gd name="T1" fmla="*/ 49 h 50"/>
              <a:gd name="T2" fmla="*/ 292 w 317"/>
              <a:gd name="T3" fmla="*/ 49 h 50"/>
              <a:gd name="T4" fmla="*/ 24 w 317"/>
              <a:gd name="T5" fmla="*/ 49 h 50"/>
              <a:gd name="T6" fmla="*/ 0 w 317"/>
              <a:gd name="T7" fmla="*/ 25 h 50"/>
              <a:gd name="T8" fmla="*/ 0 w 317"/>
              <a:gd name="T9" fmla="*/ 25 h 50"/>
              <a:gd name="T10" fmla="*/ 24 w 317"/>
              <a:gd name="T11" fmla="*/ 0 h 50"/>
              <a:gd name="T12" fmla="*/ 292 w 317"/>
              <a:gd name="T13" fmla="*/ 0 h 50"/>
              <a:gd name="T14" fmla="*/ 316 w 317"/>
              <a:gd name="T15" fmla="*/ 25 h 50"/>
              <a:gd name="T16" fmla="*/ 316 w 317"/>
              <a:gd name="T17" fmla="*/ 25 h 50"/>
              <a:gd name="T18" fmla="*/ 292 w 317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7" h="50">
                <a:moveTo>
                  <a:pt x="292" y="49"/>
                </a:moveTo>
                <a:lnTo>
                  <a:pt x="292" y="49"/>
                </a:lnTo>
                <a:cubicBezTo>
                  <a:pt x="24" y="49"/>
                  <a:pt x="24" y="49"/>
                  <a:pt x="24" y="49"/>
                </a:cubicBezTo>
                <a:cubicBezTo>
                  <a:pt x="12" y="49"/>
                  <a:pt x="0" y="37"/>
                  <a:pt x="0" y="25"/>
                </a:cubicBezTo>
                <a:lnTo>
                  <a:pt x="0" y="25"/>
                </a:lnTo>
                <a:cubicBezTo>
                  <a:pt x="0" y="13"/>
                  <a:pt x="12" y="0"/>
                  <a:pt x="24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4" y="0"/>
                  <a:pt x="316" y="13"/>
                  <a:pt x="316" y="25"/>
                </a:cubicBezTo>
                <a:lnTo>
                  <a:pt x="316" y="25"/>
                </a:lnTo>
                <a:cubicBezTo>
                  <a:pt x="316" y="37"/>
                  <a:pt x="304" y="49"/>
                  <a:pt x="292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43">
            <a:extLst>
              <a:ext uri="{FF2B5EF4-FFF2-40B4-BE49-F238E27FC236}">
                <a16:creationId xmlns:a16="http://schemas.microsoft.com/office/drawing/2014/main" id="{1617CE5C-366F-084F-9E52-F86D73ABE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891" y="4152727"/>
            <a:ext cx="160130" cy="37478"/>
          </a:xfrm>
          <a:custGeom>
            <a:avLst/>
            <a:gdLst>
              <a:gd name="T0" fmla="*/ 182 w 208"/>
              <a:gd name="T1" fmla="*/ 48 h 49"/>
              <a:gd name="T2" fmla="*/ 182 w 208"/>
              <a:gd name="T3" fmla="*/ 48 h 49"/>
              <a:gd name="T4" fmla="*/ 24 w 208"/>
              <a:gd name="T5" fmla="*/ 48 h 49"/>
              <a:gd name="T6" fmla="*/ 0 w 208"/>
              <a:gd name="T7" fmla="*/ 24 h 49"/>
              <a:gd name="T8" fmla="*/ 0 w 208"/>
              <a:gd name="T9" fmla="*/ 24 h 49"/>
              <a:gd name="T10" fmla="*/ 24 w 208"/>
              <a:gd name="T11" fmla="*/ 0 h 49"/>
              <a:gd name="T12" fmla="*/ 182 w 208"/>
              <a:gd name="T13" fmla="*/ 0 h 49"/>
              <a:gd name="T14" fmla="*/ 207 w 208"/>
              <a:gd name="T15" fmla="*/ 24 h 49"/>
              <a:gd name="T16" fmla="*/ 207 w 208"/>
              <a:gd name="T17" fmla="*/ 24 h 49"/>
              <a:gd name="T18" fmla="*/ 182 w 208"/>
              <a:gd name="T1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49">
                <a:moveTo>
                  <a:pt x="182" y="48"/>
                </a:moveTo>
                <a:lnTo>
                  <a:pt x="182" y="48"/>
                </a:lnTo>
                <a:cubicBezTo>
                  <a:pt x="24" y="48"/>
                  <a:pt x="24" y="48"/>
                  <a:pt x="24" y="48"/>
                </a:cubicBezTo>
                <a:cubicBezTo>
                  <a:pt x="12" y="48"/>
                  <a:pt x="0" y="36"/>
                  <a:pt x="0" y="24"/>
                </a:cubicBezTo>
                <a:lnTo>
                  <a:pt x="0" y="24"/>
                </a:lnTo>
                <a:cubicBezTo>
                  <a:pt x="0" y="12"/>
                  <a:pt x="12" y="0"/>
                  <a:pt x="24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95" y="0"/>
                  <a:pt x="207" y="12"/>
                  <a:pt x="207" y="24"/>
                </a:cubicBezTo>
                <a:lnTo>
                  <a:pt x="207" y="24"/>
                </a:lnTo>
                <a:cubicBezTo>
                  <a:pt x="207" y="36"/>
                  <a:pt x="195" y="48"/>
                  <a:pt x="182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44">
            <a:extLst>
              <a:ext uri="{FF2B5EF4-FFF2-40B4-BE49-F238E27FC236}">
                <a16:creationId xmlns:a16="http://schemas.microsoft.com/office/drawing/2014/main" id="{7A5D32CC-7271-DE4B-B336-BF3616961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621" y="2847833"/>
            <a:ext cx="160130" cy="170352"/>
          </a:xfrm>
          <a:custGeom>
            <a:avLst/>
            <a:gdLst>
              <a:gd name="T0" fmla="*/ 207 w 208"/>
              <a:gd name="T1" fmla="*/ 220 h 221"/>
              <a:gd name="T2" fmla="*/ 207 w 208"/>
              <a:gd name="T3" fmla="*/ 220 h 221"/>
              <a:gd name="T4" fmla="*/ 97 w 208"/>
              <a:gd name="T5" fmla="*/ 220 h 221"/>
              <a:gd name="T6" fmla="*/ 0 w 208"/>
              <a:gd name="T7" fmla="*/ 122 h 221"/>
              <a:gd name="T8" fmla="*/ 0 w 208"/>
              <a:gd name="T9" fmla="*/ 110 h 221"/>
              <a:gd name="T10" fmla="*/ 109 w 208"/>
              <a:gd name="T11" fmla="*/ 0 h 221"/>
              <a:gd name="T12" fmla="*/ 207 w 208"/>
              <a:gd name="T13" fmla="*/ 98 h 221"/>
              <a:gd name="T14" fmla="*/ 207 w 208"/>
              <a:gd name="T15" fmla="*/ 220 h 221"/>
              <a:gd name="T16" fmla="*/ 109 w 208"/>
              <a:gd name="T17" fmla="*/ 61 h 221"/>
              <a:gd name="T18" fmla="*/ 109 w 208"/>
              <a:gd name="T19" fmla="*/ 61 h 221"/>
              <a:gd name="T20" fmla="*/ 61 w 208"/>
              <a:gd name="T21" fmla="*/ 110 h 221"/>
              <a:gd name="T22" fmla="*/ 61 w 208"/>
              <a:gd name="T23" fmla="*/ 122 h 221"/>
              <a:gd name="T24" fmla="*/ 97 w 208"/>
              <a:gd name="T25" fmla="*/ 146 h 221"/>
              <a:gd name="T26" fmla="*/ 146 w 208"/>
              <a:gd name="T27" fmla="*/ 146 h 221"/>
              <a:gd name="T28" fmla="*/ 146 w 208"/>
              <a:gd name="T29" fmla="*/ 98 h 221"/>
              <a:gd name="T30" fmla="*/ 109 w 208"/>
              <a:gd name="T31" fmla="*/ 6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221">
                <a:moveTo>
                  <a:pt x="207" y="220"/>
                </a:moveTo>
                <a:lnTo>
                  <a:pt x="207" y="220"/>
                </a:lnTo>
                <a:cubicBezTo>
                  <a:pt x="97" y="220"/>
                  <a:pt x="97" y="220"/>
                  <a:pt x="97" y="220"/>
                </a:cubicBezTo>
                <a:cubicBezTo>
                  <a:pt x="49" y="220"/>
                  <a:pt x="0" y="171"/>
                  <a:pt x="0" y="122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58" y="0"/>
                  <a:pt x="207" y="49"/>
                  <a:pt x="207" y="98"/>
                </a:cubicBezTo>
                <a:lnTo>
                  <a:pt x="207" y="220"/>
                </a:lnTo>
                <a:close/>
                <a:moveTo>
                  <a:pt x="109" y="61"/>
                </a:moveTo>
                <a:lnTo>
                  <a:pt x="109" y="61"/>
                </a:lnTo>
                <a:cubicBezTo>
                  <a:pt x="85" y="61"/>
                  <a:pt x="61" y="86"/>
                  <a:pt x="61" y="110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1" y="134"/>
                  <a:pt x="85" y="146"/>
                  <a:pt x="97" y="146"/>
                </a:cubicBezTo>
                <a:cubicBezTo>
                  <a:pt x="146" y="146"/>
                  <a:pt x="146" y="146"/>
                  <a:pt x="146" y="146"/>
                </a:cubicBezTo>
                <a:cubicBezTo>
                  <a:pt x="146" y="98"/>
                  <a:pt x="146" y="98"/>
                  <a:pt x="146" y="98"/>
                </a:cubicBezTo>
                <a:cubicBezTo>
                  <a:pt x="146" y="86"/>
                  <a:pt x="121" y="61"/>
                  <a:pt x="109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5">
            <a:extLst>
              <a:ext uri="{FF2B5EF4-FFF2-40B4-BE49-F238E27FC236}">
                <a16:creationId xmlns:a16="http://schemas.microsoft.com/office/drawing/2014/main" id="{65CD2D53-9295-0F47-800F-4446A4CF8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2530" y="2847833"/>
            <a:ext cx="160130" cy="170352"/>
          </a:xfrm>
          <a:custGeom>
            <a:avLst/>
            <a:gdLst>
              <a:gd name="T0" fmla="*/ 109 w 207"/>
              <a:gd name="T1" fmla="*/ 220 h 221"/>
              <a:gd name="T2" fmla="*/ 109 w 207"/>
              <a:gd name="T3" fmla="*/ 220 h 221"/>
              <a:gd name="T4" fmla="*/ 0 w 207"/>
              <a:gd name="T5" fmla="*/ 220 h 221"/>
              <a:gd name="T6" fmla="*/ 0 w 207"/>
              <a:gd name="T7" fmla="*/ 98 h 221"/>
              <a:gd name="T8" fmla="*/ 97 w 207"/>
              <a:gd name="T9" fmla="*/ 0 h 221"/>
              <a:gd name="T10" fmla="*/ 206 w 207"/>
              <a:gd name="T11" fmla="*/ 110 h 221"/>
              <a:gd name="T12" fmla="*/ 206 w 207"/>
              <a:gd name="T13" fmla="*/ 122 h 221"/>
              <a:gd name="T14" fmla="*/ 109 w 207"/>
              <a:gd name="T15" fmla="*/ 220 h 221"/>
              <a:gd name="T16" fmla="*/ 60 w 207"/>
              <a:gd name="T17" fmla="*/ 146 h 221"/>
              <a:gd name="T18" fmla="*/ 60 w 207"/>
              <a:gd name="T19" fmla="*/ 146 h 221"/>
              <a:gd name="T20" fmla="*/ 109 w 207"/>
              <a:gd name="T21" fmla="*/ 146 h 221"/>
              <a:gd name="T22" fmla="*/ 145 w 207"/>
              <a:gd name="T23" fmla="*/ 122 h 221"/>
              <a:gd name="T24" fmla="*/ 145 w 207"/>
              <a:gd name="T25" fmla="*/ 110 h 221"/>
              <a:gd name="T26" fmla="*/ 97 w 207"/>
              <a:gd name="T27" fmla="*/ 61 h 221"/>
              <a:gd name="T28" fmla="*/ 60 w 207"/>
              <a:gd name="T29" fmla="*/ 98 h 221"/>
              <a:gd name="T30" fmla="*/ 60 w 207"/>
              <a:gd name="T31" fmla="*/ 146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7" h="221">
                <a:moveTo>
                  <a:pt x="109" y="220"/>
                </a:moveTo>
                <a:lnTo>
                  <a:pt x="109" y="220"/>
                </a:lnTo>
                <a:cubicBezTo>
                  <a:pt x="0" y="220"/>
                  <a:pt x="0" y="220"/>
                  <a:pt x="0" y="220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9"/>
                  <a:pt x="48" y="0"/>
                  <a:pt x="97" y="0"/>
                </a:cubicBezTo>
                <a:cubicBezTo>
                  <a:pt x="158" y="0"/>
                  <a:pt x="206" y="49"/>
                  <a:pt x="206" y="110"/>
                </a:cubicBezTo>
                <a:cubicBezTo>
                  <a:pt x="206" y="122"/>
                  <a:pt x="206" y="122"/>
                  <a:pt x="206" y="122"/>
                </a:cubicBezTo>
                <a:cubicBezTo>
                  <a:pt x="206" y="171"/>
                  <a:pt x="158" y="220"/>
                  <a:pt x="109" y="220"/>
                </a:cubicBezTo>
                <a:close/>
                <a:moveTo>
                  <a:pt x="60" y="146"/>
                </a:moveTo>
                <a:lnTo>
                  <a:pt x="60" y="146"/>
                </a:lnTo>
                <a:cubicBezTo>
                  <a:pt x="109" y="146"/>
                  <a:pt x="109" y="146"/>
                  <a:pt x="109" y="146"/>
                </a:cubicBezTo>
                <a:cubicBezTo>
                  <a:pt x="121" y="146"/>
                  <a:pt x="145" y="134"/>
                  <a:pt x="145" y="122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5" y="86"/>
                  <a:pt x="121" y="61"/>
                  <a:pt x="97" y="61"/>
                </a:cubicBezTo>
                <a:cubicBezTo>
                  <a:pt x="84" y="61"/>
                  <a:pt x="60" y="86"/>
                  <a:pt x="60" y="98"/>
                </a:cubicBezTo>
                <a:lnTo>
                  <a:pt x="60" y="1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6">
            <a:extLst>
              <a:ext uri="{FF2B5EF4-FFF2-40B4-BE49-F238E27FC236}">
                <a16:creationId xmlns:a16="http://schemas.microsoft.com/office/drawing/2014/main" id="{E4BC2FD1-AA12-7946-B5BB-385C0383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5274" y="3168095"/>
            <a:ext cx="47699" cy="235085"/>
          </a:xfrm>
          <a:custGeom>
            <a:avLst/>
            <a:gdLst>
              <a:gd name="T0" fmla="*/ 61 w 62"/>
              <a:gd name="T1" fmla="*/ 304 h 305"/>
              <a:gd name="T2" fmla="*/ 61 w 62"/>
              <a:gd name="T3" fmla="*/ 304 h 305"/>
              <a:gd name="T4" fmla="*/ 0 w 62"/>
              <a:gd name="T5" fmla="*/ 304 h 305"/>
              <a:gd name="T6" fmla="*/ 0 w 62"/>
              <a:gd name="T7" fmla="*/ 36 h 305"/>
              <a:gd name="T8" fmla="*/ 37 w 62"/>
              <a:gd name="T9" fmla="*/ 0 h 305"/>
              <a:gd name="T10" fmla="*/ 37 w 62"/>
              <a:gd name="T11" fmla="*/ 0 h 305"/>
              <a:gd name="T12" fmla="*/ 61 w 62"/>
              <a:gd name="T13" fmla="*/ 36 h 305"/>
              <a:gd name="T14" fmla="*/ 61 w 62"/>
              <a:gd name="T1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305">
                <a:moveTo>
                  <a:pt x="61" y="304"/>
                </a:moveTo>
                <a:lnTo>
                  <a:pt x="61" y="304"/>
                </a:lnTo>
                <a:cubicBezTo>
                  <a:pt x="0" y="304"/>
                  <a:pt x="0" y="304"/>
                  <a:pt x="0" y="30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12" y="0"/>
                  <a:pt x="37" y="0"/>
                </a:cubicBezTo>
                <a:lnTo>
                  <a:pt x="37" y="0"/>
                </a:lnTo>
                <a:cubicBezTo>
                  <a:pt x="49" y="0"/>
                  <a:pt x="61" y="24"/>
                  <a:pt x="61" y="36"/>
                </a:cubicBezTo>
                <a:lnTo>
                  <a:pt x="61" y="30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7">
            <a:extLst>
              <a:ext uri="{FF2B5EF4-FFF2-40B4-BE49-F238E27FC236}">
                <a16:creationId xmlns:a16="http://schemas.microsoft.com/office/drawing/2014/main" id="{B8F86551-91D5-5A48-924F-7E19A2C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5274" y="2987521"/>
            <a:ext cx="57918" cy="132875"/>
          </a:xfrm>
          <a:custGeom>
            <a:avLst/>
            <a:gdLst>
              <a:gd name="T0" fmla="*/ 73 w 74"/>
              <a:gd name="T1" fmla="*/ 170 h 171"/>
              <a:gd name="T2" fmla="*/ 0 w 74"/>
              <a:gd name="T3" fmla="*/ 170 h 171"/>
              <a:gd name="T4" fmla="*/ 0 w 74"/>
              <a:gd name="T5" fmla="*/ 0 h 171"/>
              <a:gd name="T6" fmla="*/ 73 w 74"/>
              <a:gd name="T7" fmla="*/ 0 h 171"/>
              <a:gd name="T8" fmla="*/ 73 w 7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71">
                <a:moveTo>
                  <a:pt x="73" y="170"/>
                </a:moveTo>
                <a:lnTo>
                  <a:pt x="0" y="170"/>
                </a:lnTo>
                <a:lnTo>
                  <a:pt x="0" y="0"/>
                </a:lnTo>
                <a:lnTo>
                  <a:pt x="73" y="0"/>
                </a:lnTo>
                <a:lnTo>
                  <a:pt x="73" y="1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8">
            <a:extLst>
              <a:ext uri="{FF2B5EF4-FFF2-40B4-BE49-F238E27FC236}">
                <a16:creationId xmlns:a16="http://schemas.microsoft.com/office/drawing/2014/main" id="{8610BBCB-088F-6948-96B9-F2AB1D87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409" y="3093140"/>
            <a:ext cx="517869" cy="340704"/>
          </a:xfrm>
          <a:custGeom>
            <a:avLst/>
            <a:gdLst>
              <a:gd name="T0" fmla="*/ 73 w 670"/>
              <a:gd name="T1" fmla="*/ 0 h 439"/>
              <a:gd name="T2" fmla="*/ 73 w 670"/>
              <a:gd name="T3" fmla="*/ 0 h 439"/>
              <a:gd name="T4" fmla="*/ 61 w 670"/>
              <a:gd name="T5" fmla="*/ 73 h 439"/>
              <a:gd name="T6" fmla="*/ 608 w 670"/>
              <a:gd name="T7" fmla="*/ 73 h 439"/>
              <a:gd name="T8" fmla="*/ 608 w 670"/>
              <a:gd name="T9" fmla="*/ 376 h 439"/>
              <a:gd name="T10" fmla="*/ 608 w 670"/>
              <a:gd name="T11" fmla="*/ 376 h 439"/>
              <a:gd name="T12" fmla="*/ 61 w 670"/>
              <a:gd name="T13" fmla="*/ 376 h 439"/>
              <a:gd name="T14" fmla="*/ 61 w 670"/>
              <a:gd name="T15" fmla="*/ 121 h 439"/>
              <a:gd name="T16" fmla="*/ 24 w 670"/>
              <a:gd name="T17" fmla="*/ 97 h 439"/>
              <a:gd name="T18" fmla="*/ 24 w 670"/>
              <a:gd name="T19" fmla="*/ 97 h 439"/>
              <a:gd name="T20" fmla="*/ 0 w 670"/>
              <a:gd name="T21" fmla="*/ 121 h 439"/>
              <a:gd name="T22" fmla="*/ 0 w 670"/>
              <a:gd name="T23" fmla="*/ 376 h 439"/>
              <a:gd name="T24" fmla="*/ 61 w 670"/>
              <a:gd name="T25" fmla="*/ 438 h 439"/>
              <a:gd name="T26" fmla="*/ 608 w 670"/>
              <a:gd name="T27" fmla="*/ 438 h 439"/>
              <a:gd name="T28" fmla="*/ 669 w 670"/>
              <a:gd name="T29" fmla="*/ 376 h 439"/>
              <a:gd name="T30" fmla="*/ 669 w 670"/>
              <a:gd name="T31" fmla="*/ 0 h 439"/>
              <a:gd name="T32" fmla="*/ 73 w 670"/>
              <a:gd name="T3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0" h="439">
                <a:moveTo>
                  <a:pt x="73" y="0"/>
                </a:moveTo>
                <a:lnTo>
                  <a:pt x="73" y="0"/>
                </a:lnTo>
                <a:cubicBezTo>
                  <a:pt x="61" y="73"/>
                  <a:pt x="61" y="73"/>
                  <a:pt x="61" y="73"/>
                </a:cubicBezTo>
                <a:cubicBezTo>
                  <a:pt x="608" y="73"/>
                  <a:pt x="608" y="73"/>
                  <a:pt x="608" y="73"/>
                </a:cubicBezTo>
                <a:cubicBezTo>
                  <a:pt x="608" y="376"/>
                  <a:pt x="608" y="376"/>
                  <a:pt x="608" y="376"/>
                </a:cubicBezTo>
                <a:lnTo>
                  <a:pt x="608" y="376"/>
                </a:lnTo>
                <a:cubicBezTo>
                  <a:pt x="61" y="376"/>
                  <a:pt x="61" y="376"/>
                  <a:pt x="61" y="376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61" y="109"/>
                  <a:pt x="49" y="97"/>
                  <a:pt x="24" y="97"/>
                </a:cubicBezTo>
                <a:lnTo>
                  <a:pt x="24" y="97"/>
                </a:lnTo>
                <a:cubicBezTo>
                  <a:pt x="12" y="97"/>
                  <a:pt x="0" y="109"/>
                  <a:pt x="0" y="121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413"/>
                  <a:pt x="24" y="438"/>
                  <a:pt x="61" y="438"/>
                </a:cubicBezTo>
                <a:cubicBezTo>
                  <a:pt x="608" y="438"/>
                  <a:pt x="608" y="438"/>
                  <a:pt x="608" y="438"/>
                </a:cubicBezTo>
                <a:cubicBezTo>
                  <a:pt x="645" y="438"/>
                  <a:pt x="669" y="413"/>
                  <a:pt x="669" y="376"/>
                </a:cubicBezTo>
                <a:cubicBezTo>
                  <a:pt x="669" y="0"/>
                  <a:pt x="669" y="0"/>
                  <a:pt x="669" y="0"/>
                </a:cubicBezTo>
                <a:lnTo>
                  <a:pt x="7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49">
            <a:extLst>
              <a:ext uri="{FF2B5EF4-FFF2-40B4-BE49-F238E27FC236}">
                <a16:creationId xmlns:a16="http://schemas.microsoft.com/office/drawing/2014/main" id="{52D175AE-10D7-C54D-BFC2-83EBFF42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488" y="2960264"/>
            <a:ext cx="630303" cy="190794"/>
          </a:xfrm>
          <a:custGeom>
            <a:avLst/>
            <a:gdLst>
              <a:gd name="T0" fmla="*/ 730 w 816"/>
              <a:gd name="T1" fmla="*/ 244 h 245"/>
              <a:gd name="T2" fmla="*/ 730 w 816"/>
              <a:gd name="T3" fmla="*/ 244 h 245"/>
              <a:gd name="T4" fmla="*/ 85 w 816"/>
              <a:gd name="T5" fmla="*/ 244 h 245"/>
              <a:gd name="T6" fmla="*/ 0 w 816"/>
              <a:gd name="T7" fmla="*/ 146 h 245"/>
              <a:gd name="T8" fmla="*/ 0 w 816"/>
              <a:gd name="T9" fmla="*/ 98 h 245"/>
              <a:gd name="T10" fmla="*/ 85 w 816"/>
              <a:gd name="T11" fmla="*/ 0 h 245"/>
              <a:gd name="T12" fmla="*/ 730 w 816"/>
              <a:gd name="T13" fmla="*/ 0 h 245"/>
              <a:gd name="T14" fmla="*/ 815 w 816"/>
              <a:gd name="T15" fmla="*/ 98 h 245"/>
              <a:gd name="T16" fmla="*/ 815 w 816"/>
              <a:gd name="T17" fmla="*/ 146 h 245"/>
              <a:gd name="T18" fmla="*/ 730 w 816"/>
              <a:gd name="T19" fmla="*/ 244 h 245"/>
              <a:gd name="T20" fmla="*/ 85 w 816"/>
              <a:gd name="T21" fmla="*/ 74 h 245"/>
              <a:gd name="T22" fmla="*/ 85 w 816"/>
              <a:gd name="T23" fmla="*/ 74 h 245"/>
              <a:gd name="T24" fmla="*/ 61 w 816"/>
              <a:gd name="T25" fmla="*/ 98 h 245"/>
              <a:gd name="T26" fmla="*/ 61 w 816"/>
              <a:gd name="T27" fmla="*/ 146 h 245"/>
              <a:gd name="T28" fmla="*/ 85 w 816"/>
              <a:gd name="T29" fmla="*/ 171 h 245"/>
              <a:gd name="T30" fmla="*/ 730 w 816"/>
              <a:gd name="T31" fmla="*/ 171 h 245"/>
              <a:gd name="T32" fmla="*/ 754 w 816"/>
              <a:gd name="T33" fmla="*/ 146 h 245"/>
              <a:gd name="T34" fmla="*/ 754 w 816"/>
              <a:gd name="T35" fmla="*/ 98 h 245"/>
              <a:gd name="T36" fmla="*/ 730 w 816"/>
              <a:gd name="T37" fmla="*/ 74 h 245"/>
              <a:gd name="T38" fmla="*/ 85 w 816"/>
              <a:gd name="T39" fmla="*/ 7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6" h="245">
                <a:moveTo>
                  <a:pt x="730" y="244"/>
                </a:moveTo>
                <a:lnTo>
                  <a:pt x="730" y="244"/>
                </a:lnTo>
                <a:cubicBezTo>
                  <a:pt x="85" y="244"/>
                  <a:pt x="85" y="244"/>
                  <a:pt x="85" y="244"/>
                </a:cubicBezTo>
                <a:cubicBezTo>
                  <a:pt x="37" y="244"/>
                  <a:pt x="0" y="195"/>
                  <a:pt x="0" y="146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9"/>
                  <a:pt x="37" y="0"/>
                  <a:pt x="85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78" y="0"/>
                  <a:pt x="815" y="49"/>
                  <a:pt x="815" y="98"/>
                </a:cubicBezTo>
                <a:cubicBezTo>
                  <a:pt x="815" y="146"/>
                  <a:pt x="815" y="146"/>
                  <a:pt x="815" y="146"/>
                </a:cubicBezTo>
                <a:cubicBezTo>
                  <a:pt x="815" y="195"/>
                  <a:pt x="778" y="244"/>
                  <a:pt x="730" y="244"/>
                </a:cubicBezTo>
                <a:close/>
                <a:moveTo>
                  <a:pt x="85" y="74"/>
                </a:moveTo>
                <a:lnTo>
                  <a:pt x="85" y="74"/>
                </a:lnTo>
                <a:cubicBezTo>
                  <a:pt x="73" y="74"/>
                  <a:pt x="61" y="86"/>
                  <a:pt x="61" y="98"/>
                </a:cubicBezTo>
                <a:cubicBezTo>
                  <a:pt x="61" y="146"/>
                  <a:pt x="61" y="146"/>
                  <a:pt x="61" y="146"/>
                </a:cubicBezTo>
                <a:cubicBezTo>
                  <a:pt x="61" y="158"/>
                  <a:pt x="73" y="171"/>
                  <a:pt x="85" y="171"/>
                </a:cubicBezTo>
                <a:cubicBezTo>
                  <a:pt x="730" y="171"/>
                  <a:pt x="730" y="171"/>
                  <a:pt x="730" y="171"/>
                </a:cubicBezTo>
                <a:cubicBezTo>
                  <a:pt x="742" y="171"/>
                  <a:pt x="754" y="158"/>
                  <a:pt x="754" y="146"/>
                </a:cubicBezTo>
                <a:cubicBezTo>
                  <a:pt x="754" y="98"/>
                  <a:pt x="754" y="98"/>
                  <a:pt x="754" y="98"/>
                </a:cubicBezTo>
                <a:cubicBezTo>
                  <a:pt x="754" y="86"/>
                  <a:pt x="742" y="74"/>
                  <a:pt x="730" y="74"/>
                </a:cubicBezTo>
                <a:lnTo>
                  <a:pt x="85" y="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CuadroTexto 451">
            <a:extLst>
              <a:ext uri="{FF2B5EF4-FFF2-40B4-BE49-F238E27FC236}">
                <a16:creationId xmlns:a16="http://schemas.microsoft.com/office/drawing/2014/main" id="{83123D15-6127-9644-B1BC-E18B21106E90}"/>
              </a:ext>
            </a:extLst>
          </p:cNvPr>
          <p:cNvSpPr txBox="1"/>
          <p:nvPr/>
        </p:nvSpPr>
        <p:spPr>
          <a:xfrm rot="18000000">
            <a:off x="9768699" y="5263195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Prioritize</a:t>
            </a:r>
          </a:p>
        </p:txBody>
      </p:sp>
      <p:sp>
        <p:nvSpPr>
          <p:cNvPr id="453" name="CuadroTexto 452">
            <a:extLst>
              <a:ext uri="{FF2B5EF4-FFF2-40B4-BE49-F238E27FC236}">
                <a16:creationId xmlns:a16="http://schemas.microsoft.com/office/drawing/2014/main" id="{4EA0F565-DC15-FA44-8169-45D0DD24444B}"/>
              </a:ext>
            </a:extLst>
          </p:cNvPr>
          <p:cNvSpPr txBox="1"/>
          <p:nvPr/>
        </p:nvSpPr>
        <p:spPr>
          <a:xfrm rot="2700000">
            <a:off x="13089326" y="5171555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sp>
        <p:nvSpPr>
          <p:cNvPr id="455" name="CuadroTexto 454">
            <a:extLst>
              <a:ext uri="{FF2B5EF4-FFF2-40B4-BE49-F238E27FC236}">
                <a16:creationId xmlns:a16="http://schemas.microsoft.com/office/drawing/2014/main" id="{0D715128-5B7F-4840-8F1E-C741F352451B}"/>
              </a:ext>
            </a:extLst>
          </p:cNvPr>
          <p:cNvSpPr txBox="1"/>
          <p:nvPr/>
        </p:nvSpPr>
        <p:spPr>
          <a:xfrm rot="13500000">
            <a:off x="9840633" y="8272135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Identify</a:t>
            </a:r>
          </a:p>
        </p:txBody>
      </p:sp>
      <p:sp>
        <p:nvSpPr>
          <p:cNvPr id="456" name="CuadroTexto 455">
            <a:extLst>
              <a:ext uri="{FF2B5EF4-FFF2-40B4-BE49-F238E27FC236}">
                <a16:creationId xmlns:a16="http://schemas.microsoft.com/office/drawing/2014/main" id="{483C00A5-FC46-0540-89F2-017DD7A74911}"/>
              </a:ext>
            </a:extLst>
          </p:cNvPr>
          <p:cNvSpPr txBox="1"/>
          <p:nvPr/>
        </p:nvSpPr>
        <p:spPr>
          <a:xfrm rot="8100000">
            <a:off x="13206695" y="8233690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grpSp>
        <p:nvGrpSpPr>
          <p:cNvPr id="111" name="Group 54">
            <a:extLst>
              <a:ext uri="{FF2B5EF4-FFF2-40B4-BE49-F238E27FC236}">
                <a16:creationId xmlns:a16="http://schemas.microsoft.com/office/drawing/2014/main" id="{73DA3786-8F44-D748-BD73-74D071674123}"/>
              </a:ext>
            </a:extLst>
          </p:cNvPr>
          <p:cNvGrpSpPr/>
          <p:nvPr/>
        </p:nvGrpSpPr>
        <p:grpSpPr>
          <a:xfrm>
            <a:off x="13476075" y="884778"/>
            <a:ext cx="3213255" cy="1071008"/>
            <a:chOff x="5296732" y="11306531"/>
            <a:chExt cx="4046663" cy="1157838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14589674-8DDE-6F43-8C3B-775273551F18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863D2FE3-BA92-0749-9EAB-D9A9CA39F0E8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oup 54">
            <a:extLst>
              <a:ext uri="{FF2B5EF4-FFF2-40B4-BE49-F238E27FC236}">
                <a16:creationId xmlns:a16="http://schemas.microsoft.com/office/drawing/2014/main" id="{61948798-F602-DE4F-BE15-211AA8AB1686}"/>
              </a:ext>
            </a:extLst>
          </p:cNvPr>
          <p:cNvGrpSpPr/>
          <p:nvPr/>
        </p:nvGrpSpPr>
        <p:grpSpPr>
          <a:xfrm>
            <a:off x="16245997" y="2482681"/>
            <a:ext cx="3213255" cy="1071008"/>
            <a:chOff x="5296732" y="11306531"/>
            <a:chExt cx="4046663" cy="1157838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2C92F7C6-5381-224D-9454-31D690E7AA8B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DC3F4132-FD99-AB40-8FE2-D93947422477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26D7AE0B-119C-DD49-9647-923CE64B9C28}"/>
              </a:ext>
            </a:extLst>
          </p:cNvPr>
          <p:cNvGrpSpPr/>
          <p:nvPr/>
        </p:nvGrpSpPr>
        <p:grpSpPr>
          <a:xfrm>
            <a:off x="17270023" y="4998712"/>
            <a:ext cx="3213255" cy="1071008"/>
            <a:chOff x="5296732" y="11306531"/>
            <a:chExt cx="4046663" cy="1157838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E280ED45-DD31-8B49-9E1F-8DE438B56928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154B671-B07E-4144-A0E8-AA80E2C5BE30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oup 54">
            <a:extLst>
              <a:ext uri="{FF2B5EF4-FFF2-40B4-BE49-F238E27FC236}">
                <a16:creationId xmlns:a16="http://schemas.microsoft.com/office/drawing/2014/main" id="{A7917142-88EC-DD45-8C0E-E5543B9C4C00}"/>
              </a:ext>
            </a:extLst>
          </p:cNvPr>
          <p:cNvGrpSpPr/>
          <p:nvPr/>
        </p:nvGrpSpPr>
        <p:grpSpPr>
          <a:xfrm>
            <a:off x="17341570" y="7732925"/>
            <a:ext cx="3213255" cy="1071008"/>
            <a:chOff x="5296732" y="11306531"/>
            <a:chExt cx="4046663" cy="1157838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D73A3FD1-AB00-D941-B411-7DF9277A2436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90F031C0-402D-3A4A-B04C-079363D445EC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oup 54">
            <a:extLst>
              <a:ext uri="{FF2B5EF4-FFF2-40B4-BE49-F238E27FC236}">
                <a16:creationId xmlns:a16="http://schemas.microsoft.com/office/drawing/2014/main" id="{41C8CBAC-192E-AB44-AFAE-CB7C0F3357F0}"/>
              </a:ext>
            </a:extLst>
          </p:cNvPr>
          <p:cNvGrpSpPr/>
          <p:nvPr/>
        </p:nvGrpSpPr>
        <p:grpSpPr>
          <a:xfrm>
            <a:off x="16245997" y="10186591"/>
            <a:ext cx="3213255" cy="1071008"/>
            <a:chOff x="5296732" y="11306531"/>
            <a:chExt cx="4046663" cy="1157838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2501BB35-2282-C840-A462-9CAD728EF6E8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1A49B76D-7D7D-8747-9E0D-09463EBBB44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oup 54">
            <a:extLst>
              <a:ext uri="{FF2B5EF4-FFF2-40B4-BE49-F238E27FC236}">
                <a16:creationId xmlns:a16="http://schemas.microsoft.com/office/drawing/2014/main" id="{3C86CB70-20B2-8C40-8E6C-4719849414FA}"/>
              </a:ext>
            </a:extLst>
          </p:cNvPr>
          <p:cNvGrpSpPr/>
          <p:nvPr/>
        </p:nvGrpSpPr>
        <p:grpSpPr>
          <a:xfrm>
            <a:off x="13569977" y="11760594"/>
            <a:ext cx="3213255" cy="1071008"/>
            <a:chOff x="5296732" y="11306531"/>
            <a:chExt cx="4046663" cy="1157838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1D50E87D-DB71-F04C-BD14-123ADF2EE895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7FF3EC93-A2D2-A147-AE32-B04363664BA4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oup 54">
            <a:extLst>
              <a:ext uri="{FF2B5EF4-FFF2-40B4-BE49-F238E27FC236}">
                <a16:creationId xmlns:a16="http://schemas.microsoft.com/office/drawing/2014/main" id="{2ABAD7DE-6574-F142-9CD2-31F2123B60CE}"/>
              </a:ext>
            </a:extLst>
          </p:cNvPr>
          <p:cNvGrpSpPr/>
          <p:nvPr/>
        </p:nvGrpSpPr>
        <p:grpSpPr>
          <a:xfrm>
            <a:off x="8076371" y="11760594"/>
            <a:ext cx="3229903" cy="1071008"/>
            <a:chOff x="5301411" y="11306531"/>
            <a:chExt cx="4067630" cy="1157838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09044881-2CC7-CB43-994E-9538190E2F06}"/>
                </a:ext>
              </a:extLst>
            </p:cNvPr>
            <p:cNvSpPr txBox="1"/>
            <p:nvPr/>
          </p:nvSpPr>
          <p:spPr>
            <a:xfrm>
              <a:off x="6986364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40" name="Rectangle 56">
              <a:extLst>
                <a:ext uri="{FF2B5EF4-FFF2-40B4-BE49-F238E27FC236}">
                  <a16:creationId xmlns:a16="http://schemas.microsoft.com/office/drawing/2014/main" id="{023C70B3-4A9F-8A4B-911F-2A26759F91B8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oup 54">
            <a:extLst>
              <a:ext uri="{FF2B5EF4-FFF2-40B4-BE49-F238E27FC236}">
                <a16:creationId xmlns:a16="http://schemas.microsoft.com/office/drawing/2014/main" id="{E2FA0A41-5E4D-224E-BB95-E91407A24BAE}"/>
              </a:ext>
            </a:extLst>
          </p:cNvPr>
          <p:cNvGrpSpPr/>
          <p:nvPr/>
        </p:nvGrpSpPr>
        <p:grpSpPr>
          <a:xfrm>
            <a:off x="5523102" y="10175546"/>
            <a:ext cx="3209539" cy="1071008"/>
            <a:chOff x="5301411" y="11306531"/>
            <a:chExt cx="4041984" cy="1157838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9E295646-3BB9-CD4F-8BC1-137B87B624F7}"/>
                </a:ext>
              </a:extLst>
            </p:cNvPr>
            <p:cNvSpPr txBox="1"/>
            <p:nvPr/>
          </p:nvSpPr>
          <p:spPr>
            <a:xfrm>
              <a:off x="6215011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21BF2FB8-2FD6-8D4A-A4D8-E6E91EB6F7EC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4" name="Group 54">
            <a:extLst>
              <a:ext uri="{FF2B5EF4-FFF2-40B4-BE49-F238E27FC236}">
                <a16:creationId xmlns:a16="http://schemas.microsoft.com/office/drawing/2014/main" id="{C651881B-15B7-D449-8768-8095745F6810}"/>
              </a:ext>
            </a:extLst>
          </p:cNvPr>
          <p:cNvGrpSpPr/>
          <p:nvPr/>
        </p:nvGrpSpPr>
        <p:grpSpPr>
          <a:xfrm>
            <a:off x="3822826" y="7770403"/>
            <a:ext cx="3229903" cy="1071008"/>
            <a:chOff x="5301411" y="11306531"/>
            <a:chExt cx="4067630" cy="1157838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AFFBD942-C06F-0246-8411-55DD640D8E4B}"/>
                </a:ext>
              </a:extLst>
            </p:cNvPr>
            <p:cNvSpPr txBox="1"/>
            <p:nvPr/>
          </p:nvSpPr>
          <p:spPr>
            <a:xfrm>
              <a:off x="6986364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46" name="Rectangle 56">
              <a:extLst>
                <a:ext uri="{FF2B5EF4-FFF2-40B4-BE49-F238E27FC236}">
                  <a16:creationId xmlns:a16="http://schemas.microsoft.com/office/drawing/2014/main" id="{F05BA748-64FB-1B40-BD21-E93D459EA30B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oup 54">
            <a:extLst>
              <a:ext uri="{FF2B5EF4-FFF2-40B4-BE49-F238E27FC236}">
                <a16:creationId xmlns:a16="http://schemas.microsoft.com/office/drawing/2014/main" id="{33D39AAB-A81D-B74E-AAC4-5A78BD67FF9D}"/>
              </a:ext>
            </a:extLst>
          </p:cNvPr>
          <p:cNvGrpSpPr/>
          <p:nvPr/>
        </p:nvGrpSpPr>
        <p:grpSpPr>
          <a:xfrm>
            <a:off x="3845321" y="4980217"/>
            <a:ext cx="3259070" cy="1071008"/>
            <a:chOff x="5301411" y="11306531"/>
            <a:chExt cx="4104361" cy="1157838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C748C369-604D-A244-BF57-E04C1BE42EDA}"/>
                </a:ext>
              </a:extLst>
            </p:cNvPr>
            <p:cNvSpPr txBox="1"/>
            <p:nvPr/>
          </p:nvSpPr>
          <p:spPr>
            <a:xfrm>
              <a:off x="7023095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49" name="Rectangle 56">
              <a:extLst>
                <a:ext uri="{FF2B5EF4-FFF2-40B4-BE49-F238E27FC236}">
                  <a16:creationId xmlns:a16="http://schemas.microsoft.com/office/drawing/2014/main" id="{2EAEFD63-B67A-E848-9368-D279D1C5A8C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oup 54">
            <a:extLst>
              <a:ext uri="{FF2B5EF4-FFF2-40B4-BE49-F238E27FC236}">
                <a16:creationId xmlns:a16="http://schemas.microsoft.com/office/drawing/2014/main" id="{3CF37C91-CC7F-4F4C-9354-53427914D129}"/>
              </a:ext>
            </a:extLst>
          </p:cNvPr>
          <p:cNvGrpSpPr/>
          <p:nvPr/>
        </p:nvGrpSpPr>
        <p:grpSpPr>
          <a:xfrm>
            <a:off x="5192041" y="2518454"/>
            <a:ext cx="3229903" cy="1071008"/>
            <a:chOff x="5301411" y="11306531"/>
            <a:chExt cx="4067630" cy="1157838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5F386A0E-AE98-8342-8187-F507B40A403F}"/>
                </a:ext>
              </a:extLst>
            </p:cNvPr>
            <p:cNvSpPr txBox="1"/>
            <p:nvPr/>
          </p:nvSpPr>
          <p:spPr>
            <a:xfrm>
              <a:off x="6986364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52" name="Rectangle 56">
              <a:extLst>
                <a:ext uri="{FF2B5EF4-FFF2-40B4-BE49-F238E27FC236}">
                  <a16:creationId xmlns:a16="http://schemas.microsoft.com/office/drawing/2014/main" id="{6B4F687C-30B1-E640-BDFF-C44F2C7447D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3" name="Group 54">
            <a:extLst>
              <a:ext uri="{FF2B5EF4-FFF2-40B4-BE49-F238E27FC236}">
                <a16:creationId xmlns:a16="http://schemas.microsoft.com/office/drawing/2014/main" id="{7BE509DF-D8FC-714C-B7B2-C57BA5DB215D}"/>
              </a:ext>
            </a:extLst>
          </p:cNvPr>
          <p:cNvGrpSpPr/>
          <p:nvPr/>
        </p:nvGrpSpPr>
        <p:grpSpPr>
          <a:xfrm>
            <a:off x="7972200" y="884399"/>
            <a:ext cx="3229903" cy="1071008"/>
            <a:chOff x="5301411" y="11306531"/>
            <a:chExt cx="4067630" cy="1157838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71FE9A2B-267C-1647-966B-82ED2E887F79}"/>
                </a:ext>
              </a:extLst>
            </p:cNvPr>
            <p:cNvSpPr txBox="1"/>
            <p:nvPr/>
          </p:nvSpPr>
          <p:spPr>
            <a:xfrm>
              <a:off x="6986364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55" name="Rectangle 56">
              <a:extLst>
                <a:ext uri="{FF2B5EF4-FFF2-40B4-BE49-F238E27FC236}">
                  <a16:creationId xmlns:a16="http://schemas.microsoft.com/office/drawing/2014/main" id="{FC844AAE-4F76-C943-B42C-AFAA8B2BA90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7" name="Group 54">
            <a:extLst>
              <a:ext uri="{FF2B5EF4-FFF2-40B4-BE49-F238E27FC236}">
                <a16:creationId xmlns:a16="http://schemas.microsoft.com/office/drawing/2014/main" id="{D31408EB-F150-934D-8A60-3D06F4FB0E13}"/>
              </a:ext>
            </a:extLst>
          </p:cNvPr>
          <p:cNvGrpSpPr/>
          <p:nvPr/>
        </p:nvGrpSpPr>
        <p:grpSpPr>
          <a:xfrm>
            <a:off x="10938315" y="6467327"/>
            <a:ext cx="2605836" cy="989007"/>
            <a:chOff x="5334786" y="11352251"/>
            <a:chExt cx="4041983" cy="989007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27D680AF-65C2-054E-884C-006B7781B963}"/>
                </a:ext>
              </a:extLst>
            </p:cNvPr>
            <p:cNvSpPr txBox="1"/>
            <p:nvPr/>
          </p:nvSpPr>
          <p:spPr>
            <a:xfrm>
              <a:off x="6164440" y="1135225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59" name="Rectangle 56">
              <a:extLst>
                <a:ext uri="{FF2B5EF4-FFF2-40B4-BE49-F238E27FC236}">
                  <a16:creationId xmlns:a16="http://schemas.microsoft.com/office/drawing/2014/main" id="{41AB9230-E936-6245-9E15-B83B976B02B9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94">
            <a:extLst>
              <a:ext uri="{FF2B5EF4-FFF2-40B4-BE49-F238E27FC236}">
                <a16:creationId xmlns:a16="http://schemas.microsoft.com/office/drawing/2014/main" id="{B54C6C20-C727-9241-A17F-D43B591A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846" y="9494927"/>
            <a:ext cx="7742296" cy="3373806"/>
          </a:xfrm>
          <a:custGeom>
            <a:avLst/>
            <a:gdLst>
              <a:gd name="T0" fmla="*/ 1338 w 8409"/>
              <a:gd name="T1" fmla="*/ 0 h 3664"/>
              <a:gd name="T2" fmla="*/ 1338 w 8409"/>
              <a:gd name="T3" fmla="*/ 0 h 3664"/>
              <a:gd name="T4" fmla="*/ 0 w 8409"/>
              <a:gd name="T5" fmla="*/ 1338 h 3664"/>
              <a:gd name="T6" fmla="*/ 8408 w 8409"/>
              <a:gd name="T7" fmla="*/ 1338 h 3664"/>
              <a:gd name="T8" fmla="*/ 7070 w 8409"/>
              <a:gd name="T9" fmla="*/ 0 h 3664"/>
              <a:gd name="T10" fmla="*/ 1338 w 8409"/>
              <a:gd name="T11" fmla="*/ 0 h 3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09" h="3664">
                <a:moveTo>
                  <a:pt x="1338" y="0"/>
                </a:moveTo>
                <a:lnTo>
                  <a:pt x="1338" y="0"/>
                </a:lnTo>
                <a:cubicBezTo>
                  <a:pt x="0" y="1338"/>
                  <a:pt x="0" y="1338"/>
                  <a:pt x="0" y="1338"/>
                </a:cubicBezTo>
                <a:cubicBezTo>
                  <a:pt x="2325" y="3663"/>
                  <a:pt x="6083" y="3663"/>
                  <a:pt x="8408" y="1338"/>
                </a:cubicBezTo>
                <a:cubicBezTo>
                  <a:pt x="7070" y="0"/>
                  <a:pt x="7070" y="0"/>
                  <a:pt x="7070" y="0"/>
                </a:cubicBezTo>
                <a:cubicBezTo>
                  <a:pt x="5488" y="1583"/>
                  <a:pt x="2920" y="1583"/>
                  <a:pt x="1338" y="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95">
            <a:extLst>
              <a:ext uri="{FF2B5EF4-FFF2-40B4-BE49-F238E27FC236}">
                <a16:creationId xmlns:a16="http://schemas.microsoft.com/office/drawing/2014/main" id="{D68E4005-B618-5347-A4EC-3A4A07BB4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200" y="2978734"/>
            <a:ext cx="3373807" cy="7750413"/>
          </a:xfrm>
          <a:custGeom>
            <a:avLst/>
            <a:gdLst>
              <a:gd name="T0" fmla="*/ 3663 w 3664"/>
              <a:gd name="T1" fmla="*/ 1348 h 8419"/>
              <a:gd name="T2" fmla="*/ 3663 w 3664"/>
              <a:gd name="T3" fmla="*/ 1348 h 8419"/>
              <a:gd name="T4" fmla="*/ 3663 w 3664"/>
              <a:gd name="T5" fmla="*/ 1348 h 8419"/>
              <a:gd name="T6" fmla="*/ 2325 w 3664"/>
              <a:gd name="T7" fmla="*/ 0 h 8419"/>
              <a:gd name="T8" fmla="*/ 2325 w 3664"/>
              <a:gd name="T9" fmla="*/ 8418 h 8419"/>
              <a:gd name="T10" fmla="*/ 3663 w 3664"/>
              <a:gd name="T11" fmla="*/ 7080 h 8419"/>
              <a:gd name="T12" fmla="*/ 3663 w 3664"/>
              <a:gd name="T13" fmla="*/ 1348 h 8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64" h="8419">
                <a:moveTo>
                  <a:pt x="3663" y="1348"/>
                </a:moveTo>
                <a:lnTo>
                  <a:pt x="3663" y="1348"/>
                </a:lnTo>
                <a:lnTo>
                  <a:pt x="3663" y="1348"/>
                </a:lnTo>
                <a:cubicBezTo>
                  <a:pt x="2325" y="0"/>
                  <a:pt x="2325" y="0"/>
                  <a:pt x="2325" y="0"/>
                </a:cubicBezTo>
                <a:cubicBezTo>
                  <a:pt x="0" y="2325"/>
                  <a:pt x="0" y="6093"/>
                  <a:pt x="2325" y="8418"/>
                </a:cubicBezTo>
                <a:cubicBezTo>
                  <a:pt x="3663" y="7080"/>
                  <a:pt x="3663" y="7080"/>
                  <a:pt x="3663" y="7080"/>
                </a:cubicBezTo>
                <a:cubicBezTo>
                  <a:pt x="2081" y="5498"/>
                  <a:pt x="2081" y="2930"/>
                  <a:pt x="3663" y="1348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96">
            <a:extLst>
              <a:ext uri="{FF2B5EF4-FFF2-40B4-BE49-F238E27FC236}">
                <a16:creationId xmlns:a16="http://schemas.microsoft.com/office/drawing/2014/main" id="{953F7DC0-CB31-8F41-91EB-AD7FD00D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4921" y="2978734"/>
            <a:ext cx="3373804" cy="7750413"/>
          </a:xfrm>
          <a:custGeom>
            <a:avLst/>
            <a:gdLst>
              <a:gd name="T0" fmla="*/ 0 w 3664"/>
              <a:gd name="T1" fmla="*/ 1348 h 8419"/>
              <a:gd name="T2" fmla="*/ 0 w 3664"/>
              <a:gd name="T3" fmla="*/ 1348 h 8419"/>
              <a:gd name="T4" fmla="*/ 0 w 3664"/>
              <a:gd name="T5" fmla="*/ 7080 h 8419"/>
              <a:gd name="T6" fmla="*/ 1338 w 3664"/>
              <a:gd name="T7" fmla="*/ 8418 h 8419"/>
              <a:gd name="T8" fmla="*/ 1338 w 3664"/>
              <a:gd name="T9" fmla="*/ 0 h 8419"/>
              <a:gd name="T10" fmla="*/ 0 w 3664"/>
              <a:gd name="T11" fmla="*/ 1348 h 8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64" h="8419">
                <a:moveTo>
                  <a:pt x="0" y="1348"/>
                </a:moveTo>
                <a:lnTo>
                  <a:pt x="0" y="1348"/>
                </a:lnTo>
                <a:cubicBezTo>
                  <a:pt x="1582" y="2930"/>
                  <a:pt x="1582" y="5498"/>
                  <a:pt x="0" y="7080"/>
                </a:cubicBezTo>
                <a:cubicBezTo>
                  <a:pt x="1338" y="8418"/>
                  <a:pt x="1338" y="8418"/>
                  <a:pt x="1338" y="8418"/>
                </a:cubicBezTo>
                <a:cubicBezTo>
                  <a:pt x="3663" y="6093"/>
                  <a:pt x="3663" y="2325"/>
                  <a:pt x="1338" y="0"/>
                </a:cubicBezTo>
                <a:cubicBezTo>
                  <a:pt x="0" y="1348"/>
                  <a:pt x="0" y="1348"/>
                  <a:pt x="0" y="1348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7">
            <a:extLst>
              <a:ext uri="{FF2B5EF4-FFF2-40B4-BE49-F238E27FC236}">
                <a16:creationId xmlns:a16="http://schemas.microsoft.com/office/drawing/2014/main" id="{060D32BF-6E7E-0146-9BDF-28D1BE83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846" y="847267"/>
            <a:ext cx="7742296" cy="3373806"/>
          </a:xfrm>
          <a:custGeom>
            <a:avLst/>
            <a:gdLst>
              <a:gd name="T0" fmla="*/ 0 w 8409"/>
              <a:gd name="T1" fmla="*/ 2315 h 3664"/>
              <a:gd name="T2" fmla="*/ 0 w 8409"/>
              <a:gd name="T3" fmla="*/ 2315 h 3664"/>
              <a:gd name="T4" fmla="*/ 0 w 8409"/>
              <a:gd name="T5" fmla="*/ 2315 h 3664"/>
              <a:gd name="T6" fmla="*/ 1338 w 8409"/>
              <a:gd name="T7" fmla="*/ 3663 h 3664"/>
              <a:gd name="T8" fmla="*/ 7070 w 8409"/>
              <a:gd name="T9" fmla="*/ 3663 h 3664"/>
              <a:gd name="T10" fmla="*/ 8408 w 8409"/>
              <a:gd name="T11" fmla="*/ 2315 h 3664"/>
              <a:gd name="T12" fmla="*/ 8408 w 8409"/>
              <a:gd name="T13" fmla="*/ 2315 h 3664"/>
              <a:gd name="T14" fmla="*/ 0 w 8409"/>
              <a:gd name="T15" fmla="*/ 2315 h 3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09" h="3664">
                <a:moveTo>
                  <a:pt x="0" y="2315"/>
                </a:moveTo>
                <a:lnTo>
                  <a:pt x="0" y="2315"/>
                </a:lnTo>
                <a:lnTo>
                  <a:pt x="0" y="2315"/>
                </a:lnTo>
                <a:cubicBezTo>
                  <a:pt x="1338" y="3663"/>
                  <a:pt x="1338" y="3663"/>
                  <a:pt x="1338" y="3663"/>
                </a:cubicBezTo>
                <a:cubicBezTo>
                  <a:pt x="2920" y="2081"/>
                  <a:pt x="5488" y="2081"/>
                  <a:pt x="7070" y="3663"/>
                </a:cubicBezTo>
                <a:cubicBezTo>
                  <a:pt x="8408" y="2315"/>
                  <a:pt x="8408" y="2315"/>
                  <a:pt x="8408" y="2315"/>
                </a:cubicBezTo>
                <a:lnTo>
                  <a:pt x="8408" y="2315"/>
                </a:lnTo>
                <a:cubicBezTo>
                  <a:pt x="6083" y="0"/>
                  <a:pt x="2325" y="0"/>
                  <a:pt x="0" y="231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98">
            <a:extLst>
              <a:ext uri="{FF2B5EF4-FFF2-40B4-BE49-F238E27FC236}">
                <a16:creationId xmlns:a16="http://schemas.microsoft.com/office/drawing/2014/main" id="{83222EC2-B7FE-4544-B8DB-F06D6AD2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3862" y="4221073"/>
            <a:ext cx="2748574" cy="5277914"/>
          </a:xfrm>
          <a:custGeom>
            <a:avLst/>
            <a:gdLst>
              <a:gd name="T0" fmla="*/ 0 w 2984"/>
              <a:gd name="T1" fmla="*/ 1402 h 5733"/>
              <a:gd name="T2" fmla="*/ 0 w 2984"/>
              <a:gd name="T3" fmla="*/ 1402 h 5733"/>
              <a:gd name="T4" fmla="*/ 0 w 2984"/>
              <a:gd name="T5" fmla="*/ 4331 h 5733"/>
              <a:gd name="T6" fmla="*/ 0 w 2984"/>
              <a:gd name="T7" fmla="*/ 4331 h 5733"/>
              <a:gd name="T8" fmla="*/ 1401 w 2984"/>
              <a:gd name="T9" fmla="*/ 5732 h 5733"/>
              <a:gd name="T10" fmla="*/ 1401 w 2984"/>
              <a:gd name="T11" fmla="*/ 0 h 5733"/>
              <a:gd name="T12" fmla="*/ 1401 w 2984"/>
              <a:gd name="T13" fmla="*/ 0 h 5733"/>
              <a:gd name="T14" fmla="*/ 0 w 2984"/>
              <a:gd name="T15" fmla="*/ 1402 h 5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4" h="5733">
                <a:moveTo>
                  <a:pt x="0" y="1402"/>
                </a:moveTo>
                <a:lnTo>
                  <a:pt x="0" y="1402"/>
                </a:lnTo>
                <a:cubicBezTo>
                  <a:pt x="807" y="2208"/>
                  <a:pt x="807" y="3513"/>
                  <a:pt x="0" y="4331"/>
                </a:cubicBezTo>
                <a:lnTo>
                  <a:pt x="0" y="4331"/>
                </a:lnTo>
                <a:cubicBezTo>
                  <a:pt x="1401" y="5732"/>
                  <a:pt x="1401" y="5732"/>
                  <a:pt x="1401" y="5732"/>
                </a:cubicBezTo>
                <a:cubicBezTo>
                  <a:pt x="2983" y="4150"/>
                  <a:pt x="2983" y="1582"/>
                  <a:pt x="1401" y="0"/>
                </a:cubicBezTo>
                <a:lnTo>
                  <a:pt x="1401" y="0"/>
                </a:lnTo>
                <a:cubicBezTo>
                  <a:pt x="0" y="1402"/>
                  <a:pt x="0" y="1402"/>
                  <a:pt x="0" y="1402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9">
            <a:extLst>
              <a:ext uri="{FF2B5EF4-FFF2-40B4-BE49-F238E27FC236}">
                <a16:creationId xmlns:a16="http://schemas.microsoft.com/office/drawing/2014/main" id="{4C1E6837-D6E9-0544-B6FD-3D2BE974B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007" y="8207929"/>
            <a:ext cx="5277914" cy="2748574"/>
          </a:xfrm>
          <a:custGeom>
            <a:avLst/>
            <a:gdLst>
              <a:gd name="T0" fmla="*/ 1402 w 5733"/>
              <a:gd name="T1" fmla="*/ 0 h 2985"/>
              <a:gd name="T2" fmla="*/ 1402 w 5733"/>
              <a:gd name="T3" fmla="*/ 0 h 2985"/>
              <a:gd name="T4" fmla="*/ 0 w 5733"/>
              <a:gd name="T5" fmla="*/ 1401 h 2985"/>
              <a:gd name="T6" fmla="*/ 5732 w 5733"/>
              <a:gd name="T7" fmla="*/ 1401 h 2985"/>
              <a:gd name="T8" fmla="*/ 4331 w 5733"/>
              <a:gd name="T9" fmla="*/ 0 h 2985"/>
              <a:gd name="T10" fmla="*/ 1402 w 5733"/>
              <a:gd name="T11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33" h="2985">
                <a:moveTo>
                  <a:pt x="1402" y="0"/>
                </a:moveTo>
                <a:lnTo>
                  <a:pt x="1402" y="0"/>
                </a:lnTo>
                <a:cubicBezTo>
                  <a:pt x="0" y="1401"/>
                  <a:pt x="0" y="1401"/>
                  <a:pt x="0" y="1401"/>
                </a:cubicBezTo>
                <a:cubicBezTo>
                  <a:pt x="1582" y="2984"/>
                  <a:pt x="4150" y="2984"/>
                  <a:pt x="5732" y="1401"/>
                </a:cubicBezTo>
                <a:cubicBezTo>
                  <a:pt x="4331" y="0"/>
                  <a:pt x="4331" y="0"/>
                  <a:pt x="4331" y="0"/>
                </a:cubicBezTo>
                <a:cubicBezTo>
                  <a:pt x="3524" y="807"/>
                  <a:pt x="2208" y="807"/>
                  <a:pt x="1402" y="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0">
            <a:extLst>
              <a:ext uri="{FF2B5EF4-FFF2-40B4-BE49-F238E27FC236}">
                <a16:creationId xmlns:a16="http://schemas.microsoft.com/office/drawing/2014/main" id="{FC0FD3EE-F503-AF4F-AE0F-55CA3F41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489" y="4221073"/>
            <a:ext cx="2748577" cy="5277914"/>
          </a:xfrm>
          <a:custGeom>
            <a:avLst/>
            <a:gdLst>
              <a:gd name="T0" fmla="*/ 1582 w 2985"/>
              <a:gd name="T1" fmla="*/ 5732 h 5733"/>
              <a:gd name="T2" fmla="*/ 1582 w 2985"/>
              <a:gd name="T3" fmla="*/ 5732 h 5733"/>
              <a:gd name="T4" fmla="*/ 2984 w 2985"/>
              <a:gd name="T5" fmla="*/ 4331 h 5733"/>
              <a:gd name="T6" fmla="*/ 2984 w 2985"/>
              <a:gd name="T7" fmla="*/ 4331 h 5733"/>
              <a:gd name="T8" fmla="*/ 2984 w 2985"/>
              <a:gd name="T9" fmla="*/ 1402 h 5733"/>
              <a:gd name="T10" fmla="*/ 2984 w 2985"/>
              <a:gd name="T11" fmla="*/ 1402 h 5733"/>
              <a:gd name="T12" fmla="*/ 1582 w 2985"/>
              <a:gd name="T13" fmla="*/ 0 h 5733"/>
              <a:gd name="T14" fmla="*/ 1582 w 2985"/>
              <a:gd name="T15" fmla="*/ 0 h 5733"/>
              <a:gd name="T16" fmla="*/ 1582 w 2985"/>
              <a:gd name="T17" fmla="*/ 5732 h 5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5" h="5733">
                <a:moveTo>
                  <a:pt x="1582" y="5732"/>
                </a:moveTo>
                <a:lnTo>
                  <a:pt x="1582" y="5732"/>
                </a:lnTo>
                <a:cubicBezTo>
                  <a:pt x="2984" y="4331"/>
                  <a:pt x="2984" y="4331"/>
                  <a:pt x="2984" y="4331"/>
                </a:cubicBezTo>
                <a:lnTo>
                  <a:pt x="2984" y="4331"/>
                </a:lnTo>
                <a:cubicBezTo>
                  <a:pt x="2177" y="3513"/>
                  <a:pt x="2177" y="2208"/>
                  <a:pt x="2984" y="1402"/>
                </a:cubicBezTo>
                <a:lnTo>
                  <a:pt x="2984" y="1402"/>
                </a:lnTo>
                <a:cubicBezTo>
                  <a:pt x="1582" y="0"/>
                  <a:pt x="1582" y="0"/>
                  <a:pt x="1582" y="0"/>
                </a:cubicBezTo>
                <a:lnTo>
                  <a:pt x="1582" y="0"/>
                </a:lnTo>
                <a:cubicBezTo>
                  <a:pt x="0" y="1582"/>
                  <a:pt x="0" y="4150"/>
                  <a:pt x="1582" y="5732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1">
            <a:extLst>
              <a:ext uri="{FF2B5EF4-FFF2-40B4-BE49-F238E27FC236}">
                <a16:creationId xmlns:a16="http://schemas.microsoft.com/office/drawing/2014/main" id="{7470F61A-616F-C64E-A6E1-2EABC3DF6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007" y="2763556"/>
            <a:ext cx="5277914" cy="2748577"/>
          </a:xfrm>
          <a:custGeom>
            <a:avLst/>
            <a:gdLst>
              <a:gd name="T0" fmla="*/ 4331 w 5733"/>
              <a:gd name="T1" fmla="*/ 2984 h 2985"/>
              <a:gd name="T2" fmla="*/ 4331 w 5733"/>
              <a:gd name="T3" fmla="*/ 2984 h 2985"/>
              <a:gd name="T4" fmla="*/ 5732 w 5733"/>
              <a:gd name="T5" fmla="*/ 1582 h 2985"/>
              <a:gd name="T6" fmla="*/ 0 w 5733"/>
              <a:gd name="T7" fmla="*/ 1582 h 2985"/>
              <a:gd name="T8" fmla="*/ 1402 w 5733"/>
              <a:gd name="T9" fmla="*/ 2984 h 2985"/>
              <a:gd name="T10" fmla="*/ 4331 w 5733"/>
              <a:gd name="T11" fmla="*/ 2984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33" h="2985">
                <a:moveTo>
                  <a:pt x="4331" y="2984"/>
                </a:moveTo>
                <a:lnTo>
                  <a:pt x="4331" y="2984"/>
                </a:lnTo>
                <a:cubicBezTo>
                  <a:pt x="5732" y="1582"/>
                  <a:pt x="5732" y="1582"/>
                  <a:pt x="5732" y="1582"/>
                </a:cubicBezTo>
                <a:cubicBezTo>
                  <a:pt x="4150" y="0"/>
                  <a:pt x="1582" y="0"/>
                  <a:pt x="0" y="1582"/>
                </a:cubicBezTo>
                <a:cubicBezTo>
                  <a:pt x="1402" y="2984"/>
                  <a:pt x="1402" y="2984"/>
                  <a:pt x="1402" y="2984"/>
                </a:cubicBezTo>
                <a:cubicBezTo>
                  <a:pt x="2208" y="2166"/>
                  <a:pt x="3524" y="2166"/>
                  <a:pt x="4331" y="2984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2">
            <a:extLst>
              <a:ext uri="{FF2B5EF4-FFF2-40B4-BE49-F238E27FC236}">
                <a16:creationId xmlns:a16="http://schemas.microsoft.com/office/drawing/2014/main" id="{6B1FADAB-1A15-664D-AC65-C6AE3F5C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097" y="4756985"/>
            <a:ext cx="4181732" cy="4193911"/>
          </a:xfrm>
          <a:custGeom>
            <a:avLst/>
            <a:gdLst>
              <a:gd name="T0" fmla="*/ 3736 w 4544"/>
              <a:gd name="T1" fmla="*/ 818 h 4555"/>
              <a:gd name="T2" fmla="*/ 3736 w 4544"/>
              <a:gd name="T3" fmla="*/ 818 h 4555"/>
              <a:gd name="T4" fmla="*/ 807 w 4544"/>
              <a:gd name="T5" fmla="*/ 818 h 4555"/>
              <a:gd name="T6" fmla="*/ 807 w 4544"/>
              <a:gd name="T7" fmla="*/ 3747 h 4555"/>
              <a:gd name="T8" fmla="*/ 807 w 4544"/>
              <a:gd name="T9" fmla="*/ 3747 h 4555"/>
              <a:gd name="T10" fmla="*/ 3736 w 4544"/>
              <a:gd name="T11" fmla="*/ 3747 h 4555"/>
              <a:gd name="T12" fmla="*/ 3736 w 4544"/>
              <a:gd name="T13" fmla="*/ 3747 h 4555"/>
              <a:gd name="T14" fmla="*/ 3736 w 4544"/>
              <a:gd name="T15" fmla="*/ 818 h 4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44" h="4555">
                <a:moveTo>
                  <a:pt x="3736" y="818"/>
                </a:moveTo>
                <a:lnTo>
                  <a:pt x="3736" y="818"/>
                </a:lnTo>
                <a:cubicBezTo>
                  <a:pt x="2929" y="0"/>
                  <a:pt x="1613" y="0"/>
                  <a:pt x="807" y="818"/>
                </a:cubicBezTo>
                <a:cubicBezTo>
                  <a:pt x="0" y="1624"/>
                  <a:pt x="0" y="2929"/>
                  <a:pt x="807" y="3747"/>
                </a:cubicBezTo>
                <a:lnTo>
                  <a:pt x="807" y="3747"/>
                </a:lnTo>
                <a:cubicBezTo>
                  <a:pt x="1613" y="4554"/>
                  <a:pt x="2929" y="4554"/>
                  <a:pt x="3736" y="3747"/>
                </a:cubicBezTo>
                <a:lnTo>
                  <a:pt x="3736" y="3747"/>
                </a:lnTo>
                <a:cubicBezTo>
                  <a:pt x="4543" y="2929"/>
                  <a:pt x="4543" y="1624"/>
                  <a:pt x="3736" y="81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3">
            <a:extLst>
              <a:ext uri="{FF2B5EF4-FFF2-40B4-BE49-F238E27FC236}">
                <a16:creationId xmlns:a16="http://schemas.microsoft.com/office/drawing/2014/main" id="{B2F92FAE-EA24-5D42-B234-B20AF481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135" y="3681101"/>
            <a:ext cx="1437217" cy="1429097"/>
          </a:xfrm>
          <a:custGeom>
            <a:avLst/>
            <a:gdLst>
              <a:gd name="T0" fmla="*/ 181 w 1562"/>
              <a:gd name="T1" fmla="*/ 1550 h 1551"/>
              <a:gd name="T2" fmla="*/ 181 w 1562"/>
              <a:gd name="T3" fmla="*/ 1550 h 1551"/>
              <a:gd name="T4" fmla="*/ 1370 w 1562"/>
              <a:gd name="T5" fmla="*/ 1550 h 1551"/>
              <a:gd name="T6" fmla="*/ 1561 w 1562"/>
              <a:gd name="T7" fmla="*/ 1370 h 1551"/>
              <a:gd name="T8" fmla="*/ 1561 w 1562"/>
              <a:gd name="T9" fmla="*/ 181 h 1551"/>
              <a:gd name="T10" fmla="*/ 1370 w 1562"/>
              <a:gd name="T11" fmla="*/ 0 h 1551"/>
              <a:gd name="T12" fmla="*/ 181 w 1562"/>
              <a:gd name="T13" fmla="*/ 0 h 1551"/>
              <a:gd name="T14" fmla="*/ 0 w 1562"/>
              <a:gd name="T15" fmla="*/ 181 h 1551"/>
              <a:gd name="T16" fmla="*/ 0 w 1562"/>
              <a:gd name="T17" fmla="*/ 1370 h 1551"/>
              <a:gd name="T18" fmla="*/ 181 w 1562"/>
              <a:gd name="T1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2" h="1551">
                <a:moveTo>
                  <a:pt x="181" y="1550"/>
                </a:moveTo>
                <a:lnTo>
                  <a:pt x="181" y="1550"/>
                </a:lnTo>
                <a:cubicBezTo>
                  <a:pt x="1370" y="1550"/>
                  <a:pt x="1370" y="1550"/>
                  <a:pt x="1370" y="1550"/>
                </a:cubicBezTo>
                <a:cubicBezTo>
                  <a:pt x="1476" y="1550"/>
                  <a:pt x="1561" y="1465"/>
                  <a:pt x="1561" y="1370"/>
                </a:cubicBezTo>
                <a:cubicBezTo>
                  <a:pt x="1561" y="181"/>
                  <a:pt x="1561" y="181"/>
                  <a:pt x="1561" y="181"/>
                </a:cubicBezTo>
                <a:cubicBezTo>
                  <a:pt x="1561" y="74"/>
                  <a:pt x="1476" y="0"/>
                  <a:pt x="1370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85" y="0"/>
                  <a:pt x="0" y="74"/>
                  <a:pt x="0" y="181"/>
                </a:cubicBezTo>
                <a:cubicBezTo>
                  <a:pt x="0" y="1370"/>
                  <a:pt x="0" y="1370"/>
                  <a:pt x="0" y="1370"/>
                </a:cubicBezTo>
                <a:cubicBezTo>
                  <a:pt x="0" y="1465"/>
                  <a:pt x="85" y="1550"/>
                  <a:pt x="181" y="15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4">
            <a:extLst>
              <a:ext uri="{FF2B5EF4-FFF2-40B4-BE49-F238E27FC236}">
                <a16:creationId xmlns:a16="http://schemas.microsoft.com/office/drawing/2014/main" id="{5D5355AB-3FBA-6E49-A810-D7036013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505" y="6133301"/>
            <a:ext cx="1437217" cy="1437217"/>
          </a:xfrm>
          <a:custGeom>
            <a:avLst/>
            <a:gdLst>
              <a:gd name="T0" fmla="*/ 191 w 1562"/>
              <a:gd name="T1" fmla="*/ 1560 h 1561"/>
              <a:gd name="T2" fmla="*/ 191 w 1562"/>
              <a:gd name="T3" fmla="*/ 1560 h 1561"/>
              <a:gd name="T4" fmla="*/ 1380 w 1562"/>
              <a:gd name="T5" fmla="*/ 1560 h 1561"/>
              <a:gd name="T6" fmla="*/ 1561 w 1562"/>
              <a:gd name="T7" fmla="*/ 1379 h 1561"/>
              <a:gd name="T8" fmla="*/ 1561 w 1562"/>
              <a:gd name="T9" fmla="*/ 191 h 1561"/>
              <a:gd name="T10" fmla="*/ 1380 w 1562"/>
              <a:gd name="T11" fmla="*/ 0 h 1561"/>
              <a:gd name="T12" fmla="*/ 191 w 1562"/>
              <a:gd name="T13" fmla="*/ 0 h 1561"/>
              <a:gd name="T14" fmla="*/ 0 w 1562"/>
              <a:gd name="T15" fmla="*/ 191 h 1561"/>
              <a:gd name="T16" fmla="*/ 0 w 1562"/>
              <a:gd name="T17" fmla="*/ 1379 h 1561"/>
              <a:gd name="T18" fmla="*/ 191 w 1562"/>
              <a:gd name="T19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2" h="1561">
                <a:moveTo>
                  <a:pt x="191" y="1560"/>
                </a:moveTo>
                <a:lnTo>
                  <a:pt x="191" y="1560"/>
                </a:lnTo>
                <a:cubicBezTo>
                  <a:pt x="1380" y="1560"/>
                  <a:pt x="1380" y="1560"/>
                  <a:pt x="1380" y="1560"/>
                </a:cubicBezTo>
                <a:cubicBezTo>
                  <a:pt x="1476" y="1560"/>
                  <a:pt x="1561" y="1475"/>
                  <a:pt x="1561" y="1379"/>
                </a:cubicBezTo>
                <a:cubicBezTo>
                  <a:pt x="1561" y="191"/>
                  <a:pt x="1561" y="191"/>
                  <a:pt x="1561" y="191"/>
                </a:cubicBezTo>
                <a:cubicBezTo>
                  <a:pt x="1561" y="85"/>
                  <a:pt x="1476" y="0"/>
                  <a:pt x="1380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85" y="0"/>
                  <a:pt x="0" y="85"/>
                  <a:pt x="0" y="191"/>
                </a:cubicBezTo>
                <a:cubicBezTo>
                  <a:pt x="0" y="1379"/>
                  <a:pt x="0" y="1379"/>
                  <a:pt x="0" y="1379"/>
                </a:cubicBezTo>
                <a:cubicBezTo>
                  <a:pt x="0" y="1475"/>
                  <a:pt x="85" y="1560"/>
                  <a:pt x="191" y="1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5">
            <a:extLst>
              <a:ext uri="{FF2B5EF4-FFF2-40B4-BE49-F238E27FC236}">
                <a16:creationId xmlns:a16="http://schemas.microsoft.com/office/drawing/2014/main" id="{00BD8E47-241F-5D4D-85D3-9E6ABCE52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6769" y="6133301"/>
            <a:ext cx="1437217" cy="1437217"/>
          </a:xfrm>
          <a:custGeom>
            <a:avLst/>
            <a:gdLst>
              <a:gd name="T0" fmla="*/ 191 w 1562"/>
              <a:gd name="T1" fmla="*/ 1560 h 1561"/>
              <a:gd name="T2" fmla="*/ 191 w 1562"/>
              <a:gd name="T3" fmla="*/ 1560 h 1561"/>
              <a:gd name="T4" fmla="*/ 1381 w 1562"/>
              <a:gd name="T5" fmla="*/ 1560 h 1561"/>
              <a:gd name="T6" fmla="*/ 1561 w 1562"/>
              <a:gd name="T7" fmla="*/ 1379 h 1561"/>
              <a:gd name="T8" fmla="*/ 1561 w 1562"/>
              <a:gd name="T9" fmla="*/ 191 h 1561"/>
              <a:gd name="T10" fmla="*/ 1381 w 1562"/>
              <a:gd name="T11" fmla="*/ 0 h 1561"/>
              <a:gd name="T12" fmla="*/ 191 w 1562"/>
              <a:gd name="T13" fmla="*/ 0 h 1561"/>
              <a:gd name="T14" fmla="*/ 0 w 1562"/>
              <a:gd name="T15" fmla="*/ 191 h 1561"/>
              <a:gd name="T16" fmla="*/ 0 w 1562"/>
              <a:gd name="T17" fmla="*/ 1379 h 1561"/>
              <a:gd name="T18" fmla="*/ 191 w 1562"/>
              <a:gd name="T19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2" h="1561">
                <a:moveTo>
                  <a:pt x="191" y="1560"/>
                </a:moveTo>
                <a:lnTo>
                  <a:pt x="191" y="1560"/>
                </a:lnTo>
                <a:cubicBezTo>
                  <a:pt x="1381" y="1560"/>
                  <a:pt x="1381" y="1560"/>
                  <a:pt x="1381" y="1560"/>
                </a:cubicBezTo>
                <a:cubicBezTo>
                  <a:pt x="1476" y="1560"/>
                  <a:pt x="1561" y="1475"/>
                  <a:pt x="1561" y="1379"/>
                </a:cubicBezTo>
                <a:cubicBezTo>
                  <a:pt x="1561" y="191"/>
                  <a:pt x="1561" y="191"/>
                  <a:pt x="1561" y="191"/>
                </a:cubicBezTo>
                <a:cubicBezTo>
                  <a:pt x="1561" y="85"/>
                  <a:pt x="1476" y="0"/>
                  <a:pt x="138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85" y="0"/>
                  <a:pt x="0" y="85"/>
                  <a:pt x="0" y="191"/>
                </a:cubicBezTo>
                <a:cubicBezTo>
                  <a:pt x="0" y="1379"/>
                  <a:pt x="0" y="1379"/>
                  <a:pt x="0" y="1379"/>
                </a:cubicBezTo>
                <a:cubicBezTo>
                  <a:pt x="0" y="1475"/>
                  <a:pt x="85" y="1560"/>
                  <a:pt x="191" y="1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6">
            <a:extLst>
              <a:ext uri="{FF2B5EF4-FFF2-40B4-BE49-F238E27FC236}">
                <a16:creationId xmlns:a16="http://schemas.microsoft.com/office/drawing/2014/main" id="{1EE3806B-7F29-9C4D-9923-85D90FC31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454" y="8764138"/>
            <a:ext cx="1429097" cy="1437217"/>
          </a:xfrm>
          <a:custGeom>
            <a:avLst/>
            <a:gdLst>
              <a:gd name="T0" fmla="*/ 180 w 1551"/>
              <a:gd name="T1" fmla="*/ 1561 h 1562"/>
              <a:gd name="T2" fmla="*/ 180 w 1551"/>
              <a:gd name="T3" fmla="*/ 1561 h 1562"/>
              <a:gd name="T4" fmla="*/ 1369 w 1551"/>
              <a:gd name="T5" fmla="*/ 1561 h 1562"/>
              <a:gd name="T6" fmla="*/ 1550 w 1551"/>
              <a:gd name="T7" fmla="*/ 1370 h 1562"/>
              <a:gd name="T8" fmla="*/ 1550 w 1551"/>
              <a:gd name="T9" fmla="*/ 181 h 1562"/>
              <a:gd name="T10" fmla="*/ 1369 w 1551"/>
              <a:gd name="T11" fmla="*/ 0 h 1562"/>
              <a:gd name="T12" fmla="*/ 180 w 1551"/>
              <a:gd name="T13" fmla="*/ 0 h 1562"/>
              <a:gd name="T14" fmla="*/ 0 w 1551"/>
              <a:gd name="T15" fmla="*/ 181 h 1562"/>
              <a:gd name="T16" fmla="*/ 0 w 1551"/>
              <a:gd name="T17" fmla="*/ 1370 h 1562"/>
              <a:gd name="T18" fmla="*/ 180 w 1551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1" h="1562">
                <a:moveTo>
                  <a:pt x="180" y="1561"/>
                </a:moveTo>
                <a:lnTo>
                  <a:pt x="180" y="1561"/>
                </a:lnTo>
                <a:cubicBezTo>
                  <a:pt x="1369" y="1561"/>
                  <a:pt x="1369" y="1561"/>
                  <a:pt x="1369" y="1561"/>
                </a:cubicBezTo>
                <a:cubicBezTo>
                  <a:pt x="1476" y="1561"/>
                  <a:pt x="1550" y="1476"/>
                  <a:pt x="1550" y="1370"/>
                </a:cubicBezTo>
                <a:cubicBezTo>
                  <a:pt x="1550" y="181"/>
                  <a:pt x="1550" y="181"/>
                  <a:pt x="1550" y="181"/>
                </a:cubicBezTo>
                <a:cubicBezTo>
                  <a:pt x="1550" y="85"/>
                  <a:pt x="1476" y="0"/>
                  <a:pt x="136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85" y="0"/>
                  <a:pt x="0" y="85"/>
                  <a:pt x="0" y="181"/>
                </a:cubicBezTo>
                <a:cubicBezTo>
                  <a:pt x="0" y="1370"/>
                  <a:pt x="0" y="1370"/>
                  <a:pt x="0" y="1370"/>
                </a:cubicBezTo>
                <a:cubicBezTo>
                  <a:pt x="0" y="1476"/>
                  <a:pt x="85" y="1561"/>
                  <a:pt x="180" y="15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7">
            <a:extLst>
              <a:ext uri="{FF2B5EF4-FFF2-40B4-BE49-F238E27FC236}">
                <a16:creationId xmlns:a16="http://schemas.microsoft.com/office/drawing/2014/main" id="{5C6F82C4-AEC0-B647-99F9-E1369EF14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837" y="3681101"/>
            <a:ext cx="1437217" cy="1429097"/>
          </a:xfrm>
          <a:custGeom>
            <a:avLst/>
            <a:gdLst>
              <a:gd name="T0" fmla="*/ 180 w 1562"/>
              <a:gd name="T1" fmla="*/ 1550 h 1551"/>
              <a:gd name="T2" fmla="*/ 180 w 1562"/>
              <a:gd name="T3" fmla="*/ 1550 h 1551"/>
              <a:gd name="T4" fmla="*/ 1370 w 1562"/>
              <a:gd name="T5" fmla="*/ 1550 h 1551"/>
              <a:gd name="T6" fmla="*/ 1561 w 1562"/>
              <a:gd name="T7" fmla="*/ 1370 h 1551"/>
              <a:gd name="T8" fmla="*/ 1561 w 1562"/>
              <a:gd name="T9" fmla="*/ 181 h 1551"/>
              <a:gd name="T10" fmla="*/ 1370 w 1562"/>
              <a:gd name="T11" fmla="*/ 0 h 1551"/>
              <a:gd name="T12" fmla="*/ 180 w 1562"/>
              <a:gd name="T13" fmla="*/ 0 h 1551"/>
              <a:gd name="T14" fmla="*/ 0 w 1562"/>
              <a:gd name="T15" fmla="*/ 181 h 1551"/>
              <a:gd name="T16" fmla="*/ 0 w 1562"/>
              <a:gd name="T17" fmla="*/ 1370 h 1551"/>
              <a:gd name="T18" fmla="*/ 180 w 1562"/>
              <a:gd name="T1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2" h="1551">
                <a:moveTo>
                  <a:pt x="180" y="1550"/>
                </a:moveTo>
                <a:lnTo>
                  <a:pt x="180" y="1550"/>
                </a:lnTo>
                <a:cubicBezTo>
                  <a:pt x="1370" y="1550"/>
                  <a:pt x="1370" y="1550"/>
                  <a:pt x="1370" y="1550"/>
                </a:cubicBezTo>
                <a:cubicBezTo>
                  <a:pt x="1476" y="1550"/>
                  <a:pt x="1561" y="1465"/>
                  <a:pt x="1561" y="1370"/>
                </a:cubicBezTo>
                <a:cubicBezTo>
                  <a:pt x="1561" y="181"/>
                  <a:pt x="1561" y="181"/>
                  <a:pt x="1561" y="181"/>
                </a:cubicBezTo>
                <a:cubicBezTo>
                  <a:pt x="1561" y="74"/>
                  <a:pt x="1476" y="0"/>
                  <a:pt x="1370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85" y="0"/>
                  <a:pt x="0" y="74"/>
                  <a:pt x="0" y="181"/>
                </a:cubicBezTo>
                <a:cubicBezTo>
                  <a:pt x="0" y="1370"/>
                  <a:pt x="0" y="1370"/>
                  <a:pt x="0" y="1370"/>
                </a:cubicBezTo>
                <a:cubicBezTo>
                  <a:pt x="0" y="1465"/>
                  <a:pt x="85" y="1550"/>
                  <a:pt x="180" y="15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8">
            <a:extLst>
              <a:ext uri="{FF2B5EF4-FFF2-40B4-BE49-F238E27FC236}">
                <a16:creationId xmlns:a16="http://schemas.microsoft.com/office/drawing/2014/main" id="{F2EE40DF-438A-1A42-9599-CBAAA675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709" y="1062445"/>
            <a:ext cx="1429097" cy="1437217"/>
          </a:xfrm>
          <a:custGeom>
            <a:avLst/>
            <a:gdLst>
              <a:gd name="T0" fmla="*/ 180 w 1551"/>
              <a:gd name="T1" fmla="*/ 1560 h 1561"/>
              <a:gd name="T2" fmla="*/ 180 w 1551"/>
              <a:gd name="T3" fmla="*/ 1560 h 1561"/>
              <a:gd name="T4" fmla="*/ 1369 w 1551"/>
              <a:gd name="T5" fmla="*/ 1560 h 1561"/>
              <a:gd name="T6" fmla="*/ 1550 w 1551"/>
              <a:gd name="T7" fmla="*/ 1380 h 1561"/>
              <a:gd name="T8" fmla="*/ 1550 w 1551"/>
              <a:gd name="T9" fmla="*/ 191 h 1561"/>
              <a:gd name="T10" fmla="*/ 1369 w 1551"/>
              <a:gd name="T11" fmla="*/ 0 h 1561"/>
              <a:gd name="T12" fmla="*/ 180 w 1551"/>
              <a:gd name="T13" fmla="*/ 0 h 1561"/>
              <a:gd name="T14" fmla="*/ 0 w 1551"/>
              <a:gd name="T15" fmla="*/ 191 h 1561"/>
              <a:gd name="T16" fmla="*/ 0 w 1551"/>
              <a:gd name="T17" fmla="*/ 1380 h 1561"/>
              <a:gd name="T18" fmla="*/ 180 w 1551"/>
              <a:gd name="T19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1" h="1561">
                <a:moveTo>
                  <a:pt x="180" y="1560"/>
                </a:moveTo>
                <a:lnTo>
                  <a:pt x="180" y="1560"/>
                </a:lnTo>
                <a:cubicBezTo>
                  <a:pt x="1369" y="1560"/>
                  <a:pt x="1369" y="1560"/>
                  <a:pt x="1369" y="1560"/>
                </a:cubicBezTo>
                <a:cubicBezTo>
                  <a:pt x="1476" y="1560"/>
                  <a:pt x="1550" y="1476"/>
                  <a:pt x="1550" y="1380"/>
                </a:cubicBezTo>
                <a:cubicBezTo>
                  <a:pt x="1550" y="191"/>
                  <a:pt x="1550" y="191"/>
                  <a:pt x="1550" y="191"/>
                </a:cubicBezTo>
                <a:cubicBezTo>
                  <a:pt x="1550" y="85"/>
                  <a:pt x="1476" y="0"/>
                  <a:pt x="136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74" y="0"/>
                  <a:pt x="0" y="85"/>
                  <a:pt x="0" y="191"/>
                </a:cubicBezTo>
                <a:cubicBezTo>
                  <a:pt x="0" y="1380"/>
                  <a:pt x="0" y="1380"/>
                  <a:pt x="0" y="1380"/>
                </a:cubicBezTo>
                <a:cubicBezTo>
                  <a:pt x="0" y="1476"/>
                  <a:pt x="74" y="1560"/>
                  <a:pt x="180" y="1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9">
            <a:extLst>
              <a:ext uri="{FF2B5EF4-FFF2-40B4-BE49-F238E27FC236}">
                <a16:creationId xmlns:a16="http://schemas.microsoft.com/office/drawing/2014/main" id="{6D9091BB-D32D-EB40-BD52-3EF5DEA5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1000" y="1062445"/>
            <a:ext cx="1437217" cy="1437217"/>
          </a:xfrm>
          <a:custGeom>
            <a:avLst/>
            <a:gdLst>
              <a:gd name="T0" fmla="*/ 180 w 1561"/>
              <a:gd name="T1" fmla="*/ 1560 h 1561"/>
              <a:gd name="T2" fmla="*/ 180 w 1561"/>
              <a:gd name="T3" fmla="*/ 1560 h 1561"/>
              <a:gd name="T4" fmla="*/ 1369 w 1561"/>
              <a:gd name="T5" fmla="*/ 1560 h 1561"/>
              <a:gd name="T6" fmla="*/ 1560 w 1561"/>
              <a:gd name="T7" fmla="*/ 1380 h 1561"/>
              <a:gd name="T8" fmla="*/ 1560 w 1561"/>
              <a:gd name="T9" fmla="*/ 191 h 1561"/>
              <a:gd name="T10" fmla="*/ 1369 w 1561"/>
              <a:gd name="T11" fmla="*/ 0 h 1561"/>
              <a:gd name="T12" fmla="*/ 180 w 1561"/>
              <a:gd name="T13" fmla="*/ 0 h 1561"/>
              <a:gd name="T14" fmla="*/ 0 w 1561"/>
              <a:gd name="T15" fmla="*/ 191 h 1561"/>
              <a:gd name="T16" fmla="*/ 0 w 1561"/>
              <a:gd name="T17" fmla="*/ 1380 h 1561"/>
              <a:gd name="T18" fmla="*/ 180 w 1561"/>
              <a:gd name="T19" fmla="*/ 156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1" h="1561">
                <a:moveTo>
                  <a:pt x="180" y="1560"/>
                </a:moveTo>
                <a:lnTo>
                  <a:pt x="180" y="1560"/>
                </a:lnTo>
                <a:cubicBezTo>
                  <a:pt x="1369" y="1560"/>
                  <a:pt x="1369" y="1560"/>
                  <a:pt x="1369" y="1560"/>
                </a:cubicBezTo>
                <a:cubicBezTo>
                  <a:pt x="1475" y="1560"/>
                  <a:pt x="1560" y="1476"/>
                  <a:pt x="1560" y="1380"/>
                </a:cubicBezTo>
                <a:cubicBezTo>
                  <a:pt x="1560" y="191"/>
                  <a:pt x="1560" y="191"/>
                  <a:pt x="1560" y="191"/>
                </a:cubicBezTo>
                <a:cubicBezTo>
                  <a:pt x="1560" y="85"/>
                  <a:pt x="1475" y="0"/>
                  <a:pt x="136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85" y="0"/>
                  <a:pt x="0" y="85"/>
                  <a:pt x="0" y="191"/>
                </a:cubicBezTo>
                <a:cubicBezTo>
                  <a:pt x="0" y="1380"/>
                  <a:pt x="0" y="1380"/>
                  <a:pt x="0" y="1380"/>
                </a:cubicBezTo>
                <a:cubicBezTo>
                  <a:pt x="0" y="1476"/>
                  <a:pt x="85" y="1560"/>
                  <a:pt x="180" y="1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10">
            <a:extLst>
              <a:ext uri="{FF2B5EF4-FFF2-40B4-BE49-F238E27FC236}">
                <a16:creationId xmlns:a16="http://schemas.microsoft.com/office/drawing/2014/main" id="{5127155C-5841-394F-8A21-2776A85F9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709" y="11208219"/>
            <a:ext cx="1429097" cy="1429097"/>
          </a:xfrm>
          <a:custGeom>
            <a:avLst/>
            <a:gdLst>
              <a:gd name="T0" fmla="*/ 180 w 1551"/>
              <a:gd name="T1" fmla="*/ 1551 h 1552"/>
              <a:gd name="T2" fmla="*/ 180 w 1551"/>
              <a:gd name="T3" fmla="*/ 1551 h 1552"/>
              <a:gd name="T4" fmla="*/ 1369 w 1551"/>
              <a:gd name="T5" fmla="*/ 1551 h 1552"/>
              <a:gd name="T6" fmla="*/ 1550 w 1551"/>
              <a:gd name="T7" fmla="*/ 1370 h 1552"/>
              <a:gd name="T8" fmla="*/ 1550 w 1551"/>
              <a:gd name="T9" fmla="*/ 181 h 1552"/>
              <a:gd name="T10" fmla="*/ 1369 w 1551"/>
              <a:gd name="T11" fmla="*/ 0 h 1552"/>
              <a:gd name="T12" fmla="*/ 180 w 1551"/>
              <a:gd name="T13" fmla="*/ 0 h 1552"/>
              <a:gd name="T14" fmla="*/ 0 w 1551"/>
              <a:gd name="T15" fmla="*/ 181 h 1552"/>
              <a:gd name="T16" fmla="*/ 0 w 1551"/>
              <a:gd name="T17" fmla="*/ 1370 h 1552"/>
              <a:gd name="T18" fmla="*/ 180 w 1551"/>
              <a:gd name="T19" fmla="*/ 1551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1" h="1552">
                <a:moveTo>
                  <a:pt x="180" y="1551"/>
                </a:moveTo>
                <a:lnTo>
                  <a:pt x="180" y="1551"/>
                </a:lnTo>
                <a:cubicBezTo>
                  <a:pt x="1369" y="1551"/>
                  <a:pt x="1369" y="1551"/>
                  <a:pt x="1369" y="1551"/>
                </a:cubicBezTo>
                <a:cubicBezTo>
                  <a:pt x="1476" y="1551"/>
                  <a:pt x="1550" y="1476"/>
                  <a:pt x="1550" y="1370"/>
                </a:cubicBezTo>
                <a:cubicBezTo>
                  <a:pt x="1550" y="181"/>
                  <a:pt x="1550" y="181"/>
                  <a:pt x="1550" y="181"/>
                </a:cubicBezTo>
                <a:cubicBezTo>
                  <a:pt x="1550" y="75"/>
                  <a:pt x="1476" y="0"/>
                  <a:pt x="136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74" y="0"/>
                  <a:pt x="0" y="75"/>
                  <a:pt x="0" y="181"/>
                </a:cubicBezTo>
                <a:cubicBezTo>
                  <a:pt x="0" y="1370"/>
                  <a:pt x="0" y="1370"/>
                  <a:pt x="0" y="1370"/>
                </a:cubicBezTo>
                <a:cubicBezTo>
                  <a:pt x="0" y="1476"/>
                  <a:pt x="74" y="1551"/>
                  <a:pt x="180" y="15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11">
            <a:extLst>
              <a:ext uri="{FF2B5EF4-FFF2-40B4-BE49-F238E27FC236}">
                <a16:creationId xmlns:a16="http://schemas.microsoft.com/office/drawing/2014/main" id="{27419154-6D9A-6A4E-B274-CDD69732E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1000" y="11208219"/>
            <a:ext cx="1437217" cy="1429097"/>
          </a:xfrm>
          <a:custGeom>
            <a:avLst/>
            <a:gdLst>
              <a:gd name="T0" fmla="*/ 180 w 1561"/>
              <a:gd name="T1" fmla="*/ 1551 h 1552"/>
              <a:gd name="T2" fmla="*/ 180 w 1561"/>
              <a:gd name="T3" fmla="*/ 1551 h 1552"/>
              <a:gd name="T4" fmla="*/ 1369 w 1561"/>
              <a:gd name="T5" fmla="*/ 1551 h 1552"/>
              <a:gd name="T6" fmla="*/ 1560 w 1561"/>
              <a:gd name="T7" fmla="*/ 1370 h 1552"/>
              <a:gd name="T8" fmla="*/ 1560 w 1561"/>
              <a:gd name="T9" fmla="*/ 181 h 1552"/>
              <a:gd name="T10" fmla="*/ 1369 w 1561"/>
              <a:gd name="T11" fmla="*/ 0 h 1552"/>
              <a:gd name="T12" fmla="*/ 180 w 1561"/>
              <a:gd name="T13" fmla="*/ 0 h 1552"/>
              <a:gd name="T14" fmla="*/ 0 w 1561"/>
              <a:gd name="T15" fmla="*/ 181 h 1552"/>
              <a:gd name="T16" fmla="*/ 0 w 1561"/>
              <a:gd name="T17" fmla="*/ 1370 h 1552"/>
              <a:gd name="T18" fmla="*/ 180 w 1561"/>
              <a:gd name="T19" fmla="*/ 1551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1" h="1552">
                <a:moveTo>
                  <a:pt x="180" y="1551"/>
                </a:moveTo>
                <a:lnTo>
                  <a:pt x="180" y="1551"/>
                </a:lnTo>
                <a:cubicBezTo>
                  <a:pt x="1369" y="1551"/>
                  <a:pt x="1369" y="1551"/>
                  <a:pt x="1369" y="1551"/>
                </a:cubicBezTo>
                <a:cubicBezTo>
                  <a:pt x="1475" y="1551"/>
                  <a:pt x="1560" y="1476"/>
                  <a:pt x="1560" y="1370"/>
                </a:cubicBezTo>
                <a:cubicBezTo>
                  <a:pt x="1560" y="181"/>
                  <a:pt x="1560" y="181"/>
                  <a:pt x="1560" y="181"/>
                </a:cubicBezTo>
                <a:cubicBezTo>
                  <a:pt x="1560" y="75"/>
                  <a:pt x="1475" y="0"/>
                  <a:pt x="136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85" y="0"/>
                  <a:pt x="0" y="75"/>
                  <a:pt x="0" y="181"/>
                </a:cubicBezTo>
                <a:cubicBezTo>
                  <a:pt x="0" y="1370"/>
                  <a:pt x="0" y="1370"/>
                  <a:pt x="0" y="1370"/>
                </a:cubicBezTo>
                <a:cubicBezTo>
                  <a:pt x="0" y="1476"/>
                  <a:pt x="85" y="1551"/>
                  <a:pt x="180" y="15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12">
            <a:extLst>
              <a:ext uri="{FF2B5EF4-FFF2-40B4-BE49-F238E27FC236}">
                <a16:creationId xmlns:a16="http://schemas.microsoft.com/office/drawing/2014/main" id="{D52DDCC7-1838-A041-A8DA-410FDE50A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1156" y="8764138"/>
            <a:ext cx="1437217" cy="1437217"/>
          </a:xfrm>
          <a:custGeom>
            <a:avLst/>
            <a:gdLst>
              <a:gd name="T0" fmla="*/ 181 w 1562"/>
              <a:gd name="T1" fmla="*/ 1561 h 1562"/>
              <a:gd name="T2" fmla="*/ 181 w 1562"/>
              <a:gd name="T3" fmla="*/ 1561 h 1562"/>
              <a:gd name="T4" fmla="*/ 1370 w 1562"/>
              <a:gd name="T5" fmla="*/ 1561 h 1562"/>
              <a:gd name="T6" fmla="*/ 1561 w 1562"/>
              <a:gd name="T7" fmla="*/ 1370 h 1562"/>
              <a:gd name="T8" fmla="*/ 1561 w 1562"/>
              <a:gd name="T9" fmla="*/ 181 h 1562"/>
              <a:gd name="T10" fmla="*/ 1370 w 1562"/>
              <a:gd name="T11" fmla="*/ 0 h 1562"/>
              <a:gd name="T12" fmla="*/ 181 w 1562"/>
              <a:gd name="T13" fmla="*/ 0 h 1562"/>
              <a:gd name="T14" fmla="*/ 0 w 1562"/>
              <a:gd name="T15" fmla="*/ 181 h 1562"/>
              <a:gd name="T16" fmla="*/ 0 w 1562"/>
              <a:gd name="T17" fmla="*/ 1370 h 1562"/>
              <a:gd name="T18" fmla="*/ 181 w 1562"/>
              <a:gd name="T19" fmla="*/ 156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2" h="1562">
                <a:moveTo>
                  <a:pt x="181" y="1561"/>
                </a:moveTo>
                <a:lnTo>
                  <a:pt x="181" y="1561"/>
                </a:lnTo>
                <a:cubicBezTo>
                  <a:pt x="1370" y="1561"/>
                  <a:pt x="1370" y="1561"/>
                  <a:pt x="1370" y="1561"/>
                </a:cubicBezTo>
                <a:cubicBezTo>
                  <a:pt x="1476" y="1561"/>
                  <a:pt x="1561" y="1476"/>
                  <a:pt x="1561" y="1370"/>
                </a:cubicBezTo>
                <a:cubicBezTo>
                  <a:pt x="1561" y="181"/>
                  <a:pt x="1561" y="181"/>
                  <a:pt x="1561" y="181"/>
                </a:cubicBezTo>
                <a:cubicBezTo>
                  <a:pt x="1561" y="85"/>
                  <a:pt x="1476" y="0"/>
                  <a:pt x="1370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85" y="0"/>
                  <a:pt x="0" y="85"/>
                  <a:pt x="0" y="181"/>
                </a:cubicBezTo>
                <a:cubicBezTo>
                  <a:pt x="0" y="1370"/>
                  <a:pt x="0" y="1370"/>
                  <a:pt x="0" y="1370"/>
                </a:cubicBezTo>
                <a:cubicBezTo>
                  <a:pt x="0" y="1476"/>
                  <a:pt x="85" y="1561"/>
                  <a:pt x="181" y="15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4">
            <a:extLst>
              <a:ext uri="{FF2B5EF4-FFF2-40B4-BE49-F238E27FC236}">
                <a16:creationId xmlns:a16="http://schemas.microsoft.com/office/drawing/2014/main" id="{0749A4CA-8F7B-2D43-9697-FDD4FD3C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1654" y="1533397"/>
            <a:ext cx="519672" cy="507490"/>
          </a:xfrm>
          <a:custGeom>
            <a:avLst/>
            <a:gdLst>
              <a:gd name="T0" fmla="*/ 287 w 564"/>
              <a:gd name="T1" fmla="*/ 552 h 553"/>
              <a:gd name="T2" fmla="*/ 287 w 564"/>
              <a:gd name="T3" fmla="*/ 552 h 553"/>
              <a:gd name="T4" fmla="*/ 202 w 564"/>
              <a:gd name="T5" fmla="*/ 520 h 553"/>
              <a:gd name="T6" fmla="*/ 43 w 564"/>
              <a:gd name="T7" fmla="*/ 360 h 553"/>
              <a:gd name="T8" fmla="*/ 43 w 564"/>
              <a:gd name="T9" fmla="*/ 201 h 553"/>
              <a:gd name="T10" fmla="*/ 244 w 564"/>
              <a:gd name="T11" fmla="*/ 0 h 553"/>
              <a:gd name="T12" fmla="*/ 265 w 564"/>
              <a:gd name="T13" fmla="*/ 0 h 553"/>
              <a:gd name="T14" fmla="*/ 510 w 564"/>
              <a:gd name="T15" fmla="*/ 0 h 553"/>
              <a:gd name="T16" fmla="*/ 563 w 564"/>
              <a:gd name="T17" fmla="*/ 53 h 553"/>
              <a:gd name="T18" fmla="*/ 563 w 564"/>
              <a:gd name="T19" fmla="*/ 297 h 553"/>
              <a:gd name="T20" fmla="*/ 552 w 564"/>
              <a:gd name="T21" fmla="*/ 318 h 553"/>
              <a:gd name="T22" fmla="*/ 361 w 564"/>
              <a:gd name="T23" fmla="*/ 509 h 553"/>
              <a:gd name="T24" fmla="*/ 287 w 564"/>
              <a:gd name="T25" fmla="*/ 552 h 553"/>
              <a:gd name="T26" fmla="*/ 276 w 564"/>
              <a:gd name="T27" fmla="*/ 53 h 553"/>
              <a:gd name="T28" fmla="*/ 276 w 564"/>
              <a:gd name="T29" fmla="*/ 53 h 553"/>
              <a:gd name="T30" fmla="*/ 85 w 564"/>
              <a:gd name="T31" fmla="*/ 244 h 553"/>
              <a:gd name="T32" fmla="*/ 85 w 564"/>
              <a:gd name="T33" fmla="*/ 318 h 553"/>
              <a:gd name="T34" fmla="*/ 244 w 564"/>
              <a:gd name="T35" fmla="*/ 477 h 553"/>
              <a:gd name="T36" fmla="*/ 319 w 564"/>
              <a:gd name="T37" fmla="*/ 477 h 553"/>
              <a:gd name="T38" fmla="*/ 510 w 564"/>
              <a:gd name="T39" fmla="*/ 286 h 553"/>
              <a:gd name="T40" fmla="*/ 510 w 564"/>
              <a:gd name="T41" fmla="*/ 53 h 553"/>
              <a:gd name="T42" fmla="*/ 276 w 564"/>
              <a:gd name="T43" fmla="*/ 5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4" h="553">
                <a:moveTo>
                  <a:pt x="287" y="552"/>
                </a:moveTo>
                <a:lnTo>
                  <a:pt x="287" y="552"/>
                </a:lnTo>
                <a:cubicBezTo>
                  <a:pt x="255" y="552"/>
                  <a:pt x="223" y="541"/>
                  <a:pt x="202" y="520"/>
                </a:cubicBezTo>
                <a:cubicBezTo>
                  <a:pt x="43" y="360"/>
                  <a:pt x="43" y="360"/>
                  <a:pt x="43" y="360"/>
                </a:cubicBezTo>
                <a:cubicBezTo>
                  <a:pt x="0" y="318"/>
                  <a:pt x="0" y="244"/>
                  <a:pt x="43" y="201"/>
                </a:cubicBezTo>
                <a:cubicBezTo>
                  <a:pt x="244" y="0"/>
                  <a:pt x="244" y="0"/>
                  <a:pt x="244" y="0"/>
                </a:cubicBezTo>
                <a:cubicBezTo>
                  <a:pt x="244" y="0"/>
                  <a:pt x="255" y="0"/>
                  <a:pt x="265" y="0"/>
                </a:cubicBezTo>
                <a:cubicBezTo>
                  <a:pt x="510" y="0"/>
                  <a:pt x="510" y="0"/>
                  <a:pt x="510" y="0"/>
                </a:cubicBezTo>
                <a:cubicBezTo>
                  <a:pt x="542" y="0"/>
                  <a:pt x="563" y="21"/>
                  <a:pt x="563" y="53"/>
                </a:cubicBezTo>
                <a:cubicBezTo>
                  <a:pt x="563" y="297"/>
                  <a:pt x="563" y="297"/>
                  <a:pt x="563" y="297"/>
                </a:cubicBezTo>
                <a:cubicBezTo>
                  <a:pt x="563" y="307"/>
                  <a:pt x="563" y="307"/>
                  <a:pt x="552" y="318"/>
                </a:cubicBezTo>
                <a:cubicBezTo>
                  <a:pt x="361" y="509"/>
                  <a:pt x="361" y="509"/>
                  <a:pt x="361" y="509"/>
                </a:cubicBezTo>
                <a:cubicBezTo>
                  <a:pt x="340" y="541"/>
                  <a:pt x="308" y="552"/>
                  <a:pt x="287" y="552"/>
                </a:cubicBezTo>
                <a:close/>
                <a:moveTo>
                  <a:pt x="276" y="53"/>
                </a:moveTo>
                <a:lnTo>
                  <a:pt x="276" y="53"/>
                </a:lnTo>
                <a:cubicBezTo>
                  <a:pt x="85" y="244"/>
                  <a:pt x="85" y="244"/>
                  <a:pt x="85" y="244"/>
                </a:cubicBezTo>
                <a:cubicBezTo>
                  <a:pt x="64" y="265"/>
                  <a:pt x="64" y="297"/>
                  <a:pt x="85" y="318"/>
                </a:cubicBezTo>
                <a:cubicBezTo>
                  <a:pt x="244" y="477"/>
                  <a:pt x="244" y="477"/>
                  <a:pt x="244" y="477"/>
                </a:cubicBezTo>
                <a:cubicBezTo>
                  <a:pt x="265" y="498"/>
                  <a:pt x="297" y="498"/>
                  <a:pt x="319" y="477"/>
                </a:cubicBezTo>
                <a:cubicBezTo>
                  <a:pt x="510" y="286"/>
                  <a:pt x="510" y="286"/>
                  <a:pt x="510" y="286"/>
                </a:cubicBezTo>
                <a:cubicBezTo>
                  <a:pt x="510" y="53"/>
                  <a:pt x="510" y="53"/>
                  <a:pt x="510" y="53"/>
                </a:cubicBezTo>
                <a:lnTo>
                  <a:pt x="276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5">
            <a:extLst>
              <a:ext uri="{FF2B5EF4-FFF2-40B4-BE49-F238E27FC236}">
                <a16:creationId xmlns:a16="http://schemas.microsoft.com/office/drawing/2014/main" id="{204D7609-015D-4B4F-A6DB-7F57F5BEE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568" y="1638955"/>
            <a:ext cx="89319" cy="81199"/>
          </a:xfrm>
          <a:custGeom>
            <a:avLst/>
            <a:gdLst>
              <a:gd name="T0" fmla="*/ 74 w 97"/>
              <a:gd name="T1" fmla="*/ 75 h 86"/>
              <a:gd name="T2" fmla="*/ 74 w 97"/>
              <a:gd name="T3" fmla="*/ 75 h 86"/>
              <a:gd name="T4" fmla="*/ 11 w 97"/>
              <a:gd name="T5" fmla="*/ 75 h 86"/>
              <a:gd name="T6" fmla="*/ 11 w 97"/>
              <a:gd name="T7" fmla="*/ 11 h 86"/>
              <a:gd name="T8" fmla="*/ 74 w 97"/>
              <a:gd name="T9" fmla="*/ 11 h 86"/>
              <a:gd name="T10" fmla="*/ 74 w 97"/>
              <a:gd name="T11" fmla="*/ 7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86">
                <a:moveTo>
                  <a:pt x="74" y="75"/>
                </a:moveTo>
                <a:lnTo>
                  <a:pt x="74" y="75"/>
                </a:lnTo>
                <a:cubicBezTo>
                  <a:pt x="53" y="85"/>
                  <a:pt x="32" y="85"/>
                  <a:pt x="11" y="75"/>
                </a:cubicBezTo>
                <a:cubicBezTo>
                  <a:pt x="0" y="53"/>
                  <a:pt x="0" y="32"/>
                  <a:pt x="11" y="11"/>
                </a:cubicBezTo>
                <a:cubicBezTo>
                  <a:pt x="32" y="0"/>
                  <a:pt x="53" y="0"/>
                  <a:pt x="74" y="11"/>
                </a:cubicBezTo>
                <a:cubicBezTo>
                  <a:pt x="96" y="32"/>
                  <a:pt x="96" y="53"/>
                  <a:pt x="74" y="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6">
            <a:extLst>
              <a:ext uri="{FF2B5EF4-FFF2-40B4-BE49-F238E27FC236}">
                <a16:creationId xmlns:a16="http://schemas.microsoft.com/office/drawing/2014/main" id="{A81C327F-3B2E-A74C-93EB-4AB3C094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182" y="1541517"/>
            <a:ext cx="548092" cy="332915"/>
          </a:xfrm>
          <a:custGeom>
            <a:avLst/>
            <a:gdLst>
              <a:gd name="T0" fmla="*/ 478 w 596"/>
              <a:gd name="T1" fmla="*/ 361 h 362"/>
              <a:gd name="T2" fmla="*/ 478 w 596"/>
              <a:gd name="T3" fmla="*/ 361 h 362"/>
              <a:gd name="T4" fmla="*/ 223 w 596"/>
              <a:gd name="T5" fmla="*/ 361 h 362"/>
              <a:gd name="T6" fmla="*/ 170 w 596"/>
              <a:gd name="T7" fmla="*/ 308 h 362"/>
              <a:gd name="T8" fmla="*/ 96 w 596"/>
              <a:gd name="T9" fmla="*/ 53 h 362"/>
              <a:gd name="T10" fmla="*/ 32 w 596"/>
              <a:gd name="T11" fmla="*/ 53 h 362"/>
              <a:gd name="T12" fmla="*/ 0 w 596"/>
              <a:gd name="T13" fmla="*/ 21 h 362"/>
              <a:gd name="T14" fmla="*/ 32 w 596"/>
              <a:gd name="T15" fmla="*/ 0 h 362"/>
              <a:gd name="T16" fmla="*/ 117 w 596"/>
              <a:gd name="T17" fmla="*/ 0 h 362"/>
              <a:gd name="T18" fmla="*/ 138 w 596"/>
              <a:gd name="T19" fmla="*/ 11 h 362"/>
              <a:gd name="T20" fmla="*/ 223 w 596"/>
              <a:gd name="T21" fmla="*/ 297 h 362"/>
              <a:gd name="T22" fmla="*/ 223 w 596"/>
              <a:gd name="T23" fmla="*/ 308 h 362"/>
              <a:gd name="T24" fmla="*/ 478 w 596"/>
              <a:gd name="T25" fmla="*/ 308 h 362"/>
              <a:gd name="T26" fmla="*/ 478 w 596"/>
              <a:gd name="T27" fmla="*/ 297 h 362"/>
              <a:gd name="T28" fmla="*/ 531 w 596"/>
              <a:gd name="T29" fmla="*/ 138 h 362"/>
              <a:gd name="T30" fmla="*/ 308 w 596"/>
              <a:gd name="T31" fmla="*/ 138 h 362"/>
              <a:gd name="T32" fmla="*/ 287 w 596"/>
              <a:gd name="T33" fmla="*/ 106 h 362"/>
              <a:gd name="T34" fmla="*/ 308 w 596"/>
              <a:gd name="T35" fmla="*/ 75 h 362"/>
              <a:gd name="T36" fmla="*/ 563 w 596"/>
              <a:gd name="T37" fmla="*/ 75 h 362"/>
              <a:gd name="T38" fmla="*/ 584 w 596"/>
              <a:gd name="T39" fmla="*/ 85 h 362"/>
              <a:gd name="T40" fmla="*/ 595 w 596"/>
              <a:gd name="T41" fmla="*/ 117 h 362"/>
              <a:gd name="T42" fmla="*/ 531 w 596"/>
              <a:gd name="T43" fmla="*/ 308 h 362"/>
              <a:gd name="T44" fmla="*/ 478 w 596"/>
              <a:gd name="T45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6" h="362">
                <a:moveTo>
                  <a:pt x="478" y="361"/>
                </a:moveTo>
                <a:lnTo>
                  <a:pt x="478" y="361"/>
                </a:lnTo>
                <a:cubicBezTo>
                  <a:pt x="223" y="361"/>
                  <a:pt x="223" y="361"/>
                  <a:pt x="223" y="361"/>
                </a:cubicBezTo>
                <a:cubicBezTo>
                  <a:pt x="202" y="361"/>
                  <a:pt x="170" y="340"/>
                  <a:pt x="170" y="308"/>
                </a:cubicBezTo>
                <a:cubicBezTo>
                  <a:pt x="96" y="53"/>
                  <a:pt x="96" y="53"/>
                  <a:pt x="96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22" y="53"/>
                  <a:pt x="0" y="43"/>
                  <a:pt x="0" y="21"/>
                </a:cubicBezTo>
                <a:cubicBezTo>
                  <a:pt x="0" y="11"/>
                  <a:pt x="22" y="0"/>
                  <a:pt x="32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8" y="0"/>
                  <a:pt x="138" y="0"/>
                  <a:pt x="138" y="11"/>
                </a:cubicBezTo>
                <a:cubicBezTo>
                  <a:pt x="223" y="297"/>
                  <a:pt x="223" y="297"/>
                  <a:pt x="223" y="297"/>
                </a:cubicBezTo>
                <a:cubicBezTo>
                  <a:pt x="223" y="297"/>
                  <a:pt x="223" y="297"/>
                  <a:pt x="223" y="308"/>
                </a:cubicBezTo>
                <a:cubicBezTo>
                  <a:pt x="478" y="308"/>
                  <a:pt x="478" y="308"/>
                  <a:pt x="478" y="308"/>
                </a:cubicBezTo>
                <a:cubicBezTo>
                  <a:pt x="478" y="297"/>
                  <a:pt x="478" y="297"/>
                  <a:pt x="478" y="297"/>
                </a:cubicBezTo>
                <a:cubicBezTo>
                  <a:pt x="531" y="138"/>
                  <a:pt x="531" y="138"/>
                  <a:pt x="531" y="138"/>
                </a:cubicBezTo>
                <a:cubicBezTo>
                  <a:pt x="308" y="138"/>
                  <a:pt x="308" y="138"/>
                  <a:pt x="308" y="138"/>
                </a:cubicBezTo>
                <a:cubicBezTo>
                  <a:pt x="298" y="138"/>
                  <a:pt x="287" y="128"/>
                  <a:pt x="287" y="106"/>
                </a:cubicBezTo>
                <a:cubicBezTo>
                  <a:pt x="287" y="96"/>
                  <a:pt x="298" y="75"/>
                  <a:pt x="308" y="75"/>
                </a:cubicBezTo>
                <a:cubicBezTo>
                  <a:pt x="563" y="75"/>
                  <a:pt x="563" y="75"/>
                  <a:pt x="563" y="75"/>
                </a:cubicBezTo>
                <a:cubicBezTo>
                  <a:pt x="574" y="75"/>
                  <a:pt x="584" y="85"/>
                  <a:pt x="584" y="85"/>
                </a:cubicBezTo>
                <a:cubicBezTo>
                  <a:pt x="595" y="96"/>
                  <a:pt x="595" y="106"/>
                  <a:pt x="595" y="117"/>
                </a:cubicBezTo>
                <a:cubicBezTo>
                  <a:pt x="531" y="308"/>
                  <a:pt x="531" y="308"/>
                  <a:pt x="531" y="308"/>
                </a:cubicBezTo>
                <a:cubicBezTo>
                  <a:pt x="531" y="340"/>
                  <a:pt x="510" y="361"/>
                  <a:pt x="478" y="3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7">
            <a:extLst>
              <a:ext uri="{FF2B5EF4-FFF2-40B4-BE49-F238E27FC236}">
                <a16:creationId xmlns:a16="http://schemas.microsoft.com/office/drawing/2014/main" id="{6078B83A-3491-A540-B7CF-0BD74FFC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220" y="1923151"/>
            <a:ext cx="97438" cy="109617"/>
          </a:xfrm>
          <a:custGeom>
            <a:avLst/>
            <a:gdLst>
              <a:gd name="T0" fmla="*/ 0 w 107"/>
              <a:gd name="T1" fmla="*/ 53 h 118"/>
              <a:gd name="T2" fmla="*/ 0 w 107"/>
              <a:gd name="T3" fmla="*/ 53 h 118"/>
              <a:gd name="T4" fmla="*/ 53 w 107"/>
              <a:gd name="T5" fmla="*/ 0 h 118"/>
              <a:gd name="T6" fmla="*/ 106 w 107"/>
              <a:gd name="T7" fmla="*/ 53 h 118"/>
              <a:gd name="T8" fmla="*/ 53 w 107"/>
              <a:gd name="T9" fmla="*/ 117 h 118"/>
              <a:gd name="T10" fmla="*/ 0 w 107"/>
              <a:gd name="T11" fmla="*/ 5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18">
                <a:moveTo>
                  <a:pt x="0" y="53"/>
                </a:moveTo>
                <a:lnTo>
                  <a:pt x="0" y="53"/>
                </a:lnTo>
                <a:cubicBezTo>
                  <a:pt x="0" y="21"/>
                  <a:pt x="21" y="0"/>
                  <a:pt x="53" y="0"/>
                </a:cubicBezTo>
                <a:cubicBezTo>
                  <a:pt x="85" y="0"/>
                  <a:pt x="106" y="21"/>
                  <a:pt x="106" y="53"/>
                </a:cubicBezTo>
                <a:cubicBezTo>
                  <a:pt x="106" y="85"/>
                  <a:pt x="85" y="117"/>
                  <a:pt x="53" y="117"/>
                </a:cubicBezTo>
                <a:cubicBezTo>
                  <a:pt x="21" y="117"/>
                  <a:pt x="0" y="85"/>
                  <a:pt x="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8">
            <a:extLst>
              <a:ext uri="{FF2B5EF4-FFF2-40B4-BE49-F238E27FC236}">
                <a16:creationId xmlns:a16="http://schemas.microsoft.com/office/drawing/2014/main" id="{D78B3894-984D-F548-9788-D67DB931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4415" y="1923151"/>
            <a:ext cx="97438" cy="109617"/>
          </a:xfrm>
          <a:custGeom>
            <a:avLst/>
            <a:gdLst>
              <a:gd name="T0" fmla="*/ 0 w 107"/>
              <a:gd name="T1" fmla="*/ 53 h 118"/>
              <a:gd name="T2" fmla="*/ 0 w 107"/>
              <a:gd name="T3" fmla="*/ 53 h 118"/>
              <a:gd name="T4" fmla="*/ 53 w 107"/>
              <a:gd name="T5" fmla="*/ 0 h 118"/>
              <a:gd name="T6" fmla="*/ 106 w 107"/>
              <a:gd name="T7" fmla="*/ 53 h 118"/>
              <a:gd name="T8" fmla="*/ 53 w 107"/>
              <a:gd name="T9" fmla="*/ 117 h 118"/>
              <a:gd name="T10" fmla="*/ 0 w 107"/>
              <a:gd name="T11" fmla="*/ 5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18">
                <a:moveTo>
                  <a:pt x="0" y="53"/>
                </a:moveTo>
                <a:lnTo>
                  <a:pt x="0" y="53"/>
                </a:lnTo>
                <a:cubicBezTo>
                  <a:pt x="0" y="21"/>
                  <a:pt x="21" y="0"/>
                  <a:pt x="53" y="0"/>
                </a:cubicBezTo>
                <a:cubicBezTo>
                  <a:pt x="85" y="0"/>
                  <a:pt x="106" y="21"/>
                  <a:pt x="106" y="53"/>
                </a:cubicBezTo>
                <a:cubicBezTo>
                  <a:pt x="106" y="85"/>
                  <a:pt x="85" y="117"/>
                  <a:pt x="53" y="117"/>
                </a:cubicBezTo>
                <a:cubicBezTo>
                  <a:pt x="21" y="117"/>
                  <a:pt x="0" y="85"/>
                  <a:pt x="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9">
            <a:extLst>
              <a:ext uri="{FF2B5EF4-FFF2-40B4-BE49-F238E27FC236}">
                <a16:creationId xmlns:a16="http://schemas.microsoft.com/office/drawing/2014/main" id="{8D7A6977-D1F5-624F-90D6-0FA1F9EA8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4815" y="11687291"/>
            <a:ext cx="653648" cy="470952"/>
          </a:xfrm>
          <a:custGeom>
            <a:avLst/>
            <a:gdLst>
              <a:gd name="T0" fmla="*/ 605 w 712"/>
              <a:gd name="T1" fmla="*/ 509 h 510"/>
              <a:gd name="T2" fmla="*/ 605 w 712"/>
              <a:gd name="T3" fmla="*/ 509 h 510"/>
              <a:gd name="T4" fmla="*/ 106 w 712"/>
              <a:gd name="T5" fmla="*/ 509 h 510"/>
              <a:gd name="T6" fmla="*/ 0 w 712"/>
              <a:gd name="T7" fmla="*/ 403 h 510"/>
              <a:gd name="T8" fmla="*/ 0 w 712"/>
              <a:gd name="T9" fmla="*/ 106 h 510"/>
              <a:gd name="T10" fmla="*/ 106 w 712"/>
              <a:gd name="T11" fmla="*/ 0 h 510"/>
              <a:gd name="T12" fmla="*/ 605 w 712"/>
              <a:gd name="T13" fmla="*/ 0 h 510"/>
              <a:gd name="T14" fmla="*/ 711 w 712"/>
              <a:gd name="T15" fmla="*/ 106 h 510"/>
              <a:gd name="T16" fmla="*/ 711 w 712"/>
              <a:gd name="T17" fmla="*/ 403 h 510"/>
              <a:gd name="T18" fmla="*/ 605 w 712"/>
              <a:gd name="T19" fmla="*/ 509 h 510"/>
              <a:gd name="T20" fmla="*/ 106 w 712"/>
              <a:gd name="T21" fmla="*/ 53 h 510"/>
              <a:gd name="T22" fmla="*/ 106 w 712"/>
              <a:gd name="T23" fmla="*/ 53 h 510"/>
              <a:gd name="T24" fmla="*/ 53 w 712"/>
              <a:gd name="T25" fmla="*/ 106 h 510"/>
              <a:gd name="T26" fmla="*/ 53 w 712"/>
              <a:gd name="T27" fmla="*/ 403 h 510"/>
              <a:gd name="T28" fmla="*/ 106 w 712"/>
              <a:gd name="T29" fmla="*/ 456 h 510"/>
              <a:gd name="T30" fmla="*/ 605 w 712"/>
              <a:gd name="T31" fmla="*/ 456 h 510"/>
              <a:gd name="T32" fmla="*/ 647 w 712"/>
              <a:gd name="T33" fmla="*/ 403 h 510"/>
              <a:gd name="T34" fmla="*/ 647 w 712"/>
              <a:gd name="T35" fmla="*/ 106 h 510"/>
              <a:gd name="T36" fmla="*/ 605 w 712"/>
              <a:gd name="T37" fmla="*/ 53 h 510"/>
              <a:gd name="T38" fmla="*/ 106 w 712"/>
              <a:gd name="T39" fmla="*/ 53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2" h="510">
                <a:moveTo>
                  <a:pt x="605" y="509"/>
                </a:moveTo>
                <a:lnTo>
                  <a:pt x="605" y="509"/>
                </a:lnTo>
                <a:cubicBezTo>
                  <a:pt x="106" y="509"/>
                  <a:pt x="106" y="509"/>
                  <a:pt x="106" y="509"/>
                </a:cubicBezTo>
                <a:cubicBezTo>
                  <a:pt x="42" y="509"/>
                  <a:pt x="0" y="467"/>
                  <a:pt x="0" y="40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2"/>
                  <a:pt x="42" y="0"/>
                  <a:pt x="106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58" y="0"/>
                  <a:pt x="711" y="42"/>
                  <a:pt x="711" y="106"/>
                </a:cubicBezTo>
                <a:cubicBezTo>
                  <a:pt x="711" y="403"/>
                  <a:pt x="711" y="403"/>
                  <a:pt x="711" y="403"/>
                </a:cubicBezTo>
                <a:cubicBezTo>
                  <a:pt x="711" y="467"/>
                  <a:pt x="658" y="509"/>
                  <a:pt x="605" y="509"/>
                </a:cubicBezTo>
                <a:close/>
                <a:moveTo>
                  <a:pt x="106" y="53"/>
                </a:moveTo>
                <a:lnTo>
                  <a:pt x="106" y="53"/>
                </a:lnTo>
                <a:cubicBezTo>
                  <a:pt x="74" y="53"/>
                  <a:pt x="53" y="74"/>
                  <a:pt x="53" y="106"/>
                </a:cubicBezTo>
                <a:cubicBezTo>
                  <a:pt x="53" y="403"/>
                  <a:pt x="53" y="403"/>
                  <a:pt x="53" y="403"/>
                </a:cubicBezTo>
                <a:cubicBezTo>
                  <a:pt x="53" y="435"/>
                  <a:pt x="74" y="456"/>
                  <a:pt x="106" y="456"/>
                </a:cubicBezTo>
                <a:cubicBezTo>
                  <a:pt x="605" y="456"/>
                  <a:pt x="605" y="456"/>
                  <a:pt x="605" y="456"/>
                </a:cubicBezTo>
                <a:cubicBezTo>
                  <a:pt x="626" y="456"/>
                  <a:pt x="647" y="435"/>
                  <a:pt x="647" y="403"/>
                </a:cubicBezTo>
                <a:cubicBezTo>
                  <a:pt x="647" y="106"/>
                  <a:pt x="647" y="106"/>
                  <a:pt x="647" y="106"/>
                </a:cubicBezTo>
                <a:cubicBezTo>
                  <a:pt x="647" y="74"/>
                  <a:pt x="626" y="53"/>
                  <a:pt x="605" y="53"/>
                </a:cubicBezTo>
                <a:lnTo>
                  <a:pt x="106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0">
            <a:extLst>
              <a:ext uri="{FF2B5EF4-FFF2-40B4-BE49-F238E27FC236}">
                <a16:creationId xmlns:a16="http://schemas.microsoft.com/office/drawing/2014/main" id="{B321F246-259C-DA48-8CCA-75128CDE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531" y="11821270"/>
            <a:ext cx="150216" cy="198935"/>
          </a:xfrm>
          <a:custGeom>
            <a:avLst/>
            <a:gdLst>
              <a:gd name="T0" fmla="*/ 85 w 161"/>
              <a:gd name="T1" fmla="*/ 213 h 214"/>
              <a:gd name="T2" fmla="*/ 85 w 161"/>
              <a:gd name="T3" fmla="*/ 213 h 214"/>
              <a:gd name="T4" fmla="*/ 32 w 161"/>
              <a:gd name="T5" fmla="*/ 213 h 214"/>
              <a:gd name="T6" fmla="*/ 11 w 161"/>
              <a:gd name="T7" fmla="*/ 191 h 214"/>
              <a:gd name="T8" fmla="*/ 11 w 161"/>
              <a:gd name="T9" fmla="*/ 191 h 214"/>
              <a:gd name="T10" fmla="*/ 32 w 161"/>
              <a:gd name="T11" fmla="*/ 170 h 214"/>
              <a:gd name="T12" fmla="*/ 85 w 161"/>
              <a:gd name="T13" fmla="*/ 170 h 214"/>
              <a:gd name="T14" fmla="*/ 107 w 161"/>
              <a:gd name="T15" fmla="*/ 149 h 214"/>
              <a:gd name="T16" fmla="*/ 85 w 161"/>
              <a:gd name="T17" fmla="*/ 128 h 214"/>
              <a:gd name="T18" fmla="*/ 75 w 161"/>
              <a:gd name="T19" fmla="*/ 128 h 214"/>
              <a:gd name="T20" fmla="*/ 0 w 161"/>
              <a:gd name="T21" fmla="*/ 75 h 214"/>
              <a:gd name="T22" fmla="*/ 64 w 161"/>
              <a:gd name="T23" fmla="*/ 0 h 214"/>
              <a:gd name="T24" fmla="*/ 128 w 161"/>
              <a:gd name="T25" fmla="*/ 0 h 214"/>
              <a:gd name="T26" fmla="*/ 149 w 161"/>
              <a:gd name="T27" fmla="*/ 21 h 214"/>
              <a:gd name="T28" fmla="*/ 149 w 161"/>
              <a:gd name="T29" fmla="*/ 21 h 214"/>
              <a:gd name="T30" fmla="*/ 128 w 161"/>
              <a:gd name="T31" fmla="*/ 43 h 214"/>
              <a:gd name="T32" fmla="*/ 64 w 161"/>
              <a:gd name="T33" fmla="*/ 43 h 214"/>
              <a:gd name="T34" fmla="*/ 43 w 161"/>
              <a:gd name="T35" fmla="*/ 64 h 214"/>
              <a:gd name="T36" fmla="*/ 64 w 161"/>
              <a:gd name="T37" fmla="*/ 85 h 214"/>
              <a:gd name="T38" fmla="*/ 85 w 161"/>
              <a:gd name="T39" fmla="*/ 85 h 214"/>
              <a:gd name="T40" fmla="*/ 149 w 161"/>
              <a:gd name="T41" fmla="*/ 149 h 214"/>
              <a:gd name="T42" fmla="*/ 85 w 161"/>
              <a:gd name="T43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1" h="214">
                <a:moveTo>
                  <a:pt x="85" y="213"/>
                </a:moveTo>
                <a:lnTo>
                  <a:pt x="85" y="213"/>
                </a:lnTo>
                <a:cubicBezTo>
                  <a:pt x="32" y="213"/>
                  <a:pt x="32" y="213"/>
                  <a:pt x="32" y="213"/>
                </a:cubicBezTo>
                <a:cubicBezTo>
                  <a:pt x="22" y="213"/>
                  <a:pt x="11" y="202"/>
                  <a:pt x="11" y="191"/>
                </a:cubicBezTo>
                <a:lnTo>
                  <a:pt x="11" y="191"/>
                </a:lnTo>
                <a:cubicBezTo>
                  <a:pt x="11" y="181"/>
                  <a:pt x="22" y="170"/>
                  <a:pt x="32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96" y="170"/>
                  <a:pt x="107" y="160"/>
                  <a:pt x="107" y="149"/>
                </a:cubicBezTo>
                <a:cubicBezTo>
                  <a:pt x="107" y="138"/>
                  <a:pt x="96" y="128"/>
                  <a:pt x="85" y="128"/>
                </a:cubicBezTo>
                <a:cubicBezTo>
                  <a:pt x="75" y="128"/>
                  <a:pt x="75" y="128"/>
                  <a:pt x="75" y="128"/>
                </a:cubicBezTo>
                <a:cubicBezTo>
                  <a:pt x="32" y="128"/>
                  <a:pt x="11" y="106"/>
                  <a:pt x="0" y="75"/>
                </a:cubicBezTo>
                <a:cubicBezTo>
                  <a:pt x="0" y="32"/>
                  <a:pt x="32" y="0"/>
                  <a:pt x="64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8" y="0"/>
                  <a:pt x="149" y="11"/>
                  <a:pt x="149" y="21"/>
                </a:cubicBezTo>
                <a:lnTo>
                  <a:pt x="149" y="21"/>
                </a:lnTo>
                <a:cubicBezTo>
                  <a:pt x="149" y="32"/>
                  <a:pt x="138" y="43"/>
                  <a:pt x="128" y="43"/>
                </a:cubicBezTo>
                <a:cubicBezTo>
                  <a:pt x="64" y="43"/>
                  <a:pt x="64" y="43"/>
                  <a:pt x="64" y="43"/>
                </a:cubicBezTo>
                <a:cubicBezTo>
                  <a:pt x="53" y="43"/>
                  <a:pt x="43" y="53"/>
                  <a:pt x="43" y="64"/>
                </a:cubicBezTo>
                <a:cubicBezTo>
                  <a:pt x="43" y="75"/>
                  <a:pt x="53" y="85"/>
                  <a:pt x="64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128" y="85"/>
                  <a:pt x="160" y="117"/>
                  <a:pt x="149" y="149"/>
                </a:cubicBezTo>
                <a:cubicBezTo>
                  <a:pt x="149" y="191"/>
                  <a:pt x="117" y="213"/>
                  <a:pt x="85" y="2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1">
            <a:extLst>
              <a:ext uri="{FF2B5EF4-FFF2-40B4-BE49-F238E27FC236}">
                <a16:creationId xmlns:a16="http://schemas.microsoft.com/office/drawing/2014/main" id="{3174BC77-541B-4A46-B231-CE9E5AE87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5250" y="11792849"/>
            <a:ext cx="40599" cy="48719"/>
          </a:xfrm>
          <a:custGeom>
            <a:avLst/>
            <a:gdLst>
              <a:gd name="T0" fmla="*/ 43 w 44"/>
              <a:gd name="T1" fmla="*/ 53 h 54"/>
              <a:gd name="T2" fmla="*/ 0 w 44"/>
              <a:gd name="T3" fmla="*/ 53 h 54"/>
              <a:gd name="T4" fmla="*/ 0 w 44"/>
              <a:gd name="T5" fmla="*/ 0 h 54"/>
              <a:gd name="T6" fmla="*/ 43 w 44"/>
              <a:gd name="T7" fmla="*/ 0 h 54"/>
              <a:gd name="T8" fmla="*/ 43 w 4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4">
                <a:moveTo>
                  <a:pt x="43" y="53"/>
                </a:moveTo>
                <a:lnTo>
                  <a:pt x="0" y="53"/>
                </a:lnTo>
                <a:lnTo>
                  <a:pt x="0" y="0"/>
                </a:lnTo>
                <a:lnTo>
                  <a:pt x="43" y="0"/>
                </a:lnTo>
                <a:lnTo>
                  <a:pt x="43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2">
            <a:extLst>
              <a:ext uri="{FF2B5EF4-FFF2-40B4-BE49-F238E27FC236}">
                <a16:creationId xmlns:a16="http://schemas.microsoft.com/office/drawing/2014/main" id="{46D5F782-443B-8F47-8201-D1F640CAC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5250" y="11999907"/>
            <a:ext cx="40599" cy="48719"/>
          </a:xfrm>
          <a:custGeom>
            <a:avLst/>
            <a:gdLst>
              <a:gd name="T0" fmla="*/ 43 w 44"/>
              <a:gd name="T1" fmla="*/ 54 h 55"/>
              <a:gd name="T2" fmla="*/ 0 w 44"/>
              <a:gd name="T3" fmla="*/ 54 h 55"/>
              <a:gd name="T4" fmla="*/ 0 w 44"/>
              <a:gd name="T5" fmla="*/ 0 h 55"/>
              <a:gd name="T6" fmla="*/ 43 w 44"/>
              <a:gd name="T7" fmla="*/ 0 h 55"/>
              <a:gd name="T8" fmla="*/ 43 w 4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5">
                <a:moveTo>
                  <a:pt x="43" y="54"/>
                </a:moveTo>
                <a:lnTo>
                  <a:pt x="0" y="54"/>
                </a:lnTo>
                <a:lnTo>
                  <a:pt x="0" y="0"/>
                </a:lnTo>
                <a:lnTo>
                  <a:pt x="43" y="0"/>
                </a:lnTo>
                <a:lnTo>
                  <a:pt x="43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3">
            <a:extLst>
              <a:ext uri="{FF2B5EF4-FFF2-40B4-BE49-F238E27FC236}">
                <a16:creationId xmlns:a16="http://schemas.microsoft.com/office/drawing/2014/main" id="{C84CB4BF-BEC7-7B4C-96C0-019A0A08E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2305" y="11756311"/>
            <a:ext cx="69020" cy="60898"/>
          </a:xfrm>
          <a:custGeom>
            <a:avLst/>
            <a:gdLst>
              <a:gd name="T0" fmla="*/ 42 w 75"/>
              <a:gd name="T1" fmla="*/ 10 h 65"/>
              <a:gd name="T2" fmla="*/ 42 w 75"/>
              <a:gd name="T3" fmla="*/ 10 h 65"/>
              <a:gd name="T4" fmla="*/ 10 w 75"/>
              <a:gd name="T5" fmla="*/ 21 h 65"/>
              <a:gd name="T6" fmla="*/ 10 w 75"/>
              <a:gd name="T7" fmla="*/ 53 h 65"/>
              <a:gd name="T8" fmla="*/ 10 w 75"/>
              <a:gd name="T9" fmla="*/ 53 h 65"/>
              <a:gd name="T10" fmla="*/ 31 w 75"/>
              <a:gd name="T11" fmla="*/ 64 h 65"/>
              <a:gd name="T12" fmla="*/ 63 w 75"/>
              <a:gd name="T13" fmla="*/ 42 h 65"/>
              <a:gd name="T14" fmla="*/ 74 w 75"/>
              <a:gd name="T15" fmla="*/ 10 h 65"/>
              <a:gd name="T16" fmla="*/ 74 w 75"/>
              <a:gd name="T17" fmla="*/ 10 h 65"/>
              <a:gd name="T18" fmla="*/ 42 w 75"/>
              <a:gd name="T19" fmla="*/ 1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65">
                <a:moveTo>
                  <a:pt x="42" y="10"/>
                </a:moveTo>
                <a:lnTo>
                  <a:pt x="42" y="10"/>
                </a:lnTo>
                <a:cubicBezTo>
                  <a:pt x="10" y="21"/>
                  <a:pt x="10" y="21"/>
                  <a:pt x="10" y="21"/>
                </a:cubicBezTo>
                <a:cubicBezTo>
                  <a:pt x="0" y="32"/>
                  <a:pt x="0" y="42"/>
                  <a:pt x="10" y="53"/>
                </a:cubicBezTo>
                <a:lnTo>
                  <a:pt x="10" y="53"/>
                </a:lnTo>
                <a:cubicBezTo>
                  <a:pt x="10" y="64"/>
                  <a:pt x="31" y="64"/>
                  <a:pt x="31" y="64"/>
                </a:cubicBezTo>
                <a:cubicBezTo>
                  <a:pt x="63" y="42"/>
                  <a:pt x="63" y="42"/>
                  <a:pt x="63" y="42"/>
                </a:cubicBezTo>
                <a:cubicBezTo>
                  <a:pt x="74" y="32"/>
                  <a:pt x="74" y="21"/>
                  <a:pt x="74" y="10"/>
                </a:cubicBezTo>
                <a:lnTo>
                  <a:pt x="74" y="10"/>
                </a:lnTo>
                <a:cubicBezTo>
                  <a:pt x="63" y="0"/>
                  <a:pt x="53" y="0"/>
                  <a:pt x="42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4">
            <a:extLst>
              <a:ext uri="{FF2B5EF4-FFF2-40B4-BE49-F238E27FC236}">
                <a16:creationId xmlns:a16="http://schemas.microsoft.com/office/drawing/2014/main" id="{3E91FBD9-7238-DA44-90EA-1222E6460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1952" y="12020206"/>
            <a:ext cx="69020" cy="60900"/>
          </a:xfrm>
          <a:custGeom>
            <a:avLst/>
            <a:gdLst>
              <a:gd name="T0" fmla="*/ 31 w 75"/>
              <a:gd name="T1" fmla="*/ 10 h 64"/>
              <a:gd name="T2" fmla="*/ 31 w 75"/>
              <a:gd name="T3" fmla="*/ 10 h 64"/>
              <a:gd name="T4" fmla="*/ 10 w 75"/>
              <a:gd name="T5" fmla="*/ 32 h 64"/>
              <a:gd name="T6" fmla="*/ 0 w 75"/>
              <a:gd name="T7" fmla="*/ 53 h 64"/>
              <a:gd name="T8" fmla="*/ 0 w 75"/>
              <a:gd name="T9" fmla="*/ 53 h 64"/>
              <a:gd name="T10" fmla="*/ 31 w 75"/>
              <a:gd name="T11" fmla="*/ 63 h 64"/>
              <a:gd name="T12" fmla="*/ 63 w 75"/>
              <a:gd name="T13" fmla="*/ 42 h 64"/>
              <a:gd name="T14" fmla="*/ 63 w 75"/>
              <a:gd name="T15" fmla="*/ 10 h 64"/>
              <a:gd name="T16" fmla="*/ 63 w 75"/>
              <a:gd name="T17" fmla="*/ 10 h 64"/>
              <a:gd name="T18" fmla="*/ 31 w 75"/>
              <a:gd name="T19" fmla="*/ 1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64">
                <a:moveTo>
                  <a:pt x="31" y="10"/>
                </a:moveTo>
                <a:lnTo>
                  <a:pt x="31" y="10"/>
                </a:lnTo>
                <a:cubicBezTo>
                  <a:pt x="10" y="32"/>
                  <a:pt x="10" y="32"/>
                  <a:pt x="10" y="32"/>
                </a:cubicBezTo>
                <a:cubicBezTo>
                  <a:pt x="0" y="32"/>
                  <a:pt x="0" y="42"/>
                  <a:pt x="0" y="53"/>
                </a:cubicBezTo>
                <a:lnTo>
                  <a:pt x="0" y="53"/>
                </a:lnTo>
                <a:cubicBezTo>
                  <a:pt x="10" y="63"/>
                  <a:pt x="21" y="63"/>
                  <a:pt x="31" y="63"/>
                </a:cubicBezTo>
                <a:cubicBezTo>
                  <a:pt x="63" y="42"/>
                  <a:pt x="63" y="42"/>
                  <a:pt x="63" y="42"/>
                </a:cubicBezTo>
                <a:cubicBezTo>
                  <a:pt x="74" y="32"/>
                  <a:pt x="74" y="21"/>
                  <a:pt x="63" y="10"/>
                </a:cubicBezTo>
                <a:lnTo>
                  <a:pt x="63" y="10"/>
                </a:lnTo>
                <a:cubicBezTo>
                  <a:pt x="63" y="0"/>
                  <a:pt x="42" y="0"/>
                  <a:pt x="31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5">
            <a:extLst>
              <a:ext uri="{FF2B5EF4-FFF2-40B4-BE49-F238E27FC236}">
                <a16:creationId xmlns:a16="http://schemas.microsoft.com/office/drawing/2014/main" id="{2D056FBC-FE07-ED40-8373-BD245AD7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7475" y="6855969"/>
            <a:ext cx="150216" cy="146158"/>
          </a:xfrm>
          <a:custGeom>
            <a:avLst/>
            <a:gdLst>
              <a:gd name="T0" fmla="*/ 117 w 161"/>
              <a:gd name="T1" fmla="*/ 159 h 160"/>
              <a:gd name="T2" fmla="*/ 117 w 161"/>
              <a:gd name="T3" fmla="*/ 159 h 160"/>
              <a:gd name="T4" fmla="*/ 43 w 161"/>
              <a:gd name="T5" fmla="*/ 159 h 160"/>
              <a:gd name="T6" fmla="*/ 0 w 161"/>
              <a:gd name="T7" fmla="*/ 117 h 160"/>
              <a:gd name="T8" fmla="*/ 0 w 161"/>
              <a:gd name="T9" fmla="*/ 42 h 160"/>
              <a:gd name="T10" fmla="*/ 43 w 161"/>
              <a:gd name="T11" fmla="*/ 0 h 160"/>
              <a:gd name="T12" fmla="*/ 117 w 161"/>
              <a:gd name="T13" fmla="*/ 0 h 160"/>
              <a:gd name="T14" fmla="*/ 160 w 161"/>
              <a:gd name="T15" fmla="*/ 42 h 160"/>
              <a:gd name="T16" fmla="*/ 160 w 161"/>
              <a:gd name="T17" fmla="*/ 117 h 160"/>
              <a:gd name="T18" fmla="*/ 117 w 161"/>
              <a:gd name="T19" fmla="*/ 159 h 160"/>
              <a:gd name="T20" fmla="*/ 117 w 161"/>
              <a:gd name="T21" fmla="*/ 42 h 160"/>
              <a:gd name="T22" fmla="*/ 117 w 161"/>
              <a:gd name="T23" fmla="*/ 42 h 160"/>
              <a:gd name="T24" fmla="*/ 43 w 161"/>
              <a:gd name="T25" fmla="*/ 42 h 160"/>
              <a:gd name="T26" fmla="*/ 43 w 161"/>
              <a:gd name="T27" fmla="*/ 117 h 160"/>
              <a:gd name="T28" fmla="*/ 117 w 161"/>
              <a:gd name="T29" fmla="*/ 117 h 160"/>
              <a:gd name="T30" fmla="*/ 117 w 161"/>
              <a:gd name="T31" fmla="*/ 4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" h="160">
                <a:moveTo>
                  <a:pt x="117" y="159"/>
                </a:moveTo>
                <a:lnTo>
                  <a:pt x="117" y="159"/>
                </a:lnTo>
                <a:cubicBezTo>
                  <a:pt x="43" y="159"/>
                  <a:pt x="43" y="159"/>
                  <a:pt x="43" y="159"/>
                </a:cubicBezTo>
                <a:cubicBezTo>
                  <a:pt x="22" y="159"/>
                  <a:pt x="0" y="138"/>
                  <a:pt x="0" y="11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22" y="0"/>
                  <a:pt x="43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49" y="0"/>
                  <a:pt x="160" y="21"/>
                  <a:pt x="160" y="42"/>
                </a:cubicBezTo>
                <a:cubicBezTo>
                  <a:pt x="160" y="117"/>
                  <a:pt x="160" y="117"/>
                  <a:pt x="160" y="117"/>
                </a:cubicBezTo>
                <a:cubicBezTo>
                  <a:pt x="160" y="138"/>
                  <a:pt x="149" y="159"/>
                  <a:pt x="117" y="159"/>
                </a:cubicBezTo>
                <a:close/>
                <a:moveTo>
                  <a:pt x="117" y="42"/>
                </a:moveTo>
                <a:lnTo>
                  <a:pt x="117" y="42"/>
                </a:lnTo>
                <a:cubicBezTo>
                  <a:pt x="43" y="42"/>
                  <a:pt x="43" y="42"/>
                  <a:pt x="43" y="42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117" y="117"/>
                  <a:pt x="117" y="117"/>
                  <a:pt x="117" y="117"/>
                </a:cubicBezTo>
                <a:lnTo>
                  <a:pt x="117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6">
            <a:extLst>
              <a:ext uri="{FF2B5EF4-FFF2-40B4-BE49-F238E27FC236}">
                <a16:creationId xmlns:a16="http://schemas.microsoft.com/office/drawing/2014/main" id="{1B5D57C6-4538-4945-9C3E-ACF26EFEC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9002" y="6673274"/>
            <a:ext cx="596809" cy="470952"/>
          </a:xfrm>
          <a:custGeom>
            <a:avLst/>
            <a:gdLst>
              <a:gd name="T0" fmla="*/ 541 w 648"/>
              <a:gd name="T1" fmla="*/ 509 h 510"/>
              <a:gd name="T2" fmla="*/ 541 w 648"/>
              <a:gd name="T3" fmla="*/ 509 h 510"/>
              <a:gd name="T4" fmla="*/ 106 w 648"/>
              <a:gd name="T5" fmla="*/ 509 h 510"/>
              <a:gd name="T6" fmla="*/ 0 w 648"/>
              <a:gd name="T7" fmla="*/ 403 h 510"/>
              <a:gd name="T8" fmla="*/ 0 w 648"/>
              <a:gd name="T9" fmla="*/ 0 h 510"/>
              <a:gd name="T10" fmla="*/ 64 w 648"/>
              <a:gd name="T11" fmla="*/ 0 h 510"/>
              <a:gd name="T12" fmla="*/ 64 w 648"/>
              <a:gd name="T13" fmla="*/ 403 h 510"/>
              <a:gd name="T14" fmla="*/ 106 w 648"/>
              <a:gd name="T15" fmla="*/ 456 h 510"/>
              <a:gd name="T16" fmla="*/ 541 w 648"/>
              <a:gd name="T17" fmla="*/ 456 h 510"/>
              <a:gd name="T18" fmla="*/ 594 w 648"/>
              <a:gd name="T19" fmla="*/ 403 h 510"/>
              <a:gd name="T20" fmla="*/ 594 w 648"/>
              <a:gd name="T21" fmla="*/ 149 h 510"/>
              <a:gd name="T22" fmla="*/ 541 w 648"/>
              <a:gd name="T23" fmla="*/ 106 h 510"/>
              <a:gd name="T24" fmla="*/ 106 w 648"/>
              <a:gd name="T25" fmla="*/ 106 h 510"/>
              <a:gd name="T26" fmla="*/ 106 w 648"/>
              <a:gd name="T27" fmla="*/ 43 h 510"/>
              <a:gd name="T28" fmla="*/ 541 w 648"/>
              <a:gd name="T29" fmla="*/ 43 h 510"/>
              <a:gd name="T30" fmla="*/ 647 w 648"/>
              <a:gd name="T31" fmla="*/ 149 h 510"/>
              <a:gd name="T32" fmla="*/ 647 w 648"/>
              <a:gd name="T33" fmla="*/ 403 h 510"/>
              <a:gd name="T34" fmla="*/ 541 w 648"/>
              <a:gd name="T35" fmla="*/ 50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8" h="510">
                <a:moveTo>
                  <a:pt x="541" y="509"/>
                </a:moveTo>
                <a:lnTo>
                  <a:pt x="541" y="509"/>
                </a:lnTo>
                <a:cubicBezTo>
                  <a:pt x="106" y="509"/>
                  <a:pt x="106" y="509"/>
                  <a:pt x="106" y="509"/>
                </a:cubicBezTo>
                <a:cubicBezTo>
                  <a:pt x="53" y="509"/>
                  <a:pt x="0" y="466"/>
                  <a:pt x="0" y="403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403"/>
                  <a:pt x="64" y="403"/>
                  <a:pt x="64" y="403"/>
                </a:cubicBezTo>
                <a:cubicBezTo>
                  <a:pt x="64" y="434"/>
                  <a:pt x="85" y="456"/>
                  <a:pt x="106" y="456"/>
                </a:cubicBezTo>
                <a:cubicBezTo>
                  <a:pt x="541" y="456"/>
                  <a:pt x="541" y="456"/>
                  <a:pt x="541" y="456"/>
                </a:cubicBezTo>
                <a:cubicBezTo>
                  <a:pt x="573" y="456"/>
                  <a:pt x="594" y="434"/>
                  <a:pt x="594" y="403"/>
                </a:cubicBezTo>
                <a:cubicBezTo>
                  <a:pt x="594" y="149"/>
                  <a:pt x="594" y="149"/>
                  <a:pt x="594" y="149"/>
                </a:cubicBezTo>
                <a:cubicBezTo>
                  <a:pt x="594" y="127"/>
                  <a:pt x="573" y="106"/>
                  <a:pt x="541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541" y="43"/>
                  <a:pt x="541" y="43"/>
                  <a:pt x="541" y="43"/>
                </a:cubicBezTo>
                <a:cubicBezTo>
                  <a:pt x="594" y="43"/>
                  <a:pt x="647" y="96"/>
                  <a:pt x="647" y="149"/>
                </a:cubicBezTo>
                <a:cubicBezTo>
                  <a:pt x="647" y="403"/>
                  <a:pt x="647" y="403"/>
                  <a:pt x="647" y="403"/>
                </a:cubicBezTo>
                <a:cubicBezTo>
                  <a:pt x="647" y="466"/>
                  <a:pt x="594" y="509"/>
                  <a:pt x="541" y="5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7">
            <a:extLst>
              <a:ext uri="{FF2B5EF4-FFF2-40B4-BE49-F238E27FC236}">
                <a16:creationId xmlns:a16="http://schemas.microsoft.com/office/drawing/2014/main" id="{A30B7A50-0D07-0B4E-8A4C-8BB9E366E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9002" y="6563654"/>
            <a:ext cx="539970" cy="207058"/>
          </a:xfrm>
          <a:custGeom>
            <a:avLst/>
            <a:gdLst>
              <a:gd name="T0" fmla="*/ 117 w 585"/>
              <a:gd name="T1" fmla="*/ 223 h 224"/>
              <a:gd name="T2" fmla="*/ 117 w 585"/>
              <a:gd name="T3" fmla="*/ 223 h 224"/>
              <a:gd name="T4" fmla="*/ 0 w 585"/>
              <a:gd name="T5" fmla="*/ 96 h 224"/>
              <a:gd name="T6" fmla="*/ 117 w 585"/>
              <a:gd name="T7" fmla="*/ 0 h 224"/>
              <a:gd name="T8" fmla="*/ 499 w 585"/>
              <a:gd name="T9" fmla="*/ 0 h 224"/>
              <a:gd name="T10" fmla="*/ 584 w 585"/>
              <a:gd name="T11" fmla="*/ 96 h 224"/>
              <a:gd name="T12" fmla="*/ 584 w 585"/>
              <a:gd name="T13" fmla="*/ 107 h 224"/>
              <a:gd name="T14" fmla="*/ 562 w 585"/>
              <a:gd name="T15" fmla="*/ 138 h 224"/>
              <a:gd name="T16" fmla="*/ 562 w 585"/>
              <a:gd name="T17" fmla="*/ 138 h 224"/>
              <a:gd name="T18" fmla="*/ 530 w 585"/>
              <a:gd name="T19" fmla="*/ 107 h 224"/>
              <a:gd name="T20" fmla="*/ 530 w 585"/>
              <a:gd name="T21" fmla="*/ 96 h 224"/>
              <a:gd name="T22" fmla="*/ 499 w 585"/>
              <a:gd name="T23" fmla="*/ 64 h 224"/>
              <a:gd name="T24" fmla="*/ 117 w 585"/>
              <a:gd name="T25" fmla="*/ 64 h 224"/>
              <a:gd name="T26" fmla="*/ 64 w 585"/>
              <a:gd name="T27" fmla="*/ 96 h 224"/>
              <a:gd name="T28" fmla="*/ 117 w 585"/>
              <a:gd name="T29" fmla="*/ 160 h 224"/>
              <a:gd name="T30" fmla="*/ 117 w 585"/>
              <a:gd name="T31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5" h="224">
                <a:moveTo>
                  <a:pt x="117" y="223"/>
                </a:moveTo>
                <a:lnTo>
                  <a:pt x="117" y="223"/>
                </a:lnTo>
                <a:cubicBezTo>
                  <a:pt x="42" y="223"/>
                  <a:pt x="0" y="160"/>
                  <a:pt x="0" y="96"/>
                </a:cubicBezTo>
                <a:cubicBezTo>
                  <a:pt x="10" y="43"/>
                  <a:pt x="64" y="0"/>
                  <a:pt x="117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541" y="0"/>
                  <a:pt x="584" y="43"/>
                  <a:pt x="584" y="96"/>
                </a:cubicBezTo>
                <a:cubicBezTo>
                  <a:pt x="584" y="107"/>
                  <a:pt x="584" y="107"/>
                  <a:pt x="584" y="107"/>
                </a:cubicBezTo>
                <a:cubicBezTo>
                  <a:pt x="584" y="128"/>
                  <a:pt x="573" y="138"/>
                  <a:pt x="562" y="138"/>
                </a:cubicBezTo>
                <a:lnTo>
                  <a:pt x="562" y="138"/>
                </a:lnTo>
                <a:cubicBezTo>
                  <a:pt x="541" y="138"/>
                  <a:pt x="530" y="128"/>
                  <a:pt x="530" y="107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75"/>
                  <a:pt x="509" y="64"/>
                  <a:pt x="499" y="64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85" y="64"/>
                  <a:pt x="64" y="75"/>
                  <a:pt x="64" y="96"/>
                </a:cubicBezTo>
                <a:cubicBezTo>
                  <a:pt x="53" y="128"/>
                  <a:pt x="85" y="160"/>
                  <a:pt x="117" y="160"/>
                </a:cubicBezTo>
                <a:lnTo>
                  <a:pt x="117" y="2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8">
            <a:extLst>
              <a:ext uri="{FF2B5EF4-FFF2-40B4-BE49-F238E27FC236}">
                <a16:creationId xmlns:a16="http://schemas.microsoft.com/office/drawing/2014/main" id="{F008824F-F06A-5547-BBEB-429259D60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245" y="4403769"/>
            <a:ext cx="194877" cy="284195"/>
          </a:xfrm>
          <a:custGeom>
            <a:avLst/>
            <a:gdLst>
              <a:gd name="T0" fmla="*/ 212 w 213"/>
              <a:gd name="T1" fmla="*/ 308 h 309"/>
              <a:gd name="T2" fmla="*/ 212 w 213"/>
              <a:gd name="T3" fmla="*/ 308 h 309"/>
              <a:gd name="T4" fmla="*/ 0 w 213"/>
              <a:gd name="T5" fmla="*/ 308 h 309"/>
              <a:gd name="T6" fmla="*/ 0 w 213"/>
              <a:gd name="T7" fmla="*/ 53 h 309"/>
              <a:gd name="T8" fmla="*/ 42 w 213"/>
              <a:gd name="T9" fmla="*/ 0 h 309"/>
              <a:gd name="T10" fmla="*/ 170 w 213"/>
              <a:gd name="T11" fmla="*/ 0 h 309"/>
              <a:gd name="T12" fmla="*/ 212 w 213"/>
              <a:gd name="T13" fmla="*/ 53 h 309"/>
              <a:gd name="T14" fmla="*/ 212 w 213"/>
              <a:gd name="T15" fmla="*/ 308 h 309"/>
              <a:gd name="T16" fmla="*/ 42 w 213"/>
              <a:gd name="T17" fmla="*/ 265 h 309"/>
              <a:gd name="T18" fmla="*/ 42 w 213"/>
              <a:gd name="T19" fmla="*/ 265 h 309"/>
              <a:gd name="T20" fmla="*/ 170 w 213"/>
              <a:gd name="T21" fmla="*/ 265 h 309"/>
              <a:gd name="T22" fmla="*/ 170 w 213"/>
              <a:gd name="T23" fmla="*/ 53 h 309"/>
              <a:gd name="T24" fmla="*/ 170 w 213"/>
              <a:gd name="T25" fmla="*/ 42 h 309"/>
              <a:gd name="T26" fmla="*/ 42 w 213"/>
              <a:gd name="T27" fmla="*/ 42 h 309"/>
              <a:gd name="T28" fmla="*/ 42 w 213"/>
              <a:gd name="T29" fmla="*/ 53 h 309"/>
              <a:gd name="T30" fmla="*/ 42 w 213"/>
              <a:gd name="T31" fmla="*/ 265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3" h="309">
                <a:moveTo>
                  <a:pt x="212" y="308"/>
                </a:moveTo>
                <a:lnTo>
                  <a:pt x="212" y="308"/>
                </a:lnTo>
                <a:cubicBezTo>
                  <a:pt x="0" y="308"/>
                  <a:pt x="0" y="308"/>
                  <a:pt x="0" y="30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1"/>
                  <a:pt x="21" y="0"/>
                  <a:pt x="42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91" y="0"/>
                  <a:pt x="212" y="21"/>
                  <a:pt x="212" y="53"/>
                </a:cubicBezTo>
                <a:lnTo>
                  <a:pt x="212" y="308"/>
                </a:lnTo>
                <a:close/>
                <a:moveTo>
                  <a:pt x="42" y="265"/>
                </a:moveTo>
                <a:lnTo>
                  <a:pt x="42" y="265"/>
                </a:lnTo>
                <a:cubicBezTo>
                  <a:pt x="170" y="265"/>
                  <a:pt x="170" y="265"/>
                  <a:pt x="170" y="265"/>
                </a:cubicBezTo>
                <a:cubicBezTo>
                  <a:pt x="170" y="53"/>
                  <a:pt x="170" y="53"/>
                  <a:pt x="170" y="53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53"/>
                </a:cubicBezTo>
                <a:lnTo>
                  <a:pt x="42" y="2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9">
            <a:extLst>
              <a:ext uri="{FF2B5EF4-FFF2-40B4-BE49-F238E27FC236}">
                <a16:creationId xmlns:a16="http://schemas.microsoft.com/office/drawing/2014/main" id="{6A4020A6-BB2E-1343-B8E0-E5E63B077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608" y="4334752"/>
            <a:ext cx="568391" cy="365394"/>
          </a:xfrm>
          <a:custGeom>
            <a:avLst/>
            <a:gdLst>
              <a:gd name="T0" fmla="*/ 552 w 617"/>
              <a:gd name="T1" fmla="*/ 394 h 395"/>
              <a:gd name="T2" fmla="*/ 552 w 617"/>
              <a:gd name="T3" fmla="*/ 394 h 395"/>
              <a:gd name="T4" fmla="*/ 63 w 617"/>
              <a:gd name="T5" fmla="*/ 394 h 395"/>
              <a:gd name="T6" fmla="*/ 0 w 617"/>
              <a:gd name="T7" fmla="*/ 319 h 395"/>
              <a:gd name="T8" fmla="*/ 0 w 617"/>
              <a:gd name="T9" fmla="*/ 75 h 395"/>
              <a:gd name="T10" fmla="*/ 21 w 617"/>
              <a:gd name="T11" fmla="*/ 43 h 395"/>
              <a:gd name="T12" fmla="*/ 21 w 617"/>
              <a:gd name="T13" fmla="*/ 43 h 395"/>
              <a:gd name="T14" fmla="*/ 53 w 617"/>
              <a:gd name="T15" fmla="*/ 75 h 395"/>
              <a:gd name="T16" fmla="*/ 53 w 617"/>
              <a:gd name="T17" fmla="*/ 319 h 395"/>
              <a:gd name="T18" fmla="*/ 63 w 617"/>
              <a:gd name="T19" fmla="*/ 330 h 395"/>
              <a:gd name="T20" fmla="*/ 552 w 617"/>
              <a:gd name="T21" fmla="*/ 330 h 395"/>
              <a:gd name="T22" fmla="*/ 563 w 617"/>
              <a:gd name="T23" fmla="*/ 319 h 395"/>
              <a:gd name="T24" fmla="*/ 563 w 617"/>
              <a:gd name="T25" fmla="*/ 0 h 395"/>
              <a:gd name="T26" fmla="*/ 616 w 617"/>
              <a:gd name="T27" fmla="*/ 0 h 395"/>
              <a:gd name="T28" fmla="*/ 616 w 617"/>
              <a:gd name="T29" fmla="*/ 319 h 395"/>
              <a:gd name="T30" fmla="*/ 552 w 617"/>
              <a:gd name="T31" fmla="*/ 39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7" h="395">
                <a:moveTo>
                  <a:pt x="552" y="394"/>
                </a:moveTo>
                <a:lnTo>
                  <a:pt x="552" y="394"/>
                </a:lnTo>
                <a:cubicBezTo>
                  <a:pt x="63" y="394"/>
                  <a:pt x="63" y="394"/>
                  <a:pt x="63" y="394"/>
                </a:cubicBezTo>
                <a:cubicBezTo>
                  <a:pt x="21" y="394"/>
                  <a:pt x="0" y="362"/>
                  <a:pt x="0" y="319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54"/>
                  <a:pt x="10" y="43"/>
                  <a:pt x="21" y="43"/>
                </a:cubicBezTo>
                <a:lnTo>
                  <a:pt x="21" y="43"/>
                </a:lnTo>
                <a:cubicBezTo>
                  <a:pt x="42" y="43"/>
                  <a:pt x="53" y="54"/>
                  <a:pt x="53" y="75"/>
                </a:cubicBezTo>
                <a:cubicBezTo>
                  <a:pt x="53" y="319"/>
                  <a:pt x="53" y="319"/>
                  <a:pt x="53" y="319"/>
                </a:cubicBezTo>
                <a:cubicBezTo>
                  <a:pt x="53" y="330"/>
                  <a:pt x="53" y="330"/>
                  <a:pt x="63" y="330"/>
                </a:cubicBezTo>
                <a:cubicBezTo>
                  <a:pt x="552" y="330"/>
                  <a:pt x="552" y="330"/>
                  <a:pt x="552" y="330"/>
                </a:cubicBezTo>
                <a:cubicBezTo>
                  <a:pt x="552" y="330"/>
                  <a:pt x="563" y="330"/>
                  <a:pt x="563" y="319"/>
                </a:cubicBezTo>
                <a:cubicBezTo>
                  <a:pt x="563" y="0"/>
                  <a:pt x="563" y="0"/>
                  <a:pt x="563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16" y="319"/>
                  <a:pt x="616" y="319"/>
                  <a:pt x="616" y="319"/>
                </a:cubicBezTo>
                <a:cubicBezTo>
                  <a:pt x="616" y="362"/>
                  <a:pt x="584" y="394"/>
                  <a:pt x="552" y="3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90">
            <a:extLst>
              <a:ext uri="{FF2B5EF4-FFF2-40B4-BE49-F238E27FC236}">
                <a16:creationId xmlns:a16="http://schemas.microsoft.com/office/drawing/2014/main" id="{0727D48C-F350-8341-97A9-51936A6FC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889" y="4091156"/>
            <a:ext cx="653648" cy="276076"/>
          </a:xfrm>
          <a:custGeom>
            <a:avLst/>
            <a:gdLst>
              <a:gd name="T0" fmla="*/ 595 w 712"/>
              <a:gd name="T1" fmla="*/ 297 h 298"/>
              <a:gd name="T2" fmla="*/ 595 w 712"/>
              <a:gd name="T3" fmla="*/ 297 h 298"/>
              <a:gd name="T4" fmla="*/ 520 w 712"/>
              <a:gd name="T5" fmla="*/ 255 h 298"/>
              <a:gd name="T6" fmla="*/ 435 w 712"/>
              <a:gd name="T7" fmla="*/ 297 h 298"/>
              <a:gd name="T8" fmla="*/ 350 w 712"/>
              <a:gd name="T9" fmla="*/ 255 h 298"/>
              <a:gd name="T10" fmla="*/ 276 w 712"/>
              <a:gd name="T11" fmla="*/ 297 h 298"/>
              <a:gd name="T12" fmla="*/ 191 w 712"/>
              <a:gd name="T13" fmla="*/ 255 h 298"/>
              <a:gd name="T14" fmla="*/ 106 w 712"/>
              <a:gd name="T15" fmla="*/ 297 h 298"/>
              <a:gd name="T16" fmla="*/ 0 w 712"/>
              <a:gd name="T17" fmla="*/ 181 h 298"/>
              <a:gd name="T18" fmla="*/ 0 w 712"/>
              <a:gd name="T19" fmla="*/ 170 h 298"/>
              <a:gd name="T20" fmla="*/ 95 w 712"/>
              <a:gd name="T21" fmla="*/ 32 h 298"/>
              <a:gd name="T22" fmla="*/ 138 w 712"/>
              <a:gd name="T23" fmla="*/ 0 h 298"/>
              <a:gd name="T24" fmla="*/ 563 w 712"/>
              <a:gd name="T25" fmla="*/ 0 h 298"/>
              <a:gd name="T26" fmla="*/ 563 w 712"/>
              <a:gd name="T27" fmla="*/ 0 h 298"/>
              <a:gd name="T28" fmla="*/ 616 w 712"/>
              <a:gd name="T29" fmla="*/ 32 h 298"/>
              <a:gd name="T30" fmla="*/ 711 w 712"/>
              <a:gd name="T31" fmla="*/ 170 h 298"/>
              <a:gd name="T32" fmla="*/ 711 w 712"/>
              <a:gd name="T33" fmla="*/ 181 h 298"/>
              <a:gd name="T34" fmla="*/ 605 w 712"/>
              <a:gd name="T35" fmla="*/ 297 h 298"/>
              <a:gd name="T36" fmla="*/ 595 w 712"/>
              <a:gd name="T37" fmla="*/ 297 h 298"/>
              <a:gd name="T38" fmla="*/ 520 w 712"/>
              <a:gd name="T39" fmla="*/ 181 h 298"/>
              <a:gd name="T40" fmla="*/ 520 w 712"/>
              <a:gd name="T41" fmla="*/ 181 h 298"/>
              <a:gd name="T42" fmla="*/ 520 w 712"/>
              <a:gd name="T43" fmla="*/ 181 h 298"/>
              <a:gd name="T44" fmla="*/ 552 w 712"/>
              <a:gd name="T45" fmla="*/ 202 h 298"/>
              <a:gd name="T46" fmla="*/ 605 w 712"/>
              <a:gd name="T47" fmla="*/ 234 h 298"/>
              <a:gd name="T48" fmla="*/ 648 w 712"/>
              <a:gd name="T49" fmla="*/ 191 h 298"/>
              <a:gd name="T50" fmla="*/ 563 w 712"/>
              <a:gd name="T51" fmla="*/ 64 h 298"/>
              <a:gd name="T52" fmla="*/ 138 w 712"/>
              <a:gd name="T53" fmla="*/ 64 h 298"/>
              <a:gd name="T54" fmla="*/ 138 w 712"/>
              <a:gd name="T55" fmla="*/ 64 h 298"/>
              <a:gd name="T56" fmla="*/ 53 w 712"/>
              <a:gd name="T57" fmla="*/ 191 h 298"/>
              <a:gd name="T58" fmla="*/ 106 w 712"/>
              <a:gd name="T59" fmla="*/ 234 h 298"/>
              <a:gd name="T60" fmla="*/ 159 w 712"/>
              <a:gd name="T61" fmla="*/ 202 h 298"/>
              <a:gd name="T62" fmla="*/ 191 w 712"/>
              <a:gd name="T63" fmla="*/ 181 h 298"/>
              <a:gd name="T64" fmla="*/ 191 w 712"/>
              <a:gd name="T65" fmla="*/ 181 h 298"/>
              <a:gd name="T66" fmla="*/ 223 w 712"/>
              <a:gd name="T67" fmla="*/ 202 h 298"/>
              <a:gd name="T68" fmla="*/ 276 w 712"/>
              <a:gd name="T69" fmla="*/ 234 h 298"/>
              <a:gd name="T70" fmla="*/ 318 w 712"/>
              <a:gd name="T71" fmla="*/ 202 h 298"/>
              <a:gd name="T72" fmla="*/ 350 w 712"/>
              <a:gd name="T73" fmla="*/ 181 h 298"/>
              <a:gd name="T74" fmla="*/ 350 w 712"/>
              <a:gd name="T75" fmla="*/ 181 h 298"/>
              <a:gd name="T76" fmla="*/ 382 w 712"/>
              <a:gd name="T77" fmla="*/ 202 h 298"/>
              <a:gd name="T78" fmla="*/ 435 w 712"/>
              <a:gd name="T79" fmla="*/ 234 h 298"/>
              <a:gd name="T80" fmla="*/ 488 w 712"/>
              <a:gd name="T81" fmla="*/ 202 h 298"/>
              <a:gd name="T82" fmla="*/ 520 w 712"/>
              <a:gd name="T83" fmla="*/ 181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2" h="298">
                <a:moveTo>
                  <a:pt x="595" y="297"/>
                </a:moveTo>
                <a:lnTo>
                  <a:pt x="595" y="297"/>
                </a:lnTo>
                <a:cubicBezTo>
                  <a:pt x="563" y="297"/>
                  <a:pt x="541" y="276"/>
                  <a:pt x="520" y="255"/>
                </a:cubicBezTo>
                <a:cubicBezTo>
                  <a:pt x="499" y="276"/>
                  <a:pt x="467" y="297"/>
                  <a:pt x="435" y="297"/>
                </a:cubicBezTo>
                <a:cubicBezTo>
                  <a:pt x="403" y="297"/>
                  <a:pt x="371" y="276"/>
                  <a:pt x="350" y="255"/>
                </a:cubicBezTo>
                <a:cubicBezTo>
                  <a:pt x="329" y="276"/>
                  <a:pt x="308" y="297"/>
                  <a:pt x="276" y="297"/>
                </a:cubicBezTo>
                <a:cubicBezTo>
                  <a:pt x="244" y="297"/>
                  <a:pt x="212" y="276"/>
                  <a:pt x="191" y="255"/>
                </a:cubicBezTo>
                <a:cubicBezTo>
                  <a:pt x="170" y="276"/>
                  <a:pt x="138" y="297"/>
                  <a:pt x="106" y="297"/>
                </a:cubicBezTo>
                <a:cubicBezTo>
                  <a:pt x="42" y="287"/>
                  <a:pt x="0" y="234"/>
                  <a:pt x="0" y="181"/>
                </a:cubicBezTo>
                <a:cubicBezTo>
                  <a:pt x="0" y="170"/>
                  <a:pt x="0" y="170"/>
                  <a:pt x="0" y="170"/>
                </a:cubicBezTo>
                <a:cubicBezTo>
                  <a:pt x="95" y="32"/>
                  <a:pt x="95" y="32"/>
                  <a:pt x="95" y="32"/>
                </a:cubicBezTo>
                <a:cubicBezTo>
                  <a:pt x="106" y="11"/>
                  <a:pt x="127" y="0"/>
                  <a:pt x="138" y="0"/>
                </a:cubicBezTo>
                <a:cubicBezTo>
                  <a:pt x="563" y="0"/>
                  <a:pt x="563" y="0"/>
                  <a:pt x="563" y="0"/>
                </a:cubicBezTo>
                <a:lnTo>
                  <a:pt x="563" y="0"/>
                </a:lnTo>
                <a:cubicBezTo>
                  <a:pt x="584" y="0"/>
                  <a:pt x="605" y="11"/>
                  <a:pt x="616" y="32"/>
                </a:cubicBezTo>
                <a:cubicBezTo>
                  <a:pt x="711" y="170"/>
                  <a:pt x="711" y="170"/>
                  <a:pt x="711" y="170"/>
                </a:cubicBezTo>
                <a:cubicBezTo>
                  <a:pt x="711" y="181"/>
                  <a:pt x="711" y="181"/>
                  <a:pt x="711" y="181"/>
                </a:cubicBezTo>
                <a:cubicBezTo>
                  <a:pt x="711" y="244"/>
                  <a:pt x="669" y="287"/>
                  <a:pt x="605" y="297"/>
                </a:cubicBezTo>
                <a:cubicBezTo>
                  <a:pt x="605" y="297"/>
                  <a:pt x="605" y="297"/>
                  <a:pt x="595" y="297"/>
                </a:cubicBezTo>
                <a:close/>
                <a:moveTo>
                  <a:pt x="520" y="181"/>
                </a:moveTo>
                <a:lnTo>
                  <a:pt x="520" y="181"/>
                </a:lnTo>
                <a:lnTo>
                  <a:pt x="520" y="181"/>
                </a:lnTo>
                <a:cubicBezTo>
                  <a:pt x="531" y="181"/>
                  <a:pt x="541" y="191"/>
                  <a:pt x="552" y="202"/>
                </a:cubicBezTo>
                <a:cubicBezTo>
                  <a:pt x="563" y="223"/>
                  <a:pt x="584" y="244"/>
                  <a:pt x="605" y="234"/>
                </a:cubicBezTo>
                <a:cubicBezTo>
                  <a:pt x="626" y="234"/>
                  <a:pt x="648" y="212"/>
                  <a:pt x="648" y="191"/>
                </a:cubicBezTo>
                <a:cubicBezTo>
                  <a:pt x="563" y="64"/>
                  <a:pt x="563" y="64"/>
                  <a:pt x="563" y="64"/>
                </a:cubicBezTo>
                <a:cubicBezTo>
                  <a:pt x="138" y="64"/>
                  <a:pt x="138" y="64"/>
                  <a:pt x="138" y="64"/>
                </a:cubicBezTo>
                <a:lnTo>
                  <a:pt x="138" y="64"/>
                </a:lnTo>
                <a:cubicBezTo>
                  <a:pt x="53" y="191"/>
                  <a:pt x="53" y="191"/>
                  <a:pt x="53" y="191"/>
                </a:cubicBezTo>
                <a:cubicBezTo>
                  <a:pt x="63" y="212"/>
                  <a:pt x="85" y="234"/>
                  <a:pt x="106" y="234"/>
                </a:cubicBezTo>
                <a:cubicBezTo>
                  <a:pt x="127" y="234"/>
                  <a:pt x="148" y="223"/>
                  <a:pt x="159" y="202"/>
                </a:cubicBezTo>
                <a:cubicBezTo>
                  <a:pt x="159" y="191"/>
                  <a:pt x="180" y="181"/>
                  <a:pt x="191" y="181"/>
                </a:cubicBezTo>
                <a:lnTo>
                  <a:pt x="191" y="181"/>
                </a:lnTo>
                <a:cubicBezTo>
                  <a:pt x="201" y="181"/>
                  <a:pt x="223" y="191"/>
                  <a:pt x="223" y="202"/>
                </a:cubicBezTo>
                <a:cubicBezTo>
                  <a:pt x="233" y="223"/>
                  <a:pt x="255" y="234"/>
                  <a:pt x="276" y="234"/>
                </a:cubicBezTo>
                <a:cubicBezTo>
                  <a:pt x="297" y="234"/>
                  <a:pt x="308" y="223"/>
                  <a:pt x="318" y="202"/>
                </a:cubicBezTo>
                <a:cubicBezTo>
                  <a:pt x="329" y="191"/>
                  <a:pt x="340" y="181"/>
                  <a:pt x="350" y="181"/>
                </a:cubicBezTo>
                <a:lnTo>
                  <a:pt x="350" y="181"/>
                </a:lnTo>
                <a:cubicBezTo>
                  <a:pt x="371" y="181"/>
                  <a:pt x="382" y="191"/>
                  <a:pt x="382" y="202"/>
                </a:cubicBezTo>
                <a:cubicBezTo>
                  <a:pt x="393" y="223"/>
                  <a:pt x="414" y="234"/>
                  <a:pt x="435" y="234"/>
                </a:cubicBezTo>
                <a:cubicBezTo>
                  <a:pt x="456" y="234"/>
                  <a:pt x="478" y="223"/>
                  <a:pt x="488" y="202"/>
                </a:cubicBezTo>
                <a:cubicBezTo>
                  <a:pt x="488" y="191"/>
                  <a:pt x="499" y="181"/>
                  <a:pt x="520" y="1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1">
            <a:extLst>
              <a:ext uri="{FF2B5EF4-FFF2-40B4-BE49-F238E27FC236}">
                <a16:creationId xmlns:a16="http://schemas.microsoft.com/office/drawing/2014/main" id="{6291B661-821F-9A4E-A770-77A7D9F2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211" y="6827551"/>
            <a:ext cx="174576" cy="40599"/>
          </a:xfrm>
          <a:custGeom>
            <a:avLst/>
            <a:gdLst>
              <a:gd name="T0" fmla="*/ 190 w 191"/>
              <a:gd name="T1" fmla="*/ 41 h 42"/>
              <a:gd name="T2" fmla="*/ 0 w 191"/>
              <a:gd name="T3" fmla="*/ 41 h 42"/>
              <a:gd name="T4" fmla="*/ 0 w 191"/>
              <a:gd name="T5" fmla="*/ 0 h 42"/>
              <a:gd name="T6" fmla="*/ 190 w 191"/>
              <a:gd name="T7" fmla="*/ 0 h 42"/>
              <a:gd name="T8" fmla="*/ 190 w 191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42">
                <a:moveTo>
                  <a:pt x="190" y="41"/>
                </a:moveTo>
                <a:lnTo>
                  <a:pt x="0" y="41"/>
                </a:lnTo>
                <a:lnTo>
                  <a:pt x="0" y="0"/>
                </a:lnTo>
                <a:lnTo>
                  <a:pt x="190" y="0"/>
                </a:lnTo>
                <a:lnTo>
                  <a:pt x="190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92">
            <a:extLst>
              <a:ext uri="{FF2B5EF4-FFF2-40B4-BE49-F238E27FC236}">
                <a16:creationId xmlns:a16="http://schemas.microsoft.com/office/drawing/2014/main" id="{0C6F9EE3-466E-2F47-A3E2-6921434EB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450" y="6721993"/>
            <a:ext cx="178637" cy="312614"/>
          </a:xfrm>
          <a:custGeom>
            <a:avLst/>
            <a:gdLst>
              <a:gd name="T0" fmla="*/ 74 w 192"/>
              <a:gd name="T1" fmla="*/ 0 h 340"/>
              <a:gd name="T2" fmla="*/ 74 w 192"/>
              <a:gd name="T3" fmla="*/ 0 h 340"/>
              <a:gd name="T4" fmla="*/ 0 w 192"/>
              <a:gd name="T5" fmla="*/ 0 h 340"/>
              <a:gd name="T6" fmla="*/ 0 w 192"/>
              <a:gd name="T7" fmla="*/ 43 h 340"/>
              <a:gd name="T8" fmla="*/ 53 w 192"/>
              <a:gd name="T9" fmla="*/ 43 h 340"/>
              <a:gd name="T10" fmla="*/ 74 w 192"/>
              <a:gd name="T11" fmla="*/ 53 h 340"/>
              <a:gd name="T12" fmla="*/ 148 w 192"/>
              <a:gd name="T13" fmla="*/ 127 h 340"/>
              <a:gd name="T14" fmla="*/ 148 w 192"/>
              <a:gd name="T15" fmla="*/ 296 h 340"/>
              <a:gd name="T16" fmla="*/ 32 w 192"/>
              <a:gd name="T17" fmla="*/ 296 h 340"/>
              <a:gd name="T18" fmla="*/ 42 w 192"/>
              <a:gd name="T19" fmla="*/ 318 h 340"/>
              <a:gd name="T20" fmla="*/ 32 w 192"/>
              <a:gd name="T21" fmla="*/ 339 h 340"/>
              <a:gd name="T22" fmla="*/ 148 w 192"/>
              <a:gd name="T23" fmla="*/ 339 h 340"/>
              <a:gd name="T24" fmla="*/ 191 w 192"/>
              <a:gd name="T25" fmla="*/ 296 h 340"/>
              <a:gd name="T26" fmla="*/ 191 w 192"/>
              <a:gd name="T27" fmla="*/ 117 h 340"/>
              <a:gd name="T28" fmla="*/ 180 w 192"/>
              <a:gd name="T29" fmla="*/ 117 h 340"/>
              <a:gd name="T30" fmla="*/ 95 w 192"/>
              <a:gd name="T31" fmla="*/ 11 h 340"/>
              <a:gd name="T32" fmla="*/ 74 w 192"/>
              <a:gd name="T33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2" h="340">
                <a:moveTo>
                  <a:pt x="74" y="0"/>
                </a:moveTo>
                <a:lnTo>
                  <a:pt x="74" y="0"/>
                </a:ln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63" y="43"/>
                  <a:pt x="74" y="43"/>
                  <a:pt x="74" y="53"/>
                </a:cubicBezTo>
                <a:cubicBezTo>
                  <a:pt x="148" y="127"/>
                  <a:pt x="148" y="127"/>
                  <a:pt x="148" y="127"/>
                </a:cubicBezTo>
                <a:cubicBezTo>
                  <a:pt x="148" y="296"/>
                  <a:pt x="148" y="296"/>
                  <a:pt x="148" y="296"/>
                </a:cubicBezTo>
                <a:cubicBezTo>
                  <a:pt x="32" y="296"/>
                  <a:pt x="32" y="296"/>
                  <a:pt x="32" y="296"/>
                </a:cubicBezTo>
                <a:cubicBezTo>
                  <a:pt x="32" y="307"/>
                  <a:pt x="42" y="318"/>
                  <a:pt x="42" y="318"/>
                </a:cubicBezTo>
                <a:cubicBezTo>
                  <a:pt x="42" y="328"/>
                  <a:pt x="32" y="339"/>
                  <a:pt x="32" y="339"/>
                </a:cubicBezTo>
                <a:cubicBezTo>
                  <a:pt x="148" y="339"/>
                  <a:pt x="148" y="339"/>
                  <a:pt x="148" y="339"/>
                </a:cubicBezTo>
                <a:cubicBezTo>
                  <a:pt x="169" y="339"/>
                  <a:pt x="191" y="328"/>
                  <a:pt x="191" y="296"/>
                </a:cubicBezTo>
                <a:cubicBezTo>
                  <a:pt x="191" y="117"/>
                  <a:pt x="191" y="117"/>
                  <a:pt x="191" y="117"/>
                </a:cubicBezTo>
                <a:lnTo>
                  <a:pt x="180" y="117"/>
                </a:lnTo>
                <a:cubicBezTo>
                  <a:pt x="95" y="11"/>
                  <a:pt x="95" y="11"/>
                  <a:pt x="95" y="11"/>
                </a:cubicBezTo>
                <a:cubicBezTo>
                  <a:pt x="95" y="0"/>
                  <a:pt x="85" y="0"/>
                  <a:pt x="7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3">
            <a:extLst>
              <a:ext uri="{FF2B5EF4-FFF2-40B4-BE49-F238E27FC236}">
                <a16:creationId xmlns:a16="http://schemas.microsoft.com/office/drawing/2014/main" id="{536CA7FF-719E-6140-9537-5D2B183F9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735" y="6994007"/>
            <a:ext cx="194877" cy="48719"/>
          </a:xfrm>
          <a:custGeom>
            <a:avLst/>
            <a:gdLst>
              <a:gd name="T0" fmla="*/ 212 w 213"/>
              <a:gd name="T1" fmla="*/ 0 h 55"/>
              <a:gd name="T2" fmla="*/ 212 w 213"/>
              <a:gd name="T3" fmla="*/ 0 h 55"/>
              <a:gd name="T4" fmla="*/ 0 w 213"/>
              <a:gd name="T5" fmla="*/ 0 h 55"/>
              <a:gd name="T6" fmla="*/ 10 w 213"/>
              <a:gd name="T7" fmla="*/ 22 h 55"/>
              <a:gd name="T8" fmla="*/ 0 w 213"/>
              <a:gd name="T9" fmla="*/ 54 h 55"/>
              <a:gd name="T10" fmla="*/ 212 w 213"/>
              <a:gd name="T11" fmla="*/ 54 h 55"/>
              <a:gd name="T12" fmla="*/ 201 w 213"/>
              <a:gd name="T13" fmla="*/ 22 h 55"/>
              <a:gd name="T14" fmla="*/ 212 w 213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55">
                <a:moveTo>
                  <a:pt x="212" y="0"/>
                </a:moveTo>
                <a:lnTo>
                  <a:pt x="212" y="0"/>
                </a:lnTo>
                <a:cubicBezTo>
                  <a:pt x="0" y="0"/>
                  <a:pt x="0" y="0"/>
                  <a:pt x="0" y="0"/>
                </a:cubicBezTo>
                <a:cubicBezTo>
                  <a:pt x="10" y="11"/>
                  <a:pt x="10" y="11"/>
                  <a:pt x="10" y="22"/>
                </a:cubicBezTo>
                <a:cubicBezTo>
                  <a:pt x="10" y="32"/>
                  <a:pt x="10" y="43"/>
                  <a:pt x="0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43"/>
                  <a:pt x="201" y="32"/>
                  <a:pt x="201" y="22"/>
                </a:cubicBezTo>
                <a:cubicBezTo>
                  <a:pt x="201" y="11"/>
                  <a:pt x="201" y="0"/>
                  <a:pt x="21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94">
            <a:extLst>
              <a:ext uri="{FF2B5EF4-FFF2-40B4-BE49-F238E27FC236}">
                <a16:creationId xmlns:a16="http://schemas.microsoft.com/office/drawing/2014/main" id="{CDCD75F6-B3BD-F943-92F7-F26DA3EFC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258" y="6624554"/>
            <a:ext cx="491251" cy="353213"/>
          </a:xfrm>
          <a:custGeom>
            <a:avLst/>
            <a:gdLst>
              <a:gd name="T0" fmla="*/ 510 w 532"/>
              <a:gd name="T1" fmla="*/ 371 h 382"/>
              <a:gd name="T2" fmla="*/ 510 w 532"/>
              <a:gd name="T3" fmla="*/ 371 h 382"/>
              <a:gd name="T4" fmla="*/ 531 w 532"/>
              <a:gd name="T5" fmla="*/ 371 h 382"/>
              <a:gd name="T6" fmla="*/ 531 w 532"/>
              <a:gd name="T7" fmla="*/ 149 h 382"/>
              <a:gd name="T8" fmla="*/ 531 w 532"/>
              <a:gd name="T9" fmla="*/ 106 h 382"/>
              <a:gd name="T10" fmla="*/ 531 w 532"/>
              <a:gd name="T11" fmla="*/ 53 h 382"/>
              <a:gd name="T12" fmla="*/ 488 w 532"/>
              <a:gd name="T13" fmla="*/ 0 h 382"/>
              <a:gd name="T14" fmla="*/ 32 w 532"/>
              <a:gd name="T15" fmla="*/ 0 h 382"/>
              <a:gd name="T16" fmla="*/ 0 w 532"/>
              <a:gd name="T17" fmla="*/ 32 h 382"/>
              <a:gd name="T18" fmla="*/ 32 w 532"/>
              <a:gd name="T19" fmla="*/ 53 h 382"/>
              <a:gd name="T20" fmla="*/ 478 w 532"/>
              <a:gd name="T21" fmla="*/ 53 h 382"/>
              <a:gd name="T22" fmla="*/ 478 w 532"/>
              <a:gd name="T23" fmla="*/ 381 h 382"/>
              <a:gd name="T24" fmla="*/ 510 w 532"/>
              <a:gd name="T25" fmla="*/ 371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2" h="382">
                <a:moveTo>
                  <a:pt x="510" y="371"/>
                </a:moveTo>
                <a:lnTo>
                  <a:pt x="510" y="371"/>
                </a:lnTo>
                <a:cubicBezTo>
                  <a:pt x="520" y="371"/>
                  <a:pt x="531" y="371"/>
                  <a:pt x="531" y="371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1" y="106"/>
                  <a:pt x="531" y="106"/>
                  <a:pt x="531" y="106"/>
                </a:cubicBezTo>
                <a:cubicBezTo>
                  <a:pt x="531" y="53"/>
                  <a:pt x="531" y="53"/>
                  <a:pt x="531" y="53"/>
                </a:cubicBezTo>
                <a:cubicBezTo>
                  <a:pt x="531" y="21"/>
                  <a:pt x="510" y="0"/>
                  <a:pt x="48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0" y="0"/>
                  <a:pt x="0" y="11"/>
                  <a:pt x="0" y="32"/>
                </a:cubicBezTo>
                <a:cubicBezTo>
                  <a:pt x="0" y="43"/>
                  <a:pt x="10" y="53"/>
                  <a:pt x="32" y="53"/>
                </a:cubicBezTo>
                <a:cubicBezTo>
                  <a:pt x="478" y="53"/>
                  <a:pt x="478" y="53"/>
                  <a:pt x="478" y="53"/>
                </a:cubicBezTo>
                <a:cubicBezTo>
                  <a:pt x="478" y="381"/>
                  <a:pt x="478" y="381"/>
                  <a:pt x="478" y="381"/>
                </a:cubicBezTo>
                <a:cubicBezTo>
                  <a:pt x="488" y="371"/>
                  <a:pt x="499" y="371"/>
                  <a:pt x="510" y="3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5">
            <a:extLst>
              <a:ext uri="{FF2B5EF4-FFF2-40B4-BE49-F238E27FC236}">
                <a16:creationId xmlns:a16="http://schemas.microsoft.com/office/drawing/2014/main" id="{BDAC8A83-691E-6540-90F9-F31BC62C5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978" y="6819431"/>
            <a:ext cx="109617" cy="227356"/>
          </a:xfrm>
          <a:custGeom>
            <a:avLst/>
            <a:gdLst>
              <a:gd name="T0" fmla="*/ 106 w 118"/>
              <a:gd name="T1" fmla="*/ 190 h 245"/>
              <a:gd name="T2" fmla="*/ 106 w 118"/>
              <a:gd name="T3" fmla="*/ 190 h 245"/>
              <a:gd name="T4" fmla="*/ 63 w 118"/>
              <a:gd name="T5" fmla="*/ 190 h 245"/>
              <a:gd name="T6" fmla="*/ 63 w 118"/>
              <a:gd name="T7" fmla="*/ 0 h 245"/>
              <a:gd name="T8" fmla="*/ 0 w 118"/>
              <a:gd name="T9" fmla="*/ 0 h 245"/>
              <a:gd name="T10" fmla="*/ 0 w 118"/>
              <a:gd name="T11" fmla="*/ 190 h 245"/>
              <a:gd name="T12" fmla="*/ 10 w 118"/>
              <a:gd name="T13" fmla="*/ 222 h 245"/>
              <a:gd name="T14" fmla="*/ 53 w 118"/>
              <a:gd name="T15" fmla="*/ 244 h 245"/>
              <a:gd name="T16" fmla="*/ 53 w 118"/>
              <a:gd name="T17" fmla="*/ 244 h 245"/>
              <a:gd name="T18" fmla="*/ 117 w 118"/>
              <a:gd name="T19" fmla="*/ 244 h 245"/>
              <a:gd name="T20" fmla="*/ 106 w 118"/>
              <a:gd name="T21" fmla="*/ 212 h 245"/>
              <a:gd name="T22" fmla="*/ 106 w 118"/>
              <a:gd name="T23" fmla="*/ 19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45">
                <a:moveTo>
                  <a:pt x="106" y="190"/>
                </a:moveTo>
                <a:lnTo>
                  <a:pt x="106" y="190"/>
                </a:lnTo>
                <a:cubicBezTo>
                  <a:pt x="63" y="190"/>
                  <a:pt x="63" y="190"/>
                  <a:pt x="63" y="190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201"/>
                  <a:pt x="10" y="212"/>
                  <a:pt x="10" y="222"/>
                </a:cubicBezTo>
                <a:cubicBezTo>
                  <a:pt x="21" y="233"/>
                  <a:pt x="42" y="244"/>
                  <a:pt x="53" y="244"/>
                </a:cubicBezTo>
                <a:lnTo>
                  <a:pt x="53" y="244"/>
                </a:lnTo>
                <a:cubicBezTo>
                  <a:pt x="117" y="244"/>
                  <a:pt x="117" y="244"/>
                  <a:pt x="117" y="244"/>
                </a:cubicBezTo>
                <a:cubicBezTo>
                  <a:pt x="106" y="233"/>
                  <a:pt x="106" y="222"/>
                  <a:pt x="106" y="212"/>
                </a:cubicBezTo>
                <a:cubicBezTo>
                  <a:pt x="106" y="201"/>
                  <a:pt x="106" y="201"/>
                  <a:pt x="106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96">
            <a:extLst>
              <a:ext uri="{FF2B5EF4-FFF2-40B4-BE49-F238E27FC236}">
                <a16:creationId xmlns:a16="http://schemas.microsoft.com/office/drawing/2014/main" id="{DA11334E-361F-2546-B079-A1B9CD5F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191" y="6945288"/>
            <a:ext cx="138038" cy="138038"/>
          </a:xfrm>
          <a:custGeom>
            <a:avLst/>
            <a:gdLst>
              <a:gd name="T0" fmla="*/ 75 w 150"/>
              <a:gd name="T1" fmla="*/ 149 h 150"/>
              <a:gd name="T2" fmla="*/ 75 w 150"/>
              <a:gd name="T3" fmla="*/ 149 h 150"/>
              <a:gd name="T4" fmla="*/ 0 w 150"/>
              <a:gd name="T5" fmla="*/ 75 h 150"/>
              <a:gd name="T6" fmla="*/ 75 w 150"/>
              <a:gd name="T7" fmla="*/ 0 h 150"/>
              <a:gd name="T8" fmla="*/ 149 w 150"/>
              <a:gd name="T9" fmla="*/ 75 h 150"/>
              <a:gd name="T10" fmla="*/ 75 w 150"/>
              <a:gd name="T11" fmla="*/ 149 h 150"/>
              <a:gd name="T12" fmla="*/ 75 w 150"/>
              <a:gd name="T13" fmla="*/ 43 h 150"/>
              <a:gd name="T14" fmla="*/ 75 w 150"/>
              <a:gd name="T15" fmla="*/ 43 h 150"/>
              <a:gd name="T16" fmla="*/ 43 w 150"/>
              <a:gd name="T17" fmla="*/ 75 h 150"/>
              <a:gd name="T18" fmla="*/ 75 w 150"/>
              <a:gd name="T19" fmla="*/ 107 h 150"/>
              <a:gd name="T20" fmla="*/ 117 w 150"/>
              <a:gd name="T21" fmla="*/ 75 h 150"/>
              <a:gd name="T22" fmla="*/ 75 w 150"/>
              <a:gd name="T23" fmla="*/ 43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150">
                <a:moveTo>
                  <a:pt x="75" y="149"/>
                </a:moveTo>
                <a:lnTo>
                  <a:pt x="75" y="149"/>
                </a:lnTo>
                <a:cubicBezTo>
                  <a:pt x="32" y="149"/>
                  <a:pt x="0" y="117"/>
                  <a:pt x="0" y="75"/>
                </a:cubicBezTo>
                <a:cubicBezTo>
                  <a:pt x="0" y="32"/>
                  <a:pt x="32" y="0"/>
                  <a:pt x="75" y="0"/>
                </a:cubicBezTo>
                <a:cubicBezTo>
                  <a:pt x="117" y="0"/>
                  <a:pt x="149" y="32"/>
                  <a:pt x="149" y="75"/>
                </a:cubicBezTo>
                <a:cubicBezTo>
                  <a:pt x="149" y="117"/>
                  <a:pt x="117" y="149"/>
                  <a:pt x="75" y="149"/>
                </a:cubicBezTo>
                <a:close/>
                <a:moveTo>
                  <a:pt x="75" y="43"/>
                </a:moveTo>
                <a:lnTo>
                  <a:pt x="75" y="43"/>
                </a:lnTo>
                <a:cubicBezTo>
                  <a:pt x="64" y="43"/>
                  <a:pt x="43" y="53"/>
                  <a:pt x="43" y="75"/>
                </a:cubicBezTo>
                <a:cubicBezTo>
                  <a:pt x="43" y="96"/>
                  <a:pt x="64" y="107"/>
                  <a:pt x="75" y="107"/>
                </a:cubicBezTo>
                <a:cubicBezTo>
                  <a:pt x="96" y="107"/>
                  <a:pt x="117" y="96"/>
                  <a:pt x="117" y="75"/>
                </a:cubicBezTo>
                <a:cubicBezTo>
                  <a:pt x="117" y="53"/>
                  <a:pt x="96" y="43"/>
                  <a:pt x="75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97">
            <a:extLst>
              <a:ext uri="{FF2B5EF4-FFF2-40B4-BE49-F238E27FC236}">
                <a16:creationId xmlns:a16="http://schemas.microsoft.com/office/drawing/2014/main" id="{373E26ED-8736-E748-A38C-112E42D3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115" y="6945288"/>
            <a:ext cx="138038" cy="138038"/>
          </a:xfrm>
          <a:custGeom>
            <a:avLst/>
            <a:gdLst>
              <a:gd name="T0" fmla="*/ 74 w 149"/>
              <a:gd name="T1" fmla="*/ 149 h 150"/>
              <a:gd name="T2" fmla="*/ 74 w 149"/>
              <a:gd name="T3" fmla="*/ 149 h 150"/>
              <a:gd name="T4" fmla="*/ 0 w 149"/>
              <a:gd name="T5" fmla="*/ 75 h 150"/>
              <a:gd name="T6" fmla="*/ 74 w 149"/>
              <a:gd name="T7" fmla="*/ 0 h 150"/>
              <a:gd name="T8" fmla="*/ 148 w 149"/>
              <a:gd name="T9" fmla="*/ 75 h 150"/>
              <a:gd name="T10" fmla="*/ 74 w 149"/>
              <a:gd name="T11" fmla="*/ 149 h 150"/>
              <a:gd name="T12" fmla="*/ 74 w 149"/>
              <a:gd name="T13" fmla="*/ 43 h 150"/>
              <a:gd name="T14" fmla="*/ 74 w 149"/>
              <a:gd name="T15" fmla="*/ 43 h 150"/>
              <a:gd name="T16" fmla="*/ 42 w 149"/>
              <a:gd name="T17" fmla="*/ 75 h 150"/>
              <a:gd name="T18" fmla="*/ 74 w 149"/>
              <a:gd name="T19" fmla="*/ 107 h 150"/>
              <a:gd name="T20" fmla="*/ 106 w 149"/>
              <a:gd name="T21" fmla="*/ 75 h 150"/>
              <a:gd name="T22" fmla="*/ 74 w 149"/>
              <a:gd name="T23" fmla="*/ 43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150">
                <a:moveTo>
                  <a:pt x="74" y="149"/>
                </a:moveTo>
                <a:lnTo>
                  <a:pt x="74" y="149"/>
                </a:lnTo>
                <a:cubicBezTo>
                  <a:pt x="32" y="149"/>
                  <a:pt x="0" y="117"/>
                  <a:pt x="0" y="75"/>
                </a:cubicBezTo>
                <a:cubicBezTo>
                  <a:pt x="0" y="32"/>
                  <a:pt x="32" y="0"/>
                  <a:pt x="74" y="0"/>
                </a:cubicBezTo>
                <a:cubicBezTo>
                  <a:pt x="117" y="0"/>
                  <a:pt x="148" y="32"/>
                  <a:pt x="148" y="75"/>
                </a:cubicBezTo>
                <a:cubicBezTo>
                  <a:pt x="148" y="117"/>
                  <a:pt x="117" y="149"/>
                  <a:pt x="74" y="149"/>
                </a:cubicBezTo>
                <a:close/>
                <a:moveTo>
                  <a:pt x="74" y="43"/>
                </a:moveTo>
                <a:lnTo>
                  <a:pt x="74" y="43"/>
                </a:lnTo>
                <a:cubicBezTo>
                  <a:pt x="53" y="43"/>
                  <a:pt x="42" y="53"/>
                  <a:pt x="42" y="75"/>
                </a:cubicBezTo>
                <a:cubicBezTo>
                  <a:pt x="42" y="96"/>
                  <a:pt x="53" y="107"/>
                  <a:pt x="74" y="107"/>
                </a:cubicBezTo>
                <a:cubicBezTo>
                  <a:pt x="95" y="107"/>
                  <a:pt x="106" y="96"/>
                  <a:pt x="106" y="75"/>
                </a:cubicBezTo>
                <a:cubicBezTo>
                  <a:pt x="106" y="53"/>
                  <a:pt x="95" y="43"/>
                  <a:pt x="74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98">
            <a:extLst>
              <a:ext uri="{FF2B5EF4-FFF2-40B4-BE49-F238E27FC236}">
                <a16:creationId xmlns:a16="http://schemas.microsoft.com/office/drawing/2014/main" id="{858B4400-938B-A942-8521-696938423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378" y="6713873"/>
            <a:ext cx="207055" cy="48719"/>
          </a:xfrm>
          <a:custGeom>
            <a:avLst/>
            <a:gdLst>
              <a:gd name="T0" fmla="*/ 202 w 224"/>
              <a:gd name="T1" fmla="*/ 53 h 54"/>
              <a:gd name="T2" fmla="*/ 202 w 224"/>
              <a:gd name="T3" fmla="*/ 53 h 54"/>
              <a:gd name="T4" fmla="*/ 32 w 224"/>
              <a:gd name="T5" fmla="*/ 53 h 54"/>
              <a:gd name="T6" fmla="*/ 0 w 224"/>
              <a:gd name="T7" fmla="*/ 31 h 54"/>
              <a:gd name="T8" fmla="*/ 0 w 224"/>
              <a:gd name="T9" fmla="*/ 31 h 54"/>
              <a:gd name="T10" fmla="*/ 32 w 224"/>
              <a:gd name="T11" fmla="*/ 0 h 54"/>
              <a:gd name="T12" fmla="*/ 202 w 224"/>
              <a:gd name="T13" fmla="*/ 0 h 54"/>
              <a:gd name="T14" fmla="*/ 223 w 224"/>
              <a:gd name="T15" fmla="*/ 31 h 54"/>
              <a:gd name="T16" fmla="*/ 223 w 224"/>
              <a:gd name="T17" fmla="*/ 31 h 54"/>
              <a:gd name="T18" fmla="*/ 202 w 224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54">
                <a:moveTo>
                  <a:pt x="202" y="53"/>
                </a:moveTo>
                <a:lnTo>
                  <a:pt x="202" y="53"/>
                </a:lnTo>
                <a:cubicBezTo>
                  <a:pt x="32" y="53"/>
                  <a:pt x="32" y="53"/>
                  <a:pt x="32" y="53"/>
                </a:cubicBezTo>
                <a:cubicBezTo>
                  <a:pt x="11" y="53"/>
                  <a:pt x="0" y="42"/>
                  <a:pt x="0" y="31"/>
                </a:cubicBezTo>
                <a:lnTo>
                  <a:pt x="0" y="31"/>
                </a:lnTo>
                <a:cubicBezTo>
                  <a:pt x="0" y="10"/>
                  <a:pt x="11" y="0"/>
                  <a:pt x="3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3" y="0"/>
                  <a:pt x="223" y="10"/>
                  <a:pt x="223" y="31"/>
                </a:cubicBezTo>
                <a:lnTo>
                  <a:pt x="223" y="31"/>
                </a:lnTo>
                <a:cubicBezTo>
                  <a:pt x="223" y="42"/>
                  <a:pt x="213" y="53"/>
                  <a:pt x="202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99">
            <a:extLst>
              <a:ext uri="{FF2B5EF4-FFF2-40B4-BE49-F238E27FC236}">
                <a16:creationId xmlns:a16="http://schemas.microsoft.com/office/drawing/2014/main" id="{307068C7-C37B-A749-80B8-C2CDC79F7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978" y="6791010"/>
            <a:ext cx="97438" cy="40599"/>
          </a:xfrm>
          <a:custGeom>
            <a:avLst/>
            <a:gdLst>
              <a:gd name="T0" fmla="*/ 85 w 107"/>
              <a:gd name="T1" fmla="*/ 43 h 44"/>
              <a:gd name="T2" fmla="*/ 85 w 107"/>
              <a:gd name="T3" fmla="*/ 43 h 44"/>
              <a:gd name="T4" fmla="*/ 21 w 107"/>
              <a:gd name="T5" fmla="*/ 43 h 44"/>
              <a:gd name="T6" fmla="*/ 0 w 107"/>
              <a:gd name="T7" fmla="*/ 22 h 44"/>
              <a:gd name="T8" fmla="*/ 0 w 107"/>
              <a:gd name="T9" fmla="*/ 22 h 44"/>
              <a:gd name="T10" fmla="*/ 21 w 107"/>
              <a:gd name="T11" fmla="*/ 0 h 44"/>
              <a:gd name="T12" fmla="*/ 85 w 107"/>
              <a:gd name="T13" fmla="*/ 0 h 44"/>
              <a:gd name="T14" fmla="*/ 106 w 107"/>
              <a:gd name="T15" fmla="*/ 22 h 44"/>
              <a:gd name="T16" fmla="*/ 106 w 107"/>
              <a:gd name="T17" fmla="*/ 22 h 44"/>
              <a:gd name="T18" fmla="*/ 85 w 107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44">
                <a:moveTo>
                  <a:pt x="85" y="43"/>
                </a:moveTo>
                <a:lnTo>
                  <a:pt x="85" y="43"/>
                </a:lnTo>
                <a:cubicBezTo>
                  <a:pt x="21" y="43"/>
                  <a:pt x="21" y="43"/>
                  <a:pt x="21" y="43"/>
                </a:cubicBezTo>
                <a:cubicBezTo>
                  <a:pt x="10" y="43"/>
                  <a:pt x="0" y="32"/>
                  <a:pt x="0" y="22"/>
                </a:cubicBezTo>
                <a:lnTo>
                  <a:pt x="0" y="22"/>
                </a:lnTo>
                <a:cubicBezTo>
                  <a:pt x="0" y="11"/>
                  <a:pt x="10" y="0"/>
                  <a:pt x="2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5" y="0"/>
                  <a:pt x="106" y="11"/>
                  <a:pt x="106" y="22"/>
                </a:cubicBezTo>
                <a:lnTo>
                  <a:pt x="106" y="22"/>
                </a:lnTo>
                <a:cubicBezTo>
                  <a:pt x="106" y="32"/>
                  <a:pt x="95" y="43"/>
                  <a:pt x="8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0">
            <a:extLst>
              <a:ext uri="{FF2B5EF4-FFF2-40B4-BE49-F238E27FC236}">
                <a16:creationId xmlns:a16="http://schemas.microsoft.com/office/drawing/2014/main" id="{712DE601-42A0-A94C-ADBF-25A62CEE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807" y="9409669"/>
            <a:ext cx="588689" cy="60898"/>
          </a:xfrm>
          <a:custGeom>
            <a:avLst/>
            <a:gdLst>
              <a:gd name="T0" fmla="*/ 637 w 638"/>
              <a:gd name="T1" fmla="*/ 64 h 65"/>
              <a:gd name="T2" fmla="*/ 0 w 638"/>
              <a:gd name="T3" fmla="*/ 64 h 65"/>
              <a:gd name="T4" fmla="*/ 0 w 638"/>
              <a:gd name="T5" fmla="*/ 0 h 65"/>
              <a:gd name="T6" fmla="*/ 637 w 638"/>
              <a:gd name="T7" fmla="*/ 0 h 65"/>
              <a:gd name="T8" fmla="*/ 637 w 638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65">
                <a:moveTo>
                  <a:pt x="637" y="64"/>
                </a:moveTo>
                <a:lnTo>
                  <a:pt x="0" y="64"/>
                </a:lnTo>
                <a:lnTo>
                  <a:pt x="0" y="0"/>
                </a:lnTo>
                <a:lnTo>
                  <a:pt x="637" y="0"/>
                </a:lnTo>
                <a:lnTo>
                  <a:pt x="637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1">
            <a:extLst>
              <a:ext uri="{FF2B5EF4-FFF2-40B4-BE49-F238E27FC236}">
                <a16:creationId xmlns:a16="http://schemas.microsoft.com/office/drawing/2014/main" id="{EAE95E72-8494-A348-BBA8-F076D0B2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646" y="9576125"/>
            <a:ext cx="129918" cy="48719"/>
          </a:xfrm>
          <a:custGeom>
            <a:avLst/>
            <a:gdLst>
              <a:gd name="T0" fmla="*/ 107 w 140"/>
              <a:gd name="T1" fmla="*/ 54 h 55"/>
              <a:gd name="T2" fmla="*/ 107 w 140"/>
              <a:gd name="T3" fmla="*/ 54 h 55"/>
              <a:gd name="T4" fmla="*/ 32 w 140"/>
              <a:gd name="T5" fmla="*/ 54 h 55"/>
              <a:gd name="T6" fmla="*/ 0 w 140"/>
              <a:gd name="T7" fmla="*/ 32 h 55"/>
              <a:gd name="T8" fmla="*/ 0 w 140"/>
              <a:gd name="T9" fmla="*/ 32 h 55"/>
              <a:gd name="T10" fmla="*/ 32 w 140"/>
              <a:gd name="T11" fmla="*/ 0 h 55"/>
              <a:gd name="T12" fmla="*/ 107 w 140"/>
              <a:gd name="T13" fmla="*/ 0 h 55"/>
              <a:gd name="T14" fmla="*/ 139 w 140"/>
              <a:gd name="T15" fmla="*/ 32 h 55"/>
              <a:gd name="T16" fmla="*/ 139 w 140"/>
              <a:gd name="T17" fmla="*/ 32 h 55"/>
              <a:gd name="T18" fmla="*/ 107 w 140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55">
                <a:moveTo>
                  <a:pt x="107" y="54"/>
                </a:moveTo>
                <a:lnTo>
                  <a:pt x="107" y="54"/>
                </a:lnTo>
                <a:cubicBezTo>
                  <a:pt x="32" y="54"/>
                  <a:pt x="32" y="54"/>
                  <a:pt x="32" y="54"/>
                </a:cubicBezTo>
                <a:cubicBezTo>
                  <a:pt x="11" y="54"/>
                  <a:pt x="0" y="43"/>
                  <a:pt x="0" y="32"/>
                </a:cubicBezTo>
                <a:lnTo>
                  <a:pt x="0" y="32"/>
                </a:lnTo>
                <a:cubicBezTo>
                  <a:pt x="0" y="11"/>
                  <a:pt x="11" y="0"/>
                  <a:pt x="32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7" y="0"/>
                  <a:pt x="139" y="11"/>
                  <a:pt x="139" y="32"/>
                </a:cubicBezTo>
                <a:lnTo>
                  <a:pt x="139" y="32"/>
                </a:lnTo>
                <a:cubicBezTo>
                  <a:pt x="139" y="43"/>
                  <a:pt x="117" y="54"/>
                  <a:pt x="10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02">
            <a:extLst>
              <a:ext uri="{FF2B5EF4-FFF2-40B4-BE49-F238E27FC236}">
                <a16:creationId xmlns:a16="http://schemas.microsoft.com/office/drawing/2014/main" id="{73BBF82F-713C-3344-B5F5-D9EE7F3D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07" y="9235091"/>
            <a:ext cx="645528" cy="499373"/>
          </a:xfrm>
          <a:custGeom>
            <a:avLst/>
            <a:gdLst>
              <a:gd name="T0" fmla="*/ 606 w 702"/>
              <a:gd name="T1" fmla="*/ 541 h 542"/>
              <a:gd name="T2" fmla="*/ 606 w 702"/>
              <a:gd name="T3" fmla="*/ 541 h 542"/>
              <a:gd name="T4" fmla="*/ 106 w 702"/>
              <a:gd name="T5" fmla="*/ 541 h 542"/>
              <a:gd name="T6" fmla="*/ 0 w 702"/>
              <a:gd name="T7" fmla="*/ 435 h 542"/>
              <a:gd name="T8" fmla="*/ 0 w 702"/>
              <a:gd name="T9" fmla="*/ 106 h 542"/>
              <a:gd name="T10" fmla="*/ 106 w 702"/>
              <a:gd name="T11" fmla="*/ 0 h 542"/>
              <a:gd name="T12" fmla="*/ 606 w 702"/>
              <a:gd name="T13" fmla="*/ 0 h 542"/>
              <a:gd name="T14" fmla="*/ 701 w 702"/>
              <a:gd name="T15" fmla="*/ 106 h 542"/>
              <a:gd name="T16" fmla="*/ 701 w 702"/>
              <a:gd name="T17" fmla="*/ 435 h 542"/>
              <a:gd name="T18" fmla="*/ 606 w 702"/>
              <a:gd name="T19" fmla="*/ 541 h 542"/>
              <a:gd name="T20" fmla="*/ 106 w 702"/>
              <a:gd name="T21" fmla="*/ 53 h 542"/>
              <a:gd name="T22" fmla="*/ 106 w 702"/>
              <a:gd name="T23" fmla="*/ 53 h 542"/>
              <a:gd name="T24" fmla="*/ 53 w 702"/>
              <a:gd name="T25" fmla="*/ 106 h 542"/>
              <a:gd name="T26" fmla="*/ 53 w 702"/>
              <a:gd name="T27" fmla="*/ 435 h 542"/>
              <a:gd name="T28" fmla="*/ 106 w 702"/>
              <a:gd name="T29" fmla="*/ 488 h 542"/>
              <a:gd name="T30" fmla="*/ 606 w 702"/>
              <a:gd name="T31" fmla="*/ 488 h 542"/>
              <a:gd name="T32" fmla="*/ 648 w 702"/>
              <a:gd name="T33" fmla="*/ 435 h 542"/>
              <a:gd name="T34" fmla="*/ 648 w 702"/>
              <a:gd name="T35" fmla="*/ 106 h 542"/>
              <a:gd name="T36" fmla="*/ 606 w 702"/>
              <a:gd name="T37" fmla="*/ 53 h 542"/>
              <a:gd name="T38" fmla="*/ 106 w 702"/>
              <a:gd name="T39" fmla="*/ 53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2" h="542">
                <a:moveTo>
                  <a:pt x="606" y="541"/>
                </a:moveTo>
                <a:lnTo>
                  <a:pt x="606" y="541"/>
                </a:lnTo>
                <a:cubicBezTo>
                  <a:pt x="106" y="541"/>
                  <a:pt x="106" y="541"/>
                  <a:pt x="106" y="541"/>
                </a:cubicBezTo>
                <a:cubicBezTo>
                  <a:pt x="43" y="541"/>
                  <a:pt x="0" y="488"/>
                  <a:pt x="0" y="435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2"/>
                  <a:pt x="43" y="0"/>
                  <a:pt x="106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59" y="0"/>
                  <a:pt x="701" y="42"/>
                  <a:pt x="701" y="106"/>
                </a:cubicBezTo>
                <a:cubicBezTo>
                  <a:pt x="701" y="435"/>
                  <a:pt x="701" y="435"/>
                  <a:pt x="701" y="435"/>
                </a:cubicBezTo>
                <a:cubicBezTo>
                  <a:pt x="701" y="488"/>
                  <a:pt x="659" y="541"/>
                  <a:pt x="606" y="541"/>
                </a:cubicBezTo>
                <a:close/>
                <a:moveTo>
                  <a:pt x="106" y="53"/>
                </a:moveTo>
                <a:lnTo>
                  <a:pt x="106" y="53"/>
                </a:lnTo>
                <a:cubicBezTo>
                  <a:pt x="75" y="53"/>
                  <a:pt x="53" y="74"/>
                  <a:pt x="53" y="106"/>
                </a:cubicBezTo>
                <a:cubicBezTo>
                  <a:pt x="53" y="435"/>
                  <a:pt x="53" y="435"/>
                  <a:pt x="53" y="435"/>
                </a:cubicBezTo>
                <a:cubicBezTo>
                  <a:pt x="53" y="456"/>
                  <a:pt x="75" y="488"/>
                  <a:pt x="106" y="488"/>
                </a:cubicBezTo>
                <a:cubicBezTo>
                  <a:pt x="606" y="488"/>
                  <a:pt x="606" y="488"/>
                  <a:pt x="606" y="488"/>
                </a:cubicBezTo>
                <a:cubicBezTo>
                  <a:pt x="627" y="488"/>
                  <a:pt x="648" y="456"/>
                  <a:pt x="648" y="435"/>
                </a:cubicBezTo>
                <a:cubicBezTo>
                  <a:pt x="648" y="106"/>
                  <a:pt x="648" y="106"/>
                  <a:pt x="648" y="106"/>
                </a:cubicBezTo>
                <a:cubicBezTo>
                  <a:pt x="648" y="74"/>
                  <a:pt x="627" y="53"/>
                  <a:pt x="606" y="53"/>
                </a:cubicBezTo>
                <a:lnTo>
                  <a:pt x="106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03">
            <a:extLst>
              <a:ext uri="{FF2B5EF4-FFF2-40B4-BE49-F238E27FC236}">
                <a16:creationId xmlns:a16="http://schemas.microsoft.com/office/drawing/2014/main" id="{7E68418C-42BE-D340-A9E2-440C2563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7741" y="12097346"/>
            <a:ext cx="373514" cy="40599"/>
          </a:xfrm>
          <a:custGeom>
            <a:avLst/>
            <a:gdLst>
              <a:gd name="T0" fmla="*/ 404 w 405"/>
              <a:gd name="T1" fmla="*/ 42 h 43"/>
              <a:gd name="T2" fmla="*/ 404 w 405"/>
              <a:gd name="T3" fmla="*/ 42 h 43"/>
              <a:gd name="T4" fmla="*/ 21 w 405"/>
              <a:gd name="T5" fmla="*/ 42 h 43"/>
              <a:gd name="T6" fmla="*/ 0 w 405"/>
              <a:gd name="T7" fmla="*/ 21 h 43"/>
              <a:gd name="T8" fmla="*/ 0 w 405"/>
              <a:gd name="T9" fmla="*/ 21 h 43"/>
              <a:gd name="T10" fmla="*/ 21 w 405"/>
              <a:gd name="T11" fmla="*/ 0 h 43"/>
              <a:gd name="T12" fmla="*/ 404 w 405"/>
              <a:gd name="T13" fmla="*/ 0 h 43"/>
              <a:gd name="T14" fmla="*/ 404 w 405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" h="43">
                <a:moveTo>
                  <a:pt x="404" y="42"/>
                </a:moveTo>
                <a:lnTo>
                  <a:pt x="404" y="42"/>
                </a:lnTo>
                <a:cubicBezTo>
                  <a:pt x="21" y="42"/>
                  <a:pt x="21" y="42"/>
                  <a:pt x="21" y="42"/>
                </a:cubicBezTo>
                <a:cubicBezTo>
                  <a:pt x="11" y="42"/>
                  <a:pt x="0" y="32"/>
                  <a:pt x="0" y="21"/>
                </a:cubicBezTo>
                <a:lnTo>
                  <a:pt x="0" y="21"/>
                </a:lnTo>
                <a:cubicBezTo>
                  <a:pt x="0" y="10"/>
                  <a:pt x="11" y="0"/>
                  <a:pt x="21" y="0"/>
                </a:cubicBezTo>
                <a:cubicBezTo>
                  <a:pt x="404" y="0"/>
                  <a:pt x="404" y="0"/>
                  <a:pt x="404" y="0"/>
                </a:cubicBezTo>
                <a:lnTo>
                  <a:pt x="404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4">
            <a:extLst>
              <a:ext uri="{FF2B5EF4-FFF2-40B4-BE49-F238E27FC236}">
                <a16:creationId xmlns:a16="http://schemas.microsoft.com/office/drawing/2014/main" id="{14238EE5-BD61-7A43-ACD1-800EF553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782" y="11715712"/>
            <a:ext cx="470952" cy="539970"/>
          </a:xfrm>
          <a:custGeom>
            <a:avLst/>
            <a:gdLst>
              <a:gd name="T0" fmla="*/ 393 w 511"/>
              <a:gd name="T1" fmla="*/ 585 h 586"/>
              <a:gd name="T2" fmla="*/ 393 w 511"/>
              <a:gd name="T3" fmla="*/ 585 h 586"/>
              <a:gd name="T4" fmla="*/ 117 w 511"/>
              <a:gd name="T5" fmla="*/ 585 h 586"/>
              <a:gd name="T6" fmla="*/ 32 w 511"/>
              <a:gd name="T7" fmla="*/ 542 h 586"/>
              <a:gd name="T8" fmla="*/ 0 w 511"/>
              <a:gd name="T9" fmla="*/ 457 h 586"/>
              <a:gd name="T10" fmla="*/ 21 w 511"/>
              <a:gd name="T11" fmla="*/ 75 h 586"/>
              <a:gd name="T12" fmla="*/ 106 w 511"/>
              <a:gd name="T13" fmla="*/ 0 h 586"/>
              <a:gd name="T14" fmla="*/ 404 w 511"/>
              <a:gd name="T15" fmla="*/ 0 h 586"/>
              <a:gd name="T16" fmla="*/ 488 w 511"/>
              <a:gd name="T17" fmla="*/ 75 h 586"/>
              <a:gd name="T18" fmla="*/ 510 w 511"/>
              <a:gd name="T19" fmla="*/ 457 h 586"/>
              <a:gd name="T20" fmla="*/ 478 w 511"/>
              <a:gd name="T21" fmla="*/ 542 h 586"/>
              <a:gd name="T22" fmla="*/ 393 w 511"/>
              <a:gd name="T23" fmla="*/ 585 h 586"/>
              <a:gd name="T24" fmla="*/ 106 w 511"/>
              <a:gd name="T25" fmla="*/ 53 h 586"/>
              <a:gd name="T26" fmla="*/ 106 w 511"/>
              <a:gd name="T27" fmla="*/ 53 h 586"/>
              <a:gd name="T28" fmla="*/ 74 w 511"/>
              <a:gd name="T29" fmla="*/ 85 h 586"/>
              <a:gd name="T30" fmla="*/ 53 w 511"/>
              <a:gd name="T31" fmla="*/ 457 h 586"/>
              <a:gd name="T32" fmla="*/ 74 w 511"/>
              <a:gd name="T33" fmla="*/ 510 h 586"/>
              <a:gd name="T34" fmla="*/ 117 w 511"/>
              <a:gd name="T35" fmla="*/ 521 h 586"/>
              <a:gd name="T36" fmla="*/ 393 w 511"/>
              <a:gd name="T37" fmla="*/ 521 h 586"/>
              <a:gd name="T38" fmla="*/ 435 w 511"/>
              <a:gd name="T39" fmla="*/ 510 h 586"/>
              <a:gd name="T40" fmla="*/ 457 w 511"/>
              <a:gd name="T41" fmla="*/ 457 h 586"/>
              <a:gd name="T42" fmla="*/ 435 w 511"/>
              <a:gd name="T43" fmla="*/ 85 h 586"/>
              <a:gd name="T44" fmla="*/ 404 w 511"/>
              <a:gd name="T45" fmla="*/ 53 h 586"/>
              <a:gd name="T46" fmla="*/ 106 w 511"/>
              <a:gd name="T47" fmla="*/ 5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1" h="586">
                <a:moveTo>
                  <a:pt x="393" y="585"/>
                </a:moveTo>
                <a:lnTo>
                  <a:pt x="393" y="585"/>
                </a:lnTo>
                <a:cubicBezTo>
                  <a:pt x="117" y="585"/>
                  <a:pt x="117" y="585"/>
                  <a:pt x="117" y="585"/>
                </a:cubicBezTo>
                <a:cubicBezTo>
                  <a:pt x="85" y="585"/>
                  <a:pt x="53" y="563"/>
                  <a:pt x="32" y="542"/>
                </a:cubicBezTo>
                <a:cubicBezTo>
                  <a:pt x="10" y="521"/>
                  <a:pt x="0" y="489"/>
                  <a:pt x="0" y="457"/>
                </a:cubicBezTo>
                <a:cubicBezTo>
                  <a:pt x="21" y="75"/>
                  <a:pt x="21" y="75"/>
                  <a:pt x="21" y="75"/>
                </a:cubicBezTo>
                <a:cubicBezTo>
                  <a:pt x="21" y="32"/>
                  <a:pt x="64" y="0"/>
                  <a:pt x="106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46" y="0"/>
                  <a:pt x="488" y="32"/>
                  <a:pt x="488" y="75"/>
                </a:cubicBezTo>
                <a:cubicBezTo>
                  <a:pt x="510" y="457"/>
                  <a:pt x="510" y="457"/>
                  <a:pt x="510" y="457"/>
                </a:cubicBezTo>
                <a:cubicBezTo>
                  <a:pt x="510" y="489"/>
                  <a:pt x="499" y="521"/>
                  <a:pt x="478" y="542"/>
                </a:cubicBezTo>
                <a:cubicBezTo>
                  <a:pt x="457" y="563"/>
                  <a:pt x="425" y="585"/>
                  <a:pt x="393" y="585"/>
                </a:cubicBezTo>
                <a:close/>
                <a:moveTo>
                  <a:pt x="106" y="53"/>
                </a:moveTo>
                <a:lnTo>
                  <a:pt x="106" y="53"/>
                </a:lnTo>
                <a:cubicBezTo>
                  <a:pt x="95" y="53"/>
                  <a:pt x="74" y="64"/>
                  <a:pt x="74" y="85"/>
                </a:cubicBezTo>
                <a:cubicBezTo>
                  <a:pt x="53" y="457"/>
                  <a:pt x="53" y="457"/>
                  <a:pt x="53" y="457"/>
                </a:cubicBezTo>
                <a:cubicBezTo>
                  <a:pt x="53" y="478"/>
                  <a:pt x="64" y="489"/>
                  <a:pt x="74" y="510"/>
                </a:cubicBezTo>
                <a:cubicBezTo>
                  <a:pt x="85" y="521"/>
                  <a:pt x="95" y="521"/>
                  <a:pt x="117" y="521"/>
                </a:cubicBezTo>
                <a:cubicBezTo>
                  <a:pt x="393" y="521"/>
                  <a:pt x="393" y="521"/>
                  <a:pt x="393" y="521"/>
                </a:cubicBezTo>
                <a:cubicBezTo>
                  <a:pt x="414" y="521"/>
                  <a:pt x="425" y="521"/>
                  <a:pt x="435" y="510"/>
                </a:cubicBezTo>
                <a:cubicBezTo>
                  <a:pt x="446" y="489"/>
                  <a:pt x="457" y="478"/>
                  <a:pt x="457" y="457"/>
                </a:cubicBezTo>
                <a:cubicBezTo>
                  <a:pt x="435" y="85"/>
                  <a:pt x="435" y="85"/>
                  <a:pt x="435" y="85"/>
                </a:cubicBezTo>
                <a:cubicBezTo>
                  <a:pt x="435" y="64"/>
                  <a:pt x="414" y="53"/>
                  <a:pt x="404" y="53"/>
                </a:cubicBezTo>
                <a:lnTo>
                  <a:pt x="106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5">
            <a:extLst>
              <a:ext uri="{FF2B5EF4-FFF2-40B4-BE49-F238E27FC236}">
                <a16:creationId xmlns:a16="http://schemas.microsoft.com/office/drawing/2014/main" id="{B55C3655-175E-E843-B316-B76762BD1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460" y="11589852"/>
            <a:ext cx="235476" cy="243596"/>
          </a:xfrm>
          <a:custGeom>
            <a:avLst/>
            <a:gdLst>
              <a:gd name="T0" fmla="*/ 234 w 256"/>
              <a:gd name="T1" fmla="*/ 265 h 266"/>
              <a:gd name="T2" fmla="*/ 234 w 256"/>
              <a:gd name="T3" fmla="*/ 265 h 266"/>
              <a:gd name="T4" fmla="*/ 234 w 256"/>
              <a:gd name="T5" fmla="*/ 265 h 266"/>
              <a:gd name="T6" fmla="*/ 202 w 256"/>
              <a:gd name="T7" fmla="*/ 244 h 266"/>
              <a:gd name="T8" fmla="*/ 202 w 256"/>
              <a:gd name="T9" fmla="*/ 137 h 266"/>
              <a:gd name="T10" fmla="*/ 138 w 256"/>
              <a:gd name="T11" fmla="*/ 63 h 266"/>
              <a:gd name="T12" fmla="*/ 64 w 256"/>
              <a:gd name="T13" fmla="*/ 127 h 266"/>
              <a:gd name="T14" fmla="*/ 64 w 256"/>
              <a:gd name="T15" fmla="*/ 244 h 266"/>
              <a:gd name="T16" fmla="*/ 32 w 256"/>
              <a:gd name="T17" fmla="*/ 265 h 266"/>
              <a:gd name="T18" fmla="*/ 32 w 256"/>
              <a:gd name="T19" fmla="*/ 265 h 266"/>
              <a:gd name="T20" fmla="*/ 0 w 256"/>
              <a:gd name="T21" fmla="*/ 244 h 266"/>
              <a:gd name="T22" fmla="*/ 0 w 256"/>
              <a:gd name="T23" fmla="*/ 137 h 266"/>
              <a:gd name="T24" fmla="*/ 117 w 256"/>
              <a:gd name="T25" fmla="*/ 0 h 266"/>
              <a:gd name="T26" fmla="*/ 255 w 256"/>
              <a:gd name="T27" fmla="*/ 127 h 266"/>
              <a:gd name="T28" fmla="*/ 255 w 256"/>
              <a:gd name="T29" fmla="*/ 244 h 266"/>
              <a:gd name="T30" fmla="*/ 234 w 256"/>
              <a:gd name="T31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266">
                <a:moveTo>
                  <a:pt x="234" y="265"/>
                </a:moveTo>
                <a:lnTo>
                  <a:pt x="234" y="265"/>
                </a:lnTo>
                <a:lnTo>
                  <a:pt x="234" y="265"/>
                </a:lnTo>
                <a:cubicBezTo>
                  <a:pt x="213" y="265"/>
                  <a:pt x="202" y="254"/>
                  <a:pt x="202" y="244"/>
                </a:cubicBezTo>
                <a:cubicBezTo>
                  <a:pt x="202" y="137"/>
                  <a:pt x="202" y="137"/>
                  <a:pt x="202" y="137"/>
                </a:cubicBezTo>
                <a:cubicBezTo>
                  <a:pt x="202" y="95"/>
                  <a:pt x="170" y="63"/>
                  <a:pt x="138" y="63"/>
                </a:cubicBezTo>
                <a:cubicBezTo>
                  <a:pt x="96" y="53"/>
                  <a:pt x="64" y="84"/>
                  <a:pt x="64" y="127"/>
                </a:cubicBezTo>
                <a:cubicBezTo>
                  <a:pt x="64" y="244"/>
                  <a:pt x="64" y="244"/>
                  <a:pt x="64" y="244"/>
                </a:cubicBezTo>
                <a:cubicBezTo>
                  <a:pt x="64" y="254"/>
                  <a:pt x="43" y="265"/>
                  <a:pt x="32" y="265"/>
                </a:cubicBezTo>
                <a:lnTo>
                  <a:pt x="32" y="265"/>
                </a:lnTo>
                <a:cubicBezTo>
                  <a:pt x="11" y="265"/>
                  <a:pt x="0" y="254"/>
                  <a:pt x="0" y="244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63"/>
                  <a:pt x="53" y="10"/>
                  <a:pt x="117" y="0"/>
                </a:cubicBezTo>
                <a:cubicBezTo>
                  <a:pt x="192" y="0"/>
                  <a:pt x="255" y="53"/>
                  <a:pt x="255" y="127"/>
                </a:cubicBezTo>
                <a:cubicBezTo>
                  <a:pt x="255" y="244"/>
                  <a:pt x="255" y="244"/>
                  <a:pt x="255" y="244"/>
                </a:cubicBezTo>
                <a:cubicBezTo>
                  <a:pt x="255" y="254"/>
                  <a:pt x="245" y="265"/>
                  <a:pt x="234" y="2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6">
            <a:extLst>
              <a:ext uri="{FF2B5EF4-FFF2-40B4-BE49-F238E27FC236}">
                <a16:creationId xmlns:a16="http://schemas.microsoft.com/office/drawing/2014/main" id="{A021819F-39CE-054C-80F2-60C7E89D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4070" y="4152053"/>
            <a:ext cx="596812" cy="568391"/>
          </a:xfrm>
          <a:custGeom>
            <a:avLst/>
            <a:gdLst>
              <a:gd name="T0" fmla="*/ 552 w 648"/>
              <a:gd name="T1" fmla="*/ 616 h 617"/>
              <a:gd name="T2" fmla="*/ 552 w 648"/>
              <a:gd name="T3" fmla="*/ 616 h 617"/>
              <a:gd name="T4" fmla="*/ 95 w 648"/>
              <a:gd name="T5" fmla="*/ 616 h 617"/>
              <a:gd name="T6" fmla="*/ 0 w 648"/>
              <a:gd name="T7" fmla="*/ 531 h 617"/>
              <a:gd name="T8" fmla="*/ 0 w 648"/>
              <a:gd name="T9" fmla="*/ 85 h 617"/>
              <a:gd name="T10" fmla="*/ 95 w 648"/>
              <a:gd name="T11" fmla="*/ 0 h 617"/>
              <a:gd name="T12" fmla="*/ 138 w 648"/>
              <a:gd name="T13" fmla="*/ 0 h 617"/>
              <a:gd name="T14" fmla="*/ 138 w 648"/>
              <a:gd name="T15" fmla="*/ 53 h 617"/>
              <a:gd name="T16" fmla="*/ 95 w 648"/>
              <a:gd name="T17" fmla="*/ 53 h 617"/>
              <a:gd name="T18" fmla="*/ 53 w 648"/>
              <a:gd name="T19" fmla="*/ 85 h 617"/>
              <a:gd name="T20" fmla="*/ 53 w 648"/>
              <a:gd name="T21" fmla="*/ 531 h 617"/>
              <a:gd name="T22" fmla="*/ 95 w 648"/>
              <a:gd name="T23" fmla="*/ 563 h 617"/>
              <a:gd name="T24" fmla="*/ 552 w 648"/>
              <a:gd name="T25" fmla="*/ 563 h 617"/>
              <a:gd name="T26" fmla="*/ 594 w 648"/>
              <a:gd name="T27" fmla="*/ 531 h 617"/>
              <a:gd name="T28" fmla="*/ 594 w 648"/>
              <a:gd name="T29" fmla="*/ 85 h 617"/>
              <a:gd name="T30" fmla="*/ 552 w 648"/>
              <a:gd name="T31" fmla="*/ 53 h 617"/>
              <a:gd name="T32" fmla="*/ 509 w 648"/>
              <a:gd name="T33" fmla="*/ 53 h 617"/>
              <a:gd name="T34" fmla="*/ 509 w 648"/>
              <a:gd name="T35" fmla="*/ 0 h 617"/>
              <a:gd name="T36" fmla="*/ 552 w 648"/>
              <a:gd name="T37" fmla="*/ 0 h 617"/>
              <a:gd name="T38" fmla="*/ 647 w 648"/>
              <a:gd name="T39" fmla="*/ 85 h 617"/>
              <a:gd name="T40" fmla="*/ 647 w 648"/>
              <a:gd name="T41" fmla="*/ 531 h 617"/>
              <a:gd name="T42" fmla="*/ 552 w 648"/>
              <a:gd name="T43" fmla="*/ 61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8" h="617">
                <a:moveTo>
                  <a:pt x="552" y="616"/>
                </a:moveTo>
                <a:lnTo>
                  <a:pt x="552" y="616"/>
                </a:lnTo>
                <a:cubicBezTo>
                  <a:pt x="95" y="616"/>
                  <a:pt x="95" y="616"/>
                  <a:pt x="95" y="616"/>
                </a:cubicBezTo>
                <a:cubicBezTo>
                  <a:pt x="42" y="616"/>
                  <a:pt x="0" y="573"/>
                  <a:pt x="0" y="531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42"/>
                  <a:pt x="42" y="0"/>
                  <a:pt x="95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95" y="53"/>
                  <a:pt x="95" y="53"/>
                  <a:pt x="95" y="53"/>
                </a:cubicBezTo>
                <a:cubicBezTo>
                  <a:pt x="74" y="53"/>
                  <a:pt x="53" y="74"/>
                  <a:pt x="53" y="85"/>
                </a:cubicBezTo>
                <a:cubicBezTo>
                  <a:pt x="53" y="531"/>
                  <a:pt x="53" y="531"/>
                  <a:pt x="53" y="531"/>
                </a:cubicBezTo>
                <a:cubicBezTo>
                  <a:pt x="53" y="541"/>
                  <a:pt x="74" y="563"/>
                  <a:pt x="95" y="563"/>
                </a:cubicBezTo>
                <a:cubicBezTo>
                  <a:pt x="552" y="563"/>
                  <a:pt x="552" y="563"/>
                  <a:pt x="552" y="563"/>
                </a:cubicBezTo>
                <a:cubicBezTo>
                  <a:pt x="573" y="563"/>
                  <a:pt x="594" y="541"/>
                  <a:pt x="594" y="531"/>
                </a:cubicBezTo>
                <a:cubicBezTo>
                  <a:pt x="594" y="85"/>
                  <a:pt x="594" y="85"/>
                  <a:pt x="594" y="85"/>
                </a:cubicBezTo>
                <a:cubicBezTo>
                  <a:pt x="594" y="74"/>
                  <a:pt x="573" y="53"/>
                  <a:pt x="552" y="53"/>
                </a:cubicBezTo>
                <a:cubicBezTo>
                  <a:pt x="509" y="53"/>
                  <a:pt x="509" y="53"/>
                  <a:pt x="509" y="53"/>
                </a:cubicBezTo>
                <a:cubicBezTo>
                  <a:pt x="509" y="0"/>
                  <a:pt x="509" y="0"/>
                  <a:pt x="509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605" y="0"/>
                  <a:pt x="647" y="42"/>
                  <a:pt x="647" y="85"/>
                </a:cubicBezTo>
                <a:cubicBezTo>
                  <a:pt x="647" y="531"/>
                  <a:pt x="647" y="531"/>
                  <a:pt x="647" y="531"/>
                </a:cubicBezTo>
                <a:cubicBezTo>
                  <a:pt x="647" y="573"/>
                  <a:pt x="605" y="616"/>
                  <a:pt x="552" y="6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7">
            <a:extLst>
              <a:ext uri="{FF2B5EF4-FFF2-40B4-BE49-F238E27FC236}">
                <a16:creationId xmlns:a16="http://schemas.microsoft.com/office/drawing/2014/main" id="{A874115E-C9BF-7944-9AD5-10DDB4EED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0529" y="4074916"/>
            <a:ext cx="263894" cy="48719"/>
          </a:xfrm>
          <a:custGeom>
            <a:avLst/>
            <a:gdLst>
              <a:gd name="T0" fmla="*/ 287 w 288"/>
              <a:gd name="T1" fmla="*/ 53 h 54"/>
              <a:gd name="T2" fmla="*/ 0 w 288"/>
              <a:gd name="T3" fmla="*/ 53 h 54"/>
              <a:gd name="T4" fmla="*/ 0 w 288"/>
              <a:gd name="T5" fmla="*/ 0 h 54"/>
              <a:gd name="T6" fmla="*/ 287 w 288"/>
              <a:gd name="T7" fmla="*/ 0 h 54"/>
              <a:gd name="T8" fmla="*/ 287 w 28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54">
                <a:moveTo>
                  <a:pt x="287" y="53"/>
                </a:moveTo>
                <a:lnTo>
                  <a:pt x="0" y="53"/>
                </a:lnTo>
                <a:lnTo>
                  <a:pt x="0" y="0"/>
                </a:lnTo>
                <a:lnTo>
                  <a:pt x="287" y="0"/>
                </a:lnTo>
                <a:lnTo>
                  <a:pt x="287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8">
            <a:extLst>
              <a:ext uri="{FF2B5EF4-FFF2-40B4-BE49-F238E27FC236}">
                <a16:creationId xmlns:a16="http://schemas.microsoft.com/office/drawing/2014/main" id="{8DD04214-5637-AA4B-B8CA-DA476092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926" y="4062735"/>
            <a:ext cx="166456" cy="150219"/>
          </a:xfrm>
          <a:custGeom>
            <a:avLst/>
            <a:gdLst>
              <a:gd name="T0" fmla="*/ 32 w 182"/>
              <a:gd name="T1" fmla="*/ 138 h 161"/>
              <a:gd name="T2" fmla="*/ 32 w 182"/>
              <a:gd name="T3" fmla="*/ 138 h 161"/>
              <a:gd name="T4" fmla="*/ 0 w 182"/>
              <a:gd name="T5" fmla="*/ 107 h 161"/>
              <a:gd name="T6" fmla="*/ 85 w 182"/>
              <a:gd name="T7" fmla="*/ 11 h 161"/>
              <a:gd name="T8" fmla="*/ 107 w 182"/>
              <a:gd name="T9" fmla="*/ 11 h 161"/>
              <a:gd name="T10" fmla="*/ 128 w 182"/>
              <a:gd name="T11" fmla="*/ 22 h 161"/>
              <a:gd name="T12" fmla="*/ 170 w 182"/>
              <a:gd name="T13" fmla="*/ 107 h 161"/>
              <a:gd name="T14" fmla="*/ 160 w 182"/>
              <a:gd name="T15" fmla="*/ 149 h 161"/>
              <a:gd name="T16" fmla="*/ 160 w 182"/>
              <a:gd name="T17" fmla="*/ 149 h 161"/>
              <a:gd name="T18" fmla="*/ 117 w 182"/>
              <a:gd name="T19" fmla="*/ 138 h 161"/>
              <a:gd name="T20" fmla="*/ 96 w 182"/>
              <a:gd name="T21" fmla="*/ 85 h 161"/>
              <a:gd name="T22" fmla="*/ 32 w 182"/>
              <a:gd name="T23" fmla="*/ 138 h 161"/>
              <a:gd name="T24" fmla="*/ 128 w 182"/>
              <a:gd name="T25" fmla="*/ 54 h 161"/>
              <a:gd name="T26" fmla="*/ 128 w 182"/>
              <a:gd name="T27" fmla="*/ 54 h 161"/>
              <a:gd name="T28" fmla="*/ 117 w 182"/>
              <a:gd name="T29" fmla="*/ 54 h 161"/>
              <a:gd name="T30" fmla="*/ 128 w 182"/>
              <a:gd name="T31" fmla="*/ 5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61">
                <a:moveTo>
                  <a:pt x="32" y="138"/>
                </a:moveTo>
                <a:lnTo>
                  <a:pt x="32" y="138"/>
                </a:lnTo>
                <a:cubicBezTo>
                  <a:pt x="0" y="107"/>
                  <a:pt x="0" y="107"/>
                  <a:pt x="0" y="107"/>
                </a:cubicBezTo>
                <a:cubicBezTo>
                  <a:pt x="85" y="11"/>
                  <a:pt x="85" y="11"/>
                  <a:pt x="85" y="11"/>
                </a:cubicBezTo>
                <a:cubicBezTo>
                  <a:pt x="85" y="11"/>
                  <a:pt x="96" y="0"/>
                  <a:pt x="107" y="11"/>
                </a:cubicBezTo>
                <a:cubicBezTo>
                  <a:pt x="117" y="11"/>
                  <a:pt x="128" y="11"/>
                  <a:pt x="128" y="22"/>
                </a:cubicBezTo>
                <a:cubicBezTo>
                  <a:pt x="170" y="107"/>
                  <a:pt x="170" y="107"/>
                  <a:pt x="170" y="107"/>
                </a:cubicBezTo>
                <a:cubicBezTo>
                  <a:pt x="181" y="128"/>
                  <a:pt x="170" y="138"/>
                  <a:pt x="160" y="149"/>
                </a:cubicBezTo>
                <a:lnTo>
                  <a:pt x="160" y="149"/>
                </a:lnTo>
                <a:cubicBezTo>
                  <a:pt x="149" y="160"/>
                  <a:pt x="128" y="149"/>
                  <a:pt x="117" y="138"/>
                </a:cubicBezTo>
                <a:cubicBezTo>
                  <a:pt x="96" y="85"/>
                  <a:pt x="96" y="85"/>
                  <a:pt x="96" y="85"/>
                </a:cubicBezTo>
                <a:lnTo>
                  <a:pt x="32" y="138"/>
                </a:lnTo>
                <a:close/>
                <a:moveTo>
                  <a:pt x="128" y="54"/>
                </a:moveTo>
                <a:lnTo>
                  <a:pt x="128" y="54"/>
                </a:lnTo>
                <a:cubicBezTo>
                  <a:pt x="117" y="54"/>
                  <a:pt x="117" y="54"/>
                  <a:pt x="117" y="54"/>
                </a:cubicBezTo>
                <a:lnTo>
                  <a:pt x="128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9">
            <a:extLst>
              <a:ext uri="{FF2B5EF4-FFF2-40B4-BE49-F238E27FC236}">
                <a16:creationId xmlns:a16="http://schemas.microsoft.com/office/drawing/2014/main" id="{435D71DE-C10B-774D-9865-1A19DB46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7967" y="4152053"/>
            <a:ext cx="235476" cy="158339"/>
          </a:xfrm>
          <a:custGeom>
            <a:avLst/>
            <a:gdLst>
              <a:gd name="T0" fmla="*/ 106 w 256"/>
              <a:gd name="T1" fmla="*/ 170 h 171"/>
              <a:gd name="T2" fmla="*/ 106 w 256"/>
              <a:gd name="T3" fmla="*/ 170 h 171"/>
              <a:gd name="T4" fmla="*/ 106 w 256"/>
              <a:gd name="T5" fmla="*/ 170 h 171"/>
              <a:gd name="T6" fmla="*/ 64 w 256"/>
              <a:gd name="T7" fmla="*/ 159 h 171"/>
              <a:gd name="T8" fmla="*/ 0 w 256"/>
              <a:gd name="T9" fmla="*/ 74 h 171"/>
              <a:gd name="T10" fmla="*/ 74 w 256"/>
              <a:gd name="T11" fmla="*/ 11 h 171"/>
              <a:gd name="T12" fmla="*/ 106 w 256"/>
              <a:gd name="T13" fmla="*/ 42 h 171"/>
              <a:gd name="T14" fmla="*/ 74 w 256"/>
              <a:gd name="T15" fmla="*/ 85 h 171"/>
              <a:gd name="T16" fmla="*/ 106 w 256"/>
              <a:gd name="T17" fmla="*/ 117 h 171"/>
              <a:gd name="T18" fmla="*/ 202 w 256"/>
              <a:gd name="T19" fmla="*/ 11 h 171"/>
              <a:gd name="T20" fmla="*/ 244 w 256"/>
              <a:gd name="T21" fmla="*/ 11 h 171"/>
              <a:gd name="T22" fmla="*/ 244 w 256"/>
              <a:gd name="T23" fmla="*/ 11 h 171"/>
              <a:gd name="T24" fmla="*/ 244 w 256"/>
              <a:gd name="T25" fmla="*/ 42 h 171"/>
              <a:gd name="T26" fmla="*/ 138 w 256"/>
              <a:gd name="T27" fmla="*/ 159 h 171"/>
              <a:gd name="T28" fmla="*/ 106 w 256"/>
              <a:gd name="T2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6" h="171">
                <a:moveTo>
                  <a:pt x="106" y="170"/>
                </a:moveTo>
                <a:lnTo>
                  <a:pt x="106" y="170"/>
                </a:lnTo>
                <a:lnTo>
                  <a:pt x="106" y="170"/>
                </a:lnTo>
                <a:cubicBezTo>
                  <a:pt x="85" y="170"/>
                  <a:pt x="74" y="170"/>
                  <a:pt x="64" y="159"/>
                </a:cubicBezTo>
                <a:cubicBezTo>
                  <a:pt x="0" y="74"/>
                  <a:pt x="0" y="74"/>
                  <a:pt x="0" y="74"/>
                </a:cubicBezTo>
                <a:cubicBezTo>
                  <a:pt x="74" y="11"/>
                  <a:pt x="74" y="11"/>
                  <a:pt x="74" y="11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74" y="85"/>
                  <a:pt x="74" y="85"/>
                  <a:pt x="74" y="85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202" y="11"/>
                  <a:pt x="202" y="11"/>
                  <a:pt x="202" y="11"/>
                </a:cubicBezTo>
                <a:cubicBezTo>
                  <a:pt x="212" y="0"/>
                  <a:pt x="223" y="0"/>
                  <a:pt x="244" y="11"/>
                </a:cubicBezTo>
                <a:lnTo>
                  <a:pt x="244" y="11"/>
                </a:lnTo>
                <a:cubicBezTo>
                  <a:pt x="255" y="21"/>
                  <a:pt x="255" y="32"/>
                  <a:pt x="244" y="42"/>
                </a:cubicBezTo>
                <a:cubicBezTo>
                  <a:pt x="138" y="159"/>
                  <a:pt x="138" y="159"/>
                  <a:pt x="138" y="159"/>
                </a:cubicBezTo>
                <a:cubicBezTo>
                  <a:pt x="127" y="170"/>
                  <a:pt x="117" y="170"/>
                  <a:pt x="106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0">
            <a:extLst>
              <a:ext uri="{FF2B5EF4-FFF2-40B4-BE49-F238E27FC236}">
                <a16:creationId xmlns:a16="http://schemas.microsoft.com/office/drawing/2014/main" id="{5D1F8A33-A51E-B14B-BA51-F99385F47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1509" y="4062735"/>
            <a:ext cx="166459" cy="150219"/>
          </a:xfrm>
          <a:custGeom>
            <a:avLst/>
            <a:gdLst>
              <a:gd name="T0" fmla="*/ 138 w 181"/>
              <a:gd name="T1" fmla="*/ 138 h 161"/>
              <a:gd name="T2" fmla="*/ 138 w 181"/>
              <a:gd name="T3" fmla="*/ 138 h 161"/>
              <a:gd name="T4" fmla="*/ 180 w 181"/>
              <a:gd name="T5" fmla="*/ 107 h 161"/>
              <a:gd name="T6" fmla="*/ 95 w 181"/>
              <a:gd name="T7" fmla="*/ 11 h 161"/>
              <a:gd name="T8" fmla="*/ 74 w 181"/>
              <a:gd name="T9" fmla="*/ 11 h 161"/>
              <a:gd name="T10" fmla="*/ 53 w 181"/>
              <a:gd name="T11" fmla="*/ 22 h 161"/>
              <a:gd name="T12" fmla="*/ 10 w 181"/>
              <a:gd name="T13" fmla="*/ 107 h 161"/>
              <a:gd name="T14" fmla="*/ 21 w 181"/>
              <a:gd name="T15" fmla="*/ 149 h 161"/>
              <a:gd name="T16" fmla="*/ 21 w 181"/>
              <a:gd name="T17" fmla="*/ 149 h 161"/>
              <a:gd name="T18" fmla="*/ 53 w 181"/>
              <a:gd name="T19" fmla="*/ 138 h 161"/>
              <a:gd name="T20" fmla="*/ 85 w 181"/>
              <a:gd name="T21" fmla="*/ 85 h 161"/>
              <a:gd name="T22" fmla="*/ 138 w 181"/>
              <a:gd name="T23" fmla="*/ 138 h 161"/>
              <a:gd name="T24" fmla="*/ 53 w 181"/>
              <a:gd name="T25" fmla="*/ 54 h 161"/>
              <a:gd name="T26" fmla="*/ 53 w 181"/>
              <a:gd name="T27" fmla="*/ 5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" h="161">
                <a:moveTo>
                  <a:pt x="138" y="138"/>
                </a:moveTo>
                <a:lnTo>
                  <a:pt x="138" y="138"/>
                </a:lnTo>
                <a:cubicBezTo>
                  <a:pt x="180" y="107"/>
                  <a:pt x="180" y="107"/>
                  <a:pt x="180" y="107"/>
                </a:cubicBezTo>
                <a:cubicBezTo>
                  <a:pt x="95" y="11"/>
                  <a:pt x="95" y="11"/>
                  <a:pt x="95" y="11"/>
                </a:cubicBezTo>
                <a:cubicBezTo>
                  <a:pt x="85" y="11"/>
                  <a:pt x="85" y="0"/>
                  <a:pt x="74" y="11"/>
                </a:cubicBezTo>
                <a:cubicBezTo>
                  <a:pt x="63" y="11"/>
                  <a:pt x="53" y="11"/>
                  <a:pt x="53" y="22"/>
                </a:cubicBezTo>
                <a:cubicBezTo>
                  <a:pt x="10" y="107"/>
                  <a:pt x="10" y="107"/>
                  <a:pt x="10" y="107"/>
                </a:cubicBezTo>
                <a:cubicBezTo>
                  <a:pt x="0" y="128"/>
                  <a:pt x="10" y="138"/>
                  <a:pt x="21" y="149"/>
                </a:cubicBezTo>
                <a:lnTo>
                  <a:pt x="21" y="149"/>
                </a:lnTo>
                <a:cubicBezTo>
                  <a:pt x="32" y="160"/>
                  <a:pt x="53" y="149"/>
                  <a:pt x="53" y="138"/>
                </a:cubicBezTo>
                <a:cubicBezTo>
                  <a:pt x="85" y="85"/>
                  <a:pt x="85" y="85"/>
                  <a:pt x="85" y="85"/>
                </a:cubicBezTo>
                <a:lnTo>
                  <a:pt x="138" y="138"/>
                </a:lnTo>
                <a:close/>
                <a:moveTo>
                  <a:pt x="53" y="54"/>
                </a:moveTo>
                <a:lnTo>
                  <a:pt x="53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1">
            <a:extLst>
              <a:ext uri="{FF2B5EF4-FFF2-40B4-BE49-F238E27FC236}">
                <a16:creationId xmlns:a16="http://schemas.microsoft.com/office/drawing/2014/main" id="{90ED5E2B-9DA8-D649-A349-E02454232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1509" y="4152053"/>
            <a:ext cx="235476" cy="158339"/>
          </a:xfrm>
          <a:custGeom>
            <a:avLst/>
            <a:gdLst>
              <a:gd name="T0" fmla="*/ 148 w 255"/>
              <a:gd name="T1" fmla="*/ 170 h 171"/>
              <a:gd name="T2" fmla="*/ 148 w 255"/>
              <a:gd name="T3" fmla="*/ 170 h 171"/>
              <a:gd name="T4" fmla="*/ 148 w 255"/>
              <a:gd name="T5" fmla="*/ 170 h 171"/>
              <a:gd name="T6" fmla="*/ 191 w 255"/>
              <a:gd name="T7" fmla="*/ 159 h 171"/>
              <a:gd name="T8" fmla="*/ 254 w 255"/>
              <a:gd name="T9" fmla="*/ 74 h 171"/>
              <a:gd name="T10" fmla="*/ 180 w 255"/>
              <a:gd name="T11" fmla="*/ 11 h 171"/>
              <a:gd name="T12" fmla="*/ 138 w 255"/>
              <a:gd name="T13" fmla="*/ 42 h 171"/>
              <a:gd name="T14" fmla="*/ 180 w 255"/>
              <a:gd name="T15" fmla="*/ 85 h 171"/>
              <a:gd name="T16" fmla="*/ 148 w 255"/>
              <a:gd name="T17" fmla="*/ 117 h 171"/>
              <a:gd name="T18" fmla="*/ 53 w 255"/>
              <a:gd name="T19" fmla="*/ 11 h 171"/>
              <a:gd name="T20" fmla="*/ 10 w 255"/>
              <a:gd name="T21" fmla="*/ 11 h 171"/>
              <a:gd name="T22" fmla="*/ 10 w 255"/>
              <a:gd name="T23" fmla="*/ 11 h 171"/>
              <a:gd name="T24" fmla="*/ 10 w 255"/>
              <a:gd name="T25" fmla="*/ 42 h 171"/>
              <a:gd name="T26" fmla="*/ 116 w 255"/>
              <a:gd name="T27" fmla="*/ 159 h 171"/>
              <a:gd name="T28" fmla="*/ 148 w 255"/>
              <a:gd name="T2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5" h="171">
                <a:moveTo>
                  <a:pt x="148" y="170"/>
                </a:moveTo>
                <a:lnTo>
                  <a:pt x="148" y="170"/>
                </a:lnTo>
                <a:lnTo>
                  <a:pt x="148" y="170"/>
                </a:lnTo>
                <a:cubicBezTo>
                  <a:pt x="169" y="170"/>
                  <a:pt x="180" y="170"/>
                  <a:pt x="191" y="159"/>
                </a:cubicBezTo>
                <a:cubicBezTo>
                  <a:pt x="254" y="74"/>
                  <a:pt x="254" y="74"/>
                  <a:pt x="254" y="74"/>
                </a:cubicBezTo>
                <a:cubicBezTo>
                  <a:pt x="180" y="11"/>
                  <a:pt x="180" y="11"/>
                  <a:pt x="180" y="11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80" y="85"/>
                  <a:pt x="180" y="85"/>
                  <a:pt x="180" y="85"/>
                </a:cubicBezTo>
                <a:cubicBezTo>
                  <a:pt x="148" y="117"/>
                  <a:pt x="148" y="117"/>
                  <a:pt x="148" y="117"/>
                </a:cubicBezTo>
                <a:cubicBezTo>
                  <a:pt x="53" y="11"/>
                  <a:pt x="53" y="11"/>
                  <a:pt x="53" y="11"/>
                </a:cubicBezTo>
                <a:cubicBezTo>
                  <a:pt x="42" y="0"/>
                  <a:pt x="21" y="0"/>
                  <a:pt x="10" y="11"/>
                </a:cubicBezTo>
                <a:lnTo>
                  <a:pt x="10" y="11"/>
                </a:lnTo>
                <a:cubicBezTo>
                  <a:pt x="0" y="21"/>
                  <a:pt x="0" y="32"/>
                  <a:pt x="10" y="42"/>
                </a:cubicBezTo>
                <a:cubicBezTo>
                  <a:pt x="116" y="159"/>
                  <a:pt x="116" y="159"/>
                  <a:pt x="116" y="159"/>
                </a:cubicBezTo>
                <a:cubicBezTo>
                  <a:pt x="127" y="170"/>
                  <a:pt x="138" y="170"/>
                  <a:pt x="148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2">
            <a:extLst>
              <a:ext uri="{FF2B5EF4-FFF2-40B4-BE49-F238E27FC236}">
                <a16:creationId xmlns:a16="http://schemas.microsoft.com/office/drawing/2014/main" id="{5BEF8A6A-AEB4-034A-B8BA-208EC9866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526" y="4387529"/>
            <a:ext cx="129918" cy="40599"/>
          </a:xfrm>
          <a:custGeom>
            <a:avLst/>
            <a:gdLst>
              <a:gd name="T0" fmla="*/ 0 w 139"/>
              <a:gd name="T1" fmla="*/ 21 h 43"/>
              <a:gd name="T2" fmla="*/ 0 w 139"/>
              <a:gd name="T3" fmla="*/ 21 h 43"/>
              <a:gd name="T4" fmla="*/ 0 w 139"/>
              <a:gd name="T5" fmla="*/ 21 h 43"/>
              <a:gd name="T6" fmla="*/ 21 w 139"/>
              <a:gd name="T7" fmla="*/ 0 h 43"/>
              <a:gd name="T8" fmla="*/ 117 w 139"/>
              <a:gd name="T9" fmla="*/ 0 h 43"/>
              <a:gd name="T10" fmla="*/ 138 w 139"/>
              <a:gd name="T11" fmla="*/ 21 h 43"/>
              <a:gd name="T12" fmla="*/ 138 w 139"/>
              <a:gd name="T13" fmla="*/ 21 h 43"/>
              <a:gd name="T14" fmla="*/ 117 w 139"/>
              <a:gd name="T15" fmla="*/ 42 h 43"/>
              <a:gd name="T16" fmla="*/ 21 w 139"/>
              <a:gd name="T17" fmla="*/ 42 h 43"/>
              <a:gd name="T18" fmla="*/ 0 w 139"/>
              <a:gd name="T19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43">
                <a:moveTo>
                  <a:pt x="0" y="21"/>
                </a:move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7" y="0"/>
                  <a:pt x="138" y="10"/>
                  <a:pt x="138" y="21"/>
                </a:cubicBezTo>
                <a:lnTo>
                  <a:pt x="138" y="21"/>
                </a:lnTo>
                <a:cubicBezTo>
                  <a:pt x="138" y="31"/>
                  <a:pt x="127" y="42"/>
                  <a:pt x="117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10" y="42"/>
                  <a:pt x="0" y="31"/>
                  <a:pt x="0" y="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3">
            <a:extLst>
              <a:ext uri="{FF2B5EF4-FFF2-40B4-BE49-F238E27FC236}">
                <a16:creationId xmlns:a16="http://schemas.microsoft.com/office/drawing/2014/main" id="{972F6BAE-95DA-5049-9131-80E3EB49A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6087" y="4395649"/>
            <a:ext cx="40599" cy="304496"/>
          </a:xfrm>
          <a:custGeom>
            <a:avLst/>
            <a:gdLst>
              <a:gd name="T0" fmla="*/ 42 w 43"/>
              <a:gd name="T1" fmla="*/ 330 h 331"/>
              <a:gd name="T2" fmla="*/ 42 w 43"/>
              <a:gd name="T3" fmla="*/ 330 h 331"/>
              <a:gd name="T4" fmla="*/ 0 w 43"/>
              <a:gd name="T5" fmla="*/ 330 h 331"/>
              <a:gd name="T6" fmla="*/ 0 w 43"/>
              <a:gd name="T7" fmla="*/ 21 h 331"/>
              <a:gd name="T8" fmla="*/ 21 w 43"/>
              <a:gd name="T9" fmla="*/ 0 h 331"/>
              <a:gd name="T10" fmla="*/ 21 w 43"/>
              <a:gd name="T11" fmla="*/ 0 h 331"/>
              <a:gd name="T12" fmla="*/ 42 w 43"/>
              <a:gd name="T13" fmla="*/ 21 h 331"/>
              <a:gd name="T14" fmla="*/ 42 w 43"/>
              <a:gd name="T15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331">
                <a:moveTo>
                  <a:pt x="42" y="330"/>
                </a:moveTo>
                <a:lnTo>
                  <a:pt x="42" y="330"/>
                </a:lnTo>
                <a:cubicBezTo>
                  <a:pt x="0" y="330"/>
                  <a:pt x="0" y="330"/>
                  <a:pt x="0" y="33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10" y="0"/>
                  <a:pt x="21" y="0"/>
                </a:cubicBezTo>
                <a:lnTo>
                  <a:pt x="21" y="0"/>
                </a:lnTo>
                <a:cubicBezTo>
                  <a:pt x="31" y="0"/>
                  <a:pt x="42" y="11"/>
                  <a:pt x="42" y="21"/>
                </a:cubicBezTo>
                <a:lnTo>
                  <a:pt x="42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4">
            <a:extLst>
              <a:ext uri="{FF2B5EF4-FFF2-40B4-BE49-F238E27FC236}">
                <a16:creationId xmlns:a16="http://schemas.microsoft.com/office/drawing/2014/main" id="{5E6C26D2-94CA-674B-863A-02309D2DF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526" y="9360950"/>
            <a:ext cx="215175" cy="243596"/>
          </a:xfrm>
          <a:custGeom>
            <a:avLst/>
            <a:gdLst>
              <a:gd name="T0" fmla="*/ 10 w 235"/>
              <a:gd name="T1" fmla="*/ 255 h 266"/>
              <a:gd name="T2" fmla="*/ 10 w 235"/>
              <a:gd name="T3" fmla="*/ 255 h 266"/>
              <a:gd name="T4" fmla="*/ 10 w 235"/>
              <a:gd name="T5" fmla="*/ 255 h 266"/>
              <a:gd name="T6" fmla="*/ 10 w 235"/>
              <a:gd name="T7" fmla="*/ 223 h 266"/>
              <a:gd name="T8" fmla="*/ 191 w 235"/>
              <a:gd name="T9" fmla="*/ 10 h 266"/>
              <a:gd name="T10" fmla="*/ 223 w 235"/>
              <a:gd name="T11" fmla="*/ 10 h 266"/>
              <a:gd name="T12" fmla="*/ 223 w 235"/>
              <a:gd name="T13" fmla="*/ 10 h 266"/>
              <a:gd name="T14" fmla="*/ 223 w 235"/>
              <a:gd name="T15" fmla="*/ 42 h 266"/>
              <a:gd name="T16" fmla="*/ 42 w 235"/>
              <a:gd name="T17" fmla="*/ 255 h 266"/>
              <a:gd name="T18" fmla="*/ 10 w 235"/>
              <a:gd name="T19" fmla="*/ 25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266">
                <a:moveTo>
                  <a:pt x="10" y="255"/>
                </a:moveTo>
                <a:lnTo>
                  <a:pt x="10" y="255"/>
                </a:lnTo>
                <a:lnTo>
                  <a:pt x="10" y="255"/>
                </a:lnTo>
                <a:cubicBezTo>
                  <a:pt x="0" y="244"/>
                  <a:pt x="0" y="233"/>
                  <a:pt x="10" y="223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202" y="0"/>
                  <a:pt x="212" y="0"/>
                  <a:pt x="223" y="10"/>
                </a:cubicBezTo>
                <a:lnTo>
                  <a:pt x="223" y="10"/>
                </a:lnTo>
                <a:cubicBezTo>
                  <a:pt x="234" y="21"/>
                  <a:pt x="234" y="32"/>
                  <a:pt x="223" y="42"/>
                </a:cubicBezTo>
                <a:cubicBezTo>
                  <a:pt x="42" y="255"/>
                  <a:pt x="42" y="255"/>
                  <a:pt x="42" y="255"/>
                </a:cubicBezTo>
                <a:cubicBezTo>
                  <a:pt x="32" y="265"/>
                  <a:pt x="21" y="265"/>
                  <a:pt x="10" y="2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5">
            <a:extLst>
              <a:ext uri="{FF2B5EF4-FFF2-40B4-BE49-F238E27FC236}">
                <a16:creationId xmlns:a16="http://schemas.microsoft.com/office/drawing/2014/main" id="{ABAC6292-183F-5046-AE72-9EC9252E8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3143" y="9494927"/>
            <a:ext cx="138038" cy="129918"/>
          </a:xfrm>
          <a:custGeom>
            <a:avLst/>
            <a:gdLst>
              <a:gd name="T0" fmla="*/ 74 w 149"/>
              <a:gd name="T1" fmla="*/ 139 h 140"/>
              <a:gd name="T2" fmla="*/ 74 w 149"/>
              <a:gd name="T3" fmla="*/ 139 h 140"/>
              <a:gd name="T4" fmla="*/ 0 w 149"/>
              <a:gd name="T5" fmla="*/ 64 h 140"/>
              <a:gd name="T6" fmla="*/ 74 w 149"/>
              <a:gd name="T7" fmla="*/ 0 h 140"/>
              <a:gd name="T8" fmla="*/ 148 w 149"/>
              <a:gd name="T9" fmla="*/ 64 h 140"/>
              <a:gd name="T10" fmla="*/ 74 w 149"/>
              <a:gd name="T11" fmla="*/ 139 h 140"/>
              <a:gd name="T12" fmla="*/ 74 w 149"/>
              <a:gd name="T13" fmla="*/ 43 h 140"/>
              <a:gd name="T14" fmla="*/ 74 w 149"/>
              <a:gd name="T15" fmla="*/ 43 h 140"/>
              <a:gd name="T16" fmla="*/ 42 w 149"/>
              <a:gd name="T17" fmla="*/ 64 h 140"/>
              <a:gd name="T18" fmla="*/ 74 w 149"/>
              <a:gd name="T19" fmla="*/ 96 h 140"/>
              <a:gd name="T20" fmla="*/ 106 w 149"/>
              <a:gd name="T21" fmla="*/ 64 h 140"/>
              <a:gd name="T22" fmla="*/ 74 w 149"/>
              <a:gd name="T23" fmla="*/ 4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140">
                <a:moveTo>
                  <a:pt x="74" y="139"/>
                </a:moveTo>
                <a:lnTo>
                  <a:pt x="74" y="139"/>
                </a:lnTo>
                <a:cubicBezTo>
                  <a:pt x="32" y="139"/>
                  <a:pt x="0" y="107"/>
                  <a:pt x="0" y="64"/>
                </a:cubicBezTo>
                <a:cubicBezTo>
                  <a:pt x="0" y="32"/>
                  <a:pt x="32" y="0"/>
                  <a:pt x="74" y="0"/>
                </a:cubicBezTo>
                <a:cubicBezTo>
                  <a:pt x="117" y="0"/>
                  <a:pt x="148" y="32"/>
                  <a:pt x="148" y="64"/>
                </a:cubicBezTo>
                <a:cubicBezTo>
                  <a:pt x="148" y="107"/>
                  <a:pt x="117" y="139"/>
                  <a:pt x="74" y="139"/>
                </a:cubicBezTo>
                <a:close/>
                <a:moveTo>
                  <a:pt x="74" y="43"/>
                </a:moveTo>
                <a:lnTo>
                  <a:pt x="74" y="43"/>
                </a:lnTo>
                <a:cubicBezTo>
                  <a:pt x="63" y="43"/>
                  <a:pt x="42" y="54"/>
                  <a:pt x="42" y="64"/>
                </a:cubicBezTo>
                <a:cubicBezTo>
                  <a:pt x="42" y="85"/>
                  <a:pt x="63" y="96"/>
                  <a:pt x="74" y="96"/>
                </a:cubicBezTo>
                <a:cubicBezTo>
                  <a:pt x="85" y="96"/>
                  <a:pt x="106" y="85"/>
                  <a:pt x="106" y="64"/>
                </a:cubicBezTo>
                <a:cubicBezTo>
                  <a:pt x="106" y="54"/>
                  <a:pt x="85" y="43"/>
                  <a:pt x="74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6">
            <a:extLst>
              <a:ext uri="{FF2B5EF4-FFF2-40B4-BE49-F238E27FC236}">
                <a16:creationId xmlns:a16="http://schemas.microsoft.com/office/drawing/2014/main" id="{3B406391-4D4B-BD43-8DF0-2EC19CC9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926" y="9340649"/>
            <a:ext cx="129918" cy="129918"/>
          </a:xfrm>
          <a:custGeom>
            <a:avLst/>
            <a:gdLst>
              <a:gd name="T0" fmla="*/ 75 w 139"/>
              <a:gd name="T1" fmla="*/ 139 h 140"/>
              <a:gd name="T2" fmla="*/ 75 w 139"/>
              <a:gd name="T3" fmla="*/ 139 h 140"/>
              <a:gd name="T4" fmla="*/ 0 w 139"/>
              <a:gd name="T5" fmla="*/ 75 h 140"/>
              <a:gd name="T6" fmla="*/ 75 w 139"/>
              <a:gd name="T7" fmla="*/ 0 h 140"/>
              <a:gd name="T8" fmla="*/ 138 w 139"/>
              <a:gd name="T9" fmla="*/ 75 h 140"/>
              <a:gd name="T10" fmla="*/ 75 w 139"/>
              <a:gd name="T11" fmla="*/ 139 h 140"/>
              <a:gd name="T12" fmla="*/ 75 w 139"/>
              <a:gd name="T13" fmla="*/ 43 h 140"/>
              <a:gd name="T14" fmla="*/ 75 w 139"/>
              <a:gd name="T15" fmla="*/ 43 h 140"/>
              <a:gd name="T16" fmla="*/ 43 w 139"/>
              <a:gd name="T17" fmla="*/ 75 h 140"/>
              <a:gd name="T18" fmla="*/ 75 w 139"/>
              <a:gd name="T19" fmla="*/ 96 h 140"/>
              <a:gd name="T20" fmla="*/ 96 w 139"/>
              <a:gd name="T21" fmla="*/ 75 h 140"/>
              <a:gd name="T22" fmla="*/ 75 w 139"/>
              <a:gd name="T23" fmla="*/ 4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40">
                <a:moveTo>
                  <a:pt x="75" y="139"/>
                </a:moveTo>
                <a:lnTo>
                  <a:pt x="75" y="139"/>
                </a:lnTo>
                <a:cubicBezTo>
                  <a:pt x="32" y="139"/>
                  <a:pt x="0" y="107"/>
                  <a:pt x="0" y="75"/>
                </a:cubicBezTo>
                <a:cubicBezTo>
                  <a:pt x="0" y="32"/>
                  <a:pt x="32" y="0"/>
                  <a:pt x="75" y="0"/>
                </a:cubicBezTo>
                <a:cubicBezTo>
                  <a:pt x="107" y="0"/>
                  <a:pt x="138" y="32"/>
                  <a:pt x="138" y="75"/>
                </a:cubicBezTo>
                <a:cubicBezTo>
                  <a:pt x="138" y="107"/>
                  <a:pt x="107" y="139"/>
                  <a:pt x="75" y="139"/>
                </a:cubicBezTo>
                <a:close/>
                <a:moveTo>
                  <a:pt x="75" y="43"/>
                </a:moveTo>
                <a:lnTo>
                  <a:pt x="75" y="43"/>
                </a:lnTo>
                <a:cubicBezTo>
                  <a:pt x="53" y="43"/>
                  <a:pt x="43" y="54"/>
                  <a:pt x="43" y="75"/>
                </a:cubicBezTo>
                <a:cubicBezTo>
                  <a:pt x="43" y="85"/>
                  <a:pt x="53" y="96"/>
                  <a:pt x="75" y="96"/>
                </a:cubicBezTo>
                <a:cubicBezTo>
                  <a:pt x="85" y="96"/>
                  <a:pt x="96" y="85"/>
                  <a:pt x="96" y="75"/>
                </a:cubicBezTo>
                <a:cubicBezTo>
                  <a:pt x="96" y="54"/>
                  <a:pt x="85" y="43"/>
                  <a:pt x="75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7">
            <a:extLst>
              <a:ext uri="{FF2B5EF4-FFF2-40B4-BE49-F238E27FC236}">
                <a16:creationId xmlns:a16="http://schemas.microsoft.com/office/drawing/2014/main" id="{C5B1B602-E214-FE44-91E7-FB2D7BF59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7666" y="9300050"/>
            <a:ext cx="28421" cy="40599"/>
          </a:xfrm>
          <a:custGeom>
            <a:avLst/>
            <a:gdLst>
              <a:gd name="T0" fmla="*/ 32 w 33"/>
              <a:gd name="T1" fmla="*/ 42 h 43"/>
              <a:gd name="T2" fmla="*/ 0 w 33"/>
              <a:gd name="T3" fmla="*/ 42 h 43"/>
              <a:gd name="T4" fmla="*/ 0 w 33"/>
              <a:gd name="T5" fmla="*/ 0 h 43"/>
              <a:gd name="T6" fmla="*/ 32 w 33"/>
              <a:gd name="T7" fmla="*/ 0 h 43"/>
              <a:gd name="T8" fmla="*/ 32 w 33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3">
                <a:moveTo>
                  <a:pt x="32" y="42"/>
                </a:moveTo>
                <a:lnTo>
                  <a:pt x="0" y="42"/>
                </a:lnTo>
                <a:lnTo>
                  <a:pt x="0" y="0"/>
                </a:lnTo>
                <a:lnTo>
                  <a:pt x="32" y="0"/>
                </a:lnTo>
                <a:lnTo>
                  <a:pt x="32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8">
            <a:extLst>
              <a:ext uri="{FF2B5EF4-FFF2-40B4-BE49-F238E27FC236}">
                <a16:creationId xmlns:a16="http://schemas.microsoft.com/office/drawing/2014/main" id="{A3F1A056-0656-5E46-8F54-4F3234FE0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7666" y="9381248"/>
            <a:ext cx="28421" cy="81199"/>
          </a:xfrm>
          <a:custGeom>
            <a:avLst/>
            <a:gdLst>
              <a:gd name="T0" fmla="*/ 32 w 33"/>
              <a:gd name="T1" fmla="*/ 85 h 86"/>
              <a:gd name="T2" fmla="*/ 0 w 33"/>
              <a:gd name="T3" fmla="*/ 85 h 86"/>
              <a:gd name="T4" fmla="*/ 0 w 33"/>
              <a:gd name="T5" fmla="*/ 0 h 86"/>
              <a:gd name="T6" fmla="*/ 32 w 33"/>
              <a:gd name="T7" fmla="*/ 0 h 86"/>
              <a:gd name="T8" fmla="*/ 32 w 33"/>
              <a:gd name="T9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6">
                <a:moveTo>
                  <a:pt x="32" y="85"/>
                </a:moveTo>
                <a:lnTo>
                  <a:pt x="0" y="85"/>
                </a:lnTo>
                <a:lnTo>
                  <a:pt x="0" y="0"/>
                </a:lnTo>
                <a:lnTo>
                  <a:pt x="32" y="0"/>
                </a:lnTo>
                <a:lnTo>
                  <a:pt x="32" y="8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9">
            <a:extLst>
              <a:ext uri="{FF2B5EF4-FFF2-40B4-BE49-F238E27FC236}">
                <a16:creationId xmlns:a16="http://schemas.microsoft.com/office/drawing/2014/main" id="{AA893F1C-1C4E-D94C-89AC-9017EDED8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7666" y="9494927"/>
            <a:ext cx="28421" cy="81199"/>
          </a:xfrm>
          <a:custGeom>
            <a:avLst/>
            <a:gdLst>
              <a:gd name="T0" fmla="*/ 32 w 33"/>
              <a:gd name="T1" fmla="*/ 85 h 86"/>
              <a:gd name="T2" fmla="*/ 0 w 33"/>
              <a:gd name="T3" fmla="*/ 85 h 86"/>
              <a:gd name="T4" fmla="*/ 0 w 33"/>
              <a:gd name="T5" fmla="*/ 0 h 86"/>
              <a:gd name="T6" fmla="*/ 32 w 33"/>
              <a:gd name="T7" fmla="*/ 0 h 86"/>
              <a:gd name="T8" fmla="*/ 32 w 33"/>
              <a:gd name="T9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6">
                <a:moveTo>
                  <a:pt x="32" y="85"/>
                </a:moveTo>
                <a:lnTo>
                  <a:pt x="0" y="85"/>
                </a:lnTo>
                <a:lnTo>
                  <a:pt x="0" y="0"/>
                </a:lnTo>
                <a:lnTo>
                  <a:pt x="32" y="0"/>
                </a:lnTo>
                <a:lnTo>
                  <a:pt x="32" y="8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0">
            <a:extLst>
              <a:ext uri="{FF2B5EF4-FFF2-40B4-BE49-F238E27FC236}">
                <a16:creationId xmlns:a16="http://schemas.microsoft.com/office/drawing/2014/main" id="{6094BA2B-CC51-944B-9D1C-5781A5845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7666" y="9612666"/>
            <a:ext cx="28421" cy="48719"/>
          </a:xfrm>
          <a:custGeom>
            <a:avLst/>
            <a:gdLst>
              <a:gd name="T0" fmla="*/ 32 w 33"/>
              <a:gd name="T1" fmla="*/ 53 h 54"/>
              <a:gd name="T2" fmla="*/ 0 w 33"/>
              <a:gd name="T3" fmla="*/ 53 h 54"/>
              <a:gd name="T4" fmla="*/ 0 w 33"/>
              <a:gd name="T5" fmla="*/ 0 h 54"/>
              <a:gd name="T6" fmla="*/ 32 w 33"/>
              <a:gd name="T7" fmla="*/ 0 h 54"/>
              <a:gd name="T8" fmla="*/ 32 w 33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4">
                <a:moveTo>
                  <a:pt x="32" y="53"/>
                </a:moveTo>
                <a:lnTo>
                  <a:pt x="0" y="53"/>
                </a:lnTo>
                <a:lnTo>
                  <a:pt x="0" y="0"/>
                </a:lnTo>
                <a:lnTo>
                  <a:pt x="32" y="0"/>
                </a:lnTo>
                <a:lnTo>
                  <a:pt x="32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1">
            <a:extLst>
              <a:ext uri="{FF2B5EF4-FFF2-40B4-BE49-F238E27FC236}">
                <a16:creationId xmlns:a16="http://schemas.microsoft.com/office/drawing/2014/main" id="{2C988A5A-9B0A-6F43-9C2D-59283CE55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0909" y="9243211"/>
            <a:ext cx="657709" cy="479072"/>
          </a:xfrm>
          <a:custGeom>
            <a:avLst/>
            <a:gdLst>
              <a:gd name="T0" fmla="*/ 627 w 713"/>
              <a:gd name="T1" fmla="*/ 521 h 522"/>
              <a:gd name="T2" fmla="*/ 627 w 713"/>
              <a:gd name="T3" fmla="*/ 521 h 522"/>
              <a:gd name="T4" fmla="*/ 32 w 713"/>
              <a:gd name="T5" fmla="*/ 521 h 522"/>
              <a:gd name="T6" fmla="*/ 0 w 713"/>
              <a:gd name="T7" fmla="*/ 489 h 522"/>
              <a:gd name="T8" fmla="*/ 0 w 713"/>
              <a:gd name="T9" fmla="*/ 372 h 522"/>
              <a:gd name="T10" fmla="*/ 22 w 713"/>
              <a:gd name="T11" fmla="*/ 340 h 522"/>
              <a:gd name="T12" fmla="*/ 106 w 713"/>
              <a:gd name="T13" fmla="*/ 255 h 522"/>
              <a:gd name="T14" fmla="*/ 22 w 713"/>
              <a:gd name="T15" fmla="*/ 170 h 522"/>
              <a:gd name="T16" fmla="*/ 0 w 713"/>
              <a:gd name="T17" fmla="*/ 138 h 522"/>
              <a:gd name="T18" fmla="*/ 0 w 713"/>
              <a:gd name="T19" fmla="*/ 22 h 522"/>
              <a:gd name="T20" fmla="*/ 32 w 713"/>
              <a:gd name="T21" fmla="*/ 0 h 522"/>
              <a:gd name="T22" fmla="*/ 627 w 713"/>
              <a:gd name="T23" fmla="*/ 0 h 522"/>
              <a:gd name="T24" fmla="*/ 712 w 713"/>
              <a:gd name="T25" fmla="*/ 75 h 522"/>
              <a:gd name="T26" fmla="*/ 712 w 713"/>
              <a:gd name="T27" fmla="*/ 436 h 522"/>
              <a:gd name="T28" fmla="*/ 627 w 713"/>
              <a:gd name="T29" fmla="*/ 521 h 522"/>
              <a:gd name="T30" fmla="*/ 53 w 713"/>
              <a:gd name="T31" fmla="*/ 468 h 522"/>
              <a:gd name="T32" fmla="*/ 53 w 713"/>
              <a:gd name="T33" fmla="*/ 468 h 522"/>
              <a:gd name="T34" fmla="*/ 627 w 713"/>
              <a:gd name="T35" fmla="*/ 468 h 522"/>
              <a:gd name="T36" fmla="*/ 648 w 713"/>
              <a:gd name="T37" fmla="*/ 436 h 522"/>
              <a:gd name="T38" fmla="*/ 648 w 713"/>
              <a:gd name="T39" fmla="*/ 75 h 522"/>
              <a:gd name="T40" fmla="*/ 627 w 713"/>
              <a:gd name="T41" fmla="*/ 53 h 522"/>
              <a:gd name="T42" fmla="*/ 53 w 713"/>
              <a:gd name="T43" fmla="*/ 53 h 522"/>
              <a:gd name="T44" fmla="*/ 53 w 713"/>
              <a:gd name="T45" fmla="*/ 117 h 522"/>
              <a:gd name="T46" fmla="*/ 159 w 713"/>
              <a:gd name="T47" fmla="*/ 255 h 522"/>
              <a:gd name="T48" fmla="*/ 53 w 713"/>
              <a:gd name="T49" fmla="*/ 393 h 522"/>
              <a:gd name="T50" fmla="*/ 53 w 713"/>
              <a:gd name="T51" fmla="*/ 468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13" h="522">
                <a:moveTo>
                  <a:pt x="627" y="521"/>
                </a:moveTo>
                <a:lnTo>
                  <a:pt x="627" y="521"/>
                </a:lnTo>
                <a:cubicBezTo>
                  <a:pt x="32" y="521"/>
                  <a:pt x="32" y="521"/>
                  <a:pt x="32" y="521"/>
                </a:cubicBezTo>
                <a:cubicBezTo>
                  <a:pt x="11" y="521"/>
                  <a:pt x="0" y="510"/>
                  <a:pt x="0" y="489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61"/>
                  <a:pt x="11" y="351"/>
                  <a:pt x="22" y="340"/>
                </a:cubicBezTo>
                <a:cubicBezTo>
                  <a:pt x="75" y="340"/>
                  <a:pt x="106" y="298"/>
                  <a:pt x="106" y="255"/>
                </a:cubicBezTo>
                <a:cubicBezTo>
                  <a:pt x="106" y="213"/>
                  <a:pt x="75" y="181"/>
                  <a:pt x="22" y="170"/>
                </a:cubicBezTo>
                <a:cubicBezTo>
                  <a:pt x="11" y="170"/>
                  <a:pt x="0" y="160"/>
                  <a:pt x="0" y="138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32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69" y="0"/>
                  <a:pt x="712" y="32"/>
                  <a:pt x="712" y="75"/>
                </a:cubicBezTo>
                <a:cubicBezTo>
                  <a:pt x="712" y="436"/>
                  <a:pt x="712" y="436"/>
                  <a:pt x="712" y="436"/>
                </a:cubicBezTo>
                <a:cubicBezTo>
                  <a:pt x="712" y="478"/>
                  <a:pt x="669" y="521"/>
                  <a:pt x="627" y="521"/>
                </a:cubicBezTo>
                <a:close/>
                <a:moveTo>
                  <a:pt x="53" y="468"/>
                </a:moveTo>
                <a:lnTo>
                  <a:pt x="53" y="468"/>
                </a:lnTo>
                <a:cubicBezTo>
                  <a:pt x="627" y="468"/>
                  <a:pt x="627" y="468"/>
                  <a:pt x="627" y="468"/>
                </a:cubicBezTo>
                <a:cubicBezTo>
                  <a:pt x="637" y="468"/>
                  <a:pt x="648" y="457"/>
                  <a:pt x="648" y="436"/>
                </a:cubicBezTo>
                <a:cubicBezTo>
                  <a:pt x="648" y="75"/>
                  <a:pt x="648" y="75"/>
                  <a:pt x="648" y="75"/>
                </a:cubicBezTo>
                <a:cubicBezTo>
                  <a:pt x="648" y="64"/>
                  <a:pt x="637" y="53"/>
                  <a:pt x="627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117" y="138"/>
                  <a:pt x="159" y="191"/>
                  <a:pt x="159" y="255"/>
                </a:cubicBezTo>
                <a:cubicBezTo>
                  <a:pt x="159" y="319"/>
                  <a:pt x="117" y="383"/>
                  <a:pt x="53" y="393"/>
                </a:cubicBezTo>
                <a:lnTo>
                  <a:pt x="53" y="4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2" name="Group 54">
            <a:extLst>
              <a:ext uri="{FF2B5EF4-FFF2-40B4-BE49-F238E27FC236}">
                <a16:creationId xmlns:a16="http://schemas.microsoft.com/office/drawing/2014/main" id="{B2DFE0BE-1186-B84A-A033-8545A4459845}"/>
              </a:ext>
            </a:extLst>
          </p:cNvPr>
          <p:cNvGrpSpPr/>
          <p:nvPr/>
        </p:nvGrpSpPr>
        <p:grpSpPr>
          <a:xfrm>
            <a:off x="15632754" y="1127313"/>
            <a:ext cx="3213255" cy="1071008"/>
            <a:chOff x="5296732" y="11306531"/>
            <a:chExt cx="4046663" cy="1157838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2B1F0A36-6C76-3D46-9B3E-852D59872B0D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4240AEFA-4838-4946-95A9-50AA7E1D182B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oup 54">
            <a:extLst>
              <a:ext uri="{FF2B5EF4-FFF2-40B4-BE49-F238E27FC236}">
                <a16:creationId xmlns:a16="http://schemas.microsoft.com/office/drawing/2014/main" id="{F49CF45D-1B5E-AE45-8B9C-A2D1CABD56DC}"/>
              </a:ext>
            </a:extLst>
          </p:cNvPr>
          <p:cNvGrpSpPr/>
          <p:nvPr/>
        </p:nvGrpSpPr>
        <p:grpSpPr>
          <a:xfrm>
            <a:off x="18238600" y="3790784"/>
            <a:ext cx="3213255" cy="1071008"/>
            <a:chOff x="5296732" y="11306531"/>
            <a:chExt cx="4046663" cy="1157838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CE6F4EE3-B5FB-9B41-A69D-4674011F7BEF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045F9AE5-4595-6040-9CE6-C0FB2016583D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oup 54">
            <a:extLst>
              <a:ext uri="{FF2B5EF4-FFF2-40B4-BE49-F238E27FC236}">
                <a16:creationId xmlns:a16="http://schemas.microsoft.com/office/drawing/2014/main" id="{444D1D2D-8CFA-C849-8503-301980A0FFC8}"/>
              </a:ext>
            </a:extLst>
          </p:cNvPr>
          <p:cNvGrpSpPr/>
          <p:nvPr/>
        </p:nvGrpSpPr>
        <p:grpSpPr>
          <a:xfrm>
            <a:off x="18700958" y="6255506"/>
            <a:ext cx="3213255" cy="1071008"/>
            <a:chOff x="5296732" y="11306531"/>
            <a:chExt cx="4046663" cy="1157838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DB6C5C7E-CDCC-3A44-9961-6DDB87D116B3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F1D1670D-916E-C54D-9091-DE896DE668B6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oup 54">
            <a:extLst>
              <a:ext uri="{FF2B5EF4-FFF2-40B4-BE49-F238E27FC236}">
                <a16:creationId xmlns:a16="http://schemas.microsoft.com/office/drawing/2014/main" id="{FE3DD9A8-3FF9-9B4E-B451-6FFD7B9F9B20}"/>
              </a:ext>
            </a:extLst>
          </p:cNvPr>
          <p:cNvGrpSpPr/>
          <p:nvPr/>
        </p:nvGrpSpPr>
        <p:grpSpPr>
          <a:xfrm>
            <a:off x="18238126" y="8922638"/>
            <a:ext cx="3213255" cy="1071008"/>
            <a:chOff x="5296732" y="11306531"/>
            <a:chExt cx="4046663" cy="1157838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083FC78A-5A42-8B4C-AECA-3C68236DD19B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29991A1C-F998-5D49-9A1A-A9AC00580569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oup 54">
            <a:extLst>
              <a:ext uri="{FF2B5EF4-FFF2-40B4-BE49-F238E27FC236}">
                <a16:creationId xmlns:a16="http://schemas.microsoft.com/office/drawing/2014/main" id="{71E35260-3328-D84C-A012-D08F50548E3C}"/>
              </a:ext>
            </a:extLst>
          </p:cNvPr>
          <p:cNvGrpSpPr/>
          <p:nvPr/>
        </p:nvGrpSpPr>
        <p:grpSpPr>
          <a:xfrm>
            <a:off x="15632754" y="11435982"/>
            <a:ext cx="3213255" cy="1071008"/>
            <a:chOff x="5296732" y="11306531"/>
            <a:chExt cx="4046663" cy="1157838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240672C1-A998-CC4B-8CC9-E42706A02C6D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6FC65FE4-B52E-294F-B6EF-4C3B779D9913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oup 54">
            <a:extLst>
              <a:ext uri="{FF2B5EF4-FFF2-40B4-BE49-F238E27FC236}">
                <a16:creationId xmlns:a16="http://schemas.microsoft.com/office/drawing/2014/main" id="{441395E0-F6D6-B540-8B0D-1535FEE4B53A}"/>
              </a:ext>
            </a:extLst>
          </p:cNvPr>
          <p:cNvGrpSpPr/>
          <p:nvPr/>
        </p:nvGrpSpPr>
        <p:grpSpPr>
          <a:xfrm>
            <a:off x="6178510" y="11371036"/>
            <a:ext cx="3209539" cy="1071008"/>
            <a:chOff x="5301411" y="11306531"/>
            <a:chExt cx="4041984" cy="1157838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5D830BC7-BF24-434E-86C2-149B42297C34}"/>
                </a:ext>
              </a:extLst>
            </p:cNvPr>
            <p:cNvSpPr txBox="1"/>
            <p:nvPr/>
          </p:nvSpPr>
          <p:spPr>
            <a:xfrm>
              <a:off x="6215011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40" name="Rectangle 56">
              <a:extLst>
                <a:ext uri="{FF2B5EF4-FFF2-40B4-BE49-F238E27FC236}">
                  <a16:creationId xmlns:a16="http://schemas.microsoft.com/office/drawing/2014/main" id="{C307A7CB-8DAA-A942-BEF9-EA1CC7BC23EB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oup 54">
            <a:extLst>
              <a:ext uri="{FF2B5EF4-FFF2-40B4-BE49-F238E27FC236}">
                <a16:creationId xmlns:a16="http://schemas.microsoft.com/office/drawing/2014/main" id="{C49E8ACB-6D45-9B47-8972-6C8CB2094C8F}"/>
              </a:ext>
            </a:extLst>
          </p:cNvPr>
          <p:cNvGrpSpPr/>
          <p:nvPr/>
        </p:nvGrpSpPr>
        <p:grpSpPr>
          <a:xfrm>
            <a:off x="3094343" y="8939062"/>
            <a:ext cx="3229903" cy="1071008"/>
            <a:chOff x="5301411" y="11306531"/>
            <a:chExt cx="4067630" cy="1157838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0802AD16-AABE-9544-8370-818CEFF189BD}"/>
                </a:ext>
              </a:extLst>
            </p:cNvPr>
            <p:cNvSpPr txBox="1"/>
            <p:nvPr/>
          </p:nvSpPr>
          <p:spPr>
            <a:xfrm>
              <a:off x="6986364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57BA724B-A3EF-5042-9D9C-AA13C180AFD0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4" name="Group 54">
            <a:extLst>
              <a:ext uri="{FF2B5EF4-FFF2-40B4-BE49-F238E27FC236}">
                <a16:creationId xmlns:a16="http://schemas.microsoft.com/office/drawing/2014/main" id="{B768F19D-9EB1-9345-B386-B0590FFB71F5}"/>
              </a:ext>
            </a:extLst>
          </p:cNvPr>
          <p:cNvGrpSpPr/>
          <p:nvPr/>
        </p:nvGrpSpPr>
        <p:grpSpPr>
          <a:xfrm>
            <a:off x="2385668" y="6210374"/>
            <a:ext cx="3259070" cy="1071008"/>
            <a:chOff x="5301411" y="11306531"/>
            <a:chExt cx="4104361" cy="1157838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A2ED9708-94DE-1940-BA51-2F503F2EEE32}"/>
                </a:ext>
              </a:extLst>
            </p:cNvPr>
            <p:cNvSpPr txBox="1"/>
            <p:nvPr/>
          </p:nvSpPr>
          <p:spPr>
            <a:xfrm>
              <a:off x="7023095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46" name="Rectangle 56">
              <a:extLst>
                <a:ext uri="{FF2B5EF4-FFF2-40B4-BE49-F238E27FC236}">
                  <a16:creationId xmlns:a16="http://schemas.microsoft.com/office/drawing/2014/main" id="{7E9B82DB-AC30-8145-BF07-B6B91014BC0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oup 54">
            <a:extLst>
              <a:ext uri="{FF2B5EF4-FFF2-40B4-BE49-F238E27FC236}">
                <a16:creationId xmlns:a16="http://schemas.microsoft.com/office/drawing/2014/main" id="{E7A83C30-7986-BE4E-BA58-B3806E95F7A3}"/>
              </a:ext>
            </a:extLst>
          </p:cNvPr>
          <p:cNvGrpSpPr/>
          <p:nvPr/>
        </p:nvGrpSpPr>
        <p:grpSpPr>
          <a:xfrm>
            <a:off x="2999711" y="3805368"/>
            <a:ext cx="3229903" cy="1071008"/>
            <a:chOff x="5301411" y="11306531"/>
            <a:chExt cx="4067630" cy="1157838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43767A9C-0C91-0F46-B06A-CB31018C9AB7}"/>
                </a:ext>
              </a:extLst>
            </p:cNvPr>
            <p:cNvSpPr txBox="1"/>
            <p:nvPr/>
          </p:nvSpPr>
          <p:spPr>
            <a:xfrm>
              <a:off x="6986364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49" name="Rectangle 56">
              <a:extLst>
                <a:ext uri="{FF2B5EF4-FFF2-40B4-BE49-F238E27FC236}">
                  <a16:creationId xmlns:a16="http://schemas.microsoft.com/office/drawing/2014/main" id="{FA986293-9652-B74C-8FAA-D7650A1CF9A6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oup 54">
            <a:extLst>
              <a:ext uri="{FF2B5EF4-FFF2-40B4-BE49-F238E27FC236}">
                <a16:creationId xmlns:a16="http://schemas.microsoft.com/office/drawing/2014/main" id="{828A271D-8E0A-F645-9113-5FA14E91BE7C}"/>
              </a:ext>
            </a:extLst>
          </p:cNvPr>
          <p:cNvGrpSpPr/>
          <p:nvPr/>
        </p:nvGrpSpPr>
        <p:grpSpPr>
          <a:xfrm>
            <a:off x="5750444" y="1136746"/>
            <a:ext cx="3229903" cy="1071008"/>
            <a:chOff x="5301411" y="11306531"/>
            <a:chExt cx="4067630" cy="1157838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236A3773-86B6-A440-A8A2-AD44D43A86C7}"/>
                </a:ext>
              </a:extLst>
            </p:cNvPr>
            <p:cNvSpPr txBox="1"/>
            <p:nvPr/>
          </p:nvSpPr>
          <p:spPr>
            <a:xfrm>
              <a:off x="6986364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52" name="Rectangle 56">
              <a:extLst>
                <a:ext uri="{FF2B5EF4-FFF2-40B4-BE49-F238E27FC236}">
                  <a16:creationId xmlns:a16="http://schemas.microsoft.com/office/drawing/2014/main" id="{EC44860F-7161-6A4B-81B5-5A167994C0C5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oup 54">
            <a:extLst>
              <a:ext uri="{FF2B5EF4-FFF2-40B4-BE49-F238E27FC236}">
                <a16:creationId xmlns:a16="http://schemas.microsoft.com/office/drawing/2014/main" id="{5833E0EE-24F9-6845-9C13-55E7C48EB2D3}"/>
              </a:ext>
            </a:extLst>
          </p:cNvPr>
          <p:cNvGrpSpPr/>
          <p:nvPr/>
        </p:nvGrpSpPr>
        <p:grpSpPr>
          <a:xfrm>
            <a:off x="10966101" y="6286027"/>
            <a:ext cx="2605836" cy="1050563"/>
            <a:chOff x="5334786" y="11352251"/>
            <a:chExt cx="4041983" cy="1050563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26496DF9-AF6A-7246-A726-8F95A2732E74}"/>
                </a:ext>
              </a:extLst>
            </p:cNvPr>
            <p:cNvSpPr txBox="1"/>
            <p:nvPr/>
          </p:nvSpPr>
          <p:spPr>
            <a:xfrm>
              <a:off x="6164440" y="1135225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77" name="Rectangle 56">
              <a:extLst>
                <a:ext uri="{FF2B5EF4-FFF2-40B4-BE49-F238E27FC236}">
                  <a16:creationId xmlns:a16="http://schemas.microsoft.com/office/drawing/2014/main" id="{3A539F3D-AD62-9F4B-925D-AF015205B2B9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63A812A5-4315-B040-A20F-EF9CE09DE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231" y="8326636"/>
            <a:ext cx="4334145" cy="4425036"/>
          </a:xfrm>
          <a:custGeom>
            <a:avLst/>
            <a:gdLst>
              <a:gd name="T0" fmla="*/ 1563 w 3996"/>
              <a:gd name="T1" fmla="*/ 4077 h 4078"/>
              <a:gd name="T2" fmla="*/ 3995 w 3996"/>
              <a:gd name="T3" fmla="*/ 1790 h 4078"/>
              <a:gd name="T4" fmla="*/ 3995 w 3996"/>
              <a:gd name="T5" fmla="*/ 1772 h 4078"/>
              <a:gd name="T6" fmla="*/ 0 w 3996"/>
              <a:gd name="T7" fmla="*/ 0 h 4078"/>
              <a:gd name="T8" fmla="*/ 1563 w 3996"/>
              <a:gd name="T9" fmla="*/ 4077 h 4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6" h="4078">
                <a:moveTo>
                  <a:pt x="1563" y="4077"/>
                </a:moveTo>
                <a:lnTo>
                  <a:pt x="3995" y="1790"/>
                </a:lnTo>
                <a:lnTo>
                  <a:pt x="3995" y="1772"/>
                </a:lnTo>
                <a:lnTo>
                  <a:pt x="0" y="0"/>
                </a:lnTo>
                <a:lnTo>
                  <a:pt x="1563" y="40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958A8C47-F0C8-254E-86B3-D2A4B3D8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107" y="8326636"/>
            <a:ext cx="3157324" cy="3846195"/>
          </a:xfrm>
          <a:custGeom>
            <a:avLst/>
            <a:gdLst>
              <a:gd name="T0" fmla="*/ 0 w 2911"/>
              <a:gd name="T1" fmla="*/ 3462 h 3544"/>
              <a:gd name="T2" fmla="*/ 2901 w 2911"/>
              <a:gd name="T3" fmla="*/ 3543 h 3544"/>
              <a:gd name="T4" fmla="*/ 2910 w 2911"/>
              <a:gd name="T5" fmla="*/ 3543 h 3544"/>
              <a:gd name="T6" fmla="*/ 1546 w 2911"/>
              <a:gd name="T7" fmla="*/ 0 h 3544"/>
              <a:gd name="T8" fmla="*/ 0 w 2911"/>
              <a:gd name="T9" fmla="*/ 3462 h 3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1" h="3544">
                <a:moveTo>
                  <a:pt x="0" y="3462"/>
                </a:moveTo>
                <a:lnTo>
                  <a:pt x="2901" y="3543"/>
                </a:lnTo>
                <a:lnTo>
                  <a:pt x="2910" y="3543"/>
                </a:lnTo>
                <a:lnTo>
                  <a:pt x="1546" y="0"/>
                </a:lnTo>
                <a:lnTo>
                  <a:pt x="0" y="34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8297D148-856B-EF48-9AAC-B701A6EA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192" y="8326636"/>
            <a:ext cx="4425039" cy="4334145"/>
          </a:xfrm>
          <a:custGeom>
            <a:avLst/>
            <a:gdLst>
              <a:gd name="T0" fmla="*/ 0 w 4078"/>
              <a:gd name="T1" fmla="*/ 1564 h 3996"/>
              <a:gd name="T2" fmla="*/ 2287 w 4078"/>
              <a:gd name="T3" fmla="*/ 3995 h 3996"/>
              <a:gd name="T4" fmla="*/ 2296 w 4078"/>
              <a:gd name="T5" fmla="*/ 3995 h 3996"/>
              <a:gd name="T6" fmla="*/ 4077 w 4078"/>
              <a:gd name="T7" fmla="*/ 0 h 3996"/>
              <a:gd name="T8" fmla="*/ 0 w 4078"/>
              <a:gd name="T9" fmla="*/ 1564 h 3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8" h="3996">
                <a:moveTo>
                  <a:pt x="0" y="1564"/>
                </a:moveTo>
                <a:lnTo>
                  <a:pt x="2287" y="3995"/>
                </a:lnTo>
                <a:lnTo>
                  <a:pt x="2296" y="3995"/>
                </a:lnTo>
                <a:lnTo>
                  <a:pt x="4077" y="0"/>
                </a:lnTo>
                <a:lnTo>
                  <a:pt x="0" y="15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057F835E-4AF6-2443-836C-0A79B1AC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01" y="6642730"/>
            <a:ext cx="3865330" cy="3166892"/>
          </a:xfrm>
          <a:custGeom>
            <a:avLst/>
            <a:gdLst>
              <a:gd name="T0" fmla="*/ 82 w 3563"/>
              <a:gd name="T1" fmla="*/ 0 h 2920"/>
              <a:gd name="T2" fmla="*/ 0 w 3563"/>
              <a:gd name="T3" fmla="*/ 2910 h 2920"/>
              <a:gd name="T4" fmla="*/ 9 w 3563"/>
              <a:gd name="T5" fmla="*/ 2919 h 2920"/>
              <a:gd name="T6" fmla="*/ 3562 w 3563"/>
              <a:gd name="T7" fmla="*/ 1554 h 2920"/>
              <a:gd name="T8" fmla="*/ 82 w 3563"/>
              <a:gd name="T9" fmla="*/ 0 h 2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3" h="2920">
                <a:moveTo>
                  <a:pt x="82" y="0"/>
                </a:moveTo>
                <a:lnTo>
                  <a:pt x="0" y="2910"/>
                </a:lnTo>
                <a:lnTo>
                  <a:pt x="9" y="2919"/>
                </a:lnTo>
                <a:lnTo>
                  <a:pt x="3562" y="1554"/>
                </a:lnTo>
                <a:lnTo>
                  <a:pt x="8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4C3B8B39-ACAE-DC4E-BD54-818784866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272" y="4289088"/>
            <a:ext cx="3305621" cy="4037548"/>
          </a:xfrm>
          <a:custGeom>
            <a:avLst/>
            <a:gdLst>
              <a:gd name="T0" fmla="*/ 3045 w 3046"/>
              <a:gd name="T1" fmla="*/ 81 h 3724"/>
              <a:gd name="T2" fmla="*/ 9 w 3046"/>
              <a:gd name="T3" fmla="*/ 0 h 3724"/>
              <a:gd name="T4" fmla="*/ 0 w 3046"/>
              <a:gd name="T5" fmla="*/ 9 h 3724"/>
              <a:gd name="T6" fmla="*/ 1428 w 3046"/>
              <a:gd name="T7" fmla="*/ 3723 h 3724"/>
              <a:gd name="T8" fmla="*/ 3045 w 3046"/>
              <a:gd name="T9" fmla="*/ 81 h 3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6" h="3724">
                <a:moveTo>
                  <a:pt x="3045" y="81"/>
                </a:moveTo>
                <a:lnTo>
                  <a:pt x="9" y="0"/>
                </a:lnTo>
                <a:lnTo>
                  <a:pt x="0" y="9"/>
                </a:lnTo>
                <a:lnTo>
                  <a:pt x="1428" y="3723"/>
                </a:lnTo>
                <a:lnTo>
                  <a:pt x="3045" y="8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323A0175-20F7-1E48-8CD6-085EEB62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231" y="6819730"/>
            <a:ext cx="3941871" cy="3214730"/>
          </a:xfrm>
          <a:custGeom>
            <a:avLst/>
            <a:gdLst>
              <a:gd name="T0" fmla="*/ 3542 w 3634"/>
              <a:gd name="T1" fmla="*/ 2964 h 2965"/>
              <a:gd name="T2" fmla="*/ 3633 w 3634"/>
              <a:gd name="T3" fmla="*/ 8 h 2965"/>
              <a:gd name="T4" fmla="*/ 3624 w 3634"/>
              <a:gd name="T5" fmla="*/ 0 h 2965"/>
              <a:gd name="T6" fmla="*/ 0 w 3634"/>
              <a:gd name="T7" fmla="*/ 1391 h 2965"/>
              <a:gd name="T8" fmla="*/ 3542 w 3634"/>
              <a:gd name="T9" fmla="*/ 2964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4" h="2965">
                <a:moveTo>
                  <a:pt x="3542" y="2964"/>
                </a:moveTo>
                <a:lnTo>
                  <a:pt x="3633" y="8"/>
                </a:lnTo>
                <a:lnTo>
                  <a:pt x="3624" y="0"/>
                </a:lnTo>
                <a:lnTo>
                  <a:pt x="0" y="1391"/>
                </a:lnTo>
                <a:lnTo>
                  <a:pt x="3542" y="29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806CE45F-2C45-0840-BEB7-E97F1DD0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086" y="3896815"/>
            <a:ext cx="4334145" cy="4434604"/>
          </a:xfrm>
          <a:custGeom>
            <a:avLst/>
            <a:gdLst>
              <a:gd name="T0" fmla="*/ 0 w 3997"/>
              <a:gd name="T1" fmla="*/ 2305 h 4086"/>
              <a:gd name="T2" fmla="*/ 3996 w 3997"/>
              <a:gd name="T3" fmla="*/ 4085 h 4086"/>
              <a:gd name="T4" fmla="*/ 2432 w 3997"/>
              <a:gd name="T5" fmla="*/ 0 h 4086"/>
              <a:gd name="T6" fmla="*/ 0 w 3997"/>
              <a:gd name="T7" fmla="*/ 2296 h 4086"/>
              <a:gd name="T8" fmla="*/ 0 w 3997"/>
              <a:gd name="T9" fmla="*/ 2305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7" h="4086">
                <a:moveTo>
                  <a:pt x="0" y="2305"/>
                </a:moveTo>
                <a:lnTo>
                  <a:pt x="3996" y="4085"/>
                </a:lnTo>
                <a:lnTo>
                  <a:pt x="2432" y="0"/>
                </a:lnTo>
                <a:lnTo>
                  <a:pt x="0" y="2296"/>
                </a:lnTo>
                <a:lnTo>
                  <a:pt x="0" y="23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83450B07-D102-5847-A443-9F0FB80C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231" y="3992491"/>
            <a:ext cx="4434604" cy="4334145"/>
          </a:xfrm>
          <a:custGeom>
            <a:avLst/>
            <a:gdLst>
              <a:gd name="T0" fmla="*/ 4085 w 4086"/>
              <a:gd name="T1" fmla="*/ 2423 h 3996"/>
              <a:gd name="T2" fmla="*/ 1789 w 4086"/>
              <a:gd name="T3" fmla="*/ 0 h 3996"/>
              <a:gd name="T4" fmla="*/ 1780 w 4086"/>
              <a:gd name="T5" fmla="*/ 0 h 3996"/>
              <a:gd name="T6" fmla="*/ 0 w 4086"/>
              <a:gd name="T7" fmla="*/ 3995 h 3996"/>
              <a:gd name="T8" fmla="*/ 4085 w 4086"/>
              <a:gd name="T9" fmla="*/ 2423 h 3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6" h="3996">
                <a:moveTo>
                  <a:pt x="4085" y="2423"/>
                </a:moveTo>
                <a:lnTo>
                  <a:pt x="1789" y="0"/>
                </a:lnTo>
                <a:lnTo>
                  <a:pt x="1780" y="0"/>
                </a:lnTo>
                <a:lnTo>
                  <a:pt x="0" y="3995"/>
                </a:lnTo>
                <a:lnTo>
                  <a:pt x="4085" y="24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8">
            <a:extLst>
              <a:ext uri="{FF2B5EF4-FFF2-40B4-BE49-F238E27FC236}">
                <a16:creationId xmlns:a16="http://schemas.microsoft.com/office/drawing/2014/main" id="{1C5022F2-3F89-444B-8AB8-201F8231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536" y="6111724"/>
            <a:ext cx="4434604" cy="4434607"/>
          </a:xfrm>
          <a:custGeom>
            <a:avLst/>
            <a:gdLst>
              <a:gd name="T0" fmla="*/ 1266 w 4086"/>
              <a:gd name="T1" fmla="*/ 0 h 4086"/>
              <a:gd name="T2" fmla="*/ 45 w 4086"/>
              <a:gd name="T3" fmla="*/ 1147 h 4086"/>
              <a:gd name="T4" fmla="*/ 0 w 4086"/>
              <a:gd name="T5" fmla="*/ 2819 h 4086"/>
              <a:gd name="T6" fmla="*/ 1148 w 4086"/>
              <a:gd name="T7" fmla="*/ 4040 h 4086"/>
              <a:gd name="T8" fmla="*/ 2819 w 4086"/>
              <a:gd name="T9" fmla="*/ 4085 h 4086"/>
              <a:gd name="T10" fmla="*/ 4040 w 4086"/>
              <a:gd name="T11" fmla="*/ 2937 h 4086"/>
              <a:gd name="T12" fmla="*/ 4085 w 4086"/>
              <a:gd name="T13" fmla="*/ 1255 h 4086"/>
              <a:gd name="T14" fmla="*/ 2937 w 4086"/>
              <a:gd name="T15" fmla="*/ 45 h 4086"/>
              <a:gd name="T16" fmla="*/ 1266 w 4086"/>
              <a:gd name="T17" fmla="*/ 0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86" h="4086">
                <a:moveTo>
                  <a:pt x="1266" y="0"/>
                </a:moveTo>
                <a:lnTo>
                  <a:pt x="45" y="1147"/>
                </a:lnTo>
                <a:lnTo>
                  <a:pt x="0" y="2819"/>
                </a:lnTo>
                <a:lnTo>
                  <a:pt x="1148" y="4040"/>
                </a:lnTo>
                <a:lnTo>
                  <a:pt x="2819" y="4085"/>
                </a:lnTo>
                <a:lnTo>
                  <a:pt x="4040" y="2937"/>
                </a:lnTo>
                <a:lnTo>
                  <a:pt x="4085" y="1255"/>
                </a:lnTo>
                <a:lnTo>
                  <a:pt x="2937" y="45"/>
                </a:lnTo>
                <a:lnTo>
                  <a:pt x="1266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9">
            <a:extLst>
              <a:ext uri="{FF2B5EF4-FFF2-40B4-BE49-F238E27FC236}">
                <a16:creationId xmlns:a16="http://schemas.microsoft.com/office/drawing/2014/main" id="{BFFF5AAC-63F7-5049-8F59-9D6F685B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022" y="5877318"/>
            <a:ext cx="196135" cy="277462"/>
          </a:xfrm>
          <a:custGeom>
            <a:avLst/>
            <a:gdLst>
              <a:gd name="T0" fmla="*/ 181 w 182"/>
              <a:gd name="T1" fmla="*/ 253 h 254"/>
              <a:gd name="T2" fmla="*/ 181 w 182"/>
              <a:gd name="T3" fmla="*/ 253 h 254"/>
              <a:gd name="T4" fmla="*/ 0 w 182"/>
              <a:gd name="T5" fmla="*/ 253 h 254"/>
              <a:gd name="T6" fmla="*/ 0 w 182"/>
              <a:gd name="T7" fmla="*/ 36 h 254"/>
              <a:gd name="T8" fmla="*/ 36 w 182"/>
              <a:gd name="T9" fmla="*/ 0 h 254"/>
              <a:gd name="T10" fmla="*/ 145 w 182"/>
              <a:gd name="T11" fmla="*/ 0 h 254"/>
              <a:gd name="T12" fmla="*/ 181 w 182"/>
              <a:gd name="T13" fmla="*/ 36 h 254"/>
              <a:gd name="T14" fmla="*/ 181 w 182"/>
              <a:gd name="T15" fmla="*/ 253 h 254"/>
              <a:gd name="T16" fmla="*/ 36 w 182"/>
              <a:gd name="T17" fmla="*/ 217 h 254"/>
              <a:gd name="T18" fmla="*/ 36 w 182"/>
              <a:gd name="T19" fmla="*/ 217 h 254"/>
              <a:gd name="T20" fmla="*/ 145 w 182"/>
              <a:gd name="T21" fmla="*/ 217 h 254"/>
              <a:gd name="T22" fmla="*/ 145 w 182"/>
              <a:gd name="T23" fmla="*/ 36 h 254"/>
              <a:gd name="T24" fmla="*/ 145 w 182"/>
              <a:gd name="T25" fmla="*/ 36 h 254"/>
              <a:gd name="T26" fmla="*/ 36 w 182"/>
              <a:gd name="T27" fmla="*/ 36 h 254"/>
              <a:gd name="T28" fmla="*/ 36 w 182"/>
              <a:gd name="T29" fmla="*/ 36 h 254"/>
              <a:gd name="T30" fmla="*/ 36 w 182"/>
              <a:gd name="T31" fmla="*/ 2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54">
                <a:moveTo>
                  <a:pt x="181" y="253"/>
                </a:moveTo>
                <a:lnTo>
                  <a:pt x="181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9"/>
                  <a:pt x="181" y="36"/>
                </a:cubicBezTo>
                <a:lnTo>
                  <a:pt x="181" y="253"/>
                </a:lnTo>
                <a:close/>
                <a:moveTo>
                  <a:pt x="36" y="217"/>
                </a:moveTo>
                <a:lnTo>
                  <a:pt x="36" y="217"/>
                </a:lnTo>
                <a:cubicBezTo>
                  <a:pt x="145" y="217"/>
                  <a:pt x="145" y="217"/>
                  <a:pt x="145" y="217"/>
                </a:cubicBezTo>
                <a:cubicBezTo>
                  <a:pt x="145" y="36"/>
                  <a:pt x="145" y="36"/>
                  <a:pt x="145" y="36"/>
                </a:cubicBezTo>
                <a:lnTo>
                  <a:pt x="145" y="36"/>
                </a:lnTo>
                <a:cubicBezTo>
                  <a:pt x="36" y="36"/>
                  <a:pt x="36" y="36"/>
                  <a:pt x="36" y="36"/>
                </a:cubicBezTo>
                <a:lnTo>
                  <a:pt x="36" y="36"/>
                </a:lnTo>
                <a:lnTo>
                  <a:pt x="36" y="2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40">
            <a:extLst>
              <a:ext uri="{FF2B5EF4-FFF2-40B4-BE49-F238E27FC236}">
                <a16:creationId xmlns:a16="http://schemas.microsoft.com/office/drawing/2014/main" id="{317644E8-EA0C-5F48-8992-90EBE65B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019" y="5800777"/>
            <a:ext cx="569277" cy="363571"/>
          </a:xfrm>
          <a:custGeom>
            <a:avLst/>
            <a:gdLst>
              <a:gd name="T0" fmla="*/ 470 w 526"/>
              <a:gd name="T1" fmla="*/ 334 h 335"/>
              <a:gd name="T2" fmla="*/ 470 w 526"/>
              <a:gd name="T3" fmla="*/ 334 h 335"/>
              <a:gd name="T4" fmla="*/ 55 w 526"/>
              <a:gd name="T5" fmla="*/ 334 h 335"/>
              <a:gd name="T6" fmla="*/ 0 w 526"/>
              <a:gd name="T7" fmla="*/ 280 h 335"/>
              <a:gd name="T8" fmla="*/ 0 w 526"/>
              <a:gd name="T9" fmla="*/ 63 h 335"/>
              <a:gd name="T10" fmla="*/ 28 w 526"/>
              <a:gd name="T11" fmla="*/ 36 h 335"/>
              <a:gd name="T12" fmla="*/ 28 w 526"/>
              <a:gd name="T13" fmla="*/ 36 h 335"/>
              <a:gd name="T14" fmla="*/ 46 w 526"/>
              <a:gd name="T15" fmla="*/ 63 h 335"/>
              <a:gd name="T16" fmla="*/ 46 w 526"/>
              <a:gd name="T17" fmla="*/ 280 h 335"/>
              <a:gd name="T18" fmla="*/ 55 w 526"/>
              <a:gd name="T19" fmla="*/ 280 h 335"/>
              <a:gd name="T20" fmla="*/ 470 w 526"/>
              <a:gd name="T21" fmla="*/ 280 h 335"/>
              <a:gd name="T22" fmla="*/ 480 w 526"/>
              <a:gd name="T23" fmla="*/ 280 h 335"/>
              <a:gd name="T24" fmla="*/ 480 w 526"/>
              <a:gd name="T25" fmla="*/ 0 h 335"/>
              <a:gd name="T26" fmla="*/ 525 w 526"/>
              <a:gd name="T27" fmla="*/ 0 h 335"/>
              <a:gd name="T28" fmla="*/ 525 w 526"/>
              <a:gd name="T29" fmla="*/ 280 h 335"/>
              <a:gd name="T30" fmla="*/ 470 w 526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6" h="335">
                <a:moveTo>
                  <a:pt x="470" y="334"/>
                </a:moveTo>
                <a:lnTo>
                  <a:pt x="470" y="334"/>
                </a:lnTo>
                <a:cubicBezTo>
                  <a:pt x="55" y="334"/>
                  <a:pt x="55" y="334"/>
                  <a:pt x="55" y="334"/>
                </a:cubicBezTo>
                <a:cubicBezTo>
                  <a:pt x="28" y="334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10" y="36"/>
                  <a:pt x="28" y="36"/>
                </a:cubicBezTo>
                <a:lnTo>
                  <a:pt x="28" y="36"/>
                </a:lnTo>
                <a:cubicBezTo>
                  <a:pt x="37" y="36"/>
                  <a:pt x="46" y="45"/>
                  <a:pt x="46" y="63"/>
                </a:cubicBezTo>
                <a:cubicBezTo>
                  <a:pt x="46" y="280"/>
                  <a:pt x="46" y="280"/>
                  <a:pt x="46" y="280"/>
                </a:cubicBezTo>
                <a:lnTo>
                  <a:pt x="55" y="280"/>
                </a:lnTo>
                <a:cubicBezTo>
                  <a:pt x="470" y="280"/>
                  <a:pt x="470" y="280"/>
                  <a:pt x="470" y="280"/>
                </a:cubicBezTo>
                <a:cubicBezTo>
                  <a:pt x="480" y="280"/>
                  <a:pt x="480" y="280"/>
                  <a:pt x="480" y="280"/>
                </a:cubicBezTo>
                <a:cubicBezTo>
                  <a:pt x="480" y="0"/>
                  <a:pt x="480" y="0"/>
                  <a:pt x="480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25" y="280"/>
                  <a:pt x="525" y="280"/>
                  <a:pt x="525" y="280"/>
                </a:cubicBezTo>
                <a:cubicBezTo>
                  <a:pt x="525" y="307"/>
                  <a:pt x="507" y="334"/>
                  <a:pt x="470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41">
            <a:extLst>
              <a:ext uri="{FF2B5EF4-FFF2-40B4-BE49-F238E27FC236}">
                <a16:creationId xmlns:a16="http://schemas.microsoft.com/office/drawing/2014/main" id="{772EE017-BEE0-DD45-A0AA-F736DBC4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398" y="5552018"/>
            <a:ext cx="660168" cy="277462"/>
          </a:xfrm>
          <a:custGeom>
            <a:avLst/>
            <a:gdLst>
              <a:gd name="T0" fmla="*/ 515 w 607"/>
              <a:gd name="T1" fmla="*/ 253 h 254"/>
              <a:gd name="T2" fmla="*/ 515 w 607"/>
              <a:gd name="T3" fmla="*/ 253 h 254"/>
              <a:gd name="T4" fmla="*/ 443 w 607"/>
              <a:gd name="T5" fmla="*/ 226 h 254"/>
              <a:gd name="T6" fmla="*/ 371 w 607"/>
              <a:gd name="T7" fmla="*/ 253 h 254"/>
              <a:gd name="T8" fmla="*/ 308 w 607"/>
              <a:gd name="T9" fmla="*/ 217 h 254"/>
              <a:gd name="T10" fmla="*/ 235 w 607"/>
              <a:gd name="T11" fmla="*/ 253 h 254"/>
              <a:gd name="T12" fmla="*/ 163 w 607"/>
              <a:gd name="T13" fmla="*/ 217 h 254"/>
              <a:gd name="T14" fmla="*/ 91 w 607"/>
              <a:gd name="T15" fmla="*/ 253 h 254"/>
              <a:gd name="T16" fmla="*/ 0 w 607"/>
              <a:gd name="T17" fmla="*/ 153 h 254"/>
              <a:gd name="T18" fmla="*/ 0 w 607"/>
              <a:gd name="T19" fmla="*/ 144 h 254"/>
              <a:gd name="T20" fmla="*/ 82 w 607"/>
              <a:gd name="T21" fmla="*/ 27 h 254"/>
              <a:gd name="T22" fmla="*/ 127 w 607"/>
              <a:gd name="T23" fmla="*/ 9 h 254"/>
              <a:gd name="T24" fmla="*/ 489 w 607"/>
              <a:gd name="T25" fmla="*/ 0 h 254"/>
              <a:gd name="T26" fmla="*/ 489 w 607"/>
              <a:gd name="T27" fmla="*/ 0 h 254"/>
              <a:gd name="T28" fmla="*/ 525 w 607"/>
              <a:gd name="T29" fmla="*/ 27 h 254"/>
              <a:gd name="T30" fmla="*/ 606 w 607"/>
              <a:gd name="T31" fmla="*/ 144 h 254"/>
              <a:gd name="T32" fmla="*/ 606 w 607"/>
              <a:gd name="T33" fmla="*/ 153 h 254"/>
              <a:gd name="T34" fmla="*/ 515 w 607"/>
              <a:gd name="T35" fmla="*/ 253 h 254"/>
              <a:gd name="T36" fmla="*/ 443 w 607"/>
              <a:gd name="T37" fmla="*/ 163 h 254"/>
              <a:gd name="T38" fmla="*/ 443 w 607"/>
              <a:gd name="T39" fmla="*/ 163 h 254"/>
              <a:gd name="T40" fmla="*/ 443 w 607"/>
              <a:gd name="T41" fmla="*/ 163 h 254"/>
              <a:gd name="T42" fmla="*/ 470 w 607"/>
              <a:gd name="T43" fmla="*/ 181 h 254"/>
              <a:gd name="T44" fmla="*/ 515 w 607"/>
              <a:gd name="T45" fmla="*/ 208 h 254"/>
              <a:gd name="T46" fmla="*/ 561 w 607"/>
              <a:gd name="T47" fmla="*/ 163 h 254"/>
              <a:gd name="T48" fmla="*/ 489 w 607"/>
              <a:gd name="T49" fmla="*/ 54 h 254"/>
              <a:gd name="T50" fmla="*/ 127 w 607"/>
              <a:gd name="T51" fmla="*/ 54 h 254"/>
              <a:gd name="T52" fmla="*/ 127 w 607"/>
              <a:gd name="T53" fmla="*/ 54 h 254"/>
              <a:gd name="T54" fmla="*/ 55 w 607"/>
              <a:gd name="T55" fmla="*/ 163 h 254"/>
              <a:gd name="T56" fmla="*/ 91 w 607"/>
              <a:gd name="T57" fmla="*/ 208 h 254"/>
              <a:gd name="T58" fmla="*/ 136 w 607"/>
              <a:gd name="T59" fmla="*/ 181 h 254"/>
              <a:gd name="T60" fmla="*/ 163 w 607"/>
              <a:gd name="T61" fmla="*/ 153 h 254"/>
              <a:gd name="T62" fmla="*/ 163 w 607"/>
              <a:gd name="T63" fmla="*/ 153 h 254"/>
              <a:gd name="T64" fmla="*/ 190 w 607"/>
              <a:gd name="T65" fmla="*/ 181 h 254"/>
              <a:gd name="T66" fmla="*/ 235 w 607"/>
              <a:gd name="T67" fmla="*/ 208 h 254"/>
              <a:gd name="T68" fmla="*/ 281 w 607"/>
              <a:gd name="T69" fmla="*/ 181 h 254"/>
              <a:gd name="T70" fmla="*/ 308 w 607"/>
              <a:gd name="T71" fmla="*/ 163 h 254"/>
              <a:gd name="T72" fmla="*/ 308 w 607"/>
              <a:gd name="T73" fmla="*/ 163 h 254"/>
              <a:gd name="T74" fmla="*/ 335 w 607"/>
              <a:gd name="T75" fmla="*/ 181 h 254"/>
              <a:gd name="T76" fmla="*/ 371 w 607"/>
              <a:gd name="T77" fmla="*/ 208 h 254"/>
              <a:gd name="T78" fmla="*/ 416 w 607"/>
              <a:gd name="T79" fmla="*/ 181 h 254"/>
              <a:gd name="T80" fmla="*/ 443 w 607"/>
              <a:gd name="T81" fmla="*/ 16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7" h="254">
                <a:moveTo>
                  <a:pt x="515" y="253"/>
                </a:moveTo>
                <a:lnTo>
                  <a:pt x="515" y="253"/>
                </a:lnTo>
                <a:cubicBezTo>
                  <a:pt x="489" y="253"/>
                  <a:pt x="461" y="244"/>
                  <a:pt x="443" y="226"/>
                </a:cubicBezTo>
                <a:cubicBezTo>
                  <a:pt x="425" y="244"/>
                  <a:pt x="398" y="253"/>
                  <a:pt x="371" y="253"/>
                </a:cubicBezTo>
                <a:cubicBezTo>
                  <a:pt x="344" y="253"/>
                  <a:pt x="326" y="244"/>
                  <a:pt x="308" y="217"/>
                </a:cubicBezTo>
                <a:cubicBezTo>
                  <a:pt x="290" y="244"/>
                  <a:pt x="262" y="253"/>
                  <a:pt x="235" y="253"/>
                </a:cubicBezTo>
                <a:cubicBezTo>
                  <a:pt x="208" y="253"/>
                  <a:pt x="181" y="244"/>
                  <a:pt x="163" y="217"/>
                </a:cubicBezTo>
                <a:cubicBezTo>
                  <a:pt x="145" y="244"/>
                  <a:pt x="118" y="253"/>
                  <a:pt x="91" y="253"/>
                </a:cubicBezTo>
                <a:cubicBezTo>
                  <a:pt x="45" y="244"/>
                  <a:pt x="0" y="208"/>
                  <a:pt x="0" y="153"/>
                </a:cubicBezTo>
                <a:cubicBezTo>
                  <a:pt x="0" y="144"/>
                  <a:pt x="0" y="144"/>
                  <a:pt x="0" y="144"/>
                </a:cubicBezTo>
                <a:cubicBezTo>
                  <a:pt x="82" y="27"/>
                  <a:pt x="82" y="27"/>
                  <a:pt x="82" y="27"/>
                </a:cubicBezTo>
                <a:cubicBezTo>
                  <a:pt x="91" y="9"/>
                  <a:pt x="109" y="9"/>
                  <a:pt x="127" y="9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7" y="0"/>
                  <a:pt x="515" y="9"/>
                  <a:pt x="525" y="27"/>
                </a:cubicBezTo>
                <a:cubicBezTo>
                  <a:pt x="606" y="144"/>
                  <a:pt x="606" y="144"/>
                  <a:pt x="606" y="144"/>
                </a:cubicBezTo>
                <a:cubicBezTo>
                  <a:pt x="606" y="153"/>
                  <a:pt x="606" y="153"/>
                  <a:pt x="606" y="153"/>
                </a:cubicBezTo>
                <a:cubicBezTo>
                  <a:pt x="606" y="208"/>
                  <a:pt x="570" y="253"/>
                  <a:pt x="515" y="253"/>
                </a:cubicBezTo>
                <a:close/>
                <a:moveTo>
                  <a:pt x="443" y="163"/>
                </a:moveTo>
                <a:lnTo>
                  <a:pt x="443" y="163"/>
                </a:lnTo>
                <a:lnTo>
                  <a:pt x="443" y="163"/>
                </a:lnTo>
                <a:cubicBezTo>
                  <a:pt x="452" y="163"/>
                  <a:pt x="470" y="163"/>
                  <a:pt x="470" y="181"/>
                </a:cubicBezTo>
                <a:cubicBezTo>
                  <a:pt x="479" y="199"/>
                  <a:pt x="498" y="208"/>
                  <a:pt x="515" y="208"/>
                </a:cubicBezTo>
                <a:cubicBezTo>
                  <a:pt x="534" y="208"/>
                  <a:pt x="552" y="181"/>
                  <a:pt x="561" y="163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7" y="54"/>
                  <a:pt x="127" y="54"/>
                  <a:pt x="127" y="54"/>
                </a:cubicBezTo>
                <a:lnTo>
                  <a:pt x="127" y="54"/>
                </a:lnTo>
                <a:cubicBezTo>
                  <a:pt x="55" y="163"/>
                  <a:pt x="55" y="163"/>
                  <a:pt x="55" y="163"/>
                </a:cubicBezTo>
                <a:cubicBezTo>
                  <a:pt x="55" y="181"/>
                  <a:pt x="73" y="199"/>
                  <a:pt x="91" y="208"/>
                </a:cubicBezTo>
                <a:cubicBezTo>
                  <a:pt x="118" y="208"/>
                  <a:pt x="127" y="189"/>
                  <a:pt x="136" y="181"/>
                </a:cubicBezTo>
                <a:cubicBezTo>
                  <a:pt x="145" y="163"/>
                  <a:pt x="154" y="153"/>
                  <a:pt x="163" y="153"/>
                </a:cubicBezTo>
                <a:lnTo>
                  <a:pt x="163" y="153"/>
                </a:lnTo>
                <a:cubicBezTo>
                  <a:pt x="181" y="153"/>
                  <a:pt x="190" y="163"/>
                  <a:pt x="190" y="181"/>
                </a:cubicBezTo>
                <a:cubicBezTo>
                  <a:pt x="199" y="189"/>
                  <a:pt x="217" y="208"/>
                  <a:pt x="235" y="208"/>
                </a:cubicBezTo>
                <a:cubicBezTo>
                  <a:pt x="253" y="208"/>
                  <a:pt x="272" y="189"/>
                  <a:pt x="281" y="181"/>
                </a:cubicBezTo>
                <a:cubicBezTo>
                  <a:pt x="281" y="163"/>
                  <a:pt x="290" y="163"/>
                  <a:pt x="308" y="163"/>
                </a:cubicBezTo>
                <a:lnTo>
                  <a:pt x="308" y="163"/>
                </a:lnTo>
                <a:cubicBezTo>
                  <a:pt x="317" y="163"/>
                  <a:pt x="326" y="163"/>
                  <a:pt x="335" y="181"/>
                </a:cubicBezTo>
                <a:cubicBezTo>
                  <a:pt x="344" y="189"/>
                  <a:pt x="353" y="208"/>
                  <a:pt x="371" y="208"/>
                </a:cubicBezTo>
                <a:cubicBezTo>
                  <a:pt x="389" y="208"/>
                  <a:pt x="407" y="189"/>
                  <a:pt x="416" y="181"/>
                </a:cubicBezTo>
                <a:cubicBezTo>
                  <a:pt x="425" y="163"/>
                  <a:pt x="434" y="163"/>
                  <a:pt x="443" y="1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42">
            <a:extLst>
              <a:ext uri="{FF2B5EF4-FFF2-40B4-BE49-F238E27FC236}">
                <a16:creationId xmlns:a16="http://schemas.microsoft.com/office/drawing/2014/main" id="{2E967BA7-CD3A-884C-A150-D75AA0F4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177" y="8159201"/>
            <a:ext cx="177003" cy="38271"/>
          </a:xfrm>
          <a:custGeom>
            <a:avLst/>
            <a:gdLst>
              <a:gd name="T0" fmla="*/ 163 w 164"/>
              <a:gd name="T1" fmla="*/ 36 h 37"/>
              <a:gd name="T2" fmla="*/ 0 w 164"/>
              <a:gd name="T3" fmla="*/ 36 h 37"/>
              <a:gd name="T4" fmla="*/ 0 w 164"/>
              <a:gd name="T5" fmla="*/ 0 h 37"/>
              <a:gd name="T6" fmla="*/ 163 w 164"/>
              <a:gd name="T7" fmla="*/ 0 h 37"/>
              <a:gd name="T8" fmla="*/ 163 w 164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37">
                <a:moveTo>
                  <a:pt x="163" y="36"/>
                </a:moveTo>
                <a:lnTo>
                  <a:pt x="0" y="36"/>
                </a:lnTo>
                <a:lnTo>
                  <a:pt x="0" y="0"/>
                </a:lnTo>
                <a:lnTo>
                  <a:pt x="163" y="0"/>
                </a:lnTo>
                <a:lnTo>
                  <a:pt x="16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43">
            <a:extLst>
              <a:ext uri="{FF2B5EF4-FFF2-40B4-BE49-F238E27FC236}">
                <a16:creationId xmlns:a16="http://schemas.microsoft.com/office/drawing/2014/main" id="{AD9FDF96-0AD2-8347-83FC-59F2E2CA5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880" y="8053957"/>
            <a:ext cx="167435" cy="315732"/>
          </a:xfrm>
          <a:custGeom>
            <a:avLst/>
            <a:gdLst>
              <a:gd name="T0" fmla="*/ 54 w 155"/>
              <a:gd name="T1" fmla="*/ 0 h 290"/>
              <a:gd name="T2" fmla="*/ 54 w 155"/>
              <a:gd name="T3" fmla="*/ 0 h 290"/>
              <a:gd name="T4" fmla="*/ 0 w 155"/>
              <a:gd name="T5" fmla="*/ 0 h 290"/>
              <a:gd name="T6" fmla="*/ 0 w 155"/>
              <a:gd name="T7" fmla="*/ 36 h 290"/>
              <a:gd name="T8" fmla="*/ 45 w 155"/>
              <a:gd name="T9" fmla="*/ 36 h 290"/>
              <a:gd name="T10" fmla="*/ 54 w 155"/>
              <a:gd name="T11" fmla="*/ 45 h 290"/>
              <a:gd name="T12" fmla="*/ 117 w 155"/>
              <a:gd name="T13" fmla="*/ 108 h 290"/>
              <a:gd name="T14" fmla="*/ 117 w 155"/>
              <a:gd name="T15" fmla="*/ 253 h 290"/>
              <a:gd name="T16" fmla="*/ 18 w 155"/>
              <a:gd name="T17" fmla="*/ 253 h 290"/>
              <a:gd name="T18" fmla="*/ 27 w 155"/>
              <a:gd name="T19" fmla="*/ 271 h 290"/>
              <a:gd name="T20" fmla="*/ 18 w 155"/>
              <a:gd name="T21" fmla="*/ 289 h 290"/>
              <a:gd name="T22" fmla="*/ 117 w 155"/>
              <a:gd name="T23" fmla="*/ 289 h 290"/>
              <a:gd name="T24" fmla="*/ 154 w 155"/>
              <a:gd name="T25" fmla="*/ 253 h 290"/>
              <a:gd name="T26" fmla="*/ 154 w 155"/>
              <a:gd name="T27" fmla="*/ 99 h 290"/>
              <a:gd name="T28" fmla="*/ 145 w 155"/>
              <a:gd name="T29" fmla="*/ 99 h 290"/>
              <a:gd name="T30" fmla="*/ 72 w 155"/>
              <a:gd name="T31" fmla="*/ 9 h 290"/>
              <a:gd name="T32" fmla="*/ 54 w 155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290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54" y="36"/>
                  <a:pt x="54" y="45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18" y="253"/>
                  <a:pt x="18" y="253"/>
                  <a:pt x="18" y="253"/>
                </a:cubicBezTo>
                <a:cubicBezTo>
                  <a:pt x="27" y="262"/>
                  <a:pt x="27" y="262"/>
                  <a:pt x="27" y="271"/>
                </a:cubicBezTo>
                <a:cubicBezTo>
                  <a:pt x="27" y="280"/>
                  <a:pt x="18" y="289"/>
                  <a:pt x="18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36" y="289"/>
                  <a:pt x="154" y="280"/>
                  <a:pt x="154" y="253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54" y="99"/>
                  <a:pt x="154" y="99"/>
                  <a:pt x="145" y="99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0"/>
                  <a:pt x="63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44">
            <a:extLst>
              <a:ext uri="{FF2B5EF4-FFF2-40B4-BE49-F238E27FC236}">
                <a16:creationId xmlns:a16="http://schemas.microsoft.com/office/drawing/2014/main" id="{9BE4D071-043D-2F46-9A80-7461A7E77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772" y="8326636"/>
            <a:ext cx="196135" cy="47838"/>
          </a:xfrm>
          <a:custGeom>
            <a:avLst/>
            <a:gdLst>
              <a:gd name="T0" fmla="*/ 181 w 182"/>
              <a:gd name="T1" fmla="*/ 0 h 46"/>
              <a:gd name="T2" fmla="*/ 181 w 182"/>
              <a:gd name="T3" fmla="*/ 0 h 46"/>
              <a:gd name="T4" fmla="*/ 9 w 182"/>
              <a:gd name="T5" fmla="*/ 0 h 46"/>
              <a:gd name="T6" fmla="*/ 9 w 182"/>
              <a:gd name="T7" fmla="*/ 18 h 46"/>
              <a:gd name="T8" fmla="*/ 0 w 182"/>
              <a:gd name="T9" fmla="*/ 45 h 46"/>
              <a:gd name="T10" fmla="*/ 181 w 182"/>
              <a:gd name="T11" fmla="*/ 45 h 46"/>
              <a:gd name="T12" fmla="*/ 172 w 182"/>
              <a:gd name="T13" fmla="*/ 18 h 46"/>
              <a:gd name="T14" fmla="*/ 181 w 182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81" y="0"/>
                </a:moveTo>
                <a:lnTo>
                  <a:pt x="181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9"/>
                  <a:pt x="9" y="18"/>
                </a:cubicBezTo>
                <a:cubicBezTo>
                  <a:pt x="9" y="27"/>
                  <a:pt x="9" y="36"/>
                  <a:pt x="0" y="45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81" y="36"/>
                  <a:pt x="172" y="27"/>
                  <a:pt x="172" y="18"/>
                </a:cubicBezTo>
                <a:cubicBezTo>
                  <a:pt x="172" y="9"/>
                  <a:pt x="181" y="0"/>
                  <a:pt x="1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45">
            <a:extLst>
              <a:ext uri="{FF2B5EF4-FFF2-40B4-BE49-F238E27FC236}">
                <a16:creationId xmlns:a16="http://schemas.microsoft.com/office/drawing/2014/main" id="{1403D748-8299-AC47-872B-E59FAF89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580" y="7953498"/>
            <a:ext cx="502300" cy="354003"/>
          </a:xfrm>
          <a:custGeom>
            <a:avLst/>
            <a:gdLst>
              <a:gd name="T0" fmla="*/ 443 w 462"/>
              <a:gd name="T1" fmla="*/ 317 h 327"/>
              <a:gd name="T2" fmla="*/ 443 w 462"/>
              <a:gd name="T3" fmla="*/ 317 h 327"/>
              <a:gd name="T4" fmla="*/ 461 w 462"/>
              <a:gd name="T5" fmla="*/ 317 h 327"/>
              <a:gd name="T6" fmla="*/ 461 w 462"/>
              <a:gd name="T7" fmla="*/ 127 h 327"/>
              <a:gd name="T8" fmla="*/ 461 w 462"/>
              <a:gd name="T9" fmla="*/ 91 h 327"/>
              <a:gd name="T10" fmla="*/ 461 w 462"/>
              <a:gd name="T11" fmla="*/ 46 h 327"/>
              <a:gd name="T12" fmla="*/ 416 w 462"/>
              <a:gd name="T13" fmla="*/ 0 h 327"/>
              <a:gd name="T14" fmla="*/ 27 w 462"/>
              <a:gd name="T15" fmla="*/ 0 h 327"/>
              <a:gd name="T16" fmla="*/ 0 w 462"/>
              <a:gd name="T17" fmla="*/ 27 h 327"/>
              <a:gd name="T18" fmla="*/ 27 w 462"/>
              <a:gd name="T19" fmla="*/ 46 h 327"/>
              <a:gd name="T20" fmla="*/ 407 w 462"/>
              <a:gd name="T21" fmla="*/ 46 h 327"/>
              <a:gd name="T22" fmla="*/ 407 w 462"/>
              <a:gd name="T23" fmla="*/ 326 h 327"/>
              <a:gd name="T24" fmla="*/ 443 w 462"/>
              <a:gd name="T25" fmla="*/ 31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2" h="327">
                <a:moveTo>
                  <a:pt x="443" y="317"/>
                </a:moveTo>
                <a:lnTo>
                  <a:pt x="443" y="317"/>
                </a:lnTo>
                <a:cubicBezTo>
                  <a:pt x="443" y="317"/>
                  <a:pt x="452" y="317"/>
                  <a:pt x="461" y="317"/>
                </a:cubicBezTo>
                <a:cubicBezTo>
                  <a:pt x="461" y="127"/>
                  <a:pt x="461" y="127"/>
                  <a:pt x="461" y="127"/>
                </a:cubicBezTo>
                <a:cubicBezTo>
                  <a:pt x="461" y="91"/>
                  <a:pt x="461" y="91"/>
                  <a:pt x="461" y="91"/>
                </a:cubicBezTo>
                <a:cubicBezTo>
                  <a:pt x="461" y="46"/>
                  <a:pt x="461" y="46"/>
                  <a:pt x="461" y="46"/>
                </a:cubicBezTo>
                <a:cubicBezTo>
                  <a:pt x="461" y="19"/>
                  <a:pt x="434" y="0"/>
                  <a:pt x="4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0"/>
                  <a:pt x="0" y="27"/>
                </a:cubicBezTo>
                <a:cubicBezTo>
                  <a:pt x="0" y="36"/>
                  <a:pt x="9" y="46"/>
                  <a:pt x="27" y="46"/>
                </a:cubicBezTo>
                <a:cubicBezTo>
                  <a:pt x="407" y="46"/>
                  <a:pt x="407" y="46"/>
                  <a:pt x="407" y="46"/>
                </a:cubicBezTo>
                <a:cubicBezTo>
                  <a:pt x="407" y="326"/>
                  <a:pt x="407" y="326"/>
                  <a:pt x="407" y="326"/>
                </a:cubicBezTo>
                <a:cubicBezTo>
                  <a:pt x="416" y="317"/>
                  <a:pt x="425" y="317"/>
                  <a:pt x="443" y="3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46">
            <a:extLst>
              <a:ext uri="{FF2B5EF4-FFF2-40B4-BE49-F238E27FC236}">
                <a16:creationId xmlns:a16="http://schemas.microsoft.com/office/drawing/2014/main" id="{EB080D6B-E062-CE4C-A014-02EE05F3A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69" y="8149633"/>
            <a:ext cx="100462" cy="224841"/>
          </a:xfrm>
          <a:custGeom>
            <a:avLst/>
            <a:gdLst>
              <a:gd name="T0" fmla="*/ 82 w 92"/>
              <a:gd name="T1" fmla="*/ 163 h 209"/>
              <a:gd name="T2" fmla="*/ 82 w 92"/>
              <a:gd name="T3" fmla="*/ 163 h 209"/>
              <a:gd name="T4" fmla="*/ 45 w 92"/>
              <a:gd name="T5" fmla="*/ 163 h 209"/>
              <a:gd name="T6" fmla="*/ 45 w 92"/>
              <a:gd name="T7" fmla="*/ 0 h 209"/>
              <a:gd name="T8" fmla="*/ 0 w 92"/>
              <a:gd name="T9" fmla="*/ 0 h 209"/>
              <a:gd name="T10" fmla="*/ 0 w 92"/>
              <a:gd name="T11" fmla="*/ 163 h 209"/>
              <a:gd name="T12" fmla="*/ 9 w 92"/>
              <a:gd name="T13" fmla="*/ 190 h 209"/>
              <a:gd name="T14" fmla="*/ 45 w 92"/>
              <a:gd name="T15" fmla="*/ 208 h 209"/>
              <a:gd name="T16" fmla="*/ 45 w 92"/>
              <a:gd name="T17" fmla="*/ 208 h 209"/>
              <a:gd name="T18" fmla="*/ 91 w 92"/>
              <a:gd name="T19" fmla="*/ 208 h 209"/>
              <a:gd name="T20" fmla="*/ 82 w 92"/>
              <a:gd name="T21" fmla="*/ 181 h 209"/>
              <a:gd name="T22" fmla="*/ 82 w 92"/>
              <a:gd name="T23" fmla="*/ 16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09">
                <a:moveTo>
                  <a:pt x="82" y="163"/>
                </a:moveTo>
                <a:lnTo>
                  <a:pt x="82" y="163"/>
                </a:lnTo>
                <a:cubicBezTo>
                  <a:pt x="45" y="163"/>
                  <a:pt x="45" y="163"/>
                  <a:pt x="45" y="163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0" y="181"/>
                  <a:pt x="9" y="190"/>
                </a:cubicBezTo>
                <a:cubicBezTo>
                  <a:pt x="18" y="199"/>
                  <a:pt x="27" y="208"/>
                  <a:pt x="45" y="208"/>
                </a:cubicBezTo>
                <a:lnTo>
                  <a:pt x="45" y="208"/>
                </a:lnTo>
                <a:cubicBezTo>
                  <a:pt x="91" y="208"/>
                  <a:pt x="91" y="208"/>
                  <a:pt x="91" y="208"/>
                </a:cubicBezTo>
                <a:cubicBezTo>
                  <a:pt x="82" y="199"/>
                  <a:pt x="82" y="190"/>
                  <a:pt x="82" y="181"/>
                </a:cubicBezTo>
                <a:cubicBezTo>
                  <a:pt x="82" y="172"/>
                  <a:pt x="82" y="163"/>
                  <a:pt x="82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47">
            <a:extLst>
              <a:ext uri="{FF2B5EF4-FFF2-40B4-BE49-F238E27FC236}">
                <a16:creationId xmlns:a16="http://schemas.microsoft.com/office/drawing/2014/main" id="{B3B41249-B016-9649-9A4B-61197F1FE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422" y="8278798"/>
            <a:ext cx="148297" cy="138729"/>
          </a:xfrm>
          <a:custGeom>
            <a:avLst/>
            <a:gdLst>
              <a:gd name="T0" fmla="*/ 73 w 137"/>
              <a:gd name="T1" fmla="*/ 126 h 127"/>
              <a:gd name="T2" fmla="*/ 73 w 137"/>
              <a:gd name="T3" fmla="*/ 126 h 127"/>
              <a:gd name="T4" fmla="*/ 0 w 137"/>
              <a:gd name="T5" fmla="*/ 63 h 127"/>
              <a:gd name="T6" fmla="*/ 73 w 137"/>
              <a:gd name="T7" fmla="*/ 0 h 127"/>
              <a:gd name="T8" fmla="*/ 136 w 137"/>
              <a:gd name="T9" fmla="*/ 63 h 127"/>
              <a:gd name="T10" fmla="*/ 73 w 137"/>
              <a:gd name="T11" fmla="*/ 126 h 127"/>
              <a:gd name="T12" fmla="*/ 73 w 137"/>
              <a:gd name="T13" fmla="*/ 36 h 127"/>
              <a:gd name="T14" fmla="*/ 73 w 137"/>
              <a:gd name="T15" fmla="*/ 36 h 127"/>
              <a:gd name="T16" fmla="*/ 37 w 137"/>
              <a:gd name="T17" fmla="*/ 63 h 127"/>
              <a:gd name="T18" fmla="*/ 73 w 137"/>
              <a:gd name="T19" fmla="*/ 90 h 127"/>
              <a:gd name="T20" fmla="*/ 100 w 137"/>
              <a:gd name="T21" fmla="*/ 63 h 127"/>
              <a:gd name="T22" fmla="*/ 73 w 13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7">
                <a:moveTo>
                  <a:pt x="73" y="126"/>
                </a:moveTo>
                <a:lnTo>
                  <a:pt x="73" y="126"/>
                </a:lnTo>
                <a:cubicBezTo>
                  <a:pt x="37" y="126"/>
                  <a:pt x="0" y="99"/>
                  <a:pt x="0" y="63"/>
                </a:cubicBezTo>
                <a:cubicBezTo>
                  <a:pt x="0" y="27"/>
                  <a:pt x="37" y="0"/>
                  <a:pt x="73" y="0"/>
                </a:cubicBezTo>
                <a:cubicBezTo>
                  <a:pt x="100" y="0"/>
                  <a:pt x="136" y="27"/>
                  <a:pt x="136" y="63"/>
                </a:cubicBezTo>
                <a:cubicBezTo>
                  <a:pt x="136" y="99"/>
                  <a:pt x="100" y="126"/>
                  <a:pt x="73" y="126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5" y="36"/>
                  <a:pt x="37" y="45"/>
                  <a:pt x="37" y="63"/>
                </a:cubicBezTo>
                <a:cubicBezTo>
                  <a:pt x="37" y="81"/>
                  <a:pt x="55" y="90"/>
                  <a:pt x="73" y="90"/>
                </a:cubicBezTo>
                <a:cubicBezTo>
                  <a:pt x="82" y="90"/>
                  <a:pt x="100" y="81"/>
                  <a:pt x="100" y="63"/>
                </a:cubicBezTo>
                <a:cubicBezTo>
                  <a:pt x="100" y="45"/>
                  <a:pt x="82" y="36"/>
                  <a:pt x="7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48">
            <a:extLst>
              <a:ext uri="{FF2B5EF4-FFF2-40B4-BE49-F238E27FC236}">
                <a16:creationId xmlns:a16="http://schemas.microsoft.com/office/drawing/2014/main" id="{715B4D23-C678-3144-A853-9F4C93F9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742" y="8278798"/>
            <a:ext cx="138732" cy="138729"/>
          </a:xfrm>
          <a:custGeom>
            <a:avLst/>
            <a:gdLst>
              <a:gd name="T0" fmla="*/ 64 w 128"/>
              <a:gd name="T1" fmla="*/ 126 h 127"/>
              <a:gd name="T2" fmla="*/ 64 w 128"/>
              <a:gd name="T3" fmla="*/ 126 h 127"/>
              <a:gd name="T4" fmla="*/ 0 w 128"/>
              <a:gd name="T5" fmla="*/ 63 h 127"/>
              <a:gd name="T6" fmla="*/ 64 w 128"/>
              <a:gd name="T7" fmla="*/ 0 h 127"/>
              <a:gd name="T8" fmla="*/ 127 w 128"/>
              <a:gd name="T9" fmla="*/ 63 h 127"/>
              <a:gd name="T10" fmla="*/ 64 w 128"/>
              <a:gd name="T11" fmla="*/ 126 h 127"/>
              <a:gd name="T12" fmla="*/ 64 w 128"/>
              <a:gd name="T13" fmla="*/ 36 h 127"/>
              <a:gd name="T14" fmla="*/ 64 w 128"/>
              <a:gd name="T15" fmla="*/ 36 h 127"/>
              <a:gd name="T16" fmla="*/ 37 w 128"/>
              <a:gd name="T17" fmla="*/ 63 h 127"/>
              <a:gd name="T18" fmla="*/ 64 w 128"/>
              <a:gd name="T19" fmla="*/ 90 h 127"/>
              <a:gd name="T20" fmla="*/ 91 w 128"/>
              <a:gd name="T21" fmla="*/ 63 h 127"/>
              <a:gd name="T22" fmla="*/ 64 w 128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7">
                <a:moveTo>
                  <a:pt x="64" y="126"/>
                </a:moveTo>
                <a:lnTo>
                  <a:pt x="64" y="126"/>
                </a:lnTo>
                <a:cubicBezTo>
                  <a:pt x="28" y="126"/>
                  <a:pt x="0" y="99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6"/>
                  <a:pt x="64" y="126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81"/>
                  <a:pt x="46" y="90"/>
                  <a:pt x="64" y="90"/>
                </a:cubicBezTo>
                <a:cubicBezTo>
                  <a:pt x="82" y="90"/>
                  <a:pt x="91" y="81"/>
                  <a:pt x="91" y="63"/>
                </a:cubicBezTo>
                <a:cubicBezTo>
                  <a:pt x="91" y="45"/>
                  <a:pt x="82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49">
            <a:extLst>
              <a:ext uri="{FF2B5EF4-FFF2-40B4-BE49-F238E27FC236}">
                <a16:creationId xmlns:a16="http://schemas.microsoft.com/office/drawing/2014/main" id="{ABDDEFEB-BB2D-4749-8ECD-5CEC1FD0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148" y="8044389"/>
            <a:ext cx="205703" cy="47838"/>
          </a:xfrm>
          <a:custGeom>
            <a:avLst/>
            <a:gdLst>
              <a:gd name="T0" fmla="*/ 172 w 191"/>
              <a:gd name="T1" fmla="*/ 45 h 46"/>
              <a:gd name="T2" fmla="*/ 172 w 191"/>
              <a:gd name="T3" fmla="*/ 45 h 46"/>
              <a:gd name="T4" fmla="*/ 27 w 191"/>
              <a:gd name="T5" fmla="*/ 45 h 46"/>
              <a:gd name="T6" fmla="*/ 0 w 191"/>
              <a:gd name="T7" fmla="*/ 27 h 46"/>
              <a:gd name="T8" fmla="*/ 0 w 191"/>
              <a:gd name="T9" fmla="*/ 27 h 46"/>
              <a:gd name="T10" fmla="*/ 27 w 191"/>
              <a:gd name="T11" fmla="*/ 0 h 46"/>
              <a:gd name="T12" fmla="*/ 172 w 191"/>
              <a:gd name="T13" fmla="*/ 0 h 46"/>
              <a:gd name="T14" fmla="*/ 190 w 191"/>
              <a:gd name="T15" fmla="*/ 27 h 46"/>
              <a:gd name="T16" fmla="*/ 190 w 191"/>
              <a:gd name="T17" fmla="*/ 27 h 46"/>
              <a:gd name="T18" fmla="*/ 172 w 1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6">
                <a:moveTo>
                  <a:pt x="172" y="45"/>
                </a:moveTo>
                <a:lnTo>
                  <a:pt x="172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27"/>
                </a:cubicBezTo>
                <a:lnTo>
                  <a:pt x="190" y="27"/>
                </a:lnTo>
                <a:cubicBezTo>
                  <a:pt x="190" y="36"/>
                  <a:pt x="181" y="45"/>
                  <a:pt x="17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50">
            <a:extLst>
              <a:ext uri="{FF2B5EF4-FFF2-40B4-BE49-F238E27FC236}">
                <a16:creationId xmlns:a16="http://schemas.microsoft.com/office/drawing/2014/main" id="{4C2E203A-7ED4-7E48-8D1A-340EA919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201" y="8120930"/>
            <a:ext cx="100462" cy="38271"/>
          </a:xfrm>
          <a:custGeom>
            <a:avLst/>
            <a:gdLst>
              <a:gd name="T0" fmla="*/ 72 w 92"/>
              <a:gd name="T1" fmla="*/ 36 h 37"/>
              <a:gd name="T2" fmla="*/ 72 w 92"/>
              <a:gd name="T3" fmla="*/ 36 h 37"/>
              <a:gd name="T4" fmla="*/ 18 w 92"/>
              <a:gd name="T5" fmla="*/ 36 h 37"/>
              <a:gd name="T6" fmla="*/ 0 w 92"/>
              <a:gd name="T7" fmla="*/ 18 h 37"/>
              <a:gd name="T8" fmla="*/ 0 w 92"/>
              <a:gd name="T9" fmla="*/ 18 h 37"/>
              <a:gd name="T10" fmla="*/ 18 w 92"/>
              <a:gd name="T11" fmla="*/ 0 h 37"/>
              <a:gd name="T12" fmla="*/ 72 w 92"/>
              <a:gd name="T13" fmla="*/ 0 h 37"/>
              <a:gd name="T14" fmla="*/ 91 w 92"/>
              <a:gd name="T15" fmla="*/ 18 h 37"/>
              <a:gd name="T16" fmla="*/ 91 w 92"/>
              <a:gd name="T17" fmla="*/ 18 h 37"/>
              <a:gd name="T18" fmla="*/ 72 w 9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37">
                <a:moveTo>
                  <a:pt x="72" y="36"/>
                </a:moveTo>
                <a:lnTo>
                  <a:pt x="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91" y="0"/>
                  <a:pt x="91" y="9"/>
                  <a:pt x="91" y="18"/>
                </a:cubicBezTo>
                <a:lnTo>
                  <a:pt x="91" y="18"/>
                </a:lnTo>
                <a:cubicBezTo>
                  <a:pt x="91" y="27"/>
                  <a:pt x="82" y="36"/>
                  <a:pt x="7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51">
            <a:extLst>
              <a:ext uri="{FF2B5EF4-FFF2-40B4-BE49-F238E27FC236}">
                <a16:creationId xmlns:a16="http://schemas.microsoft.com/office/drawing/2014/main" id="{4719C047-3748-4D4F-B8A5-F387863F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151" y="10689845"/>
            <a:ext cx="588412" cy="71756"/>
          </a:xfrm>
          <a:custGeom>
            <a:avLst/>
            <a:gdLst>
              <a:gd name="T0" fmla="*/ 543 w 544"/>
              <a:gd name="T1" fmla="*/ 64 h 65"/>
              <a:gd name="T2" fmla="*/ 0 w 544"/>
              <a:gd name="T3" fmla="*/ 64 h 65"/>
              <a:gd name="T4" fmla="*/ 0 w 544"/>
              <a:gd name="T5" fmla="*/ 0 h 65"/>
              <a:gd name="T6" fmla="*/ 543 w 544"/>
              <a:gd name="T7" fmla="*/ 0 h 65"/>
              <a:gd name="T8" fmla="*/ 543 w 544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4" h="65">
                <a:moveTo>
                  <a:pt x="543" y="64"/>
                </a:moveTo>
                <a:lnTo>
                  <a:pt x="0" y="64"/>
                </a:lnTo>
                <a:lnTo>
                  <a:pt x="0" y="0"/>
                </a:lnTo>
                <a:lnTo>
                  <a:pt x="543" y="0"/>
                </a:lnTo>
                <a:lnTo>
                  <a:pt x="543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52">
            <a:extLst>
              <a:ext uri="{FF2B5EF4-FFF2-40B4-BE49-F238E27FC236}">
                <a16:creationId xmlns:a16="http://schemas.microsoft.com/office/drawing/2014/main" id="{8D88B97B-FDED-434D-9736-AAD95AA2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557" y="10866845"/>
            <a:ext cx="129165" cy="47838"/>
          </a:xfrm>
          <a:custGeom>
            <a:avLst/>
            <a:gdLst>
              <a:gd name="T0" fmla="*/ 91 w 119"/>
              <a:gd name="T1" fmla="*/ 45 h 46"/>
              <a:gd name="T2" fmla="*/ 91 w 119"/>
              <a:gd name="T3" fmla="*/ 45 h 46"/>
              <a:gd name="T4" fmla="*/ 27 w 119"/>
              <a:gd name="T5" fmla="*/ 45 h 46"/>
              <a:gd name="T6" fmla="*/ 0 w 119"/>
              <a:gd name="T7" fmla="*/ 18 h 46"/>
              <a:gd name="T8" fmla="*/ 0 w 119"/>
              <a:gd name="T9" fmla="*/ 18 h 46"/>
              <a:gd name="T10" fmla="*/ 27 w 119"/>
              <a:gd name="T11" fmla="*/ 0 h 46"/>
              <a:gd name="T12" fmla="*/ 91 w 119"/>
              <a:gd name="T13" fmla="*/ 0 h 46"/>
              <a:gd name="T14" fmla="*/ 118 w 119"/>
              <a:gd name="T15" fmla="*/ 18 h 46"/>
              <a:gd name="T16" fmla="*/ 118 w 119"/>
              <a:gd name="T17" fmla="*/ 18 h 46"/>
              <a:gd name="T18" fmla="*/ 91 w 119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46">
                <a:moveTo>
                  <a:pt x="91" y="45"/>
                </a:moveTo>
                <a:lnTo>
                  <a:pt x="91" y="45"/>
                </a:lnTo>
                <a:cubicBezTo>
                  <a:pt x="27" y="45"/>
                  <a:pt x="27" y="45"/>
                  <a:pt x="27" y="45"/>
                </a:cubicBezTo>
                <a:cubicBezTo>
                  <a:pt x="10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10" y="0"/>
                  <a:pt x="2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9" y="0"/>
                  <a:pt x="118" y="9"/>
                  <a:pt x="118" y="18"/>
                </a:cubicBezTo>
                <a:lnTo>
                  <a:pt x="118" y="18"/>
                </a:lnTo>
                <a:cubicBezTo>
                  <a:pt x="118" y="36"/>
                  <a:pt x="109" y="45"/>
                  <a:pt x="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53">
            <a:extLst>
              <a:ext uri="{FF2B5EF4-FFF2-40B4-BE49-F238E27FC236}">
                <a16:creationId xmlns:a16="http://schemas.microsoft.com/office/drawing/2014/main" id="{E82AD1EC-02E4-FA4B-92A1-47787A9C8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880" y="10517628"/>
            <a:ext cx="660168" cy="502300"/>
          </a:xfrm>
          <a:custGeom>
            <a:avLst/>
            <a:gdLst>
              <a:gd name="T0" fmla="*/ 515 w 607"/>
              <a:gd name="T1" fmla="*/ 461 h 462"/>
              <a:gd name="T2" fmla="*/ 515 w 607"/>
              <a:gd name="T3" fmla="*/ 461 h 462"/>
              <a:gd name="T4" fmla="*/ 90 w 607"/>
              <a:gd name="T5" fmla="*/ 461 h 462"/>
              <a:gd name="T6" fmla="*/ 0 w 607"/>
              <a:gd name="T7" fmla="*/ 370 h 462"/>
              <a:gd name="T8" fmla="*/ 0 w 607"/>
              <a:gd name="T9" fmla="*/ 90 h 462"/>
              <a:gd name="T10" fmla="*/ 90 w 607"/>
              <a:gd name="T11" fmla="*/ 0 h 462"/>
              <a:gd name="T12" fmla="*/ 515 w 607"/>
              <a:gd name="T13" fmla="*/ 0 h 462"/>
              <a:gd name="T14" fmla="*/ 606 w 607"/>
              <a:gd name="T15" fmla="*/ 90 h 462"/>
              <a:gd name="T16" fmla="*/ 606 w 607"/>
              <a:gd name="T17" fmla="*/ 370 h 462"/>
              <a:gd name="T18" fmla="*/ 515 w 607"/>
              <a:gd name="T19" fmla="*/ 461 h 462"/>
              <a:gd name="T20" fmla="*/ 90 w 607"/>
              <a:gd name="T21" fmla="*/ 54 h 462"/>
              <a:gd name="T22" fmla="*/ 90 w 607"/>
              <a:gd name="T23" fmla="*/ 54 h 462"/>
              <a:gd name="T24" fmla="*/ 45 w 607"/>
              <a:gd name="T25" fmla="*/ 90 h 462"/>
              <a:gd name="T26" fmla="*/ 45 w 607"/>
              <a:gd name="T27" fmla="*/ 370 h 462"/>
              <a:gd name="T28" fmla="*/ 90 w 607"/>
              <a:gd name="T29" fmla="*/ 415 h 462"/>
              <a:gd name="T30" fmla="*/ 515 w 607"/>
              <a:gd name="T31" fmla="*/ 415 h 462"/>
              <a:gd name="T32" fmla="*/ 551 w 607"/>
              <a:gd name="T33" fmla="*/ 370 h 462"/>
              <a:gd name="T34" fmla="*/ 551 w 607"/>
              <a:gd name="T35" fmla="*/ 90 h 462"/>
              <a:gd name="T36" fmla="*/ 515 w 607"/>
              <a:gd name="T37" fmla="*/ 54 h 462"/>
              <a:gd name="T38" fmla="*/ 90 w 607"/>
              <a:gd name="T39" fmla="*/ 54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462">
                <a:moveTo>
                  <a:pt x="515" y="461"/>
                </a:moveTo>
                <a:lnTo>
                  <a:pt x="515" y="461"/>
                </a:lnTo>
                <a:cubicBezTo>
                  <a:pt x="90" y="461"/>
                  <a:pt x="90" y="461"/>
                  <a:pt x="90" y="461"/>
                </a:cubicBezTo>
                <a:cubicBezTo>
                  <a:pt x="36" y="461"/>
                  <a:pt x="0" y="424"/>
                  <a:pt x="0" y="37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606" y="45"/>
                  <a:pt x="606" y="90"/>
                </a:cubicBezTo>
                <a:cubicBezTo>
                  <a:pt x="606" y="370"/>
                  <a:pt x="606" y="370"/>
                  <a:pt x="606" y="370"/>
                </a:cubicBezTo>
                <a:cubicBezTo>
                  <a:pt x="606" y="424"/>
                  <a:pt x="560" y="461"/>
                  <a:pt x="515" y="461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63" y="54"/>
                  <a:pt x="45" y="72"/>
                  <a:pt x="45" y="90"/>
                </a:cubicBezTo>
                <a:cubicBezTo>
                  <a:pt x="45" y="370"/>
                  <a:pt x="45" y="370"/>
                  <a:pt x="45" y="370"/>
                </a:cubicBezTo>
                <a:cubicBezTo>
                  <a:pt x="45" y="397"/>
                  <a:pt x="63" y="415"/>
                  <a:pt x="90" y="415"/>
                </a:cubicBezTo>
                <a:cubicBezTo>
                  <a:pt x="515" y="415"/>
                  <a:pt x="515" y="415"/>
                  <a:pt x="515" y="415"/>
                </a:cubicBezTo>
                <a:cubicBezTo>
                  <a:pt x="533" y="415"/>
                  <a:pt x="551" y="397"/>
                  <a:pt x="551" y="370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72"/>
                  <a:pt x="533" y="54"/>
                  <a:pt x="515" y="54"/>
                </a:cubicBezTo>
                <a:lnTo>
                  <a:pt x="9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54">
            <a:extLst>
              <a:ext uri="{FF2B5EF4-FFF2-40B4-BE49-F238E27FC236}">
                <a16:creationId xmlns:a16="http://schemas.microsoft.com/office/drawing/2014/main" id="{6479222D-8A18-5049-B867-F477BBC1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114" y="10905116"/>
            <a:ext cx="363571" cy="38271"/>
          </a:xfrm>
          <a:custGeom>
            <a:avLst/>
            <a:gdLst>
              <a:gd name="T0" fmla="*/ 335 w 336"/>
              <a:gd name="T1" fmla="*/ 36 h 37"/>
              <a:gd name="T2" fmla="*/ 335 w 336"/>
              <a:gd name="T3" fmla="*/ 36 h 37"/>
              <a:gd name="T4" fmla="*/ 18 w 336"/>
              <a:gd name="T5" fmla="*/ 36 h 37"/>
              <a:gd name="T6" fmla="*/ 0 w 336"/>
              <a:gd name="T7" fmla="*/ 18 h 37"/>
              <a:gd name="T8" fmla="*/ 0 w 336"/>
              <a:gd name="T9" fmla="*/ 18 h 37"/>
              <a:gd name="T10" fmla="*/ 18 w 336"/>
              <a:gd name="T11" fmla="*/ 0 h 37"/>
              <a:gd name="T12" fmla="*/ 335 w 336"/>
              <a:gd name="T13" fmla="*/ 0 h 37"/>
              <a:gd name="T14" fmla="*/ 335 w 33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37">
                <a:moveTo>
                  <a:pt x="335" y="36"/>
                </a:moveTo>
                <a:lnTo>
                  <a:pt x="3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35" y="0"/>
                  <a:pt x="335" y="0"/>
                  <a:pt x="335" y="0"/>
                </a:cubicBezTo>
                <a:lnTo>
                  <a:pt x="335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55">
            <a:extLst>
              <a:ext uri="{FF2B5EF4-FFF2-40B4-BE49-F238E27FC236}">
                <a16:creationId xmlns:a16="http://schemas.microsoft.com/office/drawing/2014/main" id="{4B4EC6D5-E26E-9343-ACB4-ED21E02FA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572" y="10517628"/>
            <a:ext cx="483165" cy="540571"/>
          </a:xfrm>
          <a:custGeom>
            <a:avLst/>
            <a:gdLst>
              <a:gd name="T0" fmla="*/ 335 w 444"/>
              <a:gd name="T1" fmla="*/ 497 h 498"/>
              <a:gd name="T2" fmla="*/ 335 w 444"/>
              <a:gd name="T3" fmla="*/ 497 h 498"/>
              <a:gd name="T4" fmla="*/ 100 w 444"/>
              <a:gd name="T5" fmla="*/ 497 h 498"/>
              <a:gd name="T6" fmla="*/ 27 w 444"/>
              <a:gd name="T7" fmla="*/ 470 h 498"/>
              <a:gd name="T8" fmla="*/ 0 w 444"/>
              <a:gd name="T9" fmla="*/ 397 h 498"/>
              <a:gd name="T10" fmla="*/ 18 w 444"/>
              <a:gd name="T11" fmla="*/ 72 h 498"/>
              <a:gd name="T12" fmla="*/ 100 w 444"/>
              <a:gd name="T13" fmla="*/ 0 h 498"/>
              <a:gd name="T14" fmla="*/ 344 w 444"/>
              <a:gd name="T15" fmla="*/ 0 h 498"/>
              <a:gd name="T16" fmla="*/ 416 w 444"/>
              <a:gd name="T17" fmla="*/ 72 h 498"/>
              <a:gd name="T18" fmla="*/ 443 w 444"/>
              <a:gd name="T19" fmla="*/ 397 h 498"/>
              <a:gd name="T20" fmla="*/ 416 w 444"/>
              <a:gd name="T21" fmla="*/ 470 h 498"/>
              <a:gd name="T22" fmla="*/ 335 w 444"/>
              <a:gd name="T23" fmla="*/ 497 h 498"/>
              <a:gd name="T24" fmla="*/ 100 w 444"/>
              <a:gd name="T25" fmla="*/ 54 h 498"/>
              <a:gd name="T26" fmla="*/ 100 w 444"/>
              <a:gd name="T27" fmla="*/ 54 h 498"/>
              <a:gd name="T28" fmla="*/ 72 w 444"/>
              <a:gd name="T29" fmla="*/ 72 h 498"/>
              <a:gd name="T30" fmla="*/ 54 w 444"/>
              <a:gd name="T31" fmla="*/ 397 h 498"/>
              <a:gd name="T32" fmla="*/ 64 w 444"/>
              <a:gd name="T33" fmla="*/ 434 h 498"/>
              <a:gd name="T34" fmla="*/ 100 w 444"/>
              <a:gd name="T35" fmla="*/ 452 h 498"/>
              <a:gd name="T36" fmla="*/ 335 w 444"/>
              <a:gd name="T37" fmla="*/ 452 h 498"/>
              <a:gd name="T38" fmla="*/ 380 w 444"/>
              <a:gd name="T39" fmla="*/ 434 h 498"/>
              <a:gd name="T40" fmla="*/ 389 w 444"/>
              <a:gd name="T41" fmla="*/ 397 h 498"/>
              <a:gd name="T42" fmla="*/ 371 w 444"/>
              <a:gd name="T43" fmla="*/ 72 h 498"/>
              <a:gd name="T44" fmla="*/ 344 w 444"/>
              <a:gd name="T45" fmla="*/ 54 h 498"/>
              <a:gd name="T46" fmla="*/ 100 w 444"/>
              <a:gd name="T47" fmla="*/ 5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498">
                <a:moveTo>
                  <a:pt x="335" y="497"/>
                </a:moveTo>
                <a:lnTo>
                  <a:pt x="335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72" y="497"/>
                  <a:pt x="45" y="488"/>
                  <a:pt x="27" y="470"/>
                </a:cubicBezTo>
                <a:cubicBezTo>
                  <a:pt x="9" y="452"/>
                  <a:pt x="0" y="424"/>
                  <a:pt x="0" y="397"/>
                </a:cubicBezTo>
                <a:cubicBezTo>
                  <a:pt x="18" y="72"/>
                  <a:pt x="18" y="72"/>
                  <a:pt x="18" y="72"/>
                </a:cubicBezTo>
                <a:cubicBezTo>
                  <a:pt x="27" y="36"/>
                  <a:pt x="54" y="0"/>
                  <a:pt x="10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89" y="0"/>
                  <a:pt x="416" y="36"/>
                  <a:pt x="416" y="72"/>
                </a:cubicBezTo>
                <a:cubicBezTo>
                  <a:pt x="443" y="397"/>
                  <a:pt x="443" y="397"/>
                  <a:pt x="443" y="397"/>
                </a:cubicBezTo>
                <a:cubicBezTo>
                  <a:pt x="443" y="424"/>
                  <a:pt x="434" y="452"/>
                  <a:pt x="416" y="470"/>
                </a:cubicBezTo>
                <a:cubicBezTo>
                  <a:pt x="389" y="488"/>
                  <a:pt x="371" y="497"/>
                  <a:pt x="335" y="497"/>
                </a:cubicBezTo>
                <a:close/>
                <a:moveTo>
                  <a:pt x="100" y="54"/>
                </a:moveTo>
                <a:lnTo>
                  <a:pt x="100" y="54"/>
                </a:lnTo>
                <a:cubicBezTo>
                  <a:pt x="81" y="54"/>
                  <a:pt x="72" y="63"/>
                  <a:pt x="72" y="72"/>
                </a:cubicBezTo>
                <a:cubicBezTo>
                  <a:pt x="54" y="397"/>
                  <a:pt x="54" y="397"/>
                  <a:pt x="54" y="397"/>
                </a:cubicBezTo>
                <a:cubicBezTo>
                  <a:pt x="54" y="415"/>
                  <a:pt x="54" y="424"/>
                  <a:pt x="64" y="434"/>
                </a:cubicBezTo>
                <a:cubicBezTo>
                  <a:pt x="72" y="443"/>
                  <a:pt x="90" y="452"/>
                  <a:pt x="100" y="452"/>
                </a:cubicBezTo>
                <a:cubicBezTo>
                  <a:pt x="335" y="452"/>
                  <a:pt x="335" y="452"/>
                  <a:pt x="335" y="452"/>
                </a:cubicBezTo>
                <a:cubicBezTo>
                  <a:pt x="353" y="452"/>
                  <a:pt x="371" y="443"/>
                  <a:pt x="380" y="434"/>
                </a:cubicBezTo>
                <a:cubicBezTo>
                  <a:pt x="389" y="424"/>
                  <a:pt x="389" y="415"/>
                  <a:pt x="389" y="397"/>
                </a:cubicBezTo>
                <a:cubicBezTo>
                  <a:pt x="371" y="72"/>
                  <a:pt x="371" y="72"/>
                  <a:pt x="371" y="72"/>
                </a:cubicBezTo>
                <a:cubicBezTo>
                  <a:pt x="371" y="63"/>
                  <a:pt x="362" y="54"/>
                  <a:pt x="344" y="54"/>
                </a:cubicBezTo>
                <a:lnTo>
                  <a:pt x="10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56">
            <a:extLst>
              <a:ext uri="{FF2B5EF4-FFF2-40B4-BE49-F238E27FC236}">
                <a16:creationId xmlns:a16="http://schemas.microsoft.com/office/drawing/2014/main" id="{5D5EBC42-7772-C14A-A2E2-F45E4EB16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734" y="10388463"/>
            <a:ext cx="234409" cy="258327"/>
          </a:xfrm>
          <a:custGeom>
            <a:avLst/>
            <a:gdLst>
              <a:gd name="T0" fmla="*/ 189 w 218"/>
              <a:gd name="T1" fmla="*/ 235 h 236"/>
              <a:gd name="T2" fmla="*/ 189 w 218"/>
              <a:gd name="T3" fmla="*/ 235 h 236"/>
              <a:gd name="T4" fmla="*/ 189 w 218"/>
              <a:gd name="T5" fmla="*/ 235 h 236"/>
              <a:gd name="T6" fmla="*/ 162 w 218"/>
              <a:gd name="T7" fmla="*/ 208 h 236"/>
              <a:gd name="T8" fmla="*/ 162 w 218"/>
              <a:gd name="T9" fmla="*/ 118 h 236"/>
              <a:gd name="T10" fmla="*/ 108 w 218"/>
              <a:gd name="T11" fmla="*/ 54 h 236"/>
              <a:gd name="T12" fmla="*/ 45 w 218"/>
              <a:gd name="T13" fmla="*/ 118 h 236"/>
              <a:gd name="T14" fmla="*/ 45 w 218"/>
              <a:gd name="T15" fmla="*/ 208 h 236"/>
              <a:gd name="T16" fmla="*/ 18 w 218"/>
              <a:gd name="T17" fmla="*/ 235 h 236"/>
              <a:gd name="T18" fmla="*/ 18 w 218"/>
              <a:gd name="T19" fmla="*/ 235 h 236"/>
              <a:gd name="T20" fmla="*/ 0 w 218"/>
              <a:gd name="T21" fmla="*/ 208 h 236"/>
              <a:gd name="T22" fmla="*/ 0 w 218"/>
              <a:gd name="T23" fmla="*/ 118 h 236"/>
              <a:gd name="T24" fmla="*/ 99 w 218"/>
              <a:gd name="T25" fmla="*/ 9 h 236"/>
              <a:gd name="T26" fmla="*/ 217 w 218"/>
              <a:gd name="T27" fmla="*/ 118 h 236"/>
              <a:gd name="T28" fmla="*/ 217 w 218"/>
              <a:gd name="T29" fmla="*/ 208 h 236"/>
              <a:gd name="T30" fmla="*/ 189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89" y="235"/>
                </a:moveTo>
                <a:lnTo>
                  <a:pt x="189" y="235"/>
                </a:lnTo>
                <a:lnTo>
                  <a:pt x="189" y="235"/>
                </a:lnTo>
                <a:cubicBezTo>
                  <a:pt x="180" y="235"/>
                  <a:pt x="162" y="226"/>
                  <a:pt x="162" y="208"/>
                </a:cubicBezTo>
                <a:cubicBezTo>
                  <a:pt x="162" y="118"/>
                  <a:pt x="162" y="118"/>
                  <a:pt x="162" y="118"/>
                </a:cubicBezTo>
                <a:cubicBezTo>
                  <a:pt x="162" y="91"/>
                  <a:pt x="144" y="63"/>
                  <a:pt x="108" y="54"/>
                </a:cubicBezTo>
                <a:cubicBezTo>
                  <a:pt x="72" y="54"/>
                  <a:pt x="45" y="82"/>
                  <a:pt x="45" y="118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45" y="226"/>
                  <a:pt x="36" y="235"/>
                  <a:pt x="18" y="235"/>
                </a:cubicBezTo>
                <a:lnTo>
                  <a:pt x="18" y="235"/>
                </a:lnTo>
                <a:cubicBezTo>
                  <a:pt x="9" y="235"/>
                  <a:pt x="0" y="226"/>
                  <a:pt x="0" y="20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3"/>
                  <a:pt x="36" y="9"/>
                  <a:pt x="99" y="9"/>
                </a:cubicBezTo>
                <a:cubicBezTo>
                  <a:pt x="162" y="0"/>
                  <a:pt x="217" y="54"/>
                  <a:pt x="217" y="118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26"/>
                  <a:pt x="199" y="235"/>
                  <a:pt x="189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57">
            <a:extLst>
              <a:ext uri="{FF2B5EF4-FFF2-40B4-BE49-F238E27FC236}">
                <a16:creationId xmlns:a16="http://schemas.microsoft.com/office/drawing/2014/main" id="{281D9160-4608-9A49-8CBF-5C7CE7282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9093" y="8623233"/>
            <a:ext cx="430544" cy="47838"/>
          </a:xfrm>
          <a:custGeom>
            <a:avLst/>
            <a:gdLst>
              <a:gd name="T0" fmla="*/ 397 w 398"/>
              <a:gd name="T1" fmla="*/ 45 h 46"/>
              <a:gd name="T2" fmla="*/ 0 w 398"/>
              <a:gd name="T3" fmla="*/ 45 h 46"/>
              <a:gd name="T4" fmla="*/ 0 w 398"/>
              <a:gd name="T5" fmla="*/ 0 h 46"/>
              <a:gd name="T6" fmla="*/ 397 w 398"/>
              <a:gd name="T7" fmla="*/ 0 h 46"/>
              <a:gd name="T8" fmla="*/ 397 w 39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6">
                <a:moveTo>
                  <a:pt x="397" y="45"/>
                </a:moveTo>
                <a:lnTo>
                  <a:pt x="0" y="45"/>
                </a:lnTo>
                <a:lnTo>
                  <a:pt x="0" y="0"/>
                </a:lnTo>
                <a:lnTo>
                  <a:pt x="397" y="0"/>
                </a:lnTo>
                <a:lnTo>
                  <a:pt x="39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58">
            <a:extLst>
              <a:ext uri="{FF2B5EF4-FFF2-40B4-BE49-F238E27FC236}">
                <a16:creationId xmlns:a16="http://schemas.microsoft.com/office/drawing/2014/main" id="{54287F20-08E8-B247-A12F-2720A5E2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2984" y="8073092"/>
            <a:ext cx="597977" cy="597980"/>
          </a:xfrm>
          <a:custGeom>
            <a:avLst/>
            <a:gdLst>
              <a:gd name="T0" fmla="*/ 479 w 553"/>
              <a:gd name="T1" fmla="*/ 551 h 552"/>
              <a:gd name="T2" fmla="*/ 479 w 553"/>
              <a:gd name="T3" fmla="*/ 551 h 552"/>
              <a:gd name="T4" fmla="*/ 479 w 553"/>
              <a:gd name="T5" fmla="*/ 506 h 552"/>
              <a:gd name="T6" fmla="*/ 506 w 553"/>
              <a:gd name="T7" fmla="*/ 479 h 552"/>
              <a:gd name="T8" fmla="*/ 506 w 553"/>
              <a:gd name="T9" fmla="*/ 434 h 552"/>
              <a:gd name="T10" fmla="*/ 181 w 553"/>
              <a:gd name="T11" fmla="*/ 434 h 552"/>
              <a:gd name="T12" fmla="*/ 181 w 553"/>
              <a:gd name="T13" fmla="*/ 461 h 552"/>
              <a:gd name="T14" fmla="*/ 91 w 553"/>
              <a:gd name="T15" fmla="*/ 551 h 552"/>
              <a:gd name="T16" fmla="*/ 0 w 553"/>
              <a:gd name="T17" fmla="*/ 461 h 552"/>
              <a:gd name="T18" fmla="*/ 0 w 553"/>
              <a:gd name="T19" fmla="*/ 36 h 552"/>
              <a:gd name="T20" fmla="*/ 36 w 553"/>
              <a:gd name="T21" fmla="*/ 0 h 552"/>
              <a:gd name="T22" fmla="*/ 425 w 553"/>
              <a:gd name="T23" fmla="*/ 0 h 552"/>
              <a:gd name="T24" fmla="*/ 470 w 553"/>
              <a:gd name="T25" fmla="*/ 36 h 552"/>
              <a:gd name="T26" fmla="*/ 470 w 553"/>
              <a:gd name="T27" fmla="*/ 380 h 552"/>
              <a:gd name="T28" fmla="*/ 525 w 553"/>
              <a:gd name="T29" fmla="*/ 380 h 552"/>
              <a:gd name="T30" fmla="*/ 552 w 553"/>
              <a:gd name="T31" fmla="*/ 407 h 552"/>
              <a:gd name="T32" fmla="*/ 552 w 553"/>
              <a:gd name="T33" fmla="*/ 479 h 552"/>
              <a:gd name="T34" fmla="*/ 479 w 553"/>
              <a:gd name="T35" fmla="*/ 551 h 552"/>
              <a:gd name="T36" fmla="*/ 46 w 553"/>
              <a:gd name="T37" fmla="*/ 45 h 552"/>
              <a:gd name="T38" fmla="*/ 46 w 553"/>
              <a:gd name="T39" fmla="*/ 45 h 552"/>
              <a:gd name="T40" fmla="*/ 46 w 553"/>
              <a:gd name="T41" fmla="*/ 461 h 552"/>
              <a:gd name="T42" fmla="*/ 91 w 553"/>
              <a:gd name="T43" fmla="*/ 506 h 552"/>
              <a:gd name="T44" fmla="*/ 127 w 553"/>
              <a:gd name="T45" fmla="*/ 461 h 552"/>
              <a:gd name="T46" fmla="*/ 127 w 553"/>
              <a:gd name="T47" fmla="*/ 407 h 552"/>
              <a:gd name="T48" fmla="*/ 154 w 553"/>
              <a:gd name="T49" fmla="*/ 380 h 552"/>
              <a:gd name="T50" fmla="*/ 416 w 553"/>
              <a:gd name="T51" fmla="*/ 380 h 552"/>
              <a:gd name="T52" fmla="*/ 416 w 553"/>
              <a:gd name="T53" fmla="*/ 45 h 552"/>
              <a:gd name="T54" fmla="*/ 46 w 553"/>
              <a:gd name="T55" fmla="*/ 4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3" h="552">
                <a:moveTo>
                  <a:pt x="479" y="551"/>
                </a:moveTo>
                <a:lnTo>
                  <a:pt x="479" y="551"/>
                </a:lnTo>
                <a:cubicBezTo>
                  <a:pt x="479" y="506"/>
                  <a:pt x="479" y="506"/>
                  <a:pt x="479" y="506"/>
                </a:cubicBezTo>
                <a:cubicBezTo>
                  <a:pt x="488" y="506"/>
                  <a:pt x="506" y="488"/>
                  <a:pt x="506" y="479"/>
                </a:cubicBezTo>
                <a:cubicBezTo>
                  <a:pt x="506" y="434"/>
                  <a:pt x="506" y="434"/>
                  <a:pt x="506" y="434"/>
                </a:cubicBezTo>
                <a:cubicBezTo>
                  <a:pt x="181" y="434"/>
                  <a:pt x="181" y="434"/>
                  <a:pt x="181" y="434"/>
                </a:cubicBezTo>
                <a:cubicBezTo>
                  <a:pt x="181" y="461"/>
                  <a:pt x="181" y="461"/>
                  <a:pt x="181" y="461"/>
                </a:cubicBezTo>
                <a:cubicBezTo>
                  <a:pt x="181" y="515"/>
                  <a:pt x="136" y="551"/>
                  <a:pt x="91" y="551"/>
                </a:cubicBezTo>
                <a:cubicBezTo>
                  <a:pt x="36" y="551"/>
                  <a:pt x="0" y="515"/>
                  <a:pt x="0" y="4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52" y="0"/>
                  <a:pt x="470" y="9"/>
                  <a:pt x="470" y="36"/>
                </a:cubicBezTo>
                <a:cubicBezTo>
                  <a:pt x="470" y="380"/>
                  <a:pt x="470" y="380"/>
                  <a:pt x="470" y="380"/>
                </a:cubicBezTo>
                <a:cubicBezTo>
                  <a:pt x="525" y="380"/>
                  <a:pt x="525" y="380"/>
                  <a:pt x="525" y="380"/>
                </a:cubicBezTo>
                <a:cubicBezTo>
                  <a:pt x="543" y="380"/>
                  <a:pt x="552" y="397"/>
                  <a:pt x="552" y="407"/>
                </a:cubicBezTo>
                <a:cubicBezTo>
                  <a:pt x="552" y="479"/>
                  <a:pt x="552" y="479"/>
                  <a:pt x="552" y="479"/>
                </a:cubicBezTo>
                <a:cubicBezTo>
                  <a:pt x="552" y="515"/>
                  <a:pt x="516" y="551"/>
                  <a:pt x="479" y="551"/>
                </a:cubicBezTo>
                <a:close/>
                <a:moveTo>
                  <a:pt x="46" y="45"/>
                </a:moveTo>
                <a:lnTo>
                  <a:pt x="46" y="45"/>
                </a:lnTo>
                <a:cubicBezTo>
                  <a:pt x="46" y="461"/>
                  <a:pt x="46" y="461"/>
                  <a:pt x="46" y="461"/>
                </a:cubicBezTo>
                <a:cubicBezTo>
                  <a:pt x="46" y="488"/>
                  <a:pt x="64" y="506"/>
                  <a:pt x="91" y="506"/>
                </a:cubicBezTo>
                <a:cubicBezTo>
                  <a:pt x="109" y="506"/>
                  <a:pt x="127" y="488"/>
                  <a:pt x="127" y="46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7" y="397"/>
                  <a:pt x="136" y="380"/>
                  <a:pt x="154" y="380"/>
                </a:cubicBezTo>
                <a:cubicBezTo>
                  <a:pt x="416" y="380"/>
                  <a:pt x="416" y="380"/>
                  <a:pt x="416" y="380"/>
                </a:cubicBezTo>
                <a:cubicBezTo>
                  <a:pt x="416" y="45"/>
                  <a:pt x="416" y="45"/>
                  <a:pt x="416" y="45"/>
                </a:cubicBezTo>
                <a:lnTo>
                  <a:pt x="46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59">
            <a:extLst>
              <a:ext uri="{FF2B5EF4-FFF2-40B4-BE49-F238E27FC236}">
                <a16:creationId xmlns:a16="http://schemas.microsoft.com/office/drawing/2014/main" id="{CB04C38A-86EE-614B-995C-845CE11DA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796" y="8221392"/>
            <a:ext cx="258327" cy="43053"/>
          </a:xfrm>
          <a:custGeom>
            <a:avLst/>
            <a:gdLst>
              <a:gd name="T0" fmla="*/ 217 w 236"/>
              <a:gd name="T1" fmla="*/ 37 h 38"/>
              <a:gd name="T2" fmla="*/ 217 w 236"/>
              <a:gd name="T3" fmla="*/ 37 h 38"/>
              <a:gd name="T4" fmla="*/ 18 w 236"/>
              <a:gd name="T5" fmla="*/ 37 h 38"/>
              <a:gd name="T6" fmla="*/ 0 w 236"/>
              <a:gd name="T7" fmla="*/ 19 h 38"/>
              <a:gd name="T8" fmla="*/ 0 w 236"/>
              <a:gd name="T9" fmla="*/ 19 h 38"/>
              <a:gd name="T10" fmla="*/ 18 w 236"/>
              <a:gd name="T11" fmla="*/ 0 h 38"/>
              <a:gd name="T12" fmla="*/ 217 w 236"/>
              <a:gd name="T13" fmla="*/ 0 h 38"/>
              <a:gd name="T14" fmla="*/ 235 w 236"/>
              <a:gd name="T15" fmla="*/ 19 h 38"/>
              <a:gd name="T16" fmla="*/ 235 w 236"/>
              <a:gd name="T17" fmla="*/ 19 h 38"/>
              <a:gd name="T18" fmla="*/ 217 w 23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8">
                <a:moveTo>
                  <a:pt x="217" y="37"/>
                </a:moveTo>
                <a:lnTo>
                  <a:pt x="217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lnTo>
                  <a:pt x="0" y="19"/>
                </a:lnTo>
                <a:cubicBezTo>
                  <a:pt x="0" y="0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35" y="0"/>
                  <a:pt x="235" y="19"/>
                </a:cubicBezTo>
                <a:lnTo>
                  <a:pt x="235" y="19"/>
                </a:lnTo>
                <a:cubicBezTo>
                  <a:pt x="235" y="28"/>
                  <a:pt x="235" y="37"/>
                  <a:pt x="217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60">
            <a:extLst>
              <a:ext uri="{FF2B5EF4-FFF2-40B4-BE49-F238E27FC236}">
                <a16:creationId xmlns:a16="http://schemas.microsoft.com/office/drawing/2014/main" id="{AD2554D4-520A-784C-BAD0-DDC48C45B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796" y="8297933"/>
            <a:ext cx="258327" cy="38271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35" y="36"/>
                  <a:pt x="2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61">
            <a:extLst>
              <a:ext uri="{FF2B5EF4-FFF2-40B4-BE49-F238E27FC236}">
                <a16:creationId xmlns:a16="http://schemas.microsoft.com/office/drawing/2014/main" id="{A33A7F53-5F75-3D47-B631-7AB82375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796" y="8379257"/>
            <a:ext cx="167432" cy="38271"/>
          </a:xfrm>
          <a:custGeom>
            <a:avLst/>
            <a:gdLst>
              <a:gd name="T0" fmla="*/ 135 w 155"/>
              <a:gd name="T1" fmla="*/ 36 h 37"/>
              <a:gd name="T2" fmla="*/ 135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0 w 155"/>
              <a:gd name="T9" fmla="*/ 18 h 37"/>
              <a:gd name="T10" fmla="*/ 18 w 155"/>
              <a:gd name="T11" fmla="*/ 0 h 37"/>
              <a:gd name="T12" fmla="*/ 135 w 155"/>
              <a:gd name="T13" fmla="*/ 0 h 37"/>
              <a:gd name="T14" fmla="*/ 154 w 155"/>
              <a:gd name="T15" fmla="*/ 18 h 37"/>
              <a:gd name="T16" fmla="*/ 154 w 155"/>
              <a:gd name="T17" fmla="*/ 18 h 37"/>
              <a:gd name="T18" fmla="*/ 135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4" y="36"/>
                  <a:pt x="13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62">
            <a:extLst>
              <a:ext uri="{FF2B5EF4-FFF2-40B4-BE49-F238E27FC236}">
                <a16:creationId xmlns:a16="http://schemas.microsoft.com/office/drawing/2014/main" id="{DACE6A21-F1FE-B145-A785-2025B595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708" y="5575936"/>
            <a:ext cx="167435" cy="167435"/>
          </a:xfrm>
          <a:custGeom>
            <a:avLst/>
            <a:gdLst>
              <a:gd name="T0" fmla="*/ 154 w 155"/>
              <a:gd name="T1" fmla="*/ 154 h 155"/>
              <a:gd name="T2" fmla="*/ 154 w 155"/>
              <a:gd name="T3" fmla="*/ 154 h 155"/>
              <a:gd name="T4" fmla="*/ 72 w 155"/>
              <a:gd name="T5" fmla="*/ 154 h 155"/>
              <a:gd name="T6" fmla="*/ 0 w 155"/>
              <a:gd name="T7" fmla="*/ 81 h 155"/>
              <a:gd name="T8" fmla="*/ 0 w 155"/>
              <a:gd name="T9" fmla="*/ 72 h 155"/>
              <a:gd name="T10" fmla="*/ 81 w 155"/>
              <a:gd name="T11" fmla="*/ 0 h 155"/>
              <a:gd name="T12" fmla="*/ 154 w 155"/>
              <a:gd name="T13" fmla="*/ 72 h 155"/>
              <a:gd name="T14" fmla="*/ 154 w 155"/>
              <a:gd name="T15" fmla="*/ 154 h 155"/>
              <a:gd name="T16" fmla="*/ 81 w 155"/>
              <a:gd name="T17" fmla="*/ 45 h 155"/>
              <a:gd name="T18" fmla="*/ 81 w 155"/>
              <a:gd name="T19" fmla="*/ 45 h 155"/>
              <a:gd name="T20" fmla="*/ 54 w 155"/>
              <a:gd name="T21" fmla="*/ 72 h 155"/>
              <a:gd name="T22" fmla="*/ 54 w 155"/>
              <a:gd name="T23" fmla="*/ 81 h 155"/>
              <a:gd name="T24" fmla="*/ 72 w 155"/>
              <a:gd name="T25" fmla="*/ 108 h 155"/>
              <a:gd name="T26" fmla="*/ 108 w 155"/>
              <a:gd name="T27" fmla="*/ 108 h 155"/>
              <a:gd name="T28" fmla="*/ 108 w 155"/>
              <a:gd name="T29" fmla="*/ 72 h 155"/>
              <a:gd name="T30" fmla="*/ 81 w 155"/>
              <a:gd name="T31" fmla="*/ 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55">
                <a:moveTo>
                  <a:pt x="154" y="154"/>
                </a:moveTo>
                <a:lnTo>
                  <a:pt x="154" y="154"/>
                </a:lnTo>
                <a:cubicBezTo>
                  <a:pt x="72" y="154"/>
                  <a:pt x="72" y="154"/>
                  <a:pt x="72" y="154"/>
                </a:cubicBezTo>
                <a:cubicBezTo>
                  <a:pt x="36" y="154"/>
                  <a:pt x="0" y="126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81" y="0"/>
                </a:cubicBezTo>
                <a:cubicBezTo>
                  <a:pt x="117" y="0"/>
                  <a:pt x="154" y="27"/>
                  <a:pt x="154" y="72"/>
                </a:cubicBezTo>
                <a:lnTo>
                  <a:pt x="154" y="154"/>
                </a:ln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54" y="54"/>
                  <a:pt x="54" y="72"/>
                </a:cubicBezTo>
                <a:cubicBezTo>
                  <a:pt x="54" y="81"/>
                  <a:pt x="54" y="81"/>
                  <a:pt x="54" y="81"/>
                </a:cubicBezTo>
                <a:cubicBezTo>
                  <a:pt x="54" y="99"/>
                  <a:pt x="63" y="108"/>
                  <a:pt x="72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54"/>
                  <a:pt x="90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63">
            <a:extLst>
              <a:ext uri="{FF2B5EF4-FFF2-40B4-BE49-F238E27FC236}">
                <a16:creationId xmlns:a16="http://schemas.microsoft.com/office/drawing/2014/main" id="{7646A6F3-5851-2949-8CC5-D6FDB58BF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1575" y="5575936"/>
            <a:ext cx="167432" cy="167435"/>
          </a:xfrm>
          <a:custGeom>
            <a:avLst/>
            <a:gdLst>
              <a:gd name="T0" fmla="*/ 81 w 154"/>
              <a:gd name="T1" fmla="*/ 154 h 155"/>
              <a:gd name="T2" fmla="*/ 81 w 154"/>
              <a:gd name="T3" fmla="*/ 154 h 155"/>
              <a:gd name="T4" fmla="*/ 0 w 154"/>
              <a:gd name="T5" fmla="*/ 154 h 155"/>
              <a:gd name="T6" fmla="*/ 0 w 154"/>
              <a:gd name="T7" fmla="*/ 72 h 155"/>
              <a:gd name="T8" fmla="*/ 72 w 154"/>
              <a:gd name="T9" fmla="*/ 0 h 155"/>
              <a:gd name="T10" fmla="*/ 153 w 154"/>
              <a:gd name="T11" fmla="*/ 72 h 155"/>
              <a:gd name="T12" fmla="*/ 153 w 154"/>
              <a:gd name="T13" fmla="*/ 81 h 155"/>
              <a:gd name="T14" fmla="*/ 81 w 154"/>
              <a:gd name="T15" fmla="*/ 154 h 155"/>
              <a:gd name="T16" fmla="*/ 54 w 154"/>
              <a:gd name="T17" fmla="*/ 108 h 155"/>
              <a:gd name="T18" fmla="*/ 54 w 154"/>
              <a:gd name="T19" fmla="*/ 108 h 155"/>
              <a:gd name="T20" fmla="*/ 81 w 154"/>
              <a:gd name="T21" fmla="*/ 108 h 155"/>
              <a:gd name="T22" fmla="*/ 108 w 154"/>
              <a:gd name="T23" fmla="*/ 81 h 155"/>
              <a:gd name="T24" fmla="*/ 108 w 154"/>
              <a:gd name="T25" fmla="*/ 72 h 155"/>
              <a:gd name="T26" fmla="*/ 72 w 154"/>
              <a:gd name="T27" fmla="*/ 45 h 155"/>
              <a:gd name="T28" fmla="*/ 54 w 154"/>
              <a:gd name="T29" fmla="*/ 72 h 155"/>
              <a:gd name="T30" fmla="*/ 54 w 154"/>
              <a:gd name="T31" fmla="*/ 10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5">
                <a:moveTo>
                  <a:pt x="81" y="154"/>
                </a:moveTo>
                <a:lnTo>
                  <a:pt x="81" y="154"/>
                </a:lnTo>
                <a:cubicBezTo>
                  <a:pt x="0" y="154"/>
                  <a:pt x="0" y="154"/>
                  <a:pt x="0" y="15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17" y="0"/>
                  <a:pt x="153" y="27"/>
                  <a:pt x="153" y="72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126"/>
                  <a:pt x="117" y="154"/>
                  <a:pt x="81" y="154"/>
                </a:cubicBezTo>
                <a:close/>
                <a:moveTo>
                  <a:pt x="54" y="108"/>
                </a:moveTo>
                <a:lnTo>
                  <a:pt x="54" y="108"/>
                </a:lnTo>
                <a:cubicBezTo>
                  <a:pt x="81" y="108"/>
                  <a:pt x="81" y="108"/>
                  <a:pt x="81" y="108"/>
                </a:cubicBezTo>
                <a:cubicBezTo>
                  <a:pt x="90" y="108"/>
                  <a:pt x="108" y="99"/>
                  <a:pt x="108" y="81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54"/>
                  <a:pt x="90" y="45"/>
                  <a:pt x="72" y="45"/>
                </a:cubicBezTo>
                <a:cubicBezTo>
                  <a:pt x="63" y="45"/>
                  <a:pt x="54" y="54"/>
                  <a:pt x="54" y="72"/>
                </a:cubicBezTo>
                <a:lnTo>
                  <a:pt x="54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64">
            <a:extLst>
              <a:ext uri="{FF2B5EF4-FFF2-40B4-BE49-F238E27FC236}">
                <a16:creationId xmlns:a16="http://schemas.microsoft.com/office/drawing/2014/main" id="{B752BFD0-34F4-B042-8C03-5E6626BC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087" y="5906021"/>
            <a:ext cx="52624" cy="234406"/>
          </a:xfrm>
          <a:custGeom>
            <a:avLst/>
            <a:gdLst>
              <a:gd name="T0" fmla="*/ 46 w 47"/>
              <a:gd name="T1" fmla="*/ 217 h 218"/>
              <a:gd name="T2" fmla="*/ 46 w 47"/>
              <a:gd name="T3" fmla="*/ 217 h 218"/>
              <a:gd name="T4" fmla="*/ 0 w 47"/>
              <a:gd name="T5" fmla="*/ 217 h 218"/>
              <a:gd name="T6" fmla="*/ 0 w 47"/>
              <a:gd name="T7" fmla="*/ 27 h 218"/>
              <a:gd name="T8" fmla="*/ 28 w 47"/>
              <a:gd name="T9" fmla="*/ 0 h 218"/>
              <a:gd name="T10" fmla="*/ 28 w 47"/>
              <a:gd name="T11" fmla="*/ 0 h 218"/>
              <a:gd name="T12" fmla="*/ 46 w 47"/>
              <a:gd name="T13" fmla="*/ 27 h 218"/>
              <a:gd name="T14" fmla="*/ 46 w 47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18">
                <a:moveTo>
                  <a:pt x="46" y="217"/>
                </a:moveTo>
                <a:lnTo>
                  <a:pt x="46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9"/>
                  <a:pt x="46" y="27"/>
                </a:cubicBezTo>
                <a:lnTo>
                  <a:pt x="46" y="2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65">
            <a:extLst>
              <a:ext uri="{FF2B5EF4-FFF2-40B4-BE49-F238E27FC236}">
                <a16:creationId xmlns:a16="http://schemas.microsoft.com/office/drawing/2014/main" id="{9C5DAE7C-51F9-BB45-8689-A08BD26A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7655" y="5719450"/>
            <a:ext cx="52624" cy="138732"/>
          </a:xfrm>
          <a:custGeom>
            <a:avLst/>
            <a:gdLst>
              <a:gd name="T0" fmla="*/ 46 w 47"/>
              <a:gd name="T1" fmla="*/ 127 h 128"/>
              <a:gd name="T2" fmla="*/ 0 w 47"/>
              <a:gd name="T3" fmla="*/ 127 h 128"/>
              <a:gd name="T4" fmla="*/ 0 w 47"/>
              <a:gd name="T5" fmla="*/ 0 h 128"/>
              <a:gd name="T6" fmla="*/ 46 w 47"/>
              <a:gd name="T7" fmla="*/ 0 h 128"/>
              <a:gd name="T8" fmla="*/ 46 w 47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28">
                <a:moveTo>
                  <a:pt x="46" y="127"/>
                </a:moveTo>
                <a:lnTo>
                  <a:pt x="0" y="127"/>
                </a:lnTo>
                <a:lnTo>
                  <a:pt x="0" y="0"/>
                </a:lnTo>
                <a:lnTo>
                  <a:pt x="46" y="0"/>
                </a:lnTo>
                <a:lnTo>
                  <a:pt x="46" y="1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66">
            <a:extLst>
              <a:ext uri="{FF2B5EF4-FFF2-40B4-BE49-F238E27FC236}">
                <a16:creationId xmlns:a16="http://schemas.microsoft.com/office/drawing/2014/main" id="{A1E394D6-9D57-504A-A677-4E7A8AF2B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3681" y="5829480"/>
            <a:ext cx="540571" cy="354003"/>
          </a:xfrm>
          <a:custGeom>
            <a:avLst/>
            <a:gdLst>
              <a:gd name="T0" fmla="*/ 55 w 499"/>
              <a:gd name="T1" fmla="*/ 0 h 326"/>
              <a:gd name="T2" fmla="*/ 55 w 499"/>
              <a:gd name="T3" fmla="*/ 0 h 326"/>
              <a:gd name="T4" fmla="*/ 46 w 499"/>
              <a:gd name="T5" fmla="*/ 45 h 326"/>
              <a:gd name="T6" fmla="*/ 453 w 499"/>
              <a:gd name="T7" fmla="*/ 45 h 326"/>
              <a:gd name="T8" fmla="*/ 453 w 499"/>
              <a:gd name="T9" fmla="*/ 271 h 326"/>
              <a:gd name="T10" fmla="*/ 453 w 499"/>
              <a:gd name="T11" fmla="*/ 271 h 326"/>
              <a:gd name="T12" fmla="*/ 46 w 499"/>
              <a:gd name="T13" fmla="*/ 271 h 326"/>
              <a:gd name="T14" fmla="*/ 46 w 499"/>
              <a:gd name="T15" fmla="*/ 90 h 326"/>
              <a:gd name="T16" fmla="*/ 28 w 499"/>
              <a:gd name="T17" fmla="*/ 63 h 326"/>
              <a:gd name="T18" fmla="*/ 28 w 499"/>
              <a:gd name="T19" fmla="*/ 63 h 326"/>
              <a:gd name="T20" fmla="*/ 0 w 499"/>
              <a:gd name="T21" fmla="*/ 90 h 326"/>
              <a:gd name="T22" fmla="*/ 0 w 499"/>
              <a:gd name="T23" fmla="*/ 271 h 326"/>
              <a:gd name="T24" fmla="*/ 46 w 499"/>
              <a:gd name="T25" fmla="*/ 325 h 326"/>
              <a:gd name="T26" fmla="*/ 453 w 499"/>
              <a:gd name="T27" fmla="*/ 325 h 326"/>
              <a:gd name="T28" fmla="*/ 498 w 499"/>
              <a:gd name="T29" fmla="*/ 271 h 326"/>
              <a:gd name="T30" fmla="*/ 498 w 499"/>
              <a:gd name="T31" fmla="*/ 0 h 326"/>
              <a:gd name="T32" fmla="*/ 55 w 499"/>
              <a:gd name="T33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9" h="326">
                <a:moveTo>
                  <a:pt x="55" y="0"/>
                </a:moveTo>
                <a:lnTo>
                  <a:pt x="55" y="0"/>
                </a:lnTo>
                <a:cubicBezTo>
                  <a:pt x="46" y="45"/>
                  <a:pt x="46" y="45"/>
                  <a:pt x="46" y="45"/>
                </a:cubicBezTo>
                <a:cubicBezTo>
                  <a:pt x="453" y="45"/>
                  <a:pt x="453" y="45"/>
                  <a:pt x="453" y="45"/>
                </a:cubicBezTo>
                <a:cubicBezTo>
                  <a:pt x="453" y="271"/>
                  <a:pt x="453" y="271"/>
                  <a:pt x="453" y="271"/>
                </a:cubicBezTo>
                <a:lnTo>
                  <a:pt x="453" y="271"/>
                </a:lnTo>
                <a:cubicBezTo>
                  <a:pt x="46" y="271"/>
                  <a:pt x="46" y="271"/>
                  <a:pt x="46" y="271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72"/>
                  <a:pt x="37" y="63"/>
                  <a:pt x="28" y="63"/>
                </a:cubicBezTo>
                <a:lnTo>
                  <a:pt x="28" y="63"/>
                </a:lnTo>
                <a:cubicBezTo>
                  <a:pt x="9" y="63"/>
                  <a:pt x="0" y="72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19" y="325"/>
                  <a:pt x="46" y="325"/>
                </a:cubicBezTo>
                <a:cubicBezTo>
                  <a:pt x="453" y="325"/>
                  <a:pt x="453" y="325"/>
                  <a:pt x="453" y="325"/>
                </a:cubicBezTo>
                <a:cubicBezTo>
                  <a:pt x="480" y="325"/>
                  <a:pt x="498" y="298"/>
                  <a:pt x="498" y="271"/>
                </a:cubicBezTo>
                <a:cubicBezTo>
                  <a:pt x="498" y="0"/>
                  <a:pt x="498" y="0"/>
                  <a:pt x="498" y="0"/>
                </a:cubicBezTo>
                <a:lnTo>
                  <a:pt x="5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67">
            <a:extLst>
              <a:ext uri="{FF2B5EF4-FFF2-40B4-BE49-F238E27FC236}">
                <a16:creationId xmlns:a16="http://schemas.microsoft.com/office/drawing/2014/main" id="{C3269650-683E-A048-8979-8F16E50CE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275" y="5690747"/>
            <a:ext cx="669735" cy="186571"/>
          </a:xfrm>
          <a:custGeom>
            <a:avLst/>
            <a:gdLst>
              <a:gd name="T0" fmla="*/ 543 w 616"/>
              <a:gd name="T1" fmla="*/ 172 h 173"/>
              <a:gd name="T2" fmla="*/ 543 w 616"/>
              <a:gd name="T3" fmla="*/ 172 h 173"/>
              <a:gd name="T4" fmla="*/ 63 w 616"/>
              <a:gd name="T5" fmla="*/ 172 h 173"/>
              <a:gd name="T6" fmla="*/ 0 w 616"/>
              <a:gd name="T7" fmla="*/ 109 h 173"/>
              <a:gd name="T8" fmla="*/ 0 w 616"/>
              <a:gd name="T9" fmla="*/ 73 h 173"/>
              <a:gd name="T10" fmla="*/ 63 w 616"/>
              <a:gd name="T11" fmla="*/ 0 h 173"/>
              <a:gd name="T12" fmla="*/ 543 w 616"/>
              <a:gd name="T13" fmla="*/ 0 h 173"/>
              <a:gd name="T14" fmla="*/ 615 w 616"/>
              <a:gd name="T15" fmla="*/ 73 h 173"/>
              <a:gd name="T16" fmla="*/ 615 w 616"/>
              <a:gd name="T17" fmla="*/ 109 h 173"/>
              <a:gd name="T18" fmla="*/ 543 w 616"/>
              <a:gd name="T19" fmla="*/ 172 h 173"/>
              <a:gd name="T20" fmla="*/ 63 w 616"/>
              <a:gd name="T21" fmla="*/ 46 h 173"/>
              <a:gd name="T22" fmla="*/ 63 w 616"/>
              <a:gd name="T23" fmla="*/ 46 h 173"/>
              <a:gd name="T24" fmla="*/ 45 w 616"/>
              <a:gd name="T25" fmla="*/ 73 h 173"/>
              <a:gd name="T26" fmla="*/ 45 w 616"/>
              <a:gd name="T27" fmla="*/ 109 h 173"/>
              <a:gd name="T28" fmla="*/ 63 w 616"/>
              <a:gd name="T29" fmla="*/ 127 h 173"/>
              <a:gd name="T30" fmla="*/ 543 w 616"/>
              <a:gd name="T31" fmla="*/ 127 h 173"/>
              <a:gd name="T32" fmla="*/ 561 w 616"/>
              <a:gd name="T33" fmla="*/ 109 h 173"/>
              <a:gd name="T34" fmla="*/ 561 w 616"/>
              <a:gd name="T35" fmla="*/ 73 h 173"/>
              <a:gd name="T36" fmla="*/ 543 w 616"/>
              <a:gd name="T37" fmla="*/ 46 h 173"/>
              <a:gd name="T38" fmla="*/ 63 w 616"/>
              <a:gd name="T39" fmla="*/ 4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173">
                <a:moveTo>
                  <a:pt x="543" y="172"/>
                </a:moveTo>
                <a:lnTo>
                  <a:pt x="543" y="172"/>
                </a:lnTo>
                <a:cubicBezTo>
                  <a:pt x="63" y="172"/>
                  <a:pt x="63" y="172"/>
                  <a:pt x="63" y="172"/>
                </a:cubicBezTo>
                <a:cubicBezTo>
                  <a:pt x="27" y="172"/>
                  <a:pt x="0" y="145"/>
                  <a:pt x="0" y="109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63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79" y="0"/>
                  <a:pt x="615" y="37"/>
                  <a:pt x="615" y="73"/>
                </a:cubicBezTo>
                <a:cubicBezTo>
                  <a:pt x="615" y="109"/>
                  <a:pt x="615" y="109"/>
                  <a:pt x="615" y="109"/>
                </a:cubicBezTo>
                <a:cubicBezTo>
                  <a:pt x="615" y="145"/>
                  <a:pt x="579" y="172"/>
                  <a:pt x="543" y="172"/>
                </a:cubicBezTo>
                <a:close/>
                <a:moveTo>
                  <a:pt x="63" y="46"/>
                </a:moveTo>
                <a:lnTo>
                  <a:pt x="63" y="46"/>
                </a:lnTo>
                <a:cubicBezTo>
                  <a:pt x="54" y="46"/>
                  <a:pt x="45" y="55"/>
                  <a:pt x="45" y="73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45" y="118"/>
                  <a:pt x="54" y="127"/>
                  <a:pt x="63" y="127"/>
                </a:cubicBezTo>
                <a:cubicBezTo>
                  <a:pt x="543" y="127"/>
                  <a:pt x="543" y="127"/>
                  <a:pt x="543" y="127"/>
                </a:cubicBezTo>
                <a:cubicBezTo>
                  <a:pt x="552" y="127"/>
                  <a:pt x="561" y="118"/>
                  <a:pt x="561" y="109"/>
                </a:cubicBezTo>
                <a:cubicBezTo>
                  <a:pt x="561" y="73"/>
                  <a:pt x="561" y="73"/>
                  <a:pt x="561" y="73"/>
                </a:cubicBezTo>
                <a:cubicBezTo>
                  <a:pt x="561" y="55"/>
                  <a:pt x="552" y="46"/>
                  <a:pt x="543" y="46"/>
                </a:cubicBezTo>
                <a:lnTo>
                  <a:pt x="63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0" name="Grupo 369">
            <a:extLst>
              <a:ext uri="{FF2B5EF4-FFF2-40B4-BE49-F238E27FC236}">
                <a16:creationId xmlns:a16="http://schemas.microsoft.com/office/drawing/2014/main" id="{EC1DF8C1-4C0F-A544-8926-8DE6C1E87DD6}"/>
              </a:ext>
            </a:extLst>
          </p:cNvPr>
          <p:cNvGrpSpPr/>
          <p:nvPr/>
        </p:nvGrpSpPr>
        <p:grpSpPr>
          <a:xfrm>
            <a:off x="2668308" y="755370"/>
            <a:ext cx="19041035" cy="2561450"/>
            <a:chOff x="2668308" y="861425"/>
            <a:chExt cx="19041035" cy="2561450"/>
          </a:xfrm>
        </p:grpSpPr>
        <p:sp>
          <p:nvSpPr>
            <p:cNvPr id="371" name="CuadroTexto 370">
              <a:extLst>
                <a:ext uri="{FF2B5EF4-FFF2-40B4-BE49-F238E27FC236}">
                  <a16:creationId xmlns:a16="http://schemas.microsoft.com/office/drawing/2014/main" id="{2CB294FF-D9B9-ED40-8162-83C8A0B69218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372" name="CuadroTexto 371">
              <a:extLst>
                <a:ext uri="{FF2B5EF4-FFF2-40B4-BE49-F238E27FC236}">
                  <a16:creationId xmlns:a16="http://schemas.microsoft.com/office/drawing/2014/main" id="{06DB3B22-4C37-DE48-A398-8A1A44B7DCE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4" name="Group 54">
            <a:extLst>
              <a:ext uri="{FF2B5EF4-FFF2-40B4-BE49-F238E27FC236}">
                <a16:creationId xmlns:a16="http://schemas.microsoft.com/office/drawing/2014/main" id="{1EFB0309-DC44-FC4A-96F1-9BA3E646683A}"/>
              </a:ext>
            </a:extLst>
          </p:cNvPr>
          <p:cNvGrpSpPr/>
          <p:nvPr/>
        </p:nvGrpSpPr>
        <p:grpSpPr>
          <a:xfrm>
            <a:off x="16011102" y="4093660"/>
            <a:ext cx="3213255" cy="1071008"/>
            <a:chOff x="5296732" y="11306531"/>
            <a:chExt cx="4046663" cy="115783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2E3753A0-8665-D142-8C38-1C7DF31F6AFC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A8CA8794-B8D7-FE4B-9583-ED5CF6D8B405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" name="Group 54">
            <a:extLst>
              <a:ext uri="{FF2B5EF4-FFF2-40B4-BE49-F238E27FC236}">
                <a16:creationId xmlns:a16="http://schemas.microsoft.com/office/drawing/2014/main" id="{650B5F4A-7D3B-C241-829D-5285EF2941CF}"/>
              </a:ext>
            </a:extLst>
          </p:cNvPr>
          <p:cNvGrpSpPr/>
          <p:nvPr/>
        </p:nvGrpSpPr>
        <p:grpSpPr>
          <a:xfrm>
            <a:off x="16780908" y="7891591"/>
            <a:ext cx="3213255" cy="1071008"/>
            <a:chOff x="5296732" y="11306531"/>
            <a:chExt cx="4046663" cy="115783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84A4E334-17CB-0F41-A62C-6BFD543BE538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199E2999-C215-5E43-A121-BBA340068BBC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oup 54">
            <a:extLst>
              <a:ext uri="{FF2B5EF4-FFF2-40B4-BE49-F238E27FC236}">
                <a16:creationId xmlns:a16="http://schemas.microsoft.com/office/drawing/2014/main" id="{AF3DD472-7E2D-CB41-AFD0-B0B562680ABB}"/>
              </a:ext>
            </a:extLst>
          </p:cNvPr>
          <p:cNvGrpSpPr/>
          <p:nvPr/>
        </p:nvGrpSpPr>
        <p:grpSpPr>
          <a:xfrm>
            <a:off x="15981696" y="11291597"/>
            <a:ext cx="3213255" cy="1071008"/>
            <a:chOff x="5296732" y="11306531"/>
            <a:chExt cx="4046663" cy="1157838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F775FA77-E35B-B149-BF47-1C3252C0D960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3B5325BA-561D-CA4F-97C7-7AD6F765B798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oup 54">
            <a:extLst>
              <a:ext uri="{FF2B5EF4-FFF2-40B4-BE49-F238E27FC236}">
                <a16:creationId xmlns:a16="http://schemas.microsoft.com/office/drawing/2014/main" id="{10814954-EDC9-624D-920A-A238BB282785}"/>
              </a:ext>
            </a:extLst>
          </p:cNvPr>
          <p:cNvGrpSpPr/>
          <p:nvPr/>
        </p:nvGrpSpPr>
        <p:grpSpPr>
          <a:xfrm>
            <a:off x="4738674" y="11302039"/>
            <a:ext cx="3229903" cy="1071008"/>
            <a:chOff x="5301411" y="11306531"/>
            <a:chExt cx="4067630" cy="1157838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BA43ABF3-9E5C-E74B-84FE-16CA530401CB}"/>
                </a:ext>
              </a:extLst>
            </p:cNvPr>
            <p:cNvSpPr txBox="1"/>
            <p:nvPr/>
          </p:nvSpPr>
          <p:spPr>
            <a:xfrm>
              <a:off x="6986365" y="11306531"/>
              <a:ext cx="2382676" cy="56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5CEA4A07-91EA-3540-BB95-F0DC37C52243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oup 54">
            <a:extLst>
              <a:ext uri="{FF2B5EF4-FFF2-40B4-BE49-F238E27FC236}">
                <a16:creationId xmlns:a16="http://schemas.microsoft.com/office/drawing/2014/main" id="{0F598519-39A9-B944-AA92-3FF3E0CCFB09}"/>
              </a:ext>
            </a:extLst>
          </p:cNvPr>
          <p:cNvGrpSpPr/>
          <p:nvPr/>
        </p:nvGrpSpPr>
        <p:grpSpPr>
          <a:xfrm>
            <a:off x="4370727" y="7644609"/>
            <a:ext cx="3229903" cy="1071008"/>
            <a:chOff x="5301411" y="11306531"/>
            <a:chExt cx="4067630" cy="1157838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DDA0B68F-04BE-0241-814D-075F1D1F8BCC}"/>
                </a:ext>
              </a:extLst>
            </p:cNvPr>
            <p:cNvSpPr txBox="1"/>
            <p:nvPr/>
          </p:nvSpPr>
          <p:spPr>
            <a:xfrm>
              <a:off x="6986364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76C1C2DB-3136-CD45-86A8-7270E031A358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" name="Group 54">
            <a:extLst>
              <a:ext uri="{FF2B5EF4-FFF2-40B4-BE49-F238E27FC236}">
                <a16:creationId xmlns:a16="http://schemas.microsoft.com/office/drawing/2014/main" id="{B3BBF490-AF71-BC4A-817C-933CF9A5F7C1}"/>
              </a:ext>
            </a:extLst>
          </p:cNvPr>
          <p:cNvGrpSpPr/>
          <p:nvPr/>
        </p:nvGrpSpPr>
        <p:grpSpPr>
          <a:xfrm>
            <a:off x="4899438" y="4093660"/>
            <a:ext cx="3229903" cy="1071008"/>
            <a:chOff x="5301411" y="11306531"/>
            <a:chExt cx="4067630" cy="1157838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601E54DB-7568-E046-8413-6A0CD7F36DEE}"/>
                </a:ext>
              </a:extLst>
            </p:cNvPr>
            <p:cNvSpPr txBox="1"/>
            <p:nvPr/>
          </p:nvSpPr>
          <p:spPr>
            <a:xfrm>
              <a:off x="6986364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0EAE8E7C-AECE-494D-91AB-81DB32C9327E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3BBD310E-9CD7-E545-8B07-40BAC86A480E}"/>
              </a:ext>
            </a:extLst>
          </p:cNvPr>
          <p:cNvGrpSpPr/>
          <p:nvPr/>
        </p:nvGrpSpPr>
        <p:grpSpPr>
          <a:xfrm>
            <a:off x="10355197" y="7661859"/>
            <a:ext cx="3485474" cy="1511335"/>
            <a:chOff x="5334786" y="11260811"/>
            <a:chExt cx="4041983" cy="1511335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CC30256A-E40F-5C4E-911B-8804C65D617E}"/>
                </a:ext>
              </a:extLst>
            </p:cNvPr>
            <p:cNvSpPr txBox="1"/>
            <p:nvPr/>
          </p:nvSpPr>
          <p:spPr>
            <a:xfrm>
              <a:off x="6164439" y="1126081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13FCCEE0-6700-054E-B31F-CDFEBF0E4421}"/>
                </a:ext>
              </a:extLst>
            </p:cNvPr>
            <p:cNvSpPr/>
            <p:nvPr/>
          </p:nvSpPr>
          <p:spPr>
            <a:xfrm>
              <a:off x="5334786" y="11756483"/>
              <a:ext cx="40419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00">
            <a:extLst>
              <a:ext uri="{FF2B5EF4-FFF2-40B4-BE49-F238E27FC236}">
                <a16:creationId xmlns:a16="http://schemas.microsoft.com/office/drawing/2014/main" id="{64A04AB2-7465-8842-9269-C925DC7AB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8324" y="1394141"/>
            <a:ext cx="5966174" cy="2824337"/>
          </a:xfrm>
          <a:custGeom>
            <a:avLst/>
            <a:gdLst>
              <a:gd name="T0" fmla="*/ 5552 w 5553"/>
              <a:gd name="T1" fmla="*/ 904 h 2629"/>
              <a:gd name="T2" fmla="*/ 5552 w 5553"/>
              <a:gd name="T3" fmla="*/ 904 h 2629"/>
              <a:gd name="T4" fmla="*/ 2776 w 5553"/>
              <a:gd name="T5" fmla="*/ 0 h 2629"/>
              <a:gd name="T6" fmla="*/ 0 w 5553"/>
              <a:gd name="T7" fmla="*/ 904 h 2629"/>
              <a:gd name="T8" fmla="*/ 1248 w 5553"/>
              <a:gd name="T9" fmla="*/ 2628 h 2629"/>
              <a:gd name="T10" fmla="*/ 2776 w 5553"/>
              <a:gd name="T11" fmla="*/ 2136 h 2629"/>
              <a:gd name="T12" fmla="*/ 4296 w 5553"/>
              <a:gd name="T13" fmla="*/ 2628 h 2629"/>
              <a:gd name="T14" fmla="*/ 4296 w 5553"/>
              <a:gd name="T15" fmla="*/ 2628 h 2629"/>
              <a:gd name="T16" fmla="*/ 5552 w 5553"/>
              <a:gd name="T17" fmla="*/ 904 h 2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53" h="2629">
                <a:moveTo>
                  <a:pt x="5552" y="904"/>
                </a:moveTo>
                <a:lnTo>
                  <a:pt x="5552" y="904"/>
                </a:lnTo>
                <a:cubicBezTo>
                  <a:pt x="4772" y="337"/>
                  <a:pt x="3811" y="0"/>
                  <a:pt x="2776" y="0"/>
                </a:cubicBezTo>
                <a:cubicBezTo>
                  <a:pt x="1733" y="0"/>
                  <a:pt x="780" y="337"/>
                  <a:pt x="0" y="904"/>
                </a:cubicBezTo>
                <a:cubicBezTo>
                  <a:pt x="1248" y="2628"/>
                  <a:pt x="1248" y="2628"/>
                  <a:pt x="1248" y="2628"/>
                </a:cubicBezTo>
                <a:cubicBezTo>
                  <a:pt x="1675" y="2316"/>
                  <a:pt x="2201" y="2136"/>
                  <a:pt x="2776" y="2136"/>
                </a:cubicBezTo>
                <a:cubicBezTo>
                  <a:pt x="3343" y="2136"/>
                  <a:pt x="3868" y="2316"/>
                  <a:pt x="4296" y="2628"/>
                </a:cubicBezTo>
                <a:lnTo>
                  <a:pt x="4296" y="2628"/>
                </a:lnTo>
                <a:cubicBezTo>
                  <a:pt x="5552" y="904"/>
                  <a:pt x="5552" y="904"/>
                  <a:pt x="5552" y="90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1">
            <a:extLst>
              <a:ext uri="{FF2B5EF4-FFF2-40B4-BE49-F238E27FC236}">
                <a16:creationId xmlns:a16="http://schemas.microsoft.com/office/drawing/2014/main" id="{62A9B311-F8CF-7D4C-9DBE-B61EE575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442" y="2057576"/>
            <a:ext cx="3828967" cy="6108339"/>
          </a:xfrm>
          <a:custGeom>
            <a:avLst/>
            <a:gdLst>
              <a:gd name="T0" fmla="*/ 3563 w 3564"/>
              <a:gd name="T1" fmla="*/ 2012 h 5684"/>
              <a:gd name="T2" fmla="*/ 3563 w 3564"/>
              <a:gd name="T3" fmla="*/ 2012 h 5684"/>
              <a:gd name="T4" fmla="*/ 2093 w 3564"/>
              <a:gd name="T5" fmla="*/ 0 h 5684"/>
              <a:gd name="T6" fmla="*/ 0 w 3564"/>
              <a:gd name="T7" fmla="*/ 4115 h 5684"/>
              <a:gd name="T8" fmla="*/ 246 w 3564"/>
              <a:gd name="T9" fmla="*/ 5683 h 5684"/>
              <a:gd name="T10" fmla="*/ 2627 w 3564"/>
              <a:gd name="T11" fmla="*/ 4910 h 5684"/>
              <a:gd name="T12" fmla="*/ 2496 w 3564"/>
              <a:gd name="T13" fmla="*/ 4107 h 5684"/>
              <a:gd name="T14" fmla="*/ 3563 w 3564"/>
              <a:gd name="T15" fmla="*/ 2012 h 5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4" h="5684">
                <a:moveTo>
                  <a:pt x="3563" y="2012"/>
                </a:moveTo>
                <a:lnTo>
                  <a:pt x="3563" y="2012"/>
                </a:lnTo>
                <a:cubicBezTo>
                  <a:pt x="2093" y="0"/>
                  <a:pt x="2093" y="0"/>
                  <a:pt x="2093" y="0"/>
                </a:cubicBezTo>
                <a:cubicBezTo>
                  <a:pt x="821" y="920"/>
                  <a:pt x="0" y="2423"/>
                  <a:pt x="0" y="4115"/>
                </a:cubicBezTo>
                <a:cubicBezTo>
                  <a:pt x="0" y="4664"/>
                  <a:pt x="82" y="5190"/>
                  <a:pt x="246" y="5683"/>
                </a:cubicBezTo>
                <a:cubicBezTo>
                  <a:pt x="2627" y="4910"/>
                  <a:pt x="2627" y="4910"/>
                  <a:pt x="2627" y="4910"/>
                </a:cubicBezTo>
                <a:cubicBezTo>
                  <a:pt x="2545" y="4656"/>
                  <a:pt x="2496" y="4386"/>
                  <a:pt x="2496" y="4107"/>
                </a:cubicBezTo>
                <a:cubicBezTo>
                  <a:pt x="2496" y="3244"/>
                  <a:pt x="2915" y="2489"/>
                  <a:pt x="3563" y="201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02">
            <a:extLst>
              <a:ext uri="{FF2B5EF4-FFF2-40B4-BE49-F238E27FC236}">
                <a16:creationId xmlns:a16="http://schemas.microsoft.com/office/drawing/2014/main" id="{97C32CAA-9489-8F42-B6BB-372D5ABA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782" y="7350837"/>
            <a:ext cx="5975652" cy="5411734"/>
          </a:xfrm>
          <a:custGeom>
            <a:avLst/>
            <a:gdLst>
              <a:gd name="T0" fmla="*/ 0 w 5562"/>
              <a:gd name="T1" fmla="*/ 1766 h 5035"/>
              <a:gd name="T2" fmla="*/ 0 w 5562"/>
              <a:gd name="T3" fmla="*/ 1766 h 5035"/>
              <a:gd name="T4" fmla="*/ 0 w 5562"/>
              <a:gd name="T5" fmla="*/ 4591 h 5035"/>
              <a:gd name="T6" fmla="*/ 0 w 5562"/>
              <a:gd name="T7" fmla="*/ 5034 h 5035"/>
              <a:gd name="T8" fmla="*/ 5561 w 5562"/>
              <a:gd name="T9" fmla="*/ 1002 h 5035"/>
              <a:gd name="T10" fmla="*/ 2456 w 5562"/>
              <a:gd name="T11" fmla="*/ 0 h 5035"/>
              <a:gd name="T12" fmla="*/ 0 w 5562"/>
              <a:gd name="T13" fmla="*/ 1766 h 5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2" h="5035">
                <a:moveTo>
                  <a:pt x="0" y="1766"/>
                </a:moveTo>
                <a:lnTo>
                  <a:pt x="0" y="1766"/>
                </a:lnTo>
                <a:cubicBezTo>
                  <a:pt x="0" y="4591"/>
                  <a:pt x="0" y="4591"/>
                  <a:pt x="0" y="4591"/>
                </a:cubicBezTo>
                <a:cubicBezTo>
                  <a:pt x="0" y="5034"/>
                  <a:pt x="0" y="5034"/>
                  <a:pt x="0" y="5034"/>
                </a:cubicBezTo>
                <a:cubicBezTo>
                  <a:pt x="2596" y="5034"/>
                  <a:pt x="4797" y="3342"/>
                  <a:pt x="5561" y="1002"/>
                </a:cubicBezTo>
                <a:cubicBezTo>
                  <a:pt x="2456" y="0"/>
                  <a:pt x="2456" y="0"/>
                  <a:pt x="2456" y="0"/>
                </a:cubicBezTo>
                <a:cubicBezTo>
                  <a:pt x="2111" y="1027"/>
                  <a:pt x="1142" y="1766"/>
                  <a:pt x="0" y="176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03">
            <a:extLst>
              <a:ext uri="{FF2B5EF4-FFF2-40B4-BE49-F238E27FC236}">
                <a16:creationId xmlns:a16="http://schemas.microsoft.com/office/drawing/2014/main" id="{5D149647-7528-C042-BF48-E13381132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8673" y="953429"/>
            <a:ext cx="5189011" cy="7643720"/>
          </a:xfrm>
          <a:custGeom>
            <a:avLst/>
            <a:gdLst>
              <a:gd name="T0" fmla="*/ 2209 w 4830"/>
              <a:gd name="T1" fmla="*/ 0 h 7113"/>
              <a:gd name="T2" fmla="*/ 2209 w 4830"/>
              <a:gd name="T3" fmla="*/ 0 h 7113"/>
              <a:gd name="T4" fmla="*/ 1256 w 4830"/>
              <a:gd name="T5" fmla="*/ 1315 h 7113"/>
              <a:gd name="T6" fmla="*/ 1256 w 4830"/>
              <a:gd name="T7" fmla="*/ 1315 h 7113"/>
              <a:gd name="T8" fmla="*/ 0 w 4830"/>
              <a:gd name="T9" fmla="*/ 3039 h 7113"/>
              <a:gd name="T10" fmla="*/ 1067 w 4830"/>
              <a:gd name="T11" fmla="*/ 5134 h 7113"/>
              <a:gd name="T12" fmla="*/ 944 w 4830"/>
              <a:gd name="T13" fmla="*/ 5937 h 7113"/>
              <a:gd name="T14" fmla="*/ 936 w 4830"/>
              <a:gd name="T15" fmla="*/ 5954 h 7113"/>
              <a:gd name="T16" fmla="*/ 4041 w 4830"/>
              <a:gd name="T17" fmla="*/ 6956 h 7113"/>
              <a:gd name="T18" fmla="*/ 4525 w 4830"/>
              <a:gd name="T19" fmla="*/ 7112 h 7113"/>
              <a:gd name="T20" fmla="*/ 4829 w 4830"/>
              <a:gd name="T21" fmla="*/ 5150 h 7113"/>
              <a:gd name="T22" fmla="*/ 2209 w 4830"/>
              <a:gd name="T23" fmla="*/ 0 h 7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30" h="7113">
                <a:moveTo>
                  <a:pt x="2209" y="0"/>
                </a:moveTo>
                <a:lnTo>
                  <a:pt x="2209" y="0"/>
                </a:lnTo>
                <a:cubicBezTo>
                  <a:pt x="1256" y="1315"/>
                  <a:pt x="1256" y="1315"/>
                  <a:pt x="1256" y="1315"/>
                </a:cubicBezTo>
                <a:lnTo>
                  <a:pt x="1256" y="1315"/>
                </a:lnTo>
                <a:cubicBezTo>
                  <a:pt x="0" y="3039"/>
                  <a:pt x="0" y="3039"/>
                  <a:pt x="0" y="3039"/>
                </a:cubicBezTo>
                <a:cubicBezTo>
                  <a:pt x="648" y="3507"/>
                  <a:pt x="1067" y="4271"/>
                  <a:pt x="1067" y="5134"/>
                </a:cubicBezTo>
                <a:cubicBezTo>
                  <a:pt x="1067" y="5413"/>
                  <a:pt x="1026" y="5683"/>
                  <a:pt x="944" y="5937"/>
                </a:cubicBezTo>
                <a:cubicBezTo>
                  <a:pt x="944" y="5937"/>
                  <a:pt x="936" y="5946"/>
                  <a:pt x="936" y="5954"/>
                </a:cubicBezTo>
                <a:cubicBezTo>
                  <a:pt x="4041" y="6956"/>
                  <a:pt x="4041" y="6956"/>
                  <a:pt x="4041" y="6956"/>
                </a:cubicBezTo>
                <a:cubicBezTo>
                  <a:pt x="4525" y="7112"/>
                  <a:pt x="4525" y="7112"/>
                  <a:pt x="4525" y="7112"/>
                </a:cubicBezTo>
                <a:cubicBezTo>
                  <a:pt x="4722" y="6496"/>
                  <a:pt x="4829" y="5831"/>
                  <a:pt x="4829" y="5150"/>
                </a:cubicBezTo>
                <a:cubicBezTo>
                  <a:pt x="4829" y="3031"/>
                  <a:pt x="3803" y="1150"/>
                  <a:pt x="2209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04">
            <a:extLst>
              <a:ext uri="{FF2B5EF4-FFF2-40B4-BE49-F238E27FC236}">
                <a16:creationId xmlns:a16="http://schemas.microsoft.com/office/drawing/2014/main" id="{8F45EAC1-6DFF-1146-A19C-0D8F9759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838" y="7331882"/>
            <a:ext cx="5534943" cy="4952069"/>
          </a:xfrm>
          <a:custGeom>
            <a:avLst/>
            <a:gdLst>
              <a:gd name="T0" fmla="*/ 2685 w 5150"/>
              <a:gd name="T1" fmla="*/ 9 h 4609"/>
              <a:gd name="T2" fmla="*/ 2685 w 5150"/>
              <a:gd name="T3" fmla="*/ 9 h 4609"/>
              <a:gd name="T4" fmla="*/ 2685 w 5150"/>
              <a:gd name="T5" fmla="*/ 0 h 4609"/>
              <a:gd name="T6" fmla="*/ 304 w 5150"/>
              <a:gd name="T7" fmla="*/ 773 h 4609"/>
              <a:gd name="T8" fmla="*/ 0 w 5150"/>
              <a:gd name="T9" fmla="*/ 871 h 4609"/>
              <a:gd name="T10" fmla="*/ 5149 w 5150"/>
              <a:gd name="T11" fmla="*/ 4608 h 4609"/>
              <a:gd name="T12" fmla="*/ 5149 w 5150"/>
              <a:gd name="T13" fmla="*/ 1783 h 4609"/>
              <a:gd name="T14" fmla="*/ 2685 w 5150"/>
              <a:gd name="T15" fmla="*/ 9 h 4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50" h="4609">
                <a:moveTo>
                  <a:pt x="2685" y="9"/>
                </a:moveTo>
                <a:lnTo>
                  <a:pt x="2685" y="9"/>
                </a:lnTo>
                <a:cubicBezTo>
                  <a:pt x="2685" y="0"/>
                  <a:pt x="2685" y="0"/>
                  <a:pt x="2685" y="0"/>
                </a:cubicBezTo>
                <a:cubicBezTo>
                  <a:pt x="304" y="773"/>
                  <a:pt x="304" y="773"/>
                  <a:pt x="304" y="773"/>
                </a:cubicBezTo>
                <a:cubicBezTo>
                  <a:pt x="0" y="871"/>
                  <a:pt x="0" y="871"/>
                  <a:pt x="0" y="871"/>
                </a:cubicBezTo>
                <a:cubicBezTo>
                  <a:pt x="698" y="3039"/>
                  <a:pt x="2743" y="4608"/>
                  <a:pt x="5149" y="4608"/>
                </a:cubicBezTo>
                <a:cubicBezTo>
                  <a:pt x="5149" y="1783"/>
                  <a:pt x="5149" y="1783"/>
                  <a:pt x="5149" y="1783"/>
                </a:cubicBezTo>
                <a:cubicBezTo>
                  <a:pt x="3999" y="1783"/>
                  <a:pt x="3022" y="1044"/>
                  <a:pt x="2685" y="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05">
            <a:extLst>
              <a:ext uri="{FF2B5EF4-FFF2-40B4-BE49-F238E27FC236}">
                <a16:creationId xmlns:a16="http://schemas.microsoft.com/office/drawing/2014/main" id="{E7D4CB3A-FA66-6149-9027-C0CFC0D5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9409" y="3687730"/>
            <a:ext cx="3274527" cy="1649110"/>
          </a:xfrm>
          <a:custGeom>
            <a:avLst/>
            <a:gdLst>
              <a:gd name="T0" fmla="*/ 3048 w 3049"/>
              <a:gd name="T1" fmla="*/ 492 h 1536"/>
              <a:gd name="T2" fmla="*/ 3048 w 3049"/>
              <a:gd name="T3" fmla="*/ 492 h 1536"/>
              <a:gd name="T4" fmla="*/ 1528 w 3049"/>
              <a:gd name="T5" fmla="*/ 0 h 1536"/>
              <a:gd name="T6" fmla="*/ 0 w 3049"/>
              <a:gd name="T7" fmla="*/ 492 h 1536"/>
              <a:gd name="T8" fmla="*/ 764 w 3049"/>
              <a:gd name="T9" fmla="*/ 1535 h 1536"/>
              <a:gd name="T10" fmla="*/ 1528 w 3049"/>
              <a:gd name="T11" fmla="*/ 1289 h 1536"/>
              <a:gd name="T12" fmla="*/ 2284 w 3049"/>
              <a:gd name="T13" fmla="*/ 1535 h 1536"/>
              <a:gd name="T14" fmla="*/ 2284 w 3049"/>
              <a:gd name="T15" fmla="*/ 1535 h 1536"/>
              <a:gd name="T16" fmla="*/ 3048 w 3049"/>
              <a:gd name="T17" fmla="*/ 492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49" h="1536">
                <a:moveTo>
                  <a:pt x="3048" y="492"/>
                </a:moveTo>
                <a:lnTo>
                  <a:pt x="3048" y="492"/>
                </a:lnTo>
                <a:cubicBezTo>
                  <a:pt x="2620" y="180"/>
                  <a:pt x="2095" y="0"/>
                  <a:pt x="1528" y="0"/>
                </a:cubicBezTo>
                <a:cubicBezTo>
                  <a:pt x="953" y="0"/>
                  <a:pt x="427" y="180"/>
                  <a:pt x="0" y="492"/>
                </a:cubicBezTo>
                <a:cubicBezTo>
                  <a:pt x="764" y="1535"/>
                  <a:pt x="764" y="1535"/>
                  <a:pt x="764" y="1535"/>
                </a:cubicBezTo>
                <a:cubicBezTo>
                  <a:pt x="978" y="1379"/>
                  <a:pt x="1241" y="1289"/>
                  <a:pt x="1528" y="1289"/>
                </a:cubicBezTo>
                <a:cubicBezTo>
                  <a:pt x="1807" y="1289"/>
                  <a:pt x="2070" y="1379"/>
                  <a:pt x="2284" y="1535"/>
                </a:cubicBezTo>
                <a:lnTo>
                  <a:pt x="2284" y="1535"/>
                </a:lnTo>
                <a:cubicBezTo>
                  <a:pt x="3048" y="492"/>
                  <a:pt x="3048" y="492"/>
                  <a:pt x="3048" y="49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06">
            <a:extLst>
              <a:ext uri="{FF2B5EF4-FFF2-40B4-BE49-F238E27FC236}">
                <a16:creationId xmlns:a16="http://schemas.microsoft.com/office/drawing/2014/main" id="{3179258E-53E5-4040-B22A-9DB62530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7355" y="4218478"/>
            <a:ext cx="1966609" cy="3113404"/>
          </a:xfrm>
          <a:custGeom>
            <a:avLst/>
            <a:gdLst>
              <a:gd name="T0" fmla="*/ 1067 w 1832"/>
              <a:gd name="T1" fmla="*/ 0 h 2899"/>
              <a:gd name="T2" fmla="*/ 1067 w 1832"/>
              <a:gd name="T3" fmla="*/ 0 h 2899"/>
              <a:gd name="T4" fmla="*/ 1067 w 1832"/>
              <a:gd name="T5" fmla="*/ 0 h 2899"/>
              <a:gd name="T6" fmla="*/ 0 w 1832"/>
              <a:gd name="T7" fmla="*/ 2095 h 2899"/>
              <a:gd name="T8" fmla="*/ 131 w 1832"/>
              <a:gd name="T9" fmla="*/ 2898 h 2899"/>
              <a:gd name="T10" fmla="*/ 1363 w 1832"/>
              <a:gd name="T11" fmla="*/ 2496 h 2899"/>
              <a:gd name="T12" fmla="*/ 1297 w 1832"/>
              <a:gd name="T13" fmla="*/ 2095 h 2899"/>
              <a:gd name="T14" fmla="*/ 1823 w 1832"/>
              <a:gd name="T15" fmla="*/ 1052 h 2899"/>
              <a:gd name="T16" fmla="*/ 1831 w 1832"/>
              <a:gd name="T17" fmla="*/ 1043 h 2899"/>
              <a:gd name="T18" fmla="*/ 1067 w 1832"/>
              <a:gd name="T19" fmla="*/ 0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2" h="2899">
                <a:moveTo>
                  <a:pt x="1067" y="0"/>
                </a:moveTo>
                <a:lnTo>
                  <a:pt x="1067" y="0"/>
                </a:lnTo>
                <a:lnTo>
                  <a:pt x="1067" y="0"/>
                </a:lnTo>
                <a:cubicBezTo>
                  <a:pt x="419" y="477"/>
                  <a:pt x="0" y="1232"/>
                  <a:pt x="0" y="2095"/>
                </a:cubicBezTo>
                <a:cubicBezTo>
                  <a:pt x="0" y="2374"/>
                  <a:pt x="49" y="2644"/>
                  <a:pt x="131" y="2898"/>
                </a:cubicBezTo>
                <a:cubicBezTo>
                  <a:pt x="1363" y="2496"/>
                  <a:pt x="1363" y="2496"/>
                  <a:pt x="1363" y="2496"/>
                </a:cubicBezTo>
                <a:cubicBezTo>
                  <a:pt x="1322" y="2366"/>
                  <a:pt x="1297" y="2234"/>
                  <a:pt x="1297" y="2095"/>
                </a:cubicBezTo>
                <a:cubicBezTo>
                  <a:pt x="1297" y="1668"/>
                  <a:pt x="1503" y="1290"/>
                  <a:pt x="1823" y="1052"/>
                </a:cubicBezTo>
                <a:cubicBezTo>
                  <a:pt x="1831" y="1052"/>
                  <a:pt x="1831" y="1052"/>
                  <a:pt x="1831" y="1043"/>
                </a:cubicBezTo>
                <a:lnTo>
                  <a:pt x="1067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07">
            <a:extLst>
              <a:ext uri="{FF2B5EF4-FFF2-40B4-BE49-F238E27FC236}">
                <a16:creationId xmlns:a16="http://schemas.microsoft.com/office/drawing/2014/main" id="{FB8CFB0E-B80A-BA4F-9741-7804ADA5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782" y="6919606"/>
            <a:ext cx="2639522" cy="2331500"/>
          </a:xfrm>
          <a:custGeom>
            <a:avLst/>
            <a:gdLst>
              <a:gd name="T0" fmla="*/ 0 w 2457"/>
              <a:gd name="T1" fmla="*/ 879 h 2170"/>
              <a:gd name="T2" fmla="*/ 0 w 2457"/>
              <a:gd name="T3" fmla="*/ 879 h 2170"/>
              <a:gd name="T4" fmla="*/ 0 w 2457"/>
              <a:gd name="T5" fmla="*/ 2169 h 2170"/>
              <a:gd name="T6" fmla="*/ 2456 w 2457"/>
              <a:gd name="T7" fmla="*/ 403 h 2170"/>
              <a:gd name="T8" fmla="*/ 1224 w 2457"/>
              <a:gd name="T9" fmla="*/ 0 h 2170"/>
              <a:gd name="T10" fmla="*/ 0 w 2457"/>
              <a:gd name="T11" fmla="*/ 879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7" h="2170">
                <a:moveTo>
                  <a:pt x="0" y="879"/>
                </a:moveTo>
                <a:lnTo>
                  <a:pt x="0" y="879"/>
                </a:lnTo>
                <a:cubicBezTo>
                  <a:pt x="0" y="2169"/>
                  <a:pt x="0" y="2169"/>
                  <a:pt x="0" y="2169"/>
                </a:cubicBezTo>
                <a:cubicBezTo>
                  <a:pt x="1142" y="2169"/>
                  <a:pt x="2111" y="1430"/>
                  <a:pt x="2456" y="403"/>
                </a:cubicBezTo>
                <a:cubicBezTo>
                  <a:pt x="1224" y="0"/>
                  <a:pt x="1224" y="0"/>
                  <a:pt x="1224" y="0"/>
                </a:cubicBezTo>
                <a:cubicBezTo>
                  <a:pt x="1051" y="510"/>
                  <a:pt x="567" y="879"/>
                  <a:pt x="0" y="87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08">
            <a:extLst>
              <a:ext uri="{FF2B5EF4-FFF2-40B4-BE49-F238E27FC236}">
                <a16:creationId xmlns:a16="http://schemas.microsoft.com/office/drawing/2014/main" id="{EEA588D7-98E5-3643-9A1C-B6ABAA7A3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4118" y="4218478"/>
            <a:ext cx="1966612" cy="3132359"/>
          </a:xfrm>
          <a:custGeom>
            <a:avLst/>
            <a:gdLst>
              <a:gd name="T0" fmla="*/ 764 w 1832"/>
              <a:gd name="T1" fmla="*/ 0 h 2916"/>
              <a:gd name="T2" fmla="*/ 764 w 1832"/>
              <a:gd name="T3" fmla="*/ 0 h 2916"/>
              <a:gd name="T4" fmla="*/ 0 w 1832"/>
              <a:gd name="T5" fmla="*/ 1043 h 2916"/>
              <a:gd name="T6" fmla="*/ 534 w 1832"/>
              <a:gd name="T7" fmla="*/ 2095 h 2916"/>
              <a:gd name="T8" fmla="*/ 476 w 1832"/>
              <a:gd name="T9" fmla="*/ 2496 h 2916"/>
              <a:gd name="T10" fmla="*/ 468 w 1832"/>
              <a:gd name="T11" fmla="*/ 2512 h 2916"/>
              <a:gd name="T12" fmla="*/ 1700 w 1832"/>
              <a:gd name="T13" fmla="*/ 2915 h 2916"/>
              <a:gd name="T14" fmla="*/ 1708 w 1832"/>
              <a:gd name="T15" fmla="*/ 2898 h 2916"/>
              <a:gd name="T16" fmla="*/ 1831 w 1832"/>
              <a:gd name="T17" fmla="*/ 2095 h 2916"/>
              <a:gd name="T18" fmla="*/ 764 w 1832"/>
              <a:gd name="T19" fmla="*/ 0 h 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2" h="2916">
                <a:moveTo>
                  <a:pt x="764" y="0"/>
                </a:moveTo>
                <a:lnTo>
                  <a:pt x="764" y="0"/>
                </a:lnTo>
                <a:cubicBezTo>
                  <a:pt x="0" y="1043"/>
                  <a:pt x="0" y="1043"/>
                  <a:pt x="0" y="1043"/>
                </a:cubicBezTo>
                <a:cubicBezTo>
                  <a:pt x="328" y="1282"/>
                  <a:pt x="534" y="1668"/>
                  <a:pt x="534" y="2095"/>
                </a:cubicBezTo>
                <a:cubicBezTo>
                  <a:pt x="534" y="2234"/>
                  <a:pt x="517" y="2366"/>
                  <a:pt x="476" y="2496"/>
                </a:cubicBezTo>
                <a:cubicBezTo>
                  <a:pt x="476" y="2496"/>
                  <a:pt x="468" y="2504"/>
                  <a:pt x="468" y="2512"/>
                </a:cubicBezTo>
                <a:cubicBezTo>
                  <a:pt x="1700" y="2915"/>
                  <a:pt x="1700" y="2915"/>
                  <a:pt x="1700" y="2915"/>
                </a:cubicBezTo>
                <a:cubicBezTo>
                  <a:pt x="1700" y="2907"/>
                  <a:pt x="1708" y="2898"/>
                  <a:pt x="1708" y="2898"/>
                </a:cubicBezTo>
                <a:cubicBezTo>
                  <a:pt x="1790" y="2644"/>
                  <a:pt x="1831" y="2374"/>
                  <a:pt x="1831" y="2095"/>
                </a:cubicBezTo>
                <a:cubicBezTo>
                  <a:pt x="1831" y="1232"/>
                  <a:pt x="1412" y="468"/>
                  <a:pt x="764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09">
            <a:extLst>
              <a:ext uri="{FF2B5EF4-FFF2-40B4-BE49-F238E27FC236}">
                <a16:creationId xmlns:a16="http://schemas.microsoft.com/office/drawing/2014/main" id="{9423F3F1-A6C6-6A4A-A02C-CCAF85BEF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4779" y="6900651"/>
            <a:ext cx="2649003" cy="2350455"/>
          </a:xfrm>
          <a:custGeom>
            <a:avLst/>
            <a:gdLst>
              <a:gd name="T0" fmla="*/ 1232 w 2465"/>
              <a:gd name="T1" fmla="*/ 8 h 2186"/>
              <a:gd name="T2" fmla="*/ 1232 w 2465"/>
              <a:gd name="T3" fmla="*/ 8 h 2186"/>
              <a:gd name="T4" fmla="*/ 1232 w 2465"/>
              <a:gd name="T5" fmla="*/ 0 h 2186"/>
              <a:gd name="T6" fmla="*/ 0 w 2465"/>
              <a:gd name="T7" fmla="*/ 402 h 2186"/>
              <a:gd name="T8" fmla="*/ 0 w 2465"/>
              <a:gd name="T9" fmla="*/ 411 h 2186"/>
              <a:gd name="T10" fmla="*/ 2464 w 2465"/>
              <a:gd name="T11" fmla="*/ 2185 h 2186"/>
              <a:gd name="T12" fmla="*/ 2464 w 2465"/>
              <a:gd name="T13" fmla="*/ 895 h 2186"/>
              <a:gd name="T14" fmla="*/ 1232 w 2465"/>
              <a:gd name="T15" fmla="*/ 8 h 2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5" h="2186">
                <a:moveTo>
                  <a:pt x="1232" y="8"/>
                </a:moveTo>
                <a:lnTo>
                  <a:pt x="1232" y="8"/>
                </a:lnTo>
                <a:lnTo>
                  <a:pt x="1232" y="0"/>
                </a:lnTo>
                <a:cubicBezTo>
                  <a:pt x="0" y="402"/>
                  <a:pt x="0" y="402"/>
                  <a:pt x="0" y="402"/>
                </a:cubicBezTo>
                <a:cubicBezTo>
                  <a:pt x="0" y="402"/>
                  <a:pt x="0" y="402"/>
                  <a:pt x="0" y="411"/>
                </a:cubicBezTo>
                <a:cubicBezTo>
                  <a:pt x="337" y="1446"/>
                  <a:pt x="1314" y="2185"/>
                  <a:pt x="2464" y="2185"/>
                </a:cubicBezTo>
                <a:cubicBezTo>
                  <a:pt x="2464" y="895"/>
                  <a:pt x="2464" y="895"/>
                  <a:pt x="2464" y="895"/>
                </a:cubicBezTo>
                <a:cubicBezTo>
                  <a:pt x="1889" y="895"/>
                  <a:pt x="1405" y="526"/>
                  <a:pt x="1232" y="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10">
            <a:extLst>
              <a:ext uri="{FF2B5EF4-FFF2-40B4-BE49-F238E27FC236}">
                <a16:creationId xmlns:a16="http://schemas.microsoft.com/office/drawing/2014/main" id="{C2B72CC5-3705-504E-B331-AC9DE409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0568" y="5076203"/>
            <a:ext cx="2781687" cy="2786427"/>
          </a:xfrm>
          <a:custGeom>
            <a:avLst/>
            <a:gdLst>
              <a:gd name="T0" fmla="*/ 2054 w 2589"/>
              <a:gd name="T1" fmla="*/ 246 h 2595"/>
              <a:gd name="T2" fmla="*/ 2054 w 2589"/>
              <a:gd name="T3" fmla="*/ 246 h 2595"/>
              <a:gd name="T4" fmla="*/ 2054 w 2589"/>
              <a:gd name="T5" fmla="*/ 246 h 2595"/>
              <a:gd name="T6" fmla="*/ 1298 w 2589"/>
              <a:gd name="T7" fmla="*/ 0 h 2595"/>
              <a:gd name="T8" fmla="*/ 534 w 2589"/>
              <a:gd name="T9" fmla="*/ 246 h 2595"/>
              <a:gd name="T10" fmla="*/ 526 w 2589"/>
              <a:gd name="T11" fmla="*/ 255 h 2595"/>
              <a:gd name="T12" fmla="*/ 0 w 2589"/>
              <a:gd name="T13" fmla="*/ 1298 h 2595"/>
              <a:gd name="T14" fmla="*/ 66 w 2589"/>
              <a:gd name="T15" fmla="*/ 1699 h 2595"/>
              <a:gd name="T16" fmla="*/ 66 w 2589"/>
              <a:gd name="T17" fmla="*/ 1707 h 2595"/>
              <a:gd name="T18" fmla="*/ 1298 w 2589"/>
              <a:gd name="T19" fmla="*/ 2594 h 2595"/>
              <a:gd name="T20" fmla="*/ 2522 w 2589"/>
              <a:gd name="T21" fmla="*/ 1715 h 2595"/>
              <a:gd name="T22" fmla="*/ 2530 w 2589"/>
              <a:gd name="T23" fmla="*/ 1699 h 2595"/>
              <a:gd name="T24" fmla="*/ 2588 w 2589"/>
              <a:gd name="T25" fmla="*/ 1298 h 2595"/>
              <a:gd name="T26" fmla="*/ 2054 w 2589"/>
              <a:gd name="T27" fmla="*/ 246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89" h="2595">
                <a:moveTo>
                  <a:pt x="2054" y="246"/>
                </a:moveTo>
                <a:lnTo>
                  <a:pt x="2054" y="246"/>
                </a:lnTo>
                <a:lnTo>
                  <a:pt x="2054" y="246"/>
                </a:lnTo>
                <a:cubicBezTo>
                  <a:pt x="1840" y="90"/>
                  <a:pt x="1577" y="0"/>
                  <a:pt x="1298" y="0"/>
                </a:cubicBezTo>
                <a:cubicBezTo>
                  <a:pt x="1011" y="0"/>
                  <a:pt x="748" y="90"/>
                  <a:pt x="534" y="246"/>
                </a:cubicBezTo>
                <a:cubicBezTo>
                  <a:pt x="534" y="255"/>
                  <a:pt x="534" y="255"/>
                  <a:pt x="526" y="255"/>
                </a:cubicBezTo>
                <a:cubicBezTo>
                  <a:pt x="206" y="493"/>
                  <a:pt x="0" y="871"/>
                  <a:pt x="0" y="1298"/>
                </a:cubicBezTo>
                <a:cubicBezTo>
                  <a:pt x="0" y="1437"/>
                  <a:pt x="25" y="1569"/>
                  <a:pt x="66" y="1699"/>
                </a:cubicBezTo>
                <a:lnTo>
                  <a:pt x="66" y="1707"/>
                </a:lnTo>
                <a:cubicBezTo>
                  <a:pt x="239" y="2225"/>
                  <a:pt x="723" y="2594"/>
                  <a:pt x="1298" y="2594"/>
                </a:cubicBezTo>
                <a:cubicBezTo>
                  <a:pt x="1865" y="2594"/>
                  <a:pt x="2349" y="2225"/>
                  <a:pt x="2522" y="1715"/>
                </a:cubicBezTo>
                <a:cubicBezTo>
                  <a:pt x="2522" y="1707"/>
                  <a:pt x="2530" y="1699"/>
                  <a:pt x="2530" y="1699"/>
                </a:cubicBezTo>
                <a:cubicBezTo>
                  <a:pt x="2571" y="1569"/>
                  <a:pt x="2588" y="1437"/>
                  <a:pt x="2588" y="1298"/>
                </a:cubicBezTo>
                <a:cubicBezTo>
                  <a:pt x="2588" y="871"/>
                  <a:pt x="2382" y="485"/>
                  <a:pt x="2054" y="24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11">
            <a:extLst>
              <a:ext uri="{FF2B5EF4-FFF2-40B4-BE49-F238E27FC236}">
                <a16:creationId xmlns:a16="http://schemas.microsoft.com/office/drawing/2014/main" id="{0AFEF7C3-C331-C041-8428-79128D1DA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7593" y="5630647"/>
            <a:ext cx="620784" cy="611306"/>
          </a:xfrm>
          <a:custGeom>
            <a:avLst/>
            <a:gdLst>
              <a:gd name="T0" fmla="*/ 287 w 576"/>
              <a:gd name="T1" fmla="*/ 567 h 568"/>
              <a:gd name="T2" fmla="*/ 287 w 576"/>
              <a:gd name="T3" fmla="*/ 567 h 568"/>
              <a:gd name="T4" fmla="*/ 205 w 576"/>
              <a:gd name="T5" fmla="*/ 534 h 568"/>
              <a:gd name="T6" fmla="*/ 49 w 576"/>
              <a:gd name="T7" fmla="*/ 370 h 568"/>
              <a:gd name="T8" fmla="*/ 49 w 576"/>
              <a:gd name="T9" fmla="*/ 214 h 568"/>
              <a:gd name="T10" fmla="*/ 246 w 576"/>
              <a:gd name="T11" fmla="*/ 9 h 568"/>
              <a:gd name="T12" fmla="*/ 263 w 576"/>
              <a:gd name="T13" fmla="*/ 0 h 568"/>
              <a:gd name="T14" fmla="*/ 517 w 576"/>
              <a:gd name="T15" fmla="*/ 0 h 568"/>
              <a:gd name="T16" fmla="*/ 575 w 576"/>
              <a:gd name="T17" fmla="*/ 58 h 568"/>
              <a:gd name="T18" fmla="*/ 575 w 576"/>
              <a:gd name="T19" fmla="*/ 304 h 568"/>
              <a:gd name="T20" fmla="*/ 567 w 576"/>
              <a:gd name="T21" fmla="*/ 329 h 568"/>
              <a:gd name="T22" fmla="*/ 369 w 576"/>
              <a:gd name="T23" fmla="*/ 526 h 568"/>
              <a:gd name="T24" fmla="*/ 287 w 576"/>
              <a:gd name="T25" fmla="*/ 567 h 568"/>
              <a:gd name="T26" fmla="*/ 279 w 576"/>
              <a:gd name="T27" fmla="*/ 58 h 568"/>
              <a:gd name="T28" fmla="*/ 279 w 576"/>
              <a:gd name="T29" fmla="*/ 58 h 568"/>
              <a:gd name="T30" fmla="*/ 90 w 576"/>
              <a:gd name="T31" fmla="*/ 255 h 568"/>
              <a:gd name="T32" fmla="*/ 90 w 576"/>
              <a:gd name="T33" fmla="*/ 329 h 568"/>
              <a:gd name="T34" fmla="*/ 246 w 576"/>
              <a:gd name="T35" fmla="*/ 493 h 568"/>
              <a:gd name="T36" fmla="*/ 328 w 576"/>
              <a:gd name="T37" fmla="*/ 493 h 568"/>
              <a:gd name="T38" fmla="*/ 517 w 576"/>
              <a:gd name="T39" fmla="*/ 296 h 568"/>
              <a:gd name="T40" fmla="*/ 517 w 576"/>
              <a:gd name="T41" fmla="*/ 58 h 568"/>
              <a:gd name="T42" fmla="*/ 279 w 576"/>
              <a:gd name="T43" fmla="*/ 5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6" h="568">
                <a:moveTo>
                  <a:pt x="287" y="567"/>
                </a:moveTo>
                <a:lnTo>
                  <a:pt x="287" y="567"/>
                </a:lnTo>
                <a:cubicBezTo>
                  <a:pt x="263" y="567"/>
                  <a:pt x="230" y="551"/>
                  <a:pt x="205" y="534"/>
                </a:cubicBezTo>
                <a:cubicBezTo>
                  <a:pt x="49" y="370"/>
                  <a:pt x="49" y="370"/>
                  <a:pt x="49" y="370"/>
                </a:cubicBezTo>
                <a:cubicBezTo>
                  <a:pt x="0" y="329"/>
                  <a:pt x="0" y="255"/>
                  <a:pt x="49" y="214"/>
                </a:cubicBezTo>
                <a:cubicBezTo>
                  <a:pt x="246" y="9"/>
                  <a:pt x="246" y="9"/>
                  <a:pt x="246" y="9"/>
                </a:cubicBezTo>
                <a:cubicBezTo>
                  <a:pt x="255" y="0"/>
                  <a:pt x="255" y="0"/>
                  <a:pt x="263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550" y="0"/>
                  <a:pt x="575" y="25"/>
                  <a:pt x="575" y="58"/>
                </a:cubicBezTo>
                <a:cubicBezTo>
                  <a:pt x="575" y="304"/>
                  <a:pt x="575" y="304"/>
                  <a:pt x="575" y="304"/>
                </a:cubicBezTo>
                <a:cubicBezTo>
                  <a:pt x="575" y="312"/>
                  <a:pt x="575" y="321"/>
                  <a:pt x="567" y="329"/>
                </a:cubicBezTo>
                <a:cubicBezTo>
                  <a:pt x="369" y="526"/>
                  <a:pt x="369" y="526"/>
                  <a:pt x="369" y="526"/>
                </a:cubicBezTo>
                <a:cubicBezTo>
                  <a:pt x="345" y="551"/>
                  <a:pt x="320" y="559"/>
                  <a:pt x="287" y="567"/>
                </a:cubicBezTo>
                <a:close/>
                <a:moveTo>
                  <a:pt x="279" y="58"/>
                </a:moveTo>
                <a:lnTo>
                  <a:pt x="279" y="58"/>
                </a:lnTo>
                <a:cubicBezTo>
                  <a:pt x="90" y="255"/>
                  <a:pt x="90" y="255"/>
                  <a:pt x="90" y="255"/>
                </a:cubicBezTo>
                <a:cubicBezTo>
                  <a:pt x="66" y="271"/>
                  <a:pt x="66" y="312"/>
                  <a:pt x="90" y="329"/>
                </a:cubicBezTo>
                <a:cubicBezTo>
                  <a:pt x="246" y="493"/>
                  <a:pt x="246" y="493"/>
                  <a:pt x="246" y="493"/>
                </a:cubicBezTo>
                <a:cubicBezTo>
                  <a:pt x="271" y="509"/>
                  <a:pt x="304" y="509"/>
                  <a:pt x="328" y="493"/>
                </a:cubicBezTo>
                <a:cubicBezTo>
                  <a:pt x="517" y="296"/>
                  <a:pt x="517" y="296"/>
                  <a:pt x="517" y="296"/>
                </a:cubicBezTo>
                <a:cubicBezTo>
                  <a:pt x="517" y="58"/>
                  <a:pt x="517" y="58"/>
                  <a:pt x="517" y="58"/>
                </a:cubicBezTo>
                <a:lnTo>
                  <a:pt x="279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12">
            <a:extLst>
              <a:ext uri="{FF2B5EF4-FFF2-40B4-BE49-F238E27FC236}">
                <a16:creationId xmlns:a16="http://schemas.microsoft.com/office/drawing/2014/main" id="{E62E77D9-7749-0649-BE5A-E4FD81300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0913" y="5763334"/>
            <a:ext cx="99517" cy="99514"/>
          </a:xfrm>
          <a:custGeom>
            <a:avLst/>
            <a:gdLst>
              <a:gd name="T0" fmla="*/ 75 w 92"/>
              <a:gd name="T1" fmla="*/ 74 h 91"/>
              <a:gd name="T2" fmla="*/ 75 w 92"/>
              <a:gd name="T3" fmla="*/ 74 h 91"/>
              <a:gd name="T4" fmla="*/ 17 w 92"/>
              <a:gd name="T5" fmla="*/ 74 h 91"/>
              <a:gd name="T6" fmla="*/ 17 w 92"/>
              <a:gd name="T7" fmla="*/ 16 h 91"/>
              <a:gd name="T8" fmla="*/ 75 w 92"/>
              <a:gd name="T9" fmla="*/ 16 h 91"/>
              <a:gd name="T10" fmla="*/ 75 w 92"/>
              <a:gd name="T11" fmla="*/ 7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75" y="74"/>
                </a:moveTo>
                <a:lnTo>
                  <a:pt x="75" y="74"/>
                </a:lnTo>
                <a:cubicBezTo>
                  <a:pt x="58" y="90"/>
                  <a:pt x="33" y="90"/>
                  <a:pt x="17" y="74"/>
                </a:cubicBezTo>
                <a:cubicBezTo>
                  <a:pt x="0" y="57"/>
                  <a:pt x="0" y="33"/>
                  <a:pt x="17" y="16"/>
                </a:cubicBezTo>
                <a:cubicBezTo>
                  <a:pt x="33" y="0"/>
                  <a:pt x="58" y="0"/>
                  <a:pt x="75" y="16"/>
                </a:cubicBezTo>
                <a:cubicBezTo>
                  <a:pt x="91" y="33"/>
                  <a:pt x="91" y="57"/>
                  <a:pt x="75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13">
            <a:extLst>
              <a:ext uri="{FF2B5EF4-FFF2-40B4-BE49-F238E27FC236}">
                <a16:creationId xmlns:a16="http://schemas.microsoft.com/office/drawing/2014/main" id="{D0AFB4C4-DD7B-B846-AD20-5B595511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801" y="4218478"/>
            <a:ext cx="644480" cy="407539"/>
          </a:xfrm>
          <a:custGeom>
            <a:avLst/>
            <a:gdLst>
              <a:gd name="T0" fmla="*/ 485 w 601"/>
              <a:gd name="T1" fmla="*/ 378 h 379"/>
              <a:gd name="T2" fmla="*/ 485 w 601"/>
              <a:gd name="T3" fmla="*/ 378 h 379"/>
              <a:gd name="T4" fmla="*/ 230 w 601"/>
              <a:gd name="T5" fmla="*/ 378 h 379"/>
              <a:gd name="T6" fmla="*/ 173 w 601"/>
              <a:gd name="T7" fmla="*/ 320 h 379"/>
              <a:gd name="T8" fmla="*/ 99 w 601"/>
              <a:gd name="T9" fmla="*/ 58 h 379"/>
              <a:gd name="T10" fmla="*/ 33 w 601"/>
              <a:gd name="T11" fmla="*/ 58 h 379"/>
              <a:gd name="T12" fmla="*/ 0 w 601"/>
              <a:gd name="T13" fmla="*/ 33 h 379"/>
              <a:gd name="T14" fmla="*/ 33 w 601"/>
              <a:gd name="T15" fmla="*/ 0 h 379"/>
              <a:gd name="T16" fmla="*/ 115 w 601"/>
              <a:gd name="T17" fmla="*/ 0 h 379"/>
              <a:gd name="T18" fmla="*/ 140 w 601"/>
              <a:gd name="T19" fmla="*/ 25 h 379"/>
              <a:gd name="T20" fmla="*/ 230 w 601"/>
              <a:gd name="T21" fmla="*/ 312 h 379"/>
              <a:gd name="T22" fmla="*/ 230 w 601"/>
              <a:gd name="T23" fmla="*/ 320 h 379"/>
              <a:gd name="T24" fmla="*/ 485 w 601"/>
              <a:gd name="T25" fmla="*/ 320 h 379"/>
              <a:gd name="T26" fmla="*/ 485 w 601"/>
              <a:gd name="T27" fmla="*/ 312 h 379"/>
              <a:gd name="T28" fmla="*/ 534 w 601"/>
              <a:gd name="T29" fmla="*/ 148 h 379"/>
              <a:gd name="T30" fmla="*/ 312 w 601"/>
              <a:gd name="T31" fmla="*/ 148 h 379"/>
              <a:gd name="T32" fmla="*/ 288 w 601"/>
              <a:gd name="T33" fmla="*/ 115 h 379"/>
              <a:gd name="T34" fmla="*/ 312 w 601"/>
              <a:gd name="T35" fmla="*/ 91 h 379"/>
              <a:gd name="T36" fmla="*/ 575 w 601"/>
              <a:gd name="T37" fmla="*/ 91 h 379"/>
              <a:gd name="T38" fmla="*/ 592 w 601"/>
              <a:gd name="T39" fmla="*/ 99 h 379"/>
              <a:gd name="T40" fmla="*/ 600 w 601"/>
              <a:gd name="T41" fmla="*/ 124 h 379"/>
              <a:gd name="T42" fmla="*/ 542 w 601"/>
              <a:gd name="T43" fmla="*/ 320 h 379"/>
              <a:gd name="T44" fmla="*/ 485 w 601"/>
              <a:gd name="T45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1" h="379">
                <a:moveTo>
                  <a:pt x="485" y="378"/>
                </a:moveTo>
                <a:lnTo>
                  <a:pt x="485" y="378"/>
                </a:lnTo>
                <a:cubicBezTo>
                  <a:pt x="230" y="378"/>
                  <a:pt x="230" y="378"/>
                  <a:pt x="230" y="378"/>
                </a:cubicBezTo>
                <a:cubicBezTo>
                  <a:pt x="197" y="378"/>
                  <a:pt x="173" y="354"/>
                  <a:pt x="173" y="320"/>
                </a:cubicBezTo>
                <a:cubicBezTo>
                  <a:pt x="99" y="58"/>
                  <a:pt x="99" y="58"/>
                  <a:pt x="99" y="58"/>
                </a:cubicBezTo>
                <a:cubicBezTo>
                  <a:pt x="33" y="58"/>
                  <a:pt x="33" y="58"/>
                  <a:pt x="33" y="58"/>
                </a:cubicBezTo>
                <a:cubicBezTo>
                  <a:pt x="17" y="58"/>
                  <a:pt x="0" y="49"/>
                  <a:pt x="0" y="33"/>
                </a:cubicBezTo>
                <a:cubicBezTo>
                  <a:pt x="0" y="17"/>
                  <a:pt x="17" y="0"/>
                  <a:pt x="33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2" y="0"/>
                  <a:pt x="140" y="17"/>
                  <a:pt x="140" y="25"/>
                </a:cubicBezTo>
                <a:cubicBezTo>
                  <a:pt x="230" y="312"/>
                  <a:pt x="230" y="312"/>
                  <a:pt x="230" y="312"/>
                </a:cubicBezTo>
                <a:lnTo>
                  <a:pt x="230" y="320"/>
                </a:lnTo>
                <a:cubicBezTo>
                  <a:pt x="485" y="320"/>
                  <a:pt x="485" y="320"/>
                  <a:pt x="485" y="320"/>
                </a:cubicBezTo>
                <a:cubicBezTo>
                  <a:pt x="485" y="312"/>
                  <a:pt x="485" y="312"/>
                  <a:pt x="485" y="312"/>
                </a:cubicBezTo>
                <a:cubicBezTo>
                  <a:pt x="534" y="148"/>
                  <a:pt x="534" y="148"/>
                  <a:pt x="534" y="148"/>
                </a:cubicBezTo>
                <a:cubicBezTo>
                  <a:pt x="312" y="148"/>
                  <a:pt x="312" y="148"/>
                  <a:pt x="312" y="148"/>
                </a:cubicBezTo>
                <a:cubicBezTo>
                  <a:pt x="304" y="148"/>
                  <a:pt x="288" y="132"/>
                  <a:pt x="288" y="115"/>
                </a:cubicBezTo>
                <a:cubicBezTo>
                  <a:pt x="288" y="99"/>
                  <a:pt x="304" y="91"/>
                  <a:pt x="312" y="91"/>
                </a:cubicBezTo>
                <a:cubicBezTo>
                  <a:pt x="575" y="91"/>
                  <a:pt x="575" y="91"/>
                  <a:pt x="575" y="91"/>
                </a:cubicBezTo>
                <a:cubicBezTo>
                  <a:pt x="583" y="91"/>
                  <a:pt x="592" y="91"/>
                  <a:pt x="592" y="99"/>
                </a:cubicBezTo>
                <a:cubicBezTo>
                  <a:pt x="600" y="107"/>
                  <a:pt x="600" y="115"/>
                  <a:pt x="600" y="124"/>
                </a:cubicBezTo>
                <a:cubicBezTo>
                  <a:pt x="542" y="320"/>
                  <a:pt x="542" y="320"/>
                  <a:pt x="542" y="320"/>
                </a:cubicBezTo>
                <a:cubicBezTo>
                  <a:pt x="542" y="354"/>
                  <a:pt x="518" y="378"/>
                  <a:pt x="485" y="3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14">
            <a:extLst>
              <a:ext uri="{FF2B5EF4-FFF2-40B4-BE49-F238E27FC236}">
                <a16:creationId xmlns:a16="http://schemas.microsoft.com/office/drawing/2014/main" id="{67C3DBDF-4C81-4C42-8226-292DD372E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7921" y="4687620"/>
            <a:ext cx="113732" cy="113732"/>
          </a:xfrm>
          <a:custGeom>
            <a:avLst/>
            <a:gdLst>
              <a:gd name="T0" fmla="*/ 0 w 108"/>
              <a:gd name="T1" fmla="*/ 57 h 107"/>
              <a:gd name="T2" fmla="*/ 0 w 108"/>
              <a:gd name="T3" fmla="*/ 57 h 107"/>
              <a:gd name="T4" fmla="*/ 58 w 108"/>
              <a:gd name="T5" fmla="*/ 0 h 107"/>
              <a:gd name="T6" fmla="*/ 107 w 108"/>
              <a:gd name="T7" fmla="*/ 57 h 107"/>
              <a:gd name="T8" fmla="*/ 58 w 108"/>
              <a:gd name="T9" fmla="*/ 106 h 107"/>
              <a:gd name="T10" fmla="*/ 0 w 108"/>
              <a:gd name="T11" fmla="*/ 5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7">
                <a:moveTo>
                  <a:pt x="0" y="57"/>
                </a:moveTo>
                <a:lnTo>
                  <a:pt x="0" y="57"/>
                </a:lnTo>
                <a:cubicBezTo>
                  <a:pt x="0" y="24"/>
                  <a:pt x="25" y="0"/>
                  <a:pt x="58" y="0"/>
                </a:cubicBezTo>
                <a:cubicBezTo>
                  <a:pt x="82" y="0"/>
                  <a:pt x="107" y="24"/>
                  <a:pt x="107" y="57"/>
                </a:cubicBezTo>
                <a:cubicBezTo>
                  <a:pt x="107" y="82"/>
                  <a:pt x="82" y="106"/>
                  <a:pt x="58" y="106"/>
                </a:cubicBezTo>
                <a:cubicBezTo>
                  <a:pt x="25" y="106"/>
                  <a:pt x="0" y="82"/>
                  <a:pt x="0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15">
            <a:extLst>
              <a:ext uri="{FF2B5EF4-FFF2-40B4-BE49-F238E27FC236}">
                <a16:creationId xmlns:a16="http://schemas.microsoft.com/office/drawing/2014/main" id="{7A0A7000-8B3B-F548-A9EB-CBAC4D19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639" y="4687620"/>
            <a:ext cx="123209" cy="113732"/>
          </a:xfrm>
          <a:custGeom>
            <a:avLst/>
            <a:gdLst>
              <a:gd name="T0" fmla="*/ 0 w 116"/>
              <a:gd name="T1" fmla="*/ 57 h 107"/>
              <a:gd name="T2" fmla="*/ 0 w 116"/>
              <a:gd name="T3" fmla="*/ 57 h 107"/>
              <a:gd name="T4" fmla="*/ 58 w 116"/>
              <a:gd name="T5" fmla="*/ 0 h 107"/>
              <a:gd name="T6" fmla="*/ 115 w 116"/>
              <a:gd name="T7" fmla="*/ 57 h 107"/>
              <a:gd name="T8" fmla="*/ 58 w 116"/>
              <a:gd name="T9" fmla="*/ 106 h 107"/>
              <a:gd name="T10" fmla="*/ 0 w 116"/>
              <a:gd name="T11" fmla="*/ 5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07">
                <a:moveTo>
                  <a:pt x="0" y="57"/>
                </a:moveTo>
                <a:lnTo>
                  <a:pt x="0" y="57"/>
                </a:lnTo>
                <a:cubicBezTo>
                  <a:pt x="0" y="24"/>
                  <a:pt x="25" y="0"/>
                  <a:pt x="58" y="0"/>
                </a:cubicBezTo>
                <a:cubicBezTo>
                  <a:pt x="90" y="0"/>
                  <a:pt x="115" y="24"/>
                  <a:pt x="115" y="57"/>
                </a:cubicBezTo>
                <a:cubicBezTo>
                  <a:pt x="115" y="82"/>
                  <a:pt x="90" y="106"/>
                  <a:pt x="58" y="106"/>
                </a:cubicBezTo>
                <a:cubicBezTo>
                  <a:pt x="25" y="106"/>
                  <a:pt x="0" y="82"/>
                  <a:pt x="0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16">
            <a:extLst>
              <a:ext uri="{FF2B5EF4-FFF2-40B4-BE49-F238E27FC236}">
                <a16:creationId xmlns:a16="http://schemas.microsoft.com/office/drawing/2014/main" id="{30F2CD27-DD05-3842-87FD-4B8E40A3A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983" y="5569041"/>
            <a:ext cx="777167" cy="563921"/>
          </a:xfrm>
          <a:custGeom>
            <a:avLst/>
            <a:gdLst>
              <a:gd name="T0" fmla="*/ 617 w 724"/>
              <a:gd name="T1" fmla="*/ 525 h 526"/>
              <a:gd name="T2" fmla="*/ 617 w 724"/>
              <a:gd name="T3" fmla="*/ 525 h 526"/>
              <a:gd name="T4" fmla="*/ 116 w 724"/>
              <a:gd name="T5" fmla="*/ 525 h 526"/>
              <a:gd name="T6" fmla="*/ 0 w 724"/>
              <a:gd name="T7" fmla="*/ 419 h 526"/>
              <a:gd name="T8" fmla="*/ 0 w 724"/>
              <a:gd name="T9" fmla="*/ 107 h 526"/>
              <a:gd name="T10" fmla="*/ 116 w 724"/>
              <a:gd name="T11" fmla="*/ 0 h 526"/>
              <a:gd name="T12" fmla="*/ 617 w 724"/>
              <a:gd name="T13" fmla="*/ 0 h 526"/>
              <a:gd name="T14" fmla="*/ 723 w 724"/>
              <a:gd name="T15" fmla="*/ 107 h 526"/>
              <a:gd name="T16" fmla="*/ 723 w 724"/>
              <a:gd name="T17" fmla="*/ 419 h 526"/>
              <a:gd name="T18" fmla="*/ 617 w 724"/>
              <a:gd name="T19" fmla="*/ 525 h 526"/>
              <a:gd name="T20" fmla="*/ 116 w 724"/>
              <a:gd name="T21" fmla="*/ 57 h 526"/>
              <a:gd name="T22" fmla="*/ 116 w 724"/>
              <a:gd name="T23" fmla="*/ 57 h 526"/>
              <a:gd name="T24" fmla="*/ 58 w 724"/>
              <a:gd name="T25" fmla="*/ 107 h 526"/>
              <a:gd name="T26" fmla="*/ 58 w 724"/>
              <a:gd name="T27" fmla="*/ 419 h 526"/>
              <a:gd name="T28" fmla="*/ 116 w 724"/>
              <a:gd name="T29" fmla="*/ 468 h 526"/>
              <a:gd name="T30" fmla="*/ 617 w 724"/>
              <a:gd name="T31" fmla="*/ 468 h 526"/>
              <a:gd name="T32" fmla="*/ 666 w 724"/>
              <a:gd name="T33" fmla="*/ 419 h 526"/>
              <a:gd name="T34" fmla="*/ 666 w 724"/>
              <a:gd name="T35" fmla="*/ 107 h 526"/>
              <a:gd name="T36" fmla="*/ 617 w 724"/>
              <a:gd name="T37" fmla="*/ 57 h 526"/>
              <a:gd name="T38" fmla="*/ 116 w 724"/>
              <a:gd name="T39" fmla="*/ 5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4" h="526">
                <a:moveTo>
                  <a:pt x="617" y="525"/>
                </a:moveTo>
                <a:lnTo>
                  <a:pt x="617" y="525"/>
                </a:lnTo>
                <a:cubicBezTo>
                  <a:pt x="116" y="525"/>
                  <a:pt x="116" y="525"/>
                  <a:pt x="116" y="525"/>
                </a:cubicBezTo>
                <a:cubicBezTo>
                  <a:pt x="50" y="525"/>
                  <a:pt x="0" y="476"/>
                  <a:pt x="0" y="419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9"/>
                  <a:pt x="50" y="0"/>
                  <a:pt x="116" y="0"/>
                </a:cubicBezTo>
                <a:cubicBezTo>
                  <a:pt x="617" y="0"/>
                  <a:pt x="617" y="0"/>
                  <a:pt x="617" y="0"/>
                </a:cubicBezTo>
                <a:cubicBezTo>
                  <a:pt x="674" y="0"/>
                  <a:pt x="723" y="49"/>
                  <a:pt x="723" y="107"/>
                </a:cubicBezTo>
                <a:cubicBezTo>
                  <a:pt x="723" y="419"/>
                  <a:pt x="723" y="419"/>
                  <a:pt x="723" y="419"/>
                </a:cubicBezTo>
                <a:cubicBezTo>
                  <a:pt x="723" y="476"/>
                  <a:pt x="674" y="525"/>
                  <a:pt x="617" y="525"/>
                </a:cubicBezTo>
                <a:close/>
                <a:moveTo>
                  <a:pt x="116" y="57"/>
                </a:moveTo>
                <a:lnTo>
                  <a:pt x="116" y="57"/>
                </a:lnTo>
                <a:cubicBezTo>
                  <a:pt x="83" y="57"/>
                  <a:pt x="58" y="82"/>
                  <a:pt x="58" y="107"/>
                </a:cubicBezTo>
                <a:cubicBezTo>
                  <a:pt x="58" y="419"/>
                  <a:pt x="58" y="419"/>
                  <a:pt x="58" y="419"/>
                </a:cubicBezTo>
                <a:cubicBezTo>
                  <a:pt x="58" y="443"/>
                  <a:pt x="83" y="468"/>
                  <a:pt x="116" y="468"/>
                </a:cubicBezTo>
                <a:cubicBezTo>
                  <a:pt x="617" y="468"/>
                  <a:pt x="617" y="468"/>
                  <a:pt x="617" y="468"/>
                </a:cubicBezTo>
                <a:cubicBezTo>
                  <a:pt x="649" y="468"/>
                  <a:pt x="666" y="443"/>
                  <a:pt x="666" y="419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66" y="82"/>
                  <a:pt x="649" y="57"/>
                  <a:pt x="617" y="57"/>
                </a:cubicBezTo>
                <a:lnTo>
                  <a:pt x="116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17">
            <a:extLst>
              <a:ext uri="{FF2B5EF4-FFF2-40B4-BE49-F238E27FC236}">
                <a16:creationId xmlns:a16="http://schemas.microsoft.com/office/drawing/2014/main" id="{D41EBA69-EA50-F441-8066-FB0760CA1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5005" y="5734901"/>
            <a:ext cx="170598" cy="232201"/>
          </a:xfrm>
          <a:custGeom>
            <a:avLst/>
            <a:gdLst>
              <a:gd name="T0" fmla="*/ 82 w 157"/>
              <a:gd name="T1" fmla="*/ 213 h 214"/>
              <a:gd name="T2" fmla="*/ 82 w 157"/>
              <a:gd name="T3" fmla="*/ 213 h 214"/>
              <a:gd name="T4" fmla="*/ 33 w 157"/>
              <a:gd name="T5" fmla="*/ 213 h 214"/>
              <a:gd name="T6" fmla="*/ 8 w 157"/>
              <a:gd name="T7" fmla="*/ 189 h 214"/>
              <a:gd name="T8" fmla="*/ 8 w 157"/>
              <a:gd name="T9" fmla="*/ 189 h 214"/>
              <a:gd name="T10" fmla="*/ 33 w 157"/>
              <a:gd name="T11" fmla="*/ 172 h 214"/>
              <a:gd name="T12" fmla="*/ 90 w 157"/>
              <a:gd name="T13" fmla="*/ 172 h 214"/>
              <a:gd name="T14" fmla="*/ 107 w 157"/>
              <a:gd name="T15" fmla="*/ 148 h 214"/>
              <a:gd name="T16" fmla="*/ 90 w 157"/>
              <a:gd name="T17" fmla="*/ 131 h 214"/>
              <a:gd name="T18" fmla="*/ 66 w 157"/>
              <a:gd name="T19" fmla="*/ 131 h 214"/>
              <a:gd name="T20" fmla="*/ 0 w 157"/>
              <a:gd name="T21" fmla="*/ 74 h 214"/>
              <a:gd name="T22" fmla="*/ 66 w 157"/>
              <a:gd name="T23" fmla="*/ 0 h 214"/>
              <a:gd name="T24" fmla="*/ 123 w 157"/>
              <a:gd name="T25" fmla="*/ 0 h 214"/>
              <a:gd name="T26" fmla="*/ 148 w 157"/>
              <a:gd name="T27" fmla="*/ 16 h 214"/>
              <a:gd name="T28" fmla="*/ 148 w 157"/>
              <a:gd name="T29" fmla="*/ 16 h 214"/>
              <a:gd name="T30" fmla="*/ 123 w 157"/>
              <a:gd name="T31" fmla="*/ 41 h 214"/>
              <a:gd name="T32" fmla="*/ 66 w 157"/>
              <a:gd name="T33" fmla="*/ 41 h 214"/>
              <a:gd name="T34" fmla="*/ 49 w 157"/>
              <a:gd name="T35" fmla="*/ 66 h 214"/>
              <a:gd name="T36" fmla="*/ 66 w 157"/>
              <a:gd name="T37" fmla="*/ 82 h 214"/>
              <a:gd name="T38" fmla="*/ 90 w 157"/>
              <a:gd name="T39" fmla="*/ 82 h 214"/>
              <a:gd name="T40" fmla="*/ 148 w 157"/>
              <a:gd name="T41" fmla="*/ 156 h 214"/>
              <a:gd name="T42" fmla="*/ 82 w 157"/>
              <a:gd name="T43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7" h="214">
                <a:moveTo>
                  <a:pt x="82" y="213"/>
                </a:moveTo>
                <a:lnTo>
                  <a:pt x="82" y="213"/>
                </a:lnTo>
                <a:cubicBezTo>
                  <a:pt x="33" y="213"/>
                  <a:pt x="33" y="213"/>
                  <a:pt x="33" y="213"/>
                </a:cubicBezTo>
                <a:cubicBezTo>
                  <a:pt x="17" y="213"/>
                  <a:pt x="8" y="205"/>
                  <a:pt x="8" y="189"/>
                </a:cubicBezTo>
                <a:lnTo>
                  <a:pt x="8" y="189"/>
                </a:lnTo>
                <a:cubicBezTo>
                  <a:pt x="8" y="181"/>
                  <a:pt x="17" y="172"/>
                  <a:pt x="33" y="172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99" y="172"/>
                  <a:pt x="107" y="164"/>
                  <a:pt x="107" y="148"/>
                </a:cubicBezTo>
                <a:cubicBezTo>
                  <a:pt x="107" y="140"/>
                  <a:pt x="99" y="131"/>
                  <a:pt x="90" y="131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33" y="131"/>
                  <a:pt x="8" y="107"/>
                  <a:pt x="0" y="74"/>
                </a:cubicBezTo>
                <a:cubicBezTo>
                  <a:pt x="0" y="33"/>
                  <a:pt x="33" y="0"/>
                  <a:pt x="6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40" y="0"/>
                  <a:pt x="148" y="8"/>
                  <a:pt x="148" y="16"/>
                </a:cubicBezTo>
                <a:lnTo>
                  <a:pt x="148" y="16"/>
                </a:lnTo>
                <a:cubicBezTo>
                  <a:pt x="148" y="33"/>
                  <a:pt x="140" y="41"/>
                  <a:pt x="123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58" y="41"/>
                  <a:pt x="49" y="49"/>
                  <a:pt x="49" y="66"/>
                </a:cubicBezTo>
                <a:cubicBezTo>
                  <a:pt x="49" y="74"/>
                  <a:pt x="58" y="82"/>
                  <a:pt x="66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123" y="82"/>
                  <a:pt x="156" y="115"/>
                  <a:pt x="148" y="156"/>
                </a:cubicBezTo>
                <a:cubicBezTo>
                  <a:pt x="148" y="189"/>
                  <a:pt x="115" y="213"/>
                  <a:pt x="82" y="2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18">
            <a:extLst>
              <a:ext uri="{FF2B5EF4-FFF2-40B4-BE49-F238E27FC236}">
                <a16:creationId xmlns:a16="http://schemas.microsoft.com/office/drawing/2014/main" id="{7CF62EDC-0A2C-0049-A496-EA580ED9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6611" y="5701728"/>
            <a:ext cx="47388" cy="61606"/>
          </a:xfrm>
          <a:custGeom>
            <a:avLst/>
            <a:gdLst>
              <a:gd name="T0" fmla="*/ 41 w 42"/>
              <a:gd name="T1" fmla="*/ 58 h 59"/>
              <a:gd name="T2" fmla="*/ 0 w 42"/>
              <a:gd name="T3" fmla="*/ 58 h 59"/>
              <a:gd name="T4" fmla="*/ 0 w 42"/>
              <a:gd name="T5" fmla="*/ 0 h 59"/>
              <a:gd name="T6" fmla="*/ 41 w 42"/>
              <a:gd name="T7" fmla="*/ 0 h 59"/>
              <a:gd name="T8" fmla="*/ 41 w 42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59">
                <a:moveTo>
                  <a:pt x="41" y="58"/>
                </a:moveTo>
                <a:lnTo>
                  <a:pt x="0" y="58"/>
                </a:lnTo>
                <a:lnTo>
                  <a:pt x="0" y="0"/>
                </a:lnTo>
                <a:lnTo>
                  <a:pt x="41" y="0"/>
                </a:lnTo>
                <a:lnTo>
                  <a:pt x="41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19">
            <a:extLst>
              <a:ext uri="{FF2B5EF4-FFF2-40B4-BE49-F238E27FC236}">
                <a16:creationId xmlns:a16="http://schemas.microsoft.com/office/drawing/2014/main" id="{95E3ADB1-FEE0-0E47-9752-FCB989D6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6611" y="5948146"/>
            <a:ext cx="47388" cy="52129"/>
          </a:xfrm>
          <a:custGeom>
            <a:avLst/>
            <a:gdLst>
              <a:gd name="T0" fmla="*/ 41 w 42"/>
              <a:gd name="T1" fmla="*/ 49 h 50"/>
              <a:gd name="T2" fmla="*/ 0 w 42"/>
              <a:gd name="T3" fmla="*/ 49 h 50"/>
              <a:gd name="T4" fmla="*/ 0 w 42"/>
              <a:gd name="T5" fmla="*/ 0 h 50"/>
              <a:gd name="T6" fmla="*/ 41 w 42"/>
              <a:gd name="T7" fmla="*/ 0 h 50"/>
              <a:gd name="T8" fmla="*/ 41 w 42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50">
                <a:moveTo>
                  <a:pt x="41" y="49"/>
                </a:moveTo>
                <a:lnTo>
                  <a:pt x="0" y="49"/>
                </a:lnTo>
                <a:lnTo>
                  <a:pt x="0" y="0"/>
                </a:lnTo>
                <a:lnTo>
                  <a:pt x="41" y="0"/>
                </a:lnTo>
                <a:lnTo>
                  <a:pt x="41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20">
            <a:extLst>
              <a:ext uri="{FF2B5EF4-FFF2-40B4-BE49-F238E27FC236}">
                <a16:creationId xmlns:a16="http://schemas.microsoft.com/office/drawing/2014/main" id="{8057A0CC-CB05-FB4C-8D32-702AA6FE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552" y="5659080"/>
            <a:ext cx="90036" cy="71081"/>
          </a:xfrm>
          <a:custGeom>
            <a:avLst/>
            <a:gdLst>
              <a:gd name="T0" fmla="*/ 41 w 83"/>
              <a:gd name="T1" fmla="*/ 0 h 67"/>
              <a:gd name="T2" fmla="*/ 41 w 83"/>
              <a:gd name="T3" fmla="*/ 0 h 67"/>
              <a:gd name="T4" fmla="*/ 17 w 83"/>
              <a:gd name="T5" fmla="*/ 25 h 67"/>
              <a:gd name="T6" fmla="*/ 9 w 83"/>
              <a:gd name="T7" fmla="*/ 49 h 67"/>
              <a:gd name="T8" fmla="*/ 9 w 83"/>
              <a:gd name="T9" fmla="*/ 49 h 67"/>
              <a:gd name="T10" fmla="*/ 41 w 83"/>
              <a:gd name="T11" fmla="*/ 57 h 67"/>
              <a:gd name="T12" fmla="*/ 66 w 83"/>
              <a:gd name="T13" fmla="*/ 41 h 67"/>
              <a:gd name="T14" fmla="*/ 74 w 83"/>
              <a:gd name="T15" fmla="*/ 8 h 67"/>
              <a:gd name="T16" fmla="*/ 74 w 83"/>
              <a:gd name="T17" fmla="*/ 8 h 67"/>
              <a:gd name="T18" fmla="*/ 41 w 83"/>
              <a:gd name="T19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67">
                <a:moveTo>
                  <a:pt x="41" y="0"/>
                </a:moveTo>
                <a:lnTo>
                  <a:pt x="41" y="0"/>
                </a:lnTo>
                <a:cubicBezTo>
                  <a:pt x="17" y="25"/>
                  <a:pt x="17" y="25"/>
                  <a:pt x="17" y="25"/>
                </a:cubicBezTo>
                <a:cubicBezTo>
                  <a:pt x="9" y="33"/>
                  <a:pt x="0" y="41"/>
                  <a:pt x="9" y="49"/>
                </a:cubicBezTo>
                <a:lnTo>
                  <a:pt x="9" y="49"/>
                </a:lnTo>
                <a:cubicBezTo>
                  <a:pt x="17" y="66"/>
                  <a:pt x="25" y="66"/>
                  <a:pt x="41" y="57"/>
                </a:cubicBezTo>
                <a:cubicBezTo>
                  <a:pt x="66" y="41"/>
                  <a:pt x="66" y="41"/>
                  <a:pt x="66" y="41"/>
                </a:cubicBezTo>
                <a:cubicBezTo>
                  <a:pt x="74" y="33"/>
                  <a:pt x="82" y="16"/>
                  <a:pt x="74" y="8"/>
                </a:cubicBezTo>
                <a:lnTo>
                  <a:pt x="74" y="8"/>
                </a:lnTo>
                <a:cubicBezTo>
                  <a:pt x="66" y="0"/>
                  <a:pt x="58" y="0"/>
                  <a:pt x="4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21">
            <a:extLst>
              <a:ext uri="{FF2B5EF4-FFF2-40B4-BE49-F238E27FC236}">
                <a16:creationId xmlns:a16="http://schemas.microsoft.com/office/drawing/2014/main" id="{C0BCB8FC-AD53-9544-B7DF-FEBEA008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759" y="5967102"/>
            <a:ext cx="80558" cy="80561"/>
          </a:xfrm>
          <a:custGeom>
            <a:avLst/>
            <a:gdLst>
              <a:gd name="T0" fmla="*/ 41 w 75"/>
              <a:gd name="T1" fmla="*/ 9 h 75"/>
              <a:gd name="T2" fmla="*/ 41 w 75"/>
              <a:gd name="T3" fmla="*/ 9 h 75"/>
              <a:gd name="T4" fmla="*/ 8 w 75"/>
              <a:gd name="T5" fmla="*/ 33 h 75"/>
              <a:gd name="T6" fmla="*/ 0 w 75"/>
              <a:gd name="T7" fmla="*/ 58 h 75"/>
              <a:gd name="T8" fmla="*/ 0 w 75"/>
              <a:gd name="T9" fmla="*/ 58 h 75"/>
              <a:gd name="T10" fmla="*/ 33 w 75"/>
              <a:gd name="T11" fmla="*/ 66 h 75"/>
              <a:gd name="T12" fmla="*/ 66 w 75"/>
              <a:gd name="T13" fmla="*/ 50 h 75"/>
              <a:gd name="T14" fmla="*/ 66 w 75"/>
              <a:gd name="T15" fmla="*/ 17 h 75"/>
              <a:gd name="T16" fmla="*/ 66 w 75"/>
              <a:gd name="T17" fmla="*/ 17 h 75"/>
              <a:gd name="T18" fmla="*/ 41 w 75"/>
              <a:gd name="T19" fmla="*/ 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41" y="9"/>
                </a:moveTo>
                <a:lnTo>
                  <a:pt x="41" y="9"/>
                </a:lnTo>
                <a:cubicBezTo>
                  <a:pt x="8" y="33"/>
                  <a:pt x="8" y="33"/>
                  <a:pt x="8" y="33"/>
                </a:cubicBezTo>
                <a:cubicBezTo>
                  <a:pt x="0" y="33"/>
                  <a:pt x="0" y="50"/>
                  <a:pt x="0" y="58"/>
                </a:cubicBezTo>
                <a:lnTo>
                  <a:pt x="0" y="58"/>
                </a:lnTo>
                <a:cubicBezTo>
                  <a:pt x="8" y="74"/>
                  <a:pt x="25" y="74"/>
                  <a:pt x="33" y="66"/>
                </a:cubicBezTo>
                <a:cubicBezTo>
                  <a:pt x="66" y="50"/>
                  <a:pt x="66" y="50"/>
                  <a:pt x="66" y="50"/>
                </a:cubicBezTo>
                <a:cubicBezTo>
                  <a:pt x="74" y="42"/>
                  <a:pt x="74" y="25"/>
                  <a:pt x="66" y="17"/>
                </a:cubicBezTo>
                <a:lnTo>
                  <a:pt x="66" y="17"/>
                </a:lnTo>
                <a:cubicBezTo>
                  <a:pt x="57" y="9"/>
                  <a:pt x="49" y="0"/>
                  <a:pt x="41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22">
            <a:extLst>
              <a:ext uri="{FF2B5EF4-FFF2-40B4-BE49-F238E27FC236}">
                <a16:creationId xmlns:a16="http://schemas.microsoft.com/office/drawing/2014/main" id="{F71B662A-2578-EE4F-854B-F9EF528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383" y="8151700"/>
            <a:ext cx="175335" cy="175335"/>
          </a:xfrm>
          <a:custGeom>
            <a:avLst/>
            <a:gdLst>
              <a:gd name="T0" fmla="*/ 123 w 165"/>
              <a:gd name="T1" fmla="*/ 164 h 165"/>
              <a:gd name="T2" fmla="*/ 123 w 165"/>
              <a:gd name="T3" fmla="*/ 164 h 165"/>
              <a:gd name="T4" fmla="*/ 41 w 165"/>
              <a:gd name="T5" fmla="*/ 164 h 165"/>
              <a:gd name="T6" fmla="*/ 0 w 165"/>
              <a:gd name="T7" fmla="*/ 115 h 165"/>
              <a:gd name="T8" fmla="*/ 0 w 165"/>
              <a:gd name="T9" fmla="*/ 50 h 165"/>
              <a:gd name="T10" fmla="*/ 41 w 165"/>
              <a:gd name="T11" fmla="*/ 0 h 165"/>
              <a:gd name="T12" fmla="*/ 123 w 165"/>
              <a:gd name="T13" fmla="*/ 0 h 165"/>
              <a:gd name="T14" fmla="*/ 164 w 165"/>
              <a:gd name="T15" fmla="*/ 50 h 165"/>
              <a:gd name="T16" fmla="*/ 164 w 165"/>
              <a:gd name="T17" fmla="*/ 115 h 165"/>
              <a:gd name="T18" fmla="*/ 123 w 165"/>
              <a:gd name="T19" fmla="*/ 164 h 165"/>
              <a:gd name="T20" fmla="*/ 123 w 165"/>
              <a:gd name="T21" fmla="*/ 50 h 165"/>
              <a:gd name="T22" fmla="*/ 123 w 165"/>
              <a:gd name="T23" fmla="*/ 50 h 165"/>
              <a:gd name="T24" fmla="*/ 41 w 165"/>
              <a:gd name="T25" fmla="*/ 50 h 165"/>
              <a:gd name="T26" fmla="*/ 41 w 165"/>
              <a:gd name="T27" fmla="*/ 115 h 165"/>
              <a:gd name="T28" fmla="*/ 123 w 165"/>
              <a:gd name="T29" fmla="*/ 115 h 165"/>
              <a:gd name="T30" fmla="*/ 123 w 165"/>
              <a:gd name="T31" fmla="*/ 5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65">
                <a:moveTo>
                  <a:pt x="123" y="164"/>
                </a:moveTo>
                <a:lnTo>
                  <a:pt x="123" y="164"/>
                </a:lnTo>
                <a:cubicBezTo>
                  <a:pt x="41" y="164"/>
                  <a:pt x="41" y="164"/>
                  <a:pt x="41" y="164"/>
                </a:cubicBezTo>
                <a:cubicBezTo>
                  <a:pt x="16" y="164"/>
                  <a:pt x="0" y="140"/>
                  <a:pt x="0" y="115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16" y="0"/>
                  <a:pt x="4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40" y="0"/>
                  <a:pt x="164" y="25"/>
                  <a:pt x="164" y="50"/>
                </a:cubicBezTo>
                <a:cubicBezTo>
                  <a:pt x="164" y="115"/>
                  <a:pt x="164" y="115"/>
                  <a:pt x="164" y="115"/>
                </a:cubicBezTo>
                <a:cubicBezTo>
                  <a:pt x="164" y="140"/>
                  <a:pt x="140" y="164"/>
                  <a:pt x="123" y="164"/>
                </a:cubicBezTo>
                <a:close/>
                <a:moveTo>
                  <a:pt x="123" y="50"/>
                </a:moveTo>
                <a:lnTo>
                  <a:pt x="123" y="50"/>
                </a:lnTo>
                <a:cubicBezTo>
                  <a:pt x="41" y="50"/>
                  <a:pt x="41" y="50"/>
                  <a:pt x="41" y="50"/>
                </a:cubicBezTo>
                <a:cubicBezTo>
                  <a:pt x="41" y="115"/>
                  <a:pt x="41" y="115"/>
                  <a:pt x="41" y="115"/>
                </a:cubicBezTo>
                <a:cubicBezTo>
                  <a:pt x="123" y="115"/>
                  <a:pt x="123" y="115"/>
                  <a:pt x="123" y="115"/>
                </a:cubicBezTo>
                <a:lnTo>
                  <a:pt x="123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23">
            <a:extLst>
              <a:ext uri="{FF2B5EF4-FFF2-40B4-BE49-F238E27FC236}">
                <a16:creationId xmlns:a16="http://schemas.microsoft.com/office/drawing/2014/main" id="{86B45AAA-FF16-E84A-B6EB-049980C32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3113" y="7933714"/>
            <a:ext cx="706083" cy="554441"/>
          </a:xfrm>
          <a:custGeom>
            <a:avLst/>
            <a:gdLst>
              <a:gd name="T0" fmla="*/ 551 w 658"/>
              <a:gd name="T1" fmla="*/ 517 h 518"/>
              <a:gd name="T2" fmla="*/ 551 w 658"/>
              <a:gd name="T3" fmla="*/ 517 h 518"/>
              <a:gd name="T4" fmla="*/ 107 w 658"/>
              <a:gd name="T5" fmla="*/ 517 h 518"/>
              <a:gd name="T6" fmla="*/ 0 w 658"/>
              <a:gd name="T7" fmla="*/ 419 h 518"/>
              <a:gd name="T8" fmla="*/ 0 w 658"/>
              <a:gd name="T9" fmla="*/ 0 h 518"/>
              <a:gd name="T10" fmla="*/ 58 w 658"/>
              <a:gd name="T11" fmla="*/ 0 h 518"/>
              <a:gd name="T12" fmla="*/ 58 w 658"/>
              <a:gd name="T13" fmla="*/ 419 h 518"/>
              <a:gd name="T14" fmla="*/ 107 w 658"/>
              <a:gd name="T15" fmla="*/ 460 h 518"/>
              <a:gd name="T16" fmla="*/ 551 w 658"/>
              <a:gd name="T17" fmla="*/ 460 h 518"/>
              <a:gd name="T18" fmla="*/ 600 w 658"/>
              <a:gd name="T19" fmla="*/ 419 h 518"/>
              <a:gd name="T20" fmla="*/ 600 w 658"/>
              <a:gd name="T21" fmla="*/ 156 h 518"/>
              <a:gd name="T22" fmla="*/ 551 w 658"/>
              <a:gd name="T23" fmla="*/ 107 h 518"/>
              <a:gd name="T24" fmla="*/ 107 w 658"/>
              <a:gd name="T25" fmla="*/ 107 h 518"/>
              <a:gd name="T26" fmla="*/ 107 w 658"/>
              <a:gd name="T27" fmla="*/ 49 h 518"/>
              <a:gd name="T28" fmla="*/ 551 w 658"/>
              <a:gd name="T29" fmla="*/ 49 h 518"/>
              <a:gd name="T30" fmla="*/ 657 w 658"/>
              <a:gd name="T31" fmla="*/ 156 h 518"/>
              <a:gd name="T32" fmla="*/ 657 w 658"/>
              <a:gd name="T33" fmla="*/ 419 h 518"/>
              <a:gd name="T34" fmla="*/ 551 w 658"/>
              <a:gd name="T35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8" h="518">
                <a:moveTo>
                  <a:pt x="551" y="517"/>
                </a:moveTo>
                <a:lnTo>
                  <a:pt x="551" y="517"/>
                </a:lnTo>
                <a:cubicBezTo>
                  <a:pt x="107" y="517"/>
                  <a:pt x="107" y="517"/>
                  <a:pt x="107" y="517"/>
                </a:cubicBezTo>
                <a:cubicBezTo>
                  <a:pt x="49" y="517"/>
                  <a:pt x="0" y="476"/>
                  <a:pt x="0" y="419"/>
                </a:cubicBezTo>
                <a:cubicBezTo>
                  <a:pt x="0" y="0"/>
                  <a:pt x="0" y="0"/>
                  <a:pt x="0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419"/>
                  <a:pt x="58" y="419"/>
                  <a:pt x="58" y="419"/>
                </a:cubicBezTo>
                <a:cubicBezTo>
                  <a:pt x="58" y="444"/>
                  <a:pt x="74" y="460"/>
                  <a:pt x="107" y="460"/>
                </a:cubicBezTo>
                <a:cubicBezTo>
                  <a:pt x="551" y="460"/>
                  <a:pt x="551" y="460"/>
                  <a:pt x="551" y="460"/>
                </a:cubicBezTo>
                <a:cubicBezTo>
                  <a:pt x="575" y="460"/>
                  <a:pt x="600" y="444"/>
                  <a:pt x="600" y="419"/>
                </a:cubicBezTo>
                <a:cubicBezTo>
                  <a:pt x="600" y="156"/>
                  <a:pt x="600" y="156"/>
                  <a:pt x="600" y="156"/>
                </a:cubicBezTo>
                <a:cubicBezTo>
                  <a:pt x="600" y="123"/>
                  <a:pt x="575" y="107"/>
                  <a:pt x="551" y="107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551" y="49"/>
                  <a:pt x="551" y="49"/>
                  <a:pt x="551" y="49"/>
                </a:cubicBezTo>
                <a:cubicBezTo>
                  <a:pt x="608" y="49"/>
                  <a:pt x="657" y="90"/>
                  <a:pt x="657" y="156"/>
                </a:cubicBezTo>
                <a:cubicBezTo>
                  <a:pt x="657" y="419"/>
                  <a:pt x="657" y="419"/>
                  <a:pt x="657" y="419"/>
                </a:cubicBezTo>
                <a:cubicBezTo>
                  <a:pt x="657" y="476"/>
                  <a:pt x="608" y="517"/>
                  <a:pt x="551" y="5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24">
            <a:extLst>
              <a:ext uri="{FF2B5EF4-FFF2-40B4-BE49-F238E27FC236}">
                <a16:creationId xmlns:a16="http://schemas.microsoft.com/office/drawing/2014/main" id="{381A93E4-BB31-3542-8431-4C60CA34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3635" y="7810505"/>
            <a:ext cx="644480" cy="241678"/>
          </a:xfrm>
          <a:custGeom>
            <a:avLst/>
            <a:gdLst>
              <a:gd name="T0" fmla="*/ 115 w 601"/>
              <a:gd name="T1" fmla="*/ 222 h 223"/>
              <a:gd name="T2" fmla="*/ 115 w 601"/>
              <a:gd name="T3" fmla="*/ 222 h 223"/>
              <a:gd name="T4" fmla="*/ 8 w 601"/>
              <a:gd name="T5" fmla="*/ 90 h 223"/>
              <a:gd name="T6" fmla="*/ 123 w 601"/>
              <a:gd name="T7" fmla="*/ 0 h 223"/>
              <a:gd name="T8" fmla="*/ 509 w 601"/>
              <a:gd name="T9" fmla="*/ 0 h 223"/>
              <a:gd name="T10" fmla="*/ 600 w 601"/>
              <a:gd name="T11" fmla="*/ 90 h 223"/>
              <a:gd name="T12" fmla="*/ 600 w 601"/>
              <a:gd name="T13" fmla="*/ 107 h 223"/>
              <a:gd name="T14" fmla="*/ 575 w 601"/>
              <a:gd name="T15" fmla="*/ 140 h 223"/>
              <a:gd name="T16" fmla="*/ 575 w 601"/>
              <a:gd name="T17" fmla="*/ 140 h 223"/>
              <a:gd name="T18" fmla="*/ 542 w 601"/>
              <a:gd name="T19" fmla="*/ 107 h 223"/>
              <a:gd name="T20" fmla="*/ 542 w 601"/>
              <a:gd name="T21" fmla="*/ 90 h 223"/>
              <a:gd name="T22" fmla="*/ 509 w 601"/>
              <a:gd name="T23" fmla="*/ 57 h 223"/>
              <a:gd name="T24" fmla="*/ 115 w 601"/>
              <a:gd name="T25" fmla="*/ 57 h 223"/>
              <a:gd name="T26" fmla="*/ 66 w 601"/>
              <a:gd name="T27" fmla="*/ 98 h 223"/>
              <a:gd name="T28" fmla="*/ 115 w 601"/>
              <a:gd name="T29" fmla="*/ 164 h 223"/>
              <a:gd name="T30" fmla="*/ 115 w 601"/>
              <a:gd name="T31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1" h="223">
                <a:moveTo>
                  <a:pt x="115" y="222"/>
                </a:moveTo>
                <a:lnTo>
                  <a:pt x="115" y="222"/>
                </a:lnTo>
                <a:cubicBezTo>
                  <a:pt x="49" y="222"/>
                  <a:pt x="0" y="164"/>
                  <a:pt x="8" y="90"/>
                </a:cubicBezTo>
                <a:cubicBezTo>
                  <a:pt x="16" y="41"/>
                  <a:pt x="66" y="0"/>
                  <a:pt x="123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59" y="0"/>
                  <a:pt x="600" y="41"/>
                  <a:pt x="600" y="90"/>
                </a:cubicBezTo>
                <a:cubicBezTo>
                  <a:pt x="600" y="107"/>
                  <a:pt x="600" y="107"/>
                  <a:pt x="600" y="107"/>
                </a:cubicBezTo>
                <a:cubicBezTo>
                  <a:pt x="600" y="123"/>
                  <a:pt x="583" y="140"/>
                  <a:pt x="575" y="140"/>
                </a:cubicBezTo>
                <a:lnTo>
                  <a:pt x="575" y="140"/>
                </a:lnTo>
                <a:cubicBezTo>
                  <a:pt x="559" y="140"/>
                  <a:pt x="542" y="123"/>
                  <a:pt x="542" y="107"/>
                </a:cubicBezTo>
                <a:cubicBezTo>
                  <a:pt x="542" y="90"/>
                  <a:pt x="542" y="90"/>
                  <a:pt x="542" y="90"/>
                </a:cubicBezTo>
                <a:cubicBezTo>
                  <a:pt x="542" y="74"/>
                  <a:pt x="526" y="57"/>
                  <a:pt x="509" y="57"/>
                </a:cubicBezTo>
                <a:cubicBezTo>
                  <a:pt x="115" y="57"/>
                  <a:pt x="115" y="57"/>
                  <a:pt x="115" y="57"/>
                </a:cubicBezTo>
                <a:cubicBezTo>
                  <a:pt x="90" y="57"/>
                  <a:pt x="74" y="74"/>
                  <a:pt x="66" y="98"/>
                </a:cubicBezTo>
                <a:cubicBezTo>
                  <a:pt x="57" y="131"/>
                  <a:pt x="82" y="164"/>
                  <a:pt x="115" y="164"/>
                </a:cubicBezTo>
                <a:lnTo>
                  <a:pt x="115" y="2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25">
            <a:extLst>
              <a:ext uri="{FF2B5EF4-FFF2-40B4-BE49-F238E27FC236}">
                <a16:creationId xmlns:a16="http://schemas.microsoft.com/office/drawing/2014/main" id="{CE8103AD-9C28-7242-84EE-23EF2A565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8403" y="7862630"/>
            <a:ext cx="715561" cy="682390"/>
          </a:xfrm>
          <a:custGeom>
            <a:avLst/>
            <a:gdLst>
              <a:gd name="T0" fmla="*/ 567 w 666"/>
              <a:gd name="T1" fmla="*/ 633 h 634"/>
              <a:gd name="T2" fmla="*/ 567 w 666"/>
              <a:gd name="T3" fmla="*/ 633 h 634"/>
              <a:gd name="T4" fmla="*/ 98 w 666"/>
              <a:gd name="T5" fmla="*/ 633 h 634"/>
              <a:gd name="T6" fmla="*/ 0 w 666"/>
              <a:gd name="T7" fmla="*/ 542 h 634"/>
              <a:gd name="T8" fmla="*/ 0 w 666"/>
              <a:gd name="T9" fmla="*/ 99 h 634"/>
              <a:gd name="T10" fmla="*/ 98 w 666"/>
              <a:gd name="T11" fmla="*/ 0 h 634"/>
              <a:gd name="T12" fmla="*/ 140 w 666"/>
              <a:gd name="T13" fmla="*/ 0 h 634"/>
              <a:gd name="T14" fmla="*/ 140 w 666"/>
              <a:gd name="T15" fmla="*/ 58 h 634"/>
              <a:gd name="T16" fmla="*/ 98 w 666"/>
              <a:gd name="T17" fmla="*/ 58 h 634"/>
              <a:gd name="T18" fmla="*/ 57 w 666"/>
              <a:gd name="T19" fmla="*/ 99 h 634"/>
              <a:gd name="T20" fmla="*/ 57 w 666"/>
              <a:gd name="T21" fmla="*/ 542 h 634"/>
              <a:gd name="T22" fmla="*/ 98 w 666"/>
              <a:gd name="T23" fmla="*/ 575 h 634"/>
              <a:gd name="T24" fmla="*/ 567 w 666"/>
              <a:gd name="T25" fmla="*/ 575 h 634"/>
              <a:gd name="T26" fmla="*/ 608 w 666"/>
              <a:gd name="T27" fmla="*/ 542 h 634"/>
              <a:gd name="T28" fmla="*/ 608 w 666"/>
              <a:gd name="T29" fmla="*/ 99 h 634"/>
              <a:gd name="T30" fmla="*/ 567 w 666"/>
              <a:gd name="T31" fmla="*/ 58 h 634"/>
              <a:gd name="T32" fmla="*/ 517 w 666"/>
              <a:gd name="T33" fmla="*/ 58 h 634"/>
              <a:gd name="T34" fmla="*/ 517 w 666"/>
              <a:gd name="T35" fmla="*/ 0 h 634"/>
              <a:gd name="T36" fmla="*/ 567 w 666"/>
              <a:gd name="T37" fmla="*/ 0 h 634"/>
              <a:gd name="T38" fmla="*/ 665 w 666"/>
              <a:gd name="T39" fmla="*/ 99 h 634"/>
              <a:gd name="T40" fmla="*/ 665 w 666"/>
              <a:gd name="T41" fmla="*/ 542 h 634"/>
              <a:gd name="T42" fmla="*/ 567 w 666"/>
              <a:gd name="T43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6" h="634">
                <a:moveTo>
                  <a:pt x="567" y="633"/>
                </a:moveTo>
                <a:lnTo>
                  <a:pt x="567" y="633"/>
                </a:lnTo>
                <a:cubicBezTo>
                  <a:pt x="98" y="633"/>
                  <a:pt x="98" y="633"/>
                  <a:pt x="98" y="633"/>
                </a:cubicBezTo>
                <a:cubicBezTo>
                  <a:pt x="41" y="633"/>
                  <a:pt x="0" y="592"/>
                  <a:pt x="0" y="54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1"/>
                  <a:pt x="41" y="0"/>
                  <a:pt x="98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58"/>
                  <a:pt x="140" y="58"/>
                  <a:pt x="140" y="58"/>
                </a:cubicBezTo>
                <a:cubicBezTo>
                  <a:pt x="98" y="58"/>
                  <a:pt x="98" y="58"/>
                  <a:pt x="98" y="58"/>
                </a:cubicBezTo>
                <a:cubicBezTo>
                  <a:pt x="74" y="58"/>
                  <a:pt x="57" y="74"/>
                  <a:pt x="57" y="99"/>
                </a:cubicBezTo>
                <a:cubicBezTo>
                  <a:pt x="57" y="542"/>
                  <a:pt x="57" y="542"/>
                  <a:pt x="57" y="542"/>
                </a:cubicBezTo>
                <a:cubicBezTo>
                  <a:pt x="57" y="559"/>
                  <a:pt x="74" y="575"/>
                  <a:pt x="98" y="575"/>
                </a:cubicBezTo>
                <a:cubicBezTo>
                  <a:pt x="567" y="575"/>
                  <a:pt x="567" y="575"/>
                  <a:pt x="567" y="575"/>
                </a:cubicBezTo>
                <a:cubicBezTo>
                  <a:pt x="591" y="575"/>
                  <a:pt x="608" y="559"/>
                  <a:pt x="608" y="542"/>
                </a:cubicBezTo>
                <a:cubicBezTo>
                  <a:pt x="608" y="99"/>
                  <a:pt x="608" y="99"/>
                  <a:pt x="608" y="99"/>
                </a:cubicBezTo>
                <a:cubicBezTo>
                  <a:pt x="608" y="74"/>
                  <a:pt x="591" y="58"/>
                  <a:pt x="567" y="58"/>
                </a:cubicBezTo>
                <a:cubicBezTo>
                  <a:pt x="517" y="58"/>
                  <a:pt x="517" y="58"/>
                  <a:pt x="517" y="58"/>
                </a:cubicBezTo>
                <a:cubicBezTo>
                  <a:pt x="517" y="0"/>
                  <a:pt x="517" y="0"/>
                  <a:pt x="517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624" y="0"/>
                  <a:pt x="665" y="41"/>
                  <a:pt x="665" y="99"/>
                </a:cubicBezTo>
                <a:cubicBezTo>
                  <a:pt x="665" y="542"/>
                  <a:pt x="665" y="542"/>
                  <a:pt x="665" y="542"/>
                </a:cubicBezTo>
                <a:cubicBezTo>
                  <a:pt x="665" y="592"/>
                  <a:pt x="624" y="633"/>
                  <a:pt x="567" y="6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26">
            <a:extLst>
              <a:ext uri="{FF2B5EF4-FFF2-40B4-BE49-F238E27FC236}">
                <a16:creationId xmlns:a16="http://schemas.microsoft.com/office/drawing/2014/main" id="{5CF2D215-E21E-5A45-ACBB-23A45FF78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2171" y="7767854"/>
            <a:ext cx="308025" cy="61606"/>
          </a:xfrm>
          <a:custGeom>
            <a:avLst/>
            <a:gdLst>
              <a:gd name="T0" fmla="*/ 287 w 288"/>
              <a:gd name="T1" fmla="*/ 57 h 58"/>
              <a:gd name="T2" fmla="*/ 0 w 288"/>
              <a:gd name="T3" fmla="*/ 57 h 58"/>
              <a:gd name="T4" fmla="*/ 0 w 288"/>
              <a:gd name="T5" fmla="*/ 0 h 58"/>
              <a:gd name="T6" fmla="*/ 287 w 288"/>
              <a:gd name="T7" fmla="*/ 0 h 58"/>
              <a:gd name="T8" fmla="*/ 287 w 288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58">
                <a:moveTo>
                  <a:pt x="287" y="57"/>
                </a:moveTo>
                <a:lnTo>
                  <a:pt x="0" y="57"/>
                </a:lnTo>
                <a:lnTo>
                  <a:pt x="0" y="0"/>
                </a:lnTo>
                <a:lnTo>
                  <a:pt x="287" y="0"/>
                </a:lnTo>
                <a:lnTo>
                  <a:pt x="287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27">
            <a:extLst>
              <a:ext uri="{FF2B5EF4-FFF2-40B4-BE49-F238E27FC236}">
                <a16:creationId xmlns:a16="http://schemas.microsoft.com/office/drawing/2014/main" id="{788E6DF2-F29A-204F-9342-37B4CEB1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6464" y="7767854"/>
            <a:ext cx="203768" cy="170598"/>
          </a:xfrm>
          <a:custGeom>
            <a:avLst/>
            <a:gdLst>
              <a:gd name="T0" fmla="*/ 41 w 189"/>
              <a:gd name="T1" fmla="*/ 139 h 157"/>
              <a:gd name="T2" fmla="*/ 41 w 189"/>
              <a:gd name="T3" fmla="*/ 139 h 157"/>
              <a:gd name="T4" fmla="*/ 0 w 189"/>
              <a:gd name="T5" fmla="*/ 98 h 157"/>
              <a:gd name="T6" fmla="*/ 82 w 189"/>
              <a:gd name="T7" fmla="*/ 16 h 157"/>
              <a:gd name="T8" fmla="*/ 114 w 189"/>
              <a:gd name="T9" fmla="*/ 8 h 157"/>
              <a:gd name="T10" fmla="*/ 131 w 189"/>
              <a:gd name="T11" fmla="*/ 25 h 157"/>
              <a:gd name="T12" fmla="*/ 180 w 189"/>
              <a:gd name="T13" fmla="*/ 107 h 157"/>
              <a:gd name="T14" fmla="*/ 164 w 189"/>
              <a:gd name="T15" fmla="*/ 148 h 157"/>
              <a:gd name="T16" fmla="*/ 164 w 189"/>
              <a:gd name="T17" fmla="*/ 148 h 157"/>
              <a:gd name="T18" fmla="*/ 123 w 189"/>
              <a:gd name="T19" fmla="*/ 131 h 157"/>
              <a:gd name="T20" fmla="*/ 98 w 189"/>
              <a:gd name="T21" fmla="*/ 82 h 157"/>
              <a:gd name="T22" fmla="*/ 41 w 189"/>
              <a:gd name="T23" fmla="*/ 139 h 157"/>
              <a:gd name="T24" fmla="*/ 123 w 189"/>
              <a:gd name="T25" fmla="*/ 57 h 157"/>
              <a:gd name="T26" fmla="*/ 123 w 189"/>
              <a:gd name="T27" fmla="*/ 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9" h="157">
                <a:moveTo>
                  <a:pt x="41" y="139"/>
                </a:moveTo>
                <a:lnTo>
                  <a:pt x="41" y="139"/>
                </a:lnTo>
                <a:cubicBezTo>
                  <a:pt x="0" y="98"/>
                  <a:pt x="0" y="98"/>
                  <a:pt x="0" y="98"/>
                </a:cubicBezTo>
                <a:cubicBezTo>
                  <a:pt x="82" y="16"/>
                  <a:pt x="82" y="16"/>
                  <a:pt x="82" y="16"/>
                </a:cubicBezTo>
                <a:cubicBezTo>
                  <a:pt x="90" y="8"/>
                  <a:pt x="106" y="0"/>
                  <a:pt x="114" y="8"/>
                </a:cubicBezTo>
                <a:cubicBezTo>
                  <a:pt x="123" y="8"/>
                  <a:pt x="131" y="8"/>
                  <a:pt x="131" y="25"/>
                </a:cubicBezTo>
                <a:cubicBezTo>
                  <a:pt x="180" y="107"/>
                  <a:pt x="180" y="107"/>
                  <a:pt x="180" y="107"/>
                </a:cubicBezTo>
                <a:cubicBezTo>
                  <a:pt x="188" y="123"/>
                  <a:pt x="180" y="139"/>
                  <a:pt x="164" y="148"/>
                </a:cubicBezTo>
                <a:lnTo>
                  <a:pt x="164" y="148"/>
                </a:lnTo>
                <a:cubicBezTo>
                  <a:pt x="147" y="156"/>
                  <a:pt x="131" y="148"/>
                  <a:pt x="123" y="131"/>
                </a:cubicBezTo>
                <a:cubicBezTo>
                  <a:pt x="98" y="82"/>
                  <a:pt x="98" y="82"/>
                  <a:pt x="98" y="82"/>
                </a:cubicBezTo>
                <a:lnTo>
                  <a:pt x="41" y="139"/>
                </a:lnTo>
                <a:close/>
                <a:moveTo>
                  <a:pt x="123" y="57"/>
                </a:moveTo>
                <a:lnTo>
                  <a:pt x="123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28">
            <a:extLst>
              <a:ext uri="{FF2B5EF4-FFF2-40B4-BE49-F238E27FC236}">
                <a16:creationId xmlns:a16="http://schemas.microsoft.com/office/drawing/2014/main" id="{7E2BDD75-2D42-D24C-AA33-E441453AD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5903" y="7862630"/>
            <a:ext cx="274852" cy="194293"/>
          </a:xfrm>
          <a:custGeom>
            <a:avLst/>
            <a:gdLst>
              <a:gd name="T0" fmla="*/ 107 w 256"/>
              <a:gd name="T1" fmla="*/ 181 h 182"/>
              <a:gd name="T2" fmla="*/ 107 w 256"/>
              <a:gd name="T3" fmla="*/ 181 h 182"/>
              <a:gd name="T4" fmla="*/ 107 w 256"/>
              <a:gd name="T5" fmla="*/ 181 h 182"/>
              <a:gd name="T6" fmla="*/ 66 w 256"/>
              <a:gd name="T7" fmla="*/ 164 h 182"/>
              <a:gd name="T8" fmla="*/ 0 w 256"/>
              <a:gd name="T9" fmla="*/ 82 h 182"/>
              <a:gd name="T10" fmla="*/ 75 w 256"/>
              <a:gd name="T11" fmla="*/ 8 h 182"/>
              <a:gd name="T12" fmla="*/ 116 w 256"/>
              <a:gd name="T13" fmla="*/ 49 h 182"/>
              <a:gd name="T14" fmla="*/ 75 w 256"/>
              <a:gd name="T15" fmla="*/ 91 h 182"/>
              <a:gd name="T16" fmla="*/ 107 w 256"/>
              <a:gd name="T17" fmla="*/ 123 h 182"/>
              <a:gd name="T18" fmla="*/ 206 w 256"/>
              <a:gd name="T19" fmla="*/ 17 h 182"/>
              <a:gd name="T20" fmla="*/ 247 w 256"/>
              <a:gd name="T21" fmla="*/ 8 h 182"/>
              <a:gd name="T22" fmla="*/ 247 w 256"/>
              <a:gd name="T23" fmla="*/ 8 h 182"/>
              <a:gd name="T24" fmla="*/ 247 w 256"/>
              <a:gd name="T25" fmla="*/ 49 h 182"/>
              <a:gd name="T26" fmla="*/ 140 w 256"/>
              <a:gd name="T27" fmla="*/ 164 h 182"/>
              <a:gd name="T28" fmla="*/ 107 w 256"/>
              <a:gd name="T2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6" h="182">
                <a:moveTo>
                  <a:pt x="107" y="181"/>
                </a:moveTo>
                <a:lnTo>
                  <a:pt x="107" y="181"/>
                </a:lnTo>
                <a:lnTo>
                  <a:pt x="107" y="181"/>
                </a:lnTo>
                <a:cubicBezTo>
                  <a:pt x="91" y="181"/>
                  <a:pt x="75" y="173"/>
                  <a:pt x="66" y="164"/>
                </a:cubicBezTo>
                <a:cubicBezTo>
                  <a:pt x="0" y="82"/>
                  <a:pt x="0" y="82"/>
                  <a:pt x="0" y="82"/>
                </a:cubicBezTo>
                <a:cubicBezTo>
                  <a:pt x="75" y="8"/>
                  <a:pt x="75" y="8"/>
                  <a:pt x="75" y="8"/>
                </a:cubicBezTo>
                <a:cubicBezTo>
                  <a:pt x="116" y="49"/>
                  <a:pt x="116" y="49"/>
                  <a:pt x="116" y="49"/>
                </a:cubicBezTo>
                <a:cubicBezTo>
                  <a:pt x="75" y="91"/>
                  <a:pt x="75" y="91"/>
                  <a:pt x="75" y="91"/>
                </a:cubicBezTo>
                <a:cubicBezTo>
                  <a:pt x="107" y="123"/>
                  <a:pt x="107" y="123"/>
                  <a:pt x="107" y="123"/>
                </a:cubicBezTo>
                <a:cubicBezTo>
                  <a:pt x="206" y="17"/>
                  <a:pt x="206" y="17"/>
                  <a:pt x="206" y="17"/>
                </a:cubicBezTo>
                <a:cubicBezTo>
                  <a:pt x="214" y="0"/>
                  <a:pt x="230" y="0"/>
                  <a:pt x="247" y="8"/>
                </a:cubicBezTo>
                <a:lnTo>
                  <a:pt x="247" y="8"/>
                </a:lnTo>
                <a:cubicBezTo>
                  <a:pt x="255" y="25"/>
                  <a:pt x="255" y="41"/>
                  <a:pt x="247" y="49"/>
                </a:cubicBezTo>
                <a:cubicBezTo>
                  <a:pt x="140" y="164"/>
                  <a:pt x="140" y="164"/>
                  <a:pt x="140" y="164"/>
                </a:cubicBezTo>
                <a:cubicBezTo>
                  <a:pt x="132" y="173"/>
                  <a:pt x="116" y="181"/>
                  <a:pt x="107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29">
            <a:extLst>
              <a:ext uri="{FF2B5EF4-FFF2-40B4-BE49-F238E27FC236}">
                <a16:creationId xmlns:a16="http://schemas.microsoft.com/office/drawing/2014/main" id="{DFE0DAF0-4A81-5145-9FB1-FE36EF4D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1613" y="7767854"/>
            <a:ext cx="194290" cy="170598"/>
          </a:xfrm>
          <a:custGeom>
            <a:avLst/>
            <a:gdLst>
              <a:gd name="T0" fmla="*/ 139 w 181"/>
              <a:gd name="T1" fmla="*/ 139 h 157"/>
              <a:gd name="T2" fmla="*/ 139 w 181"/>
              <a:gd name="T3" fmla="*/ 139 h 157"/>
              <a:gd name="T4" fmla="*/ 180 w 181"/>
              <a:gd name="T5" fmla="*/ 98 h 157"/>
              <a:gd name="T6" fmla="*/ 98 w 181"/>
              <a:gd name="T7" fmla="*/ 16 h 157"/>
              <a:gd name="T8" fmla="*/ 66 w 181"/>
              <a:gd name="T9" fmla="*/ 8 h 157"/>
              <a:gd name="T10" fmla="*/ 49 w 181"/>
              <a:gd name="T11" fmla="*/ 25 h 157"/>
              <a:gd name="T12" fmla="*/ 0 w 181"/>
              <a:gd name="T13" fmla="*/ 107 h 157"/>
              <a:gd name="T14" fmla="*/ 16 w 181"/>
              <a:gd name="T15" fmla="*/ 148 h 157"/>
              <a:gd name="T16" fmla="*/ 16 w 181"/>
              <a:gd name="T17" fmla="*/ 148 h 157"/>
              <a:gd name="T18" fmla="*/ 57 w 181"/>
              <a:gd name="T19" fmla="*/ 131 h 157"/>
              <a:gd name="T20" fmla="*/ 82 w 181"/>
              <a:gd name="T21" fmla="*/ 82 h 157"/>
              <a:gd name="T22" fmla="*/ 139 w 181"/>
              <a:gd name="T23" fmla="*/ 139 h 157"/>
              <a:gd name="T24" fmla="*/ 57 w 181"/>
              <a:gd name="T25" fmla="*/ 57 h 157"/>
              <a:gd name="T26" fmla="*/ 57 w 181"/>
              <a:gd name="T27" fmla="*/ 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" h="157">
                <a:moveTo>
                  <a:pt x="139" y="139"/>
                </a:moveTo>
                <a:lnTo>
                  <a:pt x="139" y="139"/>
                </a:lnTo>
                <a:cubicBezTo>
                  <a:pt x="180" y="98"/>
                  <a:pt x="180" y="98"/>
                  <a:pt x="180" y="98"/>
                </a:cubicBezTo>
                <a:cubicBezTo>
                  <a:pt x="98" y="16"/>
                  <a:pt x="98" y="16"/>
                  <a:pt x="98" y="16"/>
                </a:cubicBezTo>
                <a:cubicBezTo>
                  <a:pt x="90" y="8"/>
                  <a:pt x="82" y="0"/>
                  <a:pt x="66" y="8"/>
                </a:cubicBezTo>
                <a:cubicBezTo>
                  <a:pt x="57" y="8"/>
                  <a:pt x="49" y="8"/>
                  <a:pt x="49" y="25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23"/>
                  <a:pt x="0" y="139"/>
                  <a:pt x="16" y="148"/>
                </a:cubicBezTo>
                <a:lnTo>
                  <a:pt x="16" y="148"/>
                </a:lnTo>
                <a:cubicBezTo>
                  <a:pt x="33" y="156"/>
                  <a:pt x="49" y="148"/>
                  <a:pt x="57" y="131"/>
                </a:cubicBezTo>
                <a:cubicBezTo>
                  <a:pt x="82" y="82"/>
                  <a:pt x="82" y="82"/>
                  <a:pt x="82" y="82"/>
                </a:cubicBezTo>
                <a:lnTo>
                  <a:pt x="139" y="139"/>
                </a:lnTo>
                <a:close/>
                <a:moveTo>
                  <a:pt x="57" y="57"/>
                </a:moveTo>
                <a:lnTo>
                  <a:pt x="57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30">
            <a:extLst>
              <a:ext uri="{FF2B5EF4-FFF2-40B4-BE49-F238E27FC236}">
                <a16:creationId xmlns:a16="http://schemas.microsoft.com/office/drawing/2014/main" id="{4239D323-799C-3844-BD91-633D8B518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1613" y="7862630"/>
            <a:ext cx="274852" cy="194293"/>
          </a:xfrm>
          <a:custGeom>
            <a:avLst/>
            <a:gdLst>
              <a:gd name="T0" fmla="*/ 148 w 256"/>
              <a:gd name="T1" fmla="*/ 181 h 182"/>
              <a:gd name="T2" fmla="*/ 148 w 256"/>
              <a:gd name="T3" fmla="*/ 181 h 182"/>
              <a:gd name="T4" fmla="*/ 156 w 256"/>
              <a:gd name="T5" fmla="*/ 181 h 182"/>
              <a:gd name="T6" fmla="*/ 189 w 256"/>
              <a:gd name="T7" fmla="*/ 164 h 182"/>
              <a:gd name="T8" fmla="*/ 255 w 256"/>
              <a:gd name="T9" fmla="*/ 82 h 182"/>
              <a:gd name="T10" fmla="*/ 180 w 256"/>
              <a:gd name="T11" fmla="*/ 8 h 182"/>
              <a:gd name="T12" fmla="*/ 139 w 256"/>
              <a:gd name="T13" fmla="*/ 49 h 182"/>
              <a:gd name="T14" fmla="*/ 180 w 256"/>
              <a:gd name="T15" fmla="*/ 91 h 182"/>
              <a:gd name="T16" fmla="*/ 148 w 256"/>
              <a:gd name="T17" fmla="*/ 123 h 182"/>
              <a:gd name="T18" fmla="*/ 49 w 256"/>
              <a:gd name="T19" fmla="*/ 17 h 182"/>
              <a:gd name="T20" fmla="*/ 8 w 256"/>
              <a:gd name="T21" fmla="*/ 8 h 182"/>
              <a:gd name="T22" fmla="*/ 8 w 256"/>
              <a:gd name="T23" fmla="*/ 8 h 182"/>
              <a:gd name="T24" fmla="*/ 8 w 256"/>
              <a:gd name="T25" fmla="*/ 49 h 182"/>
              <a:gd name="T26" fmla="*/ 115 w 256"/>
              <a:gd name="T27" fmla="*/ 164 h 182"/>
              <a:gd name="T28" fmla="*/ 148 w 256"/>
              <a:gd name="T2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6" h="182">
                <a:moveTo>
                  <a:pt x="148" y="181"/>
                </a:moveTo>
                <a:lnTo>
                  <a:pt x="148" y="181"/>
                </a:lnTo>
                <a:cubicBezTo>
                  <a:pt x="156" y="181"/>
                  <a:pt x="156" y="181"/>
                  <a:pt x="156" y="181"/>
                </a:cubicBezTo>
                <a:cubicBezTo>
                  <a:pt x="164" y="181"/>
                  <a:pt x="180" y="173"/>
                  <a:pt x="189" y="164"/>
                </a:cubicBezTo>
                <a:cubicBezTo>
                  <a:pt x="255" y="82"/>
                  <a:pt x="255" y="82"/>
                  <a:pt x="255" y="82"/>
                </a:cubicBezTo>
                <a:cubicBezTo>
                  <a:pt x="180" y="8"/>
                  <a:pt x="180" y="8"/>
                  <a:pt x="180" y="8"/>
                </a:cubicBezTo>
                <a:cubicBezTo>
                  <a:pt x="139" y="49"/>
                  <a:pt x="139" y="49"/>
                  <a:pt x="139" y="49"/>
                </a:cubicBezTo>
                <a:cubicBezTo>
                  <a:pt x="180" y="91"/>
                  <a:pt x="180" y="91"/>
                  <a:pt x="180" y="91"/>
                </a:cubicBezTo>
                <a:cubicBezTo>
                  <a:pt x="148" y="123"/>
                  <a:pt x="148" y="123"/>
                  <a:pt x="148" y="123"/>
                </a:cubicBezTo>
                <a:cubicBezTo>
                  <a:pt x="49" y="17"/>
                  <a:pt x="49" y="17"/>
                  <a:pt x="49" y="17"/>
                </a:cubicBezTo>
                <a:cubicBezTo>
                  <a:pt x="41" y="0"/>
                  <a:pt x="25" y="0"/>
                  <a:pt x="8" y="8"/>
                </a:cubicBezTo>
                <a:lnTo>
                  <a:pt x="8" y="8"/>
                </a:lnTo>
                <a:cubicBezTo>
                  <a:pt x="0" y="25"/>
                  <a:pt x="0" y="41"/>
                  <a:pt x="8" y="49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23" y="173"/>
                  <a:pt x="139" y="181"/>
                  <a:pt x="14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31">
            <a:extLst>
              <a:ext uri="{FF2B5EF4-FFF2-40B4-BE49-F238E27FC236}">
                <a16:creationId xmlns:a16="http://schemas.microsoft.com/office/drawing/2014/main" id="{CF3855DF-AE94-9547-81B8-807CB500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8590" y="8146959"/>
            <a:ext cx="151642" cy="47388"/>
          </a:xfrm>
          <a:custGeom>
            <a:avLst/>
            <a:gdLst>
              <a:gd name="T0" fmla="*/ 0 w 140"/>
              <a:gd name="T1" fmla="*/ 25 h 42"/>
              <a:gd name="T2" fmla="*/ 0 w 140"/>
              <a:gd name="T3" fmla="*/ 25 h 42"/>
              <a:gd name="T4" fmla="*/ 0 w 140"/>
              <a:gd name="T5" fmla="*/ 25 h 42"/>
              <a:gd name="T6" fmla="*/ 24 w 140"/>
              <a:gd name="T7" fmla="*/ 0 h 42"/>
              <a:gd name="T8" fmla="*/ 115 w 140"/>
              <a:gd name="T9" fmla="*/ 0 h 42"/>
              <a:gd name="T10" fmla="*/ 139 w 140"/>
              <a:gd name="T11" fmla="*/ 25 h 42"/>
              <a:gd name="T12" fmla="*/ 139 w 140"/>
              <a:gd name="T13" fmla="*/ 25 h 42"/>
              <a:gd name="T14" fmla="*/ 115 w 140"/>
              <a:gd name="T15" fmla="*/ 41 h 42"/>
              <a:gd name="T16" fmla="*/ 24 w 140"/>
              <a:gd name="T17" fmla="*/ 41 h 42"/>
              <a:gd name="T18" fmla="*/ 0 w 140"/>
              <a:gd name="T19" fmla="*/ 2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42">
                <a:moveTo>
                  <a:pt x="0" y="25"/>
                </a:moveTo>
                <a:lnTo>
                  <a:pt x="0" y="25"/>
                </a:lnTo>
                <a:lnTo>
                  <a:pt x="0" y="25"/>
                </a:lnTo>
                <a:cubicBezTo>
                  <a:pt x="0" y="8"/>
                  <a:pt x="8" y="0"/>
                  <a:pt x="24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3" y="0"/>
                  <a:pt x="139" y="8"/>
                  <a:pt x="139" y="25"/>
                </a:cubicBezTo>
                <a:lnTo>
                  <a:pt x="139" y="25"/>
                </a:lnTo>
                <a:cubicBezTo>
                  <a:pt x="139" y="33"/>
                  <a:pt x="123" y="41"/>
                  <a:pt x="115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8" y="41"/>
                  <a:pt x="0" y="33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32">
            <a:extLst>
              <a:ext uri="{FF2B5EF4-FFF2-40B4-BE49-F238E27FC236}">
                <a16:creationId xmlns:a16="http://schemas.microsoft.com/office/drawing/2014/main" id="{3E788830-B32D-2F41-BB81-060C47579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381" y="8161177"/>
            <a:ext cx="47388" cy="355410"/>
          </a:xfrm>
          <a:custGeom>
            <a:avLst/>
            <a:gdLst>
              <a:gd name="T0" fmla="*/ 41 w 42"/>
              <a:gd name="T1" fmla="*/ 328 h 329"/>
              <a:gd name="T2" fmla="*/ 41 w 42"/>
              <a:gd name="T3" fmla="*/ 328 h 329"/>
              <a:gd name="T4" fmla="*/ 0 w 42"/>
              <a:gd name="T5" fmla="*/ 328 h 329"/>
              <a:gd name="T6" fmla="*/ 0 w 42"/>
              <a:gd name="T7" fmla="*/ 16 h 329"/>
              <a:gd name="T8" fmla="*/ 24 w 42"/>
              <a:gd name="T9" fmla="*/ 0 h 329"/>
              <a:gd name="T10" fmla="*/ 24 w 42"/>
              <a:gd name="T11" fmla="*/ 0 h 329"/>
              <a:gd name="T12" fmla="*/ 41 w 42"/>
              <a:gd name="T13" fmla="*/ 16 h 329"/>
              <a:gd name="T14" fmla="*/ 41 w 42"/>
              <a:gd name="T15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329">
                <a:moveTo>
                  <a:pt x="41" y="328"/>
                </a:moveTo>
                <a:lnTo>
                  <a:pt x="41" y="328"/>
                </a:lnTo>
                <a:cubicBezTo>
                  <a:pt x="0" y="328"/>
                  <a:pt x="0" y="328"/>
                  <a:pt x="0" y="32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33" y="0"/>
                  <a:pt x="41" y="8"/>
                  <a:pt x="41" y="16"/>
                </a:cubicBezTo>
                <a:lnTo>
                  <a:pt x="41" y="3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96">
            <a:extLst>
              <a:ext uri="{FF2B5EF4-FFF2-40B4-BE49-F238E27FC236}">
                <a16:creationId xmlns:a16="http://schemas.microsoft.com/office/drawing/2014/main" id="{A6FEC762-E62D-444E-BC59-B10FFE663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349" y="6275127"/>
            <a:ext cx="364888" cy="398061"/>
          </a:xfrm>
          <a:custGeom>
            <a:avLst/>
            <a:gdLst>
              <a:gd name="T0" fmla="*/ 17 w 338"/>
              <a:gd name="T1" fmla="*/ 361 h 370"/>
              <a:gd name="T2" fmla="*/ 17 w 338"/>
              <a:gd name="T3" fmla="*/ 361 h 370"/>
              <a:gd name="T4" fmla="*/ 17 w 338"/>
              <a:gd name="T5" fmla="*/ 361 h 370"/>
              <a:gd name="T6" fmla="*/ 17 w 338"/>
              <a:gd name="T7" fmla="*/ 320 h 370"/>
              <a:gd name="T8" fmla="*/ 280 w 338"/>
              <a:gd name="T9" fmla="*/ 8 h 370"/>
              <a:gd name="T10" fmla="*/ 329 w 338"/>
              <a:gd name="T11" fmla="*/ 8 h 370"/>
              <a:gd name="T12" fmla="*/ 329 w 338"/>
              <a:gd name="T13" fmla="*/ 8 h 370"/>
              <a:gd name="T14" fmla="*/ 329 w 338"/>
              <a:gd name="T15" fmla="*/ 49 h 370"/>
              <a:gd name="T16" fmla="*/ 58 w 338"/>
              <a:gd name="T17" fmla="*/ 361 h 370"/>
              <a:gd name="T18" fmla="*/ 17 w 338"/>
              <a:gd name="T19" fmla="*/ 36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" h="370">
                <a:moveTo>
                  <a:pt x="17" y="361"/>
                </a:moveTo>
                <a:lnTo>
                  <a:pt x="17" y="361"/>
                </a:lnTo>
                <a:lnTo>
                  <a:pt x="17" y="361"/>
                </a:lnTo>
                <a:cubicBezTo>
                  <a:pt x="0" y="345"/>
                  <a:pt x="0" y="328"/>
                  <a:pt x="17" y="320"/>
                </a:cubicBezTo>
                <a:cubicBezTo>
                  <a:pt x="280" y="8"/>
                  <a:pt x="280" y="8"/>
                  <a:pt x="280" y="8"/>
                </a:cubicBezTo>
                <a:cubicBezTo>
                  <a:pt x="296" y="0"/>
                  <a:pt x="313" y="0"/>
                  <a:pt x="329" y="8"/>
                </a:cubicBezTo>
                <a:lnTo>
                  <a:pt x="329" y="8"/>
                </a:lnTo>
                <a:cubicBezTo>
                  <a:pt x="337" y="16"/>
                  <a:pt x="337" y="41"/>
                  <a:pt x="329" y="49"/>
                </a:cubicBezTo>
                <a:cubicBezTo>
                  <a:pt x="58" y="361"/>
                  <a:pt x="58" y="361"/>
                  <a:pt x="58" y="361"/>
                </a:cubicBezTo>
                <a:cubicBezTo>
                  <a:pt x="50" y="369"/>
                  <a:pt x="33" y="369"/>
                  <a:pt x="17" y="3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97">
            <a:extLst>
              <a:ext uri="{FF2B5EF4-FFF2-40B4-BE49-F238E27FC236}">
                <a16:creationId xmlns:a16="http://schemas.microsoft.com/office/drawing/2014/main" id="{7F45F1FB-86FA-7B41-BCC3-F1B3223B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639" y="6497850"/>
            <a:ext cx="222726" cy="222726"/>
          </a:xfrm>
          <a:custGeom>
            <a:avLst/>
            <a:gdLst>
              <a:gd name="T0" fmla="*/ 99 w 206"/>
              <a:gd name="T1" fmla="*/ 206 h 207"/>
              <a:gd name="T2" fmla="*/ 99 w 206"/>
              <a:gd name="T3" fmla="*/ 206 h 207"/>
              <a:gd name="T4" fmla="*/ 0 w 206"/>
              <a:gd name="T5" fmla="*/ 99 h 207"/>
              <a:gd name="T6" fmla="*/ 99 w 206"/>
              <a:gd name="T7" fmla="*/ 0 h 207"/>
              <a:gd name="T8" fmla="*/ 205 w 206"/>
              <a:gd name="T9" fmla="*/ 99 h 207"/>
              <a:gd name="T10" fmla="*/ 99 w 206"/>
              <a:gd name="T11" fmla="*/ 206 h 207"/>
              <a:gd name="T12" fmla="*/ 99 w 206"/>
              <a:gd name="T13" fmla="*/ 58 h 207"/>
              <a:gd name="T14" fmla="*/ 99 w 206"/>
              <a:gd name="T15" fmla="*/ 58 h 207"/>
              <a:gd name="T16" fmla="*/ 58 w 206"/>
              <a:gd name="T17" fmla="*/ 99 h 207"/>
              <a:gd name="T18" fmla="*/ 99 w 206"/>
              <a:gd name="T19" fmla="*/ 140 h 207"/>
              <a:gd name="T20" fmla="*/ 140 w 206"/>
              <a:gd name="T21" fmla="*/ 99 h 207"/>
              <a:gd name="T22" fmla="*/ 99 w 206"/>
              <a:gd name="T23" fmla="*/ 58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6" h="207">
                <a:moveTo>
                  <a:pt x="99" y="206"/>
                </a:moveTo>
                <a:lnTo>
                  <a:pt x="99" y="206"/>
                </a:lnTo>
                <a:cubicBezTo>
                  <a:pt x="41" y="206"/>
                  <a:pt x="0" y="156"/>
                  <a:pt x="0" y="99"/>
                </a:cubicBezTo>
                <a:cubicBezTo>
                  <a:pt x="0" y="41"/>
                  <a:pt x="41" y="0"/>
                  <a:pt x="99" y="0"/>
                </a:cubicBezTo>
                <a:cubicBezTo>
                  <a:pt x="156" y="0"/>
                  <a:pt x="205" y="41"/>
                  <a:pt x="205" y="99"/>
                </a:cubicBezTo>
                <a:cubicBezTo>
                  <a:pt x="205" y="156"/>
                  <a:pt x="156" y="206"/>
                  <a:pt x="99" y="206"/>
                </a:cubicBezTo>
                <a:close/>
                <a:moveTo>
                  <a:pt x="99" y="58"/>
                </a:moveTo>
                <a:lnTo>
                  <a:pt x="99" y="58"/>
                </a:lnTo>
                <a:cubicBezTo>
                  <a:pt x="82" y="58"/>
                  <a:pt x="58" y="82"/>
                  <a:pt x="58" y="99"/>
                </a:cubicBezTo>
                <a:cubicBezTo>
                  <a:pt x="58" y="123"/>
                  <a:pt x="82" y="140"/>
                  <a:pt x="99" y="140"/>
                </a:cubicBezTo>
                <a:cubicBezTo>
                  <a:pt x="123" y="140"/>
                  <a:pt x="140" y="123"/>
                  <a:pt x="140" y="99"/>
                </a:cubicBezTo>
                <a:cubicBezTo>
                  <a:pt x="140" y="82"/>
                  <a:pt x="123" y="58"/>
                  <a:pt x="99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98">
            <a:extLst>
              <a:ext uri="{FF2B5EF4-FFF2-40B4-BE49-F238E27FC236}">
                <a16:creationId xmlns:a16="http://schemas.microsoft.com/office/drawing/2014/main" id="{CC5E117B-9342-2B43-8C97-DEF6DBD41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3742" y="6232476"/>
            <a:ext cx="222726" cy="222726"/>
          </a:xfrm>
          <a:custGeom>
            <a:avLst/>
            <a:gdLst>
              <a:gd name="T0" fmla="*/ 98 w 206"/>
              <a:gd name="T1" fmla="*/ 205 h 206"/>
              <a:gd name="T2" fmla="*/ 98 w 206"/>
              <a:gd name="T3" fmla="*/ 205 h 206"/>
              <a:gd name="T4" fmla="*/ 0 w 206"/>
              <a:gd name="T5" fmla="*/ 107 h 206"/>
              <a:gd name="T6" fmla="*/ 98 w 206"/>
              <a:gd name="T7" fmla="*/ 0 h 206"/>
              <a:gd name="T8" fmla="*/ 205 w 206"/>
              <a:gd name="T9" fmla="*/ 107 h 206"/>
              <a:gd name="T10" fmla="*/ 98 w 206"/>
              <a:gd name="T11" fmla="*/ 205 h 206"/>
              <a:gd name="T12" fmla="*/ 98 w 206"/>
              <a:gd name="T13" fmla="*/ 66 h 206"/>
              <a:gd name="T14" fmla="*/ 98 w 206"/>
              <a:gd name="T15" fmla="*/ 66 h 206"/>
              <a:gd name="T16" fmla="*/ 66 w 206"/>
              <a:gd name="T17" fmla="*/ 107 h 206"/>
              <a:gd name="T18" fmla="*/ 98 w 206"/>
              <a:gd name="T19" fmla="*/ 148 h 206"/>
              <a:gd name="T20" fmla="*/ 139 w 206"/>
              <a:gd name="T21" fmla="*/ 107 h 206"/>
              <a:gd name="T22" fmla="*/ 98 w 206"/>
              <a:gd name="T23" fmla="*/ 6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6" h="206">
                <a:moveTo>
                  <a:pt x="98" y="205"/>
                </a:moveTo>
                <a:lnTo>
                  <a:pt x="98" y="205"/>
                </a:lnTo>
                <a:cubicBezTo>
                  <a:pt x="49" y="205"/>
                  <a:pt x="0" y="164"/>
                  <a:pt x="0" y="107"/>
                </a:cubicBezTo>
                <a:cubicBezTo>
                  <a:pt x="0" y="49"/>
                  <a:pt x="49" y="0"/>
                  <a:pt x="98" y="0"/>
                </a:cubicBezTo>
                <a:cubicBezTo>
                  <a:pt x="156" y="0"/>
                  <a:pt x="205" y="49"/>
                  <a:pt x="205" y="107"/>
                </a:cubicBezTo>
                <a:cubicBezTo>
                  <a:pt x="205" y="164"/>
                  <a:pt x="156" y="205"/>
                  <a:pt x="98" y="205"/>
                </a:cubicBezTo>
                <a:close/>
                <a:moveTo>
                  <a:pt x="98" y="66"/>
                </a:moveTo>
                <a:lnTo>
                  <a:pt x="98" y="66"/>
                </a:lnTo>
                <a:cubicBezTo>
                  <a:pt x="82" y="66"/>
                  <a:pt x="66" y="82"/>
                  <a:pt x="66" y="107"/>
                </a:cubicBezTo>
                <a:cubicBezTo>
                  <a:pt x="66" y="123"/>
                  <a:pt x="82" y="148"/>
                  <a:pt x="98" y="148"/>
                </a:cubicBezTo>
                <a:cubicBezTo>
                  <a:pt x="123" y="148"/>
                  <a:pt x="139" y="123"/>
                  <a:pt x="139" y="107"/>
                </a:cubicBezTo>
                <a:cubicBezTo>
                  <a:pt x="139" y="82"/>
                  <a:pt x="123" y="66"/>
                  <a:pt x="98" y="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99">
            <a:extLst>
              <a:ext uri="{FF2B5EF4-FFF2-40B4-BE49-F238E27FC236}">
                <a16:creationId xmlns:a16="http://schemas.microsoft.com/office/drawing/2014/main" id="{EC921482-BCA5-E24C-BA47-7C397ED4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840" y="6170872"/>
            <a:ext cx="47388" cy="71081"/>
          </a:xfrm>
          <a:custGeom>
            <a:avLst/>
            <a:gdLst>
              <a:gd name="T0" fmla="*/ 41 w 42"/>
              <a:gd name="T1" fmla="*/ 66 h 67"/>
              <a:gd name="T2" fmla="*/ 0 w 42"/>
              <a:gd name="T3" fmla="*/ 66 h 67"/>
              <a:gd name="T4" fmla="*/ 0 w 42"/>
              <a:gd name="T5" fmla="*/ 0 h 67"/>
              <a:gd name="T6" fmla="*/ 41 w 42"/>
              <a:gd name="T7" fmla="*/ 0 h 67"/>
              <a:gd name="T8" fmla="*/ 41 w 42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67">
                <a:moveTo>
                  <a:pt x="41" y="66"/>
                </a:moveTo>
                <a:lnTo>
                  <a:pt x="0" y="66"/>
                </a:lnTo>
                <a:lnTo>
                  <a:pt x="0" y="0"/>
                </a:lnTo>
                <a:lnTo>
                  <a:pt x="41" y="0"/>
                </a:lnTo>
                <a:lnTo>
                  <a:pt x="41" y="6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00">
            <a:extLst>
              <a:ext uri="{FF2B5EF4-FFF2-40B4-BE49-F238E27FC236}">
                <a16:creationId xmlns:a16="http://schemas.microsoft.com/office/drawing/2014/main" id="{28B39F32-C517-BE43-95CD-7553AB358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840" y="6303559"/>
            <a:ext cx="47388" cy="132687"/>
          </a:xfrm>
          <a:custGeom>
            <a:avLst/>
            <a:gdLst>
              <a:gd name="T0" fmla="*/ 41 w 42"/>
              <a:gd name="T1" fmla="*/ 123 h 124"/>
              <a:gd name="T2" fmla="*/ 0 w 42"/>
              <a:gd name="T3" fmla="*/ 123 h 124"/>
              <a:gd name="T4" fmla="*/ 0 w 42"/>
              <a:gd name="T5" fmla="*/ 0 h 124"/>
              <a:gd name="T6" fmla="*/ 41 w 42"/>
              <a:gd name="T7" fmla="*/ 0 h 124"/>
              <a:gd name="T8" fmla="*/ 41 w 42"/>
              <a:gd name="T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24">
                <a:moveTo>
                  <a:pt x="41" y="123"/>
                </a:moveTo>
                <a:lnTo>
                  <a:pt x="0" y="123"/>
                </a:lnTo>
                <a:lnTo>
                  <a:pt x="0" y="0"/>
                </a:lnTo>
                <a:lnTo>
                  <a:pt x="41" y="0"/>
                </a:lnTo>
                <a:lnTo>
                  <a:pt x="41" y="1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01">
            <a:extLst>
              <a:ext uri="{FF2B5EF4-FFF2-40B4-BE49-F238E27FC236}">
                <a16:creationId xmlns:a16="http://schemas.microsoft.com/office/drawing/2014/main" id="{0C9DBFB7-C7A6-FD42-8512-7DF7B7B8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840" y="6507327"/>
            <a:ext cx="47388" cy="132687"/>
          </a:xfrm>
          <a:custGeom>
            <a:avLst/>
            <a:gdLst>
              <a:gd name="T0" fmla="*/ 41 w 42"/>
              <a:gd name="T1" fmla="*/ 123 h 124"/>
              <a:gd name="T2" fmla="*/ 0 w 42"/>
              <a:gd name="T3" fmla="*/ 123 h 124"/>
              <a:gd name="T4" fmla="*/ 0 w 42"/>
              <a:gd name="T5" fmla="*/ 0 h 124"/>
              <a:gd name="T6" fmla="*/ 41 w 42"/>
              <a:gd name="T7" fmla="*/ 0 h 124"/>
              <a:gd name="T8" fmla="*/ 41 w 42"/>
              <a:gd name="T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24">
                <a:moveTo>
                  <a:pt x="41" y="123"/>
                </a:moveTo>
                <a:lnTo>
                  <a:pt x="0" y="123"/>
                </a:lnTo>
                <a:lnTo>
                  <a:pt x="0" y="0"/>
                </a:lnTo>
                <a:lnTo>
                  <a:pt x="41" y="0"/>
                </a:lnTo>
                <a:lnTo>
                  <a:pt x="41" y="1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02">
            <a:extLst>
              <a:ext uri="{FF2B5EF4-FFF2-40B4-BE49-F238E27FC236}">
                <a16:creationId xmlns:a16="http://schemas.microsoft.com/office/drawing/2014/main" id="{9F576635-555A-BA4D-ACC4-F29EBFFBF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840" y="6692143"/>
            <a:ext cx="47388" cy="90036"/>
          </a:xfrm>
          <a:custGeom>
            <a:avLst/>
            <a:gdLst>
              <a:gd name="T0" fmla="*/ 41 w 42"/>
              <a:gd name="T1" fmla="*/ 82 h 83"/>
              <a:gd name="T2" fmla="*/ 0 w 42"/>
              <a:gd name="T3" fmla="*/ 82 h 83"/>
              <a:gd name="T4" fmla="*/ 0 w 42"/>
              <a:gd name="T5" fmla="*/ 0 h 83"/>
              <a:gd name="T6" fmla="*/ 41 w 42"/>
              <a:gd name="T7" fmla="*/ 0 h 83"/>
              <a:gd name="T8" fmla="*/ 41 w 42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83">
                <a:moveTo>
                  <a:pt x="41" y="82"/>
                </a:moveTo>
                <a:lnTo>
                  <a:pt x="0" y="82"/>
                </a:lnTo>
                <a:lnTo>
                  <a:pt x="0" y="0"/>
                </a:lnTo>
                <a:lnTo>
                  <a:pt x="41" y="0"/>
                </a:lnTo>
                <a:lnTo>
                  <a:pt x="41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03">
            <a:extLst>
              <a:ext uri="{FF2B5EF4-FFF2-40B4-BE49-F238E27FC236}">
                <a16:creationId xmlns:a16="http://schemas.microsoft.com/office/drawing/2014/main" id="{4262EC40-A24F-E941-AAE6-F1F7B3607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338" y="6061878"/>
            <a:ext cx="1104147" cy="810340"/>
          </a:xfrm>
          <a:custGeom>
            <a:avLst/>
            <a:gdLst>
              <a:gd name="T0" fmla="*/ 911 w 1027"/>
              <a:gd name="T1" fmla="*/ 754 h 755"/>
              <a:gd name="T2" fmla="*/ 911 w 1027"/>
              <a:gd name="T3" fmla="*/ 754 h 755"/>
              <a:gd name="T4" fmla="*/ 41 w 1027"/>
              <a:gd name="T5" fmla="*/ 754 h 755"/>
              <a:gd name="T6" fmla="*/ 0 w 1027"/>
              <a:gd name="T7" fmla="*/ 714 h 755"/>
              <a:gd name="T8" fmla="*/ 0 w 1027"/>
              <a:gd name="T9" fmla="*/ 550 h 755"/>
              <a:gd name="T10" fmla="*/ 41 w 1027"/>
              <a:gd name="T11" fmla="*/ 501 h 755"/>
              <a:gd name="T12" fmla="*/ 148 w 1027"/>
              <a:gd name="T13" fmla="*/ 378 h 755"/>
              <a:gd name="T14" fmla="*/ 41 w 1027"/>
              <a:gd name="T15" fmla="*/ 254 h 755"/>
              <a:gd name="T16" fmla="*/ 0 w 1027"/>
              <a:gd name="T17" fmla="*/ 205 h 755"/>
              <a:gd name="T18" fmla="*/ 0 w 1027"/>
              <a:gd name="T19" fmla="*/ 41 h 755"/>
              <a:gd name="T20" fmla="*/ 41 w 1027"/>
              <a:gd name="T21" fmla="*/ 0 h 755"/>
              <a:gd name="T22" fmla="*/ 911 w 1027"/>
              <a:gd name="T23" fmla="*/ 0 h 755"/>
              <a:gd name="T24" fmla="*/ 1026 w 1027"/>
              <a:gd name="T25" fmla="*/ 115 h 755"/>
              <a:gd name="T26" fmla="*/ 1026 w 1027"/>
              <a:gd name="T27" fmla="*/ 641 h 755"/>
              <a:gd name="T28" fmla="*/ 911 w 1027"/>
              <a:gd name="T29" fmla="*/ 754 h 755"/>
              <a:gd name="T30" fmla="*/ 82 w 1027"/>
              <a:gd name="T31" fmla="*/ 673 h 755"/>
              <a:gd name="T32" fmla="*/ 82 w 1027"/>
              <a:gd name="T33" fmla="*/ 673 h 755"/>
              <a:gd name="T34" fmla="*/ 911 w 1027"/>
              <a:gd name="T35" fmla="*/ 673 h 755"/>
              <a:gd name="T36" fmla="*/ 944 w 1027"/>
              <a:gd name="T37" fmla="*/ 641 h 755"/>
              <a:gd name="T38" fmla="*/ 944 w 1027"/>
              <a:gd name="T39" fmla="*/ 115 h 755"/>
              <a:gd name="T40" fmla="*/ 911 w 1027"/>
              <a:gd name="T41" fmla="*/ 82 h 755"/>
              <a:gd name="T42" fmla="*/ 82 w 1027"/>
              <a:gd name="T43" fmla="*/ 82 h 755"/>
              <a:gd name="T44" fmla="*/ 82 w 1027"/>
              <a:gd name="T45" fmla="*/ 181 h 755"/>
              <a:gd name="T46" fmla="*/ 230 w 1027"/>
              <a:gd name="T47" fmla="*/ 378 h 755"/>
              <a:gd name="T48" fmla="*/ 82 w 1027"/>
              <a:gd name="T49" fmla="*/ 575 h 755"/>
              <a:gd name="T50" fmla="*/ 82 w 1027"/>
              <a:gd name="T51" fmla="*/ 6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27" h="755">
                <a:moveTo>
                  <a:pt x="911" y="754"/>
                </a:moveTo>
                <a:lnTo>
                  <a:pt x="911" y="754"/>
                </a:lnTo>
                <a:cubicBezTo>
                  <a:pt x="41" y="754"/>
                  <a:pt x="41" y="754"/>
                  <a:pt x="41" y="754"/>
                </a:cubicBezTo>
                <a:cubicBezTo>
                  <a:pt x="16" y="754"/>
                  <a:pt x="0" y="738"/>
                  <a:pt x="0" y="714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25"/>
                  <a:pt x="16" y="509"/>
                  <a:pt x="41" y="501"/>
                </a:cubicBezTo>
                <a:cubicBezTo>
                  <a:pt x="106" y="493"/>
                  <a:pt x="148" y="443"/>
                  <a:pt x="148" y="378"/>
                </a:cubicBezTo>
                <a:cubicBezTo>
                  <a:pt x="148" y="312"/>
                  <a:pt x="106" y="263"/>
                  <a:pt x="41" y="254"/>
                </a:cubicBezTo>
                <a:cubicBezTo>
                  <a:pt x="16" y="246"/>
                  <a:pt x="0" y="230"/>
                  <a:pt x="0" y="20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6" y="0"/>
                  <a:pt x="41" y="0"/>
                </a:cubicBezTo>
                <a:cubicBezTo>
                  <a:pt x="911" y="0"/>
                  <a:pt x="911" y="0"/>
                  <a:pt x="911" y="0"/>
                </a:cubicBezTo>
                <a:cubicBezTo>
                  <a:pt x="977" y="0"/>
                  <a:pt x="1026" y="49"/>
                  <a:pt x="1026" y="115"/>
                </a:cubicBezTo>
                <a:cubicBezTo>
                  <a:pt x="1026" y="641"/>
                  <a:pt x="1026" y="641"/>
                  <a:pt x="1026" y="641"/>
                </a:cubicBezTo>
                <a:cubicBezTo>
                  <a:pt x="1026" y="706"/>
                  <a:pt x="977" y="754"/>
                  <a:pt x="911" y="754"/>
                </a:cubicBezTo>
                <a:close/>
                <a:moveTo>
                  <a:pt x="82" y="673"/>
                </a:moveTo>
                <a:lnTo>
                  <a:pt x="82" y="673"/>
                </a:lnTo>
                <a:cubicBezTo>
                  <a:pt x="911" y="673"/>
                  <a:pt x="911" y="673"/>
                  <a:pt x="911" y="673"/>
                </a:cubicBezTo>
                <a:cubicBezTo>
                  <a:pt x="928" y="673"/>
                  <a:pt x="944" y="657"/>
                  <a:pt x="944" y="641"/>
                </a:cubicBezTo>
                <a:cubicBezTo>
                  <a:pt x="944" y="115"/>
                  <a:pt x="944" y="115"/>
                  <a:pt x="944" y="115"/>
                </a:cubicBezTo>
                <a:cubicBezTo>
                  <a:pt x="944" y="98"/>
                  <a:pt x="928" y="82"/>
                  <a:pt x="911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181"/>
                  <a:pt x="82" y="181"/>
                  <a:pt x="82" y="181"/>
                </a:cubicBezTo>
                <a:cubicBezTo>
                  <a:pt x="172" y="205"/>
                  <a:pt x="230" y="287"/>
                  <a:pt x="230" y="378"/>
                </a:cubicBezTo>
                <a:cubicBezTo>
                  <a:pt x="230" y="468"/>
                  <a:pt x="172" y="550"/>
                  <a:pt x="82" y="575"/>
                </a:cubicBezTo>
                <a:lnTo>
                  <a:pt x="82" y="6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1" name="Group 54">
            <a:extLst>
              <a:ext uri="{FF2B5EF4-FFF2-40B4-BE49-F238E27FC236}">
                <a16:creationId xmlns:a16="http://schemas.microsoft.com/office/drawing/2014/main" id="{E576153F-663A-794C-B733-2EE64EB0C24F}"/>
              </a:ext>
            </a:extLst>
          </p:cNvPr>
          <p:cNvGrpSpPr/>
          <p:nvPr/>
        </p:nvGrpSpPr>
        <p:grpSpPr>
          <a:xfrm>
            <a:off x="14655381" y="2321806"/>
            <a:ext cx="2605836" cy="858872"/>
            <a:chOff x="5334786" y="11420831"/>
            <a:chExt cx="4041983" cy="858872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003C5C8E-A9A3-6143-BCC1-18E73326B8CB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3CB1C89A-07FB-8047-B734-C7296A3529EA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oup 54">
            <a:extLst>
              <a:ext uri="{FF2B5EF4-FFF2-40B4-BE49-F238E27FC236}">
                <a16:creationId xmlns:a16="http://schemas.microsoft.com/office/drawing/2014/main" id="{F3CB5EE7-EB5C-E441-951E-9C1297FE7630}"/>
              </a:ext>
            </a:extLst>
          </p:cNvPr>
          <p:cNvGrpSpPr/>
          <p:nvPr/>
        </p:nvGrpSpPr>
        <p:grpSpPr>
          <a:xfrm>
            <a:off x="19233598" y="4584169"/>
            <a:ext cx="2605836" cy="858872"/>
            <a:chOff x="5334786" y="11420831"/>
            <a:chExt cx="4041983" cy="858872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1411CDBE-FC50-BA49-8F9E-14D7B69F8D65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411FE05F-7CC4-D94D-9138-6100E3749F1B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" name="Group 54">
            <a:extLst>
              <a:ext uri="{FF2B5EF4-FFF2-40B4-BE49-F238E27FC236}">
                <a16:creationId xmlns:a16="http://schemas.microsoft.com/office/drawing/2014/main" id="{B3F1E08E-9A5F-1248-94DF-627E2FE19BD7}"/>
              </a:ext>
            </a:extLst>
          </p:cNvPr>
          <p:cNvGrpSpPr/>
          <p:nvPr/>
        </p:nvGrpSpPr>
        <p:grpSpPr>
          <a:xfrm>
            <a:off x="10656333" y="4800038"/>
            <a:ext cx="2605836" cy="858872"/>
            <a:chOff x="5334786" y="11420831"/>
            <a:chExt cx="4041983" cy="858872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0960F728-5051-1E40-B3CD-B8A2088DD868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7B69AB40-3182-8849-BD36-1824FA5BB300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oup 54">
            <a:extLst>
              <a:ext uri="{FF2B5EF4-FFF2-40B4-BE49-F238E27FC236}">
                <a16:creationId xmlns:a16="http://schemas.microsoft.com/office/drawing/2014/main" id="{A295D46E-6D4D-B24E-8C9F-938883DBBD5E}"/>
              </a:ext>
            </a:extLst>
          </p:cNvPr>
          <p:cNvGrpSpPr/>
          <p:nvPr/>
        </p:nvGrpSpPr>
        <p:grpSpPr>
          <a:xfrm>
            <a:off x="17208590" y="9454874"/>
            <a:ext cx="2605836" cy="858872"/>
            <a:chOff x="5334786" y="11420831"/>
            <a:chExt cx="4041983" cy="858872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79825F81-3703-C64F-AADB-4DADBCD60A05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60EB8E0D-2AAE-BE4E-8E21-1CF91A52B8C0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oup 54">
            <a:extLst>
              <a:ext uri="{FF2B5EF4-FFF2-40B4-BE49-F238E27FC236}">
                <a16:creationId xmlns:a16="http://schemas.microsoft.com/office/drawing/2014/main" id="{5D1CB6F3-CFD9-FE4A-A747-88593B8184D4}"/>
              </a:ext>
            </a:extLst>
          </p:cNvPr>
          <p:cNvGrpSpPr/>
          <p:nvPr/>
        </p:nvGrpSpPr>
        <p:grpSpPr>
          <a:xfrm>
            <a:off x="12172754" y="9454874"/>
            <a:ext cx="2605836" cy="858872"/>
            <a:chOff x="5334786" y="11420831"/>
            <a:chExt cx="4041983" cy="858872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EA57B2F5-F9D6-8A43-B82D-2DF8DD30341D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52C1FE2C-E1C4-F249-9697-9E565BD4C673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514DC30C-FB3C-6C45-8B6D-CBDAC697498C}"/>
              </a:ext>
            </a:extLst>
          </p:cNvPr>
          <p:cNvGrpSpPr/>
          <p:nvPr/>
        </p:nvGrpSpPr>
        <p:grpSpPr>
          <a:xfrm>
            <a:off x="1247571" y="8488155"/>
            <a:ext cx="8026556" cy="2596395"/>
            <a:chOff x="2499601" y="-1755437"/>
            <a:chExt cx="8026556" cy="2596395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DC603271-FE65-2644-87E1-B0C275451FA4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DC004671-0303-1F40-9AB8-4540646338C0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258">
            <a:extLst>
              <a:ext uri="{FF2B5EF4-FFF2-40B4-BE49-F238E27FC236}">
                <a16:creationId xmlns:a16="http://schemas.microsoft.com/office/drawing/2014/main" id="{F29784F4-CBD1-0D45-A207-EE3EC490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623" y="4548625"/>
            <a:ext cx="4039614" cy="4039614"/>
          </a:xfrm>
          <a:custGeom>
            <a:avLst/>
            <a:gdLst>
              <a:gd name="T0" fmla="*/ 3198 w 3723"/>
              <a:gd name="T1" fmla="*/ 0 h 3722"/>
              <a:gd name="T2" fmla="*/ 3198 w 3723"/>
              <a:gd name="T3" fmla="*/ 0 h 3722"/>
              <a:gd name="T4" fmla="*/ 0 w 3723"/>
              <a:gd name="T5" fmla="*/ 0 h 3722"/>
              <a:gd name="T6" fmla="*/ 0 w 3723"/>
              <a:gd name="T7" fmla="*/ 1048 h 3722"/>
              <a:gd name="T8" fmla="*/ 2674 w 3723"/>
              <a:gd name="T9" fmla="*/ 3721 h 3722"/>
              <a:gd name="T10" fmla="*/ 3722 w 3723"/>
              <a:gd name="T11" fmla="*/ 3721 h 3722"/>
              <a:gd name="T12" fmla="*/ 3722 w 3723"/>
              <a:gd name="T13" fmla="*/ 533 h 3722"/>
              <a:gd name="T14" fmla="*/ 3198 w 3723"/>
              <a:gd name="T15" fmla="*/ 0 h 3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3" h="3722">
                <a:moveTo>
                  <a:pt x="3198" y="0"/>
                </a:moveTo>
                <a:lnTo>
                  <a:pt x="3198" y="0"/>
                </a:lnTo>
                <a:cubicBezTo>
                  <a:pt x="0" y="0"/>
                  <a:pt x="0" y="0"/>
                  <a:pt x="0" y="0"/>
                </a:cubicBezTo>
                <a:cubicBezTo>
                  <a:pt x="0" y="1048"/>
                  <a:pt x="0" y="1048"/>
                  <a:pt x="0" y="1048"/>
                </a:cubicBezTo>
                <a:cubicBezTo>
                  <a:pt x="1481" y="1048"/>
                  <a:pt x="2674" y="2248"/>
                  <a:pt x="2674" y="3721"/>
                </a:cubicBezTo>
                <a:cubicBezTo>
                  <a:pt x="3722" y="3721"/>
                  <a:pt x="3722" y="3721"/>
                  <a:pt x="3722" y="3721"/>
                </a:cubicBezTo>
                <a:cubicBezTo>
                  <a:pt x="3722" y="533"/>
                  <a:pt x="3722" y="533"/>
                  <a:pt x="3722" y="533"/>
                </a:cubicBezTo>
                <a:cubicBezTo>
                  <a:pt x="3722" y="235"/>
                  <a:pt x="3487" y="0"/>
                  <a:pt x="3198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9">
            <a:extLst>
              <a:ext uri="{FF2B5EF4-FFF2-40B4-BE49-F238E27FC236}">
                <a16:creationId xmlns:a16="http://schemas.microsoft.com/office/drawing/2014/main" id="{4E45EA7D-3F33-5145-8731-47205542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94" y="4548625"/>
            <a:ext cx="4030042" cy="4039614"/>
          </a:xfrm>
          <a:custGeom>
            <a:avLst/>
            <a:gdLst>
              <a:gd name="T0" fmla="*/ 3714 w 3715"/>
              <a:gd name="T1" fmla="*/ 1048 h 3722"/>
              <a:gd name="T2" fmla="*/ 3714 w 3715"/>
              <a:gd name="T3" fmla="*/ 1048 h 3722"/>
              <a:gd name="T4" fmla="*/ 3714 w 3715"/>
              <a:gd name="T5" fmla="*/ 0 h 3722"/>
              <a:gd name="T6" fmla="*/ 525 w 3715"/>
              <a:gd name="T7" fmla="*/ 0 h 3722"/>
              <a:gd name="T8" fmla="*/ 0 w 3715"/>
              <a:gd name="T9" fmla="*/ 533 h 3722"/>
              <a:gd name="T10" fmla="*/ 0 w 3715"/>
              <a:gd name="T11" fmla="*/ 3721 h 3722"/>
              <a:gd name="T12" fmla="*/ 1048 w 3715"/>
              <a:gd name="T13" fmla="*/ 3721 h 3722"/>
              <a:gd name="T14" fmla="*/ 3714 w 3715"/>
              <a:gd name="T15" fmla="*/ 1048 h 3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5" h="3722">
                <a:moveTo>
                  <a:pt x="3714" y="1048"/>
                </a:moveTo>
                <a:lnTo>
                  <a:pt x="3714" y="1048"/>
                </a:lnTo>
                <a:cubicBezTo>
                  <a:pt x="3714" y="0"/>
                  <a:pt x="3714" y="0"/>
                  <a:pt x="3714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235" y="0"/>
                  <a:pt x="0" y="235"/>
                  <a:pt x="0" y="533"/>
                </a:cubicBezTo>
                <a:cubicBezTo>
                  <a:pt x="0" y="3721"/>
                  <a:pt x="0" y="3721"/>
                  <a:pt x="0" y="3721"/>
                </a:cubicBezTo>
                <a:cubicBezTo>
                  <a:pt x="1048" y="3721"/>
                  <a:pt x="1048" y="3721"/>
                  <a:pt x="1048" y="3721"/>
                </a:cubicBezTo>
                <a:cubicBezTo>
                  <a:pt x="1048" y="2248"/>
                  <a:pt x="2241" y="1048"/>
                  <a:pt x="3714" y="104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60">
            <a:extLst>
              <a:ext uri="{FF2B5EF4-FFF2-40B4-BE49-F238E27FC236}">
                <a16:creationId xmlns:a16="http://schemas.microsoft.com/office/drawing/2014/main" id="{0AD7EC10-AD48-F04F-AFC5-2A96D4C6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623" y="8588239"/>
            <a:ext cx="4039614" cy="4039614"/>
          </a:xfrm>
          <a:custGeom>
            <a:avLst/>
            <a:gdLst>
              <a:gd name="T0" fmla="*/ 0 w 3723"/>
              <a:gd name="T1" fmla="*/ 2675 h 3724"/>
              <a:gd name="T2" fmla="*/ 0 w 3723"/>
              <a:gd name="T3" fmla="*/ 2675 h 3724"/>
              <a:gd name="T4" fmla="*/ 0 w 3723"/>
              <a:gd name="T5" fmla="*/ 3723 h 3724"/>
              <a:gd name="T6" fmla="*/ 3198 w 3723"/>
              <a:gd name="T7" fmla="*/ 3723 h 3724"/>
              <a:gd name="T8" fmla="*/ 3722 w 3723"/>
              <a:gd name="T9" fmla="*/ 3190 h 3724"/>
              <a:gd name="T10" fmla="*/ 3722 w 3723"/>
              <a:gd name="T11" fmla="*/ 0 h 3724"/>
              <a:gd name="T12" fmla="*/ 2674 w 3723"/>
              <a:gd name="T13" fmla="*/ 0 h 3724"/>
              <a:gd name="T14" fmla="*/ 0 w 3723"/>
              <a:gd name="T15" fmla="*/ 2675 h 3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3" h="3724">
                <a:moveTo>
                  <a:pt x="0" y="2675"/>
                </a:moveTo>
                <a:lnTo>
                  <a:pt x="0" y="2675"/>
                </a:lnTo>
                <a:cubicBezTo>
                  <a:pt x="0" y="3723"/>
                  <a:pt x="0" y="3723"/>
                  <a:pt x="0" y="3723"/>
                </a:cubicBezTo>
                <a:cubicBezTo>
                  <a:pt x="3198" y="3723"/>
                  <a:pt x="3198" y="3723"/>
                  <a:pt x="3198" y="3723"/>
                </a:cubicBezTo>
                <a:cubicBezTo>
                  <a:pt x="3487" y="3723"/>
                  <a:pt x="3722" y="3488"/>
                  <a:pt x="3722" y="3190"/>
                </a:cubicBezTo>
                <a:cubicBezTo>
                  <a:pt x="3722" y="0"/>
                  <a:pt x="3722" y="0"/>
                  <a:pt x="3722" y="0"/>
                </a:cubicBezTo>
                <a:cubicBezTo>
                  <a:pt x="2674" y="0"/>
                  <a:pt x="2674" y="0"/>
                  <a:pt x="2674" y="0"/>
                </a:cubicBezTo>
                <a:cubicBezTo>
                  <a:pt x="2674" y="1473"/>
                  <a:pt x="1481" y="2675"/>
                  <a:pt x="0" y="267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61">
            <a:extLst>
              <a:ext uri="{FF2B5EF4-FFF2-40B4-BE49-F238E27FC236}">
                <a16:creationId xmlns:a16="http://schemas.microsoft.com/office/drawing/2014/main" id="{8B7DCC42-E49B-C541-861C-A05DAC1E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94" y="8588239"/>
            <a:ext cx="4030042" cy="4039614"/>
          </a:xfrm>
          <a:custGeom>
            <a:avLst/>
            <a:gdLst>
              <a:gd name="T0" fmla="*/ 1048 w 3715"/>
              <a:gd name="T1" fmla="*/ 0 h 3724"/>
              <a:gd name="T2" fmla="*/ 1048 w 3715"/>
              <a:gd name="T3" fmla="*/ 0 h 3724"/>
              <a:gd name="T4" fmla="*/ 0 w 3715"/>
              <a:gd name="T5" fmla="*/ 0 h 3724"/>
              <a:gd name="T6" fmla="*/ 0 w 3715"/>
              <a:gd name="T7" fmla="*/ 3190 h 3724"/>
              <a:gd name="T8" fmla="*/ 525 w 3715"/>
              <a:gd name="T9" fmla="*/ 3723 h 3724"/>
              <a:gd name="T10" fmla="*/ 3714 w 3715"/>
              <a:gd name="T11" fmla="*/ 3723 h 3724"/>
              <a:gd name="T12" fmla="*/ 3714 w 3715"/>
              <a:gd name="T13" fmla="*/ 2675 h 3724"/>
              <a:gd name="T14" fmla="*/ 1048 w 3715"/>
              <a:gd name="T15" fmla="*/ 0 h 3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5" h="3724">
                <a:moveTo>
                  <a:pt x="1048" y="0"/>
                </a:moveTo>
                <a:lnTo>
                  <a:pt x="1048" y="0"/>
                </a:lnTo>
                <a:cubicBezTo>
                  <a:pt x="0" y="0"/>
                  <a:pt x="0" y="0"/>
                  <a:pt x="0" y="0"/>
                </a:cubicBezTo>
                <a:cubicBezTo>
                  <a:pt x="0" y="3190"/>
                  <a:pt x="0" y="3190"/>
                  <a:pt x="0" y="3190"/>
                </a:cubicBezTo>
                <a:cubicBezTo>
                  <a:pt x="0" y="3488"/>
                  <a:pt x="235" y="3723"/>
                  <a:pt x="525" y="3723"/>
                </a:cubicBezTo>
                <a:cubicBezTo>
                  <a:pt x="3714" y="3723"/>
                  <a:pt x="3714" y="3723"/>
                  <a:pt x="3714" y="3723"/>
                </a:cubicBezTo>
                <a:cubicBezTo>
                  <a:pt x="3714" y="2675"/>
                  <a:pt x="3714" y="2675"/>
                  <a:pt x="3714" y="2675"/>
                </a:cubicBezTo>
                <a:cubicBezTo>
                  <a:pt x="2241" y="2675"/>
                  <a:pt x="1048" y="1473"/>
                  <a:pt x="1048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62">
            <a:extLst>
              <a:ext uri="{FF2B5EF4-FFF2-40B4-BE49-F238E27FC236}">
                <a16:creationId xmlns:a16="http://schemas.microsoft.com/office/drawing/2014/main" id="{35922FEB-711A-9F49-8277-45010FE3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926" y="5687758"/>
            <a:ext cx="2895696" cy="2900481"/>
          </a:xfrm>
          <a:custGeom>
            <a:avLst/>
            <a:gdLst>
              <a:gd name="T0" fmla="*/ 0 w 2667"/>
              <a:gd name="T1" fmla="*/ 2673 h 2674"/>
              <a:gd name="T2" fmla="*/ 0 w 2667"/>
              <a:gd name="T3" fmla="*/ 2673 h 2674"/>
              <a:gd name="T4" fmla="*/ 2666 w 2667"/>
              <a:gd name="T5" fmla="*/ 2673 h 2674"/>
              <a:gd name="T6" fmla="*/ 2666 w 2667"/>
              <a:gd name="T7" fmla="*/ 0 h 2674"/>
              <a:gd name="T8" fmla="*/ 0 w 2667"/>
              <a:gd name="T9" fmla="*/ 2673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7" h="2674">
                <a:moveTo>
                  <a:pt x="0" y="2673"/>
                </a:moveTo>
                <a:lnTo>
                  <a:pt x="0" y="2673"/>
                </a:lnTo>
                <a:cubicBezTo>
                  <a:pt x="2666" y="2673"/>
                  <a:pt x="2666" y="2673"/>
                  <a:pt x="2666" y="2673"/>
                </a:cubicBezTo>
                <a:cubicBezTo>
                  <a:pt x="2666" y="0"/>
                  <a:pt x="2666" y="0"/>
                  <a:pt x="2666" y="0"/>
                </a:cubicBezTo>
                <a:cubicBezTo>
                  <a:pt x="1193" y="0"/>
                  <a:pt x="0" y="1200"/>
                  <a:pt x="0" y="267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63">
            <a:extLst>
              <a:ext uri="{FF2B5EF4-FFF2-40B4-BE49-F238E27FC236}">
                <a16:creationId xmlns:a16="http://schemas.microsoft.com/office/drawing/2014/main" id="{32492116-50A9-4C43-87BD-47AA80FA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926" y="8588239"/>
            <a:ext cx="2895696" cy="2905266"/>
          </a:xfrm>
          <a:custGeom>
            <a:avLst/>
            <a:gdLst>
              <a:gd name="T0" fmla="*/ 0 w 2667"/>
              <a:gd name="T1" fmla="*/ 0 h 2676"/>
              <a:gd name="T2" fmla="*/ 0 w 2667"/>
              <a:gd name="T3" fmla="*/ 0 h 2676"/>
              <a:gd name="T4" fmla="*/ 2666 w 2667"/>
              <a:gd name="T5" fmla="*/ 2675 h 2676"/>
              <a:gd name="T6" fmla="*/ 2666 w 2667"/>
              <a:gd name="T7" fmla="*/ 0 h 2676"/>
              <a:gd name="T8" fmla="*/ 0 w 2667"/>
              <a:gd name="T9" fmla="*/ 0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7" h="2676">
                <a:moveTo>
                  <a:pt x="0" y="0"/>
                </a:moveTo>
                <a:lnTo>
                  <a:pt x="0" y="0"/>
                </a:lnTo>
                <a:cubicBezTo>
                  <a:pt x="0" y="1473"/>
                  <a:pt x="1193" y="2675"/>
                  <a:pt x="2666" y="2675"/>
                </a:cubicBezTo>
                <a:cubicBezTo>
                  <a:pt x="2666" y="0"/>
                  <a:pt x="2666" y="0"/>
                  <a:pt x="2666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64">
            <a:extLst>
              <a:ext uri="{FF2B5EF4-FFF2-40B4-BE49-F238E27FC236}">
                <a16:creationId xmlns:a16="http://schemas.microsoft.com/office/drawing/2014/main" id="{401917FA-12DF-0043-B056-03C22B0BD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623" y="8588239"/>
            <a:ext cx="2905266" cy="2905266"/>
          </a:xfrm>
          <a:custGeom>
            <a:avLst/>
            <a:gdLst>
              <a:gd name="T0" fmla="*/ 0 w 2675"/>
              <a:gd name="T1" fmla="*/ 2675 h 2676"/>
              <a:gd name="T2" fmla="*/ 0 w 2675"/>
              <a:gd name="T3" fmla="*/ 2675 h 2676"/>
              <a:gd name="T4" fmla="*/ 2674 w 2675"/>
              <a:gd name="T5" fmla="*/ 0 h 2676"/>
              <a:gd name="T6" fmla="*/ 0 w 2675"/>
              <a:gd name="T7" fmla="*/ 0 h 2676"/>
              <a:gd name="T8" fmla="*/ 0 w 2675"/>
              <a:gd name="T9" fmla="*/ 2675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5" h="2676">
                <a:moveTo>
                  <a:pt x="0" y="2675"/>
                </a:moveTo>
                <a:lnTo>
                  <a:pt x="0" y="2675"/>
                </a:lnTo>
                <a:cubicBezTo>
                  <a:pt x="1481" y="2675"/>
                  <a:pt x="2674" y="1473"/>
                  <a:pt x="2674" y="0"/>
                </a:cubicBezTo>
                <a:cubicBezTo>
                  <a:pt x="0" y="0"/>
                  <a:pt x="0" y="0"/>
                  <a:pt x="0" y="0"/>
                </a:cubicBezTo>
                <a:lnTo>
                  <a:pt x="0" y="2675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65">
            <a:extLst>
              <a:ext uri="{FF2B5EF4-FFF2-40B4-BE49-F238E27FC236}">
                <a16:creationId xmlns:a16="http://schemas.microsoft.com/office/drawing/2014/main" id="{D34E2F84-1D2C-DC4F-8D8B-326207CC7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623" y="5687758"/>
            <a:ext cx="2905266" cy="2900481"/>
          </a:xfrm>
          <a:custGeom>
            <a:avLst/>
            <a:gdLst>
              <a:gd name="T0" fmla="*/ 2674 w 2675"/>
              <a:gd name="T1" fmla="*/ 2673 h 2674"/>
              <a:gd name="T2" fmla="*/ 2674 w 2675"/>
              <a:gd name="T3" fmla="*/ 2673 h 2674"/>
              <a:gd name="T4" fmla="*/ 0 w 2675"/>
              <a:gd name="T5" fmla="*/ 0 h 2674"/>
              <a:gd name="T6" fmla="*/ 0 w 2675"/>
              <a:gd name="T7" fmla="*/ 2673 h 2674"/>
              <a:gd name="T8" fmla="*/ 2674 w 2675"/>
              <a:gd name="T9" fmla="*/ 2673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5" h="2674">
                <a:moveTo>
                  <a:pt x="2674" y="2673"/>
                </a:moveTo>
                <a:lnTo>
                  <a:pt x="2674" y="2673"/>
                </a:lnTo>
                <a:cubicBezTo>
                  <a:pt x="2674" y="1200"/>
                  <a:pt x="1481" y="0"/>
                  <a:pt x="0" y="0"/>
                </a:cubicBezTo>
                <a:cubicBezTo>
                  <a:pt x="0" y="2673"/>
                  <a:pt x="0" y="2673"/>
                  <a:pt x="0" y="2673"/>
                </a:cubicBezTo>
                <a:lnTo>
                  <a:pt x="2674" y="2673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66">
            <a:extLst>
              <a:ext uri="{FF2B5EF4-FFF2-40B4-BE49-F238E27FC236}">
                <a16:creationId xmlns:a16="http://schemas.microsoft.com/office/drawing/2014/main" id="{C1109B15-8704-F246-8E7D-72732CB0D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977" y="7372526"/>
            <a:ext cx="244101" cy="344612"/>
          </a:xfrm>
          <a:custGeom>
            <a:avLst/>
            <a:gdLst>
              <a:gd name="T0" fmla="*/ 226 w 227"/>
              <a:gd name="T1" fmla="*/ 316 h 317"/>
              <a:gd name="T2" fmla="*/ 226 w 227"/>
              <a:gd name="T3" fmla="*/ 316 h 317"/>
              <a:gd name="T4" fmla="*/ 0 w 227"/>
              <a:gd name="T5" fmla="*/ 316 h 317"/>
              <a:gd name="T6" fmla="*/ 0 w 227"/>
              <a:gd name="T7" fmla="*/ 45 h 317"/>
              <a:gd name="T8" fmla="*/ 45 w 227"/>
              <a:gd name="T9" fmla="*/ 0 h 317"/>
              <a:gd name="T10" fmla="*/ 180 w 227"/>
              <a:gd name="T11" fmla="*/ 0 h 317"/>
              <a:gd name="T12" fmla="*/ 226 w 227"/>
              <a:gd name="T13" fmla="*/ 45 h 317"/>
              <a:gd name="T14" fmla="*/ 226 w 227"/>
              <a:gd name="T15" fmla="*/ 316 h 317"/>
              <a:gd name="T16" fmla="*/ 45 w 227"/>
              <a:gd name="T17" fmla="*/ 271 h 317"/>
              <a:gd name="T18" fmla="*/ 45 w 227"/>
              <a:gd name="T19" fmla="*/ 271 h 317"/>
              <a:gd name="T20" fmla="*/ 180 w 227"/>
              <a:gd name="T21" fmla="*/ 271 h 317"/>
              <a:gd name="T22" fmla="*/ 180 w 227"/>
              <a:gd name="T23" fmla="*/ 45 h 317"/>
              <a:gd name="T24" fmla="*/ 180 w 227"/>
              <a:gd name="T25" fmla="*/ 45 h 317"/>
              <a:gd name="T26" fmla="*/ 45 w 227"/>
              <a:gd name="T27" fmla="*/ 45 h 317"/>
              <a:gd name="T28" fmla="*/ 45 w 227"/>
              <a:gd name="T29" fmla="*/ 45 h 317"/>
              <a:gd name="T30" fmla="*/ 45 w 227"/>
              <a:gd name="T31" fmla="*/ 27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317">
                <a:moveTo>
                  <a:pt x="226" y="316"/>
                </a:moveTo>
                <a:lnTo>
                  <a:pt x="226" y="316"/>
                </a:lnTo>
                <a:cubicBezTo>
                  <a:pt x="0" y="316"/>
                  <a:pt x="0" y="316"/>
                  <a:pt x="0" y="31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207" y="0"/>
                  <a:pt x="226" y="18"/>
                  <a:pt x="226" y="45"/>
                </a:cubicBezTo>
                <a:lnTo>
                  <a:pt x="226" y="316"/>
                </a:lnTo>
                <a:close/>
                <a:moveTo>
                  <a:pt x="45" y="271"/>
                </a:moveTo>
                <a:lnTo>
                  <a:pt x="45" y="271"/>
                </a:lnTo>
                <a:cubicBezTo>
                  <a:pt x="180" y="271"/>
                  <a:pt x="180" y="271"/>
                  <a:pt x="180" y="271"/>
                </a:cubicBezTo>
                <a:cubicBezTo>
                  <a:pt x="180" y="45"/>
                  <a:pt x="180" y="45"/>
                  <a:pt x="180" y="45"/>
                </a:cubicBezTo>
                <a:lnTo>
                  <a:pt x="180" y="45"/>
                </a:ln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2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67">
            <a:extLst>
              <a:ext uri="{FF2B5EF4-FFF2-40B4-BE49-F238E27FC236}">
                <a16:creationId xmlns:a16="http://schemas.microsoft.com/office/drawing/2014/main" id="{B01EEC20-D377-6C40-AC38-0053666EA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596" y="7272012"/>
            <a:ext cx="708368" cy="454697"/>
          </a:xfrm>
          <a:custGeom>
            <a:avLst/>
            <a:gdLst>
              <a:gd name="T0" fmla="*/ 587 w 651"/>
              <a:gd name="T1" fmla="*/ 416 h 417"/>
              <a:gd name="T2" fmla="*/ 587 w 651"/>
              <a:gd name="T3" fmla="*/ 416 h 417"/>
              <a:gd name="T4" fmla="*/ 63 w 651"/>
              <a:gd name="T5" fmla="*/ 416 h 417"/>
              <a:gd name="T6" fmla="*/ 0 w 651"/>
              <a:gd name="T7" fmla="*/ 353 h 417"/>
              <a:gd name="T8" fmla="*/ 0 w 651"/>
              <a:gd name="T9" fmla="*/ 82 h 417"/>
              <a:gd name="T10" fmla="*/ 27 w 651"/>
              <a:gd name="T11" fmla="*/ 55 h 417"/>
              <a:gd name="T12" fmla="*/ 27 w 651"/>
              <a:gd name="T13" fmla="*/ 55 h 417"/>
              <a:gd name="T14" fmla="*/ 54 w 651"/>
              <a:gd name="T15" fmla="*/ 82 h 417"/>
              <a:gd name="T16" fmla="*/ 54 w 651"/>
              <a:gd name="T17" fmla="*/ 353 h 417"/>
              <a:gd name="T18" fmla="*/ 63 w 651"/>
              <a:gd name="T19" fmla="*/ 362 h 417"/>
              <a:gd name="T20" fmla="*/ 587 w 651"/>
              <a:gd name="T21" fmla="*/ 362 h 417"/>
              <a:gd name="T22" fmla="*/ 596 w 651"/>
              <a:gd name="T23" fmla="*/ 353 h 417"/>
              <a:gd name="T24" fmla="*/ 596 w 651"/>
              <a:gd name="T25" fmla="*/ 0 h 417"/>
              <a:gd name="T26" fmla="*/ 650 w 651"/>
              <a:gd name="T27" fmla="*/ 0 h 417"/>
              <a:gd name="T28" fmla="*/ 650 w 651"/>
              <a:gd name="T29" fmla="*/ 353 h 417"/>
              <a:gd name="T30" fmla="*/ 587 w 651"/>
              <a:gd name="T31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1" h="417">
                <a:moveTo>
                  <a:pt x="587" y="416"/>
                </a:moveTo>
                <a:lnTo>
                  <a:pt x="587" y="416"/>
                </a:lnTo>
                <a:cubicBezTo>
                  <a:pt x="63" y="416"/>
                  <a:pt x="63" y="416"/>
                  <a:pt x="63" y="416"/>
                </a:cubicBezTo>
                <a:cubicBezTo>
                  <a:pt x="27" y="416"/>
                  <a:pt x="0" y="389"/>
                  <a:pt x="0" y="35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64"/>
                  <a:pt x="9" y="55"/>
                  <a:pt x="27" y="55"/>
                </a:cubicBezTo>
                <a:lnTo>
                  <a:pt x="27" y="55"/>
                </a:lnTo>
                <a:cubicBezTo>
                  <a:pt x="45" y="55"/>
                  <a:pt x="54" y="64"/>
                  <a:pt x="54" y="82"/>
                </a:cubicBezTo>
                <a:cubicBezTo>
                  <a:pt x="54" y="353"/>
                  <a:pt x="54" y="353"/>
                  <a:pt x="54" y="353"/>
                </a:cubicBezTo>
                <a:lnTo>
                  <a:pt x="63" y="362"/>
                </a:lnTo>
                <a:cubicBezTo>
                  <a:pt x="587" y="362"/>
                  <a:pt x="587" y="362"/>
                  <a:pt x="587" y="362"/>
                </a:cubicBezTo>
                <a:lnTo>
                  <a:pt x="596" y="353"/>
                </a:lnTo>
                <a:cubicBezTo>
                  <a:pt x="596" y="0"/>
                  <a:pt x="596" y="0"/>
                  <a:pt x="596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50" y="353"/>
                  <a:pt x="650" y="353"/>
                  <a:pt x="650" y="353"/>
                </a:cubicBezTo>
                <a:cubicBezTo>
                  <a:pt x="650" y="389"/>
                  <a:pt x="623" y="416"/>
                  <a:pt x="587" y="4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68">
            <a:extLst>
              <a:ext uri="{FF2B5EF4-FFF2-40B4-BE49-F238E27FC236}">
                <a16:creationId xmlns:a16="http://schemas.microsoft.com/office/drawing/2014/main" id="{55A88009-8214-2244-B3EF-C39737C79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8161" y="6980051"/>
            <a:ext cx="813666" cy="335039"/>
          </a:xfrm>
          <a:custGeom>
            <a:avLst/>
            <a:gdLst>
              <a:gd name="T0" fmla="*/ 632 w 751"/>
              <a:gd name="T1" fmla="*/ 308 h 309"/>
              <a:gd name="T2" fmla="*/ 632 w 751"/>
              <a:gd name="T3" fmla="*/ 308 h 309"/>
              <a:gd name="T4" fmla="*/ 542 w 751"/>
              <a:gd name="T5" fmla="*/ 271 h 309"/>
              <a:gd name="T6" fmla="*/ 460 w 751"/>
              <a:gd name="T7" fmla="*/ 308 h 309"/>
              <a:gd name="T8" fmla="*/ 370 w 751"/>
              <a:gd name="T9" fmla="*/ 271 h 309"/>
              <a:gd name="T10" fmla="*/ 289 w 751"/>
              <a:gd name="T11" fmla="*/ 308 h 309"/>
              <a:gd name="T12" fmla="*/ 198 w 751"/>
              <a:gd name="T13" fmla="*/ 271 h 309"/>
              <a:gd name="T14" fmla="*/ 108 w 751"/>
              <a:gd name="T15" fmla="*/ 308 h 309"/>
              <a:gd name="T16" fmla="*/ 0 w 751"/>
              <a:gd name="T17" fmla="*/ 190 h 309"/>
              <a:gd name="T18" fmla="*/ 0 w 751"/>
              <a:gd name="T19" fmla="*/ 181 h 309"/>
              <a:gd name="T20" fmla="*/ 99 w 751"/>
              <a:gd name="T21" fmla="*/ 27 h 309"/>
              <a:gd name="T22" fmla="*/ 144 w 751"/>
              <a:gd name="T23" fmla="*/ 0 h 309"/>
              <a:gd name="T24" fmla="*/ 596 w 751"/>
              <a:gd name="T25" fmla="*/ 0 h 309"/>
              <a:gd name="T26" fmla="*/ 596 w 751"/>
              <a:gd name="T27" fmla="*/ 0 h 309"/>
              <a:gd name="T28" fmla="*/ 650 w 751"/>
              <a:gd name="T29" fmla="*/ 27 h 309"/>
              <a:gd name="T30" fmla="*/ 750 w 751"/>
              <a:gd name="T31" fmla="*/ 181 h 309"/>
              <a:gd name="T32" fmla="*/ 750 w 751"/>
              <a:gd name="T33" fmla="*/ 190 h 309"/>
              <a:gd name="T34" fmla="*/ 641 w 751"/>
              <a:gd name="T35" fmla="*/ 308 h 309"/>
              <a:gd name="T36" fmla="*/ 632 w 751"/>
              <a:gd name="T37" fmla="*/ 308 h 309"/>
              <a:gd name="T38" fmla="*/ 542 w 751"/>
              <a:gd name="T39" fmla="*/ 190 h 309"/>
              <a:gd name="T40" fmla="*/ 542 w 751"/>
              <a:gd name="T41" fmla="*/ 190 h 309"/>
              <a:gd name="T42" fmla="*/ 542 w 751"/>
              <a:gd name="T43" fmla="*/ 190 h 309"/>
              <a:gd name="T44" fmla="*/ 578 w 751"/>
              <a:gd name="T45" fmla="*/ 217 h 309"/>
              <a:gd name="T46" fmla="*/ 632 w 751"/>
              <a:gd name="T47" fmla="*/ 253 h 309"/>
              <a:gd name="T48" fmla="*/ 686 w 751"/>
              <a:gd name="T49" fmla="*/ 199 h 309"/>
              <a:gd name="T50" fmla="*/ 596 w 751"/>
              <a:gd name="T51" fmla="*/ 64 h 309"/>
              <a:gd name="T52" fmla="*/ 144 w 751"/>
              <a:gd name="T53" fmla="*/ 64 h 309"/>
              <a:gd name="T54" fmla="*/ 144 w 751"/>
              <a:gd name="T55" fmla="*/ 64 h 309"/>
              <a:gd name="T56" fmla="*/ 54 w 751"/>
              <a:gd name="T57" fmla="*/ 199 h 309"/>
              <a:gd name="T58" fmla="*/ 108 w 751"/>
              <a:gd name="T59" fmla="*/ 253 h 309"/>
              <a:gd name="T60" fmla="*/ 162 w 751"/>
              <a:gd name="T61" fmla="*/ 217 h 309"/>
              <a:gd name="T62" fmla="*/ 198 w 751"/>
              <a:gd name="T63" fmla="*/ 190 h 309"/>
              <a:gd name="T64" fmla="*/ 198 w 751"/>
              <a:gd name="T65" fmla="*/ 190 h 309"/>
              <a:gd name="T66" fmla="*/ 235 w 751"/>
              <a:gd name="T67" fmla="*/ 217 h 309"/>
              <a:gd name="T68" fmla="*/ 289 w 751"/>
              <a:gd name="T69" fmla="*/ 253 h 309"/>
              <a:gd name="T70" fmla="*/ 334 w 751"/>
              <a:gd name="T71" fmla="*/ 217 h 309"/>
              <a:gd name="T72" fmla="*/ 370 w 751"/>
              <a:gd name="T73" fmla="*/ 190 h 309"/>
              <a:gd name="T74" fmla="*/ 370 w 751"/>
              <a:gd name="T75" fmla="*/ 190 h 309"/>
              <a:gd name="T76" fmla="*/ 406 w 751"/>
              <a:gd name="T77" fmla="*/ 217 h 309"/>
              <a:gd name="T78" fmla="*/ 460 w 751"/>
              <a:gd name="T79" fmla="*/ 253 h 309"/>
              <a:gd name="T80" fmla="*/ 506 w 751"/>
              <a:gd name="T81" fmla="*/ 217 h 309"/>
              <a:gd name="T82" fmla="*/ 542 w 751"/>
              <a:gd name="T83" fmla="*/ 19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51" h="309">
                <a:moveTo>
                  <a:pt x="632" y="308"/>
                </a:moveTo>
                <a:lnTo>
                  <a:pt x="632" y="308"/>
                </a:lnTo>
                <a:cubicBezTo>
                  <a:pt x="596" y="308"/>
                  <a:pt x="569" y="299"/>
                  <a:pt x="542" y="271"/>
                </a:cubicBezTo>
                <a:cubicBezTo>
                  <a:pt x="524" y="299"/>
                  <a:pt x="488" y="308"/>
                  <a:pt x="460" y="308"/>
                </a:cubicBezTo>
                <a:cubicBezTo>
                  <a:pt x="424" y="308"/>
                  <a:pt x="397" y="299"/>
                  <a:pt x="370" y="271"/>
                </a:cubicBezTo>
                <a:cubicBezTo>
                  <a:pt x="352" y="299"/>
                  <a:pt x="316" y="308"/>
                  <a:pt x="289" y="308"/>
                </a:cubicBezTo>
                <a:cubicBezTo>
                  <a:pt x="253" y="308"/>
                  <a:pt x="226" y="299"/>
                  <a:pt x="198" y="271"/>
                </a:cubicBezTo>
                <a:cubicBezTo>
                  <a:pt x="180" y="299"/>
                  <a:pt x="144" y="308"/>
                  <a:pt x="108" y="308"/>
                </a:cubicBezTo>
                <a:cubicBezTo>
                  <a:pt x="45" y="308"/>
                  <a:pt x="0" y="253"/>
                  <a:pt x="0" y="190"/>
                </a:cubicBezTo>
                <a:cubicBezTo>
                  <a:pt x="0" y="181"/>
                  <a:pt x="0" y="181"/>
                  <a:pt x="0" y="181"/>
                </a:cubicBezTo>
                <a:cubicBezTo>
                  <a:pt x="99" y="27"/>
                  <a:pt x="99" y="27"/>
                  <a:pt x="99" y="27"/>
                </a:cubicBezTo>
                <a:cubicBezTo>
                  <a:pt x="108" y="9"/>
                  <a:pt x="126" y="0"/>
                  <a:pt x="144" y="0"/>
                </a:cubicBezTo>
                <a:cubicBezTo>
                  <a:pt x="596" y="0"/>
                  <a:pt x="596" y="0"/>
                  <a:pt x="596" y="0"/>
                </a:cubicBezTo>
                <a:lnTo>
                  <a:pt x="596" y="0"/>
                </a:lnTo>
                <a:cubicBezTo>
                  <a:pt x="614" y="0"/>
                  <a:pt x="632" y="9"/>
                  <a:pt x="650" y="27"/>
                </a:cubicBezTo>
                <a:cubicBezTo>
                  <a:pt x="750" y="181"/>
                  <a:pt x="750" y="181"/>
                  <a:pt x="750" y="181"/>
                </a:cubicBezTo>
                <a:cubicBezTo>
                  <a:pt x="750" y="190"/>
                  <a:pt x="750" y="190"/>
                  <a:pt x="750" y="190"/>
                </a:cubicBezTo>
                <a:cubicBezTo>
                  <a:pt x="750" y="253"/>
                  <a:pt x="695" y="308"/>
                  <a:pt x="641" y="308"/>
                </a:cubicBezTo>
                <a:cubicBezTo>
                  <a:pt x="632" y="308"/>
                  <a:pt x="632" y="308"/>
                  <a:pt x="632" y="308"/>
                </a:cubicBezTo>
                <a:close/>
                <a:moveTo>
                  <a:pt x="542" y="190"/>
                </a:moveTo>
                <a:lnTo>
                  <a:pt x="542" y="190"/>
                </a:lnTo>
                <a:lnTo>
                  <a:pt x="542" y="190"/>
                </a:lnTo>
                <a:cubicBezTo>
                  <a:pt x="560" y="190"/>
                  <a:pt x="569" y="199"/>
                  <a:pt x="578" y="217"/>
                </a:cubicBezTo>
                <a:cubicBezTo>
                  <a:pt x="587" y="235"/>
                  <a:pt x="614" y="253"/>
                  <a:pt x="632" y="253"/>
                </a:cubicBezTo>
                <a:cubicBezTo>
                  <a:pt x="659" y="253"/>
                  <a:pt x="686" y="226"/>
                  <a:pt x="686" y="199"/>
                </a:cubicBezTo>
                <a:cubicBezTo>
                  <a:pt x="596" y="64"/>
                  <a:pt x="596" y="64"/>
                  <a:pt x="596" y="64"/>
                </a:cubicBezTo>
                <a:cubicBezTo>
                  <a:pt x="144" y="64"/>
                  <a:pt x="144" y="64"/>
                  <a:pt x="144" y="64"/>
                </a:cubicBezTo>
                <a:lnTo>
                  <a:pt x="144" y="64"/>
                </a:lnTo>
                <a:cubicBezTo>
                  <a:pt x="54" y="199"/>
                  <a:pt x="54" y="199"/>
                  <a:pt x="54" y="199"/>
                </a:cubicBezTo>
                <a:cubicBezTo>
                  <a:pt x="63" y="226"/>
                  <a:pt x="81" y="244"/>
                  <a:pt x="108" y="253"/>
                </a:cubicBezTo>
                <a:cubicBezTo>
                  <a:pt x="135" y="253"/>
                  <a:pt x="153" y="235"/>
                  <a:pt x="162" y="217"/>
                </a:cubicBezTo>
                <a:cubicBezTo>
                  <a:pt x="171" y="199"/>
                  <a:pt x="189" y="190"/>
                  <a:pt x="198" y="190"/>
                </a:cubicBezTo>
                <a:lnTo>
                  <a:pt x="198" y="190"/>
                </a:lnTo>
                <a:cubicBezTo>
                  <a:pt x="217" y="190"/>
                  <a:pt x="226" y="199"/>
                  <a:pt x="235" y="217"/>
                </a:cubicBezTo>
                <a:cubicBezTo>
                  <a:pt x="244" y="235"/>
                  <a:pt x="262" y="253"/>
                  <a:pt x="289" y="253"/>
                </a:cubicBezTo>
                <a:cubicBezTo>
                  <a:pt x="307" y="253"/>
                  <a:pt x="325" y="235"/>
                  <a:pt x="334" y="217"/>
                </a:cubicBezTo>
                <a:cubicBezTo>
                  <a:pt x="343" y="199"/>
                  <a:pt x="361" y="190"/>
                  <a:pt x="370" y="190"/>
                </a:cubicBezTo>
                <a:lnTo>
                  <a:pt x="370" y="190"/>
                </a:lnTo>
                <a:cubicBezTo>
                  <a:pt x="388" y="190"/>
                  <a:pt x="397" y="199"/>
                  <a:pt x="406" y="217"/>
                </a:cubicBezTo>
                <a:cubicBezTo>
                  <a:pt x="415" y="235"/>
                  <a:pt x="433" y="253"/>
                  <a:pt x="460" y="253"/>
                </a:cubicBezTo>
                <a:cubicBezTo>
                  <a:pt x="479" y="253"/>
                  <a:pt x="497" y="235"/>
                  <a:pt x="506" y="217"/>
                </a:cubicBezTo>
                <a:cubicBezTo>
                  <a:pt x="515" y="199"/>
                  <a:pt x="533" y="190"/>
                  <a:pt x="542" y="19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69">
            <a:extLst>
              <a:ext uri="{FF2B5EF4-FFF2-40B4-BE49-F238E27FC236}">
                <a16:creationId xmlns:a16="http://schemas.microsoft.com/office/drawing/2014/main" id="{17E83D1D-2398-4049-BC18-0D349412F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7787" y="7295945"/>
            <a:ext cx="215381" cy="38290"/>
          </a:xfrm>
          <a:custGeom>
            <a:avLst/>
            <a:gdLst>
              <a:gd name="T0" fmla="*/ 199 w 200"/>
              <a:gd name="T1" fmla="*/ 36 h 37"/>
              <a:gd name="T2" fmla="*/ 0 w 200"/>
              <a:gd name="T3" fmla="*/ 36 h 37"/>
              <a:gd name="T4" fmla="*/ 0 w 200"/>
              <a:gd name="T5" fmla="*/ 0 h 37"/>
              <a:gd name="T6" fmla="*/ 199 w 200"/>
              <a:gd name="T7" fmla="*/ 0 h 37"/>
              <a:gd name="T8" fmla="*/ 199 w 200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37">
                <a:moveTo>
                  <a:pt x="199" y="36"/>
                </a:moveTo>
                <a:lnTo>
                  <a:pt x="0" y="36"/>
                </a:lnTo>
                <a:lnTo>
                  <a:pt x="0" y="0"/>
                </a:lnTo>
                <a:lnTo>
                  <a:pt x="199" y="0"/>
                </a:lnTo>
                <a:lnTo>
                  <a:pt x="199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70">
            <a:extLst>
              <a:ext uri="{FF2B5EF4-FFF2-40B4-BE49-F238E27FC236}">
                <a16:creationId xmlns:a16="http://schemas.microsoft.com/office/drawing/2014/main" id="{14C77B04-EC05-7F44-A170-5B0E1E15C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505" y="7147569"/>
            <a:ext cx="205808" cy="402047"/>
          </a:xfrm>
          <a:custGeom>
            <a:avLst/>
            <a:gdLst>
              <a:gd name="T0" fmla="*/ 82 w 191"/>
              <a:gd name="T1" fmla="*/ 0 h 371"/>
              <a:gd name="T2" fmla="*/ 82 w 191"/>
              <a:gd name="T3" fmla="*/ 0 h 371"/>
              <a:gd name="T4" fmla="*/ 0 w 191"/>
              <a:gd name="T5" fmla="*/ 0 h 371"/>
              <a:gd name="T6" fmla="*/ 0 w 191"/>
              <a:gd name="T7" fmla="*/ 45 h 371"/>
              <a:gd name="T8" fmla="*/ 55 w 191"/>
              <a:gd name="T9" fmla="*/ 45 h 371"/>
              <a:gd name="T10" fmla="*/ 73 w 191"/>
              <a:gd name="T11" fmla="*/ 54 h 371"/>
              <a:gd name="T12" fmla="*/ 145 w 191"/>
              <a:gd name="T13" fmla="*/ 145 h 371"/>
              <a:gd name="T14" fmla="*/ 145 w 191"/>
              <a:gd name="T15" fmla="*/ 325 h 371"/>
              <a:gd name="T16" fmla="*/ 28 w 191"/>
              <a:gd name="T17" fmla="*/ 325 h 371"/>
              <a:gd name="T18" fmla="*/ 37 w 191"/>
              <a:gd name="T19" fmla="*/ 343 h 371"/>
              <a:gd name="T20" fmla="*/ 28 w 191"/>
              <a:gd name="T21" fmla="*/ 370 h 371"/>
              <a:gd name="T22" fmla="*/ 145 w 191"/>
              <a:gd name="T23" fmla="*/ 370 h 371"/>
              <a:gd name="T24" fmla="*/ 190 w 191"/>
              <a:gd name="T25" fmla="*/ 325 h 371"/>
              <a:gd name="T26" fmla="*/ 190 w 191"/>
              <a:gd name="T27" fmla="*/ 126 h 371"/>
              <a:gd name="T28" fmla="*/ 190 w 191"/>
              <a:gd name="T29" fmla="*/ 126 h 371"/>
              <a:gd name="T30" fmla="*/ 100 w 191"/>
              <a:gd name="T31" fmla="*/ 9 h 371"/>
              <a:gd name="T32" fmla="*/ 82 w 191"/>
              <a:gd name="T33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371">
                <a:moveTo>
                  <a:pt x="82" y="0"/>
                </a:moveTo>
                <a:lnTo>
                  <a:pt x="8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64" y="45"/>
                  <a:pt x="73" y="54"/>
                  <a:pt x="73" y="54"/>
                </a:cubicBezTo>
                <a:cubicBezTo>
                  <a:pt x="145" y="145"/>
                  <a:pt x="145" y="145"/>
                  <a:pt x="145" y="145"/>
                </a:cubicBezTo>
                <a:cubicBezTo>
                  <a:pt x="145" y="325"/>
                  <a:pt x="145" y="325"/>
                  <a:pt x="145" y="325"/>
                </a:cubicBezTo>
                <a:cubicBezTo>
                  <a:pt x="28" y="325"/>
                  <a:pt x="28" y="325"/>
                  <a:pt x="28" y="325"/>
                </a:cubicBezTo>
                <a:cubicBezTo>
                  <a:pt x="37" y="325"/>
                  <a:pt x="37" y="334"/>
                  <a:pt x="37" y="343"/>
                </a:cubicBezTo>
                <a:cubicBezTo>
                  <a:pt x="37" y="352"/>
                  <a:pt x="37" y="361"/>
                  <a:pt x="28" y="370"/>
                </a:cubicBezTo>
                <a:cubicBezTo>
                  <a:pt x="145" y="370"/>
                  <a:pt x="145" y="370"/>
                  <a:pt x="145" y="370"/>
                </a:cubicBezTo>
                <a:cubicBezTo>
                  <a:pt x="172" y="370"/>
                  <a:pt x="190" y="343"/>
                  <a:pt x="190" y="325"/>
                </a:cubicBezTo>
                <a:cubicBezTo>
                  <a:pt x="190" y="126"/>
                  <a:pt x="190" y="126"/>
                  <a:pt x="190" y="126"/>
                </a:cubicBezTo>
                <a:lnTo>
                  <a:pt x="190" y="126"/>
                </a:lnTo>
                <a:cubicBezTo>
                  <a:pt x="100" y="9"/>
                  <a:pt x="100" y="9"/>
                  <a:pt x="100" y="9"/>
                </a:cubicBezTo>
                <a:cubicBezTo>
                  <a:pt x="91" y="9"/>
                  <a:pt x="82" y="0"/>
                  <a:pt x="8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71">
            <a:extLst>
              <a:ext uri="{FF2B5EF4-FFF2-40B4-BE49-F238E27FC236}">
                <a16:creationId xmlns:a16="http://schemas.microsoft.com/office/drawing/2014/main" id="{39E1D1F5-A589-2A4F-9AEC-1B8F56BB9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5823" y="7492181"/>
            <a:ext cx="244101" cy="71796"/>
          </a:xfrm>
          <a:custGeom>
            <a:avLst/>
            <a:gdLst>
              <a:gd name="T0" fmla="*/ 226 w 227"/>
              <a:gd name="T1" fmla="*/ 0 h 64"/>
              <a:gd name="T2" fmla="*/ 226 w 227"/>
              <a:gd name="T3" fmla="*/ 0 h 64"/>
              <a:gd name="T4" fmla="*/ 9 w 227"/>
              <a:gd name="T5" fmla="*/ 0 h 64"/>
              <a:gd name="T6" fmla="*/ 9 w 227"/>
              <a:gd name="T7" fmla="*/ 27 h 64"/>
              <a:gd name="T8" fmla="*/ 0 w 227"/>
              <a:gd name="T9" fmla="*/ 63 h 64"/>
              <a:gd name="T10" fmla="*/ 226 w 227"/>
              <a:gd name="T11" fmla="*/ 54 h 64"/>
              <a:gd name="T12" fmla="*/ 217 w 227"/>
              <a:gd name="T13" fmla="*/ 27 h 64"/>
              <a:gd name="T14" fmla="*/ 226 w 227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64">
                <a:moveTo>
                  <a:pt x="226" y="0"/>
                </a:moveTo>
                <a:lnTo>
                  <a:pt x="226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5"/>
                  <a:pt x="0" y="63"/>
                </a:cubicBezTo>
                <a:cubicBezTo>
                  <a:pt x="226" y="54"/>
                  <a:pt x="226" y="54"/>
                  <a:pt x="226" y="54"/>
                </a:cubicBezTo>
                <a:cubicBezTo>
                  <a:pt x="226" y="45"/>
                  <a:pt x="217" y="36"/>
                  <a:pt x="217" y="27"/>
                </a:cubicBezTo>
                <a:cubicBezTo>
                  <a:pt x="217" y="18"/>
                  <a:pt x="217" y="9"/>
                  <a:pt x="2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72">
            <a:extLst>
              <a:ext uri="{FF2B5EF4-FFF2-40B4-BE49-F238E27FC236}">
                <a16:creationId xmlns:a16="http://schemas.microsoft.com/office/drawing/2014/main" id="{18F42D60-8239-154E-B2FD-4BA76C784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9074" y="7027914"/>
            <a:ext cx="617431" cy="440337"/>
          </a:xfrm>
          <a:custGeom>
            <a:avLst/>
            <a:gdLst>
              <a:gd name="T0" fmla="*/ 542 w 570"/>
              <a:gd name="T1" fmla="*/ 388 h 407"/>
              <a:gd name="T2" fmla="*/ 542 w 570"/>
              <a:gd name="T3" fmla="*/ 388 h 407"/>
              <a:gd name="T4" fmla="*/ 569 w 570"/>
              <a:gd name="T5" fmla="*/ 397 h 407"/>
              <a:gd name="T6" fmla="*/ 569 w 570"/>
              <a:gd name="T7" fmla="*/ 153 h 407"/>
              <a:gd name="T8" fmla="*/ 569 w 570"/>
              <a:gd name="T9" fmla="*/ 108 h 407"/>
              <a:gd name="T10" fmla="*/ 569 w 570"/>
              <a:gd name="T11" fmla="*/ 54 h 407"/>
              <a:gd name="T12" fmla="*/ 515 w 570"/>
              <a:gd name="T13" fmla="*/ 0 h 407"/>
              <a:gd name="T14" fmla="*/ 36 w 570"/>
              <a:gd name="T15" fmla="*/ 0 h 407"/>
              <a:gd name="T16" fmla="*/ 0 w 570"/>
              <a:gd name="T17" fmla="*/ 27 h 407"/>
              <a:gd name="T18" fmla="*/ 36 w 570"/>
              <a:gd name="T19" fmla="*/ 63 h 407"/>
              <a:gd name="T20" fmla="*/ 506 w 570"/>
              <a:gd name="T21" fmla="*/ 63 h 407"/>
              <a:gd name="T22" fmla="*/ 506 w 570"/>
              <a:gd name="T23" fmla="*/ 406 h 407"/>
              <a:gd name="T24" fmla="*/ 542 w 570"/>
              <a:gd name="T25" fmla="*/ 388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0" h="407">
                <a:moveTo>
                  <a:pt x="542" y="388"/>
                </a:moveTo>
                <a:lnTo>
                  <a:pt x="542" y="388"/>
                </a:lnTo>
                <a:cubicBezTo>
                  <a:pt x="551" y="388"/>
                  <a:pt x="561" y="397"/>
                  <a:pt x="569" y="397"/>
                </a:cubicBezTo>
                <a:cubicBezTo>
                  <a:pt x="569" y="153"/>
                  <a:pt x="569" y="153"/>
                  <a:pt x="569" y="153"/>
                </a:cubicBezTo>
                <a:cubicBezTo>
                  <a:pt x="569" y="108"/>
                  <a:pt x="569" y="108"/>
                  <a:pt x="569" y="108"/>
                </a:cubicBezTo>
                <a:cubicBezTo>
                  <a:pt x="569" y="54"/>
                  <a:pt x="569" y="54"/>
                  <a:pt x="569" y="54"/>
                </a:cubicBezTo>
                <a:cubicBezTo>
                  <a:pt x="569" y="27"/>
                  <a:pt x="542" y="0"/>
                  <a:pt x="51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506" y="63"/>
                  <a:pt x="506" y="63"/>
                  <a:pt x="506" y="63"/>
                </a:cubicBezTo>
                <a:cubicBezTo>
                  <a:pt x="506" y="406"/>
                  <a:pt x="506" y="406"/>
                  <a:pt x="506" y="406"/>
                </a:cubicBezTo>
                <a:cubicBezTo>
                  <a:pt x="524" y="397"/>
                  <a:pt x="533" y="388"/>
                  <a:pt x="542" y="3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73">
            <a:extLst>
              <a:ext uri="{FF2B5EF4-FFF2-40B4-BE49-F238E27FC236}">
                <a16:creationId xmlns:a16="http://schemas.microsoft.com/office/drawing/2014/main" id="{617870B2-73B3-964A-A17B-3418279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0870" y="7262440"/>
            <a:ext cx="129228" cy="296749"/>
          </a:xfrm>
          <a:custGeom>
            <a:avLst/>
            <a:gdLst>
              <a:gd name="T0" fmla="*/ 109 w 119"/>
              <a:gd name="T1" fmla="*/ 208 h 272"/>
              <a:gd name="T2" fmla="*/ 109 w 119"/>
              <a:gd name="T3" fmla="*/ 208 h 272"/>
              <a:gd name="T4" fmla="*/ 64 w 119"/>
              <a:gd name="T5" fmla="*/ 208 h 272"/>
              <a:gd name="T6" fmla="*/ 64 w 119"/>
              <a:gd name="T7" fmla="*/ 0 h 272"/>
              <a:gd name="T8" fmla="*/ 0 w 119"/>
              <a:gd name="T9" fmla="*/ 0 h 272"/>
              <a:gd name="T10" fmla="*/ 0 w 119"/>
              <a:gd name="T11" fmla="*/ 208 h 272"/>
              <a:gd name="T12" fmla="*/ 9 w 119"/>
              <a:gd name="T13" fmla="*/ 244 h 272"/>
              <a:gd name="T14" fmla="*/ 55 w 119"/>
              <a:gd name="T15" fmla="*/ 271 h 272"/>
              <a:gd name="T16" fmla="*/ 55 w 119"/>
              <a:gd name="T17" fmla="*/ 271 h 272"/>
              <a:gd name="T18" fmla="*/ 118 w 119"/>
              <a:gd name="T19" fmla="*/ 271 h 272"/>
              <a:gd name="T20" fmla="*/ 109 w 119"/>
              <a:gd name="T21" fmla="*/ 235 h 272"/>
              <a:gd name="T22" fmla="*/ 109 w 119"/>
              <a:gd name="T23" fmla="*/ 2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272">
                <a:moveTo>
                  <a:pt x="109" y="208"/>
                </a:moveTo>
                <a:lnTo>
                  <a:pt x="109" y="208"/>
                </a:lnTo>
                <a:cubicBezTo>
                  <a:pt x="64" y="208"/>
                  <a:pt x="64" y="208"/>
                  <a:pt x="64" y="208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26"/>
                  <a:pt x="9" y="235"/>
                  <a:pt x="9" y="244"/>
                </a:cubicBezTo>
                <a:cubicBezTo>
                  <a:pt x="28" y="262"/>
                  <a:pt x="37" y="271"/>
                  <a:pt x="55" y="271"/>
                </a:cubicBezTo>
                <a:lnTo>
                  <a:pt x="55" y="271"/>
                </a:lnTo>
                <a:cubicBezTo>
                  <a:pt x="118" y="271"/>
                  <a:pt x="118" y="271"/>
                  <a:pt x="118" y="271"/>
                </a:cubicBezTo>
                <a:cubicBezTo>
                  <a:pt x="109" y="262"/>
                  <a:pt x="109" y="244"/>
                  <a:pt x="109" y="235"/>
                </a:cubicBezTo>
                <a:cubicBezTo>
                  <a:pt x="109" y="226"/>
                  <a:pt x="109" y="217"/>
                  <a:pt x="109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74">
            <a:extLst>
              <a:ext uri="{FF2B5EF4-FFF2-40B4-BE49-F238E27FC236}">
                <a16:creationId xmlns:a16="http://schemas.microsoft.com/office/drawing/2014/main" id="{0836CDE4-2049-7546-AAD3-CC0A9836E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207" y="7429961"/>
            <a:ext cx="167518" cy="177091"/>
          </a:xfrm>
          <a:custGeom>
            <a:avLst/>
            <a:gdLst>
              <a:gd name="T0" fmla="*/ 72 w 155"/>
              <a:gd name="T1" fmla="*/ 163 h 164"/>
              <a:gd name="T2" fmla="*/ 72 w 155"/>
              <a:gd name="T3" fmla="*/ 163 h 164"/>
              <a:gd name="T4" fmla="*/ 0 w 155"/>
              <a:gd name="T5" fmla="*/ 81 h 164"/>
              <a:gd name="T6" fmla="*/ 72 w 155"/>
              <a:gd name="T7" fmla="*/ 0 h 164"/>
              <a:gd name="T8" fmla="*/ 154 w 155"/>
              <a:gd name="T9" fmla="*/ 81 h 164"/>
              <a:gd name="T10" fmla="*/ 72 w 155"/>
              <a:gd name="T11" fmla="*/ 163 h 164"/>
              <a:gd name="T12" fmla="*/ 72 w 155"/>
              <a:gd name="T13" fmla="*/ 45 h 164"/>
              <a:gd name="T14" fmla="*/ 72 w 155"/>
              <a:gd name="T15" fmla="*/ 45 h 164"/>
              <a:gd name="T16" fmla="*/ 45 w 155"/>
              <a:gd name="T17" fmla="*/ 81 h 164"/>
              <a:gd name="T18" fmla="*/ 72 w 155"/>
              <a:gd name="T19" fmla="*/ 117 h 164"/>
              <a:gd name="T20" fmla="*/ 108 w 155"/>
              <a:gd name="T21" fmla="*/ 81 h 164"/>
              <a:gd name="T22" fmla="*/ 72 w 155"/>
              <a:gd name="T23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64">
                <a:moveTo>
                  <a:pt x="72" y="163"/>
                </a:moveTo>
                <a:lnTo>
                  <a:pt x="72" y="163"/>
                </a:lnTo>
                <a:cubicBezTo>
                  <a:pt x="36" y="163"/>
                  <a:pt x="0" y="127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54" y="36"/>
                  <a:pt x="154" y="81"/>
                </a:cubicBezTo>
                <a:cubicBezTo>
                  <a:pt x="154" y="127"/>
                  <a:pt x="117" y="163"/>
                  <a:pt x="72" y="163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63"/>
                  <a:pt x="45" y="81"/>
                </a:cubicBezTo>
                <a:cubicBezTo>
                  <a:pt x="45" y="99"/>
                  <a:pt x="54" y="117"/>
                  <a:pt x="72" y="117"/>
                </a:cubicBezTo>
                <a:cubicBezTo>
                  <a:pt x="99" y="117"/>
                  <a:pt x="108" y="99"/>
                  <a:pt x="108" y="81"/>
                </a:cubicBezTo>
                <a:cubicBezTo>
                  <a:pt x="108" y="63"/>
                  <a:pt x="99" y="45"/>
                  <a:pt x="7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75">
            <a:extLst>
              <a:ext uri="{FF2B5EF4-FFF2-40B4-BE49-F238E27FC236}">
                <a16:creationId xmlns:a16="http://schemas.microsoft.com/office/drawing/2014/main" id="{4F7E44D6-76E7-2C4E-A76B-B8391547A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023" y="7429961"/>
            <a:ext cx="177091" cy="177091"/>
          </a:xfrm>
          <a:custGeom>
            <a:avLst/>
            <a:gdLst>
              <a:gd name="T0" fmla="*/ 81 w 164"/>
              <a:gd name="T1" fmla="*/ 163 h 164"/>
              <a:gd name="T2" fmla="*/ 81 w 164"/>
              <a:gd name="T3" fmla="*/ 163 h 164"/>
              <a:gd name="T4" fmla="*/ 0 w 164"/>
              <a:gd name="T5" fmla="*/ 81 h 164"/>
              <a:gd name="T6" fmla="*/ 81 w 164"/>
              <a:gd name="T7" fmla="*/ 0 h 164"/>
              <a:gd name="T8" fmla="*/ 163 w 164"/>
              <a:gd name="T9" fmla="*/ 81 h 164"/>
              <a:gd name="T10" fmla="*/ 81 w 164"/>
              <a:gd name="T11" fmla="*/ 163 h 164"/>
              <a:gd name="T12" fmla="*/ 81 w 164"/>
              <a:gd name="T13" fmla="*/ 45 h 164"/>
              <a:gd name="T14" fmla="*/ 81 w 164"/>
              <a:gd name="T15" fmla="*/ 45 h 164"/>
              <a:gd name="T16" fmla="*/ 45 w 164"/>
              <a:gd name="T17" fmla="*/ 81 h 164"/>
              <a:gd name="T18" fmla="*/ 81 w 164"/>
              <a:gd name="T19" fmla="*/ 117 h 164"/>
              <a:gd name="T20" fmla="*/ 117 w 164"/>
              <a:gd name="T21" fmla="*/ 81 h 164"/>
              <a:gd name="T22" fmla="*/ 81 w 164"/>
              <a:gd name="T23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3" y="36"/>
                  <a:pt x="163" y="81"/>
                </a:cubicBezTo>
                <a:cubicBezTo>
                  <a:pt x="163" y="127"/>
                  <a:pt x="126" y="163"/>
                  <a:pt x="81" y="16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99"/>
                  <a:pt x="63" y="117"/>
                  <a:pt x="81" y="117"/>
                </a:cubicBezTo>
                <a:cubicBezTo>
                  <a:pt x="99" y="117"/>
                  <a:pt x="117" y="99"/>
                  <a:pt x="117" y="81"/>
                </a:cubicBezTo>
                <a:cubicBezTo>
                  <a:pt x="117" y="63"/>
                  <a:pt x="9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76">
            <a:extLst>
              <a:ext uri="{FF2B5EF4-FFF2-40B4-BE49-F238E27FC236}">
                <a16:creationId xmlns:a16="http://schemas.microsoft.com/office/drawing/2014/main" id="{0A83B75D-1A52-004D-BC1B-63C84E5E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3007" y="7147569"/>
            <a:ext cx="258459" cy="47863"/>
          </a:xfrm>
          <a:custGeom>
            <a:avLst/>
            <a:gdLst>
              <a:gd name="T0" fmla="*/ 208 w 236"/>
              <a:gd name="T1" fmla="*/ 45 h 46"/>
              <a:gd name="T2" fmla="*/ 208 w 236"/>
              <a:gd name="T3" fmla="*/ 45 h 46"/>
              <a:gd name="T4" fmla="*/ 27 w 236"/>
              <a:gd name="T5" fmla="*/ 45 h 46"/>
              <a:gd name="T6" fmla="*/ 0 w 236"/>
              <a:gd name="T7" fmla="*/ 27 h 46"/>
              <a:gd name="T8" fmla="*/ 0 w 236"/>
              <a:gd name="T9" fmla="*/ 27 h 46"/>
              <a:gd name="T10" fmla="*/ 27 w 236"/>
              <a:gd name="T11" fmla="*/ 0 h 46"/>
              <a:gd name="T12" fmla="*/ 208 w 236"/>
              <a:gd name="T13" fmla="*/ 0 h 46"/>
              <a:gd name="T14" fmla="*/ 235 w 236"/>
              <a:gd name="T15" fmla="*/ 27 h 46"/>
              <a:gd name="T16" fmla="*/ 235 w 236"/>
              <a:gd name="T17" fmla="*/ 27 h 46"/>
              <a:gd name="T18" fmla="*/ 208 w 236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46">
                <a:moveTo>
                  <a:pt x="208" y="45"/>
                </a:moveTo>
                <a:lnTo>
                  <a:pt x="208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26" y="0"/>
                  <a:pt x="235" y="9"/>
                  <a:pt x="235" y="27"/>
                </a:cubicBezTo>
                <a:lnTo>
                  <a:pt x="235" y="27"/>
                </a:lnTo>
                <a:cubicBezTo>
                  <a:pt x="235" y="36"/>
                  <a:pt x="226" y="45"/>
                  <a:pt x="20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77">
            <a:extLst>
              <a:ext uri="{FF2B5EF4-FFF2-40B4-BE49-F238E27FC236}">
                <a16:creationId xmlns:a16="http://schemas.microsoft.com/office/drawing/2014/main" id="{12FC89A9-D3D5-0F43-A904-6ABF7C3B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297" y="7233722"/>
            <a:ext cx="129228" cy="47863"/>
          </a:xfrm>
          <a:custGeom>
            <a:avLst/>
            <a:gdLst>
              <a:gd name="T0" fmla="*/ 99 w 118"/>
              <a:gd name="T1" fmla="*/ 45 h 46"/>
              <a:gd name="T2" fmla="*/ 99 w 118"/>
              <a:gd name="T3" fmla="*/ 45 h 46"/>
              <a:gd name="T4" fmla="*/ 26 w 118"/>
              <a:gd name="T5" fmla="*/ 45 h 46"/>
              <a:gd name="T6" fmla="*/ 0 w 118"/>
              <a:gd name="T7" fmla="*/ 27 h 46"/>
              <a:gd name="T8" fmla="*/ 0 w 118"/>
              <a:gd name="T9" fmla="*/ 27 h 46"/>
              <a:gd name="T10" fmla="*/ 26 w 118"/>
              <a:gd name="T11" fmla="*/ 0 h 46"/>
              <a:gd name="T12" fmla="*/ 99 w 118"/>
              <a:gd name="T13" fmla="*/ 9 h 46"/>
              <a:gd name="T14" fmla="*/ 117 w 118"/>
              <a:gd name="T15" fmla="*/ 27 h 46"/>
              <a:gd name="T16" fmla="*/ 117 w 118"/>
              <a:gd name="T17" fmla="*/ 27 h 46"/>
              <a:gd name="T18" fmla="*/ 99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9" y="45"/>
                </a:moveTo>
                <a:lnTo>
                  <a:pt x="99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99" y="9"/>
                  <a:pt x="99" y="9"/>
                  <a:pt x="99" y="9"/>
                </a:cubicBezTo>
                <a:cubicBezTo>
                  <a:pt x="108" y="9"/>
                  <a:pt x="117" y="18"/>
                  <a:pt x="117" y="27"/>
                </a:cubicBezTo>
                <a:lnTo>
                  <a:pt x="117" y="27"/>
                </a:lnTo>
                <a:cubicBezTo>
                  <a:pt x="117" y="36"/>
                  <a:pt x="108" y="45"/>
                  <a:pt x="9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78">
            <a:extLst>
              <a:ext uri="{FF2B5EF4-FFF2-40B4-BE49-F238E27FC236}">
                <a16:creationId xmlns:a16="http://schemas.microsoft.com/office/drawing/2014/main" id="{9B756A4D-7028-444B-BF47-9C21E641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733" y="10167709"/>
            <a:ext cx="540847" cy="57435"/>
          </a:xfrm>
          <a:custGeom>
            <a:avLst/>
            <a:gdLst>
              <a:gd name="T0" fmla="*/ 497 w 498"/>
              <a:gd name="T1" fmla="*/ 54 h 55"/>
              <a:gd name="T2" fmla="*/ 0 w 498"/>
              <a:gd name="T3" fmla="*/ 54 h 55"/>
              <a:gd name="T4" fmla="*/ 0 w 498"/>
              <a:gd name="T5" fmla="*/ 0 h 55"/>
              <a:gd name="T6" fmla="*/ 497 w 498"/>
              <a:gd name="T7" fmla="*/ 0 h 55"/>
              <a:gd name="T8" fmla="*/ 497 w 49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55">
                <a:moveTo>
                  <a:pt x="497" y="54"/>
                </a:moveTo>
                <a:lnTo>
                  <a:pt x="0" y="54"/>
                </a:lnTo>
                <a:lnTo>
                  <a:pt x="0" y="0"/>
                </a:lnTo>
                <a:lnTo>
                  <a:pt x="497" y="0"/>
                </a:lnTo>
                <a:lnTo>
                  <a:pt x="49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79">
            <a:extLst>
              <a:ext uri="{FF2B5EF4-FFF2-40B4-BE49-F238E27FC236}">
                <a16:creationId xmlns:a16="http://schemas.microsoft.com/office/drawing/2014/main" id="{655CA399-8222-9349-8517-7D03F2A2A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648" y="9483270"/>
            <a:ext cx="746659" cy="746659"/>
          </a:xfrm>
          <a:custGeom>
            <a:avLst/>
            <a:gdLst>
              <a:gd name="T0" fmla="*/ 597 w 688"/>
              <a:gd name="T1" fmla="*/ 687 h 688"/>
              <a:gd name="T2" fmla="*/ 597 w 688"/>
              <a:gd name="T3" fmla="*/ 687 h 688"/>
              <a:gd name="T4" fmla="*/ 597 w 688"/>
              <a:gd name="T5" fmla="*/ 633 h 688"/>
              <a:gd name="T6" fmla="*/ 633 w 688"/>
              <a:gd name="T7" fmla="*/ 597 h 688"/>
              <a:gd name="T8" fmla="*/ 633 w 688"/>
              <a:gd name="T9" fmla="*/ 542 h 688"/>
              <a:gd name="T10" fmla="*/ 217 w 688"/>
              <a:gd name="T11" fmla="*/ 542 h 688"/>
              <a:gd name="T12" fmla="*/ 217 w 688"/>
              <a:gd name="T13" fmla="*/ 579 h 688"/>
              <a:gd name="T14" fmla="*/ 109 w 688"/>
              <a:gd name="T15" fmla="*/ 687 h 688"/>
              <a:gd name="T16" fmla="*/ 0 w 688"/>
              <a:gd name="T17" fmla="*/ 579 h 688"/>
              <a:gd name="T18" fmla="*/ 0 w 688"/>
              <a:gd name="T19" fmla="*/ 46 h 688"/>
              <a:gd name="T20" fmla="*/ 45 w 688"/>
              <a:gd name="T21" fmla="*/ 0 h 688"/>
              <a:gd name="T22" fmla="*/ 533 w 688"/>
              <a:gd name="T23" fmla="*/ 0 h 688"/>
              <a:gd name="T24" fmla="*/ 579 w 688"/>
              <a:gd name="T25" fmla="*/ 46 h 688"/>
              <a:gd name="T26" fmla="*/ 579 w 688"/>
              <a:gd name="T27" fmla="*/ 479 h 688"/>
              <a:gd name="T28" fmla="*/ 660 w 688"/>
              <a:gd name="T29" fmla="*/ 479 h 688"/>
              <a:gd name="T30" fmla="*/ 687 w 688"/>
              <a:gd name="T31" fmla="*/ 516 h 688"/>
              <a:gd name="T32" fmla="*/ 687 w 688"/>
              <a:gd name="T33" fmla="*/ 597 h 688"/>
              <a:gd name="T34" fmla="*/ 597 w 688"/>
              <a:gd name="T35" fmla="*/ 687 h 688"/>
              <a:gd name="T36" fmla="*/ 64 w 688"/>
              <a:gd name="T37" fmla="*/ 64 h 688"/>
              <a:gd name="T38" fmla="*/ 64 w 688"/>
              <a:gd name="T39" fmla="*/ 64 h 688"/>
              <a:gd name="T40" fmla="*/ 64 w 688"/>
              <a:gd name="T41" fmla="*/ 579 h 688"/>
              <a:gd name="T42" fmla="*/ 109 w 688"/>
              <a:gd name="T43" fmla="*/ 633 h 688"/>
              <a:gd name="T44" fmla="*/ 163 w 688"/>
              <a:gd name="T45" fmla="*/ 579 h 688"/>
              <a:gd name="T46" fmla="*/ 163 w 688"/>
              <a:gd name="T47" fmla="*/ 516 h 688"/>
              <a:gd name="T48" fmla="*/ 190 w 688"/>
              <a:gd name="T49" fmla="*/ 479 h 688"/>
              <a:gd name="T50" fmla="*/ 524 w 688"/>
              <a:gd name="T51" fmla="*/ 479 h 688"/>
              <a:gd name="T52" fmla="*/ 524 w 688"/>
              <a:gd name="T53" fmla="*/ 64 h 688"/>
              <a:gd name="T54" fmla="*/ 64 w 688"/>
              <a:gd name="T55" fmla="*/ 6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88" h="688">
                <a:moveTo>
                  <a:pt x="597" y="687"/>
                </a:moveTo>
                <a:lnTo>
                  <a:pt x="597" y="687"/>
                </a:lnTo>
                <a:cubicBezTo>
                  <a:pt x="597" y="633"/>
                  <a:pt x="597" y="633"/>
                  <a:pt x="597" y="633"/>
                </a:cubicBezTo>
                <a:cubicBezTo>
                  <a:pt x="615" y="633"/>
                  <a:pt x="633" y="615"/>
                  <a:pt x="633" y="597"/>
                </a:cubicBezTo>
                <a:cubicBezTo>
                  <a:pt x="633" y="542"/>
                  <a:pt x="633" y="542"/>
                  <a:pt x="633" y="542"/>
                </a:cubicBezTo>
                <a:cubicBezTo>
                  <a:pt x="217" y="542"/>
                  <a:pt x="217" y="542"/>
                  <a:pt x="217" y="542"/>
                </a:cubicBezTo>
                <a:cubicBezTo>
                  <a:pt x="217" y="579"/>
                  <a:pt x="217" y="579"/>
                  <a:pt x="217" y="579"/>
                </a:cubicBezTo>
                <a:cubicBezTo>
                  <a:pt x="217" y="642"/>
                  <a:pt x="172" y="687"/>
                  <a:pt x="109" y="687"/>
                </a:cubicBezTo>
                <a:cubicBezTo>
                  <a:pt x="55" y="687"/>
                  <a:pt x="0" y="642"/>
                  <a:pt x="0" y="57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1" y="0"/>
                  <a:pt x="579" y="18"/>
                  <a:pt x="579" y="46"/>
                </a:cubicBezTo>
                <a:cubicBezTo>
                  <a:pt x="579" y="479"/>
                  <a:pt x="579" y="479"/>
                  <a:pt x="579" y="479"/>
                </a:cubicBezTo>
                <a:cubicBezTo>
                  <a:pt x="660" y="479"/>
                  <a:pt x="660" y="479"/>
                  <a:pt x="660" y="479"/>
                </a:cubicBezTo>
                <a:cubicBezTo>
                  <a:pt x="678" y="479"/>
                  <a:pt x="687" y="497"/>
                  <a:pt x="687" y="516"/>
                </a:cubicBezTo>
                <a:cubicBezTo>
                  <a:pt x="687" y="597"/>
                  <a:pt x="687" y="597"/>
                  <a:pt x="687" y="597"/>
                </a:cubicBezTo>
                <a:cubicBezTo>
                  <a:pt x="687" y="651"/>
                  <a:pt x="642" y="687"/>
                  <a:pt x="597" y="687"/>
                </a:cubicBezTo>
                <a:close/>
                <a:moveTo>
                  <a:pt x="64" y="64"/>
                </a:moveTo>
                <a:lnTo>
                  <a:pt x="64" y="64"/>
                </a:lnTo>
                <a:cubicBezTo>
                  <a:pt x="64" y="579"/>
                  <a:pt x="64" y="579"/>
                  <a:pt x="64" y="579"/>
                </a:cubicBezTo>
                <a:cubicBezTo>
                  <a:pt x="64" y="606"/>
                  <a:pt x="82" y="633"/>
                  <a:pt x="109" y="633"/>
                </a:cubicBezTo>
                <a:cubicBezTo>
                  <a:pt x="136" y="633"/>
                  <a:pt x="163" y="606"/>
                  <a:pt x="163" y="579"/>
                </a:cubicBezTo>
                <a:cubicBezTo>
                  <a:pt x="163" y="516"/>
                  <a:pt x="163" y="516"/>
                  <a:pt x="163" y="516"/>
                </a:cubicBezTo>
                <a:cubicBezTo>
                  <a:pt x="163" y="497"/>
                  <a:pt x="172" y="479"/>
                  <a:pt x="190" y="479"/>
                </a:cubicBezTo>
                <a:cubicBezTo>
                  <a:pt x="524" y="479"/>
                  <a:pt x="524" y="479"/>
                  <a:pt x="524" y="479"/>
                </a:cubicBezTo>
                <a:cubicBezTo>
                  <a:pt x="524" y="64"/>
                  <a:pt x="524" y="64"/>
                  <a:pt x="524" y="64"/>
                </a:cubicBezTo>
                <a:lnTo>
                  <a:pt x="64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80">
            <a:extLst>
              <a:ext uri="{FF2B5EF4-FFF2-40B4-BE49-F238E27FC236}">
                <a16:creationId xmlns:a16="http://schemas.microsoft.com/office/drawing/2014/main" id="{0874765F-7F83-5741-9BBB-FE6179DC9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023" y="9655576"/>
            <a:ext cx="325467" cy="47863"/>
          </a:xfrm>
          <a:custGeom>
            <a:avLst/>
            <a:gdLst>
              <a:gd name="T0" fmla="*/ 271 w 299"/>
              <a:gd name="T1" fmla="*/ 45 h 46"/>
              <a:gd name="T2" fmla="*/ 271 w 299"/>
              <a:gd name="T3" fmla="*/ 45 h 46"/>
              <a:gd name="T4" fmla="*/ 27 w 299"/>
              <a:gd name="T5" fmla="*/ 45 h 46"/>
              <a:gd name="T6" fmla="*/ 0 w 299"/>
              <a:gd name="T7" fmla="*/ 27 h 46"/>
              <a:gd name="T8" fmla="*/ 0 w 299"/>
              <a:gd name="T9" fmla="*/ 27 h 46"/>
              <a:gd name="T10" fmla="*/ 27 w 299"/>
              <a:gd name="T11" fmla="*/ 0 h 46"/>
              <a:gd name="T12" fmla="*/ 271 w 299"/>
              <a:gd name="T13" fmla="*/ 0 h 46"/>
              <a:gd name="T14" fmla="*/ 298 w 299"/>
              <a:gd name="T15" fmla="*/ 27 h 46"/>
              <a:gd name="T16" fmla="*/ 298 w 299"/>
              <a:gd name="T17" fmla="*/ 27 h 46"/>
              <a:gd name="T18" fmla="*/ 271 w 299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46">
                <a:moveTo>
                  <a:pt x="271" y="45"/>
                </a:moveTo>
                <a:lnTo>
                  <a:pt x="271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lnTo>
                  <a:pt x="0" y="27"/>
                </a:lnTo>
                <a:cubicBezTo>
                  <a:pt x="0" y="18"/>
                  <a:pt x="18" y="0"/>
                  <a:pt x="27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9" y="0"/>
                  <a:pt x="298" y="18"/>
                  <a:pt x="298" y="27"/>
                </a:cubicBezTo>
                <a:lnTo>
                  <a:pt x="298" y="27"/>
                </a:lnTo>
                <a:cubicBezTo>
                  <a:pt x="298" y="36"/>
                  <a:pt x="289" y="45"/>
                  <a:pt x="27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81">
            <a:extLst>
              <a:ext uri="{FF2B5EF4-FFF2-40B4-BE49-F238E27FC236}">
                <a16:creationId xmlns:a16="http://schemas.microsoft.com/office/drawing/2014/main" id="{62B07DE0-5DF5-B244-AD99-798DD9EA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023" y="9765662"/>
            <a:ext cx="325467" cy="47863"/>
          </a:xfrm>
          <a:custGeom>
            <a:avLst/>
            <a:gdLst>
              <a:gd name="T0" fmla="*/ 271 w 299"/>
              <a:gd name="T1" fmla="*/ 45 h 46"/>
              <a:gd name="T2" fmla="*/ 271 w 299"/>
              <a:gd name="T3" fmla="*/ 45 h 46"/>
              <a:gd name="T4" fmla="*/ 27 w 299"/>
              <a:gd name="T5" fmla="*/ 45 h 46"/>
              <a:gd name="T6" fmla="*/ 0 w 299"/>
              <a:gd name="T7" fmla="*/ 17 h 46"/>
              <a:gd name="T8" fmla="*/ 0 w 299"/>
              <a:gd name="T9" fmla="*/ 17 h 46"/>
              <a:gd name="T10" fmla="*/ 27 w 299"/>
              <a:gd name="T11" fmla="*/ 0 h 46"/>
              <a:gd name="T12" fmla="*/ 271 w 299"/>
              <a:gd name="T13" fmla="*/ 0 h 46"/>
              <a:gd name="T14" fmla="*/ 298 w 299"/>
              <a:gd name="T15" fmla="*/ 17 h 46"/>
              <a:gd name="T16" fmla="*/ 298 w 299"/>
              <a:gd name="T17" fmla="*/ 17 h 46"/>
              <a:gd name="T18" fmla="*/ 271 w 299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46">
                <a:moveTo>
                  <a:pt x="271" y="45"/>
                </a:moveTo>
                <a:lnTo>
                  <a:pt x="271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7"/>
                </a:cubicBezTo>
                <a:lnTo>
                  <a:pt x="0" y="17"/>
                </a:lnTo>
                <a:cubicBezTo>
                  <a:pt x="0" y="8"/>
                  <a:pt x="18" y="0"/>
                  <a:pt x="27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9" y="0"/>
                  <a:pt x="298" y="8"/>
                  <a:pt x="298" y="17"/>
                </a:cubicBezTo>
                <a:lnTo>
                  <a:pt x="298" y="17"/>
                </a:lnTo>
                <a:cubicBezTo>
                  <a:pt x="298" y="36"/>
                  <a:pt x="289" y="45"/>
                  <a:pt x="27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82">
            <a:extLst>
              <a:ext uri="{FF2B5EF4-FFF2-40B4-BE49-F238E27FC236}">
                <a16:creationId xmlns:a16="http://schemas.microsoft.com/office/drawing/2014/main" id="{417AA3AA-9041-DC4B-8628-4BF5606D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023" y="9866172"/>
            <a:ext cx="205808" cy="47863"/>
          </a:xfrm>
          <a:custGeom>
            <a:avLst/>
            <a:gdLst>
              <a:gd name="T0" fmla="*/ 172 w 191"/>
              <a:gd name="T1" fmla="*/ 45 h 46"/>
              <a:gd name="T2" fmla="*/ 172 w 191"/>
              <a:gd name="T3" fmla="*/ 45 h 46"/>
              <a:gd name="T4" fmla="*/ 27 w 191"/>
              <a:gd name="T5" fmla="*/ 45 h 46"/>
              <a:gd name="T6" fmla="*/ 0 w 191"/>
              <a:gd name="T7" fmla="*/ 27 h 46"/>
              <a:gd name="T8" fmla="*/ 0 w 191"/>
              <a:gd name="T9" fmla="*/ 27 h 46"/>
              <a:gd name="T10" fmla="*/ 27 w 191"/>
              <a:gd name="T11" fmla="*/ 0 h 46"/>
              <a:gd name="T12" fmla="*/ 172 w 191"/>
              <a:gd name="T13" fmla="*/ 0 h 46"/>
              <a:gd name="T14" fmla="*/ 190 w 191"/>
              <a:gd name="T15" fmla="*/ 27 h 46"/>
              <a:gd name="T16" fmla="*/ 190 w 191"/>
              <a:gd name="T17" fmla="*/ 27 h 46"/>
              <a:gd name="T18" fmla="*/ 172 w 1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6">
                <a:moveTo>
                  <a:pt x="172" y="45"/>
                </a:moveTo>
                <a:lnTo>
                  <a:pt x="172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lnTo>
                  <a:pt x="0" y="27"/>
                </a:lnTo>
                <a:cubicBezTo>
                  <a:pt x="0" y="18"/>
                  <a:pt x="18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18"/>
                  <a:pt x="190" y="27"/>
                </a:cubicBezTo>
                <a:lnTo>
                  <a:pt x="190" y="27"/>
                </a:lnTo>
                <a:cubicBezTo>
                  <a:pt x="190" y="36"/>
                  <a:pt x="181" y="45"/>
                  <a:pt x="17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83">
            <a:extLst>
              <a:ext uri="{FF2B5EF4-FFF2-40B4-BE49-F238E27FC236}">
                <a16:creationId xmlns:a16="http://schemas.microsoft.com/office/drawing/2014/main" id="{11F5AC00-D1C8-C740-9A66-649D47B9E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5395" y="9382760"/>
            <a:ext cx="205811" cy="224953"/>
          </a:xfrm>
          <a:custGeom>
            <a:avLst/>
            <a:gdLst>
              <a:gd name="T0" fmla="*/ 190 w 191"/>
              <a:gd name="T1" fmla="*/ 208 h 209"/>
              <a:gd name="T2" fmla="*/ 190 w 191"/>
              <a:gd name="T3" fmla="*/ 208 h 209"/>
              <a:gd name="T4" fmla="*/ 91 w 191"/>
              <a:gd name="T5" fmla="*/ 208 h 209"/>
              <a:gd name="T6" fmla="*/ 0 w 191"/>
              <a:gd name="T7" fmla="*/ 108 h 209"/>
              <a:gd name="T8" fmla="*/ 0 w 191"/>
              <a:gd name="T9" fmla="*/ 100 h 209"/>
              <a:gd name="T10" fmla="*/ 100 w 191"/>
              <a:gd name="T11" fmla="*/ 0 h 209"/>
              <a:gd name="T12" fmla="*/ 190 w 191"/>
              <a:gd name="T13" fmla="*/ 100 h 209"/>
              <a:gd name="T14" fmla="*/ 190 w 191"/>
              <a:gd name="T15" fmla="*/ 208 h 209"/>
              <a:gd name="T16" fmla="*/ 100 w 191"/>
              <a:gd name="T17" fmla="*/ 63 h 209"/>
              <a:gd name="T18" fmla="*/ 100 w 191"/>
              <a:gd name="T19" fmla="*/ 63 h 209"/>
              <a:gd name="T20" fmla="*/ 64 w 191"/>
              <a:gd name="T21" fmla="*/ 100 h 209"/>
              <a:gd name="T22" fmla="*/ 64 w 191"/>
              <a:gd name="T23" fmla="*/ 108 h 209"/>
              <a:gd name="T24" fmla="*/ 91 w 191"/>
              <a:gd name="T25" fmla="*/ 145 h 209"/>
              <a:gd name="T26" fmla="*/ 136 w 191"/>
              <a:gd name="T27" fmla="*/ 145 h 209"/>
              <a:gd name="T28" fmla="*/ 136 w 191"/>
              <a:gd name="T29" fmla="*/ 100 h 209"/>
              <a:gd name="T30" fmla="*/ 100 w 191"/>
              <a:gd name="T31" fmla="*/ 6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209">
                <a:moveTo>
                  <a:pt x="190" y="208"/>
                </a:moveTo>
                <a:lnTo>
                  <a:pt x="190" y="208"/>
                </a:lnTo>
                <a:cubicBezTo>
                  <a:pt x="91" y="208"/>
                  <a:pt x="91" y="208"/>
                  <a:pt x="91" y="208"/>
                </a:cubicBezTo>
                <a:cubicBezTo>
                  <a:pt x="45" y="208"/>
                  <a:pt x="0" y="163"/>
                  <a:pt x="0" y="10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154" y="0"/>
                  <a:pt x="190" y="45"/>
                  <a:pt x="190" y="100"/>
                </a:cubicBezTo>
                <a:lnTo>
                  <a:pt x="190" y="208"/>
                </a:lnTo>
                <a:close/>
                <a:moveTo>
                  <a:pt x="100" y="63"/>
                </a:moveTo>
                <a:lnTo>
                  <a:pt x="100" y="63"/>
                </a:lnTo>
                <a:cubicBezTo>
                  <a:pt x="82" y="63"/>
                  <a:pt x="64" y="81"/>
                  <a:pt x="64" y="100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4" y="126"/>
                  <a:pt x="73" y="145"/>
                  <a:pt x="91" y="145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81"/>
                  <a:pt x="118" y="63"/>
                  <a:pt x="100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84">
            <a:extLst>
              <a:ext uri="{FF2B5EF4-FFF2-40B4-BE49-F238E27FC236}">
                <a16:creationId xmlns:a16="http://schemas.microsoft.com/office/drawing/2014/main" id="{25877B01-9095-3941-AEFD-39E667DF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634" y="9382760"/>
            <a:ext cx="205808" cy="224953"/>
          </a:xfrm>
          <a:custGeom>
            <a:avLst/>
            <a:gdLst>
              <a:gd name="T0" fmla="*/ 100 w 191"/>
              <a:gd name="T1" fmla="*/ 208 h 209"/>
              <a:gd name="T2" fmla="*/ 100 w 191"/>
              <a:gd name="T3" fmla="*/ 208 h 209"/>
              <a:gd name="T4" fmla="*/ 0 w 191"/>
              <a:gd name="T5" fmla="*/ 208 h 209"/>
              <a:gd name="T6" fmla="*/ 0 w 191"/>
              <a:gd name="T7" fmla="*/ 100 h 209"/>
              <a:gd name="T8" fmla="*/ 90 w 191"/>
              <a:gd name="T9" fmla="*/ 0 h 209"/>
              <a:gd name="T10" fmla="*/ 190 w 191"/>
              <a:gd name="T11" fmla="*/ 100 h 209"/>
              <a:gd name="T12" fmla="*/ 190 w 191"/>
              <a:gd name="T13" fmla="*/ 108 h 209"/>
              <a:gd name="T14" fmla="*/ 100 w 191"/>
              <a:gd name="T15" fmla="*/ 208 h 209"/>
              <a:gd name="T16" fmla="*/ 63 w 191"/>
              <a:gd name="T17" fmla="*/ 145 h 209"/>
              <a:gd name="T18" fmla="*/ 63 w 191"/>
              <a:gd name="T19" fmla="*/ 145 h 209"/>
              <a:gd name="T20" fmla="*/ 100 w 191"/>
              <a:gd name="T21" fmla="*/ 145 h 209"/>
              <a:gd name="T22" fmla="*/ 126 w 191"/>
              <a:gd name="T23" fmla="*/ 108 h 209"/>
              <a:gd name="T24" fmla="*/ 126 w 191"/>
              <a:gd name="T25" fmla="*/ 100 h 209"/>
              <a:gd name="T26" fmla="*/ 90 w 191"/>
              <a:gd name="T27" fmla="*/ 63 h 209"/>
              <a:gd name="T28" fmla="*/ 63 w 191"/>
              <a:gd name="T29" fmla="*/ 100 h 209"/>
              <a:gd name="T30" fmla="*/ 63 w 191"/>
              <a:gd name="T31" fmla="*/ 14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209">
                <a:moveTo>
                  <a:pt x="100" y="208"/>
                </a:moveTo>
                <a:lnTo>
                  <a:pt x="100" y="208"/>
                </a:lnTo>
                <a:cubicBezTo>
                  <a:pt x="0" y="208"/>
                  <a:pt x="0" y="208"/>
                  <a:pt x="0" y="20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90" y="0"/>
                </a:cubicBezTo>
                <a:cubicBezTo>
                  <a:pt x="145" y="0"/>
                  <a:pt x="190" y="45"/>
                  <a:pt x="190" y="100"/>
                </a:cubicBezTo>
                <a:cubicBezTo>
                  <a:pt x="190" y="108"/>
                  <a:pt x="190" y="108"/>
                  <a:pt x="190" y="108"/>
                </a:cubicBezTo>
                <a:cubicBezTo>
                  <a:pt x="190" y="163"/>
                  <a:pt x="145" y="208"/>
                  <a:pt x="100" y="208"/>
                </a:cubicBezTo>
                <a:close/>
                <a:moveTo>
                  <a:pt x="63" y="145"/>
                </a:moveTo>
                <a:lnTo>
                  <a:pt x="63" y="145"/>
                </a:lnTo>
                <a:cubicBezTo>
                  <a:pt x="100" y="145"/>
                  <a:pt x="100" y="145"/>
                  <a:pt x="100" y="145"/>
                </a:cubicBezTo>
                <a:cubicBezTo>
                  <a:pt x="117" y="145"/>
                  <a:pt x="126" y="126"/>
                  <a:pt x="126" y="108"/>
                </a:cubicBezTo>
                <a:cubicBezTo>
                  <a:pt x="126" y="100"/>
                  <a:pt x="126" y="100"/>
                  <a:pt x="126" y="100"/>
                </a:cubicBezTo>
                <a:cubicBezTo>
                  <a:pt x="126" y="81"/>
                  <a:pt x="108" y="63"/>
                  <a:pt x="90" y="63"/>
                </a:cubicBezTo>
                <a:cubicBezTo>
                  <a:pt x="72" y="63"/>
                  <a:pt x="63" y="81"/>
                  <a:pt x="63" y="100"/>
                </a:cubicBezTo>
                <a:lnTo>
                  <a:pt x="63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85">
            <a:extLst>
              <a:ext uri="{FF2B5EF4-FFF2-40B4-BE49-F238E27FC236}">
                <a16:creationId xmlns:a16="http://schemas.microsoft.com/office/drawing/2014/main" id="{5FDD6B19-19C1-D24E-850F-6361C999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344" y="9803952"/>
            <a:ext cx="71793" cy="306321"/>
          </a:xfrm>
          <a:custGeom>
            <a:avLst/>
            <a:gdLst>
              <a:gd name="T0" fmla="*/ 63 w 64"/>
              <a:gd name="T1" fmla="*/ 280 h 281"/>
              <a:gd name="T2" fmla="*/ 63 w 64"/>
              <a:gd name="T3" fmla="*/ 280 h 281"/>
              <a:gd name="T4" fmla="*/ 0 w 64"/>
              <a:gd name="T5" fmla="*/ 280 h 281"/>
              <a:gd name="T6" fmla="*/ 0 w 64"/>
              <a:gd name="T7" fmla="*/ 36 h 281"/>
              <a:gd name="T8" fmla="*/ 36 w 64"/>
              <a:gd name="T9" fmla="*/ 0 h 281"/>
              <a:gd name="T10" fmla="*/ 36 w 64"/>
              <a:gd name="T11" fmla="*/ 0 h 281"/>
              <a:gd name="T12" fmla="*/ 63 w 64"/>
              <a:gd name="T13" fmla="*/ 36 h 281"/>
              <a:gd name="T14" fmla="*/ 63 w 64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81">
                <a:moveTo>
                  <a:pt x="63" y="280"/>
                </a:moveTo>
                <a:lnTo>
                  <a:pt x="63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45" y="0"/>
                  <a:pt x="63" y="18"/>
                  <a:pt x="63" y="36"/>
                </a:cubicBezTo>
                <a:lnTo>
                  <a:pt x="63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86">
            <a:extLst>
              <a:ext uri="{FF2B5EF4-FFF2-40B4-BE49-F238E27FC236}">
                <a16:creationId xmlns:a16="http://schemas.microsoft.com/office/drawing/2014/main" id="{2F467D46-91B0-B546-AAAF-C60BAA4E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2916" y="9569423"/>
            <a:ext cx="57435" cy="177094"/>
          </a:xfrm>
          <a:custGeom>
            <a:avLst/>
            <a:gdLst>
              <a:gd name="T0" fmla="*/ 54 w 55"/>
              <a:gd name="T1" fmla="*/ 162 h 163"/>
              <a:gd name="T2" fmla="*/ 0 w 55"/>
              <a:gd name="T3" fmla="*/ 162 h 163"/>
              <a:gd name="T4" fmla="*/ 0 w 55"/>
              <a:gd name="T5" fmla="*/ 0 h 163"/>
              <a:gd name="T6" fmla="*/ 54 w 55"/>
              <a:gd name="T7" fmla="*/ 0 h 163"/>
              <a:gd name="T8" fmla="*/ 54 w 55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63">
                <a:moveTo>
                  <a:pt x="54" y="162"/>
                </a:moveTo>
                <a:lnTo>
                  <a:pt x="0" y="162"/>
                </a:lnTo>
                <a:lnTo>
                  <a:pt x="0" y="0"/>
                </a:lnTo>
                <a:lnTo>
                  <a:pt x="54" y="0"/>
                </a:lnTo>
                <a:lnTo>
                  <a:pt x="54" y="1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87">
            <a:extLst>
              <a:ext uri="{FF2B5EF4-FFF2-40B4-BE49-F238E27FC236}">
                <a16:creationId xmlns:a16="http://schemas.microsoft.com/office/drawing/2014/main" id="{446BB541-5A7E-614E-BCF1-7E2672E9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6595" y="9708227"/>
            <a:ext cx="679651" cy="430765"/>
          </a:xfrm>
          <a:custGeom>
            <a:avLst/>
            <a:gdLst>
              <a:gd name="T0" fmla="*/ 63 w 624"/>
              <a:gd name="T1" fmla="*/ 0 h 399"/>
              <a:gd name="T2" fmla="*/ 63 w 624"/>
              <a:gd name="T3" fmla="*/ 0 h 399"/>
              <a:gd name="T4" fmla="*/ 63 w 624"/>
              <a:gd name="T5" fmla="*/ 63 h 399"/>
              <a:gd name="T6" fmla="*/ 560 w 624"/>
              <a:gd name="T7" fmla="*/ 63 h 399"/>
              <a:gd name="T8" fmla="*/ 560 w 624"/>
              <a:gd name="T9" fmla="*/ 344 h 399"/>
              <a:gd name="T10" fmla="*/ 560 w 624"/>
              <a:gd name="T11" fmla="*/ 344 h 399"/>
              <a:gd name="T12" fmla="*/ 63 w 624"/>
              <a:gd name="T13" fmla="*/ 344 h 399"/>
              <a:gd name="T14" fmla="*/ 63 w 624"/>
              <a:gd name="T15" fmla="*/ 118 h 399"/>
              <a:gd name="T16" fmla="*/ 27 w 624"/>
              <a:gd name="T17" fmla="*/ 81 h 399"/>
              <a:gd name="T18" fmla="*/ 27 w 624"/>
              <a:gd name="T19" fmla="*/ 81 h 399"/>
              <a:gd name="T20" fmla="*/ 0 w 624"/>
              <a:gd name="T21" fmla="*/ 118 h 399"/>
              <a:gd name="T22" fmla="*/ 0 w 624"/>
              <a:gd name="T23" fmla="*/ 344 h 399"/>
              <a:gd name="T24" fmla="*/ 63 w 624"/>
              <a:gd name="T25" fmla="*/ 398 h 399"/>
              <a:gd name="T26" fmla="*/ 560 w 624"/>
              <a:gd name="T27" fmla="*/ 398 h 399"/>
              <a:gd name="T28" fmla="*/ 623 w 624"/>
              <a:gd name="T29" fmla="*/ 344 h 399"/>
              <a:gd name="T30" fmla="*/ 623 w 624"/>
              <a:gd name="T31" fmla="*/ 0 h 399"/>
              <a:gd name="T32" fmla="*/ 63 w 624"/>
              <a:gd name="T33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4" h="399">
                <a:moveTo>
                  <a:pt x="63" y="0"/>
                </a:moveTo>
                <a:lnTo>
                  <a:pt x="63" y="0"/>
                </a:lnTo>
                <a:cubicBezTo>
                  <a:pt x="63" y="63"/>
                  <a:pt x="63" y="63"/>
                  <a:pt x="63" y="63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560" y="344"/>
                  <a:pt x="560" y="344"/>
                  <a:pt x="560" y="344"/>
                </a:cubicBezTo>
                <a:lnTo>
                  <a:pt x="560" y="344"/>
                </a:lnTo>
                <a:cubicBezTo>
                  <a:pt x="63" y="344"/>
                  <a:pt x="63" y="344"/>
                  <a:pt x="63" y="344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3" y="100"/>
                  <a:pt x="45" y="81"/>
                  <a:pt x="27" y="81"/>
                </a:cubicBezTo>
                <a:lnTo>
                  <a:pt x="27" y="81"/>
                </a:lnTo>
                <a:cubicBezTo>
                  <a:pt x="18" y="81"/>
                  <a:pt x="0" y="100"/>
                  <a:pt x="0" y="118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371"/>
                  <a:pt x="27" y="398"/>
                  <a:pt x="63" y="398"/>
                </a:cubicBezTo>
                <a:cubicBezTo>
                  <a:pt x="560" y="398"/>
                  <a:pt x="560" y="398"/>
                  <a:pt x="560" y="398"/>
                </a:cubicBezTo>
                <a:cubicBezTo>
                  <a:pt x="596" y="398"/>
                  <a:pt x="623" y="371"/>
                  <a:pt x="623" y="344"/>
                </a:cubicBezTo>
                <a:cubicBezTo>
                  <a:pt x="623" y="0"/>
                  <a:pt x="623" y="0"/>
                  <a:pt x="623" y="0"/>
                </a:cubicBezTo>
                <a:lnTo>
                  <a:pt x="6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88">
            <a:extLst>
              <a:ext uri="{FF2B5EF4-FFF2-40B4-BE49-F238E27FC236}">
                <a16:creationId xmlns:a16="http://schemas.microsoft.com/office/drawing/2014/main" id="{5AF0F7BE-14DC-EA40-B7F6-8BA6777C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15" y="9540706"/>
            <a:ext cx="837596" cy="234529"/>
          </a:xfrm>
          <a:custGeom>
            <a:avLst/>
            <a:gdLst>
              <a:gd name="T0" fmla="*/ 678 w 770"/>
              <a:gd name="T1" fmla="*/ 216 h 217"/>
              <a:gd name="T2" fmla="*/ 678 w 770"/>
              <a:gd name="T3" fmla="*/ 216 h 217"/>
              <a:gd name="T4" fmla="*/ 91 w 770"/>
              <a:gd name="T5" fmla="*/ 216 h 217"/>
              <a:gd name="T6" fmla="*/ 0 w 770"/>
              <a:gd name="T7" fmla="*/ 135 h 217"/>
              <a:gd name="T8" fmla="*/ 0 w 770"/>
              <a:gd name="T9" fmla="*/ 90 h 217"/>
              <a:gd name="T10" fmla="*/ 91 w 770"/>
              <a:gd name="T11" fmla="*/ 0 h 217"/>
              <a:gd name="T12" fmla="*/ 678 w 770"/>
              <a:gd name="T13" fmla="*/ 0 h 217"/>
              <a:gd name="T14" fmla="*/ 769 w 770"/>
              <a:gd name="T15" fmla="*/ 90 h 217"/>
              <a:gd name="T16" fmla="*/ 769 w 770"/>
              <a:gd name="T17" fmla="*/ 135 h 217"/>
              <a:gd name="T18" fmla="*/ 678 w 770"/>
              <a:gd name="T19" fmla="*/ 216 h 217"/>
              <a:gd name="T20" fmla="*/ 91 w 770"/>
              <a:gd name="T21" fmla="*/ 63 h 217"/>
              <a:gd name="T22" fmla="*/ 91 w 770"/>
              <a:gd name="T23" fmla="*/ 63 h 217"/>
              <a:gd name="T24" fmla="*/ 64 w 770"/>
              <a:gd name="T25" fmla="*/ 90 h 217"/>
              <a:gd name="T26" fmla="*/ 64 w 770"/>
              <a:gd name="T27" fmla="*/ 135 h 217"/>
              <a:gd name="T28" fmla="*/ 91 w 770"/>
              <a:gd name="T29" fmla="*/ 153 h 217"/>
              <a:gd name="T30" fmla="*/ 678 w 770"/>
              <a:gd name="T31" fmla="*/ 153 h 217"/>
              <a:gd name="T32" fmla="*/ 705 w 770"/>
              <a:gd name="T33" fmla="*/ 135 h 217"/>
              <a:gd name="T34" fmla="*/ 705 w 770"/>
              <a:gd name="T35" fmla="*/ 90 h 217"/>
              <a:gd name="T36" fmla="*/ 678 w 770"/>
              <a:gd name="T37" fmla="*/ 63 h 217"/>
              <a:gd name="T38" fmla="*/ 91 w 770"/>
              <a:gd name="T39" fmla="*/ 63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0" h="217">
                <a:moveTo>
                  <a:pt x="678" y="216"/>
                </a:moveTo>
                <a:lnTo>
                  <a:pt x="678" y="216"/>
                </a:lnTo>
                <a:cubicBezTo>
                  <a:pt x="91" y="216"/>
                  <a:pt x="91" y="216"/>
                  <a:pt x="91" y="216"/>
                </a:cubicBezTo>
                <a:cubicBezTo>
                  <a:pt x="46" y="216"/>
                  <a:pt x="0" y="180"/>
                  <a:pt x="0" y="13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6" y="0"/>
                  <a:pt x="91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723" y="0"/>
                  <a:pt x="769" y="36"/>
                  <a:pt x="769" y="90"/>
                </a:cubicBezTo>
                <a:cubicBezTo>
                  <a:pt x="769" y="135"/>
                  <a:pt x="769" y="135"/>
                  <a:pt x="769" y="135"/>
                </a:cubicBezTo>
                <a:cubicBezTo>
                  <a:pt x="769" y="180"/>
                  <a:pt x="723" y="216"/>
                  <a:pt x="678" y="216"/>
                </a:cubicBezTo>
                <a:close/>
                <a:moveTo>
                  <a:pt x="91" y="63"/>
                </a:moveTo>
                <a:lnTo>
                  <a:pt x="91" y="63"/>
                </a:lnTo>
                <a:cubicBezTo>
                  <a:pt x="73" y="63"/>
                  <a:pt x="64" y="72"/>
                  <a:pt x="64" y="90"/>
                </a:cubicBezTo>
                <a:cubicBezTo>
                  <a:pt x="64" y="135"/>
                  <a:pt x="64" y="135"/>
                  <a:pt x="64" y="135"/>
                </a:cubicBezTo>
                <a:cubicBezTo>
                  <a:pt x="64" y="144"/>
                  <a:pt x="73" y="153"/>
                  <a:pt x="91" y="153"/>
                </a:cubicBezTo>
                <a:cubicBezTo>
                  <a:pt x="678" y="153"/>
                  <a:pt x="678" y="153"/>
                  <a:pt x="678" y="153"/>
                </a:cubicBezTo>
                <a:cubicBezTo>
                  <a:pt x="696" y="153"/>
                  <a:pt x="705" y="144"/>
                  <a:pt x="705" y="135"/>
                </a:cubicBezTo>
                <a:cubicBezTo>
                  <a:pt x="705" y="90"/>
                  <a:pt x="705" y="90"/>
                  <a:pt x="705" y="90"/>
                </a:cubicBezTo>
                <a:cubicBezTo>
                  <a:pt x="705" y="72"/>
                  <a:pt x="696" y="63"/>
                  <a:pt x="678" y="63"/>
                </a:cubicBezTo>
                <a:lnTo>
                  <a:pt x="91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21">
            <a:extLst>
              <a:ext uri="{FF2B5EF4-FFF2-40B4-BE49-F238E27FC236}">
                <a16:creationId xmlns:a16="http://schemas.microsoft.com/office/drawing/2014/main" id="{530CEA36-0B01-5647-BF5D-8E8EBB2C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0488" y="9205667"/>
            <a:ext cx="559995" cy="559995"/>
          </a:xfrm>
          <a:custGeom>
            <a:avLst/>
            <a:gdLst>
              <a:gd name="T0" fmla="*/ 253 w 516"/>
              <a:gd name="T1" fmla="*/ 506 h 517"/>
              <a:gd name="T2" fmla="*/ 253 w 516"/>
              <a:gd name="T3" fmla="*/ 506 h 517"/>
              <a:gd name="T4" fmla="*/ 181 w 516"/>
              <a:gd name="T5" fmla="*/ 479 h 517"/>
              <a:gd name="T6" fmla="*/ 36 w 516"/>
              <a:gd name="T7" fmla="*/ 335 h 517"/>
              <a:gd name="T8" fmla="*/ 36 w 516"/>
              <a:gd name="T9" fmla="*/ 190 h 517"/>
              <a:gd name="T10" fmla="*/ 217 w 516"/>
              <a:gd name="T11" fmla="*/ 10 h 517"/>
              <a:gd name="T12" fmla="*/ 235 w 516"/>
              <a:gd name="T13" fmla="*/ 0 h 517"/>
              <a:gd name="T14" fmla="*/ 470 w 516"/>
              <a:gd name="T15" fmla="*/ 0 h 517"/>
              <a:gd name="T16" fmla="*/ 515 w 516"/>
              <a:gd name="T17" fmla="*/ 46 h 517"/>
              <a:gd name="T18" fmla="*/ 515 w 516"/>
              <a:gd name="T19" fmla="*/ 280 h 517"/>
              <a:gd name="T20" fmla="*/ 515 w 516"/>
              <a:gd name="T21" fmla="*/ 299 h 517"/>
              <a:gd name="T22" fmla="*/ 335 w 516"/>
              <a:gd name="T23" fmla="*/ 479 h 517"/>
              <a:gd name="T24" fmla="*/ 253 w 516"/>
              <a:gd name="T25" fmla="*/ 506 h 517"/>
              <a:gd name="T26" fmla="*/ 244 w 516"/>
              <a:gd name="T27" fmla="*/ 46 h 517"/>
              <a:gd name="T28" fmla="*/ 244 w 516"/>
              <a:gd name="T29" fmla="*/ 46 h 517"/>
              <a:gd name="T30" fmla="*/ 73 w 516"/>
              <a:gd name="T31" fmla="*/ 226 h 517"/>
              <a:gd name="T32" fmla="*/ 73 w 516"/>
              <a:gd name="T33" fmla="*/ 299 h 517"/>
              <a:gd name="T34" fmla="*/ 217 w 516"/>
              <a:gd name="T35" fmla="*/ 443 h 517"/>
              <a:gd name="T36" fmla="*/ 289 w 516"/>
              <a:gd name="T37" fmla="*/ 443 h 517"/>
              <a:gd name="T38" fmla="*/ 470 w 516"/>
              <a:gd name="T39" fmla="*/ 271 h 517"/>
              <a:gd name="T40" fmla="*/ 470 w 516"/>
              <a:gd name="T41" fmla="*/ 46 h 517"/>
              <a:gd name="T42" fmla="*/ 244 w 516"/>
              <a:gd name="T43" fmla="*/ 4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6" h="517">
                <a:moveTo>
                  <a:pt x="253" y="506"/>
                </a:moveTo>
                <a:lnTo>
                  <a:pt x="253" y="506"/>
                </a:lnTo>
                <a:cubicBezTo>
                  <a:pt x="235" y="516"/>
                  <a:pt x="208" y="497"/>
                  <a:pt x="181" y="479"/>
                </a:cubicBezTo>
                <a:cubicBezTo>
                  <a:pt x="36" y="335"/>
                  <a:pt x="36" y="335"/>
                  <a:pt x="36" y="335"/>
                </a:cubicBezTo>
                <a:cubicBezTo>
                  <a:pt x="0" y="299"/>
                  <a:pt x="0" y="226"/>
                  <a:pt x="36" y="190"/>
                </a:cubicBezTo>
                <a:cubicBezTo>
                  <a:pt x="217" y="10"/>
                  <a:pt x="217" y="10"/>
                  <a:pt x="217" y="10"/>
                </a:cubicBezTo>
                <a:cubicBezTo>
                  <a:pt x="226" y="0"/>
                  <a:pt x="226" y="0"/>
                  <a:pt x="235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97" y="0"/>
                  <a:pt x="515" y="19"/>
                  <a:pt x="515" y="46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15" y="280"/>
                  <a:pt x="515" y="289"/>
                  <a:pt x="515" y="299"/>
                </a:cubicBezTo>
                <a:cubicBezTo>
                  <a:pt x="335" y="479"/>
                  <a:pt x="335" y="479"/>
                  <a:pt x="335" y="479"/>
                </a:cubicBezTo>
                <a:cubicBezTo>
                  <a:pt x="307" y="497"/>
                  <a:pt x="280" y="506"/>
                  <a:pt x="253" y="506"/>
                </a:cubicBezTo>
                <a:close/>
                <a:moveTo>
                  <a:pt x="244" y="46"/>
                </a:moveTo>
                <a:lnTo>
                  <a:pt x="244" y="46"/>
                </a:lnTo>
                <a:cubicBezTo>
                  <a:pt x="73" y="226"/>
                  <a:pt x="73" y="226"/>
                  <a:pt x="73" y="226"/>
                </a:cubicBezTo>
                <a:cubicBezTo>
                  <a:pt x="54" y="244"/>
                  <a:pt x="54" y="280"/>
                  <a:pt x="73" y="299"/>
                </a:cubicBezTo>
                <a:cubicBezTo>
                  <a:pt x="217" y="443"/>
                  <a:pt x="217" y="443"/>
                  <a:pt x="217" y="443"/>
                </a:cubicBezTo>
                <a:cubicBezTo>
                  <a:pt x="244" y="461"/>
                  <a:pt x="271" y="461"/>
                  <a:pt x="289" y="443"/>
                </a:cubicBezTo>
                <a:cubicBezTo>
                  <a:pt x="470" y="271"/>
                  <a:pt x="470" y="271"/>
                  <a:pt x="470" y="271"/>
                </a:cubicBezTo>
                <a:cubicBezTo>
                  <a:pt x="470" y="46"/>
                  <a:pt x="470" y="46"/>
                  <a:pt x="470" y="46"/>
                </a:cubicBezTo>
                <a:lnTo>
                  <a:pt x="244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22">
            <a:extLst>
              <a:ext uri="{FF2B5EF4-FFF2-40B4-BE49-F238E27FC236}">
                <a16:creationId xmlns:a16="http://schemas.microsoft.com/office/drawing/2014/main" id="{4DE37E75-AD05-0648-9BBC-111F531A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672" y="9325325"/>
            <a:ext cx="100513" cy="90938"/>
          </a:xfrm>
          <a:custGeom>
            <a:avLst/>
            <a:gdLst>
              <a:gd name="T0" fmla="*/ 72 w 91"/>
              <a:gd name="T1" fmla="*/ 72 h 82"/>
              <a:gd name="T2" fmla="*/ 72 w 91"/>
              <a:gd name="T3" fmla="*/ 72 h 82"/>
              <a:gd name="T4" fmla="*/ 17 w 91"/>
              <a:gd name="T5" fmla="*/ 72 h 82"/>
              <a:gd name="T6" fmla="*/ 17 w 91"/>
              <a:gd name="T7" fmla="*/ 18 h 82"/>
              <a:gd name="T8" fmla="*/ 72 w 91"/>
              <a:gd name="T9" fmla="*/ 18 h 82"/>
              <a:gd name="T10" fmla="*/ 72 w 91"/>
              <a:gd name="T11" fmla="*/ 7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2">
                <a:moveTo>
                  <a:pt x="72" y="72"/>
                </a:moveTo>
                <a:lnTo>
                  <a:pt x="72" y="72"/>
                </a:lnTo>
                <a:cubicBezTo>
                  <a:pt x="54" y="81"/>
                  <a:pt x="36" y="81"/>
                  <a:pt x="17" y="72"/>
                </a:cubicBezTo>
                <a:cubicBezTo>
                  <a:pt x="0" y="54"/>
                  <a:pt x="0" y="27"/>
                  <a:pt x="17" y="18"/>
                </a:cubicBezTo>
                <a:cubicBezTo>
                  <a:pt x="36" y="0"/>
                  <a:pt x="54" y="0"/>
                  <a:pt x="72" y="18"/>
                </a:cubicBezTo>
                <a:cubicBezTo>
                  <a:pt x="90" y="27"/>
                  <a:pt x="90" y="54"/>
                  <a:pt x="72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23">
            <a:extLst>
              <a:ext uri="{FF2B5EF4-FFF2-40B4-BE49-F238E27FC236}">
                <a16:creationId xmlns:a16="http://schemas.microsoft.com/office/drawing/2014/main" id="{7FED56BA-0B02-5F41-A682-83859E73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319" y="5352718"/>
            <a:ext cx="598283" cy="363757"/>
          </a:xfrm>
          <a:custGeom>
            <a:avLst/>
            <a:gdLst>
              <a:gd name="T0" fmla="*/ 443 w 552"/>
              <a:gd name="T1" fmla="*/ 335 h 336"/>
              <a:gd name="T2" fmla="*/ 443 w 552"/>
              <a:gd name="T3" fmla="*/ 335 h 336"/>
              <a:gd name="T4" fmla="*/ 208 w 552"/>
              <a:gd name="T5" fmla="*/ 335 h 336"/>
              <a:gd name="T6" fmla="*/ 153 w 552"/>
              <a:gd name="T7" fmla="*/ 290 h 336"/>
              <a:gd name="T8" fmla="*/ 81 w 552"/>
              <a:gd name="T9" fmla="*/ 55 h 336"/>
              <a:gd name="T10" fmla="*/ 27 w 552"/>
              <a:gd name="T11" fmla="*/ 55 h 336"/>
              <a:gd name="T12" fmla="*/ 0 w 552"/>
              <a:gd name="T13" fmla="*/ 28 h 336"/>
              <a:gd name="T14" fmla="*/ 27 w 552"/>
              <a:gd name="T15" fmla="*/ 0 h 336"/>
              <a:gd name="T16" fmla="*/ 99 w 552"/>
              <a:gd name="T17" fmla="*/ 0 h 336"/>
              <a:gd name="T18" fmla="*/ 126 w 552"/>
              <a:gd name="T19" fmla="*/ 19 h 336"/>
              <a:gd name="T20" fmla="*/ 208 w 552"/>
              <a:gd name="T21" fmla="*/ 281 h 336"/>
              <a:gd name="T22" fmla="*/ 208 w 552"/>
              <a:gd name="T23" fmla="*/ 290 h 336"/>
              <a:gd name="T24" fmla="*/ 443 w 552"/>
              <a:gd name="T25" fmla="*/ 290 h 336"/>
              <a:gd name="T26" fmla="*/ 443 w 552"/>
              <a:gd name="T27" fmla="*/ 281 h 336"/>
              <a:gd name="T28" fmla="*/ 488 w 552"/>
              <a:gd name="T29" fmla="*/ 127 h 336"/>
              <a:gd name="T30" fmla="*/ 289 w 552"/>
              <a:gd name="T31" fmla="*/ 127 h 336"/>
              <a:gd name="T32" fmla="*/ 262 w 552"/>
              <a:gd name="T33" fmla="*/ 100 h 336"/>
              <a:gd name="T34" fmla="*/ 289 w 552"/>
              <a:gd name="T35" fmla="*/ 82 h 336"/>
              <a:gd name="T36" fmla="*/ 524 w 552"/>
              <a:gd name="T37" fmla="*/ 82 h 336"/>
              <a:gd name="T38" fmla="*/ 542 w 552"/>
              <a:gd name="T39" fmla="*/ 91 h 336"/>
              <a:gd name="T40" fmla="*/ 542 w 552"/>
              <a:gd name="T41" fmla="*/ 109 h 336"/>
              <a:gd name="T42" fmla="*/ 497 w 552"/>
              <a:gd name="T43" fmla="*/ 290 h 336"/>
              <a:gd name="T44" fmla="*/ 443 w 552"/>
              <a:gd name="T45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2" h="336">
                <a:moveTo>
                  <a:pt x="443" y="335"/>
                </a:moveTo>
                <a:lnTo>
                  <a:pt x="443" y="335"/>
                </a:lnTo>
                <a:cubicBezTo>
                  <a:pt x="208" y="335"/>
                  <a:pt x="208" y="335"/>
                  <a:pt x="208" y="335"/>
                </a:cubicBezTo>
                <a:cubicBezTo>
                  <a:pt x="180" y="335"/>
                  <a:pt x="153" y="317"/>
                  <a:pt x="153" y="290"/>
                </a:cubicBezTo>
                <a:cubicBezTo>
                  <a:pt x="81" y="55"/>
                  <a:pt x="81" y="55"/>
                  <a:pt x="8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37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26" y="9"/>
                  <a:pt x="126" y="19"/>
                </a:cubicBezTo>
                <a:cubicBezTo>
                  <a:pt x="208" y="281"/>
                  <a:pt x="208" y="281"/>
                  <a:pt x="208" y="281"/>
                </a:cubicBezTo>
                <a:cubicBezTo>
                  <a:pt x="208" y="281"/>
                  <a:pt x="208" y="281"/>
                  <a:pt x="208" y="290"/>
                </a:cubicBezTo>
                <a:cubicBezTo>
                  <a:pt x="443" y="290"/>
                  <a:pt x="443" y="290"/>
                  <a:pt x="443" y="290"/>
                </a:cubicBezTo>
                <a:cubicBezTo>
                  <a:pt x="443" y="281"/>
                  <a:pt x="443" y="281"/>
                  <a:pt x="443" y="281"/>
                </a:cubicBezTo>
                <a:cubicBezTo>
                  <a:pt x="488" y="127"/>
                  <a:pt x="488" y="127"/>
                  <a:pt x="488" y="127"/>
                </a:cubicBezTo>
                <a:cubicBezTo>
                  <a:pt x="289" y="127"/>
                  <a:pt x="289" y="127"/>
                  <a:pt x="289" y="127"/>
                </a:cubicBezTo>
                <a:cubicBezTo>
                  <a:pt x="271" y="127"/>
                  <a:pt x="262" y="118"/>
                  <a:pt x="262" y="100"/>
                </a:cubicBezTo>
                <a:cubicBezTo>
                  <a:pt x="262" y="91"/>
                  <a:pt x="271" y="82"/>
                  <a:pt x="289" y="82"/>
                </a:cubicBezTo>
                <a:cubicBezTo>
                  <a:pt x="524" y="82"/>
                  <a:pt x="524" y="82"/>
                  <a:pt x="524" y="82"/>
                </a:cubicBezTo>
                <a:cubicBezTo>
                  <a:pt x="524" y="82"/>
                  <a:pt x="533" y="82"/>
                  <a:pt x="542" y="91"/>
                </a:cubicBezTo>
                <a:cubicBezTo>
                  <a:pt x="542" y="91"/>
                  <a:pt x="551" y="100"/>
                  <a:pt x="542" y="109"/>
                </a:cubicBezTo>
                <a:cubicBezTo>
                  <a:pt x="497" y="290"/>
                  <a:pt x="497" y="290"/>
                  <a:pt x="497" y="290"/>
                </a:cubicBezTo>
                <a:cubicBezTo>
                  <a:pt x="488" y="317"/>
                  <a:pt x="469" y="335"/>
                  <a:pt x="443" y="33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24">
            <a:extLst>
              <a:ext uri="{FF2B5EF4-FFF2-40B4-BE49-F238E27FC236}">
                <a16:creationId xmlns:a16="http://schemas.microsoft.com/office/drawing/2014/main" id="{0B0E664B-E546-DE42-913F-CBB16E894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119" y="5773910"/>
            <a:ext cx="119658" cy="119655"/>
          </a:xfrm>
          <a:custGeom>
            <a:avLst/>
            <a:gdLst>
              <a:gd name="T0" fmla="*/ 0 w 110"/>
              <a:gd name="T1" fmla="*/ 54 h 110"/>
              <a:gd name="T2" fmla="*/ 0 w 110"/>
              <a:gd name="T3" fmla="*/ 54 h 110"/>
              <a:gd name="T4" fmla="*/ 54 w 110"/>
              <a:gd name="T5" fmla="*/ 0 h 110"/>
              <a:gd name="T6" fmla="*/ 109 w 110"/>
              <a:gd name="T7" fmla="*/ 54 h 110"/>
              <a:gd name="T8" fmla="*/ 54 w 110"/>
              <a:gd name="T9" fmla="*/ 109 h 110"/>
              <a:gd name="T10" fmla="*/ 0 w 110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82" y="0"/>
                  <a:pt x="109" y="27"/>
                  <a:pt x="109" y="54"/>
                </a:cubicBezTo>
                <a:cubicBezTo>
                  <a:pt x="109" y="81"/>
                  <a:pt x="82" y="109"/>
                  <a:pt x="54" y="109"/>
                </a:cubicBezTo>
                <a:cubicBezTo>
                  <a:pt x="27" y="109"/>
                  <a:pt x="0" y="81"/>
                  <a:pt x="0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25">
            <a:extLst>
              <a:ext uri="{FF2B5EF4-FFF2-40B4-BE49-F238E27FC236}">
                <a16:creationId xmlns:a16="http://schemas.microsoft.com/office/drawing/2014/main" id="{C49556DB-B6E3-7A44-8301-AC54D4BA6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13" y="5773910"/>
            <a:ext cx="119658" cy="119655"/>
          </a:xfrm>
          <a:custGeom>
            <a:avLst/>
            <a:gdLst>
              <a:gd name="T0" fmla="*/ 0 w 110"/>
              <a:gd name="T1" fmla="*/ 54 h 110"/>
              <a:gd name="T2" fmla="*/ 0 w 110"/>
              <a:gd name="T3" fmla="*/ 54 h 110"/>
              <a:gd name="T4" fmla="*/ 54 w 110"/>
              <a:gd name="T5" fmla="*/ 0 h 110"/>
              <a:gd name="T6" fmla="*/ 109 w 110"/>
              <a:gd name="T7" fmla="*/ 54 h 110"/>
              <a:gd name="T8" fmla="*/ 54 w 110"/>
              <a:gd name="T9" fmla="*/ 109 h 110"/>
              <a:gd name="T10" fmla="*/ 0 w 110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8" y="0"/>
                  <a:pt x="54" y="0"/>
                </a:cubicBezTo>
                <a:cubicBezTo>
                  <a:pt x="82" y="0"/>
                  <a:pt x="109" y="27"/>
                  <a:pt x="109" y="54"/>
                </a:cubicBezTo>
                <a:cubicBezTo>
                  <a:pt x="109" y="81"/>
                  <a:pt x="82" y="109"/>
                  <a:pt x="54" y="109"/>
                </a:cubicBezTo>
                <a:cubicBezTo>
                  <a:pt x="28" y="109"/>
                  <a:pt x="0" y="81"/>
                  <a:pt x="0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26">
            <a:extLst>
              <a:ext uri="{FF2B5EF4-FFF2-40B4-BE49-F238E27FC236}">
                <a16:creationId xmlns:a16="http://schemas.microsoft.com/office/drawing/2014/main" id="{6B46CA01-B76A-AC43-91D9-F23F1514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84" y="11139321"/>
            <a:ext cx="717941" cy="521705"/>
          </a:xfrm>
          <a:custGeom>
            <a:avLst/>
            <a:gdLst>
              <a:gd name="T0" fmla="*/ 560 w 660"/>
              <a:gd name="T1" fmla="*/ 479 h 480"/>
              <a:gd name="T2" fmla="*/ 560 w 660"/>
              <a:gd name="T3" fmla="*/ 479 h 480"/>
              <a:gd name="T4" fmla="*/ 99 w 660"/>
              <a:gd name="T5" fmla="*/ 479 h 480"/>
              <a:gd name="T6" fmla="*/ 0 w 660"/>
              <a:gd name="T7" fmla="*/ 380 h 480"/>
              <a:gd name="T8" fmla="*/ 0 w 660"/>
              <a:gd name="T9" fmla="*/ 100 h 480"/>
              <a:gd name="T10" fmla="*/ 99 w 660"/>
              <a:gd name="T11" fmla="*/ 0 h 480"/>
              <a:gd name="T12" fmla="*/ 560 w 660"/>
              <a:gd name="T13" fmla="*/ 0 h 480"/>
              <a:gd name="T14" fmla="*/ 659 w 660"/>
              <a:gd name="T15" fmla="*/ 100 h 480"/>
              <a:gd name="T16" fmla="*/ 659 w 660"/>
              <a:gd name="T17" fmla="*/ 380 h 480"/>
              <a:gd name="T18" fmla="*/ 560 w 660"/>
              <a:gd name="T19" fmla="*/ 479 h 480"/>
              <a:gd name="T20" fmla="*/ 99 w 660"/>
              <a:gd name="T21" fmla="*/ 55 h 480"/>
              <a:gd name="T22" fmla="*/ 99 w 660"/>
              <a:gd name="T23" fmla="*/ 55 h 480"/>
              <a:gd name="T24" fmla="*/ 54 w 660"/>
              <a:gd name="T25" fmla="*/ 100 h 480"/>
              <a:gd name="T26" fmla="*/ 54 w 660"/>
              <a:gd name="T27" fmla="*/ 380 h 480"/>
              <a:gd name="T28" fmla="*/ 99 w 660"/>
              <a:gd name="T29" fmla="*/ 425 h 480"/>
              <a:gd name="T30" fmla="*/ 560 w 660"/>
              <a:gd name="T31" fmla="*/ 425 h 480"/>
              <a:gd name="T32" fmla="*/ 605 w 660"/>
              <a:gd name="T33" fmla="*/ 380 h 480"/>
              <a:gd name="T34" fmla="*/ 605 w 660"/>
              <a:gd name="T35" fmla="*/ 100 h 480"/>
              <a:gd name="T36" fmla="*/ 560 w 660"/>
              <a:gd name="T37" fmla="*/ 55 h 480"/>
              <a:gd name="T38" fmla="*/ 99 w 660"/>
              <a:gd name="T39" fmla="*/ 55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0" h="480">
                <a:moveTo>
                  <a:pt x="560" y="479"/>
                </a:moveTo>
                <a:lnTo>
                  <a:pt x="560" y="479"/>
                </a:lnTo>
                <a:cubicBezTo>
                  <a:pt x="99" y="479"/>
                  <a:pt x="99" y="479"/>
                  <a:pt x="99" y="479"/>
                </a:cubicBezTo>
                <a:cubicBezTo>
                  <a:pt x="45" y="479"/>
                  <a:pt x="0" y="434"/>
                  <a:pt x="0" y="38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614" y="0"/>
                  <a:pt x="659" y="46"/>
                  <a:pt x="659" y="100"/>
                </a:cubicBezTo>
                <a:cubicBezTo>
                  <a:pt x="659" y="380"/>
                  <a:pt x="659" y="380"/>
                  <a:pt x="659" y="380"/>
                </a:cubicBezTo>
                <a:cubicBezTo>
                  <a:pt x="659" y="434"/>
                  <a:pt x="614" y="479"/>
                  <a:pt x="560" y="479"/>
                </a:cubicBezTo>
                <a:close/>
                <a:moveTo>
                  <a:pt x="99" y="55"/>
                </a:moveTo>
                <a:lnTo>
                  <a:pt x="99" y="55"/>
                </a:lnTo>
                <a:cubicBezTo>
                  <a:pt x="72" y="55"/>
                  <a:pt x="54" y="73"/>
                  <a:pt x="54" y="100"/>
                </a:cubicBezTo>
                <a:cubicBezTo>
                  <a:pt x="54" y="380"/>
                  <a:pt x="54" y="380"/>
                  <a:pt x="54" y="380"/>
                </a:cubicBezTo>
                <a:cubicBezTo>
                  <a:pt x="54" y="407"/>
                  <a:pt x="72" y="425"/>
                  <a:pt x="99" y="425"/>
                </a:cubicBezTo>
                <a:cubicBezTo>
                  <a:pt x="560" y="425"/>
                  <a:pt x="560" y="425"/>
                  <a:pt x="560" y="425"/>
                </a:cubicBezTo>
                <a:cubicBezTo>
                  <a:pt x="578" y="425"/>
                  <a:pt x="605" y="407"/>
                  <a:pt x="605" y="380"/>
                </a:cubicBezTo>
                <a:cubicBezTo>
                  <a:pt x="605" y="100"/>
                  <a:pt x="605" y="100"/>
                  <a:pt x="605" y="100"/>
                </a:cubicBezTo>
                <a:cubicBezTo>
                  <a:pt x="605" y="73"/>
                  <a:pt x="578" y="55"/>
                  <a:pt x="560" y="55"/>
                </a:cubicBezTo>
                <a:lnTo>
                  <a:pt x="99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27">
            <a:extLst>
              <a:ext uri="{FF2B5EF4-FFF2-40B4-BE49-F238E27FC236}">
                <a16:creationId xmlns:a16="http://schemas.microsoft.com/office/drawing/2014/main" id="{0BC3170B-3DE5-8A49-9B4A-AAB3517C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488" y="11297269"/>
            <a:ext cx="157945" cy="205808"/>
          </a:xfrm>
          <a:custGeom>
            <a:avLst/>
            <a:gdLst>
              <a:gd name="T0" fmla="*/ 81 w 145"/>
              <a:gd name="T1" fmla="*/ 190 h 191"/>
              <a:gd name="T2" fmla="*/ 81 w 145"/>
              <a:gd name="T3" fmla="*/ 190 h 191"/>
              <a:gd name="T4" fmla="*/ 27 w 145"/>
              <a:gd name="T5" fmla="*/ 190 h 191"/>
              <a:gd name="T6" fmla="*/ 9 w 145"/>
              <a:gd name="T7" fmla="*/ 171 h 191"/>
              <a:gd name="T8" fmla="*/ 9 w 145"/>
              <a:gd name="T9" fmla="*/ 171 h 191"/>
              <a:gd name="T10" fmla="*/ 27 w 145"/>
              <a:gd name="T11" fmla="*/ 154 h 191"/>
              <a:gd name="T12" fmla="*/ 81 w 145"/>
              <a:gd name="T13" fmla="*/ 154 h 191"/>
              <a:gd name="T14" fmla="*/ 99 w 145"/>
              <a:gd name="T15" fmla="*/ 135 h 191"/>
              <a:gd name="T16" fmla="*/ 81 w 145"/>
              <a:gd name="T17" fmla="*/ 117 h 191"/>
              <a:gd name="T18" fmla="*/ 63 w 145"/>
              <a:gd name="T19" fmla="*/ 117 h 191"/>
              <a:gd name="T20" fmla="*/ 9 w 145"/>
              <a:gd name="T21" fmla="*/ 63 h 191"/>
              <a:gd name="T22" fmla="*/ 63 w 145"/>
              <a:gd name="T23" fmla="*/ 0 h 191"/>
              <a:gd name="T24" fmla="*/ 117 w 145"/>
              <a:gd name="T25" fmla="*/ 0 h 191"/>
              <a:gd name="T26" fmla="*/ 135 w 145"/>
              <a:gd name="T27" fmla="*/ 18 h 191"/>
              <a:gd name="T28" fmla="*/ 135 w 145"/>
              <a:gd name="T29" fmla="*/ 18 h 191"/>
              <a:gd name="T30" fmla="*/ 117 w 145"/>
              <a:gd name="T31" fmla="*/ 36 h 191"/>
              <a:gd name="T32" fmla="*/ 63 w 145"/>
              <a:gd name="T33" fmla="*/ 36 h 191"/>
              <a:gd name="T34" fmla="*/ 45 w 145"/>
              <a:gd name="T35" fmla="*/ 54 h 191"/>
              <a:gd name="T36" fmla="*/ 63 w 145"/>
              <a:gd name="T37" fmla="*/ 72 h 191"/>
              <a:gd name="T38" fmla="*/ 81 w 145"/>
              <a:gd name="T39" fmla="*/ 72 h 191"/>
              <a:gd name="T40" fmla="*/ 144 w 145"/>
              <a:gd name="T41" fmla="*/ 145 h 191"/>
              <a:gd name="T42" fmla="*/ 81 w 145"/>
              <a:gd name="T43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" h="191">
                <a:moveTo>
                  <a:pt x="81" y="190"/>
                </a:moveTo>
                <a:lnTo>
                  <a:pt x="81" y="190"/>
                </a:lnTo>
                <a:cubicBezTo>
                  <a:pt x="27" y="190"/>
                  <a:pt x="27" y="190"/>
                  <a:pt x="27" y="190"/>
                </a:cubicBezTo>
                <a:cubicBezTo>
                  <a:pt x="17" y="190"/>
                  <a:pt x="9" y="181"/>
                  <a:pt x="9" y="171"/>
                </a:cubicBezTo>
                <a:lnTo>
                  <a:pt x="9" y="171"/>
                </a:lnTo>
                <a:cubicBezTo>
                  <a:pt x="9" y="163"/>
                  <a:pt x="17" y="154"/>
                  <a:pt x="27" y="154"/>
                </a:cubicBezTo>
                <a:cubicBezTo>
                  <a:pt x="81" y="154"/>
                  <a:pt x="81" y="154"/>
                  <a:pt x="81" y="154"/>
                </a:cubicBezTo>
                <a:cubicBezTo>
                  <a:pt x="90" y="154"/>
                  <a:pt x="99" y="145"/>
                  <a:pt x="99" y="135"/>
                </a:cubicBezTo>
                <a:cubicBezTo>
                  <a:pt x="99" y="126"/>
                  <a:pt x="90" y="117"/>
                  <a:pt x="81" y="11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36" y="117"/>
                  <a:pt x="9" y="90"/>
                  <a:pt x="9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lnTo>
                  <a:pt x="135" y="18"/>
                </a:lnTo>
                <a:cubicBezTo>
                  <a:pt x="135" y="27"/>
                  <a:pt x="126" y="36"/>
                  <a:pt x="117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54" y="36"/>
                  <a:pt x="45" y="45"/>
                  <a:pt x="45" y="54"/>
                </a:cubicBezTo>
                <a:cubicBezTo>
                  <a:pt x="45" y="63"/>
                  <a:pt x="54" y="72"/>
                  <a:pt x="63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117" y="72"/>
                  <a:pt x="144" y="108"/>
                  <a:pt x="144" y="145"/>
                </a:cubicBezTo>
                <a:cubicBezTo>
                  <a:pt x="135" y="171"/>
                  <a:pt x="108" y="190"/>
                  <a:pt x="81" y="1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28">
            <a:extLst>
              <a:ext uri="{FF2B5EF4-FFF2-40B4-BE49-F238E27FC236}">
                <a16:creationId xmlns:a16="http://schemas.microsoft.com/office/drawing/2014/main" id="{8DFFF8B8-8A1E-DE49-BB9A-E72AEDAA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923" y="11258979"/>
            <a:ext cx="38290" cy="57435"/>
          </a:xfrm>
          <a:custGeom>
            <a:avLst/>
            <a:gdLst>
              <a:gd name="T0" fmla="*/ 36 w 37"/>
              <a:gd name="T1" fmla="*/ 54 h 55"/>
              <a:gd name="T2" fmla="*/ 0 w 37"/>
              <a:gd name="T3" fmla="*/ 54 h 55"/>
              <a:gd name="T4" fmla="*/ 0 w 37"/>
              <a:gd name="T5" fmla="*/ 0 h 55"/>
              <a:gd name="T6" fmla="*/ 36 w 37"/>
              <a:gd name="T7" fmla="*/ 0 h 55"/>
              <a:gd name="T8" fmla="*/ 36 w 3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5">
                <a:moveTo>
                  <a:pt x="36" y="54"/>
                </a:moveTo>
                <a:lnTo>
                  <a:pt x="0" y="54"/>
                </a:lnTo>
                <a:lnTo>
                  <a:pt x="0" y="0"/>
                </a:lnTo>
                <a:lnTo>
                  <a:pt x="36" y="0"/>
                </a:lnTo>
                <a:lnTo>
                  <a:pt x="36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29">
            <a:extLst>
              <a:ext uri="{FF2B5EF4-FFF2-40B4-BE49-F238E27FC236}">
                <a16:creationId xmlns:a16="http://schemas.microsoft.com/office/drawing/2014/main" id="{4D843410-7EA1-ED4B-A838-0CB8401D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923" y="11479148"/>
            <a:ext cx="38290" cy="62220"/>
          </a:xfrm>
          <a:custGeom>
            <a:avLst/>
            <a:gdLst>
              <a:gd name="T0" fmla="*/ 36 w 37"/>
              <a:gd name="T1" fmla="*/ 55 h 56"/>
              <a:gd name="T2" fmla="*/ 0 w 37"/>
              <a:gd name="T3" fmla="*/ 55 h 56"/>
              <a:gd name="T4" fmla="*/ 0 w 37"/>
              <a:gd name="T5" fmla="*/ 0 h 56"/>
              <a:gd name="T6" fmla="*/ 36 w 37"/>
              <a:gd name="T7" fmla="*/ 0 h 56"/>
              <a:gd name="T8" fmla="*/ 36 w 3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6">
                <a:moveTo>
                  <a:pt x="36" y="55"/>
                </a:moveTo>
                <a:lnTo>
                  <a:pt x="0" y="55"/>
                </a:lnTo>
                <a:lnTo>
                  <a:pt x="0" y="0"/>
                </a:lnTo>
                <a:lnTo>
                  <a:pt x="36" y="0"/>
                </a:lnTo>
                <a:lnTo>
                  <a:pt x="36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30">
            <a:extLst>
              <a:ext uri="{FF2B5EF4-FFF2-40B4-BE49-F238E27FC236}">
                <a16:creationId xmlns:a16="http://schemas.microsoft.com/office/drawing/2014/main" id="{26F98470-6D5A-794C-B9CA-A7E452539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876" y="11215901"/>
            <a:ext cx="81368" cy="71796"/>
          </a:xfrm>
          <a:custGeom>
            <a:avLst/>
            <a:gdLst>
              <a:gd name="T0" fmla="*/ 36 w 73"/>
              <a:gd name="T1" fmla="*/ 9 h 64"/>
              <a:gd name="T2" fmla="*/ 36 w 73"/>
              <a:gd name="T3" fmla="*/ 9 h 64"/>
              <a:gd name="T4" fmla="*/ 8 w 73"/>
              <a:gd name="T5" fmla="*/ 27 h 64"/>
              <a:gd name="T6" fmla="*/ 0 w 73"/>
              <a:gd name="T7" fmla="*/ 54 h 64"/>
              <a:gd name="T8" fmla="*/ 0 w 73"/>
              <a:gd name="T9" fmla="*/ 54 h 64"/>
              <a:gd name="T10" fmla="*/ 27 w 73"/>
              <a:gd name="T11" fmla="*/ 54 h 64"/>
              <a:gd name="T12" fmla="*/ 54 w 73"/>
              <a:gd name="T13" fmla="*/ 36 h 64"/>
              <a:gd name="T14" fmla="*/ 63 w 73"/>
              <a:gd name="T15" fmla="*/ 9 h 64"/>
              <a:gd name="T16" fmla="*/ 63 w 73"/>
              <a:gd name="T17" fmla="*/ 9 h 64"/>
              <a:gd name="T18" fmla="*/ 36 w 73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9"/>
                </a:moveTo>
                <a:lnTo>
                  <a:pt x="36" y="9"/>
                </a:lnTo>
                <a:cubicBezTo>
                  <a:pt x="8" y="27"/>
                  <a:pt x="8" y="27"/>
                  <a:pt x="8" y="27"/>
                </a:cubicBezTo>
                <a:cubicBezTo>
                  <a:pt x="0" y="27"/>
                  <a:pt x="0" y="45"/>
                  <a:pt x="0" y="54"/>
                </a:cubicBezTo>
                <a:lnTo>
                  <a:pt x="0" y="54"/>
                </a:lnTo>
                <a:cubicBezTo>
                  <a:pt x="8" y="63"/>
                  <a:pt x="18" y="63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36"/>
                  <a:pt x="72" y="18"/>
                  <a:pt x="63" y="9"/>
                </a:cubicBezTo>
                <a:lnTo>
                  <a:pt x="63" y="9"/>
                </a:lnTo>
                <a:cubicBezTo>
                  <a:pt x="54" y="0"/>
                  <a:pt x="45" y="0"/>
                  <a:pt x="36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31">
            <a:extLst>
              <a:ext uri="{FF2B5EF4-FFF2-40B4-BE49-F238E27FC236}">
                <a16:creationId xmlns:a16="http://schemas.microsoft.com/office/drawing/2014/main" id="{B644E062-681F-7E44-B0E3-DDE720DCD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464" y="11512650"/>
            <a:ext cx="81365" cy="71796"/>
          </a:xfrm>
          <a:custGeom>
            <a:avLst/>
            <a:gdLst>
              <a:gd name="T0" fmla="*/ 36 w 73"/>
              <a:gd name="T1" fmla="*/ 0 h 64"/>
              <a:gd name="T2" fmla="*/ 36 w 73"/>
              <a:gd name="T3" fmla="*/ 0 h 64"/>
              <a:gd name="T4" fmla="*/ 9 w 73"/>
              <a:gd name="T5" fmla="*/ 18 h 64"/>
              <a:gd name="T6" fmla="*/ 9 w 73"/>
              <a:gd name="T7" fmla="*/ 45 h 64"/>
              <a:gd name="T8" fmla="*/ 9 w 73"/>
              <a:gd name="T9" fmla="*/ 45 h 64"/>
              <a:gd name="T10" fmla="*/ 36 w 73"/>
              <a:gd name="T11" fmla="*/ 54 h 64"/>
              <a:gd name="T12" fmla="*/ 63 w 73"/>
              <a:gd name="T13" fmla="*/ 36 h 64"/>
              <a:gd name="T14" fmla="*/ 63 w 73"/>
              <a:gd name="T15" fmla="*/ 9 h 64"/>
              <a:gd name="T16" fmla="*/ 63 w 73"/>
              <a:gd name="T17" fmla="*/ 9 h 64"/>
              <a:gd name="T18" fmla="*/ 36 w 73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45"/>
                </a:cubicBezTo>
                <a:lnTo>
                  <a:pt x="9" y="45"/>
                </a:lnTo>
                <a:cubicBezTo>
                  <a:pt x="18" y="54"/>
                  <a:pt x="27" y="63"/>
                  <a:pt x="36" y="54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27"/>
                  <a:pt x="72" y="18"/>
                  <a:pt x="63" y="9"/>
                </a:cubicBezTo>
                <a:lnTo>
                  <a:pt x="63" y="9"/>
                </a:lnTo>
                <a:cubicBezTo>
                  <a:pt x="63" y="0"/>
                  <a:pt x="45" y="0"/>
                  <a:pt x="3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32">
            <a:extLst>
              <a:ext uri="{FF2B5EF4-FFF2-40B4-BE49-F238E27FC236}">
                <a16:creationId xmlns:a16="http://schemas.microsoft.com/office/drawing/2014/main" id="{41217294-0F9D-5141-A701-7D08726E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613" y="5548954"/>
            <a:ext cx="167518" cy="157949"/>
          </a:xfrm>
          <a:custGeom>
            <a:avLst/>
            <a:gdLst>
              <a:gd name="T0" fmla="*/ 108 w 154"/>
              <a:gd name="T1" fmla="*/ 145 h 146"/>
              <a:gd name="T2" fmla="*/ 108 w 154"/>
              <a:gd name="T3" fmla="*/ 145 h 146"/>
              <a:gd name="T4" fmla="*/ 36 w 154"/>
              <a:gd name="T5" fmla="*/ 145 h 146"/>
              <a:gd name="T6" fmla="*/ 0 w 154"/>
              <a:gd name="T7" fmla="*/ 109 h 146"/>
              <a:gd name="T8" fmla="*/ 0 w 154"/>
              <a:gd name="T9" fmla="*/ 45 h 146"/>
              <a:gd name="T10" fmla="*/ 36 w 154"/>
              <a:gd name="T11" fmla="*/ 0 h 146"/>
              <a:gd name="T12" fmla="*/ 108 w 154"/>
              <a:gd name="T13" fmla="*/ 0 h 146"/>
              <a:gd name="T14" fmla="*/ 153 w 154"/>
              <a:gd name="T15" fmla="*/ 45 h 146"/>
              <a:gd name="T16" fmla="*/ 153 w 154"/>
              <a:gd name="T17" fmla="*/ 109 h 146"/>
              <a:gd name="T18" fmla="*/ 108 w 154"/>
              <a:gd name="T19" fmla="*/ 145 h 146"/>
              <a:gd name="T20" fmla="*/ 108 w 154"/>
              <a:gd name="T21" fmla="*/ 45 h 146"/>
              <a:gd name="T22" fmla="*/ 108 w 154"/>
              <a:gd name="T23" fmla="*/ 45 h 146"/>
              <a:gd name="T24" fmla="*/ 36 w 154"/>
              <a:gd name="T25" fmla="*/ 45 h 146"/>
              <a:gd name="T26" fmla="*/ 45 w 154"/>
              <a:gd name="T27" fmla="*/ 109 h 146"/>
              <a:gd name="T28" fmla="*/ 108 w 154"/>
              <a:gd name="T29" fmla="*/ 109 h 146"/>
              <a:gd name="T30" fmla="*/ 108 w 154"/>
              <a:gd name="T31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46">
                <a:moveTo>
                  <a:pt x="108" y="145"/>
                </a:moveTo>
                <a:lnTo>
                  <a:pt x="108" y="145"/>
                </a:lnTo>
                <a:cubicBezTo>
                  <a:pt x="36" y="145"/>
                  <a:pt x="36" y="145"/>
                  <a:pt x="36" y="145"/>
                </a:cubicBezTo>
                <a:cubicBezTo>
                  <a:pt x="18" y="145"/>
                  <a:pt x="0" y="127"/>
                  <a:pt x="0" y="10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35" y="0"/>
                  <a:pt x="153" y="18"/>
                  <a:pt x="153" y="45"/>
                </a:cubicBezTo>
                <a:cubicBezTo>
                  <a:pt x="153" y="109"/>
                  <a:pt x="153" y="109"/>
                  <a:pt x="153" y="109"/>
                </a:cubicBezTo>
                <a:cubicBezTo>
                  <a:pt x="153" y="127"/>
                  <a:pt x="135" y="145"/>
                  <a:pt x="108" y="145"/>
                </a:cubicBezTo>
                <a:close/>
                <a:moveTo>
                  <a:pt x="108" y="45"/>
                </a:moveTo>
                <a:lnTo>
                  <a:pt x="108" y="45"/>
                </a:lnTo>
                <a:cubicBezTo>
                  <a:pt x="36" y="45"/>
                  <a:pt x="36" y="45"/>
                  <a:pt x="36" y="45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108" y="109"/>
                  <a:pt x="108" y="109"/>
                  <a:pt x="108" y="109"/>
                </a:cubicBezTo>
                <a:lnTo>
                  <a:pt x="108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33">
            <a:extLst>
              <a:ext uri="{FF2B5EF4-FFF2-40B4-BE49-F238E27FC236}">
                <a16:creationId xmlns:a16="http://schemas.microsoft.com/office/drawing/2014/main" id="{8B237E40-402E-1049-B3A3-4002E42E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2198" y="5343146"/>
            <a:ext cx="646148" cy="521702"/>
          </a:xfrm>
          <a:custGeom>
            <a:avLst/>
            <a:gdLst>
              <a:gd name="T0" fmla="*/ 497 w 597"/>
              <a:gd name="T1" fmla="*/ 478 h 479"/>
              <a:gd name="T2" fmla="*/ 497 w 597"/>
              <a:gd name="T3" fmla="*/ 478 h 479"/>
              <a:gd name="T4" fmla="*/ 99 w 597"/>
              <a:gd name="T5" fmla="*/ 478 h 479"/>
              <a:gd name="T6" fmla="*/ 0 w 597"/>
              <a:gd name="T7" fmla="*/ 379 h 479"/>
              <a:gd name="T8" fmla="*/ 0 w 597"/>
              <a:gd name="T9" fmla="*/ 0 h 479"/>
              <a:gd name="T10" fmla="*/ 54 w 597"/>
              <a:gd name="T11" fmla="*/ 0 h 479"/>
              <a:gd name="T12" fmla="*/ 54 w 597"/>
              <a:gd name="T13" fmla="*/ 379 h 479"/>
              <a:gd name="T14" fmla="*/ 99 w 597"/>
              <a:gd name="T15" fmla="*/ 424 h 479"/>
              <a:gd name="T16" fmla="*/ 497 w 597"/>
              <a:gd name="T17" fmla="*/ 424 h 479"/>
              <a:gd name="T18" fmla="*/ 542 w 597"/>
              <a:gd name="T19" fmla="*/ 379 h 479"/>
              <a:gd name="T20" fmla="*/ 542 w 597"/>
              <a:gd name="T21" fmla="*/ 144 h 479"/>
              <a:gd name="T22" fmla="*/ 497 w 597"/>
              <a:gd name="T23" fmla="*/ 99 h 479"/>
              <a:gd name="T24" fmla="*/ 99 w 597"/>
              <a:gd name="T25" fmla="*/ 99 h 479"/>
              <a:gd name="T26" fmla="*/ 99 w 597"/>
              <a:gd name="T27" fmla="*/ 45 h 479"/>
              <a:gd name="T28" fmla="*/ 497 w 597"/>
              <a:gd name="T29" fmla="*/ 45 h 479"/>
              <a:gd name="T30" fmla="*/ 596 w 597"/>
              <a:gd name="T31" fmla="*/ 144 h 479"/>
              <a:gd name="T32" fmla="*/ 596 w 597"/>
              <a:gd name="T33" fmla="*/ 379 h 479"/>
              <a:gd name="T34" fmla="*/ 497 w 597"/>
              <a:gd name="T35" fmla="*/ 478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7" h="479">
                <a:moveTo>
                  <a:pt x="497" y="478"/>
                </a:moveTo>
                <a:lnTo>
                  <a:pt x="497" y="478"/>
                </a:lnTo>
                <a:cubicBezTo>
                  <a:pt x="99" y="478"/>
                  <a:pt x="99" y="478"/>
                  <a:pt x="99" y="478"/>
                </a:cubicBezTo>
                <a:cubicBezTo>
                  <a:pt x="45" y="478"/>
                  <a:pt x="0" y="433"/>
                  <a:pt x="0" y="37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79"/>
                  <a:pt x="54" y="379"/>
                  <a:pt x="54" y="379"/>
                </a:cubicBezTo>
                <a:cubicBezTo>
                  <a:pt x="54" y="406"/>
                  <a:pt x="72" y="424"/>
                  <a:pt x="99" y="424"/>
                </a:cubicBezTo>
                <a:cubicBezTo>
                  <a:pt x="497" y="424"/>
                  <a:pt x="497" y="424"/>
                  <a:pt x="497" y="424"/>
                </a:cubicBezTo>
                <a:cubicBezTo>
                  <a:pt x="524" y="424"/>
                  <a:pt x="542" y="406"/>
                  <a:pt x="542" y="379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17"/>
                  <a:pt x="524" y="99"/>
                  <a:pt x="497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99" y="45"/>
                  <a:pt x="99" y="45"/>
                  <a:pt x="99" y="45"/>
                </a:cubicBezTo>
                <a:cubicBezTo>
                  <a:pt x="497" y="45"/>
                  <a:pt x="497" y="45"/>
                  <a:pt x="497" y="45"/>
                </a:cubicBezTo>
                <a:cubicBezTo>
                  <a:pt x="551" y="45"/>
                  <a:pt x="596" y="90"/>
                  <a:pt x="596" y="144"/>
                </a:cubicBezTo>
                <a:cubicBezTo>
                  <a:pt x="596" y="379"/>
                  <a:pt x="596" y="379"/>
                  <a:pt x="596" y="379"/>
                </a:cubicBezTo>
                <a:cubicBezTo>
                  <a:pt x="596" y="433"/>
                  <a:pt x="551" y="478"/>
                  <a:pt x="497" y="47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34">
            <a:extLst>
              <a:ext uri="{FF2B5EF4-FFF2-40B4-BE49-F238E27FC236}">
                <a16:creationId xmlns:a16="http://schemas.microsoft.com/office/drawing/2014/main" id="{9ED67868-1C4B-6F41-B2B5-CBF35E1C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2626" y="5237848"/>
            <a:ext cx="598286" cy="215381"/>
          </a:xfrm>
          <a:custGeom>
            <a:avLst/>
            <a:gdLst>
              <a:gd name="T0" fmla="*/ 108 w 552"/>
              <a:gd name="T1" fmla="*/ 199 h 200"/>
              <a:gd name="T2" fmla="*/ 108 w 552"/>
              <a:gd name="T3" fmla="*/ 199 h 200"/>
              <a:gd name="T4" fmla="*/ 9 w 552"/>
              <a:gd name="T5" fmla="*/ 81 h 200"/>
              <a:gd name="T6" fmla="*/ 108 w 552"/>
              <a:gd name="T7" fmla="*/ 0 h 200"/>
              <a:gd name="T8" fmla="*/ 470 w 552"/>
              <a:gd name="T9" fmla="*/ 0 h 200"/>
              <a:gd name="T10" fmla="*/ 551 w 552"/>
              <a:gd name="T11" fmla="*/ 81 h 200"/>
              <a:gd name="T12" fmla="*/ 551 w 552"/>
              <a:gd name="T13" fmla="*/ 100 h 200"/>
              <a:gd name="T14" fmla="*/ 524 w 552"/>
              <a:gd name="T15" fmla="*/ 127 h 200"/>
              <a:gd name="T16" fmla="*/ 524 w 552"/>
              <a:gd name="T17" fmla="*/ 127 h 200"/>
              <a:gd name="T18" fmla="*/ 497 w 552"/>
              <a:gd name="T19" fmla="*/ 100 h 200"/>
              <a:gd name="T20" fmla="*/ 497 w 552"/>
              <a:gd name="T21" fmla="*/ 81 h 200"/>
              <a:gd name="T22" fmla="*/ 470 w 552"/>
              <a:gd name="T23" fmla="*/ 45 h 200"/>
              <a:gd name="T24" fmla="*/ 108 w 552"/>
              <a:gd name="T25" fmla="*/ 45 h 200"/>
              <a:gd name="T26" fmla="*/ 63 w 552"/>
              <a:gd name="T27" fmla="*/ 91 h 200"/>
              <a:gd name="T28" fmla="*/ 108 w 552"/>
              <a:gd name="T29" fmla="*/ 145 h 200"/>
              <a:gd name="T30" fmla="*/ 108 w 552"/>
              <a:gd name="T3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2" h="200">
                <a:moveTo>
                  <a:pt x="108" y="199"/>
                </a:moveTo>
                <a:lnTo>
                  <a:pt x="108" y="199"/>
                </a:lnTo>
                <a:cubicBezTo>
                  <a:pt x="54" y="199"/>
                  <a:pt x="0" y="145"/>
                  <a:pt x="9" y="81"/>
                </a:cubicBezTo>
                <a:cubicBezTo>
                  <a:pt x="18" y="36"/>
                  <a:pt x="63" y="0"/>
                  <a:pt x="108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15" y="0"/>
                  <a:pt x="551" y="36"/>
                  <a:pt x="551" y="81"/>
                </a:cubicBezTo>
                <a:cubicBezTo>
                  <a:pt x="551" y="100"/>
                  <a:pt x="551" y="100"/>
                  <a:pt x="551" y="100"/>
                </a:cubicBezTo>
                <a:cubicBezTo>
                  <a:pt x="551" y="108"/>
                  <a:pt x="542" y="127"/>
                  <a:pt x="524" y="127"/>
                </a:cubicBezTo>
                <a:lnTo>
                  <a:pt x="524" y="127"/>
                </a:lnTo>
                <a:cubicBezTo>
                  <a:pt x="506" y="127"/>
                  <a:pt x="497" y="108"/>
                  <a:pt x="497" y="100"/>
                </a:cubicBezTo>
                <a:cubicBezTo>
                  <a:pt x="497" y="81"/>
                  <a:pt x="497" y="81"/>
                  <a:pt x="497" y="81"/>
                </a:cubicBezTo>
                <a:cubicBezTo>
                  <a:pt x="497" y="63"/>
                  <a:pt x="488" y="45"/>
                  <a:pt x="470" y="45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90" y="45"/>
                  <a:pt x="63" y="63"/>
                  <a:pt x="63" y="91"/>
                </a:cubicBezTo>
                <a:cubicBezTo>
                  <a:pt x="54" y="117"/>
                  <a:pt x="81" y="145"/>
                  <a:pt x="108" y="145"/>
                </a:cubicBezTo>
                <a:lnTo>
                  <a:pt x="108" y="19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35">
            <a:extLst>
              <a:ext uri="{FF2B5EF4-FFF2-40B4-BE49-F238E27FC236}">
                <a16:creationId xmlns:a16="http://schemas.microsoft.com/office/drawing/2014/main" id="{4F96D3D4-1EA3-4343-86DA-68DC0448E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771" y="11297269"/>
            <a:ext cx="646148" cy="71793"/>
          </a:xfrm>
          <a:custGeom>
            <a:avLst/>
            <a:gdLst>
              <a:gd name="T0" fmla="*/ 596 w 597"/>
              <a:gd name="T1" fmla="*/ 63 h 64"/>
              <a:gd name="T2" fmla="*/ 0 w 597"/>
              <a:gd name="T3" fmla="*/ 63 h 64"/>
              <a:gd name="T4" fmla="*/ 0 w 597"/>
              <a:gd name="T5" fmla="*/ 0 h 64"/>
              <a:gd name="T6" fmla="*/ 596 w 597"/>
              <a:gd name="T7" fmla="*/ 0 h 64"/>
              <a:gd name="T8" fmla="*/ 596 w 597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7" h="64">
                <a:moveTo>
                  <a:pt x="596" y="63"/>
                </a:moveTo>
                <a:lnTo>
                  <a:pt x="0" y="63"/>
                </a:lnTo>
                <a:lnTo>
                  <a:pt x="0" y="0"/>
                </a:lnTo>
                <a:lnTo>
                  <a:pt x="596" y="0"/>
                </a:lnTo>
                <a:lnTo>
                  <a:pt x="596" y="6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36">
            <a:extLst>
              <a:ext uri="{FF2B5EF4-FFF2-40B4-BE49-F238E27FC236}">
                <a16:creationId xmlns:a16="http://schemas.microsoft.com/office/drawing/2014/main" id="{60ACD119-EF00-2C4B-A191-992A9F2FD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8778" y="11479148"/>
            <a:ext cx="138803" cy="62220"/>
          </a:xfrm>
          <a:custGeom>
            <a:avLst/>
            <a:gdLst>
              <a:gd name="T0" fmla="*/ 100 w 128"/>
              <a:gd name="T1" fmla="*/ 55 h 56"/>
              <a:gd name="T2" fmla="*/ 100 w 128"/>
              <a:gd name="T3" fmla="*/ 55 h 56"/>
              <a:gd name="T4" fmla="*/ 27 w 128"/>
              <a:gd name="T5" fmla="*/ 55 h 56"/>
              <a:gd name="T6" fmla="*/ 0 w 128"/>
              <a:gd name="T7" fmla="*/ 28 h 56"/>
              <a:gd name="T8" fmla="*/ 0 w 128"/>
              <a:gd name="T9" fmla="*/ 28 h 56"/>
              <a:gd name="T10" fmla="*/ 27 w 128"/>
              <a:gd name="T11" fmla="*/ 0 h 56"/>
              <a:gd name="T12" fmla="*/ 100 w 128"/>
              <a:gd name="T13" fmla="*/ 0 h 56"/>
              <a:gd name="T14" fmla="*/ 127 w 128"/>
              <a:gd name="T15" fmla="*/ 28 h 56"/>
              <a:gd name="T16" fmla="*/ 127 w 128"/>
              <a:gd name="T17" fmla="*/ 28 h 56"/>
              <a:gd name="T18" fmla="*/ 100 w 128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56">
                <a:moveTo>
                  <a:pt x="100" y="55"/>
                </a:moveTo>
                <a:lnTo>
                  <a:pt x="100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37"/>
                  <a:pt x="0" y="28"/>
                </a:cubicBezTo>
                <a:lnTo>
                  <a:pt x="0" y="28"/>
                </a:lnTo>
                <a:cubicBezTo>
                  <a:pt x="0" y="10"/>
                  <a:pt x="9" y="0"/>
                  <a:pt x="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27" y="10"/>
                  <a:pt x="127" y="28"/>
                </a:cubicBezTo>
                <a:lnTo>
                  <a:pt x="127" y="28"/>
                </a:lnTo>
                <a:cubicBezTo>
                  <a:pt x="127" y="37"/>
                  <a:pt x="109" y="55"/>
                  <a:pt x="100" y="5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37">
            <a:extLst>
              <a:ext uri="{FF2B5EF4-FFF2-40B4-BE49-F238E27FC236}">
                <a16:creationId xmlns:a16="http://schemas.microsoft.com/office/drawing/2014/main" id="{0A8F25DA-A24A-8142-8160-36E4FE36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3480" y="11101030"/>
            <a:ext cx="717941" cy="550423"/>
          </a:xfrm>
          <a:custGeom>
            <a:avLst/>
            <a:gdLst>
              <a:gd name="T0" fmla="*/ 560 w 660"/>
              <a:gd name="T1" fmla="*/ 506 h 507"/>
              <a:gd name="T2" fmla="*/ 560 w 660"/>
              <a:gd name="T3" fmla="*/ 506 h 507"/>
              <a:gd name="T4" fmla="*/ 99 w 660"/>
              <a:gd name="T5" fmla="*/ 506 h 507"/>
              <a:gd name="T6" fmla="*/ 0 w 660"/>
              <a:gd name="T7" fmla="*/ 407 h 507"/>
              <a:gd name="T8" fmla="*/ 0 w 660"/>
              <a:gd name="T9" fmla="*/ 99 h 507"/>
              <a:gd name="T10" fmla="*/ 99 w 660"/>
              <a:gd name="T11" fmla="*/ 0 h 507"/>
              <a:gd name="T12" fmla="*/ 560 w 660"/>
              <a:gd name="T13" fmla="*/ 0 h 507"/>
              <a:gd name="T14" fmla="*/ 659 w 660"/>
              <a:gd name="T15" fmla="*/ 99 h 507"/>
              <a:gd name="T16" fmla="*/ 659 w 660"/>
              <a:gd name="T17" fmla="*/ 407 h 507"/>
              <a:gd name="T18" fmla="*/ 560 w 660"/>
              <a:gd name="T19" fmla="*/ 506 h 507"/>
              <a:gd name="T20" fmla="*/ 99 w 660"/>
              <a:gd name="T21" fmla="*/ 54 h 507"/>
              <a:gd name="T22" fmla="*/ 99 w 660"/>
              <a:gd name="T23" fmla="*/ 54 h 507"/>
              <a:gd name="T24" fmla="*/ 45 w 660"/>
              <a:gd name="T25" fmla="*/ 99 h 507"/>
              <a:gd name="T26" fmla="*/ 45 w 660"/>
              <a:gd name="T27" fmla="*/ 407 h 507"/>
              <a:gd name="T28" fmla="*/ 99 w 660"/>
              <a:gd name="T29" fmla="*/ 452 h 507"/>
              <a:gd name="T30" fmla="*/ 560 w 660"/>
              <a:gd name="T31" fmla="*/ 452 h 507"/>
              <a:gd name="T32" fmla="*/ 605 w 660"/>
              <a:gd name="T33" fmla="*/ 407 h 507"/>
              <a:gd name="T34" fmla="*/ 605 w 660"/>
              <a:gd name="T35" fmla="*/ 99 h 507"/>
              <a:gd name="T36" fmla="*/ 560 w 660"/>
              <a:gd name="T37" fmla="*/ 54 h 507"/>
              <a:gd name="T38" fmla="*/ 99 w 660"/>
              <a:gd name="T39" fmla="*/ 5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0" h="507">
                <a:moveTo>
                  <a:pt x="560" y="506"/>
                </a:moveTo>
                <a:lnTo>
                  <a:pt x="560" y="506"/>
                </a:lnTo>
                <a:cubicBezTo>
                  <a:pt x="99" y="506"/>
                  <a:pt x="99" y="506"/>
                  <a:pt x="99" y="506"/>
                </a:cubicBezTo>
                <a:cubicBezTo>
                  <a:pt x="45" y="506"/>
                  <a:pt x="0" y="461"/>
                  <a:pt x="0" y="40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614" y="0"/>
                  <a:pt x="659" y="45"/>
                  <a:pt x="659" y="99"/>
                </a:cubicBezTo>
                <a:cubicBezTo>
                  <a:pt x="659" y="407"/>
                  <a:pt x="659" y="407"/>
                  <a:pt x="659" y="407"/>
                </a:cubicBezTo>
                <a:cubicBezTo>
                  <a:pt x="659" y="461"/>
                  <a:pt x="614" y="506"/>
                  <a:pt x="560" y="506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72" y="54"/>
                  <a:pt x="45" y="73"/>
                  <a:pt x="45" y="99"/>
                </a:cubicBezTo>
                <a:cubicBezTo>
                  <a:pt x="45" y="407"/>
                  <a:pt x="45" y="407"/>
                  <a:pt x="45" y="407"/>
                </a:cubicBezTo>
                <a:cubicBezTo>
                  <a:pt x="45" y="434"/>
                  <a:pt x="72" y="452"/>
                  <a:pt x="99" y="452"/>
                </a:cubicBezTo>
                <a:cubicBezTo>
                  <a:pt x="560" y="452"/>
                  <a:pt x="560" y="452"/>
                  <a:pt x="560" y="452"/>
                </a:cubicBezTo>
                <a:cubicBezTo>
                  <a:pt x="578" y="452"/>
                  <a:pt x="605" y="434"/>
                  <a:pt x="605" y="407"/>
                </a:cubicBezTo>
                <a:cubicBezTo>
                  <a:pt x="605" y="99"/>
                  <a:pt x="605" y="99"/>
                  <a:pt x="605" y="99"/>
                </a:cubicBezTo>
                <a:cubicBezTo>
                  <a:pt x="605" y="73"/>
                  <a:pt x="578" y="54"/>
                  <a:pt x="560" y="54"/>
                </a:cubicBezTo>
                <a:lnTo>
                  <a:pt x="99" y="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38">
            <a:extLst>
              <a:ext uri="{FF2B5EF4-FFF2-40B4-BE49-F238E27FC236}">
                <a16:creationId xmlns:a16="http://schemas.microsoft.com/office/drawing/2014/main" id="{EAE020ED-49A6-0842-9F3C-196CFF09A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0574" y="7736282"/>
            <a:ext cx="402047" cy="38290"/>
          </a:xfrm>
          <a:custGeom>
            <a:avLst/>
            <a:gdLst>
              <a:gd name="T0" fmla="*/ 371 w 372"/>
              <a:gd name="T1" fmla="*/ 36 h 37"/>
              <a:gd name="T2" fmla="*/ 371 w 372"/>
              <a:gd name="T3" fmla="*/ 36 h 37"/>
              <a:gd name="T4" fmla="*/ 19 w 372"/>
              <a:gd name="T5" fmla="*/ 36 h 37"/>
              <a:gd name="T6" fmla="*/ 0 w 372"/>
              <a:gd name="T7" fmla="*/ 18 h 37"/>
              <a:gd name="T8" fmla="*/ 0 w 372"/>
              <a:gd name="T9" fmla="*/ 18 h 37"/>
              <a:gd name="T10" fmla="*/ 19 w 372"/>
              <a:gd name="T11" fmla="*/ 0 h 37"/>
              <a:gd name="T12" fmla="*/ 371 w 372"/>
              <a:gd name="T13" fmla="*/ 0 h 37"/>
              <a:gd name="T14" fmla="*/ 371 w 37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37">
                <a:moveTo>
                  <a:pt x="371" y="36"/>
                </a:moveTo>
                <a:lnTo>
                  <a:pt x="371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10" y="0"/>
                  <a:pt x="19" y="0"/>
                </a:cubicBezTo>
                <a:cubicBezTo>
                  <a:pt x="371" y="0"/>
                  <a:pt x="371" y="0"/>
                  <a:pt x="371" y="0"/>
                </a:cubicBezTo>
                <a:lnTo>
                  <a:pt x="371" y="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39">
            <a:extLst>
              <a:ext uri="{FF2B5EF4-FFF2-40B4-BE49-F238E27FC236}">
                <a16:creationId xmlns:a16="http://schemas.microsoft.com/office/drawing/2014/main" id="{D8FA99FE-9E49-E347-A489-079E6FEE8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9206" y="7305518"/>
            <a:ext cx="521705" cy="598283"/>
          </a:xfrm>
          <a:custGeom>
            <a:avLst/>
            <a:gdLst>
              <a:gd name="T0" fmla="*/ 362 w 480"/>
              <a:gd name="T1" fmla="*/ 551 h 552"/>
              <a:gd name="T2" fmla="*/ 362 w 480"/>
              <a:gd name="T3" fmla="*/ 551 h 552"/>
              <a:gd name="T4" fmla="*/ 109 w 480"/>
              <a:gd name="T5" fmla="*/ 551 h 552"/>
              <a:gd name="T6" fmla="*/ 27 w 480"/>
              <a:gd name="T7" fmla="*/ 515 h 552"/>
              <a:gd name="T8" fmla="*/ 0 w 480"/>
              <a:gd name="T9" fmla="*/ 433 h 552"/>
              <a:gd name="T10" fmla="*/ 18 w 480"/>
              <a:gd name="T11" fmla="*/ 81 h 552"/>
              <a:gd name="T12" fmla="*/ 100 w 480"/>
              <a:gd name="T13" fmla="*/ 0 h 552"/>
              <a:gd name="T14" fmla="*/ 371 w 480"/>
              <a:gd name="T15" fmla="*/ 0 h 552"/>
              <a:gd name="T16" fmla="*/ 452 w 480"/>
              <a:gd name="T17" fmla="*/ 81 h 552"/>
              <a:gd name="T18" fmla="*/ 470 w 480"/>
              <a:gd name="T19" fmla="*/ 433 h 552"/>
              <a:gd name="T20" fmla="*/ 443 w 480"/>
              <a:gd name="T21" fmla="*/ 515 h 552"/>
              <a:gd name="T22" fmla="*/ 362 w 480"/>
              <a:gd name="T23" fmla="*/ 551 h 552"/>
              <a:gd name="T24" fmla="*/ 100 w 480"/>
              <a:gd name="T25" fmla="*/ 54 h 552"/>
              <a:gd name="T26" fmla="*/ 100 w 480"/>
              <a:gd name="T27" fmla="*/ 54 h 552"/>
              <a:gd name="T28" fmla="*/ 72 w 480"/>
              <a:gd name="T29" fmla="*/ 81 h 552"/>
              <a:gd name="T30" fmla="*/ 55 w 480"/>
              <a:gd name="T31" fmla="*/ 433 h 552"/>
              <a:gd name="T32" fmla="*/ 63 w 480"/>
              <a:gd name="T33" fmla="*/ 478 h 552"/>
              <a:gd name="T34" fmla="*/ 109 w 480"/>
              <a:gd name="T35" fmla="*/ 497 h 552"/>
              <a:gd name="T36" fmla="*/ 362 w 480"/>
              <a:gd name="T37" fmla="*/ 497 h 552"/>
              <a:gd name="T38" fmla="*/ 407 w 480"/>
              <a:gd name="T39" fmla="*/ 478 h 552"/>
              <a:gd name="T40" fmla="*/ 425 w 480"/>
              <a:gd name="T41" fmla="*/ 433 h 552"/>
              <a:gd name="T42" fmla="*/ 398 w 480"/>
              <a:gd name="T43" fmla="*/ 81 h 552"/>
              <a:gd name="T44" fmla="*/ 371 w 480"/>
              <a:gd name="T45" fmla="*/ 54 h 552"/>
              <a:gd name="T46" fmla="*/ 100 w 480"/>
              <a:gd name="T47" fmla="*/ 54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0" h="552">
                <a:moveTo>
                  <a:pt x="362" y="551"/>
                </a:moveTo>
                <a:lnTo>
                  <a:pt x="36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82" y="551"/>
                  <a:pt x="46" y="533"/>
                  <a:pt x="27" y="515"/>
                </a:cubicBezTo>
                <a:cubicBezTo>
                  <a:pt x="9" y="487"/>
                  <a:pt x="0" y="460"/>
                  <a:pt x="0" y="433"/>
                </a:cubicBezTo>
                <a:cubicBezTo>
                  <a:pt x="18" y="81"/>
                  <a:pt x="18" y="81"/>
                  <a:pt x="18" y="81"/>
                </a:cubicBezTo>
                <a:cubicBezTo>
                  <a:pt x="18" y="36"/>
                  <a:pt x="55" y="0"/>
                  <a:pt x="100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416" y="0"/>
                  <a:pt x="452" y="36"/>
                  <a:pt x="452" y="81"/>
                </a:cubicBezTo>
                <a:cubicBezTo>
                  <a:pt x="470" y="433"/>
                  <a:pt x="470" y="433"/>
                  <a:pt x="470" y="433"/>
                </a:cubicBezTo>
                <a:cubicBezTo>
                  <a:pt x="479" y="460"/>
                  <a:pt x="461" y="487"/>
                  <a:pt x="443" y="515"/>
                </a:cubicBezTo>
                <a:cubicBezTo>
                  <a:pt x="425" y="533"/>
                  <a:pt x="398" y="551"/>
                  <a:pt x="362" y="551"/>
                </a:cubicBezTo>
                <a:close/>
                <a:moveTo>
                  <a:pt x="100" y="54"/>
                </a:moveTo>
                <a:lnTo>
                  <a:pt x="100" y="54"/>
                </a:lnTo>
                <a:cubicBezTo>
                  <a:pt x="82" y="54"/>
                  <a:pt x="72" y="63"/>
                  <a:pt x="72" y="81"/>
                </a:cubicBezTo>
                <a:cubicBezTo>
                  <a:pt x="55" y="433"/>
                  <a:pt x="55" y="433"/>
                  <a:pt x="55" y="433"/>
                </a:cubicBezTo>
                <a:cubicBezTo>
                  <a:pt x="46" y="451"/>
                  <a:pt x="55" y="460"/>
                  <a:pt x="63" y="478"/>
                </a:cubicBezTo>
                <a:cubicBezTo>
                  <a:pt x="72" y="487"/>
                  <a:pt x="91" y="497"/>
                  <a:pt x="109" y="497"/>
                </a:cubicBezTo>
                <a:cubicBezTo>
                  <a:pt x="362" y="497"/>
                  <a:pt x="362" y="497"/>
                  <a:pt x="362" y="497"/>
                </a:cubicBezTo>
                <a:cubicBezTo>
                  <a:pt x="380" y="497"/>
                  <a:pt x="398" y="487"/>
                  <a:pt x="407" y="478"/>
                </a:cubicBezTo>
                <a:cubicBezTo>
                  <a:pt x="416" y="460"/>
                  <a:pt x="425" y="451"/>
                  <a:pt x="425" y="433"/>
                </a:cubicBezTo>
                <a:cubicBezTo>
                  <a:pt x="398" y="81"/>
                  <a:pt x="398" y="81"/>
                  <a:pt x="398" y="81"/>
                </a:cubicBezTo>
                <a:cubicBezTo>
                  <a:pt x="398" y="63"/>
                  <a:pt x="389" y="54"/>
                  <a:pt x="371" y="54"/>
                </a:cubicBezTo>
                <a:lnTo>
                  <a:pt x="100" y="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40">
            <a:extLst>
              <a:ext uri="{FF2B5EF4-FFF2-40B4-BE49-F238E27FC236}">
                <a16:creationId xmlns:a16="http://schemas.microsoft.com/office/drawing/2014/main" id="{F0931948-AAF9-2541-BBDD-1C791F14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8437" y="7166714"/>
            <a:ext cx="258459" cy="277604"/>
          </a:xfrm>
          <a:custGeom>
            <a:avLst/>
            <a:gdLst>
              <a:gd name="T0" fmla="*/ 217 w 236"/>
              <a:gd name="T1" fmla="*/ 253 h 254"/>
              <a:gd name="T2" fmla="*/ 217 w 236"/>
              <a:gd name="T3" fmla="*/ 253 h 254"/>
              <a:gd name="T4" fmla="*/ 217 w 236"/>
              <a:gd name="T5" fmla="*/ 253 h 254"/>
              <a:gd name="T6" fmla="*/ 190 w 236"/>
              <a:gd name="T7" fmla="*/ 226 h 254"/>
              <a:gd name="T8" fmla="*/ 190 w 236"/>
              <a:gd name="T9" fmla="*/ 127 h 254"/>
              <a:gd name="T10" fmla="*/ 126 w 236"/>
              <a:gd name="T11" fmla="*/ 63 h 254"/>
              <a:gd name="T12" fmla="*/ 54 w 236"/>
              <a:gd name="T13" fmla="*/ 127 h 254"/>
              <a:gd name="T14" fmla="*/ 54 w 236"/>
              <a:gd name="T15" fmla="*/ 226 h 254"/>
              <a:gd name="T16" fmla="*/ 27 w 236"/>
              <a:gd name="T17" fmla="*/ 253 h 254"/>
              <a:gd name="T18" fmla="*/ 27 w 236"/>
              <a:gd name="T19" fmla="*/ 253 h 254"/>
              <a:gd name="T20" fmla="*/ 0 w 236"/>
              <a:gd name="T21" fmla="*/ 226 h 254"/>
              <a:gd name="T22" fmla="*/ 0 w 236"/>
              <a:gd name="T23" fmla="*/ 127 h 254"/>
              <a:gd name="T24" fmla="*/ 108 w 236"/>
              <a:gd name="T25" fmla="*/ 9 h 254"/>
              <a:gd name="T26" fmla="*/ 235 w 236"/>
              <a:gd name="T27" fmla="*/ 127 h 254"/>
              <a:gd name="T28" fmla="*/ 235 w 236"/>
              <a:gd name="T29" fmla="*/ 226 h 254"/>
              <a:gd name="T30" fmla="*/ 217 w 236"/>
              <a:gd name="T3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254">
                <a:moveTo>
                  <a:pt x="217" y="253"/>
                </a:moveTo>
                <a:lnTo>
                  <a:pt x="217" y="253"/>
                </a:lnTo>
                <a:lnTo>
                  <a:pt x="217" y="253"/>
                </a:lnTo>
                <a:cubicBezTo>
                  <a:pt x="198" y="253"/>
                  <a:pt x="190" y="244"/>
                  <a:pt x="190" y="226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90"/>
                  <a:pt x="162" y="63"/>
                  <a:pt x="126" y="63"/>
                </a:cubicBezTo>
                <a:cubicBezTo>
                  <a:pt x="90" y="54"/>
                  <a:pt x="54" y="90"/>
                  <a:pt x="54" y="127"/>
                </a:cubicBezTo>
                <a:cubicBezTo>
                  <a:pt x="54" y="226"/>
                  <a:pt x="54" y="226"/>
                  <a:pt x="54" y="226"/>
                </a:cubicBezTo>
                <a:cubicBezTo>
                  <a:pt x="54" y="244"/>
                  <a:pt x="45" y="253"/>
                  <a:pt x="27" y="253"/>
                </a:cubicBezTo>
                <a:lnTo>
                  <a:pt x="27" y="253"/>
                </a:lnTo>
                <a:cubicBezTo>
                  <a:pt x="18" y="253"/>
                  <a:pt x="0" y="244"/>
                  <a:pt x="0" y="2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63"/>
                  <a:pt x="45" y="9"/>
                  <a:pt x="108" y="9"/>
                </a:cubicBezTo>
                <a:cubicBezTo>
                  <a:pt x="181" y="0"/>
                  <a:pt x="235" y="54"/>
                  <a:pt x="235" y="127"/>
                </a:cubicBezTo>
                <a:cubicBezTo>
                  <a:pt x="235" y="226"/>
                  <a:pt x="235" y="226"/>
                  <a:pt x="235" y="226"/>
                </a:cubicBezTo>
                <a:cubicBezTo>
                  <a:pt x="235" y="244"/>
                  <a:pt x="226" y="253"/>
                  <a:pt x="217" y="2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41">
            <a:extLst>
              <a:ext uri="{FF2B5EF4-FFF2-40B4-BE49-F238E27FC236}">
                <a16:creationId xmlns:a16="http://schemas.microsoft.com/office/drawing/2014/main" id="{F7BA29F9-3B6E-AB48-AE57-073FD16D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01" y="9047721"/>
            <a:ext cx="655718" cy="627000"/>
          </a:xfrm>
          <a:custGeom>
            <a:avLst/>
            <a:gdLst>
              <a:gd name="T0" fmla="*/ 515 w 606"/>
              <a:gd name="T1" fmla="*/ 578 h 579"/>
              <a:gd name="T2" fmla="*/ 515 w 606"/>
              <a:gd name="T3" fmla="*/ 578 h 579"/>
              <a:gd name="T4" fmla="*/ 81 w 606"/>
              <a:gd name="T5" fmla="*/ 578 h 579"/>
              <a:gd name="T6" fmla="*/ 0 w 606"/>
              <a:gd name="T7" fmla="*/ 497 h 579"/>
              <a:gd name="T8" fmla="*/ 0 w 606"/>
              <a:gd name="T9" fmla="*/ 90 h 579"/>
              <a:gd name="T10" fmla="*/ 81 w 606"/>
              <a:gd name="T11" fmla="*/ 0 h 579"/>
              <a:gd name="T12" fmla="*/ 126 w 606"/>
              <a:gd name="T13" fmla="*/ 0 h 579"/>
              <a:gd name="T14" fmla="*/ 126 w 606"/>
              <a:gd name="T15" fmla="*/ 54 h 579"/>
              <a:gd name="T16" fmla="*/ 81 w 606"/>
              <a:gd name="T17" fmla="*/ 54 h 579"/>
              <a:gd name="T18" fmla="*/ 54 w 606"/>
              <a:gd name="T19" fmla="*/ 90 h 579"/>
              <a:gd name="T20" fmla="*/ 54 w 606"/>
              <a:gd name="T21" fmla="*/ 497 h 579"/>
              <a:gd name="T22" fmla="*/ 81 w 606"/>
              <a:gd name="T23" fmla="*/ 524 h 579"/>
              <a:gd name="T24" fmla="*/ 515 w 606"/>
              <a:gd name="T25" fmla="*/ 524 h 579"/>
              <a:gd name="T26" fmla="*/ 551 w 606"/>
              <a:gd name="T27" fmla="*/ 497 h 579"/>
              <a:gd name="T28" fmla="*/ 551 w 606"/>
              <a:gd name="T29" fmla="*/ 90 h 579"/>
              <a:gd name="T30" fmla="*/ 515 w 606"/>
              <a:gd name="T31" fmla="*/ 54 h 579"/>
              <a:gd name="T32" fmla="*/ 470 w 606"/>
              <a:gd name="T33" fmla="*/ 54 h 579"/>
              <a:gd name="T34" fmla="*/ 470 w 606"/>
              <a:gd name="T35" fmla="*/ 0 h 579"/>
              <a:gd name="T36" fmla="*/ 515 w 606"/>
              <a:gd name="T37" fmla="*/ 0 h 579"/>
              <a:gd name="T38" fmla="*/ 605 w 606"/>
              <a:gd name="T39" fmla="*/ 90 h 579"/>
              <a:gd name="T40" fmla="*/ 605 w 606"/>
              <a:gd name="T41" fmla="*/ 497 h 579"/>
              <a:gd name="T42" fmla="*/ 515 w 606"/>
              <a:gd name="T43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6" h="579">
                <a:moveTo>
                  <a:pt x="515" y="578"/>
                </a:moveTo>
                <a:lnTo>
                  <a:pt x="515" y="578"/>
                </a:lnTo>
                <a:cubicBezTo>
                  <a:pt x="81" y="578"/>
                  <a:pt x="81" y="578"/>
                  <a:pt x="81" y="578"/>
                </a:cubicBezTo>
                <a:cubicBezTo>
                  <a:pt x="36" y="578"/>
                  <a:pt x="0" y="542"/>
                  <a:pt x="0" y="497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63" y="54"/>
                  <a:pt x="54" y="72"/>
                  <a:pt x="54" y="90"/>
                </a:cubicBezTo>
                <a:cubicBezTo>
                  <a:pt x="54" y="497"/>
                  <a:pt x="54" y="497"/>
                  <a:pt x="54" y="497"/>
                </a:cubicBezTo>
                <a:cubicBezTo>
                  <a:pt x="54" y="515"/>
                  <a:pt x="63" y="524"/>
                  <a:pt x="81" y="524"/>
                </a:cubicBezTo>
                <a:cubicBezTo>
                  <a:pt x="515" y="524"/>
                  <a:pt x="515" y="524"/>
                  <a:pt x="515" y="524"/>
                </a:cubicBezTo>
                <a:cubicBezTo>
                  <a:pt x="533" y="524"/>
                  <a:pt x="551" y="515"/>
                  <a:pt x="551" y="497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72"/>
                  <a:pt x="533" y="54"/>
                  <a:pt x="515" y="54"/>
                </a:cubicBezTo>
                <a:cubicBezTo>
                  <a:pt x="470" y="54"/>
                  <a:pt x="470" y="54"/>
                  <a:pt x="470" y="54"/>
                </a:cubicBezTo>
                <a:cubicBezTo>
                  <a:pt x="470" y="0"/>
                  <a:pt x="470" y="0"/>
                  <a:pt x="47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605" y="36"/>
                  <a:pt x="605" y="90"/>
                </a:cubicBezTo>
                <a:cubicBezTo>
                  <a:pt x="605" y="497"/>
                  <a:pt x="605" y="497"/>
                  <a:pt x="605" y="497"/>
                </a:cubicBezTo>
                <a:cubicBezTo>
                  <a:pt x="605" y="542"/>
                  <a:pt x="560" y="578"/>
                  <a:pt x="515" y="57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42">
            <a:extLst>
              <a:ext uri="{FF2B5EF4-FFF2-40B4-BE49-F238E27FC236}">
                <a16:creationId xmlns:a16="http://schemas.microsoft.com/office/drawing/2014/main" id="{4349D5BA-553D-FB45-9DA6-72801AE17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265" y="8961568"/>
            <a:ext cx="287176" cy="62220"/>
          </a:xfrm>
          <a:custGeom>
            <a:avLst/>
            <a:gdLst>
              <a:gd name="T0" fmla="*/ 262 w 263"/>
              <a:gd name="T1" fmla="*/ 55 h 56"/>
              <a:gd name="T2" fmla="*/ 0 w 263"/>
              <a:gd name="T3" fmla="*/ 55 h 56"/>
              <a:gd name="T4" fmla="*/ 0 w 263"/>
              <a:gd name="T5" fmla="*/ 0 h 56"/>
              <a:gd name="T6" fmla="*/ 262 w 263"/>
              <a:gd name="T7" fmla="*/ 0 h 56"/>
              <a:gd name="T8" fmla="*/ 262 w 263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56">
                <a:moveTo>
                  <a:pt x="262" y="55"/>
                </a:moveTo>
                <a:lnTo>
                  <a:pt x="0" y="55"/>
                </a:lnTo>
                <a:lnTo>
                  <a:pt x="0" y="0"/>
                </a:lnTo>
                <a:lnTo>
                  <a:pt x="262" y="0"/>
                </a:lnTo>
                <a:lnTo>
                  <a:pt x="262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43">
            <a:extLst>
              <a:ext uri="{FF2B5EF4-FFF2-40B4-BE49-F238E27FC236}">
                <a16:creationId xmlns:a16="http://schemas.microsoft.com/office/drawing/2014/main" id="{68DCBCA9-4B44-4642-9414-EDB7C3F40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358" y="8961568"/>
            <a:ext cx="186663" cy="157945"/>
          </a:xfrm>
          <a:custGeom>
            <a:avLst/>
            <a:gdLst>
              <a:gd name="T0" fmla="*/ 36 w 173"/>
              <a:gd name="T1" fmla="*/ 127 h 146"/>
              <a:gd name="T2" fmla="*/ 36 w 173"/>
              <a:gd name="T3" fmla="*/ 127 h 146"/>
              <a:gd name="T4" fmla="*/ 0 w 173"/>
              <a:gd name="T5" fmla="*/ 91 h 146"/>
              <a:gd name="T6" fmla="*/ 72 w 173"/>
              <a:gd name="T7" fmla="*/ 9 h 146"/>
              <a:gd name="T8" fmla="*/ 99 w 173"/>
              <a:gd name="T9" fmla="*/ 0 h 146"/>
              <a:gd name="T10" fmla="*/ 126 w 173"/>
              <a:gd name="T11" fmla="*/ 19 h 146"/>
              <a:gd name="T12" fmla="*/ 162 w 173"/>
              <a:gd name="T13" fmla="*/ 100 h 146"/>
              <a:gd name="T14" fmla="*/ 145 w 173"/>
              <a:gd name="T15" fmla="*/ 136 h 146"/>
              <a:gd name="T16" fmla="*/ 145 w 173"/>
              <a:gd name="T17" fmla="*/ 136 h 146"/>
              <a:gd name="T18" fmla="*/ 117 w 173"/>
              <a:gd name="T19" fmla="*/ 118 h 146"/>
              <a:gd name="T20" fmla="*/ 90 w 173"/>
              <a:gd name="T21" fmla="*/ 73 h 146"/>
              <a:gd name="T22" fmla="*/ 36 w 173"/>
              <a:gd name="T23" fmla="*/ 127 h 146"/>
              <a:gd name="T24" fmla="*/ 117 w 173"/>
              <a:gd name="T25" fmla="*/ 46 h 146"/>
              <a:gd name="T26" fmla="*/ 117 w 173"/>
              <a:gd name="T27" fmla="*/ 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" h="146">
                <a:moveTo>
                  <a:pt x="36" y="127"/>
                </a:moveTo>
                <a:lnTo>
                  <a:pt x="36" y="127"/>
                </a:lnTo>
                <a:cubicBezTo>
                  <a:pt x="0" y="91"/>
                  <a:pt x="0" y="91"/>
                  <a:pt x="0" y="91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9"/>
                  <a:pt x="90" y="0"/>
                  <a:pt x="99" y="0"/>
                </a:cubicBezTo>
                <a:cubicBezTo>
                  <a:pt x="108" y="9"/>
                  <a:pt x="117" y="9"/>
                  <a:pt x="126" y="19"/>
                </a:cubicBezTo>
                <a:cubicBezTo>
                  <a:pt x="162" y="100"/>
                  <a:pt x="162" y="100"/>
                  <a:pt x="162" y="100"/>
                </a:cubicBezTo>
                <a:cubicBezTo>
                  <a:pt x="172" y="109"/>
                  <a:pt x="162" y="127"/>
                  <a:pt x="145" y="136"/>
                </a:cubicBezTo>
                <a:lnTo>
                  <a:pt x="145" y="136"/>
                </a:lnTo>
                <a:cubicBezTo>
                  <a:pt x="136" y="145"/>
                  <a:pt x="117" y="136"/>
                  <a:pt x="117" y="118"/>
                </a:cubicBezTo>
                <a:cubicBezTo>
                  <a:pt x="90" y="73"/>
                  <a:pt x="90" y="73"/>
                  <a:pt x="90" y="73"/>
                </a:cubicBezTo>
                <a:lnTo>
                  <a:pt x="36" y="127"/>
                </a:lnTo>
                <a:close/>
                <a:moveTo>
                  <a:pt x="117" y="46"/>
                </a:moveTo>
                <a:lnTo>
                  <a:pt x="117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44">
            <a:extLst>
              <a:ext uri="{FF2B5EF4-FFF2-40B4-BE49-F238E27FC236}">
                <a16:creationId xmlns:a16="http://schemas.microsoft.com/office/drawing/2014/main" id="{C0FCDBA3-C948-764A-A986-E439E002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778" y="9047721"/>
            <a:ext cx="253671" cy="177091"/>
          </a:xfrm>
          <a:custGeom>
            <a:avLst/>
            <a:gdLst>
              <a:gd name="T0" fmla="*/ 99 w 235"/>
              <a:gd name="T1" fmla="*/ 163 h 164"/>
              <a:gd name="T2" fmla="*/ 99 w 235"/>
              <a:gd name="T3" fmla="*/ 163 h 164"/>
              <a:gd name="T4" fmla="*/ 99 w 235"/>
              <a:gd name="T5" fmla="*/ 163 h 164"/>
              <a:gd name="T6" fmla="*/ 63 w 235"/>
              <a:gd name="T7" fmla="*/ 154 h 164"/>
              <a:gd name="T8" fmla="*/ 0 w 235"/>
              <a:gd name="T9" fmla="*/ 81 h 164"/>
              <a:gd name="T10" fmla="*/ 72 w 235"/>
              <a:gd name="T11" fmla="*/ 9 h 164"/>
              <a:gd name="T12" fmla="*/ 108 w 235"/>
              <a:gd name="T13" fmla="*/ 45 h 164"/>
              <a:gd name="T14" fmla="*/ 72 w 235"/>
              <a:gd name="T15" fmla="*/ 81 h 164"/>
              <a:gd name="T16" fmla="*/ 99 w 235"/>
              <a:gd name="T17" fmla="*/ 108 h 164"/>
              <a:gd name="T18" fmla="*/ 189 w 235"/>
              <a:gd name="T19" fmla="*/ 9 h 164"/>
              <a:gd name="T20" fmla="*/ 226 w 235"/>
              <a:gd name="T21" fmla="*/ 9 h 164"/>
              <a:gd name="T22" fmla="*/ 226 w 235"/>
              <a:gd name="T23" fmla="*/ 9 h 164"/>
              <a:gd name="T24" fmla="*/ 226 w 235"/>
              <a:gd name="T25" fmla="*/ 45 h 164"/>
              <a:gd name="T26" fmla="*/ 135 w 235"/>
              <a:gd name="T27" fmla="*/ 154 h 164"/>
              <a:gd name="T28" fmla="*/ 99 w 235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5" h="164">
                <a:moveTo>
                  <a:pt x="99" y="163"/>
                </a:moveTo>
                <a:lnTo>
                  <a:pt x="99" y="163"/>
                </a:lnTo>
                <a:lnTo>
                  <a:pt x="99" y="163"/>
                </a:lnTo>
                <a:cubicBezTo>
                  <a:pt x="81" y="163"/>
                  <a:pt x="72" y="163"/>
                  <a:pt x="63" y="154"/>
                </a:cubicBez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72" y="81"/>
                  <a:pt x="72" y="81"/>
                  <a:pt x="72" y="81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189" y="9"/>
                  <a:pt x="189" y="9"/>
                  <a:pt x="189" y="9"/>
                </a:cubicBezTo>
                <a:cubicBezTo>
                  <a:pt x="198" y="0"/>
                  <a:pt x="217" y="0"/>
                  <a:pt x="226" y="9"/>
                </a:cubicBezTo>
                <a:lnTo>
                  <a:pt x="226" y="9"/>
                </a:lnTo>
                <a:cubicBezTo>
                  <a:pt x="234" y="18"/>
                  <a:pt x="234" y="36"/>
                  <a:pt x="226" y="45"/>
                </a:cubicBezTo>
                <a:cubicBezTo>
                  <a:pt x="135" y="154"/>
                  <a:pt x="135" y="154"/>
                  <a:pt x="135" y="154"/>
                </a:cubicBezTo>
                <a:cubicBezTo>
                  <a:pt x="126" y="163"/>
                  <a:pt x="108" y="163"/>
                  <a:pt x="99" y="16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45">
            <a:extLst>
              <a:ext uri="{FF2B5EF4-FFF2-40B4-BE49-F238E27FC236}">
                <a16:creationId xmlns:a16="http://schemas.microsoft.com/office/drawing/2014/main" id="{3082D932-541F-5542-AD28-68F617D6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684" y="8961568"/>
            <a:ext cx="186666" cy="157945"/>
          </a:xfrm>
          <a:custGeom>
            <a:avLst/>
            <a:gdLst>
              <a:gd name="T0" fmla="*/ 136 w 173"/>
              <a:gd name="T1" fmla="*/ 127 h 146"/>
              <a:gd name="T2" fmla="*/ 136 w 173"/>
              <a:gd name="T3" fmla="*/ 127 h 146"/>
              <a:gd name="T4" fmla="*/ 172 w 173"/>
              <a:gd name="T5" fmla="*/ 91 h 146"/>
              <a:gd name="T6" fmla="*/ 90 w 173"/>
              <a:gd name="T7" fmla="*/ 9 h 146"/>
              <a:gd name="T8" fmla="*/ 63 w 173"/>
              <a:gd name="T9" fmla="*/ 0 h 146"/>
              <a:gd name="T10" fmla="*/ 45 w 173"/>
              <a:gd name="T11" fmla="*/ 19 h 146"/>
              <a:gd name="T12" fmla="*/ 0 w 173"/>
              <a:gd name="T13" fmla="*/ 100 h 146"/>
              <a:gd name="T14" fmla="*/ 18 w 173"/>
              <a:gd name="T15" fmla="*/ 136 h 146"/>
              <a:gd name="T16" fmla="*/ 18 w 173"/>
              <a:gd name="T17" fmla="*/ 136 h 146"/>
              <a:gd name="T18" fmla="*/ 54 w 173"/>
              <a:gd name="T19" fmla="*/ 118 h 146"/>
              <a:gd name="T20" fmla="*/ 72 w 173"/>
              <a:gd name="T21" fmla="*/ 73 h 146"/>
              <a:gd name="T22" fmla="*/ 136 w 173"/>
              <a:gd name="T23" fmla="*/ 127 h 146"/>
              <a:gd name="T24" fmla="*/ 54 w 173"/>
              <a:gd name="T25" fmla="*/ 46 h 146"/>
              <a:gd name="T26" fmla="*/ 54 w 173"/>
              <a:gd name="T27" fmla="*/ 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" h="146">
                <a:moveTo>
                  <a:pt x="136" y="127"/>
                </a:moveTo>
                <a:lnTo>
                  <a:pt x="136" y="127"/>
                </a:lnTo>
                <a:cubicBezTo>
                  <a:pt x="172" y="91"/>
                  <a:pt x="172" y="91"/>
                  <a:pt x="172" y="91"/>
                </a:cubicBezTo>
                <a:cubicBezTo>
                  <a:pt x="90" y="9"/>
                  <a:pt x="90" y="9"/>
                  <a:pt x="90" y="9"/>
                </a:cubicBezTo>
                <a:cubicBezTo>
                  <a:pt x="81" y="9"/>
                  <a:pt x="72" y="0"/>
                  <a:pt x="63" y="0"/>
                </a:cubicBezTo>
                <a:cubicBezTo>
                  <a:pt x="54" y="9"/>
                  <a:pt x="45" y="9"/>
                  <a:pt x="45" y="19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0" y="127"/>
                  <a:pt x="18" y="136"/>
                </a:cubicBezTo>
                <a:lnTo>
                  <a:pt x="18" y="136"/>
                </a:lnTo>
                <a:cubicBezTo>
                  <a:pt x="27" y="145"/>
                  <a:pt x="45" y="136"/>
                  <a:pt x="54" y="118"/>
                </a:cubicBezTo>
                <a:cubicBezTo>
                  <a:pt x="72" y="73"/>
                  <a:pt x="72" y="73"/>
                  <a:pt x="72" y="73"/>
                </a:cubicBezTo>
                <a:lnTo>
                  <a:pt x="136" y="127"/>
                </a:lnTo>
                <a:close/>
                <a:moveTo>
                  <a:pt x="54" y="46"/>
                </a:moveTo>
                <a:lnTo>
                  <a:pt x="54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46">
            <a:extLst>
              <a:ext uri="{FF2B5EF4-FFF2-40B4-BE49-F238E27FC236}">
                <a16:creationId xmlns:a16="http://schemas.microsoft.com/office/drawing/2014/main" id="{79C08CD2-DE17-534B-B826-BE11E53C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684" y="9047721"/>
            <a:ext cx="258459" cy="177091"/>
          </a:xfrm>
          <a:custGeom>
            <a:avLst/>
            <a:gdLst>
              <a:gd name="T0" fmla="*/ 136 w 236"/>
              <a:gd name="T1" fmla="*/ 163 h 164"/>
              <a:gd name="T2" fmla="*/ 136 w 236"/>
              <a:gd name="T3" fmla="*/ 163 h 164"/>
              <a:gd name="T4" fmla="*/ 136 w 236"/>
              <a:gd name="T5" fmla="*/ 163 h 164"/>
              <a:gd name="T6" fmla="*/ 172 w 236"/>
              <a:gd name="T7" fmla="*/ 154 h 164"/>
              <a:gd name="T8" fmla="*/ 235 w 236"/>
              <a:gd name="T9" fmla="*/ 81 h 164"/>
              <a:gd name="T10" fmla="*/ 172 w 236"/>
              <a:gd name="T11" fmla="*/ 9 h 164"/>
              <a:gd name="T12" fmla="*/ 136 w 236"/>
              <a:gd name="T13" fmla="*/ 45 h 164"/>
              <a:gd name="T14" fmla="*/ 163 w 236"/>
              <a:gd name="T15" fmla="*/ 81 h 164"/>
              <a:gd name="T16" fmla="*/ 136 w 236"/>
              <a:gd name="T17" fmla="*/ 108 h 164"/>
              <a:gd name="T18" fmla="*/ 45 w 236"/>
              <a:gd name="T19" fmla="*/ 9 h 164"/>
              <a:gd name="T20" fmla="*/ 9 w 236"/>
              <a:gd name="T21" fmla="*/ 9 h 164"/>
              <a:gd name="T22" fmla="*/ 9 w 236"/>
              <a:gd name="T23" fmla="*/ 9 h 164"/>
              <a:gd name="T24" fmla="*/ 9 w 236"/>
              <a:gd name="T25" fmla="*/ 45 h 164"/>
              <a:gd name="T26" fmla="*/ 108 w 236"/>
              <a:gd name="T27" fmla="*/ 154 h 164"/>
              <a:gd name="T28" fmla="*/ 136 w 236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6" h="164">
                <a:moveTo>
                  <a:pt x="136" y="163"/>
                </a:moveTo>
                <a:lnTo>
                  <a:pt x="136" y="163"/>
                </a:lnTo>
                <a:lnTo>
                  <a:pt x="136" y="163"/>
                </a:lnTo>
                <a:cubicBezTo>
                  <a:pt x="154" y="163"/>
                  <a:pt x="163" y="163"/>
                  <a:pt x="172" y="154"/>
                </a:cubicBezTo>
                <a:cubicBezTo>
                  <a:pt x="235" y="81"/>
                  <a:pt x="235" y="81"/>
                  <a:pt x="235" y="81"/>
                </a:cubicBezTo>
                <a:cubicBezTo>
                  <a:pt x="172" y="9"/>
                  <a:pt x="172" y="9"/>
                  <a:pt x="172" y="9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45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8" y="163"/>
                  <a:pt x="127" y="163"/>
                  <a:pt x="136" y="16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47">
            <a:extLst>
              <a:ext uri="{FF2B5EF4-FFF2-40B4-BE49-F238E27FC236}">
                <a16:creationId xmlns:a16="http://schemas.microsoft.com/office/drawing/2014/main" id="{84122017-9219-6D4D-8D35-EEC944DB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221" y="9315752"/>
            <a:ext cx="138800" cy="38290"/>
          </a:xfrm>
          <a:custGeom>
            <a:avLst/>
            <a:gdLst>
              <a:gd name="T0" fmla="*/ 0 w 128"/>
              <a:gd name="T1" fmla="*/ 18 h 37"/>
              <a:gd name="T2" fmla="*/ 0 w 128"/>
              <a:gd name="T3" fmla="*/ 18 h 37"/>
              <a:gd name="T4" fmla="*/ 0 w 128"/>
              <a:gd name="T5" fmla="*/ 18 h 37"/>
              <a:gd name="T6" fmla="*/ 18 w 128"/>
              <a:gd name="T7" fmla="*/ 0 h 37"/>
              <a:gd name="T8" fmla="*/ 100 w 128"/>
              <a:gd name="T9" fmla="*/ 0 h 37"/>
              <a:gd name="T10" fmla="*/ 127 w 128"/>
              <a:gd name="T11" fmla="*/ 18 h 37"/>
              <a:gd name="T12" fmla="*/ 127 w 128"/>
              <a:gd name="T13" fmla="*/ 18 h 37"/>
              <a:gd name="T14" fmla="*/ 100 w 128"/>
              <a:gd name="T15" fmla="*/ 36 h 37"/>
              <a:gd name="T16" fmla="*/ 18 w 128"/>
              <a:gd name="T17" fmla="*/ 36 h 37"/>
              <a:gd name="T18" fmla="*/ 0 w 128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7" y="0"/>
                  <a:pt x="127" y="9"/>
                  <a:pt x="127" y="18"/>
                </a:cubicBezTo>
                <a:lnTo>
                  <a:pt x="127" y="18"/>
                </a:lnTo>
                <a:cubicBezTo>
                  <a:pt x="127" y="27"/>
                  <a:pt x="117" y="36"/>
                  <a:pt x="10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48">
            <a:extLst>
              <a:ext uri="{FF2B5EF4-FFF2-40B4-BE49-F238E27FC236}">
                <a16:creationId xmlns:a16="http://schemas.microsoft.com/office/drawing/2014/main" id="{FCA28A3C-D1A5-3948-A921-226DA83E8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350" y="9325325"/>
            <a:ext cx="47863" cy="325467"/>
          </a:xfrm>
          <a:custGeom>
            <a:avLst/>
            <a:gdLst>
              <a:gd name="T0" fmla="*/ 45 w 46"/>
              <a:gd name="T1" fmla="*/ 298 h 299"/>
              <a:gd name="T2" fmla="*/ 45 w 46"/>
              <a:gd name="T3" fmla="*/ 298 h 299"/>
              <a:gd name="T4" fmla="*/ 0 w 46"/>
              <a:gd name="T5" fmla="*/ 298 h 299"/>
              <a:gd name="T6" fmla="*/ 0 w 46"/>
              <a:gd name="T7" fmla="*/ 18 h 299"/>
              <a:gd name="T8" fmla="*/ 18 w 46"/>
              <a:gd name="T9" fmla="*/ 0 h 299"/>
              <a:gd name="T10" fmla="*/ 18 w 46"/>
              <a:gd name="T11" fmla="*/ 0 h 299"/>
              <a:gd name="T12" fmla="*/ 45 w 46"/>
              <a:gd name="T13" fmla="*/ 18 h 299"/>
              <a:gd name="T14" fmla="*/ 45 w 46"/>
              <a:gd name="T15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99">
                <a:moveTo>
                  <a:pt x="45" y="298"/>
                </a:moveTo>
                <a:lnTo>
                  <a:pt x="45" y="298"/>
                </a:lnTo>
                <a:cubicBezTo>
                  <a:pt x="0" y="298"/>
                  <a:pt x="0" y="298"/>
                  <a:pt x="0" y="2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lnTo>
                  <a:pt x="45" y="29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49">
            <a:extLst>
              <a:ext uri="{FF2B5EF4-FFF2-40B4-BE49-F238E27FC236}">
                <a16:creationId xmlns:a16="http://schemas.microsoft.com/office/drawing/2014/main" id="{E17203BD-E262-164D-8038-57F38EAF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495" y="7501753"/>
            <a:ext cx="234526" cy="268031"/>
          </a:xfrm>
          <a:custGeom>
            <a:avLst/>
            <a:gdLst>
              <a:gd name="T0" fmla="*/ 9 w 218"/>
              <a:gd name="T1" fmla="*/ 235 h 245"/>
              <a:gd name="T2" fmla="*/ 9 w 218"/>
              <a:gd name="T3" fmla="*/ 235 h 245"/>
              <a:gd name="T4" fmla="*/ 9 w 218"/>
              <a:gd name="T5" fmla="*/ 235 h 245"/>
              <a:gd name="T6" fmla="*/ 9 w 218"/>
              <a:gd name="T7" fmla="*/ 208 h 245"/>
              <a:gd name="T8" fmla="*/ 181 w 218"/>
              <a:gd name="T9" fmla="*/ 9 h 245"/>
              <a:gd name="T10" fmla="*/ 207 w 218"/>
              <a:gd name="T11" fmla="*/ 9 h 245"/>
              <a:gd name="T12" fmla="*/ 207 w 218"/>
              <a:gd name="T13" fmla="*/ 9 h 245"/>
              <a:gd name="T14" fmla="*/ 207 w 218"/>
              <a:gd name="T15" fmla="*/ 36 h 245"/>
              <a:gd name="T16" fmla="*/ 36 w 218"/>
              <a:gd name="T17" fmla="*/ 235 h 245"/>
              <a:gd name="T18" fmla="*/ 9 w 218"/>
              <a:gd name="T19" fmla="*/ 23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245">
                <a:moveTo>
                  <a:pt x="9" y="235"/>
                </a:moveTo>
                <a:lnTo>
                  <a:pt x="9" y="235"/>
                </a:lnTo>
                <a:lnTo>
                  <a:pt x="9" y="235"/>
                </a:lnTo>
                <a:cubicBezTo>
                  <a:pt x="0" y="226"/>
                  <a:pt x="0" y="217"/>
                  <a:pt x="9" y="208"/>
                </a:cubicBezTo>
                <a:cubicBezTo>
                  <a:pt x="181" y="9"/>
                  <a:pt x="181" y="9"/>
                  <a:pt x="181" y="9"/>
                </a:cubicBezTo>
                <a:cubicBezTo>
                  <a:pt x="181" y="0"/>
                  <a:pt x="199" y="0"/>
                  <a:pt x="207" y="9"/>
                </a:cubicBezTo>
                <a:lnTo>
                  <a:pt x="207" y="9"/>
                </a:lnTo>
                <a:cubicBezTo>
                  <a:pt x="217" y="18"/>
                  <a:pt x="217" y="27"/>
                  <a:pt x="207" y="36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27" y="244"/>
                  <a:pt x="18" y="244"/>
                  <a:pt x="9" y="23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50">
            <a:extLst>
              <a:ext uri="{FF2B5EF4-FFF2-40B4-BE49-F238E27FC236}">
                <a16:creationId xmlns:a16="http://schemas.microsoft.com/office/drawing/2014/main" id="{16D1F3E1-D6C5-EC4C-9978-7479D55E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366" y="7650129"/>
            <a:ext cx="148373" cy="138800"/>
          </a:xfrm>
          <a:custGeom>
            <a:avLst/>
            <a:gdLst>
              <a:gd name="T0" fmla="*/ 73 w 137"/>
              <a:gd name="T1" fmla="*/ 126 h 127"/>
              <a:gd name="T2" fmla="*/ 73 w 137"/>
              <a:gd name="T3" fmla="*/ 126 h 127"/>
              <a:gd name="T4" fmla="*/ 0 w 137"/>
              <a:gd name="T5" fmla="*/ 63 h 127"/>
              <a:gd name="T6" fmla="*/ 73 w 137"/>
              <a:gd name="T7" fmla="*/ 0 h 127"/>
              <a:gd name="T8" fmla="*/ 136 w 137"/>
              <a:gd name="T9" fmla="*/ 63 h 127"/>
              <a:gd name="T10" fmla="*/ 73 w 137"/>
              <a:gd name="T11" fmla="*/ 126 h 127"/>
              <a:gd name="T12" fmla="*/ 73 w 137"/>
              <a:gd name="T13" fmla="*/ 36 h 127"/>
              <a:gd name="T14" fmla="*/ 73 w 137"/>
              <a:gd name="T15" fmla="*/ 36 h 127"/>
              <a:gd name="T16" fmla="*/ 45 w 137"/>
              <a:gd name="T17" fmla="*/ 63 h 127"/>
              <a:gd name="T18" fmla="*/ 73 w 137"/>
              <a:gd name="T19" fmla="*/ 90 h 127"/>
              <a:gd name="T20" fmla="*/ 91 w 137"/>
              <a:gd name="T21" fmla="*/ 63 h 127"/>
              <a:gd name="T22" fmla="*/ 73 w 13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7">
                <a:moveTo>
                  <a:pt x="73" y="126"/>
                </a:moveTo>
                <a:lnTo>
                  <a:pt x="73" y="126"/>
                </a:lnTo>
                <a:cubicBezTo>
                  <a:pt x="36" y="126"/>
                  <a:pt x="0" y="99"/>
                  <a:pt x="0" y="63"/>
                </a:cubicBezTo>
                <a:cubicBezTo>
                  <a:pt x="0" y="27"/>
                  <a:pt x="36" y="0"/>
                  <a:pt x="73" y="0"/>
                </a:cubicBezTo>
                <a:cubicBezTo>
                  <a:pt x="99" y="0"/>
                  <a:pt x="136" y="27"/>
                  <a:pt x="136" y="63"/>
                </a:cubicBezTo>
                <a:cubicBezTo>
                  <a:pt x="136" y="99"/>
                  <a:pt x="99" y="126"/>
                  <a:pt x="73" y="126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4" y="36"/>
                  <a:pt x="45" y="54"/>
                  <a:pt x="45" y="63"/>
                </a:cubicBezTo>
                <a:cubicBezTo>
                  <a:pt x="45" y="81"/>
                  <a:pt x="54" y="90"/>
                  <a:pt x="73" y="90"/>
                </a:cubicBezTo>
                <a:cubicBezTo>
                  <a:pt x="82" y="90"/>
                  <a:pt x="91" y="81"/>
                  <a:pt x="91" y="63"/>
                </a:cubicBezTo>
                <a:cubicBezTo>
                  <a:pt x="91" y="54"/>
                  <a:pt x="82" y="36"/>
                  <a:pt x="73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51">
            <a:extLst>
              <a:ext uri="{FF2B5EF4-FFF2-40B4-BE49-F238E27FC236}">
                <a16:creationId xmlns:a16="http://schemas.microsoft.com/office/drawing/2014/main" id="{3226F894-F04D-D242-BF31-0FE1FBA06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845" y="7482608"/>
            <a:ext cx="148376" cy="138803"/>
          </a:xfrm>
          <a:custGeom>
            <a:avLst/>
            <a:gdLst>
              <a:gd name="T0" fmla="*/ 73 w 137"/>
              <a:gd name="T1" fmla="*/ 127 h 128"/>
              <a:gd name="T2" fmla="*/ 73 w 137"/>
              <a:gd name="T3" fmla="*/ 127 h 128"/>
              <a:gd name="T4" fmla="*/ 0 w 137"/>
              <a:gd name="T5" fmla="*/ 63 h 128"/>
              <a:gd name="T6" fmla="*/ 73 w 137"/>
              <a:gd name="T7" fmla="*/ 0 h 128"/>
              <a:gd name="T8" fmla="*/ 136 w 137"/>
              <a:gd name="T9" fmla="*/ 63 h 128"/>
              <a:gd name="T10" fmla="*/ 73 w 137"/>
              <a:gd name="T11" fmla="*/ 127 h 128"/>
              <a:gd name="T12" fmla="*/ 73 w 137"/>
              <a:gd name="T13" fmla="*/ 36 h 128"/>
              <a:gd name="T14" fmla="*/ 73 w 137"/>
              <a:gd name="T15" fmla="*/ 36 h 128"/>
              <a:gd name="T16" fmla="*/ 46 w 137"/>
              <a:gd name="T17" fmla="*/ 63 h 128"/>
              <a:gd name="T18" fmla="*/ 73 w 137"/>
              <a:gd name="T19" fmla="*/ 91 h 128"/>
              <a:gd name="T20" fmla="*/ 100 w 137"/>
              <a:gd name="T21" fmla="*/ 63 h 128"/>
              <a:gd name="T22" fmla="*/ 73 w 137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8">
                <a:moveTo>
                  <a:pt x="73" y="127"/>
                </a:moveTo>
                <a:lnTo>
                  <a:pt x="73" y="127"/>
                </a:lnTo>
                <a:cubicBezTo>
                  <a:pt x="37" y="127"/>
                  <a:pt x="0" y="100"/>
                  <a:pt x="0" y="63"/>
                </a:cubicBezTo>
                <a:cubicBezTo>
                  <a:pt x="0" y="27"/>
                  <a:pt x="37" y="0"/>
                  <a:pt x="73" y="0"/>
                </a:cubicBezTo>
                <a:cubicBezTo>
                  <a:pt x="109" y="0"/>
                  <a:pt x="136" y="27"/>
                  <a:pt x="136" y="63"/>
                </a:cubicBezTo>
                <a:cubicBezTo>
                  <a:pt x="136" y="100"/>
                  <a:pt x="109" y="127"/>
                  <a:pt x="73" y="127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5" y="36"/>
                  <a:pt x="46" y="54"/>
                  <a:pt x="46" y="63"/>
                </a:cubicBezTo>
                <a:cubicBezTo>
                  <a:pt x="46" y="82"/>
                  <a:pt x="55" y="91"/>
                  <a:pt x="73" y="91"/>
                </a:cubicBezTo>
                <a:cubicBezTo>
                  <a:pt x="82" y="91"/>
                  <a:pt x="100" y="82"/>
                  <a:pt x="100" y="63"/>
                </a:cubicBezTo>
                <a:cubicBezTo>
                  <a:pt x="100" y="54"/>
                  <a:pt x="82" y="36"/>
                  <a:pt x="73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52">
            <a:extLst>
              <a:ext uri="{FF2B5EF4-FFF2-40B4-BE49-F238E27FC236}">
                <a16:creationId xmlns:a16="http://schemas.microsoft.com/office/drawing/2014/main" id="{6CA3BF8E-6CB8-D146-BAE7-9D11BF55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692" y="7439533"/>
            <a:ext cx="28718" cy="38290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53">
            <a:extLst>
              <a:ext uri="{FF2B5EF4-FFF2-40B4-BE49-F238E27FC236}">
                <a16:creationId xmlns:a16="http://schemas.microsoft.com/office/drawing/2014/main" id="{2C89C657-E2CC-9943-BD6C-E991A9C0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692" y="7520899"/>
            <a:ext cx="28718" cy="90941"/>
          </a:xfrm>
          <a:custGeom>
            <a:avLst/>
            <a:gdLst>
              <a:gd name="T0" fmla="*/ 27 w 28"/>
              <a:gd name="T1" fmla="*/ 82 h 83"/>
              <a:gd name="T2" fmla="*/ 0 w 28"/>
              <a:gd name="T3" fmla="*/ 82 h 83"/>
              <a:gd name="T4" fmla="*/ 0 w 28"/>
              <a:gd name="T5" fmla="*/ 0 h 83"/>
              <a:gd name="T6" fmla="*/ 27 w 28"/>
              <a:gd name="T7" fmla="*/ 0 h 83"/>
              <a:gd name="T8" fmla="*/ 27 w 28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3">
                <a:moveTo>
                  <a:pt x="27" y="82"/>
                </a:moveTo>
                <a:lnTo>
                  <a:pt x="0" y="82"/>
                </a:lnTo>
                <a:lnTo>
                  <a:pt x="0" y="0"/>
                </a:lnTo>
                <a:lnTo>
                  <a:pt x="27" y="0"/>
                </a:lnTo>
                <a:lnTo>
                  <a:pt x="27" y="8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54">
            <a:extLst>
              <a:ext uri="{FF2B5EF4-FFF2-40B4-BE49-F238E27FC236}">
                <a16:creationId xmlns:a16="http://schemas.microsoft.com/office/drawing/2014/main" id="{71D3D9BA-5C98-9643-A74A-0DC59E054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692" y="7659702"/>
            <a:ext cx="28718" cy="81365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55">
            <a:extLst>
              <a:ext uri="{FF2B5EF4-FFF2-40B4-BE49-F238E27FC236}">
                <a16:creationId xmlns:a16="http://schemas.microsoft.com/office/drawing/2014/main" id="{F95CA108-2CA8-D541-BCD8-74348DFF2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692" y="7774572"/>
            <a:ext cx="28718" cy="57435"/>
          </a:xfrm>
          <a:custGeom>
            <a:avLst/>
            <a:gdLst>
              <a:gd name="T0" fmla="*/ 27 w 28"/>
              <a:gd name="T1" fmla="*/ 54 h 55"/>
              <a:gd name="T2" fmla="*/ 0 w 28"/>
              <a:gd name="T3" fmla="*/ 54 h 55"/>
              <a:gd name="T4" fmla="*/ 0 w 28"/>
              <a:gd name="T5" fmla="*/ 0 h 55"/>
              <a:gd name="T6" fmla="*/ 27 w 28"/>
              <a:gd name="T7" fmla="*/ 0 h 55"/>
              <a:gd name="T8" fmla="*/ 27 w 2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5">
                <a:moveTo>
                  <a:pt x="27" y="54"/>
                </a:moveTo>
                <a:lnTo>
                  <a:pt x="0" y="54"/>
                </a:lnTo>
                <a:lnTo>
                  <a:pt x="0" y="0"/>
                </a:lnTo>
                <a:lnTo>
                  <a:pt x="27" y="0"/>
                </a:lnTo>
                <a:lnTo>
                  <a:pt x="27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56">
            <a:extLst>
              <a:ext uri="{FF2B5EF4-FFF2-40B4-BE49-F238E27FC236}">
                <a16:creationId xmlns:a16="http://schemas.microsoft.com/office/drawing/2014/main" id="{8AF74D2E-8A90-AE4C-9C29-61918A4E1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84" y="7362953"/>
            <a:ext cx="717941" cy="531275"/>
          </a:xfrm>
          <a:custGeom>
            <a:avLst/>
            <a:gdLst>
              <a:gd name="T0" fmla="*/ 578 w 660"/>
              <a:gd name="T1" fmla="*/ 488 h 489"/>
              <a:gd name="T2" fmla="*/ 578 w 660"/>
              <a:gd name="T3" fmla="*/ 488 h 489"/>
              <a:gd name="T4" fmla="*/ 27 w 660"/>
              <a:gd name="T5" fmla="*/ 488 h 489"/>
              <a:gd name="T6" fmla="*/ 0 w 660"/>
              <a:gd name="T7" fmla="*/ 461 h 489"/>
              <a:gd name="T8" fmla="*/ 0 w 660"/>
              <a:gd name="T9" fmla="*/ 352 h 489"/>
              <a:gd name="T10" fmla="*/ 17 w 660"/>
              <a:gd name="T11" fmla="*/ 325 h 489"/>
              <a:gd name="T12" fmla="*/ 90 w 660"/>
              <a:gd name="T13" fmla="*/ 244 h 489"/>
              <a:gd name="T14" fmla="*/ 17 w 660"/>
              <a:gd name="T15" fmla="*/ 171 h 489"/>
              <a:gd name="T16" fmla="*/ 0 w 660"/>
              <a:gd name="T17" fmla="*/ 135 h 489"/>
              <a:gd name="T18" fmla="*/ 0 w 660"/>
              <a:gd name="T19" fmla="*/ 36 h 489"/>
              <a:gd name="T20" fmla="*/ 27 w 660"/>
              <a:gd name="T21" fmla="*/ 0 h 489"/>
              <a:gd name="T22" fmla="*/ 578 w 660"/>
              <a:gd name="T23" fmla="*/ 0 h 489"/>
              <a:gd name="T24" fmla="*/ 659 w 660"/>
              <a:gd name="T25" fmla="*/ 81 h 489"/>
              <a:gd name="T26" fmla="*/ 659 w 660"/>
              <a:gd name="T27" fmla="*/ 415 h 489"/>
              <a:gd name="T28" fmla="*/ 578 w 660"/>
              <a:gd name="T29" fmla="*/ 488 h 489"/>
              <a:gd name="T30" fmla="*/ 54 w 660"/>
              <a:gd name="T31" fmla="*/ 443 h 489"/>
              <a:gd name="T32" fmla="*/ 54 w 660"/>
              <a:gd name="T33" fmla="*/ 443 h 489"/>
              <a:gd name="T34" fmla="*/ 578 w 660"/>
              <a:gd name="T35" fmla="*/ 443 h 489"/>
              <a:gd name="T36" fmla="*/ 605 w 660"/>
              <a:gd name="T37" fmla="*/ 415 h 489"/>
              <a:gd name="T38" fmla="*/ 605 w 660"/>
              <a:gd name="T39" fmla="*/ 81 h 489"/>
              <a:gd name="T40" fmla="*/ 578 w 660"/>
              <a:gd name="T41" fmla="*/ 54 h 489"/>
              <a:gd name="T42" fmla="*/ 54 w 660"/>
              <a:gd name="T43" fmla="*/ 54 h 489"/>
              <a:gd name="T44" fmla="*/ 54 w 660"/>
              <a:gd name="T45" fmla="*/ 117 h 489"/>
              <a:gd name="T46" fmla="*/ 144 w 660"/>
              <a:gd name="T47" fmla="*/ 244 h 489"/>
              <a:gd name="T48" fmla="*/ 54 w 660"/>
              <a:gd name="T49" fmla="*/ 379 h 489"/>
              <a:gd name="T50" fmla="*/ 54 w 660"/>
              <a:gd name="T51" fmla="*/ 443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0" h="489">
                <a:moveTo>
                  <a:pt x="578" y="488"/>
                </a:moveTo>
                <a:lnTo>
                  <a:pt x="578" y="488"/>
                </a:lnTo>
                <a:cubicBezTo>
                  <a:pt x="27" y="488"/>
                  <a:pt x="27" y="488"/>
                  <a:pt x="27" y="488"/>
                </a:cubicBezTo>
                <a:cubicBezTo>
                  <a:pt x="8" y="488"/>
                  <a:pt x="0" y="479"/>
                  <a:pt x="0" y="461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3"/>
                  <a:pt x="8" y="334"/>
                  <a:pt x="17" y="325"/>
                </a:cubicBezTo>
                <a:cubicBezTo>
                  <a:pt x="63" y="325"/>
                  <a:pt x="90" y="289"/>
                  <a:pt x="90" y="244"/>
                </a:cubicBezTo>
                <a:cubicBezTo>
                  <a:pt x="90" y="208"/>
                  <a:pt x="63" y="171"/>
                  <a:pt x="17" y="171"/>
                </a:cubicBezTo>
                <a:cubicBezTo>
                  <a:pt x="8" y="162"/>
                  <a:pt x="0" y="153"/>
                  <a:pt x="0" y="13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7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23" y="0"/>
                  <a:pt x="659" y="36"/>
                  <a:pt x="659" y="81"/>
                </a:cubicBezTo>
                <a:cubicBezTo>
                  <a:pt x="659" y="415"/>
                  <a:pt x="659" y="415"/>
                  <a:pt x="659" y="415"/>
                </a:cubicBezTo>
                <a:cubicBezTo>
                  <a:pt x="659" y="461"/>
                  <a:pt x="623" y="488"/>
                  <a:pt x="578" y="488"/>
                </a:cubicBezTo>
                <a:close/>
                <a:moveTo>
                  <a:pt x="54" y="443"/>
                </a:moveTo>
                <a:lnTo>
                  <a:pt x="54" y="443"/>
                </a:lnTo>
                <a:cubicBezTo>
                  <a:pt x="578" y="443"/>
                  <a:pt x="578" y="443"/>
                  <a:pt x="578" y="443"/>
                </a:cubicBezTo>
                <a:cubicBezTo>
                  <a:pt x="596" y="443"/>
                  <a:pt x="605" y="424"/>
                  <a:pt x="605" y="415"/>
                </a:cubicBezTo>
                <a:cubicBezTo>
                  <a:pt x="605" y="81"/>
                  <a:pt x="605" y="81"/>
                  <a:pt x="605" y="81"/>
                </a:cubicBezTo>
                <a:cubicBezTo>
                  <a:pt x="605" y="63"/>
                  <a:pt x="596" y="54"/>
                  <a:pt x="578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108" y="135"/>
                  <a:pt x="144" y="190"/>
                  <a:pt x="144" y="244"/>
                </a:cubicBezTo>
                <a:cubicBezTo>
                  <a:pt x="144" y="307"/>
                  <a:pt x="108" y="361"/>
                  <a:pt x="54" y="379"/>
                </a:cubicBezTo>
                <a:lnTo>
                  <a:pt x="54" y="4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4" name="Grupo 483">
            <a:extLst>
              <a:ext uri="{FF2B5EF4-FFF2-40B4-BE49-F238E27FC236}">
                <a16:creationId xmlns:a16="http://schemas.microsoft.com/office/drawing/2014/main" id="{21848746-0625-6648-94F5-9B9CE7729982}"/>
              </a:ext>
            </a:extLst>
          </p:cNvPr>
          <p:cNvGrpSpPr/>
          <p:nvPr/>
        </p:nvGrpSpPr>
        <p:grpSpPr>
          <a:xfrm>
            <a:off x="2668308" y="838497"/>
            <a:ext cx="19041035" cy="2561450"/>
            <a:chOff x="2668308" y="861425"/>
            <a:chExt cx="19041035" cy="2561450"/>
          </a:xfrm>
        </p:grpSpPr>
        <p:sp>
          <p:nvSpPr>
            <p:cNvPr id="485" name="CuadroTexto 484">
              <a:extLst>
                <a:ext uri="{FF2B5EF4-FFF2-40B4-BE49-F238E27FC236}">
                  <a16:creationId xmlns:a16="http://schemas.microsoft.com/office/drawing/2014/main" id="{84630029-559B-C146-8E74-C4CBF2937099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486" name="CuadroTexto 485">
              <a:extLst>
                <a:ext uri="{FF2B5EF4-FFF2-40B4-BE49-F238E27FC236}">
                  <a16:creationId xmlns:a16="http://schemas.microsoft.com/office/drawing/2014/main" id="{D280D92D-5149-8947-8944-A8FED9F4EF6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3FD5F6F4-D58A-564D-B2B0-D6BF40A29101}"/>
              </a:ext>
            </a:extLst>
          </p:cNvPr>
          <p:cNvSpPr txBox="1"/>
          <p:nvPr/>
        </p:nvSpPr>
        <p:spPr>
          <a:xfrm rot="18900000">
            <a:off x="8510288" y="5997382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F05CED0C-BCBE-A54B-A34C-2D0FFC4BE465}"/>
              </a:ext>
            </a:extLst>
          </p:cNvPr>
          <p:cNvSpPr txBox="1"/>
          <p:nvPr/>
        </p:nvSpPr>
        <p:spPr>
          <a:xfrm rot="2700000">
            <a:off x="13614736" y="5815504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BFEDD31F-91BE-1D45-B970-65E9779827BD}"/>
              </a:ext>
            </a:extLst>
          </p:cNvPr>
          <p:cNvSpPr txBox="1"/>
          <p:nvPr/>
        </p:nvSpPr>
        <p:spPr>
          <a:xfrm rot="18900000">
            <a:off x="13459369" y="10862630"/>
            <a:ext cx="1829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Prioritize</a:t>
            </a:r>
          </a:p>
        </p:txBody>
      </p:sp>
      <p:sp>
        <p:nvSpPr>
          <p:cNvPr id="514" name="CuadroTexto 513">
            <a:extLst>
              <a:ext uri="{FF2B5EF4-FFF2-40B4-BE49-F238E27FC236}">
                <a16:creationId xmlns:a16="http://schemas.microsoft.com/office/drawing/2014/main" id="{89FFC905-4763-E546-820B-FC3C21F77034}"/>
              </a:ext>
            </a:extLst>
          </p:cNvPr>
          <p:cNvSpPr txBox="1"/>
          <p:nvPr/>
        </p:nvSpPr>
        <p:spPr>
          <a:xfrm rot="2700000">
            <a:off x="8769156" y="10923513"/>
            <a:ext cx="1595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Identify</a:t>
            </a:r>
          </a:p>
        </p:txBody>
      </p:sp>
      <p:grpSp>
        <p:nvGrpSpPr>
          <p:cNvPr id="100" name="Group 54">
            <a:extLst>
              <a:ext uri="{FF2B5EF4-FFF2-40B4-BE49-F238E27FC236}">
                <a16:creationId xmlns:a16="http://schemas.microsoft.com/office/drawing/2014/main" id="{DB014424-436E-6747-B362-E11524BFD771}"/>
              </a:ext>
            </a:extLst>
          </p:cNvPr>
          <p:cNvGrpSpPr/>
          <p:nvPr/>
        </p:nvGrpSpPr>
        <p:grpSpPr>
          <a:xfrm>
            <a:off x="17289728" y="4992934"/>
            <a:ext cx="3213255" cy="1071008"/>
            <a:chOff x="5296732" y="11306531"/>
            <a:chExt cx="4046663" cy="1157838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DF22347A-DA08-8D48-9086-32A2E8C6DAEF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73BCCF26-2235-6E4D-9823-568A6EB90666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oup 54">
            <a:extLst>
              <a:ext uri="{FF2B5EF4-FFF2-40B4-BE49-F238E27FC236}">
                <a16:creationId xmlns:a16="http://schemas.microsoft.com/office/drawing/2014/main" id="{CDA66207-39BC-A846-A56A-C86E192A99F9}"/>
              </a:ext>
            </a:extLst>
          </p:cNvPr>
          <p:cNvGrpSpPr/>
          <p:nvPr/>
        </p:nvGrpSpPr>
        <p:grpSpPr>
          <a:xfrm>
            <a:off x="17289728" y="6983074"/>
            <a:ext cx="3213255" cy="1071008"/>
            <a:chOff x="5296732" y="11306531"/>
            <a:chExt cx="4046663" cy="1157838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DD4AE00A-F365-7944-9765-FED748E2616F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C47B2338-296C-3E49-A70F-6511911C048C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" name="Group 54">
            <a:extLst>
              <a:ext uri="{FF2B5EF4-FFF2-40B4-BE49-F238E27FC236}">
                <a16:creationId xmlns:a16="http://schemas.microsoft.com/office/drawing/2014/main" id="{2B10B60D-FE9D-EE45-8E6F-299BE1175DF2}"/>
              </a:ext>
            </a:extLst>
          </p:cNvPr>
          <p:cNvGrpSpPr/>
          <p:nvPr/>
        </p:nvGrpSpPr>
        <p:grpSpPr>
          <a:xfrm>
            <a:off x="17295463" y="8886104"/>
            <a:ext cx="3213255" cy="1071008"/>
            <a:chOff x="5296732" y="11306531"/>
            <a:chExt cx="4046663" cy="1157838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C59002F5-56F2-0A43-8224-B3EC736B87B4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4849EFC4-140A-2540-820E-0C550B000EA0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" name="Group 54">
            <a:extLst>
              <a:ext uri="{FF2B5EF4-FFF2-40B4-BE49-F238E27FC236}">
                <a16:creationId xmlns:a16="http://schemas.microsoft.com/office/drawing/2014/main" id="{2F37DB6E-8625-8E4D-B3C0-3CE4EFA2FF62}"/>
              </a:ext>
            </a:extLst>
          </p:cNvPr>
          <p:cNvGrpSpPr/>
          <p:nvPr/>
        </p:nvGrpSpPr>
        <p:grpSpPr>
          <a:xfrm>
            <a:off x="17267755" y="10833558"/>
            <a:ext cx="3213255" cy="1071008"/>
            <a:chOff x="5296732" y="11306531"/>
            <a:chExt cx="4046663" cy="1157838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B0404156-E32B-BA4F-9544-1556C5C5A049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507B7C5E-2C03-2F46-A194-C3FCBFACA42E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2" name="Group 54">
            <a:extLst>
              <a:ext uri="{FF2B5EF4-FFF2-40B4-BE49-F238E27FC236}">
                <a16:creationId xmlns:a16="http://schemas.microsoft.com/office/drawing/2014/main" id="{9D10F698-D8DC-974A-993C-CF9F5677B52C}"/>
              </a:ext>
            </a:extLst>
          </p:cNvPr>
          <p:cNvGrpSpPr/>
          <p:nvPr/>
        </p:nvGrpSpPr>
        <p:grpSpPr>
          <a:xfrm>
            <a:off x="3368932" y="10849792"/>
            <a:ext cx="3229903" cy="1071008"/>
            <a:chOff x="5301411" y="11306531"/>
            <a:chExt cx="4067630" cy="1157838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D0731EE4-FA72-7B41-8CA7-004E62B03C8B}"/>
                </a:ext>
              </a:extLst>
            </p:cNvPr>
            <p:cNvSpPr txBox="1"/>
            <p:nvPr/>
          </p:nvSpPr>
          <p:spPr>
            <a:xfrm>
              <a:off x="6986365" y="11306531"/>
              <a:ext cx="2382676" cy="56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EF8716BE-810D-8F49-98CC-9B3C58483284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5" name="Group 54">
            <a:extLst>
              <a:ext uri="{FF2B5EF4-FFF2-40B4-BE49-F238E27FC236}">
                <a16:creationId xmlns:a16="http://schemas.microsoft.com/office/drawing/2014/main" id="{45532A94-1E13-5A48-989D-06674997E924}"/>
              </a:ext>
            </a:extLst>
          </p:cNvPr>
          <p:cNvGrpSpPr/>
          <p:nvPr/>
        </p:nvGrpSpPr>
        <p:grpSpPr>
          <a:xfrm>
            <a:off x="3330008" y="6963856"/>
            <a:ext cx="3259070" cy="1071008"/>
            <a:chOff x="5301411" y="11306531"/>
            <a:chExt cx="4104361" cy="1157838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904BBEC5-101B-3A4C-B256-227E046D364A}"/>
                </a:ext>
              </a:extLst>
            </p:cNvPr>
            <p:cNvSpPr txBox="1"/>
            <p:nvPr/>
          </p:nvSpPr>
          <p:spPr>
            <a:xfrm>
              <a:off x="7023095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5FA0FBF4-C150-6C44-900E-066A4B3D45C8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" name="Group 54">
            <a:extLst>
              <a:ext uri="{FF2B5EF4-FFF2-40B4-BE49-F238E27FC236}">
                <a16:creationId xmlns:a16="http://schemas.microsoft.com/office/drawing/2014/main" id="{69F495B7-4385-464D-9358-ABA5C490F8BE}"/>
              </a:ext>
            </a:extLst>
          </p:cNvPr>
          <p:cNvGrpSpPr/>
          <p:nvPr/>
        </p:nvGrpSpPr>
        <p:grpSpPr>
          <a:xfrm>
            <a:off x="3361376" y="8886104"/>
            <a:ext cx="3229903" cy="1071008"/>
            <a:chOff x="5301411" y="11306531"/>
            <a:chExt cx="4067630" cy="1157838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B9B50791-1DD1-604B-AF38-F9762082C575}"/>
                </a:ext>
              </a:extLst>
            </p:cNvPr>
            <p:cNvSpPr txBox="1"/>
            <p:nvPr/>
          </p:nvSpPr>
          <p:spPr>
            <a:xfrm>
              <a:off x="6986365" y="11306531"/>
              <a:ext cx="2382676" cy="56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0C0EE8D9-CEDF-F74C-9B23-E75B3C1616FD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" name="Group 54">
            <a:extLst>
              <a:ext uri="{FF2B5EF4-FFF2-40B4-BE49-F238E27FC236}">
                <a16:creationId xmlns:a16="http://schemas.microsoft.com/office/drawing/2014/main" id="{D2ED55B8-AC32-E44B-B282-688D93CB78B1}"/>
              </a:ext>
            </a:extLst>
          </p:cNvPr>
          <p:cNvGrpSpPr/>
          <p:nvPr/>
        </p:nvGrpSpPr>
        <p:grpSpPr>
          <a:xfrm>
            <a:off x="3374399" y="5000168"/>
            <a:ext cx="3229903" cy="1071008"/>
            <a:chOff x="5301411" y="11306531"/>
            <a:chExt cx="4067630" cy="1157838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9C4AA53E-2189-DE45-9BDE-F099574125D2}"/>
                </a:ext>
              </a:extLst>
            </p:cNvPr>
            <p:cNvSpPr txBox="1"/>
            <p:nvPr/>
          </p:nvSpPr>
          <p:spPr>
            <a:xfrm>
              <a:off x="6986364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1E5C5B90-2A16-6444-8D68-1224BCBFA314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853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ne 100">
            <a:extLst>
              <a:ext uri="{FF2B5EF4-FFF2-40B4-BE49-F238E27FC236}">
                <a16:creationId xmlns:a16="http://schemas.microsoft.com/office/drawing/2014/main" id="{2A18C5AC-1648-2B47-947D-EF42F6FB2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0419" y="6858001"/>
            <a:ext cx="4563" cy="3763300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Line 101">
            <a:extLst>
              <a:ext uri="{FF2B5EF4-FFF2-40B4-BE49-F238E27FC236}">
                <a16:creationId xmlns:a16="http://schemas.microsoft.com/office/drawing/2014/main" id="{F965DBDC-2BEF-5942-BDD3-9F3BC39A4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0419" y="6858001"/>
            <a:ext cx="3261527" cy="1883931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Line 102">
            <a:extLst>
              <a:ext uri="{FF2B5EF4-FFF2-40B4-BE49-F238E27FC236}">
                <a16:creationId xmlns:a16="http://schemas.microsoft.com/office/drawing/2014/main" id="{2820B0BA-FA09-0149-9EC2-14DA42D895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70419" y="4969509"/>
            <a:ext cx="3261527" cy="1893055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Line 103">
            <a:extLst>
              <a:ext uri="{FF2B5EF4-FFF2-40B4-BE49-F238E27FC236}">
                <a16:creationId xmlns:a16="http://schemas.microsoft.com/office/drawing/2014/main" id="{CED85633-C243-D54D-A340-ECD61B998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70419" y="3090140"/>
            <a:ext cx="4563" cy="3772423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Line 104">
            <a:extLst>
              <a:ext uri="{FF2B5EF4-FFF2-40B4-BE49-F238E27FC236}">
                <a16:creationId xmlns:a16="http://schemas.microsoft.com/office/drawing/2014/main" id="{D6259218-EC21-5847-B391-E0ACE1CC49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004332" y="4969509"/>
            <a:ext cx="3270650" cy="1893055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Line 105">
            <a:extLst>
              <a:ext uri="{FF2B5EF4-FFF2-40B4-BE49-F238E27FC236}">
                <a16:creationId xmlns:a16="http://schemas.microsoft.com/office/drawing/2014/main" id="{4BAB6B2A-82E9-CA48-A2B3-3435512C4D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04332" y="6858001"/>
            <a:ext cx="3270650" cy="1883931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Freeform 106">
            <a:extLst>
              <a:ext uri="{FF2B5EF4-FFF2-40B4-BE49-F238E27FC236}">
                <a16:creationId xmlns:a16="http://schemas.microsoft.com/office/drawing/2014/main" id="{EBD88570-5B56-0245-979A-9B965C932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9140" y="5462159"/>
            <a:ext cx="2787120" cy="2787123"/>
          </a:xfrm>
          <a:custGeom>
            <a:avLst/>
            <a:gdLst>
              <a:gd name="T0" fmla="*/ 2693 w 2694"/>
              <a:gd name="T1" fmla="*/ 1347 h 2694"/>
              <a:gd name="T2" fmla="*/ 2693 w 2694"/>
              <a:gd name="T3" fmla="*/ 1347 h 2694"/>
              <a:gd name="T4" fmla="*/ 1346 w 2694"/>
              <a:gd name="T5" fmla="*/ 2693 h 2694"/>
              <a:gd name="T6" fmla="*/ 0 w 2694"/>
              <a:gd name="T7" fmla="*/ 1347 h 2694"/>
              <a:gd name="T8" fmla="*/ 1346 w 2694"/>
              <a:gd name="T9" fmla="*/ 0 h 2694"/>
              <a:gd name="T10" fmla="*/ 2693 w 2694"/>
              <a:gd name="T11" fmla="*/ 1347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94" h="2694">
                <a:moveTo>
                  <a:pt x="2693" y="1347"/>
                </a:moveTo>
                <a:lnTo>
                  <a:pt x="2693" y="1347"/>
                </a:lnTo>
                <a:cubicBezTo>
                  <a:pt x="2693" y="2088"/>
                  <a:pt x="2089" y="2693"/>
                  <a:pt x="1346" y="2693"/>
                </a:cubicBezTo>
                <a:cubicBezTo>
                  <a:pt x="604" y="2693"/>
                  <a:pt x="0" y="2088"/>
                  <a:pt x="0" y="1347"/>
                </a:cubicBezTo>
                <a:cubicBezTo>
                  <a:pt x="0" y="605"/>
                  <a:pt x="604" y="0"/>
                  <a:pt x="1346" y="0"/>
                </a:cubicBezTo>
                <a:cubicBezTo>
                  <a:pt x="2089" y="0"/>
                  <a:pt x="2693" y="605"/>
                  <a:pt x="2693" y="13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7">
            <a:extLst>
              <a:ext uri="{FF2B5EF4-FFF2-40B4-BE49-F238E27FC236}">
                <a16:creationId xmlns:a16="http://schemas.microsoft.com/office/drawing/2014/main" id="{EA0F30CC-F0D5-6040-865C-5E378B03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938" y="1457097"/>
            <a:ext cx="3261524" cy="3270650"/>
          </a:xfrm>
          <a:custGeom>
            <a:avLst/>
            <a:gdLst>
              <a:gd name="T0" fmla="*/ 3152 w 3153"/>
              <a:gd name="T1" fmla="*/ 1585 h 3162"/>
              <a:gd name="T2" fmla="*/ 3152 w 3153"/>
              <a:gd name="T3" fmla="*/ 1585 h 3162"/>
              <a:gd name="T4" fmla="*/ 1576 w 3153"/>
              <a:gd name="T5" fmla="*/ 3161 h 3162"/>
              <a:gd name="T6" fmla="*/ 0 w 3153"/>
              <a:gd name="T7" fmla="*/ 1585 h 3162"/>
              <a:gd name="T8" fmla="*/ 1576 w 3153"/>
              <a:gd name="T9" fmla="*/ 0 h 3162"/>
              <a:gd name="T10" fmla="*/ 3152 w 3153"/>
              <a:gd name="T11" fmla="*/ 1585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3" h="3162">
                <a:moveTo>
                  <a:pt x="3152" y="1585"/>
                </a:moveTo>
                <a:lnTo>
                  <a:pt x="3152" y="1585"/>
                </a:lnTo>
                <a:cubicBezTo>
                  <a:pt x="3152" y="2455"/>
                  <a:pt x="2447" y="3161"/>
                  <a:pt x="1576" y="3161"/>
                </a:cubicBezTo>
                <a:cubicBezTo>
                  <a:pt x="706" y="3161"/>
                  <a:pt x="0" y="2455"/>
                  <a:pt x="0" y="1585"/>
                </a:cubicBezTo>
                <a:cubicBezTo>
                  <a:pt x="0" y="714"/>
                  <a:pt x="706" y="0"/>
                  <a:pt x="1576" y="0"/>
                </a:cubicBezTo>
                <a:cubicBezTo>
                  <a:pt x="2447" y="0"/>
                  <a:pt x="3152" y="714"/>
                  <a:pt x="3152" y="15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8">
            <a:extLst>
              <a:ext uri="{FF2B5EF4-FFF2-40B4-BE49-F238E27FC236}">
                <a16:creationId xmlns:a16="http://schemas.microsoft.com/office/drawing/2014/main" id="{B53CB3C4-B7A1-6548-BB63-C60139737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749" y="3359275"/>
            <a:ext cx="3270647" cy="3261524"/>
          </a:xfrm>
          <a:custGeom>
            <a:avLst/>
            <a:gdLst>
              <a:gd name="T0" fmla="*/ 3161 w 3162"/>
              <a:gd name="T1" fmla="*/ 1576 h 3153"/>
              <a:gd name="T2" fmla="*/ 3161 w 3162"/>
              <a:gd name="T3" fmla="*/ 1576 h 3153"/>
              <a:gd name="T4" fmla="*/ 1576 w 3162"/>
              <a:gd name="T5" fmla="*/ 3152 h 3153"/>
              <a:gd name="T6" fmla="*/ 0 w 3162"/>
              <a:gd name="T7" fmla="*/ 1576 h 3153"/>
              <a:gd name="T8" fmla="*/ 1576 w 3162"/>
              <a:gd name="T9" fmla="*/ 0 h 3153"/>
              <a:gd name="T10" fmla="*/ 3161 w 3162"/>
              <a:gd name="T11" fmla="*/ 1576 h 3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2" h="3153">
                <a:moveTo>
                  <a:pt x="3161" y="1576"/>
                </a:moveTo>
                <a:lnTo>
                  <a:pt x="3161" y="1576"/>
                </a:lnTo>
                <a:cubicBezTo>
                  <a:pt x="3161" y="2447"/>
                  <a:pt x="2446" y="3152"/>
                  <a:pt x="1576" y="3152"/>
                </a:cubicBezTo>
                <a:cubicBezTo>
                  <a:pt x="705" y="3152"/>
                  <a:pt x="0" y="2447"/>
                  <a:pt x="0" y="1576"/>
                </a:cubicBezTo>
                <a:cubicBezTo>
                  <a:pt x="0" y="706"/>
                  <a:pt x="705" y="0"/>
                  <a:pt x="1576" y="0"/>
                </a:cubicBezTo>
                <a:cubicBezTo>
                  <a:pt x="2446" y="0"/>
                  <a:pt x="3161" y="706"/>
                  <a:pt x="3161" y="15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9">
            <a:extLst>
              <a:ext uri="{FF2B5EF4-FFF2-40B4-BE49-F238E27FC236}">
                <a16:creationId xmlns:a16="http://schemas.microsoft.com/office/drawing/2014/main" id="{4ACBA0B4-6FC0-C044-A202-8D7A6188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749" y="7131695"/>
            <a:ext cx="3270647" cy="3270650"/>
          </a:xfrm>
          <a:custGeom>
            <a:avLst/>
            <a:gdLst>
              <a:gd name="T0" fmla="*/ 3161 w 3162"/>
              <a:gd name="T1" fmla="*/ 1585 h 3162"/>
              <a:gd name="T2" fmla="*/ 3161 w 3162"/>
              <a:gd name="T3" fmla="*/ 1585 h 3162"/>
              <a:gd name="T4" fmla="*/ 1576 w 3162"/>
              <a:gd name="T5" fmla="*/ 3161 h 3162"/>
              <a:gd name="T6" fmla="*/ 0 w 3162"/>
              <a:gd name="T7" fmla="*/ 1585 h 3162"/>
              <a:gd name="T8" fmla="*/ 1576 w 3162"/>
              <a:gd name="T9" fmla="*/ 0 h 3162"/>
              <a:gd name="T10" fmla="*/ 3161 w 3162"/>
              <a:gd name="T11" fmla="*/ 1585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2" h="3162">
                <a:moveTo>
                  <a:pt x="3161" y="1585"/>
                </a:moveTo>
                <a:lnTo>
                  <a:pt x="3161" y="1585"/>
                </a:lnTo>
                <a:cubicBezTo>
                  <a:pt x="3161" y="2455"/>
                  <a:pt x="2446" y="3161"/>
                  <a:pt x="1576" y="3161"/>
                </a:cubicBezTo>
                <a:cubicBezTo>
                  <a:pt x="705" y="3161"/>
                  <a:pt x="0" y="2455"/>
                  <a:pt x="0" y="1585"/>
                </a:cubicBezTo>
                <a:cubicBezTo>
                  <a:pt x="0" y="715"/>
                  <a:pt x="705" y="0"/>
                  <a:pt x="1576" y="0"/>
                </a:cubicBezTo>
                <a:cubicBezTo>
                  <a:pt x="2446" y="0"/>
                  <a:pt x="3161" y="715"/>
                  <a:pt x="3161" y="15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10">
            <a:extLst>
              <a:ext uri="{FF2B5EF4-FFF2-40B4-BE49-F238E27FC236}">
                <a16:creationId xmlns:a16="http://schemas.microsoft.com/office/drawing/2014/main" id="{01653496-D684-F744-91C6-406DD1A37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938" y="8988257"/>
            <a:ext cx="3261524" cy="3270647"/>
          </a:xfrm>
          <a:custGeom>
            <a:avLst/>
            <a:gdLst>
              <a:gd name="T0" fmla="*/ 3152 w 3153"/>
              <a:gd name="T1" fmla="*/ 1575 h 3162"/>
              <a:gd name="T2" fmla="*/ 3152 w 3153"/>
              <a:gd name="T3" fmla="*/ 1575 h 3162"/>
              <a:gd name="T4" fmla="*/ 1576 w 3153"/>
              <a:gd name="T5" fmla="*/ 3161 h 3162"/>
              <a:gd name="T6" fmla="*/ 0 w 3153"/>
              <a:gd name="T7" fmla="*/ 1575 h 3162"/>
              <a:gd name="T8" fmla="*/ 1576 w 3153"/>
              <a:gd name="T9" fmla="*/ 0 h 3162"/>
              <a:gd name="T10" fmla="*/ 3152 w 3153"/>
              <a:gd name="T11" fmla="*/ 1575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3" h="3162">
                <a:moveTo>
                  <a:pt x="3152" y="1575"/>
                </a:moveTo>
                <a:lnTo>
                  <a:pt x="3152" y="1575"/>
                </a:lnTo>
                <a:cubicBezTo>
                  <a:pt x="3152" y="2446"/>
                  <a:pt x="2447" y="3161"/>
                  <a:pt x="1576" y="3161"/>
                </a:cubicBezTo>
                <a:cubicBezTo>
                  <a:pt x="706" y="3161"/>
                  <a:pt x="0" y="2446"/>
                  <a:pt x="0" y="1575"/>
                </a:cubicBezTo>
                <a:cubicBezTo>
                  <a:pt x="0" y="705"/>
                  <a:pt x="706" y="0"/>
                  <a:pt x="1576" y="0"/>
                </a:cubicBezTo>
                <a:cubicBezTo>
                  <a:pt x="2447" y="0"/>
                  <a:pt x="3152" y="705"/>
                  <a:pt x="3152" y="15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11">
            <a:extLst>
              <a:ext uri="{FF2B5EF4-FFF2-40B4-BE49-F238E27FC236}">
                <a16:creationId xmlns:a16="http://schemas.microsoft.com/office/drawing/2014/main" id="{11072F97-ACE4-9247-9AAE-14532EAFC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412" y="7095202"/>
            <a:ext cx="3261527" cy="3270650"/>
          </a:xfrm>
          <a:custGeom>
            <a:avLst/>
            <a:gdLst>
              <a:gd name="T0" fmla="*/ 3152 w 3153"/>
              <a:gd name="T1" fmla="*/ 1585 h 3162"/>
              <a:gd name="T2" fmla="*/ 3152 w 3153"/>
              <a:gd name="T3" fmla="*/ 1585 h 3162"/>
              <a:gd name="T4" fmla="*/ 1576 w 3153"/>
              <a:gd name="T5" fmla="*/ 3161 h 3162"/>
              <a:gd name="T6" fmla="*/ 0 w 3153"/>
              <a:gd name="T7" fmla="*/ 1585 h 3162"/>
              <a:gd name="T8" fmla="*/ 1576 w 3153"/>
              <a:gd name="T9" fmla="*/ 0 h 3162"/>
              <a:gd name="T10" fmla="*/ 3152 w 3153"/>
              <a:gd name="T11" fmla="*/ 1585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3" h="3162">
                <a:moveTo>
                  <a:pt x="3152" y="1585"/>
                </a:moveTo>
                <a:lnTo>
                  <a:pt x="3152" y="1585"/>
                </a:lnTo>
                <a:cubicBezTo>
                  <a:pt x="3152" y="2456"/>
                  <a:pt x="2447" y="3161"/>
                  <a:pt x="1576" y="3161"/>
                </a:cubicBezTo>
                <a:cubicBezTo>
                  <a:pt x="706" y="3161"/>
                  <a:pt x="0" y="2456"/>
                  <a:pt x="0" y="1585"/>
                </a:cubicBezTo>
                <a:cubicBezTo>
                  <a:pt x="0" y="715"/>
                  <a:pt x="706" y="0"/>
                  <a:pt x="1576" y="0"/>
                </a:cubicBezTo>
                <a:cubicBezTo>
                  <a:pt x="2447" y="0"/>
                  <a:pt x="3152" y="715"/>
                  <a:pt x="3152" y="15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12">
            <a:extLst>
              <a:ext uri="{FF2B5EF4-FFF2-40B4-BE49-F238E27FC236}">
                <a16:creationId xmlns:a16="http://schemas.microsoft.com/office/drawing/2014/main" id="{77230233-6F99-9A41-8281-1FDB29CE5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412" y="3341028"/>
            <a:ext cx="3261527" cy="3261524"/>
          </a:xfrm>
          <a:custGeom>
            <a:avLst/>
            <a:gdLst>
              <a:gd name="T0" fmla="*/ 3152 w 3153"/>
              <a:gd name="T1" fmla="*/ 1576 h 3153"/>
              <a:gd name="T2" fmla="*/ 3152 w 3153"/>
              <a:gd name="T3" fmla="*/ 1576 h 3153"/>
              <a:gd name="T4" fmla="*/ 1576 w 3153"/>
              <a:gd name="T5" fmla="*/ 3152 h 3153"/>
              <a:gd name="T6" fmla="*/ 0 w 3153"/>
              <a:gd name="T7" fmla="*/ 1576 h 3153"/>
              <a:gd name="T8" fmla="*/ 1576 w 3153"/>
              <a:gd name="T9" fmla="*/ 0 h 3153"/>
              <a:gd name="T10" fmla="*/ 3152 w 3153"/>
              <a:gd name="T11" fmla="*/ 1576 h 3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3" h="3153">
                <a:moveTo>
                  <a:pt x="3152" y="1576"/>
                </a:moveTo>
                <a:lnTo>
                  <a:pt x="3152" y="1576"/>
                </a:lnTo>
                <a:cubicBezTo>
                  <a:pt x="3152" y="2446"/>
                  <a:pt x="2447" y="3152"/>
                  <a:pt x="1576" y="3152"/>
                </a:cubicBezTo>
                <a:cubicBezTo>
                  <a:pt x="706" y="3152"/>
                  <a:pt x="0" y="2446"/>
                  <a:pt x="0" y="1576"/>
                </a:cubicBezTo>
                <a:cubicBezTo>
                  <a:pt x="0" y="706"/>
                  <a:pt x="706" y="0"/>
                  <a:pt x="1576" y="0"/>
                </a:cubicBezTo>
                <a:cubicBezTo>
                  <a:pt x="2447" y="0"/>
                  <a:pt x="3152" y="706"/>
                  <a:pt x="3152" y="15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04">
            <a:extLst>
              <a:ext uri="{FF2B5EF4-FFF2-40B4-BE49-F238E27FC236}">
                <a16:creationId xmlns:a16="http://schemas.microsoft.com/office/drawing/2014/main" id="{9C1BA7D3-4033-7341-A8F5-33BB426F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338" y="8021203"/>
            <a:ext cx="634057" cy="456157"/>
          </a:xfrm>
          <a:custGeom>
            <a:avLst/>
            <a:gdLst>
              <a:gd name="T0" fmla="*/ 523 w 615"/>
              <a:gd name="T1" fmla="*/ 440 h 441"/>
              <a:gd name="T2" fmla="*/ 523 w 615"/>
              <a:gd name="T3" fmla="*/ 440 h 441"/>
              <a:gd name="T4" fmla="*/ 92 w 615"/>
              <a:gd name="T5" fmla="*/ 440 h 441"/>
              <a:gd name="T6" fmla="*/ 0 w 615"/>
              <a:gd name="T7" fmla="*/ 348 h 441"/>
              <a:gd name="T8" fmla="*/ 0 w 615"/>
              <a:gd name="T9" fmla="*/ 92 h 441"/>
              <a:gd name="T10" fmla="*/ 92 w 615"/>
              <a:gd name="T11" fmla="*/ 0 h 441"/>
              <a:gd name="T12" fmla="*/ 523 w 615"/>
              <a:gd name="T13" fmla="*/ 0 h 441"/>
              <a:gd name="T14" fmla="*/ 614 w 615"/>
              <a:gd name="T15" fmla="*/ 92 h 441"/>
              <a:gd name="T16" fmla="*/ 614 w 615"/>
              <a:gd name="T17" fmla="*/ 348 h 441"/>
              <a:gd name="T18" fmla="*/ 523 w 615"/>
              <a:gd name="T19" fmla="*/ 440 h 441"/>
              <a:gd name="T20" fmla="*/ 92 w 615"/>
              <a:gd name="T21" fmla="*/ 46 h 441"/>
              <a:gd name="T22" fmla="*/ 92 w 615"/>
              <a:gd name="T23" fmla="*/ 46 h 441"/>
              <a:gd name="T24" fmla="*/ 56 w 615"/>
              <a:gd name="T25" fmla="*/ 92 h 441"/>
              <a:gd name="T26" fmla="*/ 56 w 615"/>
              <a:gd name="T27" fmla="*/ 348 h 441"/>
              <a:gd name="T28" fmla="*/ 92 w 615"/>
              <a:gd name="T29" fmla="*/ 394 h 441"/>
              <a:gd name="T30" fmla="*/ 523 w 615"/>
              <a:gd name="T31" fmla="*/ 394 h 441"/>
              <a:gd name="T32" fmla="*/ 569 w 615"/>
              <a:gd name="T33" fmla="*/ 348 h 441"/>
              <a:gd name="T34" fmla="*/ 569 w 615"/>
              <a:gd name="T35" fmla="*/ 92 h 441"/>
              <a:gd name="T36" fmla="*/ 523 w 615"/>
              <a:gd name="T37" fmla="*/ 46 h 441"/>
              <a:gd name="T38" fmla="*/ 92 w 615"/>
              <a:gd name="T39" fmla="*/ 46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5" h="441">
                <a:moveTo>
                  <a:pt x="523" y="440"/>
                </a:moveTo>
                <a:lnTo>
                  <a:pt x="523" y="440"/>
                </a:lnTo>
                <a:cubicBezTo>
                  <a:pt x="92" y="440"/>
                  <a:pt x="92" y="440"/>
                  <a:pt x="92" y="440"/>
                </a:cubicBezTo>
                <a:cubicBezTo>
                  <a:pt x="46" y="440"/>
                  <a:pt x="0" y="403"/>
                  <a:pt x="0" y="348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37"/>
                  <a:pt x="46" y="0"/>
                  <a:pt x="92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78" y="0"/>
                  <a:pt x="614" y="37"/>
                  <a:pt x="614" y="92"/>
                </a:cubicBezTo>
                <a:cubicBezTo>
                  <a:pt x="614" y="348"/>
                  <a:pt x="614" y="348"/>
                  <a:pt x="614" y="348"/>
                </a:cubicBezTo>
                <a:cubicBezTo>
                  <a:pt x="614" y="403"/>
                  <a:pt x="578" y="440"/>
                  <a:pt x="523" y="440"/>
                </a:cubicBezTo>
                <a:close/>
                <a:moveTo>
                  <a:pt x="92" y="46"/>
                </a:moveTo>
                <a:lnTo>
                  <a:pt x="92" y="46"/>
                </a:lnTo>
                <a:cubicBezTo>
                  <a:pt x="74" y="46"/>
                  <a:pt x="56" y="64"/>
                  <a:pt x="56" y="92"/>
                </a:cubicBezTo>
                <a:cubicBezTo>
                  <a:pt x="56" y="348"/>
                  <a:pt x="56" y="348"/>
                  <a:pt x="56" y="348"/>
                </a:cubicBezTo>
                <a:cubicBezTo>
                  <a:pt x="56" y="376"/>
                  <a:pt x="74" y="394"/>
                  <a:pt x="92" y="394"/>
                </a:cubicBezTo>
                <a:cubicBezTo>
                  <a:pt x="523" y="394"/>
                  <a:pt x="523" y="394"/>
                  <a:pt x="523" y="394"/>
                </a:cubicBezTo>
                <a:cubicBezTo>
                  <a:pt x="550" y="394"/>
                  <a:pt x="569" y="376"/>
                  <a:pt x="569" y="348"/>
                </a:cubicBezTo>
                <a:cubicBezTo>
                  <a:pt x="569" y="92"/>
                  <a:pt x="569" y="92"/>
                  <a:pt x="569" y="92"/>
                </a:cubicBezTo>
                <a:cubicBezTo>
                  <a:pt x="569" y="64"/>
                  <a:pt x="550" y="46"/>
                  <a:pt x="523" y="46"/>
                </a:cubicBezTo>
                <a:lnTo>
                  <a:pt x="92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05">
            <a:extLst>
              <a:ext uri="{FF2B5EF4-FFF2-40B4-BE49-F238E27FC236}">
                <a16:creationId xmlns:a16="http://schemas.microsoft.com/office/drawing/2014/main" id="{F282BDA9-C4A1-1D4D-B3D6-856A6168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7663" y="8153487"/>
            <a:ext cx="141407" cy="191586"/>
          </a:xfrm>
          <a:custGeom>
            <a:avLst/>
            <a:gdLst>
              <a:gd name="T0" fmla="*/ 73 w 138"/>
              <a:gd name="T1" fmla="*/ 184 h 185"/>
              <a:gd name="T2" fmla="*/ 73 w 138"/>
              <a:gd name="T3" fmla="*/ 184 h 185"/>
              <a:gd name="T4" fmla="*/ 27 w 138"/>
              <a:gd name="T5" fmla="*/ 184 h 185"/>
              <a:gd name="T6" fmla="*/ 9 w 138"/>
              <a:gd name="T7" fmla="*/ 165 h 185"/>
              <a:gd name="T8" fmla="*/ 9 w 138"/>
              <a:gd name="T9" fmla="*/ 165 h 185"/>
              <a:gd name="T10" fmla="*/ 27 w 138"/>
              <a:gd name="T11" fmla="*/ 147 h 185"/>
              <a:gd name="T12" fmla="*/ 82 w 138"/>
              <a:gd name="T13" fmla="*/ 147 h 185"/>
              <a:gd name="T14" fmla="*/ 101 w 138"/>
              <a:gd name="T15" fmla="*/ 129 h 185"/>
              <a:gd name="T16" fmla="*/ 82 w 138"/>
              <a:gd name="T17" fmla="*/ 110 h 185"/>
              <a:gd name="T18" fmla="*/ 64 w 138"/>
              <a:gd name="T19" fmla="*/ 110 h 185"/>
              <a:gd name="T20" fmla="*/ 9 w 138"/>
              <a:gd name="T21" fmla="*/ 55 h 185"/>
              <a:gd name="T22" fmla="*/ 64 w 138"/>
              <a:gd name="T23" fmla="*/ 0 h 185"/>
              <a:gd name="T24" fmla="*/ 110 w 138"/>
              <a:gd name="T25" fmla="*/ 0 h 185"/>
              <a:gd name="T26" fmla="*/ 128 w 138"/>
              <a:gd name="T27" fmla="*/ 19 h 185"/>
              <a:gd name="T28" fmla="*/ 128 w 138"/>
              <a:gd name="T29" fmla="*/ 19 h 185"/>
              <a:gd name="T30" fmla="*/ 110 w 138"/>
              <a:gd name="T31" fmla="*/ 37 h 185"/>
              <a:gd name="T32" fmla="*/ 64 w 138"/>
              <a:gd name="T33" fmla="*/ 37 h 185"/>
              <a:gd name="T34" fmla="*/ 46 w 138"/>
              <a:gd name="T35" fmla="*/ 55 h 185"/>
              <a:gd name="T36" fmla="*/ 64 w 138"/>
              <a:gd name="T37" fmla="*/ 74 h 185"/>
              <a:gd name="T38" fmla="*/ 82 w 138"/>
              <a:gd name="T39" fmla="*/ 74 h 185"/>
              <a:gd name="T40" fmla="*/ 137 w 138"/>
              <a:gd name="T41" fmla="*/ 129 h 185"/>
              <a:gd name="T42" fmla="*/ 73 w 138"/>
              <a:gd name="T4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" h="185">
                <a:moveTo>
                  <a:pt x="73" y="184"/>
                </a:moveTo>
                <a:lnTo>
                  <a:pt x="73" y="184"/>
                </a:lnTo>
                <a:cubicBezTo>
                  <a:pt x="27" y="184"/>
                  <a:pt x="27" y="184"/>
                  <a:pt x="27" y="184"/>
                </a:cubicBezTo>
                <a:cubicBezTo>
                  <a:pt x="18" y="184"/>
                  <a:pt x="9" y="174"/>
                  <a:pt x="9" y="165"/>
                </a:cubicBezTo>
                <a:lnTo>
                  <a:pt x="9" y="165"/>
                </a:lnTo>
                <a:cubicBezTo>
                  <a:pt x="9" y="156"/>
                  <a:pt x="18" y="147"/>
                  <a:pt x="27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91" y="147"/>
                  <a:pt x="101" y="138"/>
                  <a:pt x="101" y="129"/>
                </a:cubicBezTo>
                <a:cubicBezTo>
                  <a:pt x="101" y="120"/>
                  <a:pt x="91" y="110"/>
                  <a:pt x="82" y="110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36" y="110"/>
                  <a:pt x="9" y="92"/>
                  <a:pt x="9" y="55"/>
                </a:cubicBezTo>
                <a:cubicBezTo>
                  <a:pt x="0" y="28"/>
                  <a:pt x="27" y="0"/>
                  <a:pt x="64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8" y="10"/>
                  <a:pt x="128" y="19"/>
                </a:cubicBezTo>
                <a:lnTo>
                  <a:pt x="128" y="19"/>
                </a:lnTo>
                <a:cubicBezTo>
                  <a:pt x="128" y="28"/>
                  <a:pt x="119" y="37"/>
                  <a:pt x="110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55" y="37"/>
                  <a:pt x="46" y="46"/>
                  <a:pt x="46" y="55"/>
                </a:cubicBezTo>
                <a:cubicBezTo>
                  <a:pt x="46" y="65"/>
                  <a:pt x="55" y="74"/>
                  <a:pt x="64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110" y="74"/>
                  <a:pt x="137" y="101"/>
                  <a:pt x="137" y="129"/>
                </a:cubicBezTo>
                <a:cubicBezTo>
                  <a:pt x="128" y="165"/>
                  <a:pt x="101" y="184"/>
                  <a:pt x="73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06">
            <a:extLst>
              <a:ext uri="{FF2B5EF4-FFF2-40B4-BE49-F238E27FC236}">
                <a16:creationId xmlns:a16="http://schemas.microsoft.com/office/drawing/2014/main" id="{B81F16CC-A4FE-9D49-8AC7-7C9CDD741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6962" y="8126118"/>
            <a:ext cx="36493" cy="50179"/>
          </a:xfrm>
          <a:custGeom>
            <a:avLst/>
            <a:gdLst>
              <a:gd name="T0" fmla="*/ 36 w 37"/>
              <a:gd name="T1" fmla="*/ 46 h 47"/>
              <a:gd name="T2" fmla="*/ 0 w 37"/>
              <a:gd name="T3" fmla="*/ 46 h 47"/>
              <a:gd name="T4" fmla="*/ 0 w 37"/>
              <a:gd name="T5" fmla="*/ 0 h 47"/>
              <a:gd name="T6" fmla="*/ 36 w 37"/>
              <a:gd name="T7" fmla="*/ 0 h 47"/>
              <a:gd name="T8" fmla="*/ 36 w 3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7">
                <a:moveTo>
                  <a:pt x="36" y="46"/>
                </a:moveTo>
                <a:lnTo>
                  <a:pt x="0" y="46"/>
                </a:lnTo>
                <a:lnTo>
                  <a:pt x="0" y="0"/>
                </a:lnTo>
                <a:lnTo>
                  <a:pt x="36" y="0"/>
                </a:lnTo>
                <a:lnTo>
                  <a:pt x="36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07">
            <a:extLst>
              <a:ext uri="{FF2B5EF4-FFF2-40B4-BE49-F238E27FC236}">
                <a16:creationId xmlns:a16="http://schemas.microsoft.com/office/drawing/2014/main" id="{A41A2590-E65D-A741-8860-0AD93FDD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6962" y="8326827"/>
            <a:ext cx="36493" cy="50179"/>
          </a:xfrm>
          <a:custGeom>
            <a:avLst/>
            <a:gdLst>
              <a:gd name="T0" fmla="*/ 36 w 37"/>
              <a:gd name="T1" fmla="*/ 46 h 47"/>
              <a:gd name="T2" fmla="*/ 0 w 37"/>
              <a:gd name="T3" fmla="*/ 46 h 47"/>
              <a:gd name="T4" fmla="*/ 0 w 37"/>
              <a:gd name="T5" fmla="*/ 0 h 47"/>
              <a:gd name="T6" fmla="*/ 36 w 37"/>
              <a:gd name="T7" fmla="*/ 0 h 47"/>
              <a:gd name="T8" fmla="*/ 36 w 3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7">
                <a:moveTo>
                  <a:pt x="36" y="46"/>
                </a:moveTo>
                <a:lnTo>
                  <a:pt x="0" y="46"/>
                </a:lnTo>
                <a:lnTo>
                  <a:pt x="0" y="0"/>
                </a:lnTo>
                <a:lnTo>
                  <a:pt x="36" y="0"/>
                </a:lnTo>
                <a:lnTo>
                  <a:pt x="36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8">
            <a:extLst>
              <a:ext uri="{FF2B5EF4-FFF2-40B4-BE49-F238E27FC236}">
                <a16:creationId xmlns:a16="http://schemas.microsoft.com/office/drawing/2014/main" id="{57EA5858-5DF0-4845-BAF0-6CD45FB34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3112" y="8089625"/>
            <a:ext cx="68422" cy="59302"/>
          </a:xfrm>
          <a:custGeom>
            <a:avLst/>
            <a:gdLst>
              <a:gd name="T0" fmla="*/ 28 w 65"/>
              <a:gd name="T1" fmla="*/ 10 h 56"/>
              <a:gd name="T2" fmla="*/ 28 w 65"/>
              <a:gd name="T3" fmla="*/ 10 h 56"/>
              <a:gd name="T4" fmla="*/ 9 w 65"/>
              <a:gd name="T5" fmla="*/ 19 h 56"/>
              <a:gd name="T6" fmla="*/ 0 w 65"/>
              <a:gd name="T7" fmla="*/ 46 h 56"/>
              <a:gd name="T8" fmla="*/ 0 w 65"/>
              <a:gd name="T9" fmla="*/ 46 h 56"/>
              <a:gd name="T10" fmla="*/ 28 w 65"/>
              <a:gd name="T11" fmla="*/ 55 h 56"/>
              <a:gd name="T12" fmla="*/ 55 w 65"/>
              <a:gd name="T13" fmla="*/ 37 h 56"/>
              <a:gd name="T14" fmla="*/ 55 w 65"/>
              <a:gd name="T15" fmla="*/ 10 h 56"/>
              <a:gd name="T16" fmla="*/ 55 w 65"/>
              <a:gd name="T17" fmla="*/ 10 h 56"/>
              <a:gd name="T18" fmla="*/ 28 w 65"/>
              <a:gd name="T19" fmla="*/ 1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56">
                <a:moveTo>
                  <a:pt x="28" y="10"/>
                </a:moveTo>
                <a:lnTo>
                  <a:pt x="28" y="10"/>
                </a:lnTo>
                <a:cubicBezTo>
                  <a:pt x="9" y="19"/>
                  <a:pt x="9" y="19"/>
                  <a:pt x="9" y="19"/>
                </a:cubicBezTo>
                <a:cubicBezTo>
                  <a:pt x="0" y="28"/>
                  <a:pt x="0" y="37"/>
                  <a:pt x="0" y="46"/>
                </a:cubicBezTo>
                <a:lnTo>
                  <a:pt x="0" y="46"/>
                </a:lnTo>
                <a:cubicBezTo>
                  <a:pt x="9" y="55"/>
                  <a:pt x="18" y="55"/>
                  <a:pt x="28" y="55"/>
                </a:cubicBezTo>
                <a:cubicBezTo>
                  <a:pt x="55" y="37"/>
                  <a:pt x="55" y="37"/>
                  <a:pt x="55" y="37"/>
                </a:cubicBezTo>
                <a:cubicBezTo>
                  <a:pt x="64" y="28"/>
                  <a:pt x="64" y="19"/>
                  <a:pt x="55" y="10"/>
                </a:cubicBezTo>
                <a:lnTo>
                  <a:pt x="55" y="10"/>
                </a:lnTo>
                <a:cubicBezTo>
                  <a:pt x="55" y="0"/>
                  <a:pt x="37" y="0"/>
                  <a:pt x="28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09">
            <a:extLst>
              <a:ext uri="{FF2B5EF4-FFF2-40B4-BE49-F238E27FC236}">
                <a16:creationId xmlns:a16="http://schemas.microsoft.com/office/drawing/2014/main" id="{FFA828EE-8433-8849-A322-C3BA3AC3E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8884" y="8345074"/>
            <a:ext cx="68425" cy="59302"/>
          </a:xfrm>
          <a:custGeom>
            <a:avLst/>
            <a:gdLst>
              <a:gd name="T0" fmla="*/ 36 w 65"/>
              <a:gd name="T1" fmla="*/ 9 h 56"/>
              <a:gd name="T2" fmla="*/ 36 w 65"/>
              <a:gd name="T3" fmla="*/ 9 h 56"/>
              <a:gd name="T4" fmla="*/ 9 w 65"/>
              <a:gd name="T5" fmla="*/ 27 h 56"/>
              <a:gd name="T6" fmla="*/ 9 w 65"/>
              <a:gd name="T7" fmla="*/ 46 h 56"/>
              <a:gd name="T8" fmla="*/ 9 w 65"/>
              <a:gd name="T9" fmla="*/ 46 h 56"/>
              <a:gd name="T10" fmla="*/ 36 w 65"/>
              <a:gd name="T11" fmla="*/ 55 h 56"/>
              <a:gd name="T12" fmla="*/ 55 w 65"/>
              <a:gd name="T13" fmla="*/ 36 h 56"/>
              <a:gd name="T14" fmla="*/ 64 w 65"/>
              <a:gd name="T15" fmla="*/ 9 h 56"/>
              <a:gd name="T16" fmla="*/ 64 w 65"/>
              <a:gd name="T17" fmla="*/ 9 h 56"/>
              <a:gd name="T18" fmla="*/ 36 w 65"/>
              <a:gd name="T19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56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36"/>
                  <a:pt x="9" y="46"/>
                </a:cubicBezTo>
                <a:lnTo>
                  <a:pt x="9" y="46"/>
                </a:lnTo>
                <a:cubicBezTo>
                  <a:pt x="9" y="55"/>
                  <a:pt x="27" y="55"/>
                  <a:pt x="36" y="55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27"/>
                  <a:pt x="64" y="18"/>
                  <a:pt x="64" y="9"/>
                </a:cubicBezTo>
                <a:lnTo>
                  <a:pt x="64" y="9"/>
                </a:lnTo>
                <a:cubicBezTo>
                  <a:pt x="55" y="0"/>
                  <a:pt x="46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10">
            <a:extLst>
              <a:ext uri="{FF2B5EF4-FFF2-40B4-BE49-F238E27FC236}">
                <a16:creationId xmlns:a16="http://schemas.microsoft.com/office/drawing/2014/main" id="{C32C0E18-B528-E348-A78C-43DF6D245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294" y="4449489"/>
            <a:ext cx="191586" cy="269134"/>
          </a:xfrm>
          <a:custGeom>
            <a:avLst/>
            <a:gdLst>
              <a:gd name="T0" fmla="*/ 183 w 184"/>
              <a:gd name="T1" fmla="*/ 257 h 258"/>
              <a:gd name="T2" fmla="*/ 183 w 184"/>
              <a:gd name="T3" fmla="*/ 257 h 258"/>
              <a:gd name="T4" fmla="*/ 0 w 184"/>
              <a:gd name="T5" fmla="*/ 257 h 258"/>
              <a:gd name="T6" fmla="*/ 0 w 184"/>
              <a:gd name="T7" fmla="*/ 37 h 258"/>
              <a:gd name="T8" fmla="*/ 37 w 184"/>
              <a:gd name="T9" fmla="*/ 0 h 258"/>
              <a:gd name="T10" fmla="*/ 138 w 184"/>
              <a:gd name="T11" fmla="*/ 0 h 258"/>
              <a:gd name="T12" fmla="*/ 183 w 184"/>
              <a:gd name="T13" fmla="*/ 37 h 258"/>
              <a:gd name="T14" fmla="*/ 183 w 184"/>
              <a:gd name="T15" fmla="*/ 257 h 258"/>
              <a:gd name="T16" fmla="*/ 37 w 184"/>
              <a:gd name="T17" fmla="*/ 220 h 258"/>
              <a:gd name="T18" fmla="*/ 37 w 184"/>
              <a:gd name="T19" fmla="*/ 220 h 258"/>
              <a:gd name="T20" fmla="*/ 147 w 184"/>
              <a:gd name="T21" fmla="*/ 220 h 258"/>
              <a:gd name="T22" fmla="*/ 147 w 184"/>
              <a:gd name="T23" fmla="*/ 37 h 258"/>
              <a:gd name="T24" fmla="*/ 138 w 184"/>
              <a:gd name="T25" fmla="*/ 37 h 258"/>
              <a:gd name="T26" fmla="*/ 37 w 184"/>
              <a:gd name="T27" fmla="*/ 37 h 258"/>
              <a:gd name="T28" fmla="*/ 37 w 184"/>
              <a:gd name="T29" fmla="*/ 37 h 258"/>
              <a:gd name="T30" fmla="*/ 37 w 184"/>
              <a:gd name="T31" fmla="*/ 2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" h="258">
                <a:moveTo>
                  <a:pt x="183" y="257"/>
                </a:moveTo>
                <a:lnTo>
                  <a:pt x="183" y="257"/>
                </a:lnTo>
                <a:cubicBezTo>
                  <a:pt x="0" y="257"/>
                  <a:pt x="0" y="257"/>
                  <a:pt x="0" y="25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9" y="0"/>
                  <a:pt x="3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5" y="0"/>
                  <a:pt x="183" y="18"/>
                  <a:pt x="183" y="37"/>
                </a:cubicBezTo>
                <a:lnTo>
                  <a:pt x="183" y="257"/>
                </a:lnTo>
                <a:close/>
                <a:moveTo>
                  <a:pt x="37" y="220"/>
                </a:moveTo>
                <a:lnTo>
                  <a:pt x="37" y="220"/>
                </a:lnTo>
                <a:cubicBezTo>
                  <a:pt x="147" y="220"/>
                  <a:pt x="147" y="220"/>
                  <a:pt x="147" y="220"/>
                </a:cubicBezTo>
                <a:cubicBezTo>
                  <a:pt x="147" y="37"/>
                  <a:pt x="147" y="37"/>
                  <a:pt x="147" y="37"/>
                </a:cubicBezTo>
                <a:lnTo>
                  <a:pt x="138" y="37"/>
                </a:lnTo>
                <a:cubicBezTo>
                  <a:pt x="37" y="37"/>
                  <a:pt x="37" y="37"/>
                  <a:pt x="37" y="37"/>
                </a:cubicBezTo>
                <a:lnTo>
                  <a:pt x="37" y="37"/>
                </a:lnTo>
                <a:lnTo>
                  <a:pt x="37" y="2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11">
            <a:extLst>
              <a:ext uri="{FF2B5EF4-FFF2-40B4-BE49-F238E27FC236}">
                <a16:creationId xmlns:a16="http://schemas.microsoft.com/office/drawing/2014/main" id="{B39F4674-8980-8241-96F5-05EE5F04C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7831" y="4376504"/>
            <a:ext cx="561072" cy="351243"/>
          </a:xfrm>
          <a:custGeom>
            <a:avLst/>
            <a:gdLst>
              <a:gd name="T0" fmla="*/ 486 w 542"/>
              <a:gd name="T1" fmla="*/ 339 h 340"/>
              <a:gd name="T2" fmla="*/ 486 w 542"/>
              <a:gd name="T3" fmla="*/ 339 h 340"/>
              <a:gd name="T4" fmla="*/ 64 w 542"/>
              <a:gd name="T5" fmla="*/ 339 h 340"/>
              <a:gd name="T6" fmla="*/ 0 w 542"/>
              <a:gd name="T7" fmla="*/ 284 h 340"/>
              <a:gd name="T8" fmla="*/ 0 w 542"/>
              <a:gd name="T9" fmla="*/ 64 h 340"/>
              <a:gd name="T10" fmla="*/ 28 w 542"/>
              <a:gd name="T11" fmla="*/ 37 h 340"/>
              <a:gd name="T12" fmla="*/ 28 w 542"/>
              <a:gd name="T13" fmla="*/ 37 h 340"/>
              <a:gd name="T14" fmla="*/ 55 w 542"/>
              <a:gd name="T15" fmla="*/ 64 h 340"/>
              <a:gd name="T16" fmla="*/ 55 w 542"/>
              <a:gd name="T17" fmla="*/ 284 h 340"/>
              <a:gd name="T18" fmla="*/ 64 w 542"/>
              <a:gd name="T19" fmla="*/ 293 h 340"/>
              <a:gd name="T20" fmla="*/ 486 w 542"/>
              <a:gd name="T21" fmla="*/ 293 h 340"/>
              <a:gd name="T22" fmla="*/ 495 w 542"/>
              <a:gd name="T23" fmla="*/ 284 h 340"/>
              <a:gd name="T24" fmla="*/ 495 w 542"/>
              <a:gd name="T25" fmla="*/ 0 h 340"/>
              <a:gd name="T26" fmla="*/ 541 w 542"/>
              <a:gd name="T27" fmla="*/ 0 h 340"/>
              <a:gd name="T28" fmla="*/ 541 w 542"/>
              <a:gd name="T29" fmla="*/ 284 h 340"/>
              <a:gd name="T30" fmla="*/ 486 w 542"/>
              <a:gd name="T31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2" h="340">
                <a:moveTo>
                  <a:pt x="486" y="339"/>
                </a:moveTo>
                <a:lnTo>
                  <a:pt x="486" y="339"/>
                </a:lnTo>
                <a:cubicBezTo>
                  <a:pt x="64" y="339"/>
                  <a:pt x="64" y="339"/>
                  <a:pt x="64" y="339"/>
                </a:cubicBezTo>
                <a:cubicBezTo>
                  <a:pt x="28" y="339"/>
                  <a:pt x="0" y="311"/>
                  <a:pt x="0" y="28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46"/>
                  <a:pt x="19" y="37"/>
                  <a:pt x="28" y="37"/>
                </a:cubicBezTo>
                <a:lnTo>
                  <a:pt x="28" y="37"/>
                </a:lnTo>
                <a:cubicBezTo>
                  <a:pt x="46" y="37"/>
                  <a:pt x="55" y="46"/>
                  <a:pt x="55" y="64"/>
                </a:cubicBezTo>
                <a:cubicBezTo>
                  <a:pt x="55" y="284"/>
                  <a:pt x="55" y="284"/>
                  <a:pt x="55" y="284"/>
                </a:cubicBezTo>
                <a:cubicBezTo>
                  <a:pt x="55" y="284"/>
                  <a:pt x="55" y="293"/>
                  <a:pt x="64" y="293"/>
                </a:cubicBezTo>
                <a:cubicBezTo>
                  <a:pt x="486" y="293"/>
                  <a:pt x="486" y="293"/>
                  <a:pt x="486" y="293"/>
                </a:cubicBezTo>
                <a:lnTo>
                  <a:pt x="495" y="284"/>
                </a:lnTo>
                <a:cubicBezTo>
                  <a:pt x="495" y="0"/>
                  <a:pt x="495" y="0"/>
                  <a:pt x="495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1" y="284"/>
                  <a:pt x="541" y="284"/>
                  <a:pt x="541" y="284"/>
                </a:cubicBezTo>
                <a:cubicBezTo>
                  <a:pt x="541" y="311"/>
                  <a:pt x="513" y="339"/>
                  <a:pt x="486" y="3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12">
            <a:extLst>
              <a:ext uri="{FF2B5EF4-FFF2-40B4-BE49-F238E27FC236}">
                <a16:creationId xmlns:a16="http://schemas.microsoft.com/office/drawing/2014/main" id="{E39910FB-82EE-5342-9D1E-C73582A50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338" y="4148426"/>
            <a:ext cx="634057" cy="255448"/>
          </a:xfrm>
          <a:custGeom>
            <a:avLst/>
            <a:gdLst>
              <a:gd name="T0" fmla="*/ 514 w 615"/>
              <a:gd name="T1" fmla="*/ 247 h 248"/>
              <a:gd name="T2" fmla="*/ 514 w 615"/>
              <a:gd name="T3" fmla="*/ 247 h 248"/>
              <a:gd name="T4" fmla="*/ 440 w 615"/>
              <a:gd name="T5" fmla="*/ 220 h 248"/>
              <a:gd name="T6" fmla="*/ 376 w 615"/>
              <a:gd name="T7" fmla="*/ 247 h 248"/>
              <a:gd name="T8" fmla="*/ 303 w 615"/>
              <a:gd name="T9" fmla="*/ 220 h 248"/>
              <a:gd name="T10" fmla="*/ 239 w 615"/>
              <a:gd name="T11" fmla="*/ 247 h 248"/>
              <a:gd name="T12" fmla="*/ 165 w 615"/>
              <a:gd name="T13" fmla="*/ 220 h 248"/>
              <a:gd name="T14" fmla="*/ 83 w 615"/>
              <a:gd name="T15" fmla="*/ 247 h 248"/>
              <a:gd name="T16" fmla="*/ 0 w 615"/>
              <a:gd name="T17" fmla="*/ 147 h 248"/>
              <a:gd name="T18" fmla="*/ 0 w 615"/>
              <a:gd name="T19" fmla="*/ 137 h 248"/>
              <a:gd name="T20" fmla="*/ 83 w 615"/>
              <a:gd name="T21" fmla="*/ 18 h 248"/>
              <a:gd name="T22" fmla="*/ 120 w 615"/>
              <a:gd name="T23" fmla="*/ 0 h 248"/>
              <a:gd name="T24" fmla="*/ 486 w 615"/>
              <a:gd name="T25" fmla="*/ 0 h 248"/>
              <a:gd name="T26" fmla="*/ 486 w 615"/>
              <a:gd name="T27" fmla="*/ 0 h 248"/>
              <a:gd name="T28" fmla="*/ 532 w 615"/>
              <a:gd name="T29" fmla="*/ 18 h 248"/>
              <a:gd name="T30" fmla="*/ 614 w 615"/>
              <a:gd name="T31" fmla="*/ 147 h 248"/>
              <a:gd name="T32" fmla="*/ 614 w 615"/>
              <a:gd name="T33" fmla="*/ 147 h 248"/>
              <a:gd name="T34" fmla="*/ 523 w 615"/>
              <a:gd name="T35" fmla="*/ 247 h 248"/>
              <a:gd name="T36" fmla="*/ 514 w 615"/>
              <a:gd name="T37" fmla="*/ 247 h 248"/>
              <a:gd name="T38" fmla="*/ 440 w 615"/>
              <a:gd name="T39" fmla="*/ 156 h 248"/>
              <a:gd name="T40" fmla="*/ 440 w 615"/>
              <a:gd name="T41" fmla="*/ 156 h 248"/>
              <a:gd name="T42" fmla="*/ 450 w 615"/>
              <a:gd name="T43" fmla="*/ 156 h 248"/>
              <a:gd name="T44" fmla="*/ 477 w 615"/>
              <a:gd name="T45" fmla="*/ 174 h 248"/>
              <a:gd name="T46" fmla="*/ 523 w 615"/>
              <a:gd name="T47" fmla="*/ 201 h 248"/>
              <a:gd name="T48" fmla="*/ 560 w 615"/>
              <a:gd name="T49" fmla="*/ 156 h 248"/>
              <a:gd name="T50" fmla="*/ 486 w 615"/>
              <a:gd name="T51" fmla="*/ 46 h 248"/>
              <a:gd name="T52" fmla="*/ 120 w 615"/>
              <a:gd name="T53" fmla="*/ 46 h 248"/>
              <a:gd name="T54" fmla="*/ 120 w 615"/>
              <a:gd name="T55" fmla="*/ 46 h 248"/>
              <a:gd name="T56" fmla="*/ 46 w 615"/>
              <a:gd name="T57" fmla="*/ 156 h 248"/>
              <a:gd name="T58" fmla="*/ 92 w 615"/>
              <a:gd name="T59" fmla="*/ 201 h 248"/>
              <a:gd name="T60" fmla="*/ 138 w 615"/>
              <a:gd name="T61" fmla="*/ 174 h 248"/>
              <a:gd name="T62" fmla="*/ 165 w 615"/>
              <a:gd name="T63" fmla="*/ 156 h 248"/>
              <a:gd name="T64" fmla="*/ 165 w 615"/>
              <a:gd name="T65" fmla="*/ 156 h 248"/>
              <a:gd name="T66" fmla="*/ 193 w 615"/>
              <a:gd name="T67" fmla="*/ 174 h 248"/>
              <a:gd name="T68" fmla="*/ 239 w 615"/>
              <a:gd name="T69" fmla="*/ 201 h 248"/>
              <a:gd name="T70" fmla="*/ 275 w 615"/>
              <a:gd name="T71" fmla="*/ 174 h 248"/>
              <a:gd name="T72" fmla="*/ 303 w 615"/>
              <a:gd name="T73" fmla="*/ 156 h 248"/>
              <a:gd name="T74" fmla="*/ 303 w 615"/>
              <a:gd name="T75" fmla="*/ 156 h 248"/>
              <a:gd name="T76" fmla="*/ 330 w 615"/>
              <a:gd name="T77" fmla="*/ 174 h 248"/>
              <a:gd name="T78" fmla="*/ 376 w 615"/>
              <a:gd name="T79" fmla="*/ 201 h 248"/>
              <a:gd name="T80" fmla="*/ 413 w 615"/>
              <a:gd name="T81" fmla="*/ 174 h 248"/>
              <a:gd name="T82" fmla="*/ 440 w 615"/>
              <a:gd name="T83" fmla="*/ 156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5" h="248">
                <a:moveTo>
                  <a:pt x="514" y="247"/>
                </a:moveTo>
                <a:lnTo>
                  <a:pt x="514" y="247"/>
                </a:lnTo>
                <a:cubicBezTo>
                  <a:pt x="486" y="247"/>
                  <a:pt x="459" y="238"/>
                  <a:pt x="440" y="220"/>
                </a:cubicBezTo>
                <a:cubicBezTo>
                  <a:pt x="422" y="238"/>
                  <a:pt x="404" y="247"/>
                  <a:pt x="376" y="247"/>
                </a:cubicBezTo>
                <a:cubicBezTo>
                  <a:pt x="349" y="247"/>
                  <a:pt x="321" y="238"/>
                  <a:pt x="303" y="220"/>
                </a:cubicBezTo>
                <a:cubicBezTo>
                  <a:pt x="285" y="238"/>
                  <a:pt x="257" y="247"/>
                  <a:pt x="239" y="247"/>
                </a:cubicBezTo>
                <a:cubicBezTo>
                  <a:pt x="211" y="247"/>
                  <a:pt x="184" y="238"/>
                  <a:pt x="165" y="220"/>
                </a:cubicBezTo>
                <a:cubicBezTo>
                  <a:pt x="147" y="238"/>
                  <a:pt x="120" y="247"/>
                  <a:pt x="83" y="247"/>
                </a:cubicBezTo>
                <a:cubicBezTo>
                  <a:pt x="37" y="247"/>
                  <a:pt x="0" y="201"/>
                  <a:pt x="0" y="147"/>
                </a:cubicBezTo>
                <a:cubicBezTo>
                  <a:pt x="0" y="137"/>
                  <a:pt x="0" y="137"/>
                  <a:pt x="0" y="137"/>
                </a:cubicBezTo>
                <a:cubicBezTo>
                  <a:pt x="83" y="18"/>
                  <a:pt x="83" y="18"/>
                  <a:pt x="83" y="18"/>
                </a:cubicBezTo>
                <a:cubicBezTo>
                  <a:pt x="92" y="9"/>
                  <a:pt x="101" y="0"/>
                  <a:pt x="120" y="0"/>
                </a:cubicBezTo>
                <a:cubicBezTo>
                  <a:pt x="486" y="0"/>
                  <a:pt x="486" y="0"/>
                  <a:pt x="486" y="0"/>
                </a:cubicBezTo>
                <a:lnTo>
                  <a:pt x="486" y="0"/>
                </a:lnTo>
                <a:cubicBezTo>
                  <a:pt x="504" y="0"/>
                  <a:pt x="523" y="0"/>
                  <a:pt x="532" y="18"/>
                </a:cubicBezTo>
                <a:cubicBezTo>
                  <a:pt x="614" y="147"/>
                  <a:pt x="614" y="147"/>
                  <a:pt x="614" y="147"/>
                </a:cubicBezTo>
                <a:lnTo>
                  <a:pt x="614" y="147"/>
                </a:lnTo>
                <a:cubicBezTo>
                  <a:pt x="614" y="201"/>
                  <a:pt x="569" y="247"/>
                  <a:pt x="523" y="247"/>
                </a:cubicBezTo>
                <a:lnTo>
                  <a:pt x="514" y="247"/>
                </a:lnTo>
                <a:close/>
                <a:moveTo>
                  <a:pt x="440" y="156"/>
                </a:moveTo>
                <a:lnTo>
                  <a:pt x="440" y="156"/>
                </a:lnTo>
                <a:cubicBezTo>
                  <a:pt x="440" y="156"/>
                  <a:pt x="440" y="156"/>
                  <a:pt x="450" y="156"/>
                </a:cubicBezTo>
                <a:cubicBezTo>
                  <a:pt x="459" y="156"/>
                  <a:pt x="468" y="156"/>
                  <a:pt x="477" y="174"/>
                </a:cubicBezTo>
                <a:cubicBezTo>
                  <a:pt x="477" y="192"/>
                  <a:pt x="495" y="201"/>
                  <a:pt x="523" y="201"/>
                </a:cubicBezTo>
                <a:cubicBezTo>
                  <a:pt x="541" y="201"/>
                  <a:pt x="560" y="183"/>
                  <a:pt x="560" y="156"/>
                </a:cubicBezTo>
                <a:cubicBezTo>
                  <a:pt x="486" y="46"/>
                  <a:pt x="486" y="46"/>
                  <a:pt x="486" y="46"/>
                </a:cubicBezTo>
                <a:cubicBezTo>
                  <a:pt x="120" y="46"/>
                  <a:pt x="120" y="46"/>
                  <a:pt x="120" y="46"/>
                </a:cubicBezTo>
                <a:lnTo>
                  <a:pt x="120" y="46"/>
                </a:lnTo>
                <a:cubicBezTo>
                  <a:pt x="46" y="156"/>
                  <a:pt x="46" y="156"/>
                  <a:pt x="46" y="156"/>
                </a:cubicBezTo>
                <a:cubicBezTo>
                  <a:pt x="46" y="174"/>
                  <a:pt x="65" y="192"/>
                  <a:pt x="92" y="201"/>
                </a:cubicBezTo>
                <a:cubicBezTo>
                  <a:pt x="110" y="201"/>
                  <a:pt x="129" y="192"/>
                  <a:pt x="138" y="174"/>
                </a:cubicBezTo>
                <a:cubicBezTo>
                  <a:pt x="138" y="156"/>
                  <a:pt x="156" y="156"/>
                  <a:pt x="165" y="156"/>
                </a:cubicBezTo>
                <a:lnTo>
                  <a:pt x="165" y="156"/>
                </a:lnTo>
                <a:cubicBezTo>
                  <a:pt x="175" y="156"/>
                  <a:pt x="184" y="156"/>
                  <a:pt x="193" y="174"/>
                </a:cubicBezTo>
                <a:cubicBezTo>
                  <a:pt x="202" y="183"/>
                  <a:pt x="220" y="201"/>
                  <a:pt x="239" y="201"/>
                </a:cubicBezTo>
                <a:cubicBezTo>
                  <a:pt x="257" y="201"/>
                  <a:pt x="266" y="183"/>
                  <a:pt x="275" y="174"/>
                </a:cubicBezTo>
                <a:cubicBezTo>
                  <a:pt x="285" y="156"/>
                  <a:pt x="294" y="156"/>
                  <a:pt x="303" y="156"/>
                </a:cubicBezTo>
                <a:lnTo>
                  <a:pt x="303" y="156"/>
                </a:lnTo>
                <a:cubicBezTo>
                  <a:pt x="312" y="156"/>
                  <a:pt x="330" y="156"/>
                  <a:pt x="330" y="174"/>
                </a:cubicBezTo>
                <a:cubicBezTo>
                  <a:pt x="340" y="183"/>
                  <a:pt x="358" y="201"/>
                  <a:pt x="376" y="201"/>
                </a:cubicBezTo>
                <a:cubicBezTo>
                  <a:pt x="394" y="201"/>
                  <a:pt x="413" y="183"/>
                  <a:pt x="413" y="174"/>
                </a:cubicBezTo>
                <a:cubicBezTo>
                  <a:pt x="422" y="156"/>
                  <a:pt x="431" y="156"/>
                  <a:pt x="440" y="1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3">
            <a:extLst>
              <a:ext uri="{FF2B5EF4-FFF2-40B4-BE49-F238E27FC236}">
                <a16:creationId xmlns:a16="http://schemas.microsoft.com/office/drawing/2014/main" id="{DD183076-2BC8-1041-94DB-EB1913F26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7266" y="2524505"/>
            <a:ext cx="168780" cy="41056"/>
          </a:xfrm>
          <a:custGeom>
            <a:avLst/>
            <a:gdLst>
              <a:gd name="T0" fmla="*/ 164 w 165"/>
              <a:gd name="T1" fmla="*/ 37 h 38"/>
              <a:gd name="T2" fmla="*/ 0 w 165"/>
              <a:gd name="T3" fmla="*/ 37 h 38"/>
              <a:gd name="T4" fmla="*/ 0 w 165"/>
              <a:gd name="T5" fmla="*/ 0 h 38"/>
              <a:gd name="T6" fmla="*/ 164 w 165"/>
              <a:gd name="T7" fmla="*/ 0 h 38"/>
              <a:gd name="T8" fmla="*/ 164 w 165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8">
                <a:moveTo>
                  <a:pt x="164" y="37"/>
                </a:moveTo>
                <a:lnTo>
                  <a:pt x="0" y="37"/>
                </a:lnTo>
                <a:lnTo>
                  <a:pt x="0" y="0"/>
                </a:lnTo>
                <a:lnTo>
                  <a:pt x="164" y="0"/>
                </a:lnTo>
                <a:lnTo>
                  <a:pt x="164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4">
            <a:extLst>
              <a:ext uri="{FF2B5EF4-FFF2-40B4-BE49-F238E27FC236}">
                <a16:creationId xmlns:a16="http://schemas.microsoft.com/office/drawing/2014/main" id="{18D0E938-F807-9E4D-8475-9B25A9D3E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4635" y="2424151"/>
            <a:ext cx="164217" cy="305627"/>
          </a:xfrm>
          <a:custGeom>
            <a:avLst/>
            <a:gdLst>
              <a:gd name="T0" fmla="*/ 64 w 157"/>
              <a:gd name="T1" fmla="*/ 0 h 295"/>
              <a:gd name="T2" fmla="*/ 64 w 157"/>
              <a:gd name="T3" fmla="*/ 0 h 295"/>
              <a:gd name="T4" fmla="*/ 0 w 157"/>
              <a:gd name="T5" fmla="*/ 0 h 295"/>
              <a:gd name="T6" fmla="*/ 0 w 157"/>
              <a:gd name="T7" fmla="*/ 37 h 295"/>
              <a:gd name="T8" fmla="*/ 46 w 157"/>
              <a:gd name="T9" fmla="*/ 37 h 295"/>
              <a:gd name="T10" fmla="*/ 64 w 157"/>
              <a:gd name="T11" fmla="*/ 37 h 295"/>
              <a:gd name="T12" fmla="*/ 119 w 157"/>
              <a:gd name="T13" fmla="*/ 110 h 295"/>
              <a:gd name="T14" fmla="*/ 119 w 157"/>
              <a:gd name="T15" fmla="*/ 257 h 295"/>
              <a:gd name="T16" fmla="*/ 27 w 157"/>
              <a:gd name="T17" fmla="*/ 257 h 295"/>
              <a:gd name="T18" fmla="*/ 27 w 157"/>
              <a:gd name="T19" fmla="*/ 275 h 295"/>
              <a:gd name="T20" fmla="*/ 18 w 157"/>
              <a:gd name="T21" fmla="*/ 294 h 295"/>
              <a:gd name="T22" fmla="*/ 119 w 157"/>
              <a:gd name="T23" fmla="*/ 294 h 295"/>
              <a:gd name="T24" fmla="*/ 156 w 157"/>
              <a:gd name="T25" fmla="*/ 257 h 295"/>
              <a:gd name="T26" fmla="*/ 156 w 157"/>
              <a:gd name="T27" fmla="*/ 101 h 295"/>
              <a:gd name="T28" fmla="*/ 156 w 157"/>
              <a:gd name="T29" fmla="*/ 92 h 295"/>
              <a:gd name="T30" fmla="*/ 74 w 157"/>
              <a:gd name="T31" fmla="*/ 0 h 295"/>
              <a:gd name="T32" fmla="*/ 64 w 157"/>
              <a:gd name="T33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7" h="295">
                <a:moveTo>
                  <a:pt x="64" y="0"/>
                </a:moveTo>
                <a:lnTo>
                  <a:pt x="64" y="0"/>
                </a:ln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55" y="37"/>
                  <a:pt x="55" y="37"/>
                  <a:pt x="64" y="37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119" y="257"/>
                  <a:pt x="119" y="257"/>
                  <a:pt x="119" y="257"/>
                </a:cubicBezTo>
                <a:cubicBezTo>
                  <a:pt x="27" y="257"/>
                  <a:pt x="27" y="257"/>
                  <a:pt x="27" y="257"/>
                </a:cubicBezTo>
                <a:cubicBezTo>
                  <a:pt x="27" y="257"/>
                  <a:pt x="27" y="266"/>
                  <a:pt x="27" y="275"/>
                </a:cubicBezTo>
                <a:cubicBezTo>
                  <a:pt x="27" y="275"/>
                  <a:pt x="27" y="284"/>
                  <a:pt x="18" y="294"/>
                </a:cubicBezTo>
                <a:cubicBezTo>
                  <a:pt x="119" y="294"/>
                  <a:pt x="119" y="294"/>
                  <a:pt x="119" y="294"/>
                </a:cubicBezTo>
                <a:cubicBezTo>
                  <a:pt x="137" y="294"/>
                  <a:pt x="156" y="275"/>
                  <a:pt x="156" y="257"/>
                </a:cubicBezTo>
                <a:cubicBezTo>
                  <a:pt x="156" y="101"/>
                  <a:pt x="156" y="101"/>
                  <a:pt x="156" y="101"/>
                </a:cubicBezTo>
                <a:lnTo>
                  <a:pt x="156" y="92"/>
                </a:lnTo>
                <a:cubicBezTo>
                  <a:pt x="74" y="0"/>
                  <a:pt x="74" y="0"/>
                  <a:pt x="74" y="0"/>
                </a:cubicBezTo>
                <a:lnTo>
                  <a:pt x="6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5">
            <a:extLst>
              <a:ext uri="{FF2B5EF4-FFF2-40B4-BE49-F238E27FC236}">
                <a16:creationId xmlns:a16="http://schemas.microsoft.com/office/drawing/2014/main" id="{93CE948B-63FC-3148-AFD8-AB28F536B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187" y="2679599"/>
            <a:ext cx="200709" cy="59302"/>
          </a:xfrm>
          <a:custGeom>
            <a:avLst/>
            <a:gdLst>
              <a:gd name="T0" fmla="*/ 183 w 193"/>
              <a:gd name="T1" fmla="*/ 0 h 56"/>
              <a:gd name="T2" fmla="*/ 183 w 193"/>
              <a:gd name="T3" fmla="*/ 0 h 56"/>
              <a:gd name="T4" fmla="*/ 9 w 193"/>
              <a:gd name="T5" fmla="*/ 0 h 56"/>
              <a:gd name="T6" fmla="*/ 9 w 193"/>
              <a:gd name="T7" fmla="*/ 27 h 56"/>
              <a:gd name="T8" fmla="*/ 0 w 193"/>
              <a:gd name="T9" fmla="*/ 55 h 56"/>
              <a:gd name="T10" fmla="*/ 192 w 193"/>
              <a:gd name="T11" fmla="*/ 55 h 56"/>
              <a:gd name="T12" fmla="*/ 183 w 193"/>
              <a:gd name="T13" fmla="*/ 27 h 56"/>
              <a:gd name="T14" fmla="*/ 183 w 193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56">
                <a:moveTo>
                  <a:pt x="183" y="0"/>
                </a:moveTo>
                <a:lnTo>
                  <a:pt x="183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6"/>
                  <a:pt x="0" y="55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83" y="46"/>
                  <a:pt x="183" y="36"/>
                  <a:pt x="183" y="27"/>
                </a:cubicBezTo>
                <a:cubicBezTo>
                  <a:pt x="183" y="18"/>
                  <a:pt x="183" y="9"/>
                  <a:pt x="18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16">
            <a:extLst>
              <a:ext uri="{FF2B5EF4-FFF2-40B4-BE49-F238E27FC236}">
                <a16:creationId xmlns:a16="http://schemas.microsoft.com/office/drawing/2014/main" id="{718F4607-65D9-D24A-A927-E4E6E7030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1108" y="2328359"/>
            <a:ext cx="483527" cy="342117"/>
          </a:xfrm>
          <a:custGeom>
            <a:avLst/>
            <a:gdLst>
              <a:gd name="T0" fmla="*/ 449 w 468"/>
              <a:gd name="T1" fmla="*/ 311 h 331"/>
              <a:gd name="T2" fmla="*/ 449 w 468"/>
              <a:gd name="T3" fmla="*/ 311 h 331"/>
              <a:gd name="T4" fmla="*/ 467 w 468"/>
              <a:gd name="T5" fmla="*/ 320 h 331"/>
              <a:gd name="T6" fmla="*/ 467 w 468"/>
              <a:gd name="T7" fmla="*/ 128 h 331"/>
              <a:gd name="T8" fmla="*/ 467 w 468"/>
              <a:gd name="T9" fmla="*/ 91 h 331"/>
              <a:gd name="T10" fmla="*/ 467 w 468"/>
              <a:gd name="T11" fmla="*/ 46 h 331"/>
              <a:gd name="T12" fmla="*/ 421 w 468"/>
              <a:gd name="T13" fmla="*/ 0 h 331"/>
              <a:gd name="T14" fmla="*/ 27 w 468"/>
              <a:gd name="T15" fmla="*/ 0 h 331"/>
              <a:gd name="T16" fmla="*/ 0 w 468"/>
              <a:gd name="T17" fmla="*/ 18 h 331"/>
              <a:gd name="T18" fmla="*/ 27 w 468"/>
              <a:gd name="T19" fmla="*/ 46 h 331"/>
              <a:gd name="T20" fmla="*/ 421 w 468"/>
              <a:gd name="T21" fmla="*/ 46 h 331"/>
              <a:gd name="T22" fmla="*/ 421 w 468"/>
              <a:gd name="T23" fmla="*/ 330 h 331"/>
              <a:gd name="T24" fmla="*/ 449 w 468"/>
              <a:gd name="T25" fmla="*/ 31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1">
                <a:moveTo>
                  <a:pt x="449" y="311"/>
                </a:moveTo>
                <a:lnTo>
                  <a:pt x="449" y="311"/>
                </a:lnTo>
                <a:cubicBezTo>
                  <a:pt x="449" y="311"/>
                  <a:pt x="458" y="320"/>
                  <a:pt x="467" y="320"/>
                </a:cubicBezTo>
                <a:cubicBezTo>
                  <a:pt x="467" y="128"/>
                  <a:pt x="467" y="128"/>
                  <a:pt x="467" y="128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18"/>
                  <a:pt x="449" y="0"/>
                  <a:pt x="4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7"/>
                  <a:pt x="9" y="46"/>
                  <a:pt x="27" y="46"/>
                </a:cubicBezTo>
                <a:cubicBezTo>
                  <a:pt x="421" y="46"/>
                  <a:pt x="421" y="46"/>
                  <a:pt x="421" y="46"/>
                </a:cubicBezTo>
                <a:cubicBezTo>
                  <a:pt x="421" y="330"/>
                  <a:pt x="421" y="330"/>
                  <a:pt x="421" y="330"/>
                </a:cubicBezTo>
                <a:cubicBezTo>
                  <a:pt x="421" y="320"/>
                  <a:pt x="431" y="311"/>
                  <a:pt x="449" y="3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17">
            <a:extLst>
              <a:ext uri="{FF2B5EF4-FFF2-40B4-BE49-F238E27FC236}">
                <a16:creationId xmlns:a16="http://schemas.microsoft.com/office/drawing/2014/main" id="{4CFFF431-8F17-7543-9D92-D7FEAB4C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847" y="2506259"/>
            <a:ext cx="95794" cy="228079"/>
          </a:xfrm>
          <a:custGeom>
            <a:avLst/>
            <a:gdLst>
              <a:gd name="T0" fmla="*/ 91 w 92"/>
              <a:gd name="T1" fmla="*/ 165 h 221"/>
              <a:gd name="T2" fmla="*/ 91 w 92"/>
              <a:gd name="T3" fmla="*/ 165 h 221"/>
              <a:gd name="T4" fmla="*/ 46 w 92"/>
              <a:gd name="T5" fmla="*/ 165 h 221"/>
              <a:gd name="T6" fmla="*/ 46 w 92"/>
              <a:gd name="T7" fmla="*/ 0 h 221"/>
              <a:gd name="T8" fmla="*/ 0 w 92"/>
              <a:gd name="T9" fmla="*/ 0 h 221"/>
              <a:gd name="T10" fmla="*/ 0 w 92"/>
              <a:gd name="T11" fmla="*/ 174 h 221"/>
              <a:gd name="T12" fmla="*/ 9 w 92"/>
              <a:gd name="T13" fmla="*/ 201 h 221"/>
              <a:gd name="T14" fmla="*/ 46 w 92"/>
              <a:gd name="T15" fmla="*/ 220 h 221"/>
              <a:gd name="T16" fmla="*/ 46 w 92"/>
              <a:gd name="T17" fmla="*/ 220 h 221"/>
              <a:gd name="T18" fmla="*/ 91 w 92"/>
              <a:gd name="T19" fmla="*/ 220 h 221"/>
              <a:gd name="T20" fmla="*/ 82 w 92"/>
              <a:gd name="T21" fmla="*/ 192 h 221"/>
              <a:gd name="T22" fmla="*/ 91 w 92"/>
              <a:gd name="T23" fmla="*/ 165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21">
                <a:moveTo>
                  <a:pt x="91" y="165"/>
                </a:moveTo>
                <a:lnTo>
                  <a:pt x="91" y="165"/>
                </a:lnTo>
                <a:cubicBezTo>
                  <a:pt x="46" y="165"/>
                  <a:pt x="46" y="165"/>
                  <a:pt x="46" y="165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83"/>
                  <a:pt x="0" y="192"/>
                  <a:pt x="9" y="201"/>
                </a:cubicBezTo>
                <a:cubicBezTo>
                  <a:pt x="18" y="211"/>
                  <a:pt x="27" y="220"/>
                  <a:pt x="46" y="220"/>
                </a:cubicBezTo>
                <a:lnTo>
                  <a:pt x="46" y="220"/>
                </a:lnTo>
                <a:cubicBezTo>
                  <a:pt x="91" y="220"/>
                  <a:pt x="91" y="220"/>
                  <a:pt x="91" y="220"/>
                </a:cubicBezTo>
                <a:cubicBezTo>
                  <a:pt x="82" y="211"/>
                  <a:pt x="82" y="201"/>
                  <a:pt x="82" y="192"/>
                </a:cubicBezTo>
                <a:cubicBezTo>
                  <a:pt x="82" y="183"/>
                  <a:pt x="82" y="174"/>
                  <a:pt x="91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18">
            <a:extLst>
              <a:ext uri="{FF2B5EF4-FFF2-40B4-BE49-F238E27FC236}">
                <a16:creationId xmlns:a16="http://schemas.microsoft.com/office/drawing/2014/main" id="{BEED5FF0-4BC1-E744-B1D6-EF8F4FA57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7967" y="2629423"/>
            <a:ext cx="132284" cy="141407"/>
          </a:xfrm>
          <a:custGeom>
            <a:avLst/>
            <a:gdLst>
              <a:gd name="T0" fmla="*/ 64 w 129"/>
              <a:gd name="T1" fmla="*/ 137 h 138"/>
              <a:gd name="T2" fmla="*/ 64 w 129"/>
              <a:gd name="T3" fmla="*/ 137 h 138"/>
              <a:gd name="T4" fmla="*/ 0 w 129"/>
              <a:gd name="T5" fmla="*/ 73 h 138"/>
              <a:gd name="T6" fmla="*/ 64 w 129"/>
              <a:gd name="T7" fmla="*/ 0 h 138"/>
              <a:gd name="T8" fmla="*/ 128 w 129"/>
              <a:gd name="T9" fmla="*/ 73 h 138"/>
              <a:gd name="T10" fmla="*/ 64 w 129"/>
              <a:gd name="T11" fmla="*/ 137 h 138"/>
              <a:gd name="T12" fmla="*/ 64 w 129"/>
              <a:gd name="T13" fmla="*/ 37 h 138"/>
              <a:gd name="T14" fmla="*/ 64 w 129"/>
              <a:gd name="T15" fmla="*/ 37 h 138"/>
              <a:gd name="T16" fmla="*/ 36 w 129"/>
              <a:gd name="T17" fmla="*/ 73 h 138"/>
              <a:gd name="T18" fmla="*/ 64 w 129"/>
              <a:gd name="T19" fmla="*/ 101 h 138"/>
              <a:gd name="T20" fmla="*/ 91 w 129"/>
              <a:gd name="T21" fmla="*/ 73 h 138"/>
              <a:gd name="T22" fmla="*/ 64 w 129"/>
              <a:gd name="T23" fmla="*/ 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38">
                <a:moveTo>
                  <a:pt x="64" y="137"/>
                </a:moveTo>
                <a:lnTo>
                  <a:pt x="64" y="137"/>
                </a:lnTo>
                <a:cubicBezTo>
                  <a:pt x="27" y="137"/>
                  <a:pt x="0" y="110"/>
                  <a:pt x="0" y="73"/>
                </a:cubicBezTo>
                <a:cubicBezTo>
                  <a:pt x="0" y="37"/>
                  <a:pt x="27" y="0"/>
                  <a:pt x="64" y="0"/>
                </a:cubicBezTo>
                <a:cubicBezTo>
                  <a:pt x="100" y="0"/>
                  <a:pt x="128" y="37"/>
                  <a:pt x="128" y="73"/>
                </a:cubicBezTo>
                <a:cubicBezTo>
                  <a:pt x="128" y="110"/>
                  <a:pt x="100" y="137"/>
                  <a:pt x="64" y="137"/>
                </a:cubicBezTo>
                <a:close/>
                <a:moveTo>
                  <a:pt x="64" y="37"/>
                </a:moveTo>
                <a:lnTo>
                  <a:pt x="64" y="37"/>
                </a:lnTo>
                <a:cubicBezTo>
                  <a:pt x="46" y="37"/>
                  <a:pt x="36" y="55"/>
                  <a:pt x="36" y="73"/>
                </a:cubicBezTo>
                <a:cubicBezTo>
                  <a:pt x="36" y="82"/>
                  <a:pt x="46" y="101"/>
                  <a:pt x="64" y="101"/>
                </a:cubicBezTo>
                <a:cubicBezTo>
                  <a:pt x="73" y="101"/>
                  <a:pt x="91" y="82"/>
                  <a:pt x="91" y="73"/>
                </a:cubicBezTo>
                <a:cubicBezTo>
                  <a:pt x="91" y="55"/>
                  <a:pt x="73" y="37"/>
                  <a:pt x="64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19">
            <a:extLst>
              <a:ext uri="{FF2B5EF4-FFF2-40B4-BE49-F238E27FC236}">
                <a16:creationId xmlns:a16="http://schemas.microsoft.com/office/drawing/2014/main" id="{38B01911-29A7-8845-9324-75B924E09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272" y="2629423"/>
            <a:ext cx="132284" cy="141407"/>
          </a:xfrm>
          <a:custGeom>
            <a:avLst/>
            <a:gdLst>
              <a:gd name="T0" fmla="*/ 64 w 129"/>
              <a:gd name="T1" fmla="*/ 137 h 138"/>
              <a:gd name="T2" fmla="*/ 64 w 129"/>
              <a:gd name="T3" fmla="*/ 137 h 138"/>
              <a:gd name="T4" fmla="*/ 0 w 129"/>
              <a:gd name="T5" fmla="*/ 73 h 138"/>
              <a:gd name="T6" fmla="*/ 64 w 129"/>
              <a:gd name="T7" fmla="*/ 0 h 138"/>
              <a:gd name="T8" fmla="*/ 128 w 129"/>
              <a:gd name="T9" fmla="*/ 73 h 138"/>
              <a:gd name="T10" fmla="*/ 64 w 129"/>
              <a:gd name="T11" fmla="*/ 137 h 138"/>
              <a:gd name="T12" fmla="*/ 64 w 129"/>
              <a:gd name="T13" fmla="*/ 37 h 138"/>
              <a:gd name="T14" fmla="*/ 64 w 129"/>
              <a:gd name="T15" fmla="*/ 37 h 138"/>
              <a:gd name="T16" fmla="*/ 37 w 129"/>
              <a:gd name="T17" fmla="*/ 73 h 138"/>
              <a:gd name="T18" fmla="*/ 64 w 129"/>
              <a:gd name="T19" fmla="*/ 101 h 138"/>
              <a:gd name="T20" fmla="*/ 92 w 129"/>
              <a:gd name="T21" fmla="*/ 73 h 138"/>
              <a:gd name="T22" fmla="*/ 64 w 129"/>
              <a:gd name="T23" fmla="*/ 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38">
                <a:moveTo>
                  <a:pt x="64" y="137"/>
                </a:moveTo>
                <a:lnTo>
                  <a:pt x="64" y="137"/>
                </a:lnTo>
                <a:cubicBezTo>
                  <a:pt x="27" y="137"/>
                  <a:pt x="0" y="110"/>
                  <a:pt x="0" y="73"/>
                </a:cubicBezTo>
                <a:cubicBezTo>
                  <a:pt x="0" y="37"/>
                  <a:pt x="27" y="0"/>
                  <a:pt x="64" y="0"/>
                </a:cubicBezTo>
                <a:cubicBezTo>
                  <a:pt x="101" y="0"/>
                  <a:pt x="128" y="37"/>
                  <a:pt x="128" y="73"/>
                </a:cubicBezTo>
                <a:cubicBezTo>
                  <a:pt x="128" y="110"/>
                  <a:pt x="101" y="137"/>
                  <a:pt x="64" y="137"/>
                </a:cubicBezTo>
                <a:close/>
                <a:moveTo>
                  <a:pt x="64" y="37"/>
                </a:moveTo>
                <a:lnTo>
                  <a:pt x="64" y="37"/>
                </a:lnTo>
                <a:cubicBezTo>
                  <a:pt x="46" y="37"/>
                  <a:pt x="37" y="55"/>
                  <a:pt x="37" y="73"/>
                </a:cubicBezTo>
                <a:cubicBezTo>
                  <a:pt x="37" y="82"/>
                  <a:pt x="46" y="101"/>
                  <a:pt x="64" y="101"/>
                </a:cubicBezTo>
                <a:cubicBezTo>
                  <a:pt x="82" y="101"/>
                  <a:pt x="92" y="82"/>
                  <a:pt x="92" y="73"/>
                </a:cubicBezTo>
                <a:cubicBezTo>
                  <a:pt x="92" y="55"/>
                  <a:pt x="82" y="37"/>
                  <a:pt x="64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20">
            <a:extLst>
              <a:ext uri="{FF2B5EF4-FFF2-40B4-BE49-F238E27FC236}">
                <a16:creationId xmlns:a16="http://schemas.microsoft.com/office/drawing/2014/main" id="{C9FE2419-2BEC-2644-ACEC-C872F4F73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9355" y="2410467"/>
            <a:ext cx="200709" cy="50176"/>
          </a:xfrm>
          <a:custGeom>
            <a:avLst/>
            <a:gdLst>
              <a:gd name="T0" fmla="*/ 165 w 194"/>
              <a:gd name="T1" fmla="*/ 46 h 47"/>
              <a:gd name="T2" fmla="*/ 165 w 194"/>
              <a:gd name="T3" fmla="*/ 46 h 47"/>
              <a:gd name="T4" fmla="*/ 19 w 194"/>
              <a:gd name="T5" fmla="*/ 46 h 47"/>
              <a:gd name="T6" fmla="*/ 0 w 194"/>
              <a:gd name="T7" fmla="*/ 18 h 47"/>
              <a:gd name="T8" fmla="*/ 0 w 194"/>
              <a:gd name="T9" fmla="*/ 18 h 47"/>
              <a:gd name="T10" fmla="*/ 19 w 194"/>
              <a:gd name="T11" fmla="*/ 0 h 47"/>
              <a:gd name="T12" fmla="*/ 165 w 194"/>
              <a:gd name="T13" fmla="*/ 0 h 47"/>
              <a:gd name="T14" fmla="*/ 193 w 194"/>
              <a:gd name="T15" fmla="*/ 18 h 47"/>
              <a:gd name="T16" fmla="*/ 193 w 194"/>
              <a:gd name="T17" fmla="*/ 18 h 47"/>
              <a:gd name="T18" fmla="*/ 165 w 194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47">
                <a:moveTo>
                  <a:pt x="165" y="46"/>
                </a:moveTo>
                <a:lnTo>
                  <a:pt x="165" y="46"/>
                </a:lnTo>
                <a:cubicBezTo>
                  <a:pt x="19" y="46"/>
                  <a:pt x="19" y="46"/>
                  <a:pt x="19" y="46"/>
                </a:cubicBezTo>
                <a:cubicBezTo>
                  <a:pt x="9" y="46"/>
                  <a:pt x="0" y="3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9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74" y="0"/>
                  <a:pt x="193" y="9"/>
                  <a:pt x="193" y="18"/>
                </a:cubicBezTo>
                <a:lnTo>
                  <a:pt x="193" y="18"/>
                </a:lnTo>
                <a:cubicBezTo>
                  <a:pt x="193" y="37"/>
                  <a:pt x="174" y="46"/>
                  <a:pt x="165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1">
            <a:extLst>
              <a:ext uri="{FF2B5EF4-FFF2-40B4-BE49-F238E27FC236}">
                <a16:creationId xmlns:a16="http://schemas.microsoft.com/office/drawing/2014/main" id="{69132FCC-2B91-B64D-9CA3-964A0DB7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724" y="2488013"/>
            <a:ext cx="104918" cy="36493"/>
          </a:xfrm>
          <a:custGeom>
            <a:avLst/>
            <a:gdLst>
              <a:gd name="T0" fmla="*/ 82 w 101"/>
              <a:gd name="T1" fmla="*/ 36 h 37"/>
              <a:gd name="T2" fmla="*/ 82 w 101"/>
              <a:gd name="T3" fmla="*/ 36 h 37"/>
              <a:gd name="T4" fmla="*/ 18 w 101"/>
              <a:gd name="T5" fmla="*/ 36 h 37"/>
              <a:gd name="T6" fmla="*/ 0 w 101"/>
              <a:gd name="T7" fmla="*/ 18 h 37"/>
              <a:gd name="T8" fmla="*/ 0 w 101"/>
              <a:gd name="T9" fmla="*/ 18 h 37"/>
              <a:gd name="T10" fmla="*/ 18 w 101"/>
              <a:gd name="T11" fmla="*/ 0 h 37"/>
              <a:gd name="T12" fmla="*/ 82 w 101"/>
              <a:gd name="T13" fmla="*/ 0 h 37"/>
              <a:gd name="T14" fmla="*/ 100 w 101"/>
              <a:gd name="T15" fmla="*/ 18 h 37"/>
              <a:gd name="T16" fmla="*/ 100 w 101"/>
              <a:gd name="T17" fmla="*/ 18 h 37"/>
              <a:gd name="T18" fmla="*/ 82 w 10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7">
                <a:moveTo>
                  <a:pt x="82" y="36"/>
                </a:moveTo>
                <a:lnTo>
                  <a:pt x="8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0" y="9"/>
                  <a:pt x="100" y="18"/>
                </a:cubicBezTo>
                <a:lnTo>
                  <a:pt x="100" y="18"/>
                </a:lnTo>
                <a:cubicBezTo>
                  <a:pt x="100" y="27"/>
                  <a:pt x="91" y="36"/>
                  <a:pt x="8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22">
            <a:extLst>
              <a:ext uri="{FF2B5EF4-FFF2-40B4-BE49-F238E27FC236}">
                <a16:creationId xmlns:a16="http://schemas.microsoft.com/office/drawing/2014/main" id="{6DB3EC95-9A8B-7E41-9E1A-EB17D0328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724" y="10060225"/>
            <a:ext cx="570198" cy="68425"/>
          </a:xfrm>
          <a:custGeom>
            <a:avLst/>
            <a:gdLst>
              <a:gd name="T0" fmla="*/ 549 w 550"/>
              <a:gd name="T1" fmla="*/ 64 h 65"/>
              <a:gd name="T2" fmla="*/ 0 w 550"/>
              <a:gd name="T3" fmla="*/ 64 h 65"/>
              <a:gd name="T4" fmla="*/ 0 w 550"/>
              <a:gd name="T5" fmla="*/ 0 h 65"/>
              <a:gd name="T6" fmla="*/ 549 w 550"/>
              <a:gd name="T7" fmla="*/ 0 h 65"/>
              <a:gd name="T8" fmla="*/ 549 w 550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0" h="65">
                <a:moveTo>
                  <a:pt x="549" y="64"/>
                </a:moveTo>
                <a:lnTo>
                  <a:pt x="0" y="64"/>
                </a:lnTo>
                <a:lnTo>
                  <a:pt x="0" y="0"/>
                </a:lnTo>
                <a:lnTo>
                  <a:pt x="549" y="0"/>
                </a:lnTo>
                <a:lnTo>
                  <a:pt x="549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3">
            <a:extLst>
              <a:ext uri="{FF2B5EF4-FFF2-40B4-BE49-F238E27FC236}">
                <a16:creationId xmlns:a16="http://schemas.microsoft.com/office/drawing/2014/main" id="{7D0F7FEB-6A82-024F-89C6-EAE5C0C1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6026" y="10219882"/>
            <a:ext cx="123161" cy="59299"/>
          </a:xfrm>
          <a:custGeom>
            <a:avLst/>
            <a:gdLst>
              <a:gd name="T0" fmla="*/ 91 w 120"/>
              <a:gd name="T1" fmla="*/ 55 h 56"/>
              <a:gd name="T2" fmla="*/ 91 w 120"/>
              <a:gd name="T3" fmla="*/ 55 h 56"/>
              <a:gd name="T4" fmla="*/ 18 w 120"/>
              <a:gd name="T5" fmla="*/ 55 h 56"/>
              <a:gd name="T6" fmla="*/ 0 w 120"/>
              <a:gd name="T7" fmla="*/ 27 h 56"/>
              <a:gd name="T8" fmla="*/ 0 w 120"/>
              <a:gd name="T9" fmla="*/ 27 h 56"/>
              <a:gd name="T10" fmla="*/ 18 w 120"/>
              <a:gd name="T11" fmla="*/ 0 h 56"/>
              <a:gd name="T12" fmla="*/ 91 w 120"/>
              <a:gd name="T13" fmla="*/ 0 h 56"/>
              <a:gd name="T14" fmla="*/ 119 w 120"/>
              <a:gd name="T15" fmla="*/ 27 h 56"/>
              <a:gd name="T16" fmla="*/ 119 w 120"/>
              <a:gd name="T17" fmla="*/ 27 h 56"/>
              <a:gd name="T18" fmla="*/ 91 w 120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56">
                <a:moveTo>
                  <a:pt x="91" y="55"/>
                </a:moveTo>
                <a:lnTo>
                  <a:pt x="91" y="55"/>
                </a:lnTo>
                <a:cubicBezTo>
                  <a:pt x="18" y="55"/>
                  <a:pt x="18" y="55"/>
                  <a:pt x="18" y="55"/>
                </a:cubicBezTo>
                <a:cubicBezTo>
                  <a:pt x="9" y="5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19" y="9"/>
                  <a:pt x="119" y="27"/>
                </a:cubicBezTo>
                <a:lnTo>
                  <a:pt x="119" y="27"/>
                </a:lnTo>
                <a:cubicBezTo>
                  <a:pt x="119" y="36"/>
                  <a:pt x="100" y="55"/>
                  <a:pt x="91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4">
            <a:extLst>
              <a:ext uri="{FF2B5EF4-FFF2-40B4-BE49-F238E27FC236}">
                <a16:creationId xmlns:a16="http://schemas.microsoft.com/office/drawing/2014/main" id="{4301968F-96AE-9144-BB5F-5A0FE1BB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0232" y="9891449"/>
            <a:ext cx="624937" cy="483527"/>
          </a:xfrm>
          <a:custGeom>
            <a:avLst/>
            <a:gdLst>
              <a:gd name="T0" fmla="*/ 513 w 606"/>
              <a:gd name="T1" fmla="*/ 467 h 468"/>
              <a:gd name="T2" fmla="*/ 513 w 606"/>
              <a:gd name="T3" fmla="*/ 467 h 468"/>
              <a:gd name="T4" fmla="*/ 92 w 606"/>
              <a:gd name="T5" fmla="*/ 467 h 468"/>
              <a:gd name="T6" fmla="*/ 0 w 606"/>
              <a:gd name="T7" fmla="*/ 376 h 468"/>
              <a:gd name="T8" fmla="*/ 0 w 606"/>
              <a:gd name="T9" fmla="*/ 92 h 468"/>
              <a:gd name="T10" fmla="*/ 92 w 606"/>
              <a:gd name="T11" fmla="*/ 0 h 468"/>
              <a:gd name="T12" fmla="*/ 513 w 606"/>
              <a:gd name="T13" fmla="*/ 0 h 468"/>
              <a:gd name="T14" fmla="*/ 605 w 606"/>
              <a:gd name="T15" fmla="*/ 92 h 468"/>
              <a:gd name="T16" fmla="*/ 605 w 606"/>
              <a:gd name="T17" fmla="*/ 376 h 468"/>
              <a:gd name="T18" fmla="*/ 513 w 606"/>
              <a:gd name="T19" fmla="*/ 467 h 468"/>
              <a:gd name="T20" fmla="*/ 92 w 606"/>
              <a:gd name="T21" fmla="*/ 46 h 468"/>
              <a:gd name="T22" fmla="*/ 92 w 606"/>
              <a:gd name="T23" fmla="*/ 46 h 468"/>
              <a:gd name="T24" fmla="*/ 46 w 606"/>
              <a:gd name="T25" fmla="*/ 92 h 468"/>
              <a:gd name="T26" fmla="*/ 46 w 606"/>
              <a:gd name="T27" fmla="*/ 376 h 468"/>
              <a:gd name="T28" fmla="*/ 92 w 606"/>
              <a:gd name="T29" fmla="*/ 422 h 468"/>
              <a:gd name="T30" fmla="*/ 513 w 606"/>
              <a:gd name="T31" fmla="*/ 422 h 468"/>
              <a:gd name="T32" fmla="*/ 559 w 606"/>
              <a:gd name="T33" fmla="*/ 376 h 468"/>
              <a:gd name="T34" fmla="*/ 559 w 606"/>
              <a:gd name="T35" fmla="*/ 92 h 468"/>
              <a:gd name="T36" fmla="*/ 513 w 606"/>
              <a:gd name="T37" fmla="*/ 46 h 468"/>
              <a:gd name="T38" fmla="*/ 92 w 606"/>
              <a:gd name="T39" fmla="*/ 46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6" h="468">
                <a:moveTo>
                  <a:pt x="513" y="467"/>
                </a:moveTo>
                <a:lnTo>
                  <a:pt x="513" y="467"/>
                </a:lnTo>
                <a:cubicBezTo>
                  <a:pt x="92" y="467"/>
                  <a:pt x="92" y="467"/>
                  <a:pt x="92" y="467"/>
                </a:cubicBezTo>
                <a:cubicBezTo>
                  <a:pt x="37" y="467"/>
                  <a:pt x="0" y="431"/>
                  <a:pt x="0" y="376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37"/>
                  <a:pt x="37" y="0"/>
                  <a:pt x="92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68" y="0"/>
                  <a:pt x="605" y="37"/>
                  <a:pt x="605" y="92"/>
                </a:cubicBezTo>
                <a:cubicBezTo>
                  <a:pt x="605" y="376"/>
                  <a:pt x="605" y="376"/>
                  <a:pt x="605" y="376"/>
                </a:cubicBezTo>
                <a:cubicBezTo>
                  <a:pt x="605" y="431"/>
                  <a:pt x="568" y="467"/>
                  <a:pt x="513" y="467"/>
                </a:cubicBezTo>
                <a:close/>
                <a:moveTo>
                  <a:pt x="92" y="46"/>
                </a:moveTo>
                <a:lnTo>
                  <a:pt x="92" y="46"/>
                </a:lnTo>
                <a:cubicBezTo>
                  <a:pt x="64" y="46"/>
                  <a:pt x="46" y="64"/>
                  <a:pt x="46" y="92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46" y="403"/>
                  <a:pt x="64" y="422"/>
                  <a:pt x="92" y="422"/>
                </a:cubicBezTo>
                <a:cubicBezTo>
                  <a:pt x="513" y="422"/>
                  <a:pt x="513" y="422"/>
                  <a:pt x="513" y="422"/>
                </a:cubicBezTo>
                <a:cubicBezTo>
                  <a:pt x="541" y="422"/>
                  <a:pt x="559" y="403"/>
                  <a:pt x="559" y="376"/>
                </a:cubicBezTo>
                <a:cubicBezTo>
                  <a:pt x="559" y="92"/>
                  <a:pt x="559" y="92"/>
                  <a:pt x="559" y="92"/>
                </a:cubicBezTo>
                <a:cubicBezTo>
                  <a:pt x="559" y="64"/>
                  <a:pt x="541" y="46"/>
                  <a:pt x="513" y="46"/>
                </a:cubicBezTo>
                <a:lnTo>
                  <a:pt x="92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5">
            <a:extLst>
              <a:ext uri="{FF2B5EF4-FFF2-40B4-BE49-F238E27FC236}">
                <a16:creationId xmlns:a16="http://schemas.microsoft.com/office/drawing/2014/main" id="{73EE798A-1FE2-8249-88C6-5588FE00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5056" y="4572653"/>
            <a:ext cx="351240" cy="50176"/>
          </a:xfrm>
          <a:custGeom>
            <a:avLst/>
            <a:gdLst>
              <a:gd name="T0" fmla="*/ 339 w 340"/>
              <a:gd name="T1" fmla="*/ 46 h 47"/>
              <a:gd name="T2" fmla="*/ 339 w 340"/>
              <a:gd name="T3" fmla="*/ 46 h 47"/>
              <a:gd name="T4" fmla="*/ 18 w 340"/>
              <a:gd name="T5" fmla="*/ 37 h 47"/>
              <a:gd name="T6" fmla="*/ 0 w 340"/>
              <a:gd name="T7" fmla="*/ 18 h 47"/>
              <a:gd name="T8" fmla="*/ 0 w 340"/>
              <a:gd name="T9" fmla="*/ 18 h 47"/>
              <a:gd name="T10" fmla="*/ 18 w 340"/>
              <a:gd name="T11" fmla="*/ 0 h 47"/>
              <a:gd name="T12" fmla="*/ 339 w 340"/>
              <a:gd name="T13" fmla="*/ 9 h 47"/>
              <a:gd name="T14" fmla="*/ 339 w 340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" h="47">
                <a:moveTo>
                  <a:pt x="339" y="46"/>
                </a:moveTo>
                <a:lnTo>
                  <a:pt x="339" y="46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3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39" y="9"/>
                  <a:pt x="339" y="9"/>
                  <a:pt x="339" y="9"/>
                </a:cubicBezTo>
                <a:lnTo>
                  <a:pt x="339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6">
            <a:extLst>
              <a:ext uri="{FF2B5EF4-FFF2-40B4-BE49-F238E27FC236}">
                <a16:creationId xmlns:a16="http://schemas.microsoft.com/office/drawing/2014/main" id="{E227155F-A3E5-504E-A93D-C775E9331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071" y="4203164"/>
            <a:ext cx="465281" cy="524582"/>
          </a:xfrm>
          <a:custGeom>
            <a:avLst/>
            <a:gdLst>
              <a:gd name="T0" fmla="*/ 339 w 450"/>
              <a:gd name="T1" fmla="*/ 504 h 505"/>
              <a:gd name="T2" fmla="*/ 339 w 450"/>
              <a:gd name="T3" fmla="*/ 504 h 505"/>
              <a:gd name="T4" fmla="*/ 100 w 450"/>
              <a:gd name="T5" fmla="*/ 504 h 505"/>
              <a:gd name="T6" fmla="*/ 27 w 450"/>
              <a:gd name="T7" fmla="*/ 467 h 505"/>
              <a:gd name="T8" fmla="*/ 0 w 450"/>
              <a:gd name="T9" fmla="*/ 394 h 505"/>
              <a:gd name="T10" fmla="*/ 18 w 450"/>
              <a:gd name="T11" fmla="*/ 73 h 505"/>
              <a:gd name="T12" fmla="*/ 100 w 450"/>
              <a:gd name="T13" fmla="*/ 0 h 505"/>
              <a:gd name="T14" fmla="*/ 348 w 450"/>
              <a:gd name="T15" fmla="*/ 0 h 505"/>
              <a:gd name="T16" fmla="*/ 421 w 450"/>
              <a:gd name="T17" fmla="*/ 73 h 505"/>
              <a:gd name="T18" fmla="*/ 449 w 450"/>
              <a:gd name="T19" fmla="*/ 394 h 505"/>
              <a:gd name="T20" fmla="*/ 421 w 450"/>
              <a:gd name="T21" fmla="*/ 467 h 505"/>
              <a:gd name="T22" fmla="*/ 339 w 450"/>
              <a:gd name="T23" fmla="*/ 504 h 505"/>
              <a:gd name="T24" fmla="*/ 100 w 450"/>
              <a:gd name="T25" fmla="*/ 46 h 505"/>
              <a:gd name="T26" fmla="*/ 100 w 450"/>
              <a:gd name="T27" fmla="*/ 46 h 505"/>
              <a:gd name="T28" fmla="*/ 73 w 450"/>
              <a:gd name="T29" fmla="*/ 73 h 505"/>
              <a:gd name="T30" fmla="*/ 54 w 450"/>
              <a:gd name="T31" fmla="*/ 394 h 505"/>
              <a:gd name="T32" fmla="*/ 64 w 450"/>
              <a:gd name="T33" fmla="*/ 440 h 505"/>
              <a:gd name="T34" fmla="*/ 100 w 450"/>
              <a:gd name="T35" fmla="*/ 458 h 505"/>
              <a:gd name="T36" fmla="*/ 339 w 450"/>
              <a:gd name="T37" fmla="*/ 458 h 505"/>
              <a:gd name="T38" fmla="*/ 384 w 450"/>
              <a:gd name="T39" fmla="*/ 440 h 505"/>
              <a:gd name="T40" fmla="*/ 393 w 450"/>
              <a:gd name="T41" fmla="*/ 394 h 505"/>
              <a:gd name="T42" fmla="*/ 375 w 450"/>
              <a:gd name="T43" fmla="*/ 73 h 505"/>
              <a:gd name="T44" fmla="*/ 348 w 450"/>
              <a:gd name="T45" fmla="*/ 46 h 505"/>
              <a:gd name="T46" fmla="*/ 100 w 450"/>
              <a:gd name="T47" fmla="*/ 46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0" h="505">
                <a:moveTo>
                  <a:pt x="339" y="504"/>
                </a:moveTo>
                <a:lnTo>
                  <a:pt x="339" y="504"/>
                </a:lnTo>
                <a:cubicBezTo>
                  <a:pt x="100" y="504"/>
                  <a:pt x="100" y="504"/>
                  <a:pt x="100" y="504"/>
                </a:cubicBezTo>
                <a:cubicBezTo>
                  <a:pt x="73" y="504"/>
                  <a:pt x="45" y="495"/>
                  <a:pt x="27" y="467"/>
                </a:cubicBezTo>
                <a:cubicBezTo>
                  <a:pt x="9" y="449"/>
                  <a:pt x="0" y="421"/>
                  <a:pt x="0" y="394"/>
                </a:cubicBezTo>
                <a:cubicBezTo>
                  <a:pt x="18" y="73"/>
                  <a:pt x="18" y="73"/>
                  <a:pt x="18" y="73"/>
                </a:cubicBezTo>
                <a:cubicBezTo>
                  <a:pt x="27" y="27"/>
                  <a:pt x="54" y="0"/>
                  <a:pt x="100" y="0"/>
                </a:cubicBezTo>
                <a:cubicBezTo>
                  <a:pt x="348" y="0"/>
                  <a:pt x="348" y="0"/>
                  <a:pt x="348" y="0"/>
                </a:cubicBezTo>
                <a:cubicBezTo>
                  <a:pt x="393" y="0"/>
                  <a:pt x="421" y="27"/>
                  <a:pt x="421" y="73"/>
                </a:cubicBezTo>
                <a:cubicBezTo>
                  <a:pt x="449" y="394"/>
                  <a:pt x="449" y="394"/>
                  <a:pt x="449" y="394"/>
                </a:cubicBezTo>
                <a:cubicBezTo>
                  <a:pt x="449" y="421"/>
                  <a:pt x="439" y="449"/>
                  <a:pt x="421" y="467"/>
                </a:cubicBezTo>
                <a:cubicBezTo>
                  <a:pt x="393" y="495"/>
                  <a:pt x="375" y="504"/>
                  <a:pt x="339" y="504"/>
                </a:cubicBezTo>
                <a:close/>
                <a:moveTo>
                  <a:pt x="100" y="46"/>
                </a:moveTo>
                <a:lnTo>
                  <a:pt x="100" y="46"/>
                </a:lnTo>
                <a:cubicBezTo>
                  <a:pt x="82" y="46"/>
                  <a:pt x="73" y="55"/>
                  <a:pt x="73" y="73"/>
                </a:cubicBezTo>
                <a:cubicBezTo>
                  <a:pt x="54" y="394"/>
                  <a:pt x="54" y="394"/>
                  <a:pt x="54" y="394"/>
                </a:cubicBezTo>
                <a:cubicBezTo>
                  <a:pt x="54" y="412"/>
                  <a:pt x="54" y="431"/>
                  <a:pt x="64" y="440"/>
                </a:cubicBezTo>
                <a:cubicBezTo>
                  <a:pt x="73" y="449"/>
                  <a:pt x="91" y="458"/>
                  <a:pt x="100" y="458"/>
                </a:cubicBezTo>
                <a:cubicBezTo>
                  <a:pt x="339" y="458"/>
                  <a:pt x="339" y="458"/>
                  <a:pt x="339" y="458"/>
                </a:cubicBezTo>
                <a:cubicBezTo>
                  <a:pt x="357" y="458"/>
                  <a:pt x="375" y="449"/>
                  <a:pt x="384" y="440"/>
                </a:cubicBezTo>
                <a:cubicBezTo>
                  <a:pt x="393" y="431"/>
                  <a:pt x="393" y="412"/>
                  <a:pt x="393" y="394"/>
                </a:cubicBezTo>
                <a:cubicBezTo>
                  <a:pt x="375" y="73"/>
                  <a:pt x="375" y="73"/>
                  <a:pt x="375" y="73"/>
                </a:cubicBezTo>
                <a:cubicBezTo>
                  <a:pt x="375" y="55"/>
                  <a:pt x="366" y="46"/>
                  <a:pt x="348" y="46"/>
                </a:cubicBezTo>
                <a:lnTo>
                  <a:pt x="100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7">
            <a:extLst>
              <a:ext uri="{FF2B5EF4-FFF2-40B4-BE49-F238E27FC236}">
                <a16:creationId xmlns:a16="http://schemas.microsoft.com/office/drawing/2014/main" id="{E12078DB-29B7-AF43-B049-7E37EFE3F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5232" y="4080003"/>
            <a:ext cx="228079" cy="246325"/>
          </a:xfrm>
          <a:custGeom>
            <a:avLst/>
            <a:gdLst>
              <a:gd name="T0" fmla="*/ 192 w 221"/>
              <a:gd name="T1" fmla="*/ 238 h 239"/>
              <a:gd name="T2" fmla="*/ 192 w 221"/>
              <a:gd name="T3" fmla="*/ 238 h 239"/>
              <a:gd name="T4" fmla="*/ 192 w 221"/>
              <a:gd name="T5" fmla="*/ 238 h 239"/>
              <a:gd name="T6" fmla="*/ 164 w 221"/>
              <a:gd name="T7" fmla="*/ 211 h 239"/>
              <a:gd name="T8" fmla="*/ 164 w 221"/>
              <a:gd name="T9" fmla="*/ 119 h 239"/>
              <a:gd name="T10" fmla="*/ 110 w 221"/>
              <a:gd name="T11" fmla="*/ 55 h 239"/>
              <a:gd name="T12" fmla="*/ 45 w 221"/>
              <a:gd name="T13" fmla="*/ 110 h 239"/>
              <a:gd name="T14" fmla="*/ 45 w 221"/>
              <a:gd name="T15" fmla="*/ 211 h 239"/>
              <a:gd name="T16" fmla="*/ 18 w 221"/>
              <a:gd name="T17" fmla="*/ 238 h 239"/>
              <a:gd name="T18" fmla="*/ 18 w 221"/>
              <a:gd name="T19" fmla="*/ 238 h 239"/>
              <a:gd name="T20" fmla="*/ 0 w 221"/>
              <a:gd name="T21" fmla="*/ 211 h 239"/>
              <a:gd name="T22" fmla="*/ 0 w 221"/>
              <a:gd name="T23" fmla="*/ 119 h 239"/>
              <a:gd name="T24" fmla="*/ 101 w 221"/>
              <a:gd name="T25" fmla="*/ 0 h 239"/>
              <a:gd name="T26" fmla="*/ 220 w 221"/>
              <a:gd name="T27" fmla="*/ 110 h 239"/>
              <a:gd name="T28" fmla="*/ 220 w 221"/>
              <a:gd name="T29" fmla="*/ 211 h 239"/>
              <a:gd name="T30" fmla="*/ 192 w 221"/>
              <a:gd name="T31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" h="239">
                <a:moveTo>
                  <a:pt x="192" y="238"/>
                </a:moveTo>
                <a:lnTo>
                  <a:pt x="192" y="238"/>
                </a:lnTo>
                <a:lnTo>
                  <a:pt x="192" y="238"/>
                </a:lnTo>
                <a:cubicBezTo>
                  <a:pt x="183" y="238"/>
                  <a:pt x="164" y="220"/>
                  <a:pt x="164" y="211"/>
                </a:cubicBezTo>
                <a:cubicBezTo>
                  <a:pt x="164" y="119"/>
                  <a:pt x="164" y="119"/>
                  <a:pt x="164" y="119"/>
                </a:cubicBezTo>
                <a:cubicBezTo>
                  <a:pt x="164" y="82"/>
                  <a:pt x="146" y="55"/>
                  <a:pt x="110" y="55"/>
                </a:cubicBezTo>
                <a:cubicBezTo>
                  <a:pt x="73" y="46"/>
                  <a:pt x="45" y="73"/>
                  <a:pt x="45" y="110"/>
                </a:cubicBezTo>
                <a:cubicBezTo>
                  <a:pt x="45" y="211"/>
                  <a:pt x="45" y="211"/>
                  <a:pt x="45" y="211"/>
                </a:cubicBezTo>
                <a:cubicBezTo>
                  <a:pt x="45" y="220"/>
                  <a:pt x="36" y="238"/>
                  <a:pt x="18" y="238"/>
                </a:cubicBezTo>
                <a:lnTo>
                  <a:pt x="18" y="238"/>
                </a:lnTo>
                <a:cubicBezTo>
                  <a:pt x="9" y="238"/>
                  <a:pt x="0" y="220"/>
                  <a:pt x="0" y="211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5"/>
                  <a:pt x="36" y="9"/>
                  <a:pt x="101" y="0"/>
                </a:cubicBezTo>
                <a:cubicBezTo>
                  <a:pt x="164" y="0"/>
                  <a:pt x="220" y="46"/>
                  <a:pt x="220" y="110"/>
                </a:cubicBezTo>
                <a:cubicBezTo>
                  <a:pt x="220" y="211"/>
                  <a:pt x="220" y="211"/>
                  <a:pt x="220" y="211"/>
                </a:cubicBezTo>
                <a:cubicBezTo>
                  <a:pt x="220" y="220"/>
                  <a:pt x="201" y="238"/>
                  <a:pt x="192" y="2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8">
            <a:extLst>
              <a:ext uri="{FF2B5EF4-FFF2-40B4-BE49-F238E27FC236}">
                <a16:creationId xmlns:a16="http://schemas.microsoft.com/office/drawing/2014/main" id="{40484E70-B0AA-B645-B9E4-F3E54860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272" y="6575183"/>
            <a:ext cx="419665" cy="50179"/>
          </a:xfrm>
          <a:custGeom>
            <a:avLst/>
            <a:gdLst>
              <a:gd name="T0" fmla="*/ 403 w 404"/>
              <a:gd name="T1" fmla="*/ 46 h 47"/>
              <a:gd name="T2" fmla="*/ 0 w 404"/>
              <a:gd name="T3" fmla="*/ 46 h 47"/>
              <a:gd name="T4" fmla="*/ 0 w 404"/>
              <a:gd name="T5" fmla="*/ 0 h 47"/>
              <a:gd name="T6" fmla="*/ 403 w 404"/>
              <a:gd name="T7" fmla="*/ 0 h 47"/>
              <a:gd name="T8" fmla="*/ 403 w 40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47">
                <a:moveTo>
                  <a:pt x="403" y="46"/>
                </a:moveTo>
                <a:lnTo>
                  <a:pt x="0" y="46"/>
                </a:lnTo>
                <a:lnTo>
                  <a:pt x="0" y="0"/>
                </a:lnTo>
                <a:lnTo>
                  <a:pt x="403" y="0"/>
                </a:lnTo>
                <a:lnTo>
                  <a:pt x="403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9">
            <a:extLst>
              <a:ext uri="{FF2B5EF4-FFF2-40B4-BE49-F238E27FC236}">
                <a16:creationId xmlns:a16="http://schemas.microsoft.com/office/drawing/2014/main" id="{400C7E70-ACEF-9544-95BB-49BBDC12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7601" y="6032357"/>
            <a:ext cx="579321" cy="588442"/>
          </a:xfrm>
          <a:custGeom>
            <a:avLst/>
            <a:gdLst>
              <a:gd name="T0" fmla="*/ 485 w 559"/>
              <a:gd name="T1" fmla="*/ 568 h 569"/>
              <a:gd name="T2" fmla="*/ 485 w 559"/>
              <a:gd name="T3" fmla="*/ 568 h 569"/>
              <a:gd name="T4" fmla="*/ 485 w 559"/>
              <a:gd name="T5" fmla="*/ 522 h 569"/>
              <a:gd name="T6" fmla="*/ 513 w 559"/>
              <a:gd name="T7" fmla="*/ 495 h 569"/>
              <a:gd name="T8" fmla="*/ 513 w 559"/>
              <a:gd name="T9" fmla="*/ 449 h 569"/>
              <a:gd name="T10" fmla="*/ 183 w 559"/>
              <a:gd name="T11" fmla="*/ 449 h 569"/>
              <a:gd name="T12" fmla="*/ 183 w 559"/>
              <a:gd name="T13" fmla="*/ 476 h 569"/>
              <a:gd name="T14" fmla="*/ 91 w 559"/>
              <a:gd name="T15" fmla="*/ 568 h 569"/>
              <a:gd name="T16" fmla="*/ 0 w 559"/>
              <a:gd name="T17" fmla="*/ 476 h 569"/>
              <a:gd name="T18" fmla="*/ 0 w 559"/>
              <a:gd name="T19" fmla="*/ 46 h 569"/>
              <a:gd name="T20" fmla="*/ 36 w 559"/>
              <a:gd name="T21" fmla="*/ 0 h 569"/>
              <a:gd name="T22" fmla="*/ 439 w 559"/>
              <a:gd name="T23" fmla="*/ 0 h 569"/>
              <a:gd name="T24" fmla="*/ 476 w 559"/>
              <a:gd name="T25" fmla="*/ 46 h 569"/>
              <a:gd name="T26" fmla="*/ 476 w 559"/>
              <a:gd name="T27" fmla="*/ 394 h 569"/>
              <a:gd name="T28" fmla="*/ 540 w 559"/>
              <a:gd name="T29" fmla="*/ 394 h 569"/>
              <a:gd name="T30" fmla="*/ 558 w 559"/>
              <a:gd name="T31" fmla="*/ 422 h 569"/>
              <a:gd name="T32" fmla="*/ 558 w 559"/>
              <a:gd name="T33" fmla="*/ 495 h 569"/>
              <a:gd name="T34" fmla="*/ 485 w 559"/>
              <a:gd name="T35" fmla="*/ 568 h 569"/>
              <a:gd name="T36" fmla="*/ 54 w 559"/>
              <a:gd name="T37" fmla="*/ 55 h 569"/>
              <a:gd name="T38" fmla="*/ 54 w 559"/>
              <a:gd name="T39" fmla="*/ 55 h 569"/>
              <a:gd name="T40" fmla="*/ 54 w 559"/>
              <a:gd name="T41" fmla="*/ 476 h 569"/>
              <a:gd name="T42" fmla="*/ 91 w 559"/>
              <a:gd name="T43" fmla="*/ 522 h 569"/>
              <a:gd name="T44" fmla="*/ 128 w 559"/>
              <a:gd name="T45" fmla="*/ 476 h 569"/>
              <a:gd name="T46" fmla="*/ 128 w 559"/>
              <a:gd name="T47" fmla="*/ 422 h 569"/>
              <a:gd name="T48" fmla="*/ 155 w 559"/>
              <a:gd name="T49" fmla="*/ 394 h 569"/>
              <a:gd name="T50" fmla="*/ 421 w 559"/>
              <a:gd name="T51" fmla="*/ 394 h 569"/>
              <a:gd name="T52" fmla="*/ 430 w 559"/>
              <a:gd name="T53" fmla="*/ 55 h 569"/>
              <a:gd name="T54" fmla="*/ 54 w 559"/>
              <a:gd name="T55" fmla="*/ 55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9" h="569">
                <a:moveTo>
                  <a:pt x="485" y="568"/>
                </a:moveTo>
                <a:lnTo>
                  <a:pt x="485" y="568"/>
                </a:lnTo>
                <a:cubicBezTo>
                  <a:pt x="485" y="522"/>
                  <a:pt x="485" y="522"/>
                  <a:pt x="485" y="522"/>
                </a:cubicBezTo>
                <a:cubicBezTo>
                  <a:pt x="504" y="522"/>
                  <a:pt x="513" y="504"/>
                  <a:pt x="513" y="495"/>
                </a:cubicBezTo>
                <a:cubicBezTo>
                  <a:pt x="513" y="449"/>
                  <a:pt x="513" y="449"/>
                  <a:pt x="513" y="449"/>
                </a:cubicBezTo>
                <a:cubicBezTo>
                  <a:pt x="183" y="449"/>
                  <a:pt x="183" y="449"/>
                  <a:pt x="183" y="449"/>
                </a:cubicBezTo>
                <a:cubicBezTo>
                  <a:pt x="183" y="476"/>
                  <a:pt x="183" y="476"/>
                  <a:pt x="183" y="476"/>
                </a:cubicBezTo>
                <a:cubicBezTo>
                  <a:pt x="183" y="532"/>
                  <a:pt x="137" y="568"/>
                  <a:pt x="91" y="568"/>
                </a:cubicBezTo>
                <a:cubicBezTo>
                  <a:pt x="45" y="568"/>
                  <a:pt x="0" y="532"/>
                  <a:pt x="0" y="47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8" y="0"/>
                  <a:pt x="36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57" y="0"/>
                  <a:pt x="476" y="19"/>
                  <a:pt x="476" y="46"/>
                </a:cubicBezTo>
                <a:cubicBezTo>
                  <a:pt x="476" y="394"/>
                  <a:pt x="476" y="394"/>
                  <a:pt x="476" y="394"/>
                </a:cubicBezTo>
                <a:cubicBezTo>
                  <a:pt x="540" y="394"/>
                  <a:pt x="540" y="394"/>
                  <a:pt x="540" y="394"/>
                </a:cubicBezTo>
                <a:cubicBezTo>
                  <a:pt x="549" y="394"/>
                  <a:pt x="558" y="413"/>
                  <a:pt x="558" y="422"/>
                </a:cubicBezTo>
                <a:cubicBezTo>
                  <a:pt x="558" y="495"/>
                  <a:pt x="558" y="495"/>
                  <a:pt x="558" y="495"/>
                </a:cubicBezTo>
                <a:cubicBezTo>
                  <a:pt x="558" y="532"/>
                  <a:pt x="531" y="568"/>
                  <a:pt x="485" y="568"/>
                </a:cubicBezTo>
                <a:close/>
                <a:moveTo>
                  <a:pt x="54" y="55"/>
                </a:moveTo>
                <a:lnTo>
                  <a:pt x="54" y="55"/>
                </a:lnTo>
                <a:cubicBezTo>
                  <a:pt x="54" y="476"/>
                  <a:pt x="54" y="476"/>
                  <a:pt x="54" y="476"/>
                </a:cubicBezTo>
                <a:cubicBezTo>
                  <a:pt x="54" y="504"/>
                  <a:pt x="73" y="522"/>
                  <a:pt x="91" y="522"/>
                </a:cubicBezTo>
                <a:cubicBezTo>
                  <a:pt x="109" y="522"/>
                  <a:pt x="128" y="504"/>
                  <a:pt x="128" y="476"/>
                </a:cubicBezTo>
                <a:cubicBezTo>
                  <a:pt x="128" y="422"/>
                  <a:pt x="128" y="422"/>
                  <a:pt x="128" y="422"/>
                </a:cubicBezTo>
                <a:cubicBezTo>
                  <a:pt x="128" y="413"/>
                  <a:pt x="146" y="394"/>
                  <a:pt x="155" y="394"/>
                </a:cubicBezTo>
                <a:cubicBezTo>
                  <a:pt x="421" y="394"/>
                  <a:pt x="421" y="394"/>
                  <a:pt x="421" y="394"/>
                </a:cubicBezTo>
                <a:cubicBezTo>
                  <a:pt x="430" y="55"/>
                  <a:pt x="430" y="55"/>
                  <a:pt x="430" y="55"/>
                </a:cubicBezTo>
                <a:lnTo>
                  <a:pt x="54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30">
            <a:extLst>
              <a:ext uri="{FF2B5EF4-FFF2-40B4-BE49-F238E27FC236}">
                <a16:creationId xmlns:a16="http://schemas.microsoft.com/office/drawing/2014/main" id="{EE9ED13C-6F1E-6741-A6E2-14E7DA44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765" y="6173764"/>
            <a:ext cx="246325" cy="36493"/>
          </a:xfrm>
          <a:custGeom>
            <a:avLst/>
            <a:gdLst>
              <a:gd name="T0" fmla="*/ 219 w 239"/>
              <a:gd name="T1" fmla="*/ 36 h 37"/>
              <a:gd name="T2" fmla="*/ 219 w 239"/>
              <a:gd name="T3" fmla="*/ 36 h 37"/>
              <a:gd name="T4" fmla="*/ 18 w 239"/>
              <a:gd name="T5" fmla="*/ 36 h 37"/>
              <a:gd name="T6" fmla="*/ 0 w 239"/>
              <a:gd name="T7" fmla="*/ 18 h 37"/>
              <a:gd name="T8" fmla="*/ 0 w 239"/>
              <a:gd name="T9" fmla="*/ 18 h 37"/>
              <a:gd name="T10" fmla="*/ 18 w 239"/>
              <a:gd name="T11" fmla="*/ 0 h 37"/>
              <a:gd name="T12" fmla="*/ 219 w 239"/>
              <a:gd name="T13" fmla="*/ 0 h 37"/>
              <a:gd name="T14" fmla="*/ 238 w 239"/>
              <a:gd name="T15" fmla="*/ 18 h 37"/>
              <a:gd name="T16" fmla="*/ 238 w 239"/>
              <a:gd name="T17" fmla="*/ 18 h 37"/>
              <a:gd name="T18" fmla="*/ 219 w 23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7">
                <a:moveTo>
                  <a:pt x="219" y="36"/>
                </a:moveTo>
                <a:lnTo>
                  <a:pt x="219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29" y="0"/>
                  <a:pt x="238" y="9"/>
                  <a:pt x="238" y="18"/>
                </a:cubicBezTo>
                <a:lnTo>
                  <a:pt x="238" y="18"/>
                </a:lnTo>
                <a:cubicBezTo>
                  <a:pt x="238" y="36"/>
                  <a:pt x="229" y="36"/>
                  <a:pt x="21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31">
            <a:extLst>
              <a:ext uri="{FF2B5EF4-FFF2-40B4-BE49-F238E27FC236}">
                <a16:creationId xmlns:a16="http://schemas.microsoft.com/office/drawing/2014/main" id="{02E8BA23-D4EB-4646-BC68-778DCDF9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765" y="6260436"/>
            <a:ext cx="246325" cy="41053"/>
          </a:xfrm>
          <a:custGeom>
            <a:avLst/>
            <a:gdLst>
              <a:gd name="T0" fmla="*/ 219 w 239"/>
              <a:gd name="T1" fmla="*/ 37 h 38"/>
              <a:gd name="T2" fmla="*/ 219 w 239"/>
              <a:gd name="T3" fmla="*/ 37 h 38"/>
              <a:gd name="T4" fmla="*/ 18 w 239"/>
              <a:gd name="T5" fmla="*/ 37 h 38"/>
              <a:gd name="T6" fmla="*/ 0 w 239"/>
              <a:gd name="T7" fmla="*/ 18 h 38"/>
              <a:gd name="T8" fmla="*/ 0 w 239"/>
              <a:gd name="T9" fmla="*/ 18 h 38"/>
              <a:gd name="T10" fmla="*/ 18 w 239"/>
              <a:gd name="T11" fmla="*/ 0 h 38"/>
              <a:gd name="T12" fmla="*/ 219 w 239"/>
              <a:gd name="T13" fmla="*/ 0 h 38"/>
              <a:gd name="T14" fmla="*/ 238 w 239"/>
              <a:gd name="T15" fmla="*/ 18 h 38"/>
              <a:gd name="T16" fmla="*/ 238 w 239"/>
              <a:gd name="T17" fmla="*/ 18 h 38"/>
              <a:gd name="T18" fmla="*/ 219 w 239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8">
                <a:moveTo>
                  <a:pt x="219" y="37"/>
                </a:moveTo>
                <a:lnTo>
                  <a:pt x="219" y="37"/>
                </a:lnTo>
                <a:cubicBezTo>
                  <a:pt x="18" y="37"/>
                  <a:pt x="18" y="37"/>
                  <a:pt x="18" y="37"/>
                </a:cubicBezTo>
                <a:cubicBezTo>
                  <a:pt x="0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29" y="0"/>
                  <a:pt x="238" y="9"/>
                  <a:pt x="238" y="18"/>
                </a:cubicBezTo>
                <a:lnTo>
                  <a:pt x="238" y="18"/>
                </a:lnTo>
                <a:cubicBezTo>
                  <a:pt x="238" y="27"/>
                  <a:pt x="229" y="37"/>
                  <a:pt x="219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32">
            <a:extLst>
              <a:ext uri="{FF2B5EF4-FFF2-40B4-BE49-F238E27FC236}">
                <a16:creationId xmlns:a16="http://schemas.microsoft.com/office/drawing/2014/main" id="{7455AECA-DA5C-0E4A-98B4-15B1793A4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765" y="6337981"/>
            <a:ext cx="150530" cy="41056"/>
          </a:xfrm>
          <a:custGeom>
            <a:avLst/>
            <a:gdLst>
              <a:gd name="T0" fmla="*/ 128 w 147"/>
              <a:gd name="T1" fmla="*/ 37 h 38"/>
              <a:gd name="T2" fmla="*/ 128 w 147"/>
              <a:gd name="T3" fmla="*/ 37 h 38"/>
              <a:gd name="T4" fmla="*/ 18 w 147"/>
              <a:gd name="T5" fmla="*/ 37 h 38"/>
              <a:gd name="T6" fmla="*/ 0 w 147"/>
              <a:gd name="T7" fmla="*/ 19 h 38"/>
              <a:gd name="T8" fmla="*/ 0 w 147"/>
              <a:gd name="T9" fmla="*/ 19 h 38"/>
              <a:gd name="T10" fmla="*/ 18 w 147"/>
              <a:gd name="T11" fmla="*/ 0 h 38"/>
              <a:gd name="T12" fmla="*/ 128 w 147"/>
              <a:gd name="T13" fmla="*/ 0 h 38"/>
              <a:gd name="T14" fmla="*/ 146 w 147"/>
              <a:gd name="T15" fmla="*/ 19 h 38"/>
              <a:gd name="T16" fmla="*/ 146 w 147"/>
              <a:gd name="T17" fmla="*/ 19 h 38"/>
              <a:gd name="T18" fmla="*/ 128 w 147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" h="38">
                <a:moveTo>
                  <a:pt x="128" y="37"/>
                </a:moveTo>
                <a:lnTo>
                  <a:pt x="128" y="37"/>
                </a:lnTo>
                <a:cubicBezTo>
                  <a:pt x="18" y="37"/>
                  <a:pt x="18" y="37"/>
                  <a:pt x="18" y="37"/>
                </a:cubicBezTo>
                <a:cubicBezTo>
                  <a:pt x="0" y="37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0" y="0"/>
                  <a:pt x="1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6" y="10"/>
                  <a:pt x="146" y="19"/>
                </a:cubicBezTo>
                <a:lnTo>
                  <a:pt x="146" y="19"/>
                </a:lnTo>
                <a:cubicBezTo>
                  <a:pt x="146" y="28"/>
                  <a:pt x="137" y="37"/>
                  <a:pt x="128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33">
            <a:extLst>
              <a:ext uri="{FF2B5EF4-FFF2-40B4-BE49-F238E27FC236}">
                <a16:creationId xmlns:a16="http://schemas.microsoft.com/office/drawing/2014/main" id="{143D0805-EC46-7D4E-B460-FA710C97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413" y="7957341"/>
            <a:ext cx="164217" cy="173340"/>
          </a:xfrm>
          <a:custGeom>
            <a:avLst/>
            <a:gdLst>
              <a:gd name="T0" fmla="*/ 156 w 157"/>
              <a:gd name="T1" fmla="*/ 165 h 166"/>
              <a:gd name="T2" fmla="*/ 156 w 157"/>
              <a:gd name="T3" fmla="*/ 165 h 166"/>
              <a:gd name="T4" fmla="*/ 73 w 157"/>
              <a:gd name="T5" fmla="*/ 165 h 166"/>
              <a:gd name="T6" fmla="*/ 0 w 157"/>
              <a:gd name="T7" fmla="*/ 92 h 166"/>
              <a:gd name="T8" fmla="*/ 0 w 157"/>
              <a:gd name="T9" fmla="*/ 82 h 166"/>
              <a:gd name="T10" fmla="*/ 82 w 157"/>
              <a:gd name="T11" fmla="*/ 0 h 166"/>
              <a:gd name="T12" fmla="*/ 156 w 157"/>
              <a:gd name="T13" fmla="*/ 73 h 166"/>
              <a:gd name="T14" fmla="*/ 156 w 157"/>
              <a:gd name="T15" fmla="*/ 165 h 166"/>
              <a:gd name="T16" fmla="*/ 82 w 157"/>
              <a:gd name="T17" fmla="*/ 46 h 166"/>
              <a:gd name="T18" fmla="*/ 82 w 157"/>
              <a:gd name="T19" fmla="*/ 46 h 166"/>
              <a:gd name="T20" fmla="*/ 55 w 157"/>
              <a:gd name="T21" fmla="*/ 82 h 166"/>
              <a:gd name="T22" fmla="*/ 55 w 157"/>
              <a:gd name="T23" fmla="*/ 92 h 166"/>
              <a:gd name="T24" fmla="*/ 73 w 157"/>
              <a:gd name="T25" fmla="*/ 119 h 166"/>
              <a:gd name="T26" fmla="*/ 110 w 157"/>
              <a:gd name="T27" fmla="*/ 119 h 166"/>
              <a:gd name="T28" fmla="*/ 110 w 157"/>
              <a:gd name="T29" fmla="*/ 73 h 166"/>
              <a:gd name="T30" fmla="*/ 82 w 157"/>
              <a:gd name="T31" fmla="*/ 4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166">
                <a:moveTo>
                  <a:pt x="156" y="165"/>
                </a:moveTo>
                <a:lnTo>
                  <a:pt x="156" y="165"/>
                </a:lnTo>
                <a:cubicBezTo>
                  <a:pt x="73" y="165"/>
                  <a:pt x="73" y="165"/>
                  <a:pt x="73" y="165"/>
                </a:cubicBezTo>
                <a:cubicBezTo>
                  <a:pt x="36" y="165"/>
                  <a:pt x="0" y="128"/>
                  <a:pt x="0" y="9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82" y="0"/>
                </a:cubicBezTo>
                <a:cubicBezTo>
                  <a:pt x="119" y="0"/>
                  <a:pt x="156" y="37"/>
                  <a:pt x="156" y="73"/>
                </a:cubicBezTo>
                <a:lnTo>
                  <a:pt x="156" y="165"/>
                </a:lnTo>
                <a:close/>
                <a:moveTo>
                  <a:pt x="82" y="46"/>
                </a:moveTo>
                <a:lnTo>
                  <a:pt x="82" y="46"/>
                </a:lnTo>
                <a:cubicBezTo>
                  <a:pt x="64" y="46"/>
                  <a:pt x="55" y="64"/>
                  <a:pt x="55" y="82"/>
                </a:cubicBezTo>
                <a:cubicBezTo>
                  <a:pt x="55" y="92"/>
                  <a:pt x="55" y="92"/>
                  <a:pt x="55" y="92"/>
                </a:cubicBezTo>
                <a:cubicBezTo>
                  <a:pt x="55" y="101"/>
                  <a:pt x="64" y="119"/>
                  <a:pt x="73" y="119"/>
                </a:cubicBezTo>
                <a:cubicBezTo>
                  <a:pt x="110" y="119"/>
                  <a:pt x="110" y="119"/>
                  <a:pt x="110" y="119"/>
                </a:cubicBezTo>
                <a:cubicBezTo>
                  <a:pt x="110" y="73"/>
                  <a:pt x="110" y="73"/>
                  <a:pt x="110" y="73"/>
                </a:cubicBezTo>
                <a:cubicBezTo>
                  <a:pt x="110" y="64"/>
                  <a:pt x="91" y="46"/>
                  <a:pt x="82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34">
            <a:extLst>
              <a:ext uri="{FF2B5EF4-FFF2-40B4-BE49-F238E27FC236}">
                <a16:creationId xmlns:a16="http://schemas.microsoft.com/office/drawing/2014/main" id="{FCBD7BE1-E13C-E04D-921B-F18E7A96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6943" y="7957341"/>
            <a:ext cx="164217" cy="173340"/>
          </a:xfrm>
          <a:custGeom>
            <a:avLst/>
            <a:gdLst>
              <a:gd name="T0" fmla="*/ 83 w 157"/>
              <a:gd name="T1" fmla="*/ 165 h 166"/>
              <a:gd name="T2" fmla="*/ 83 w 157"/>
              <a:gd name="T3" fmla="*/ 165 h 166"/>
              <a:gd name="T4" fmla="*/ 0 w 157"/>
              <a:gd name="T5" fmla="*/ 165 h 166"/>
              <a:gd name="T6" fmla="*/ 0 w 157"/>
              <a:gd name="T7" fmla="*/ 73 h 166"/>
              <a:gd name="T8" fmla="*/ 73 w 157"/>
              <a:gd name="T9" fmla="*/ 0 h 166"/>
              <a:gd name="T10" fmla="*/ 156 w 157"/>
              <a:gd name="T11" fmla="*/ 82 h 166"/>
              <a:gd name="T12" fmla="*/ 156 w 157"/>
              <a:gd name="T13" fmla="*/ 92 h 166"/>
              <a:gd name="T14" fmla="*/ 83 w 157"/>
              <a:gd name="T15" fmla="*/ 165 h 166"/>
              <a:gd name="T16" fmla="*/ 55 w 157"/>
              <a:gd name="T17" fmla="*/ 119 h 166"/>
              <a:gd name="T18" fmla="*/ 55 w 157"/>
              <a:gd name="T19" fmla="*/ 119 h 166"/>
              <a:gd name="T20" fmla="*/ 83 w 157"/>
              <a:gd name="T21" fmla="*/ 119 h 166"/>
              <a:gd name="T22" fmla="*/ 110 w 157"/>
              <a:gd name="T23" fmla="*/ 92 h 166"/>
              <a:gd name="T24" fmla="*/ 110 w 157"/>
              <a:gd name="T25" fmla="*/ 82 h 166"/>
              <a:gd name="T26" fmla="*/ 73 w 157"/>
              <a:gd name="T27" fmla="*/ 46 h 166"/>
              <a:gd name="T28" fmla="*/ 55 w 157"/>
              <a:gd name="T29" fmla="*/ 73 h 166"/>
              <a:gd name="T30" fmla="*/ 55 w 157"/>
              <a:gd name="T31" fmla="*/ 11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166">
                <a:moveTo>
                  <a:pt x="83" y="165"/>
                </a:moveTo>
                <a:lnTo>
                  <a:pt x="83" y="165"/>
                </a:lnTo>
                <a:cubicBezTo>
                  <a:pt x="0" y="165"/>
                  <a:pt x="0" y="165"/>
                  <a:pt x="0" y="165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7" y="0"/>
                  <a:pt x="73" y="0"/>
                </a:cubicBezTo>
                <a:cubicBezTo>
                  <a:pt x="119" y="0"/>
                  <a:pt x="156" y="37"/>
                  <a:pt x="156" y="8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128"/>
                  <a:pt x="119" y="165"/>
                  <a:pt x="83" y="165"/>
                </a:cubicBezTo>
                <a:close/>
                <a:moveTo>
                  <a:pt x="55" y="119"/>
                </a:moveTo>
                <a:lnTo>
                  <a:pt x="55" y="119"/>
                </a:lnTo>
                <a:cubicBezTo>
                  <a:pt x="83" y="119"/>
                  <a:pt x="83" y="119"/>
                  <a:pt x="83" y="119"/>
                </a:cubicBezTo>
                <a:cubicBezTo>
                  <a:pt x="92" y="119"/>
                  <a:pt x="110" y="101"/>
                  <a:pt x="110" y="92"/>
                </a:cubicBezTo>
                <a:cubicBezTo>
                  <a:pt x="110" y="82"/>
                  <a:pt x="110" y="82"/>
                  <a:pt x="110" y="82"/>
                </a:cubicBezTo>
                <a:cubicBezTo>
                  <a:pt x="110" y="64"/>
                  <a:pt x="92" y="46"/>
                  <a:pt x="73" y="46"/>
                </a:cubicBezTo>
                <a:cubicBezTo>
                  <a:pt x="64" y="46"/>
                  <a:pt x="55" y="64"/>
                  <a:pt x="55" y="73"/>
                </a:cubicBezTo>
                <a:lnTo>
                  <a:pt x="55" y="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35">
            <a:extLst>
              <a:ext uri="{FF2B5EF4-FFF2-40B4-BE49-F238E27FC236}">
                <a16:creationId xmlns:a16="http://schemas.microsoft.com/office/drawing/2014/main" id="{28FB8AE1-63FC-5644-979A-8A25C6DC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9574" y="8281212"/>
            <a:ext cx="50179" cy="237202"/>
          </a:xfrm>
          <a:custGeom>
            <a:avLst/>
            <a:gdLst>
              <a:gd name="T0" fmla="*/ 46 w 47"/>
              <a:gd name="T1" fmla="*/ 229 h 230"/>
              <a:gd name="T2" fmla="*/ 46 w 47"/>
              <a:gd name="T3" fmla="*/ 229 h 230"/>
              <a:gd name="T4" fmla="*/ 0 w 47"/>
              <a:gd name="T5" fmla="*/ 229 h 230"/>
              <a:gd name="T6" fmla="*/ 0 w 47"/>
              <a:gd name="T7" fmla="*/ 27 h 230"/>
              <a:gd name="T8" fmla="*/ 27 w 47"/>
              <a:gd name="T9" fmla="*/ 0 h 230"/>
              <a:gd name="T10" fmla="*/ 27 w 47"/>
              <a:gd name="T11" fmla="*/ 0 h 230"/>
              <a:gd name="T12" fmla="*/ 46 w 47"/>
              <a:gd name="T13" fmla="*/ 27 h 230"/>
              <a:gd name="T14" fmla="*/ 46 w 47"/>
              <a:gd name="T15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30">
                <a:moveTo>
                  <a:pt x="46" y="229"/>
                </a:moveTo>
                <a:lnTo>
                  <a:pt x="46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7" y="0"/>
                  <a:pt x="46" y="18"/>
                  <a:pt x="46" y="27"/>
                </a:cubicBezTo>
                <a:lnTo>
                  <a:pt x="46" y="2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36">
            <a:extLst>
              <a:ext uri="{FF2B5EF4-FFF2-40B4-BE49-F238E27FC236}">
                <a16:creationId xmlns:a16="http://schemas.microsoft.com/office/drawing/2014/main" id="{488305DD-C5D6-AD45-B56B-9FAB0427C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9574" y="8098749"/>
            <a:ext cx="59302" cy="132287"/>
          </a:xfrm>
          <a:custGeom>
            <a:avLst/>
            <a:gdLst>
              <a:gd name="T0" fmla="*/ 55 w 56"/>
              <a:gd name="T1" fmla="*/ 128 h 129"/>
              <a:gd name="T2" fmla="*/ 0 w 56"/>
              <a:gd name="T3" fmla="*/ 128 h 129"/>
              <a:gd name="T4" fmla="*/ 0 w 56"/>
              <a:gd name="T5" fmla="*/ 0 h 129"/>
              <a:gd name="T6" fmla="*/ 55 w 56"/>
              <a:gd name="T7" fmla="*/ 0 h 129"/>
              <a:gd name="T8" fmla="*/ 55 w 56"/>
              <a:gd name="T9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29">
                <a:moveTo>
                  <a:pt x="55" y="128"/>
                </a:moveTo>
                <a:lnTo>
                  <a:pt x="0" y="128"/>
                </a:lnTo>
                <a:lnTo>
                  <a:pt x="0" y="0"/>
                </a:lnTo>
                <a:lnTo>
                  <a:pt x="55" y="0"/>
                </a:lnTo>
                <a:lnTo>
                  <a:pt x="55" y="1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7">
            <a:extLst>
              <a:ext uri="{FF2B5EF4-FFF2-40B4-BE49-F238E27FC236}">
                <a16:creationId xmlns:a16="http://schemas.microsoft.com/office/drawing/2014/main" id="{25B21E06-8C14-DB4E-8956-B06B1F92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1495" y="8212789"/>
            <a:ext cx="524582" cy="332993"/>
          </a:xfrm>
          <a:custGeom>
            <a:avLst/>
            <a:gdLst>
              <a:gd name="T0" fmla="*/ 55 w 505"/>
              <a:gd name="T1" fmla="*/ 0 h 322"/>
              <a:gd name="T2" fmla="*/ 55 w 505"/>
              <a:gd name="T3" fmla="*/ 0 h 322"/>
              <a:gd name="T4" fmla="*/ 46 w 505"/>
              <a:gd name="T5" fmla="*/ 46 h 322"/>
              <a:gd name="T6" fmla="*/ 458 w 505"/>
              <a:gd name="T7" fmla="*/ 46 h 322"/>
              <a:gd name="T8" fmla="*/ 458 w 505"/>
              <a:gd name="T9" fmla="*/ 275 h 322"/>
              <a:gd name="T10" fmla="*/ 458 w 505"/>
              <a:gd name="T11" fmla="*/ 275 h 322"/>
              <a:gd name="T12" fmla="*/ 46 w 505"/>
              <a:gd name="T13" fmla="*/ 275 h 322"/>
              <a:gd name="T14" fmla="*/ 46 w 505"/>
              <a:gd name="T15" fmla="*/ 83 h 322"/>
              <a:gd name="T16" fmla="*/ 27 w 505"/>
              <a:gd name="T17" fmla="*/ 65 h 322"/>
              <a:gd name="T18" fmla="*/ 27 w 505"/>
              <a:gd name="T19" fmla="*/ 65 h 322"/>
              <a:gd name="T20" fmla="*/ 0 w 505"/>
              <a:gd name="T21" fmla="*/ 83 h 322"/>
              <a:gd name="T22" fmla="*/ 0 w 505"/>
              <a:gd name="T23" fmla="*/ 275 h 322"/>
              <a:gd name="T24" fmla="*/ 46 w 505"/>
              <a:gd name="T25" fmla="*/ 321 h 322"/>
              <a:gd name="T26" fmla="*/ 458 w 505"/>
              <a:gd name="T27" fmla="*/ 321 h 322"/>
              <a:gd name="T28" fmla="*/ 504 w 505"/>
              <a:gd name="T29" fmla="*/ 275 h 322"/>
              <a:gd name="T30" fmla="*/ 504 w 505"/>
              <a:gd name="T31" fmla="*/ 0 h 322"/>
              <a:gd name="T32" fmla="*/ 55 w 505"/>
              <a:gd name="T3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5" h="322">
                <a:moveTo>
                  <a:pt x="55" y="0"/>
                </a:moveTo>
                <a:lnTo>
                  <a:pt x="55" y="0"/>
                </a:lnTo>
                <a:cubicBezTo>
                  <a:pt x="46" y="46"/>
                  <a:pt x="46" y="46"/>
                  <a:pt x="46" y="46"/>
                </a:cubicBezTo>
                <a:cubicBezTo>
                  <a:pt x="458" y="46"/>
                  <a:pt x="458" y="46"/>
                  <a:pt x="458" y="46"/>
                </a:cubicBezTo>
                <a:cubicBezTo>
                  <a:pt x="458" y="275"/>
                  <a:pt x="458" y="275"/>
                  <a:pt x="458" y="275"/>
                </a:cubicBezTo>
                <a:lnTo>
                  <a:pt x="458" y="275"/>
                </a:lnTo>
                <a:cubicBezTo>
                  <a:pt x="46" y="275"/>
                  <a:pt x="46" y="275"/>
                  <a:pt x="46" y="275"/>
                </a:cubicBezTo>
                <a:cubicBezTo>
                  <a:pt x="46" y="83"/>
                  <a:pt x="46" y="83"/>
                  <a:pt x="46" y="83"/>
                </a:cubicBezTo>
                <a:cubicBezTo>
                  <a:pt x="46" y="74"/>
                  <a:pt x="37" y="65"/>
                  <a:pt x="27" y="65"/>
                </a:cubicBezTo>
                <a:lnTo>
                  <a:pt x="27" y="65"/>
                </a:lnTo>
                <a:cubicBezTo>
                  <a:pt x="9" y="65"/>
                  <a:pt x="0" y="74"/>
                  <a:pt x="0" y="83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303"/>
                  <a:pt x="18" y="321"/>
                  <a:pt x="46" y="321"/>
                </a:cubicBezTo>
                <a:cubicBezTo>
                  <a:pt x="458" y="321"/>
                  <a:pt x="458" y="321"/>
                  <a:pt x="458" y="321"/>
                </a:cubicBezTo>
                <a:cubicBezTo>
                  <a:pt x="486" y="321"/>
                  <a:pt x="504" y="303"/>
                  <a:pt x="504" y="275"/>
                </a:cubicBezTo>
                <a:cubicBezTo>
                  <a:pt x="504" y="0"/>
                  <a:pt x="504" y="0"/>
                  <a:pt x="504" y="0"/>
                </a:cubicBezTo>
                <a:lnTo>
                  <a:pt x="5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8">
            <a:extLst>
              <a:ext uri="{FF2B5EF4-FFF2-40B4-BE49-F238E27FC236}">
                <a16:creationId xmlns:a16="http://schemas.microsoft.com/office/drawing/2014/main" id="{EDE66858-D5E8-F345-A613-F370C5D4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6756" y="8080502"/>
            <a:ext cx="647743" cy="182463"/>
          </a:xfrm>
          <a:custGeom>
            <a:avLst/>
            <a:gdLst>
              <a:gd name="T0" fmla="*/ 550 w 624"/>
              <a:gd name="T1" fmla="*/ 174 h 175"/>
              <a:gd name="T2" fmla="*/ 550 w 624"/>
              <a:gd name="T3" fmla="*/ 174 h 175"/>
              <a:gd name="T4" fmla="*/ 64 w 624"/>
              <a:gd name="T5" fmla="*/ 174 h 175"/>
              <a:gd name="T6" fmla="*/ 0 w 624"/>
              <a:gd name="T7" fmla="*/ 101 h 175"/>
              <a:gd name="T8" fmla="*/ 0 w 624"/>
              <a:gd name="T9" fmla="*/ 64 h 175"/>
              <a:gd name="T10" fmla="*/ 64 w 624"/>
              <a:gd name="T11" fmla="*/ 0 h 175"/>
              <a:gd name="T12" fmla="*/ 550 w 624"/>
              <a:gd name="T13" fmla="*/ 0 h 175"/>
              <a:gd name="T14" fmla="*/ 623 w 624"/>
              <a:gd name="T15" fmla="*/ 64 h 175"/>
              <a:gd name="T16" fmla="*/ 623 w 624"/>
              <a:gd name="T17" fmla="*/ 101 h 175"/>
              <a:gd name="T18" fmla="*/ 550 w 624"/>
              <a:gd name="T19" fmla="*/ 174 h 175"/>
              <a:gd name="T20" fmla="*/ 64 w 624"/>
              <a:gd name="T21" fmla="*/ 46 h 175"/>
              <a:gd name="T22" fmla="*/ 64 w 624"/>
              <a:gd name="T23" fmla="*/ 46 h 175"/>
              <a:gd name="T24" fmla="*/ 46 w 624"/>
              <a:gd name="T25" fmla="*/ 64 h 175"/>
              <a:gd name="T26" fmla="*/ 46 w 624"/>
              <a:gd name="T27" fmla="*/ 101 h 175"/>
              <a:gd name="T28" fmla="*/ 64 w 624"/>
              <a:gd name="T29" fmla="*/ 119 h 175"/>
              <a:gd name="T30" fmla="*/ 550 w 624"/>
              <a:gd name="T31" fmla="*/ 119 h 175"/>
              <a:gd name="T32" fmla="*/ 568 w 624"/>
              <a:gd name="T33" fmla="*/ 101 h 175"/>
              <a:gd name="T34" fmla="*/ 568 w 624"/>
              <a:gd name="T35" fmla="*/ 64 h 175"/>
              <a:gd name="T36" fmla="*/ 550 w 624"/>
              <a:gd name="T37" fmla="*/ 46 h 175"/>
              <a:gd name="T38" fmla="*/ 64 w 624"/>
              <a:gd name="T39" fmla="*/ 4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4" h="175">
                <a:moveTo>
                  <a:pt x="550" y="174"/>
                </a:moveTo>
                <a:lnTo>
                  <a:pt x="550" y="174"/>
                </a:lnTo>
                <a:cubicBezTo>
                  <a:pt x="64" y="174"/>
                  <a:pt x="64" y="174"/>
                  <a:pt x="64" y="174"/>
                </a:cubicBezTo>
                <a:cubicBezTo>
                  <a:pt x="27" y="174"/>
                  <a:pt x="0" y="138"/>
                  <a:pt x="0" y="10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64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586" y="0"/>
                  <a:pt x="623" y="28"/>
                  <a:pt x="623" y="64"/>
                </a:cubicBezTo>
                <a:cubicBezTo>
                  <a:pt x="623" y="101"/>
                  <a:pt x="623" y="101"/>
                  <a:pt x="623" y="101"/>
                </a:cubicBezTo>
                <a:cubicBezTo>
                  <a:pt x="623" y="138"/>
                  <a:pt x="586" y="174"/>
                  <a:pt x="550" y="174"/>
                </a:cubicBezTo>
                <a:close/>
                <a:moveTo>
                  <a:pt x="64" y="46"/>
                </a:moveTo>
                <a:lnTo>
                  <a:pt x="64" y="46"/>
                </a:lnTo>
                <a:cubicBezTo>
                  <a:pt x="55" y="46"/>
                  <a:pt x="46" y="55"/>
                  <a:pt x="46" y="64"/>
                </a:cubicBezTo>
                <a:cubicBezTo>
                  <a:pt x="46" y="101"/>
                  <a:pt x="46" y="101"/>
                  <a:pt x="46" y="101"/>
                </a:cubicBezTo>
                <a:cubicBezTo>
                  <a:pt x="46" y="110"/>
                  <a:pt x="55" y="119"/>
                  <a:pt x="64" y="119"/>
                </a:cubicBezTo>
                <a:cubicBezTo>
                  <a:pt x="550" y="119"/>
                  <a:pt x="550" y="119"/>
                  <a:pt x="550" y="119"/>
                </a:cubicBezTo>
                <a:cubicBezTo>
                  <a:pt x="559" y="119"/>
                  <a:pt x="568" y="110"/>
                  <a:pt x="568" y="101"/>
                </a:cubicBezTo>
                <a:cubicBezTo>
                  <a:pt x="568" y="64"/>
                  <a:pt x="568" y="64"/>
                  <a:pt x="568" y="64"/>
                </a:cubicBezTo>
                <a:cubicBezTo>
                  <a:pt x="568" y="55"/>
                  <a:pt x="559" y="46"/>
                  <a:pt x="550" y="46"/>
                </a:cubicBezTo>
                <a:lnTo>
                  <a:pt x="64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" name="Group 54">
            <a:extLst>
              <a:ext uri="{FF2B5EF4-FFF2-40B4-BE49-F238E27FC236}">
                <a16:creationId xmlns:a16="http://schemas.microsoft.com/office/drawing/2014/main" id="{0988517E-9553-584B-B6A1-9B23943FE444}"/>
              </a:ext>
            </a:extLst>
          </p:cNvPr>
          <p:cNvGrpSpPr/>
          <p:nvPr/>
        </p:nvGrpSpPr>
        <p:grpSpPr>
          <a:xfrm>
            <a:off x="19406539" y="4938564"/>
            <a:ext cx="2605836" cy="858872"/>
            <a:chOff x="5334786" y="11420831"/>
            <a:chExt cx="4041983" cy="858872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DA646FB4-6C2A-884F-8E3F-5873636A8E5D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874BF044-7A53-E745-B2F9-13EEAFF37A1F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oup 54">
            <a:extLst>
              <a:ext uri="{FF2B5EF4-FFF2-40B4-BE49-F238E27FC236}">
                <a16:creationId xmlns:a16="http://schemas.microsoft.com/office/drawing/2014/main" id="{C6223D36-5F05-264A-B6E0-C1C8F2445745}"/>
              </a:ext>
            </a:extLst>
          </p:cNvPr>
          <p:cNvGrpSpPr/>
          <p:nvPr/>
        </p:nvGrpSpPr>
        <p:grpSpPr>
          <a:xfrm>
            <a:off x="15995268" y="3044524"/>
            <a:ext cx="2605836" cy="858872"/>
            <a:chOff x="5334786" y="11420831"/>
            <a:chExt cx="4041983" cy="858872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88AAF7C8-F5AA-8F43-BFB4-75BE26146351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58ECB0E4-D33D-9C4A-89D5-AC4D44342F4C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oup 54">
            <a:extLst>
              <a:ext uri="{FF2B5EF4-FFF2-40B4-BE49-F238E27FC236}">
                <a16:creationId xmlns:a16="http://schemas.microsoft.com/office/drawing/2014/main" id="{8E11BC7A-C0F9-9747-947D-7206E44B30D3}"/>
              </a:ext>
            </a:extLst>
          </p:cNvPr>
          <p:cNvGrpSpPr/>
          <p:nvPr/>
        </p:nvGrpSpPr>
        <p:grpSpPr>
          <a:xfrm>
            <a:off x="19404677" y="8823392"/>
            <a:ext cx="2605836" cy="858872"/>
            <a:chOff x="5334786" y="11420831"/>
            <a:chExt cx="4041983" cy="858872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2EF79EA7-3499-544A-8BC4-E6854BC97CD4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65E8D035-C4F5-114B-8741-DA265156FDA3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oup 54">
            <a:extLst>
              <a:ext uri="{FF2B5EF4-FFF2-40B4-BE49-F238E27FC236}">
                <a16:creationId xmlns:a16="http://schemas.microsoft.com/office/drawing/2014/main" id="{70AF2920-F553-6641-AE13-08831E99F641}"/>
              </a:ext>
            </a:extLst>
          </p:cNvPr>
          <p:cNvGrpSpPr/>
          <p:nvPr/>
        </p:nvGrpSpPr>
        <p:grpSpPr>
          <a:xfrm>
            <a:off x="15995268" y="10627245"/>
            <a:ext cx="2605836" cy="858872"/>
            <a:chOff x="5334786" y="11420831"/>
            <a:chExt cx="4041983" cy="858872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39FC91B1-5544-C34E-B520-D67A7844C4E6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A5CC5F31-F618-334E-8A89-B5BA866B9415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oup 54">
            <a:extLst>
              <a:ext uri="{FF2B5EF4-FFF2-40B4-BE49-F238E27FC236}">
                <a16:creationId xmlns:a16="http://schemas.microsoft.com/office/drawing/2014/main" id="{0287C9BE-56BA-174D-9ADB-C590D83262AD}"/>
              </a:ext>
            </a:extLst>
          </p:cNvPr>
          <p:cNvGrpSpPr/>
          <p:nvPr/>
        </p:nvGrpSpPr>
        <p:grpSpPr>
          <a:xfrm>
            <a:off x="12682190" y="4937576"/>
            <a:ext cx="2605836" cy="858872"/>
            <a:chOff x="5334786" y="11420831"/>
            <a:chExt cx="4041983" cy="858872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AA8A1792-92D7-3640-82B3-76C46286170F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06634746-D90D-4B49-BDA5-D65DDAFAA73E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oup 54">
            <a:extLst>
              <a:ext uri="{FF2B5EF4-FFF2-40B4-BE49-F238E27FC236}">
                <a16:creationId xmlns:a16="http://schemas.microsoft.com/office/drawing/2014/main" id="{BA69DAB6-E9A6-5E4A-9B1C-23BCA1946416}"/>
              </a:ext>
            </a:extLst>
          </p:cNvPr>
          <p:cNvGrpSpPr/>
          <p:nvPr/>
        </p:nvGrpSpPr>
        <p:grpSpPr>
          <a:xfrm>
            <a:off x="12708257" y="8666017"/>
            <a:ext cx="2605836" cy="858872"/>
            <a:chOff x="5334786" y="11420831"/>
            <a:chExt cx="4041983" cy="858872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E981CA31-B47B-F84F-88DA-DB3812260DE4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FBE679A6-6C07-9545-A6A4-5B85CF71C034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oup 54">
            <a:extLst>
              <a:ext uri="{FF2B5EF4-FFF2-40B4-BE49-F238E27FC236}">
                <a16:creationId xmlns:a16="http://schemas.microsoft.com/office/drawing/2014/main" id="{8EED03A9-1332-8C43-BB44-20062EBB1873}"/>
              </a:ext>
            </a:extLst>
          </p:cNvPr>
          <p:cNvGrpSpPr/>
          <p:nvPr/>
        </p:nvGrpSpPr>
        <p:grpSpPr>
          <a:xfrm>
            <a:off x="15995268" y="6734189"/>
            <a:ext cx="2605836" cy="858872"/>
            <a:chOff x="5334786" y="11420831"/>
            <a:chExt cx="4041983" cy="858872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617A304C-03DF-CF4A-AB21-678647F48ED2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E50FD880-92BE-9545-AB52-DD555735F546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F1B879FD-0996-0348-8032-503C78DEB2AB}"/>
              </a:ext>
            </a:extLst>
          </p:cNvPr>
          <p:cNvGrpSpPr/>
          <p:nvPr/>
        </p:nvGrpSpPr>
        <p:grpSpPr>
          <a:xfrm>
            <a:off x="1978183" y="5562272"/>
            <a:ext cx="8026556" cy="2596395"/>
            <a:chOff x="2499601" y="-1755437"/>
            <a:chExt cx="8026556" cy="2596395"/>
          </a:xfrm>
        </p:grpSpPr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92C6472F-710D-9F41-975B-FF9888F704CD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5E677529-E152-C448-AAD1-C0E7F148D8BF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245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89">
      <a:dk1>
        <a:srgbClr val="989998"/>
      </a:dk1>
      <a:lt1>
        <a:srgbClr val="FFFFFF"/>
      </a:lt1>
      <a:dk2>
        <a:srgbClr val="353E49"/>
      </a:dk2>
      <a:lt2>
        <a:srgbClr val="FEFFFF"/>
      </a:lt2>
      <a:accent1>
        <a:srgbClr val="FC7C29"/>
      </a:accent1>
      <a:accent2>
        <a:srgbClr val="FA642F"/>
      </a:accent2>
      <a:accent3>
        <a:srgbClr val="FC9226"/>
      </a:accent3>
      <a:accent4>
        <a:srgbClr val="F45448"/>
      </a:accent4>
      <a:accent5>
        <a:srgbClr val="212836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91600</TotalTime>
  <Words>862</Words>
  <Application>Microsoft Macintosh PowerPoint</Application>
  <PresentationFormat>Personalizado</PresentationFormat>
  <Paragraphs>247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16332</cp:revision>
  <dcterms:created xsi:type="dcterms:W3CDTF">2014-11-12T21:47:38Z</dcterms:created>
  <dcterms:modified xsi:type="dcterms:W3CDTF">2019-09-25T20:36:02Z</dcterms:modified>
  <cp:category/>
</cp:coreProperties>
</file>