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16" r:id="rId8"/>
    <p:sldId id="32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1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1">
            <a:extLst>
              <a:ext uri="{FF2B5EF4-FFF2-40B4-BE49-F238E27FC236}">
                <a16:creationId xmlns:a16="http://schemas.microsoft.com/office/drawing/2014/main" id="{FC94125E-F06A-0B42-945D-44B226738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2097" y="6881346"/>
            <a:ext cx="5987929" cy="389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2">
            <a:extLst>
              <a:ext uri="{FF2B5EF4-FFF2-40B4-BE49-F238E27FC236}">
                <a16:creationId xmlns:a16="http://schemas.microsoft.com/office/drawing/2014/main" id="{3041BED7-14DC-744D-ADB7-7D01BA4E9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18006" y="3881545"/>
            <a:ext cx="3892" cy="599571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3">
            <a:extLst>
              <a:ext uri="{FF2B5EF4-FFF2-40B4-BE49-F238E27FC236}">
                <a16:creationId xmlns:a16="http://schemas.microsoft.com/office/drawing/2014/main" id="{5DBE38A4-5300-A546-8CB7-DD0BD072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097" y="3885437"/>
            <a:ext cx="5987929" cy="5987926"/>
          </a:xfrm>
          <a:custGeom>
            <a:avLst/>
            <a:gdLst>
              <a:gd name="T0" fmla="*/ 6787 w 6788"/>
              <a:gd name="T1" fmla="*/ 3393 h 6787"/>
              <a:gd name="T2" fmla="*/ 6787 w 6788"/>
              <a:gd name="T3" fmla="*/ 3393 h 6787"/>
              <a:gd name="T4" fmla="*/ 3394 w 6788"/>
              <a:gd name="T5" fmla="*/ 6786 h 6787"/>
              <a:gd name="T6" fmla="*/ 0 w 6788"/>
              <a:gd name="T7" fmla="*/ 3393 h 6787"/>
              <a:gd name="T8" fmla="*/ 3394 w 6788"/>
              <a:gd name="T9" fmla="*/ 0 h 6787"/>
              <a:gd name="T10" fmla="*/ 6787 w 6788"/>
              <a:gd name="T11" fmla="*/ 3393 h 6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88" h="6787">
                <a:moveTo>
                  <a:pt x="6787" y="3393"/>
                </a:moveTo>
                <a:lnTo>
                  <a:pt x="6787" y="3393"/>
                </a:lnTo>
                <a:cubicBezTo>
                  <a:pt x="6787" y="5268"/>
                  <a:pt x="5268" y="6786"/>
                  <a:pt x="3394" y="6786"/>
                </a:cubicBezTo>
                <a:cubicBezTo>
                  <a:pt x="1518" y="6786"/>
                  <a:pt x="0" y="5268"/>
                  <a:pt x="0" y="3393"/>
                </a:cubicBezTo>
                <a:cubicBezTo>
                  <a:pt x="0" y="1518"/>
                  <a:pt x="1518" y="0"/>
                  <a:pt x="3394" y="0"/>
                </a:cubicBezTo>
                <a:cubicBezTo>
                  <a:pt x="5268" y="0"/>
                  <a:pt x="6787" y="1518"/>
                  <a:pt x="6787" y="3393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3">
            <a:extLst>
              <a:ext uri="{FF2B5EF4-FFF2-40B4-BE49-F238E27FC236}">
                <a16:creationId xmlns:a16="http://schemas.microsoft.com/office/drawing/2014/main" id="{DEE84851-3B4F-3148-8BB7-ACA9E9A6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258" y="5803596"/>
            <a:ext cx="2155498" cy="2155498"/>
          </a:xfrm>
          <a:custGeom>
            <a:avLst/>
            <a:gdLst>
              <a:gd name="T0" fmla="*/ 2441 w 2442"/>
              <a:gd name="T1" fmla="*/ 1220 h 2441"/>
              <a:gd name="T2" fmla="*/ 2441 w 2442"/>
              <a:gd name="T3" fmla="*/ 1220 h 2441"/>
              <a:gd name="T4" fmla="*/ 1221 w 2442"/>
              <a:gd name="T5" fmla="*/ 2440 h 2441"/>
              <a:gd name="T6" fmla="*/ 0 w 2442"/>
              <a:gd name="T7" fmla="*/ 1220 h 2441"/>
              <a:gd name="T8" fmla="*/ 1221 w 2442"/>
              <a:gd name="T9" fmla="*/ 0 h 2441"/>
              <a:gd name="T10" fmla="*/ 2441 w 2442"/>
              <a:gd name="T11" fmla="*/ 122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2" h="2441">
                <a:moveTo>
                  <a:pt x="2441" y="1220"/>
                </a:moveTo>
                <a:lnTo>
                  <a:pt x="2441" y="1220"/>
                </a:lnTo>
                <a:cubicBezTo>
                  <a:pt x="2441" y="1894"/>
                  <a:pt x="1895" y="2440"/>
                  <a:pt x="1221" y="2440"/>
                </a:cubicBezTo>
                <a:cubicBezTo>
                  <a:pt x="546" y="2440"/>
                  <a:pt x="0" y="1894"/>
                  <a:pt x="0" y="1220"/>
                </a:cubicBezTo>
                <a:cubicBezTo>
                  <a:pt x="0" y="546"/>
                  <a:pt x="546" y="0"/>
                  <a:pt x="1221" y="0"/>
                </a:cubicBezTo>
                <a:cubicBezTo>
                  <a:pt x="1895" y="0"/>
                  <a:pt x="2441" y="546"/>
                  <a:pt x="2441" y="12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4">
            <a:extLst>
              <a:ext uri="{FF2B5EF4-FFF2-40B4-BE49-F238E27FC236}">
                <a16:creationId xmlns:a16="http://schemas.microsoft.com/office/drawing/2014/main" id="{2348C925-F7B4-154D-A4E1-ED858F16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861" y="5138272"/>
            <a:ext cx="1525190" cy="1525190"/>
          </a:xfrm>
          <a:custGeom>
            <a:avLst/>
            <a:gdLst>
              <a:gd name="T0" fmla="*/ 1727 w 1728"/>
              <a:gd name="T1" fmla="*/ 863 h 1728"/>
              <a:gd name="T2" fmla="*/ 1727 w 1728"/>
              <a:gd name="T3" fmla="*/ 863 h 1728"/>
              <a:gd name="T4" fmla="*/ 863 w 1728"/>
              <a:gd name="T5" fmla="*/ 1727 h 1728"/>
              <a:gd name="T6" fmla="*/ 0 w 1728"/>
              <a:gd name="T7" fmla="*/ 863 h 1728"/>
              <a:gd name="T8" fmla="*/ 863 w 1728"/>
              <a:gd name="T9" fmla="*/ 0 h 1728"/>
              <a:gd name="T10" fmla="*/ 1727 w 1728"/>
              <a:gd name="T11" fmla="*/ 863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8" h="1728">
                <a:moveTo>
                  <a:pt x="1727" y="863"/>
                </a:moveTo>
                <a:lnTo>
                  <a:pt x="1727" y="863"/>
                </a:lnTo>
                <a:cubicBezTo>
                  <a:pt x="1727" y="1340"/>
                  <a:pt x="1340" y="1727"/>
                  <a:pt x="863" y="1727"/>
                </a:cubicBezTo>
                <a:cubicBezTo>
                  <a:pt x="387" y="1727"/>
                  <a:pt x="0" y="1340"/>
                  <a:pt x="0" y="863"/>
                </a:cubicBezTo>
                <a:cubicBezTo>
                  <a:pt x="0" y="387"/>
                  <a:pt x="387" y="0"/>
                  <a:pt x="863" y="0"/>
                </a:cubicBezTo>
                <a:cubicBezTo>
                  <a:pt x="1340" y="0"/>
                  <a:pt x="1727" y="387"/>
                  <a:pt x="1727" y="8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43548EA1-8575-1B49-9346-0BB95086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861" y="6939707"/>
            <a:ext cx="1525190" cy="1525190"/>
          </a:xfrm>
          <a:custGeom>
            <a:avLst/>
            <a:gdLst>
              <a:gd name="T0" fmla="*/ 1727 w 1728"/>
              <a:gd name="T1" fmla="*/ 864 h 1728"/>
              <a:gd name="T2" fmla="*/ 1727 w 1728"/>
              <a:gd name="T3" fmla="*/ 864 h 1728"/>
              <a:gd name="T4" fmla="*/ 863 w 1728"/>
              <a:gd name="T5" fmla="*/ 1727 h 1728"/>
              <a:gd name="T6" fmla="*/ 0 w 1728"/>
              <a:gd name="T7" fmla="*/ 864 h 1728"/>
              <a:gd name="T8" fmla="*/ 863 w 1728"/>
              <a:gd name="T9" fmla="*/ 0 h 1728"/>
              <a:gd name="T10" fmla="*/ 1727 w 1728"/>
              <a:gd name="T11" fmla="*/ 8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8" h="1728">
                <a:moveTo>
                  <a:pt x="1727" y="864"/>
                </a:moveTo>
                <a:lnTo>
                  <a:pt x="1727" y="864"/>
                </a:lnTo>
                <a:cubicBezTo>
                  <a:pt x="1727" y="1340"/>
                  <a:pt x="1340" y="1727"/>
                  <a:pt x="863" y="1727"/>
                </a:cubicBezTo>
                <a:cubicBezTo>
                  <a:pt x="387" y="1727"/>
                  <a:pt x="0" y="1340"/>
                  <a:pt x="0" y="864"/>
                </a:cubicBezTo>
                <a:cubicBezTo>
                  <a:pt x="0" y="387"/>
                  <a:pt x="387" y="0"/>
                  <a:pt x="863" y="0"/>
                </a:cubicBezTo>
                <a:cubicBezTo>
                  <a:pt x="1340" y="0"/>
                  <a:pt x="1727" y="387"/>
                  <a:pt x="1727" y="8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6">
            <a:extLst>
              <a:ext uri="{FF2B5EF4-FFF2-40B4-BE49-F238E27FC236}">
                <a16:creationId xmlns:a16="http://schemas.microsoft.com/office/drawing/2014/main" id="{6DC54951-3E99-764C-8168-6310A76D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637" y="11274048"/>
            <a:ext cx="1525190" cy="1525190"/>
          </a:xfrm>
          <a:custGeom>
            <a:avLst/>
            <a:gdLst>
              <a:gd name="T0" fmla="*/ 863 w 1727"/>
              <a:gd name="T1" fmla="*/ 1727 h 1728"/>
              <a:gd name="T2" fmla="*/ 863 w 1727"/>
              <a:gd name="T3" fmla="*/ 1727 h 1728"/>
              <a:gd name="T4" fmla="*/ 0 w 1727"/>
              <a:gd name="T5" fmla="*/ 863 h 1728"/>
              <a:gd name="T6" fmla="*/ 863 w 1727"/>
              <a:gd name="T7" fmla="*/ 0 h 1728"/>
              <a:gd name="T8" fmla="*/ 1726 w 1727"/>
              <a:gd name="T9" fmla="*/ 863 h 1728"/>
              <a:gd name="T10" fmla="*/ 863 w 1727"/>
              <a:gd name="T11" fmla="*/ 1727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7" h="1728">
                <a:moveTo>
                  <a:pt x="863" y="1727"/>
                </a:moveTo>
                <a:lnTo>
                  <a:pt x="863" y="1727"/>
                </a:lnTo>
                <a:cubicBezTo>
                  <a:pt x="386" y="1727"/>
                  <a:pt x="0" y="1340"/>
                  <a:pt x="0" y="863"/>
                </a:cubicBezTo>
                <a:cubicBezTo>
                  <a:pt x="0" y="387"/>
                  <a:pt x="386" y="0"/>
                  <a:pt x="863" y="0"/>
                </a:cubicBezTo>
                <a:cubicBezTo>
                  <a:pt x="1339" y="0"/>
                  <a:pt x="1726" y="387"/>
                  <a:pt x="1726" y="863"/>
                </a:cubicBezTo>
                <a:cubicBezTo>
                  <a:pt x="1726" y="1340"/>
                  <a:pt x="1339" y="1727"/>
                  <a:pt x="863" y="17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7">
            <a:extLst>
              <a:ext uri="{FF2B5EF4-FFF2-40B4-BE49-F238E27FC236}">
                <a16:creationId xmlns:a16="http://schemas.microsoft.com/office/drawing/2014/main" id="{B63F9C0E-D5A9-A94E-9AC0-01C26FD6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21" y="11274048"/>
            <a:ext cx="1532972" cy="1525190"/>
          </a:xfrm>
          <a:custGeom>
            <a:avLst/>
            <a:gdLst>
              <a:gd name="T0" fmla="*/ 874 w 1738"/>
              <a:gd name="T1" fmla="*/ 1727 h 1728"/>
              <a:gd name="T2" fmla="*/ 874 w 1738"/>
              <a:gd name="T3" fmla="*/ 1727 h 1728"/>
              <a:gd name="T4" fmla="*/ 0 w 1738"/>
              <a:gd name="T5" fmla="*/ 863 h 1728"/>
              <a:gd name="T6" fmla="*/ 874 w 1738"/>
              <a:gd name="T7" fmla="*/ 0 h 1728"/>
              <a:gd name="T8" fmla="*/ 1737 w 1738"/>
              <a:gd name="T9" fmla="*/ 863 h 1728"/>
              <a:gd name="T10" fmla="*/ 874 w 1738"/>
              <a:gd name="T11" fmla="*/ 1727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8" h="1728">
                <a:moveTo>
                  <a:pt x="874" y="1727"/>
                </a:moveTo>
                <a:lnTo>
                  <a:pt x="874" y="1727"/>
                </a:lnTo>
                <a:cubicBezTo>
                  <a:pt x="387" y="1727"/>
                  <a:pt x="0" y="1340"/>
                  <a:pt x="0" y="863"/>
                </a:cubicBezTo>
                <a:cubicBezTo>
                  <a:pt x="0" y="387"/>
                  <a:pt x="387" y="0"/>
                  <a:pt x="874" y="0"/>
                </a:cubicBezTo>
                <a:cubicBezTo>
                  <a:pt x="1350" y="0"/>
                  <a:pt x="1737" y="387"/>
                  <a:pt x="1737" y="863"/>
                </a:cubicBezTo>
                <a:cubicBezTo>
                  <a:pt x="1737" y="1340"/>
                  <a:pt x="1350" y="1727"/>
                  <a:pt x="874" y="17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8">
            <a:extLst>
              <a:ext uri="{FF2B5EF4-FFF2-40B4-BE49-F238E27FC236}">
                <a16:creationId xmlns:a16="http://schemas.microsoft.com/office/drawing/2014/main" id="{554F6B80-8D3F-9346-A21D-D5E847C7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637" y="916762"/>
            <a:ext cx="1525190" cy="1525190"/>
          </a:xfrm>
          <a:custGeom>
            <a:avLst/>
            <a:gdLst>
              <a:gd name="T0" fmla="*/ 863 w 1727"/>
              <a:gd name="T1" fmla="*/ 1726 h 1727"/>
              <a:gd name="T2" fmla="*/ 863 w 1727"/>
              <a:gd name="T3" fmla="*/ 1726 h 1727"/>
              <a:gd name="T4" fmla="*/ 0 w 1727"/>
              <a:gd name="T5" fmla="*/ 863 h 1727"/>
              <a:gd name="T6" fmla="*/ 863 w 1727"/>
              <a:gd name="T7" fmla="*/ 0 h 1727"/>
              <a:gd name="T8" fmla="*/ 1726 w 1727"/>
              <a:gd name="T9" fmla="*/ 863 h 1727"/>
              <a:gd name="T10" fmla="*/ 863 w 1727"/>
              <a:gd name="T11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7" h="1727">
                <a:moveTo>
                  <a:pt x="863" y="1726"/>
                </a:moveTo>
                <a:lnTo>
                  <a:pt x="863" y="1726"/>
                </a:lnTo>
                <a:cubicBezTo>
                  <a:pt x="386" y="1726"/>
                  <a:pt x="0" y="1340"/>
                  <a:pt x="0" y="863"/>
                </a:cubicBezTo>
                <a:cubicBezTo>
                  <a:pt x="0" y="387"/>
                  <a:pt x="386" y="0"/>
                  <a:pt x="863" y="0"/>
                </a:cubicBezTo>
                <a:cubicBezTo>
                  <a:pt x="1339" y="0"/>
                  <a:pt x="1726" y="387"/>
                  <a:pt x="1726" y="863"/>
                </a:cubicBezTo>
                <a:cubicBezTo>
                  <a:pt x="1726" y="1340"/>
                  <a:pt x="1339" y="1726"/>
                  <a:pt x="863" y="17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9">
            <a:extLst>
              <a:ext uri="{FF2B5EF4-FFF2-40B4-BE49-F238E27FC236}">
                <a16:creationId xmlns:a16="http://schemas.microsoft.com/office/drawing/2014/main" id="{52F543AD-DEEE-BC44-9143-14ECA2D4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21" y="916762"/>
            <a:ext cx="1532972" cy="1525190"/>
          </a:xfrm>
          <a:custGeom>
            <a:avLst/>
            <a:gdLst>
              <a:gd name="T0" fmla="*/ 874 w 1738"/>
              <a:gd name="T1" fmla="*/ 1726 h 1727"/>
              <a:gd name="T2" fmla="*/ 874 w 1738"/>
              <a:gd name="T3" fmla="*/ 1726 h 1727"/>
              <a:gd name="T4" fmla="*/ 0 w 1738"/>
              <a:gd name="T5" fmla="*/ 863 h 1727"/>
              <a:gd name="T6" fmla="*/ 874 w 1738"/>
              <a:gd name="T7" fmla="*/ 0 h 1727"/>
              <a:gd name="T8" fmla="*/ 1737 w 1738"/>
              <a:gd name="T9" fmla="*/ 863 h 1727"/>
              <a:gd name="T10" fmla="*/ 874 w 1738"/>
              <a:gd name="T11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8" h="1727">
                <a:moveTo>
                  <a:pt x="874" y="1726"/>
                </a:moveTo>
                <a:lnTo>
                  <a:pt x="874" y="1726"/>
                </a:lnTo>
                <a:cubicBezTo>
                  <a:pt x="387" y="1726"/>
                  <a:pt x="0" y="1340"/>
                  <a:pt x="0" y="863"/>
                </a:cubicBezTo>
                <a:cubicBezTo>
                  <a:pt x="0" y="387"/>
                  <a:pt x="387" y="0"/>
                  <a:pt x="874" y="0"/>
                </a:cubicBezTo>
                <a:cubicBezTo>
                  <a:pt x="1350" y="0"/>
                  <a:pt x="1737" y="387"/>
                  <a:pt x="1737" y="863"/>
                </a:cubicBezTo>
                <a:cubicBezTo>
                  <a:pt x="1737" y="1340"/>
                  <a:pt x="1350" y="1726"/>
                  <a:pt x="874" y="17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0">
            <a:extLst>
              <a:ext uri="{FF2B5EF4-FFF2-40B4-BE49-F238E27FC236}">
                <a16:creationId xmlns:a16="http://schemas.microsoft.com/office/drawing/2014/main" id="{C6CA553B-494F-724A-AF95-1A120FFA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287" y="2511986"/>
            <a:ext cx="2941438" cy="2933656"/>
          </a:xfrm>
          <a:custGeom>
            <a:avLst/>
            <a:gdLst>
              <a:gd name="T0" fmla="*/ 3333 w 3334"/>
              <a:gd name="T1" fmla="*/ 1667 h 3325"/>
              <a:gd name="T2" fmla="*/ 3333 w 3334"/>
              <a:gd name="T3" fmla="*/ 1667 h 3325"/>
              <a:gd name="T4" fmla="*/ 1667 w 3334"/>
              <a:gd name="T5" fmla="*/ 3324 h 3325"/>
              <a:gd name="T6" fmla="*/ 0 w 3334"/>
              <a:gd name="T7" fmla="*/ 1667 h 3325"/>
              <a:gd name="T8" fmla="*/ 1667 w 3334"/>
              <a:gd name="T9" fmla="*/ 0 h 3325"/>
              <a:gd name="T10" fmla="*/ 3333 w 3334"/>
              <a:gd name="T11" fmla="*/ 1667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3325">
                <a:moveTo>
                  <a:pt x="3333" y="1667"/>
                </a:moveTo>
                <a:lnTo>
                  <a:pt x="3333" y="1667"/>
                </a:lnTo>
                <a:cubicBezTo>
                  <a:pt x="3333" y="2580"/>
                  <a:pt x="2589" y="3324"/>
                  <a:pt x="1667" y="3324"/>
                </a:cubicBezTo>
                <a:cubicBezTo>
                  <a:pt x="744" y="3324"/>
                  <a:pt x="0" y="2580"/>
                  <a:pt x="0" y="1667"/>
                </a:cubicBezTo>
                <a:cubicBezTo>
                  <a:pt x="0" y="744"/>
                  <a:pt x="744" y="0"/>
                  <a:pt x="1667" y="0"/>
                </a:cubicBezTo>
                <a:cubicBezTo>
                  <a:pt x="2589" y="0"/>
                  <a:pt x="3333" y="744"/>
                  <a:pt x="3333" y="16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1">
            <a:extLst>
              <a:ext uri="{FF2B5EF4-FFF2-40B4-BE49-F238E27FC236}">
                <a16:creationId xmlns:a16="http://schemas.microsoft.com/office/drawing/2014/main" id="{5F20ECFD-948E-164C-BE7B-F65C51BC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287" y="8317047"/>
            <a:ext cx="2941438" cy="2933656"/>
          </a:xfrm>
          <a:custGeom>
            <a:avLst/>
            <a:gdLst>
              <a:gd name="T0" fmla="*/ 3333 w 3334"/>
              <a:gd name="T1" fmla="*/ 1657 h 3325"/>
              <a:gd name="T2" fmla="*/ 3333 w 3334"/>
              <a:gd name="T3" fmla="*/ 1657 h 3325"/>
              <a:gd name="T4" fmla="*/ 1667 w 3334"/>
              <a:gd name="T5" fmla="*/ 3324 h 3325"/>
              <a:gd name="T6" fmla="*/ 0 w 3334"/>
              <a:gd name="T7" fmla="*/ 1657 h 3325"/>
              <a:gd name="T8" fmla="*/ 1667 w 3334"/>
              <a:gd name="T9" fmla="*/ 0 h 3325"/>
              <a:gd name="T10" fmla="*/ 3333 w 3334"/>
              <a:gd name="T11" fmla="*/ 1657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4" h="3325">
                <a:moveTo>
                  <a:pt x="3333" y="1657"/>
                </a:moveTo>
                <a:lnTo>
                  <a:pt x="3333" y="1657"/>
                </a:lnTo>
                <a:cubicBezTo>
                  <a:pt x="3333" y="2580"/>
                  <a:pt x="2589" y="3324"/>
                  <a:pt x="1667" y="3324"/>
                </a:cubicBezTo>
                <a:cubicBezTo>
                  <a:pt x="744" y="3324"/>
                  <a:pt x="0" y="2580"/>
                  <a:pt x="0" y="1657"/>
                </a:cubicBezTo>
                <a:cubicBezTo>
                  <a:pt x="0" y="744"/>
                  <a:pt x="744" y="0"/>
                  <a:pt x="1667" y="0"/>
                </a:cubicBezTo>
                <a:cubicBezTo>
                  <a:pt x="2589" y="0"/>
                  <a:pt x="3333" y="744"/>
                  <a:pt x="3333" y="16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52">
            <a:extLst>
              <a:ext uri="{FF2B5EF4-FFF2-40B4-BE49-F238E27FC236}">
                <a16:creationId xmlns:a16="http://schemas.microsoft.com/office/drawing/2014/main" id="{16606A58-99B8-2543-BE86-E27FB5B9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3709" y="5410627"/>
            <a:ext cx="2933657" cy="2941438"/>
          </a:xfrm>
          <a:custGeom>
            <a:avLst/>
            <a:gdLst>
              <a:gd name="T0" fmla="*/ 1658 w 3326"/>
              <a:gd name="T1" fmla="*/ 3333 h 3334"/>
              <a:gd name="T2" fmla="*/ 1658 w 3326"/>
              <a:gd name="T3" fmla="*/ 3333 h 3334"/>
              <a:gd name="T4" fmla="*/ 0 w 3326"/>
              <a:gd name="T5" fmla="*/ 1666 h 3334"/>
              <a:gd name="T6" fmla="*/ 1658 w 3326"/>
              <a:gd name="T7" fmla="*/ 0 h 3334"/>
              <a:gd name="T8" fmla="*/ 3325 w 3326"/>
              <a:gd name="T9" fmla="*/ 1666 h 3334"/>
              <a:gd name="T10" fmla="*/ 1658 w 3326"/>
              <a:gd name="T11" fmla="*/ 333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34">
                <a:moveTo>
                  <a:pt x="1658" y="3333"/>
                </a:moveTo>
                <a:lnTo>
                  <a:pt x="1658" y="3333"/>
                </a:lnTo>
                <a:cubicBezTo>
                  <a:pt x="745" y="3333"/>
                  <a:pt x="0" y="2588"/>
                  <a:pt x="0" y="1666"/>
                </a:cubicBezTo>
                <a:cubicBezTo>
                  <a:pt x="0" y="744"/>
                  <a:pt x="745" y="0"/>
                  <a:pt x="1658" y="0"/>
                </a:cubicBezTo>
                <a:cubicBezTo>
                  <a:pt x="2581" y="0"/>
                  <a:pt x="3325" y="744"/>
                  <a:pt x="3325" y="1666"/>
                </a:cubicBezTo>
                <a:cubicBezTo>
                  <a:pt x="3325" y="2588"/>
                  <a:pt x="2581" y="3333"/>
                  <a:pt x="1658" y="3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11E0C500-146E-9F45-80CD-AAF18300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49" y="5410627"/>
            <a:ext cx="2933657" cy="2941438"/>
          </a:xfrm>
          <a:custGeom>
            <a:avLst/>
            <a:gdLst>
              <a:gd name="T0" fmla="*/ 1667 w 3325"/>
              <a:gd name="T1" fmla="*/ 3333 h 3334"/>
              <a:gd name="T2" fmla="*/ 1667 w 3325"/>
              <a:gd name="T3" fmla="*/ 3333 h 3334"/>
              <a:gd name="T4" fmla="*/ 0 w 3325"/>
              <a:gd name="T5" fmla="*/ 1666 h 3334"/>
              <a:gd name="T6" fmla="*/ 1667 w 3325"/>
              <a:gd name="T7" fmla="*/ 0 h 3334"/>
              <a:gd name="T8" fmla="*/ 3324 w 3325"/>
              <a:gd name="T9" fmla="*/ 1666 h 3334"/>
              <a:gd name="T10" fmla="*/ 1667 w 3325"/>
              <a:gd name="T11" fmla="*/ 333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5" h="3334">
                <a:moveTo>
                  <a:pt x="1667" y="3333"/>
                </a:moveTo>
                <a:lnTo>
                  <a:pt x="1667" y="3333"/>
                </a:lnTo>
                <a:cubicBezTo>
                  <a:pt x="744" y="3333"/>
                  <a:pt x="0" y="2588"/>
                  <a:pt x="0" y="1666"/>
                </a:cubicBezTo>
                <a:cubicBezTo>
                  <a:pt x="0" y="744"/>
                  <a:pt x="744" y="0"/>
                  <a:pt x="1667" y="0"/>
                </a:cubicBezTo>
                <a:cubicBezTo>
                  <a:pt x="2580" y="0"/>
                  <a:pt x="3324" y="744"/>
                  <a:pt x="3324" y="1666"/>
                </a:cubicBezTo>
                <a:cubicBezTo>
                  <a:pt x="3324" y="2588"/>
                  <a:pt x="2580" y="3333"/>
                  <a:pt x="1667" y="33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54">
            <a:extLst>
              <a:ext uri="{FF2B5EF4-FFF2-40B4-BE49-F238E27FC236}">
                <a16:creationId xmlns:a16="http://schemas.microsoft.com/office/drawing/2014/main" id="{2E3D46E3-EB17-D249-8F9E-6157E85B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197" y="5138272"/>
            <a:ext cx="1525190" cy="1525190"/>
          </a:xfrm>
          <a:custGeom>
            <a:avLst/>
            <a:gdLst>
              <a:gd name="T0" fmla="*/ 1727 w 1728"/>
              <a:gd name="T1" fmla="*/ 863 h 1728"/>
              <a:gd name="T2" fmla="*/ 1727 w 1728"/>
              <a:gd name="T3" fmla="*/ 863 h 1728"/>
              <a:gd name="T4" fmla="*/ 863 w 1728"/>
              <a:gd name="T5" fmla="*/ 1727 h 1728"/>
              <a:gd name="T6" fmla="*/ 0 w 1728"/>
              <a:gd name="T7" fmla="*/ 863 h 1728"/>
              <a:gd name="T8" fmla="*/ 863 w 1728"/>
              <a:gd name="T9" fmla="*/ 0 h 1728"/>
              <a:gd name="T10" fmla="*/ 1727 w 1728"/>
              <a:gd name="T11" fmla="*/ 863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8" h="1728">
                <a:moveTo>
                  <a:pt x="1727" y="863"/>
                </a:moveTo>
                <a:lnTo>
                  <a:pt x="1727" y="863"/>
                </a:lnTo>
                <a:cubicBezTo>
                  <a:pt x="1727" y="1340"/>
                  <a:pt x="1340" y="1727"/>
                  <a:pt x="863" y="1727"/>
                </a:cubicBezTo>
                <a:cubicBezTo>
                  <a:pt x="387" y="1727"/>
                  <a:pt x="0" y="1340"/>
                  <a:pt x="0" y="863"/>
                </a:cubicBezTo>
                <a:cubicBezTo>
                  <a:pt x="0" y="387"/>
                  <a:pt x="387" y="0"/>
                  <a:pt x="863" y="0"/>
                </a:cubicBezTo>
                <a:cubicBezTo>
                  <a:pt x="1340" y="0"/>
                  <a:pt x="1727" y="387"/>
                  <a:pt x="1727" y="8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6771578C-F36B-0E43-AEC6-DB115277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197" y="6939707"/>
            <a:ext cx="1525190" cy="1525190"/>
          </a:xfrm>
          <a:custGeom>
            <a:avLst/>
            <a:gdLst>
              <a:gd name="T0" fmla="*/ 1727 w 1728"/>
              <a:gd name="T1" fmla="*/ 864 h 1728"/>
              <a:gd name="T2" fmla="*/ 1727 w 1728"/>
              <a:gd name="T3" fmla="*/ 864 h 1728"/>
              <a:gd name="T4" fmla="*/ 863 w 1728"/>
              <a:gd name="T5" fmla="*/ 1727 h 1728"/>
              <a:gd name="T6" fmla="*/ 0 w 1728"/>
              <a:gd name="T7" fmla="*/ 864 h 1728"/>
              <a:gd name="T8" fmla="*/ 863 w 1728"/>
              <a:gd name="T9" fmla="*/ 0 h 1728"/>
              <a:gd name="T10" fmla="*/ 1727 w 1728"/>
              <a:gd name="T11" fmla="*/ 8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8" h="1728">
                <a:moveTo>
                  <a:pt x="1727" y="864"/>
                </a:moveTo>
                <a:lnTo>
                  <a:pt x="1727" y="864"/>
                </a:lnTo>
                <a:cubicBezTo>
                  <a:pt x="1727" y="1340"/>
                  <a:pt x="1340" y="1727"/>
                  <a:pt x="863" y="1727"/>
                </a:cubicBezTo>
                <a:cubicBezTo>
                  <a:pt x="387" y="1727"/>
                  <a:pt x="0" y="1340"/>
                  <a:pt x="0" y="864"/>
                </a:cubicBezTo>
                <a:cubicBezTo>
                  <a:pt x="0" y="387"/>
                  <a:pt x="387" y="0"/>
                  <a:pt x="863" y="0"/>
                </a:cubicBezTo>
                <a:cubicBezTo>
                  <a:pt x="1340" y="0"/>
                  <a:pt x="1727" y="387"/>
                  <a:pt x="1727" y="8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5">
            <a:extLst>
              <a:ext uri="{FF2B5EF4-FFF2-40B4-BE49-F238E27FC236}">
                <a16:creationId xmlns:a16="http://schemas.microsoft.com/office/drawing/2014/main" id="{88705B2B-5220-DC43-8081-21D48CD0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895" y="11807087"/>
            <a:ext cx="466895" cy="455221"/>
          </a:xfrm>
          <a:custGeom>
            <a:avLst/>
            <a:gdLst>
              <a:gd name="T0" fmla="*/ 258 w 527"/>
              <a:gd name="T1" fmla="*/ 516 h 517"/>
              <a:gd name="T2" fmla="*/ 258 w 527"/>
              <a:gd name="T3" fmla="*/ 516 h 517"/>
              <a:gd name="T4" fmla="*/ 188 w 527"/>
              <a:gd name="T5" fmla="*/ 487 h 517"/>
              <a:gd name="T6" fmla="*/ 40 w 527"/>
              <a:gd name="T7" fmla="*/ 338 h 517"/>
              <a:gd name="T8" fmla="*/ 40 w 527"/>
              <a:gd name="T9" fmla="*/ 189 h 517"/>
              <a:gd name="T10" fmla="*/ 218 w 527"/>
              <a:gd name="T11" fmla="*/ 10 h 517"/>
              <a:gd name="T12" fmla="*/ 238 w 527"/>
              <a:gd name="T13" fmla="*/ 0 h 517"/>
              <a:gd name="T14" fmla="*/ 466 w 527"/>
              <a:gd name="T15" fmla="*/ 0 h 517"/>
              <a:gd name="T16" fmla="*/ 516 w 527"/>
              <a:gd name="T17" fmla="*/ 50 h 517"/>
              <a:gd name="T18" fmla="*/ 526 w 527"/>
              <a:gd name="T19" fmla="*/ 278 h 517"/>
              <a:gd name="T20" fmla="*/ 516 w 527"/>
              <a:gd name="T21" fmla="*/ 298 h 517"/>
              <a:gd name="T22" fmla="*/ 327 w 527"/>
              <a:gd name="T23" fmla="*/ 487 h 517"/>
              <a:gd name="T24" fmla="*/ 258 w 527"/>
              <a:gd name="T25" fmla="*/ 516 h 517"/>
              <a:gd name="T26" fmla="*/ 248 w 527"/>
              <a:gd name="T27" fmla="*/ 50 h 517"/>
              <a:gd name="T28" fmla="*/ 248 w 527"/>
              <a:gd name="T29" fmla="*/ 50 h 517"/>
              <a:gd name="T30" fmla="*/ 69 w 527"/>
              <a:gd name="T31" fmla="*/ 229 h 517"/>
              <a:gd name="T32" fmla="*/ 69 w 527"/>
              <a:gd name="T33" fmla="*/ 298 h 517"/>
              <a:gd name="T34" fmla="*/ 218 w 527"/>
              <a:gd name="T35" fmla="*/ 447 h 517"/>
              <a:gd name="T36" fmla="*/ 298 w 527"/>
              <a:gd name="T37" fmla="*/ 447 h 517"/>
              <a:gd name="T38" fmla="*/ 466 w 527"/>
              <a:gd name="T39" fmla="*/ 268 h 517"/>
              <a:gd name="T40" fmla="*/ 466 w 527"/>
              <a:gd name="T41" fmla="*/ 50 h 517"/>
              <a:gd name="T42" fmla="*/ 248 w 527"/>
              <a:gd name="T43" fmla="*/ 5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7" h="517">
                <a:moveTo>
                  <a:pt x="258" y="516"/>
                </a:moveTo>
                <a:lnTo>
                  <a:pt x="258" y="516"/>
                </a:lnTo>
                <a:cubicBezTo>
                  <a:pt x="228" y="516"/>
                  <a:pt x="208" y="507"/>
                  <a:pt x="188" y="487"/>
                </a:cubicBezTo>
                <a:cubicBezTo>
                  <a:pt x="40" y="338"/>
                  <a:pt x="40" y="338"/>
                  <a:pt x="40" y="338"/>
                </a:cubicBezTo>
                <a:cubicBezTo>
                  <a:pt x="0" y="298"/>
                  <a:pt x="0" y="229"/>
                  <a:pt x="40" y="189"/>
                </a:cubicBezTo>
                <a:cubicBezTo>
                  <a:pt x="218" y="10"/>
                  <a:pt x="218" y="10"/>
                  <a:pt x="218" y="10"/>
                </a:cubicBezTo>
                <a:cubicBezTo>
                  <a:pt x="218" y="0"/>
                  <a:pt x="228" y="0"/>
                  <a:pt x="238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96" y="0"/>
                  <a:pt x="516" y="20"/>
                  <a:pt x="516" y="50"/>
                </a:cubicBezTo>
                <a:cubicBezTo>
                  <a:pt x="526" y="278"/>
                  <a:pt x="526" y="278"/>
                  <a:pt x="526" y="278"/>
                </a:cubicBezTo>
                <a:cubicBezTo>
                  <a:pt x="526" y="288"/>
                  <a:pt x="516" y="288"/>
                  <a:pt x="516" y="298"/>
                </a:cubicBezTo>
                <a:cubicBezTo>
                  <a:pt x="327" y="487"/>
                  <a:pt x="327" y="487"/>
                  <a:pt x="327" y="487"/>
                </a:cubicBezTo>
                <a:cubicBezTo>
                  <a:pt x="307" y="507"/>
                  <a:pt x="288" y="516"/>
                  <a:pt x="258" y="516"/>
                </a:cubicBezTo>
                <a:close/>
                <a:moveTo>
                  <a:pt x="248" y="50"/>
                </a:moveTo>
                <a:lnTo>
                  <a:pt x="248" y="50"/>
                </a:lnTo>
                <a:cubicBezTo>
                  <a:pt x="69" y="229"/>
                  <a:pt x="69" y="229"/>
                  <a:pt x="69" y="229"/>
                </a:cubicBezTo>
                <a:cubicBezTo>
                  <a:pt x="50" y="248"/>
                  <a:pt x="50" y="278"/>
                  <a:pt x="69" y="298"/>
                </a:cubicBezTo>
                <a:cubicBezTo>
                  <a:pt x="218" y="447"/>
                  <a:pt x="218" y="447"/>
                  <a:pt x="218" y="447"/>
                </a:cubicBezTo>
                <a:cubicBezTo>
                  <a:pt x="238" y="467"/>
                  <a:pt x="278" y="467"/>
                  <a:pt x="298" y="447"/>
                </a:cubicBezTo>
                <a:cubicBezTo>
                  <a:pt x="466" y="268"/>
                  <a:pt x="466" y="268"/>
                  <a:pt x="466" y="268"/>
                </a:cubicBezTo>
                <a:cubicBezTo>
                  <a:pt x="466" y="50"/>
                  <a:pt x="466" y="50"/>
                  <a:pt x="466" y="50"/>
                </a:cubicBezTo>
                <a:lnTo>
                  <a:pt x="248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6">
            <a:extLst>
              <a:ext uri="{FF2B5EF4-FFF2-40B4-BE49-F238E27FC236}">
                <a16:creationId xmlns:a16="http://schemas.microsoft.com/office/drawing/2014/main" id="{EB2FDA71-CEE7-BA43-9B28-F36EE356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704" y="11904356"/>
            <a:ext cx="81708" cy="70034"/>
          </a:xfrm>
          <a:custGeom>
            <a:avLst/>
            <a:gdLst>
              <a:gd name="T0" fmla="*/ 70 w 91"/>
              <a:gd name="T1" fmla="*/ 69 h 80"/>
              <a:gd name="T2" fmla="*/ 70 w 91"/>
              <a:gd name="T3" fmla="*/ 69 h 80"/>
              <a:gd name="T4" fmla="*/ 20 w 91"/>
              <a:gd name="T5" fmla="*/ 69 h 80"/>
              <a:gd name="T6" fmla="*/ 20 w 91"/>
              <a:gd name="T7" fmla="*/ 10 h 80"/>
              <a:gd name="T8" fmla="*/ 70 w 91"/>
              <a:gd name="T9" fmla="*/ 10 h 80"/>
              <a:gd name="T10" fmla="*/ 70 w 91"/>
              <a:gd name="T11" fmla="*/ 6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0">
                <a:moveTo>
                  <a:pt x="70" y="69"/>
                </a:moveTo>
                <a:lnTo>
                  <a:pt x="70" y="69"/>
                </a:lnTo>
                <a:cubicBezTo>
                  <a:pt x="60" y="79"/>
                  <a:pt x="30" y="79"/>
                  <a:pt x="20" y="69"/>
                </a:cubicBezTo>
                <a:cubicBezTo>
                  <a:pt x="0" y="49"/>
                  <a:pt x="0" y="29"/>
                  <a:pt x="20" y="10"/>
                </a:cubicBezTo>
                <a:cubicBezTo>
                  <a:pt x="30" y="0"/>
                  <a:pt x="60" y="0"/>
                  <a:pt x="70" y="10"/>
                </a:cubicBezTo>
                <a:cubicBezTo>
                  <a:pt x="90" y="29"/>
                  <a:pt x="90" y="49"/>
                  <a:pt x="7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7">
            <a:extLst>
              <a:ext uri="{FF2B5EF4-FFF2-40B4-BE49-F238E27FC236}">
                <a16:creationId xmlns:a16="http://schemas.microsoft.com/office/drawing/2014/main" id="{BE7B655D-E3B0-364D-91DF-F61FB667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335" y="7484417"/>
            <a:ext cx="482458" cy="299592"/>
          </a:xfrm>
          <a:custGeom>
            <a:avLst/>
            <a:gdLst>
              <a:gd name="T0" fmla="*/ 447 w 547"/>
              <a:gd name="T1" fmla="*/ 338 h 339"/>
              <a:gd name="T2" fmla="*/ 447 w 547"/>
              <a:gd name="T3" fmla="*/ 338 h 339"/>
              <a:gd name="T4" fmla="*/ 209 w 547"/>
              <a:gd name="T5" fmla="*/ 338 h 339"/>
              <a:gd name="T6" fmla="*/ 159 w 547"/>
              <a:gd name="T7" fmla="*/ 288 h 339"/>
              <a:gd name="T8" fmla="*/ 90 w 547"/>
              <a:gd name="T9" fmla="*/ 50 h 339"/>
              <a:gd name="T10" fmla="*/ 30 w 547"/>
              <a:gd name="T11" fmla="*/ 50 h 339"/>
              <a:gd name="T12" fmla="*/ 0 w 547"/>
              <a:gd name="T13" fmla="*/ 20 h 339"/>
              <a:gd name="T14" fmla="*/ 30 w 547"/>
              <a:gd name="T15" fmla="*/ 0 h 339"/>
              <a:gd name="T16" fmla="*/ 110 w 547"/>
              <a:gd name="T17" fmla="*/ 0 h 339"/>
              <a:gd name="T18" fmla="*/ 129 w 547"/>
              <a:gd name="T19" fmla="*/ 20 h 339"/>
              <a:gd name="T20" fmla="*/ 209 w 547"/>
              <a:gd name="T21" fmla="*/ 278 h 339"/>
              <a:gd name="T22" fmla="*/ 209 w 547"/>
              <a:gd name="T23" fmla="*/ 288 h 339"/>
              <a:gd name="T24" fmla="*/ 447 w 547"/>
              <a:gd name="T25" fmla="*/ 288 h 339"/>
              <a:gd name="T26" fmla="*/ 447 w 547"/>
              <a:gd name="T27" fmla="*/ 278 h 339"/>
              <a:gd name="T28" fmla="*/ 487 w 547"/>
              <a:gd name="T29" fmla="*/ 129 h 339"/>
              <a:gd name="T30" fmla="*/ 288 w 547"/>
              <a:gd name="T31" fmla="*/ 129 h 339"/>
              <a:gd name="T32" fmla="*/ 259 w 547"/>
              <a:gd name="T33" fmla="*/ 100 h 339"/>
              <a:gd name="T34" fmla="*/ 288 w 547"/>
              <a:gd name="T35" fmla="*/ 80 h 339"/>
              <a:gd name="T36" fmla="*/ 526 w 547"/>
              <a:gd name="T37" fmla="*/ 80 h 339"/>
              <a:gd name="T38" fmla="*/ 546 w 547"/>
              <a:gd name="T39" fmla="*/ 90 h 339"/>
              <a:gd name="T40" fmla="*/ 546 w 547"/>
              <a:gd name="T41" fmla="*/ 109 h 339"/>
              <a:gd name="T42" fmla="*/ 497 w 547"/>
              <a:gd name="T43" fmla="*/ 288 h 339"/>
              <a:gd name="T44" fmla="*/ 447 w 547"/>
              <a:gd name="T45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7" h="339">
                <a:moveTo>
                  <a:pt x="447" y="338"/>
                </a:moveTo>
                <a:lnTo>
                  <a:pt x="447" y="338"/>
                </a:lnTo>
                <a:cubicBezTo>
                  <a:pt x="209" y="338"/>
                  <a:pt x="209" y="338"/>
                  <a:pt x="209" y="338"/>
                </a:cubicBezTo>
                <a:cubicBezTo>
                  <a:pt x="179" y="338"/>
                  <a:pt x="159" y="318"/>
                  <a:pt x="159" y="288"/>
                </a:cubicBezTo>
                <a:cubicBezTo>
                  <a:pt x="90" y="50"/>
                  <a:pt x="90" y="50"/>
                  <a:pt x="9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9" y="10"/>
                  <a:pt x="129" y="20"/>
                </a:cubicBezTo>
                <a:cubicBezTo>
                  <a:pt x="209" y="278"/>
                  <a:pt x="209" y="278"/>
                  <a:pt x="209" y="278"/>
                </a:cubicBezTo>
                <a:lnTo>
                  <a:pt x="209" y="288"/>
                </a:lnTo>
                <a:cubicBezTo>
                  <a:pt x="447" y="288"/>
                  <a:pt x="447" y="288"/>
                  <a:pt x="447" y="288"/>
                </a:cubicBezTo>
                <a:lnTo>
                  <a:pt x="447" y="278"/>
                </a:lnTo>
                <a:cubicBezTo>
                  <a:pt x="487" y="129"/>
                  <a:pt x="487" y="129"/>
                  <a:pt x="487" y="129"/>
                </a:cubicBezTo>
                <a:cubicBezTo>
                  <a:pt x="288" y="129"/>
                  <a:pt x="288" y="129"/>
                  <a:pt x="288" y="129"/>
                </a:cubicBezTo>
                <a:cubicBezTo>
                  <a:pt x="278" y="129"/>
                  <a:pt x="259" y="119"/>
                  <a:pt x="259" y="100"/>
                </a:cubicBezTo>
                <a:cubicBezTo>
                  <a:pt x="259" y="90"/>
                  <a:pt x="278" y="80"/>
                  <a:pt x="288" y="80"/>
                </a:cubicBezTo>
                <a:cubicBezTo>
                  <a:pt x="526" y="80"/>
                  <a:pt x="526" y="80"/>
                  <a:pt x="526" y="80"/>
                </a:cubicBezTo>
                <a:cubicBezTo>
                  <a:pt x="526" y="80"/>
                  <a:pt x="536" y="80"/>
                  <a:pt x="546" y="90"/>
                </a:cubicBezTo>
                <a:cubicBezTo>
                  <a:pt x="546" y="90"/>
                  <a:pt x="546" y="100"/>
                  <a:pt x="546" y="109"/>
                </a:cubicBezTo>
                <a:cubicBezTo>
                  <a:pt x="497" y="288"/>
                  <a:pt x="497" y="288"/>
                  <a:pt x="497" y="288"/>
                </a:cubicBezTo>
                <a:cubicBezTo>
                  <a:pt x="497" y="318"/>
                  <a:pt x="477" y="338"/>
                  <a:pt x="447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8">
            <a:extLst>
              <a:ext uri="{FF2B5EF4-FFF2-40B4-BE49-F238E27FC236}">
                <a16:creationId xmlns:a16="http://schemas.microsoft.com/office/drawing/2014/main" id="{FDEDC7F0-CCB9-C842-99C4-4F257FF5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169" y="7822917"/>
            <a:ext cx="97269" cy="97269"/>
          </a:xfrm>
          <a:custGeom>
            <a:avLst/>
            <a:gdLst>
              <a:gd name="T0" fmla="*/ 0 w 111"/>
              <a:gd name="T1" fmla="*/ 60 h 111"/>
              <a:gd name="T2" fmla="*/ 0 w 111"/>
              <a:gd name="T3" fmla="*/ 60 h 111"/>
              <a:gd name="T4" fmla="*/ 50 w 111"/>
              <a:gd name="T5" fmla="*/ 0 h 111"/>
              <a:gd name="T6" fmla="*/ 110 w 111"/>
              <a:gd name="T7" fmla="*/ 60 h 111"/>
              <a:gd name="T8" fmla="*/ 50 w 111"/>
              <a:gd name="T9" fmla="*/ 110 h 111"/>
              <a:gd name="T10" fmla="*/ 0 w 111"/>
              <a:gd name="T11" fmla="*/ 6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1">
                <a:moveTo>
                  <a:pt x="0" y="60"/>
                </a:moveTo>
                <a:lnTo>
                  <a:pt x="0" y="60"/>
                </a:lnTo>
                <a:cubicBezTo>
                  <a:pt x="0" y="30"/>
                  <a:pt x="30" y="0"/>
                  <a:pt x="50" y="0"/>
                </a:cubicBezTo>
                <a:cubicBezTo>
                  <a:pt x="80" y="0"/>
                  <a:pt x="110" y="30"/>
                  <a:pt x="110" y="60"/>
                </a:cubicBezTo>
                <a:cubicBezTo>
                  <a:pt x="110" y="80"/>
                  <a:pt x="80" y="110"/>
                  <a:pt x="50" y="110"/>
                </a:cubicBezTo>
                <a:cubicBezTo>
                  <a:pt x="30" y="110"/>
                  <a:pt x="0" y="80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9">
            <a:extLst>
              <a:ext uri="{FF2B5EF4-FFF2-40B4-BE49-F238E27FC236}">
                <a16:creationId xmlns:a16="http://schemas.microsoft.com/office/drawing/2014/main" id="{6EEE7E05-0F7D-5E44-B258-A3C0CBE5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69" y="7822917"/>
            <a:ext cx="97271" cy="97269"/>
          </a:xfrm>
          <a:custGeom>
            <a:avLst/>
            <a:gdLst>
              <a:gd name="T0" fmla="*/ 0 w 110"/>
              <a:gd name="T1" fmla="*/ 60 h 111"/>
              <a:gd name="T2" fmla="*/ 0 w 110"/>
              <a:gd name="T3" fmla="*/ 60 h 111"/>
              <a:gd name="T4" fmla="*/ 50 w 110"/>
              <a:gd name="T5" fmla="*/ 0 h 111"/>
              <a:gd name="T6" fmla="*/ 109 w 110"/>
              <a:gd name="T7" fmla="*/ 60 h 111"/>
              <a:gd name="T8" fmla="*/ 50 w 110"/>
              <a:gd name="T9" fmla="*/ 110 h 111"/>
              <a:gd name="T10" fmla="*/ 0 w 110"/>
              <a:gd name="T11" fmla="*/ 6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1">
                <a:moveTo>
                  <a:pt x="0" y="60"/>
                </a:moveTo>
                <a:lnTo>
                  <a:pt x="0" y="60"/>
                </a:lnTo>
                <a:cubicBezTo>
                  <a:pt x="0" y="30"/>
                  <a:pt x="20" y="0"/>
                  <a:pt x="50" y="0"/>
                </a:cubicBezTo>
                <a:cubicBezTo>
                  <a:pt x="80" y="0"/>
                  <a:pt x="109" y="30"/>
                  <a:pt x="109" y="60"/>
                </a:cubicBezTo>
                <a:cubicBezTo>
                  <a:pt x="109" y="80"/>
                  <a:pt x="80" y="110"/>
                  <a:pt x="50" y="110"/>
                </a:cubicBezTo>
                <a:cubicBezTo>
                  <a:pt x="20" y="110"/>
                  <a:pt x="0" y="80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0">
            <a:extLst>
              <a:ext uri="{FF2B5EF4-FFF2-40B4-BE49-F238E27FC236}">
                <a16:creationId xmlns:a16="http://schemas.microsoft.com/office/drawing/2014/main" id="{F931E503-83A0-764E-863D-9B879844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874" y="5679090"/>
            <a:ext cx="587511" cy="427987"/>
          </a:xfrm>
          <a:custGeom>
            <a:avLst/>
            <a:gdLst>
              <a:gd name="T0" fmla="*/ 565 w 666"/>
              <a:gd name="T1" fmla="*/ 486 h 487"/>
              <a:gd name="T2" fmla="*/ 565 w 666"/>
              <a:gd name="T3" fmla="*/ 486 h 487"/>
              <a:gd name="T4" fmla="*/ 99 w 666"/>
              <a:gd name="T5" fmla="*/ 486 h 487"/>
              <a:gd name="T6" fmla="*/ 0 w 666"/>
              <a:gd name="T7" fmla="*/ 387 h 487"/>
              <a:gd name="T8" fmla="*/ 0 w 666"/>
              <a:gd name="T9" fmla="*/ 99 h 487"/>
              <a:gd name="T10" fmla="*/ 99 w 666"/>
              <a:gd name="T11" fmla="*/ 0 h 487"/>
              <a:gd name="T12" fmla="*/ 565 w 666"/>
              <a:gd name="T13" fmla="*/ 0 h 487"/>
              <a:gd name="T14" fmla="*/ 665 w 666"/>
              <a:gd name="T15" fmla="*/ 99 h 487"/>
              <a:gd name="T16" fmla="*/ 665 w 666"/>
              <a:gd name="T17" fmla="*/ 387 h 487"/>
              <a:gd name="T18" fmla="*/ 565 w 666"/>
              <a:gd name="T19" fmla="*/ 486 h 487"/>
              <a:gd name="T20" fmla="*/ 99 w 666"/>
              <a:gd name="T21" fmla="*/ 60 h 487"/>
              <a:gd name="T22" fmla="*/ 99 w 666"/>
              <a:gd name="T23" fmla="*/ 60 h 487"/>
              <a:gd name="T24" fmla="*/ 49 w 666"/>
              <a:gd name="T25" fmla="*/ 99 h 487"/>
              <a:gd name="T26" fmla="*/ 49 w 666"/>
              <a:gd name="T27" fmla="*/ 387 h 487"/>
              <a:gd name="T28" fmla="*/ 99 w 666"/>
              <a:gd name="T29" fmla="*/ 437 h 487"/>
              <a:gd name="T30" fmla="*/ 565 w 666"/>
              <a:gd name="T31" fmla="*/ 437 h 487"/>
              <a:gd name="T32" fmla="*/ 605 w 666"/>
              <a:gd name="T33" fmla="*/ 387 h 487"/>
              <a:gd name="T34" fmla="*/ 605 w 666"/>
              <a:gd name="T35" fmla="*/ 99 h 487"/>
              <a:gd name="T36" fmla="*/ 565 w 666"/>
              <a:gd name="T37" fmla="*/ 60 h 487"/>
              <a:gd name="T38" fmla="*/ 99 w 666"/>
              <a:gd name="T39" fmla="*/ 6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6" h="487">
                <a:moveTo>
                  <a:pt x="565" y="486"/>
                </a:moveTo>
                <a:lnTo>
                  <a:pt x="565" y="486"/>
                </a:lnTo>
                <a:cubicBezTo>
                  <a:pt x="99" y="486"/>
                  <a:pt x="99" y="486"/>
                  <a:pt x="99" y="486"/>
                </a:cubicBezTo>
                <a:cubicBezTo>
                  <a:pt x="49" y="486"/>
                  <a:pt x="0" y="447"/>
                  <a:pt x="0" y="38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50"/>
                  <a:pt x="49" y="0"/>
                  <a:pt x="9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15" y="0"/>
                  <a:pt x="665" y="50"/>
                  <a:pt x="665" y="99"/>
                </a:cubicBezTo>
                <a:cubicBezTo>
                  <a:pt x="665" y="387"/>
                  <a:pt x="665" y="387"/>
                  <a:pt x="665" y="387"/>
                </a:cubicBezTo>
                <a:cubicBezTo>
                  <a:pt x="665" y="447"/>
                  <a:pt x="615" y="486"/>
                  <a:pt x="565" y="486"/>
                </a:cubicBezTo>
                <a:close/>
                <a:moveTo>
                  <a:pt x="99" y="60"/>
                </a:moveTo>
                <a:lnTo>
                  <a:pt x="99" y="60"/>
                </a:lnTo>
                <a:cubicBezTo>
                  <a:pt x="69" y="60"/>
                  <a:pt x="49" y="80"/>
                  <a:pt x="49" y="99"/>
                </a:cubicBezTo>
                <a:cubicBezTo>
                  <a:pt x="49" y="387"/>
                  <a:pt x="49" y="387"/>
                  <a:pt x="49" y="387"/>
                </a:cubicBezTo>
                <a:cubicBezTo>
                  <a:pt x="49" y="417"/>
                  <a:pt x="69" y="437"/>
                  <a:pt x="99" y="437"/>
                </a:cubicBezTo>
                <a:cubicBezTo>
                  <a:pt x="565" y="437"/>
                  <a:pt x="565" y="437"/>
                  <a:pt x="565" y="437"/>
                </a:cubicBezTo>
                <a:cubicBezTo>
                  <a:pt x="585" y="437"/>
                  <a:pt x="605" y="417"/>
                  <a:pt x="605" y="387"/>
                </a:cubicBezTo>
                <a:cubicBezTo>
                  <a:pt x="605" y="99"/>
                  <a:pt x="605" y="99"/>
                  <a:pt x="605" y="99"/>
                </a:cubicBezTo>
                <a:cubicBezTo>
                  <a:pt x="605" y="80"/>
                  <a:pt x="585" y="60"/>
                  <a:pt x="565" y="60"/>
                </a:cubicBezTo>
                <a:lnTo>
                  <a:pt x="99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1">
            <a:extLst>
              <a:ext uri="{FF2B5EF4-FFF2-40B4-BE49-F238E27FC236}">
                <a16:creationId xmlns:a16="http://schemas.microsoft.com/office/drawing/2014/main" id="{7B426B70-4522-DE4F-873C-D915FADE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540" y="5811377"/>
            <a:ext cx="132287" cy="175087"/>
          </a:xfrm>
          <a:custGeom>
            <a:avLst/>
            <a:gdLst>
              <a:gd name="T0" fmla="*/ 79 w 150"/>
              <a:gd name="T1" fmla="*/ 199 h 200"/>
              <a:gd name="T2" fmla="*/ 79 w 150"/>
              <a:gd name="T3" fmla="*/ 199 h 200"/>
              <a:gd name="T4" fmla="*/ 30 w 150"/>
              <a:gd name="T5" fmla="*/ 199 h 200"/>
              <a:gd name="T6" fmla="*/ 10 w 150"/>
              <a:gd name="T7" fmla="*/ 179 h 200"/>
              <a:gd name="T8" fmla="*/ 10 w 150"/>
              <a:gd name="T9" fmla="*/ 179 h 200"/>
              <a:gd name="T10" fmla="*/ 30 w 150"/>
              <a:gd name="T11" fmla="*/ 159 h 200"/>
              <a:gd name="T12" fmla="*/ 79 w 150"/>
              <a:gd name="T13" fmla="*/ 159 h 200"/>
              <a:gd name="T14" fmla="*/ 99 w 150"/>
              <a:gd name="T15" fmla="*/ 139 h 200"/>
              <a:gd name="T16" fmla="*/ 79 w 150"/>
              <a:gd name="T17" fmla="*/ 119 h 200"/>
              <a:gd name="T18" fmla="*/ 69 w 150"/>
              <a:gd name="T19" fmla="*/ 119 h 200"/>
              <a:gd name="T20" fmla="*/ 10 w 150"/>
              <a:gd name="T21" fmla="*/ 60 h 200"/>
              <a:gd name="T22" fmla="*/ 69 w 150"/>
              <a:gd name="T23" fmla="*/ 0 h 200"/>
              <a:gd name="T24" fmla="*/ 119 w 150"/>
              <a:gd name="T25" fmla="*/ 0 h 200"/>
              <a:gd name="T26" fmla="*/ 139 w 150"/>
              <a:gd name="T27" fmla="*/ 20 h 200"/>
              <a:gd name="T28" fmla="*/ 139 w 150"/>
              <a:gd name="T29" fmla="*/ 20 h 200"/>
              <a:gd name="T30" fmla="*/ 119 w 150"/>
              <a:gd name="T31" fmla="*/ 40 h 200"/>
              <a:gd name="T32" fmla="*/ 69 w 150"/>
              <a:gd name="T33" fmla="*/ 40 h 200"/>
              <a:gd name="T34" fmla="*/ 49 w 150"/>
              <a:gd name="T35" fmla="*/ 60 h 200"/>
              <a:gd name="T36" fmla="*/ 59 w 150"/>
              <a:gd name="T37" fmla="*/ 80 h 200"/>
              <a:gd name="T38" fmla="*/ 79 w 150"/>
              <a:gd name="T39" fmla="*/ 80 h 200"/>
              <a:gd name="T40" fmla="*/ 139 w 150"/>
              <a:gd name="T41" fmla="*/ 139 h 200"/>
              <a:gd name="T42" fmla="*/ 79 w 150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" h="200">
                <a:moveTo>
                  <a:pt x="79" y="199"/>
                </a:moveTo>
                <a:lnTo>
                  <a:pt x="79" y="199"/>
                </a:lnTo>
                <a:cubicBezTo>
                  <a:pt x="30" y="199"/>
                  <a:pt x="30" y="199"/>
                  <a:pt x="30" y="199"/>
                </a:cubicBezTo>
                <a:cubicBezTo>
                  <a:pt x="20" y="199"/>
                  <a:pt x="10" y="188"/>
                  <a:pt x="10" y="179"/>
                </a:cubicBezTo>
                <a:lnTo>
                  <a:pt x="10" y="179"/>
                </a:lnTo>
                <a:cubicBezTo>
                  <a:pt x="10" y="169"/>
                  <a:pt x="20" y="159"/>
                  <a:pt x="30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89" y="159"/>
                  <a:pt x="99" y="149"/>
                  <a:pt x="99" y="139"/>
                </a:cubicBezTo>
                <a:cubicBezTo>
                  <a:pt x="99" y="129"/>
                  <a:pt x="89" y="119"/>
                  <a:pt x="79" y="119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39" y="119"/>
                  <a:pt x="10" y="89"/>
                  <a:pt x="10" y="60"/>
                </a:cubicBezTo>
                <a:cubicBezTo>
                  <a:pt x="0" y="30"/>
                  <a:pt x="30" y="0"/>
                  <a:pt x="6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39" y="10"/>
                  <a:pt x="139" y="20"/>
                </a:cubicBezTo>
                <a:lnTo>
                  <a:pt x="139" y="20"/>
                </a:lnTo>
                <a:cubicBezTo>
                  <a:pt x="139" y="30"/>
                  <a:pt x="129" y="40"/>
                  <a:pt x="119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49" y="40"/>
                  <a:pt x="49" y="50"/>
                  <a:pt x="49" y="60"/>
                </a:cubicBezTo>
                <a:cubicBezTo>
                  <a:pt x="49" y="69"/>
                  <a:pt x="49" y="80"/>
                  <a:pt x="5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119" y="80"/>
                  <a:pt x="149" y="109"/>
                  <a:pt x="139" y="139"/>
                </a:cubicBezTo>
                <a:cubicBezTo>
                  <a:pt x="139" y="169"/>
                  <a:pt x="109" y="199"/>
                  <a:pt x="7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2">
            <a:extLst>
              <a:ext uri="{FF2B5EF4-FFF2-40B4-BE49-F238E27FC236}">
                <a16:creationId xmlns:a16="http://schemas.microsoft.com/office/drawing/2014/main" id="{A6E086B8-F6D2-0147-892C-AE747569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5011" y="5784143"/>
            <a:ext cx="35018" cy="46689"/>
          </a:xfrm>
          <a:custGeom>
            <a:avLst/>
            <a:gdLst>
              <a:gd name="T0" fmla="*/ 40 w 41"/>
              <a:gd name="T1" fmla="*/ 50 h 51"/>
              <a:gd name="T2" fmla="*/ 0 w 41"/>
              <a:gd name="T3" fmla="*/ 50 h 51"/>
              <a:gd name="T4" fmla="*/ 0 w 41"/>
              <a:gd name="T5" fmla="*/ 0 h 51"/>
              <a:gd name="T6" fmla="*/ 40 w 41"/>
              <a:gd name="T7" fmla="*/ 0 h 51"/>
              <a:gd name="T8" fmla="*/ 40 w 41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1">
                <a:moveTo>
                  <a:pt x="40" y="50"/>
                </a:moveTo>
                <a:lnTo>
                  <a:pt x="0" y="50"/>
                </a:lnTo>
                <a:lnTo>
                  <a:pt x="0" y="0"/>
                </a:lnTo>
                <a:lnTo>
                  <a:pt x="40" y="0"/>
                </a:lnTo>
                <a:lnTo>
                  <a:pt x="40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3">
            <a:extLst>
              <a:ext uri="{FF2B5EF4-FFF2-40B4-BE49-F238E27FC236}">
                <a16:creationId xmlns:a16="http://schemas.microsoft.com/office/drawing/2014/main" id="{DBC2B108-DBB1-6147-9339-31386BD29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3340" y="5970901"/>
            <a:ext cx="35016" cy="42797"/>
          </a:xfrm>
          <a:custGeom>
            <a:avLst/>
            <a:gdLst>
              <a:gd name="T0" fmla="*/ 40 w 41"/>
              <a:gd name="T1" fmla="*/ 49 h 50"/>
              <a:gd name="T2" fmla="*/ 0 w 41"/>
              <a:gd name="T3" fmla="*/ 49 h 50"/>
              <a:gd name="T4" fmla="*/ 0 w 41"/>
              <a:gd name="T5" fmla="*/ 0 h 50"/>
              <a:gd name="T6" fmla="*/ 40 w 41"/>
              <a:gd name="T7" fmla="*/ 0 h 50"/>
              <a:gd name="T8" fmla="*/ 40 w 4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0">
                <a:moveTo>
                  <a:pt x="40" y="49"/>
                </a:moveTo>
                <a:lnTo>
                  <a:pt x="0" y="49"/>
                </a:lnTo>
                <a:lnTo>
                  <a:pt x="0" y="0"/>
                </a:lnTo>
                <a:lnTo>
                  <a:pt x="40" y="0"/>
                </a:lnTo>
                <a:lnTo>
                  <a:pt x="4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4">
            <a:extLst>
              <a:ext uri="{FF2B5EF4-FFF2-40B4-BE49-F238E27FC236}">
                <a16:creationId xmlns:a16="http://schemas.microsoft.com/office/drawing/2014/main" id="{25C94035-22CE-1E44-843F-9126739C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098" y="5753017"/>
            <a:ext cx="62253" cy="54471"/>
          </a:xfrm>
          <a:custGeom>
            <a:avLst/>
            <a:gdLst>
              <a:gd name="T0" fmla="*/ 40 w 70"/>
              <a:gd name="T1" fmla="*/ 0 h 60"/>
              <a:gd name="T2" fmla="*/ 40 w 70"/>
              <a:gd name="T3" fmla="*/ 0 h 60"/>
              <a:gd name="T4" fmla="*/ 10 w 70"/>
              <a:gd name="T5" fmla="*/ 19 h 60"/>
              <a:gd name="T6" fmla="*/ 10 w 70"/>
              <a:gd name="T7" fmla="*/ 49 h 60"/>
              <a:gd name="T8" fmla="*/ 10 w 70"/>
              <a:gd name="T9" fmla="*/ 49 h 60"/>
              <a:gd name="T10" fmla="*/ 40 w 70"/>
              <a:gd name="T11" fmla="*/ 49 h 60"/>
              <a:gd name="T12" fmla="*/ 59 w 70"/>
              <a:gd name="T13" fmla="*/ 39 h 60"/>
              <a:gd name="T14" fmla="*/ 69 w 70"/>
              <a:gd name="T15" fmla="*/ 9 h 60"/>
              <a:gd name="T16" fmla="*/ 69 w 70"/>
              <a:gd name="T17" fmla="*/ 9 h 60"/>
              <a:gd name="T18" fmla="*/ 40 w 70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60">
                <a:moveTo>
                  <a:pt x="40" y="0"/>
                </a:moveTo>
                <a:lnTo>
                  <a:pt x="40" y="0"/>
                </a:lnTo>
                <a:cubicBezTo>
                  <a:pt x="10" y="19"/>
                  <a:pt x="10" y="19"/>
                  <a:pt x="10" y="19"/>
                </a:cubicBezTo>
                <a:cubicBezTo>
                  <a:pt x="10" y="29"/>
                  <a:pt x="0" y="39"/>
                  <a:pt x="10" y="49"/>
                </a:cubicBezTo>
                <a:lnTo>
                  <a:pt x="10" y="49"/>
                </a:lnTo>
                <a:cubicBezTo>
                  <a:pt x="10" y="59"/>
                  <a:pt x="29" y="59"/>
                  <a:pt x="40" y="49"/>
                </a:cubicBezTo>
                <a:cubicBezTo>
                  <a:pt x="59" y="39"/>
                  <a:pt x="59" y="39"/>
                  <a:pt x="59" y="39"/>
                </a:cubicBezTo>
                <a:cubicBezTo>
                  <a:pt x="69" y="29"/>
                  <a:pt x="69" y="19"/>
                  <a:pt x="69" y="9"/>
                </a:cubicBezTo>
                <a:lnTo>
                  <a:pt x="69" y="9"/>
                </a:lnTo>
                <a:cubicBezTo>
                  <a:pt x="59" y="0"/>
                  <a:pt x="49" y="0"/>
                  <a:pt x="4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5">
            <a:extLst>
              <a:ext uri="{FF2B5EF4-FFF2-40B4-BE49-F238E27FC236}">
                <a16:creationId xmlns:a16="http://schemas.microsoft.com/office/drawing/2014/main" id="{3BF31C3D-1A80-794D-A243-DEE9D1AA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908" y="5986464"/>
            <a:ext cx="62253" cy="54471"/>
          </a:xfrm>
          <a:custGeom>
            <a:avLst/>
            <a:gdLst>
              <a:gd name="T0" fmla="*/ 40 w 70"/>
              <a:gd name="T1" fmla="*/ 0 h 60"/>
              <a:gd name="T2" fmla="*/ 40 w 70"/>
              <a:gd name="T3" fmla="*/ 0 h 60"/>
              <a:gd name="T4" fmla="*/ 10 w 70"/>
              <a:gd name="T5" fmla="*/ 19 h 60"/>
              <a:gd name="T6" fmla="*/ 0 w 70"/>
              <a:gd name="T7" fmla="*/ 49 h 60"/>
              <a:gd name="T8" fmla="*/ 0 w 70"/>
              <a:gd name="T9" fmla="*/ 49 h 60"/>
              <a:gd name="T10" fmla="*/ 30 w 70"/>
              <a:gd name="T11" fmla="*/ 59 h 60"/>
              <a:gd name="T12" fmla="*/ 60 w 70"/>
              <a:gd name="T13" fmla="*/ 39 h 60"/>
              <a:gd name="T14" fmla="*/ 60 w 70"/>
              <a:gd name="T15" fmla="*/ 9 h 60"/>
              <a:gd name="T16" fmla="*/ 60 w 70"/>
              <a:gd name="T17" fmla="*/ 9 h 60"/>
              <a:gd name="T18" fmla="*/ 40 w 70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60">
                <a:moveTo>
                  <a:pt x="40" y="0"/>
                </a:moveTo>
                <a:lnTo>
                  <a:pt x="40" y="0"/>
                </a:lnTo>
                <a:cubicBezTo>
                  <a:pt x="10" y="19"/>
                  <a:pt x="10" y="19"/>
                  <a:pt x="10" y="19"/>
                </a:cubicBezTo>
                <a:cubicBezTo>
                  <a:pt x="0" y="29"/>
                  <a:pt x="0" y="39"/>
                  <a:pt x="0" y="49"/>
                </a:cubicBezTo>
                <a:lnTo>
                  <a:pt x="0" y="49"/>
                </a:lnTo>
                <a:cubicBezTo>
                  <a:pt x="10" y="59"/>
                  <a:pt x="20" y="59"/>
                  <a:pt x="30" y="59"/>
                </a:cubicBezTo>
                <a:cubicBezTo>
                  <a:pt x="60" y="39"/>
                  <a:pt x="60" y="39"/>
                  <a:pt x="60" y="39"/>
                </a:cubicBezTo>
                <a:cubicBezTo>
                  <a:pt x="69" y="29"/>
                  <a:pt x="69" y="19"/>
                  <a:pt x="60" y="9"/>
                </a:cubicBezTo>
                <a:lnTo>
                  <a:pt x="60" y="9"/>
                </a:lnTo>
                <a:cubicBezTo>
                  <a:pt x="60" y="0"/>
                  <a:pt x="40" y="0"/>
                  <a:pt x="4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6">
            <a:extLst>
              <a:ext uri="{FF2B5EF4-FFF2-40B4-BE49-F238E27FC236}">
                <a16:creationId xmlns:a16="http://schemas.microsoft.com/office/drawing/2014/main" id="{46C446A4-43B4-3F4F-B3E8-210FC811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738" y="1687139"/>
            <a:ext cx="132287" cy="124505"/>
          </a:xfrm>
          <a:custGeom>
            <a:avLst/>
            <a:gdLst>
              <a:gd name="T0" fmla="*/ 109 w 150"/>
              <a:gd name="T1" fmla="*/ 139 h 140"/>
              <a:gd name="T2" fmla="*/ 109 w 150"/>
              <a:gd name="T3" fmla="*/ 139 h 140"/>
              <a:gd name="T4" fmla="*/ 40 w 150"/>
              <a:gd name="T5" fmla="*/ 139 h 140"/>
              <a:gd name="T6" fmla="*/ 0 w 150"/>
              <a:gd name="T7" fmla="*/ 99 h 140"/>
              <a:gd name="T8" fmla="*/ 0 w 150"/>
              <a:gd name="T9" fmla="*/ 40 h 140"/>
              <a:gd name="T10" fmla="*/ 40 w 150"/>
              <a:gd name="T11" fmla="*/ 0 h 140"/>
              <a:gd name="T12" fmla="*/ 109 w 150"/>
              <a:gd name="T13" fmla="*/ 0 h 140"/>
              <a:gd name="T14" fmla="*/ 149 w 150"/>
              <a:gd name="T15" fmla="*/ 40 h 140"/>
              <a:gd name="T16" fmla="*/ 149 w 150"/>
              <a:gd name="T17" fmla="*/ 99 h 140"/>
              <a:gd name="T18" fmla="*/ 109 w 150"/>
              <a:gd name="T19" fmla="*/ 139 h 140"/>
              <a:gd name="T20" fmla="*/ 109 w 150"/>
              <a:gd name="T21" fmla="*/ 40 h 140"/>
              <a:gd name="T22" fmla="*/ 109 w 150"/>
              <a:gd name="T23" fmla="*/ 40 h 140"/>
              <a:gd name="T24" fmla="*/ 40 w 150"/>
              <a:gd name="T25" fmla="*/ 40 h 140"/>
              <a:gd name="T26" fmla="*/ 40 w 150"/>
              <a:gd name="T27" fmla="*/ 99 h 140"/>
              <a:gd name="T28" fmla="*/ 109 w 150"/>
              <a:gd name="T29" fmla="*/ 99 h 140"/>
              <a:gd name="T30" fmla="*/ 109 w 150"/>
              <a:gd name="T3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40">
                <a:moveTo>
                  <a:pt x="109" y="139"/>
                </a:moveTo>
                <a:lnTo>
                  <a:pt x="109" y="139"/>
                </a:lnTo>
                <a:cubicBezTo>
                  <a:pt x="40" y="139"/>
                  <a:pt x="40" y="139"/>
                  <a:pt x="40" y="139"/>
                </a:cubicBezTo>
                <a:cubicBezTo>
                  <a:pt x="20" y="139"/>
                  <a:pt x="0" y="129"/>
                  <a:pt x="0" y="9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0"/>
                  <a:pt x="20" y="0"/>
                  <a:pt x="4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9" y="0"/>
                  <a:pt x="149" y="10"/>
                  <a:pt x="149" y="4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129"/>
                  <a:pt x="129" y="139"/>
                  <a:pt x="109" y="139"/>
                </a:cubicBezTo>
                <a:close/>
                <a:moveTo>
                  <a:pt x="109" y="40"/>
                </a:moveTo>
                <a:lnTo>
                  <a:pt x="109" y="40"/>
                </a:lnTo>
                <a:cubicBezTo>
                  <a:pt x="40" y="40"/>
                  <a:pt x="40" y="40"/>
                  <a:pt x="40" y="40"/>
                </a:cubicBezTo>
                <a:cubicBezTo>
                  <a:pt x="40" y="99"/>
                  <a:pt x="40" y="99"/>
                  <a:pt x="40" y="99"/>
                </a:cubicBezTo>
                <a:cubicBezTo>
                  <a:pt x="109" y="99"/>
                  <a:pt x="109" y="99"/>
                  <a:pt x="109" y="99"/>
                </a:cubicBezTo>
                <a:lnTo>
                  <a:pt x="109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7">
            <a:extLst>
              <a:ext uri="{FF2B5EF4-FFF2-40B4-BE49-F238E27FC236}">
                <a16:creationId xmlns:a16="http://schemas.microsoft.com/office/drawing/2014/main" id="{2EF92FA1-605C-0E46-A6E1-C7407775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877" y="1523725"/>
            <a:ext cx="536929" cy="420205"/>
          </a:xfrm>
          <a:custGeom>
            <a:avLst/>
            <a:gdLst>
              <a:gd name="T0" fmla="*/ 506 w 607"/>
              <a:gd name="T1" fmla="*/ 476 h 477"/>
              <a:gd name="T2" fmla="*/ 506 w 607"/>
              <a:gd name="T3" fmla="*/ 476 h 477"/>
              <a:gd name="T4" fmla="*/ 99 w 607"/>
              <a:gd name="T5" fmla="*/ 476 h 477"/>
              <a:gd name="T6" fmla="*/ 0 w 607"/>
              <a:gd name="T7" fmla="*/ 377 h 477"/>
              <a:gd name="T8" fmla="*/ 0 w 607"/>
              <a:gd name="T9" fmla="*/ 0 h 477"/>
              <a:gd name="T10" fmla="*/ 60 w 607"/>
              <a:gd name="T11" fmla="*/ 0 h 477"/>
              <a:gd name="T12" fmla="*/ 60 w 607"/>
              <a:gd name="T13" fmla="*/ 377 h 477"/>
              <a:gd name="T14" fmla="*/ 99 w 607"/>
              <a:gd name="T15" fmla="*/ 417 h 477"/>
              <a:gd name="T16" fmla="*/ 506 w 607"/>
              <a:gd name="T17" fmla="*/ 417 h 477"/>
              <a:gd name="T18" fmla="*/ 546 w 607"/>
              <a:gd name="T19" fmla="*/ 377 h 477"/>
              <a:gd name="T20" fmla="*/ 546 w 607"/>
              <a:gd name="T21" fmla="*/ 139 h 477"/>
              <a:gd name="T22" fmla="*/ 506 w 607"/>
              <a:gd name="T23" fmla="*/ 89 h 477"/>
              <a:gd name="T24" fmla="*/ 99 w 607"/>
              <a:gd name="T25" fmla="*/ 89 h 477"/>
              <a:gd name="T26" fmla="*/ 99 w 607"/>
              <a:gd name="T27" fmla="*/ 39 h 477"/>
              <a:gd name="T28" fmla="*/ 506 w 607"/>
              <a:gd name="T29" fmla="*/ 39 h 477"/>
              <a:gd name="T30" fmla="*/ 606 w 607"/>
              <a:gd name="T31" fmla="*/ 139 h 477"/>
              <a:gd name="T32" fmla="*/ 606 w 607"/>
              <a:gd name="T33" fmla="*/ 377 h 477"/>
              <a:gd name="T34" fmla="*/ 506 w 607"/>
              <a:gd name="T35" fmla="*/ 47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7" h="477">
                <a:moveTo>
                  <a:pt x="506" y="476"/>
                </a:moveTo>
                <a:lnTo>
                  <a:pt x="506" y="476"/>
                </a:lnTo>
                <a:cubicBezTo>
                  <a:pt x="99" y="476"/>
                  <a:pt x="99" y="476"/>
                  <a:pt x="99" y="476"/>
                </a:cubicBezTo>
                <a:cubicBezTo>
                  <a:pt x="50" y="476"/>
                  <a:pt x="0" y="426"/>
                  <a:pt x="0" y="37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7"/>
                  <a:pt x="80" y="417"/>
                  <a:pt x="99" y="417"/>
                </a:cubicBezTo>
                <a:cubicBezTo>
                  <a:pt x="506" y="417"/>
                  <a:pt x="506" y="417"/>
                  <a:pt x="506" y="417"/>
                </a:cubicBezTo>
                <a:cubicBezTo>
                  <a:pt x="526" y="417"/>
                  <a:pt x="546" y="397"/>
                  <a:pt x="546" y="377"/>
                </a:cubicBezTo>
                <a:cubicBezTo>
                  <a:pt x="546" y="139"/>
                  <a:pt x="546" y="139"/>
                  <a:pt x="546" y="139"/>
                </a:cubicBezTo>
                <a:cubicBezTo>
                  <a:pt x="546" y="109"/>
                  <a:pt x="526" y="89"/>
                  <a:pt x="506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39"/>
                  <a:pt x="99" y="39"/>
                  <a:pt x="99" y="39"/>
                </a:cubicBezTo>
                <a:cubicBezTo>
                  <a:pt x="506" y="39"/>
                  <a:pt x="506" y="39"/>
                  <a:pt x="506" y="39"/>
                </a:cubicBezTo>
                <a:cubicBezTo>
                  <a:pt x="556" y="39"/>
                  <a:pt x="606" y="79"/>
                  <a:pt x="606" y="139"/>
                </a:cubicBezTo>
                <a:cubicBezTo>
                  <a:pt x="606" y="377"/>
                  <a:pt x="606" y="377"/>
                  <a:pt x="606" y="377"/>
                </a:cubicBezTo>
                <a:cubicBezTo>
                  <a:pt x="606" y="426"/>
                  <a:pt x="556" y="476"/>
                  <a:pt x="506" y="4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8">
            <a:extLst>
              <a:ext uri="{FF2B5EF4-FFF2-40B4-BE49-F238E27FC236}">
                <a16:creationId xmlns:a16="http://schemas.microsoft.com/office/drawing/2014/main" id="{A742AA1E-6C8B-4B43-90A7-B747AC99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877" y="1426457"/>
            <a:ext cx="482458" cy="175084"/>
          </a:xfrm>
          <a:custGeom>
            <a:avLst/>
            <a:gdLst>
              <a:gd name="T0" fmla="*/ 99 w 547"/>
              <a:gd name="T1" fmla="*/ 199 h 200"/>
              <a:gd name="T2" fmla="*/ 99 w 547"/>
              <a:gd name="T3" fmla="*/ 199 h 200"/>
              <a:gd name="T4" fmla="*/ 0 w 547"/>
              <a:gd name="T5" fmla="*/ 90 h 200"/>
              <a:gd name="T6" fmla="*/ 109 w 547"/>
              <a:gd name="T7" fmla="*/ 0 h 200"/>
              <a:gd name="T8" fmla="*/ 467 w 547"/>
              <a:gd name="T9" fmla="*/ 0 h 200"/>
              <a:gd name="T10" fmla="*/ 546 w 547"/>
              <a:gd name="T11" fmla="*/ 80 h 200"/>
              <a:gd name="T12" fmla="*/ 546 w 547"/>
              <a:gd name="T13" fmla="*/ 100 h 200"/>
              <a:gd name="T14" fmla="*/ 516 w 547"/>
              <a:gd name="T15" fmla="*/ 129 h 200"/>
              <a:gd name="T16" fmla="*/ 516 w 547"/>
              <a:gd name="T17" fmla="*/ 129 h 200"/>
              <a:gd name="T18" fmla="*/ 496 w 547"/>
              <a:gd name="T19" fmla="*/ 100 h 200"/>
              <a:gd name="T20" fmla="*/ 496 w 547"/>
              <a:gd name="T21" fmla="*/ 80 h 200"/>
              <a:gd name="T22" fmla="*/ 467 w 547"/>
              <a:gd name="T23" fmla="*/ 50 h 200"/>
              <a:gd name="T24" fmla="*/ 109 w 547"/>
              <a:gd name="T25" fmla="*/ 50 h 200"/>
              <a:gd name="T26" fmla="*/ 60 w 547"/>
              <a:gd name="T27" fmla="*/ 90 h 200"/>
              <a:gd name="T28" fmla="*/ 99 w 547"/>
              <a:gd name="T29" fmla="*/ 149 h 200"/>
              <a:gd name="T30" fmla="*/ 99 w 547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7" h="200">
                <a:moveTo>
                  <a:pt x="99" y="199"/>
                </a:moveTo>
                <a:lnTo>
                  <a:pt x="99" y="199"/>
                </a:lnTo>
                <a:cubicBezTo>
                  <a:pt x="40" y="199"/>
                  <a:pt x="0" y="149"/>
                  <a:pt x="0" y="90"/>
                </a:cubicBezTo>
                <a:cubicBezTo>
                  <a:pt x="10" y="30"/>
                  <a:pt x="60" y="0"/>
                  <a:pt x="109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06" y="0"/>
                  <a:pt x="546" y="40"/>
                  <a:pt x="546" y="80"/>
                </a:cubicBezTo>
                <a:cubicBezTo>
                  <a:pt x="546" y="100"/>
                  <a:pt x="546" y="100"/>
                  <a:pt x="546" y="100"/>
                </a:cubicBezTo>
                <a:cubicBezTo>
                  <a:pt x="546" y="110"/>
                  <a:pt x="536" y="129"/>
                  <a:pt x="516" y="129"/>
                </a:cubicBezTo>
                <a:lnTo>
                  <a:pt x="516" y="129"/>
                </a:lnTo>
                <a:cubicBezTo>
                  <a:pt x="506" y="129"/>
                  <a:pt x="496" y="110"/>
                  <a:pt x="496" y="100"/>
                </a:cubicBezTo>
                <a:cubicBezTo>
                  <a:pt x="496" y="80"/>
                  <a:pt x="496" y="80"/>
                  <a:pt x="496" y="80"/>
                </a:cubicBezTo>
                <a:cubicBezTo>
                  <a:pt x="496" y="70"/>
                  <a:pt x="477" y="50"/>
                  <a:pt x="467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80" y="50"/>
                  <a:pt x="60" y="70"/>
                  <a:pt x="60" y="90"/>
                </a:cubicBezTo>
                <a:cubicBezTo>
                  <a:pt x="50" y="119"/>
                  <a:pt x="70" y="149"/>
                  <a:pt x="99" y="149"/>
                </a:cubicBezTo>
                <a:lnTo>
                  <a:pt x="99" y="1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9">
            <a:extLst>
              <a:ext uri="{FF2B5EF4-FFF2-40B4-BE49-F238E27FC236}">
                <a16:creationId xmlns:a16="http://schemas.microsoft.com/office/drawing/2014/main" id="{91865784-8C3C-B942-BBB7-81B10CA6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305" y="7710083"/>
            <a:ext cx="175084" cy="256792"/>
          </a:xfrm>
          <a:custGeom>
            <a:avLst/>
            <a:gdLst>
              <a:gd name="T0" fmla="*/ 198 w 199"/>
              <a:gd name="T1" fmla="*/ 288 h 289"/>
              <a:gd name="T2" fmla="*/ 198 w 199"/>
              <a:gd name="T3" fmla="*/ 288 h 289"/>
              <a:gd name="T4" fmla="*/ 0 w 199"/>
              <a:gd name="T5" fmla="*/ 288 h 289"/>
              <a:gd name="T6" fmla="*/ 0 w 199"/>
              <a:gd name="T7" fmla="*/ 40 h 289"/>
              <a:gd name="T8" fmla="*/ 40 w 199"/>
              <a:gd name="T9" fmla="*/ 0 h 289"/>
              <a:gd name="T10" fmla="*/ 159 w 199"/>
              <a:gd name="T11" fmla="*/ 0 h 289"/>
              <a:gd name="T12" fmla="*/ 198 w 199"/>
              <a:gd name="T13" fmla="*/ 40 h 289"/>
              <a:gd name="T14" fmla="*/ 198 w 199"/>
              <a:gd name="T15" fmla="*/ 288 h 289"/>
              <a:gd name="T16" fmla="*/ 40 w 199"/>
              <a:gd name="T17" fmla="*/ 248 h 289"/>
              <a:gd name="T18" fmla="*/ 40 w 199"/>
              <a:gd name="T19" fmla="*/ 248 h 289"/>
              <a:gd name="T20" fmla="*/ 159 w 199"/>
              <a:gd name="T21" fmla="*/ 248 h 289"/>
              <a:gd name="T22" fmla="*/ 159 w 199"/>
              <a:gd name="T23" fmla="*/ 40 h 289"/>
              <a:gd name="T24" fmla="*/ 159 w 199"/>
              <a:gd name="T25" fmla="*/ 40 h 289"/>
              <a:gd name="T26" fmla="*/ 40 w 199"/>
              <a:gd name="T27" fmla="*/ 40 h 289"/>
              <a:gd name="T28" fmla="*/ 40 w 199"/>
              <a:gd name="T29" fmla="*/ 40 h 289"/>
              <a:gd name="T30" fmla="*/ 40 w 199"/>
              <a:gd name="T31" fmla="*/ 2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89">
                <a:moveTo>
                  <a:pt x="198" y="288"/>
                </a:moveTo>
                <a:lnTo>
                  <a:pt x="198" y="288"/>
                </a:lnTo>
                <a:cubicBezTo>
                  <a:pt x="0" y="288"/>
                  <a:pt x="0" y="288"/>
                  <a:pt x="0" y="28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9" y="0"/>
                  <a:pt x="198" y="20"/>
                  <a:pt x="198" y="40"/>
                </a:cubicBezTo>
                <a:lnTo>
                  <a:pt x="198" y="288"/>
                </a:lnTo>
                <a:close/>
                <a:moveTo>
                  <a:pt x="40" y="248"/>
                </a:moveTo>
                <a:lnTo>
                  <a:pt x="40" y="248"/>
                </a:lnTo>
                <a:cubicBezTo>
                  <a:pt x="159" y="248"/>
                  <a:pt x="159" y="248"/>
                  <a:pt x="159" y="248"/>
                </a:cubicBezTo>
                <a:cubicBezTo>
                  <a:pt x="159" y="40"/>
                  <a:pt x="159" y="40"/>
                  <a:pt x="159" y="40"/>
                </a:cubicBezTo>
                <a:lnTo>
                  <a:pt x="159" y="40"/>
                </a:lnTo>
                <a:cubicBezTo>
                  <a:pt x="40" y="40"/>
                  <a:pt x="40" y="40"/>
                  <a:pt x="40" y="40"/>
                </a:cubicBezTo>
                <a:lnTo>
                  <a:pt x="40" y="40"/>
                </a:lnTo>
                <a:lnTo>
                  <a:pt x="40" y="2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0">
            <a:extLst>
              <a:ext uri="{FF2B5EF4-FFF2-40B4-BE49-F238E27FC236}">
                <a16:creationId xmlns:a16="http://schemas.microsoft.com/office/drawing/2014/main" id="{353677C3-D258-404E-B026-36C2F8E1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674" y="7640049"/>
            <a:ext cx="509692" cy="322937"/>
          </a:xfrm>
          <a:custGeom>
            <a:avLst/>
            <a:gdLst>
              <a:gd name="T0" fmla="*/ 516 w 577"/>
              <a:gd name="T1" fmla="*/ 367 h 368"/>
              <a:gd name="T2" fmla="*/ 516 w 577"/>
              <a:gd name="T3" fmla="*/ 367 h 368"/>
              <a:gd name="T4" fmla="*/ 60 w 577"/>
              <a:gd name="T5" fmla="*/ 367 h 368"/>
              <a:gd name="T6" fmla="*/ 0 w 577"/>
              <a:gd name="T7" fmla="*/ 308 h 368"/>
              <a:gd name="T8" fmla="*/ 0 w 577"/>
              <a:gd name="T9" fmla="*/ 70 h 368"/>
              <a:gd name="T10" fmla="*/ 20 w 577"/>
              <a:gd name="T11" fmla="*/ 50 h 368"/>
              <a:gd name="T12" fmla="*/ 20 w 577"/>
              <a:gd name="T13" fmla="*/ 50 h 368"/>
              <a:gd name="T14" fmla="*/ 50 w 577"/>
              <a:gd name="T15" fmla="*/ 70 h 368"/>
              <a:gd name="T16" fmla="*/ 50 w 577"/>
              <a:gd name="T17" fmla="*/ 308 h 368"/>
              <a:gd name="T18" fmla="*/ 60 w 577"/>
              <a:gd name="T19" fmla="*/ 318 h 368"/>
              <a:gd name="T20" fmla="*/ 516 w 577"/>
              <a:gd name="T21" fmla="*/ 318 h 368"/>
              <a:gd name="T22" fmla="*/ 526 w 577"/>
              <a:gd name="T23" fmla="*/ 308 h 368"/>
              <a:gd name="T24" fmla="*/ 526 w 577"/>
              <a:gd name="T25" fmla="*/ 0 h 368"/>
              <a:gd name="T26" fmla="*/ 576 w 577"/>
              <a:gd name="T27" fmla="*/ 0 h 368"/>
              <a:gd name="T28" fmla="*/ 576 w 577"/>
              <a:gd name="T29" fmla="*/ 308 h 368"/>
              <a:gd name="T30" fmla="*/ 516 w 577"/>
              <a:gd name="T31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7" h="368">
                <a:moveTo>
                  <a:pt x="516" y="367"/>
                </a:moveTo>
                <a:lnTo>
                  <a:pt x="516" y="367"/>
                </a:lnTo>
                <a:cubicBezTo>
                  <a:pt x="60" y="367"/>
                  <a:pt x="60" y="367"/>
                  <a:pt x="60" y="367"/>
                </a:cubicBezTo>
                <a:cubicBezTo>
                  <a:pt x="20" y="367"/>
                  <a:pt x="0" y="347"/>
                  <a:pt x="0" y="30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59"/>
                  <a:pt x="10" y="50"/>
                  <a:pt x="20" y="50"/>
                </a:cubicBezTo>
                <a:lnTo>
                  <a:pt x="20" y="50"/>
                </a:lnTo>
                <a:cubicBezTo>
                  <a:pt x="40" y="50"/>
                  <a:pt x="50" y="59"/>
                  <a:pt x="50" y="70"/>
                </a:cubicBezTo>
                <a:cubicBezTo>
                  <a:pt x="50" y="308"/>
                  <a:pt x="50" y="308"/>
                  <a:pt x="50" y="308"/>
                </a:cubicBezTo>
                <a:cubicBezTo>
                  <a:pt x="50" y="318"/>
                  <a:pt x="50" y="318"/>
                  <a:pt x="60" y="318"/>
                </a:cubicBezTo>
                <a:cubicBezTo>
                  <a:pt x="516" y="318"/>
                  <a:pt x="516" y="318"/>
                  <a:pt x="516" y="318"/>
                </a:cubicBezTo>
                <a:cubicBezTo>
                  <a:pt x="516" y="318"/>
                  <a:pt x="526" y="318"/>
                  <a:pt x="526" y="308"/>
                </a:cubicBezTo>
                <a:cubicBezTo>
                  <a:pt x="526" y="0"/>
                  <a:pt x="526" y="0"/>
                  <a:pt x="526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76" y="308"/>
                  <a:pt x="576" y="308"/>
                  <a:pt x="576" y="308"/>
                </a:cubicBezTo>
                <a:cubicBezTo>
                  <a:pt x="576" y="347"/>
                  <a:pt x="546" y="367"/>
                  <a:pt x="516" y="3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1">
            <a:extLst>
              <a:ext uri="{FF2B5EF4-FFF2-40B4-BE49-F238E27FC236}">
                <a16:creationId xmlns:a16="http://schemas.microsoft.com/office/drawing/2014/main" id="{92DA7247-3C15-4B4E-A108-0627419D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874" y="7429946"/>
            <a:ext cx="587511" cy="245121"/>
          </a:xfrm>
          <a:custGeom>
            <a:avLst/>
            <a:gdLst>
              <a:gd name="T0" fmla="*/ 556 w 666"/>
              <a:gd name="T1" fmla="*/ 278 h 279"/>
              <a:gd name="T2" fmla="*/ 556 w 666"/>
              <a:gd name="T3" fmla="*/ 278 h 279"/>
              <a:gd name="T4" fmla="*/ 486 w 666"/>
              <a:gd name="T5" fmla="*/ 238 h 279"/>
              <a:gd name="T6" fmla="*/ 407 w 666"/>
              <a:gd name="T7" fmla="*/ 278 h 279"/>
              <a:gd name="T8" fmla="*/ 327 w 666"/>
              <a:gd name="T9" fmla="*/ 238 h 279"/>
              <a:gd name="T10" fmla="*/ 258 w 666"/>
              <a:gd name="T11" fmla="*/ 278 h 279"/>
              <a:gd name="T12" fmla="*/ 178 w 666"/>
              <a:gd name="T13" fmla="*/ 238 h 279"/>
              <a:gd name="T14" fmla="*/ 99 w 666"/>
              <a:gd name="T15" fmla="*/ 278 h 279"/>
              <a:gd name="T16" fmla="*/ 0 w 666"/>
              <a:gd name="T17" fmla="*/ 168 h 279"/>
              <a:gd name="T18" fmla="*/ 0 w 666"/>
              <a:gd name="T19" fmla="*/ 159 h 279"/>
              <a:gd name="T20" fmla="*/ 89 w 666"/>
              <a:gd name="T21" fmla="*/ 30 h 279"/>
              <a:gd name="T22" fmla="*/ 129 w 666"/>
              <a:gd name="T23" fmla="*/ 0 h 279"/>
              <a:gd name="T24" fmla="*/ 526 w 666"/>
              <a:gd name="T25" fmla="*/ 0 h 279"/>
              <a:gd name="T26" fmla="*/ 526 w 666"/>
              <a:gd name="T27" fmla="*/ 0 h 279"/>
              <a:gd name="T28" fmla="*/ 575 w 666"/>
              <a:gd name="T29" fmla="*/ 30 h 279"/>
              <a:gd name="T30" fmla="*/ 665 w 666"/>
              <a:gd name="T31" fmla="*/ 159 h 279"/>
              <a:gd name="T32" fmla="*/ 665 w 666"/>
              <a:gd name="T33" fmla="*/ 168 h 279"/>
              <a:gd name="T34" fmla="*/ 565 w 666"/>
              <a:gd name="T35" fmla="*/ 278 h 279"/>
              <a:gd name="T36" fmla="*/ 556 w 666"/>
              <a:gd name="T37" fmla="*/ 278 h 279"/>
              <a:gd name="T38" fmla="*/ 486 w 666"/>
              <a:gd name="T39" fmla="*/ 168 h 279"/>
              <a:gd name="T40" fmla="*/ 486 w 666"/>
              <a:gd name="T41" fmla="*/ 168 h 279"/>
              <a:gd name="T42" fmla="*/ 486 w 666"/>
              <a:gd name="T43" fmla="*/ 168 h 279"/>
              <a:gd name="T44" fmla="*/ 516 w 666"/>
              <a:gd name="T45" fmla="*/ 188 h 279"/>
              <a:gd name="T46" fmla="*/ 565 w 666"/>
              <a:gd name="T47" fmla="*/ 218 h 279"/>
              <a:gd name="T48" fmla="*/ 605 w 666"/>
              <a:gd name="T49" fmla="*/ 178 h 279"/>
              <a:gd name="T50" fmla="*/ 526 w 666"/>
              <a:gd name="T51" fmla="*/ 59 h 279"/>
              <a:gd name="T52" fmla="*/ 129 w 666"/>
              <a:gd name="T53" fmla="*/ 59 h 279"/>
              <a:gd name="T54" fmla="*/ 129 w 666"/>
              <a:gd name="T55" fmla="*/ 59 h 279"/>
              <a:gd name="T56" fmla="*/ 49 w 666"/>
              <a:gd name="T57" fmla="*/ 168 h 279"/>
              <a:gd name="T58" fmla="*/ 99 w 666"/>
              <a:gd name="T59" fmla="*/ 218 h 279"/>
              <a:gd name="T60" fmla="*/ 148 w 666"/>
              <a:gd name="T61" fmla="*/ 188 h 279"/>
              <a:gd name="T62" fmla="*/ 178 w 666"/>
              <a:gd name="T63" fmla="*/ 168 h 279"/>
              <a:gd name="T64" fmla="*/ 178 w 666"/>
              <a:gd name="T65" fmla="*/ 168 h 279"/>
              <a:gd name="T66" fmla="*/ 208 w 666"/>
              <a:gd name="T67" fmla="*/ 188 h 279"/>
              <a:gd name="T68" fmla="*/ 258 w 666"/>
              <a:gd name="T69" fmla="*/ 218 h 279"/>
              <a:gd name="T70" fmla="*/ 297 w 666"/>
              <a:gd name="T71" fmla="*/ 188 h 279"/>
              <a:gd name="T72" fmla="*/ 327 w 666"/>
              <a:gd name="T73" fmla="*/ 168 h 279"/>
              <a:gd name="T74" fmla="*/ 327 w 666"/>
              <a:gd name="T75" fmla="*/ 168 h 279"/>
              <a:gd name="T76" fmla="*/ 357 w 666"/>
              <a:gd name="T77" fmla="*/ 188 h 279"/>
              <a:gd name="T78" fmla="*/ 407 w 666"/>
              <a:gd name="T79" fmla="*/ 218 h 279"/>
              <a:gd name="T80" fmla="*/ 456 w 666"/>
              <a:gd name="T81" fmla="*/ 188 h 279"/>
              <a:gd name="T82" fmla="*/ 486 w 666"/>
              <a:gd name="T83" fmla="*/ 16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6" h="279">
                <a:moveTo>
                  <a:pt x="556" y="278"/>
                </a:moveTo>
                <a:lnTo>
                  <a:pt x="556" y="278"/>
                </a:lnTo>
                <a:cubicBezTo>
                  <a:pt x="526" y="278"/>
                  <a:pt x="506" y="258"/>
                  <a:pt x="486" y="238"/>
                </a:cubicBezTo>
                <a:cubicBezTo>
                  <a:pt x="466" y="258"/>
                  <a:pt x="437" y="278"/>
                  <a:pt x="407" y="278"/>
                </a:cubicBezTo>
                <a:cubicBezTo>
                  <a:pt x="377" y="278"/>
                  <a:pt x="347" y="258"/>
                  <a:pt x="327" y="238"/>
                </a:cubicBezTo>
                <a:cubicBezTo>
                  <a:pt x="317" y="258"/>
                  <a:pt x="288" y="278"/>
                  <a:pt x="258" y="278"/>
                </a:cubicBezTo>
                <a:cubicBezTo>
                  <a:pt x="228" y="278"/>
                  <a:pt x="198" y="258"/>
                  <a:pt x="178" y="238"/>
                </a:cubicBezTo>
                <a:cubicBezTo>
                  <a:pt x="159" y="258"/>
                  <a:pt x="129" y="278"/>
                  <a:pt x="99" y="278"/>
                </a:cubicBezTo>
                <a:cubicBezTo>
                  <a:pt x="40" y="268"/>
                  <a:pt x="0" y="218"/>
                  <a:pt x="0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89" y="30"/>
                  <a:pt x="89" y="30"/>
                  <a:pt x="89" y="30"/>
                </a:cubicBezTo>
                <a:cubicBezTo>
                  <a:pt x="99" y="10"/>
                  <a:pt x="119" y="0"/>
                  <a:pt x="129" y="0"/>
                </a:cubicBezTo>
                <a:cubicBezTo>
                  <a:pt x="526" y="0"/>
                  <a:pt x="526" y="0"/>
                  <a:pt x="526" y="0"/>
                </a:cubicBezTo>
                <a:lnTo>
                  <a:pt x="526" y="0"/>
                </a:lnTo>
                <a:cubicBezTo>
                  <a:pt x="545" y="0"/>
                  <a:pt x="565" y="10"/>
                  <a:pt x="575" y="30"/>
                </a:cubicBezTo>
                <a:cubicBezTo>
                  <a:pt x="665" y="159"/>
                  <a:pt x="665" y="159"/>
                  <a:pt x="665" y="159"/>
                </a:cubicBezTo>
                <a:cubicBezTo>
                  <a:pt x="665" y="168"/>
                  <a:pt x="665" y="168"/>
                  <a:pt x="665" y="168"/>
                </a:cubicBezTo>
                <a:cubicBezTo>
                  <a:pt x="665" y="228"/>
                  <a:pt x="625" y="268"/>
                  <a:pt x="565" y="278"/>
                </a:cubicBezTo>
                <a:cubicBezTo>
                  <a:pt x="565" y="278"/>
                  <a:pt x="565" y="278"/>
                  <a:pt x="556" y="278"/>
                </a:cubicBezTo>
                <a:close/>
                <a:moveTo>
                  <a:pt x="486" y="168"/>
                </a:moveTo>
                <a:lnTo>
                  <a:pt x="486" y="168"/>
                </a:lnTo>
                <a:lnTo>
                  <a:pt x="486" y="168"/>
                </a:lnTo>
                <a:cubicBezTo>
                  <a:pt x="496" y="168"/>
                  <a:pt x="506" y="178"/>
                  <a:pt x="516" y="188"/>
                </a:cubicBezTo>
                <a:cubicBezTo>
                  <a:pt x="526" y="208"/>
                  <a:pt x="545" y="228"/>
                  <a:pt x="565" y="218"/>
                </a:cubicBezTo>
                <a:cubicBezTo>
                  <a:pt x="585" y="218"/>
                  <a:pt x="605" y="198"/>
                  <a:pt x="605" y="178"/>
                </a:cubicBezTo>
                <a:cubicBezTo>
                  <a:pt x="526" y="59"/>
                  <a:pt x="526" y="59"/>
                  <a:pt x="526" y="59"/>
                </a:cubicBezTo>
                <a:cubicBezTo>
                  <a:pt x="129" y="59"/>
                  <a:pt x="129" y="59"/>
                  <a:pt x="129" y="59"/>
                </a:cubicBezTo>
                <a:lnTo>
                  <a:pt x="129" y="59"/>
                </a:lnTo>
                <a:cubicBezTo>
                  <a:pt x="49" y="168"/>
                  <a:pt x="49" y="168"/>
                  <a:pt x="49" y="168"/>
                </a:cubicBezTo>
                <a:cubicBezTo>
                  <a:pt x="59" y="198"/>
                  <a:pt x="79" y="218"/>
                  <a:pt x="99" y="218"/>
                </a:cubicBezTo>
                <a:cubicBezTo>
                  <a:pt x="119" y="218"/>
                  <a:pt x="139" y="208"/>
                  <a:pt x="148" y="188"/>
                </a:cubicBezTo>
                <a:cubicBezTo>
                  <a:pt x="159" y="178"/>
                  <a:pt x="168" y="168"/>
                  <a:pt x="178" y="168"/>
                </a:cubicBezTo>
                <a:lnTo>
                  <a:pt x="178" y="168"/>
                </a:lnTo>
                <a:cubicBezTo>
                  <a:pt x="188" y="168"/>
                  <a:pt x="208" y="178"/>
                  <a:pt x="208" y="188"/>
                </a:cubicBezTo>
                <a:cubicBezTo>
                  <a:pt x="218" y="208"/>
                  <a:pt x="238" y="218"/>
                  <a:pt x="258" y="218"/>
                </a:cubicBezTo>
                <a:cubicBezTo>
                  <a:pt x="278" y="218"/>
                  <a:pt x="297" y="208"/>
                  <a:pt x="297" y="188"/>
                </a:cubicBezTo>
                <a:cubicBezTo>
                  <a:pt x="307" y="178"/>
                  <a:pt x="317" y="168"/>
                  <a:pt x="327" y="168"/>
                </a:cubicBezTo>
                <a:lnTo>
                  <a:pt x="327" y="168"/>
                </a:lnTo>
                <a:cubicBezTo>
                  <a:pt x="347" y="168"/>
                  <a:pt x="357" y="178"/>
                  <a:pt x="357" y="188"/>
                </a:cubicBezTo>
                <a:cubicBezTo>
                  <a:pt x="367" y="208"/>
                  <a:pt x="387" y="218"/>
                  <a:pt x="407" y="218"/>
                </a:cubicBezTo>
                <a:cubicBezTo>
                  <a:pt x="426" y="218"/>
                  <a:pt x="446" y="208"/>
                  <a:pt x="456" y="188"/>
                </a:cubicBezTo>
                <a:cubicBezTo>
                  <a:pt x="456" y="178"/>
                  <a:pt x="466" y="168"/>
                  <a:pt x="486" y="1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2">
            <a:extLst>
              <a:ext uri="{FF2B5EF4-FFF2-40B4-BE49-F238E27FC236}">
                <a16:creationId xmlns:a16="http://schemas.microsoft.com/office/drawing/2014/main" id="{BF648B5C-041F-584B-8862-03538E04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526" y="12044425"/>
            <a:ext cx="175087" cy="256792"/>
          </a:xfrm>
          <a:custGeom>
            <a:avLst/>
            <a:gdLst>
              <a:gd name="T0" fmla="*/ 199 w 200"/>
              <a:gd name="T1" fmla="*/ 288 h 289"/>
              <a:gd name="T2" fmla="*/ 199 w 200"/>
              <a:gd name="T3" fmla="*/ 288 h 289"/>
              <a:gd name="T4" fmla="*/ 0 w 200"/>
              <a:gd name="T5" fmla="*/ 288 h 289"/>
              <a:gd name="T6" fmla="*/ 0 w 200"/>
              <a:gd name="T7" fmla="*/ 40 h 289"/>
              <a:gd name="T8" fmla="*/ 40 w 200"/>
              <a:gd name="T9" fmla="*/ 0 h 289"/>
              <a:gd name="T10" fmla="*/ 159 w 200"/>
              <a:gd name="T11" fmla="*/ 0 h 289"/>
              <a:gd name="T12" fmla="*/ 199 w 200"/>
              <a:gd name="T13" fmla="*/ 40 h 289"/>
              <a:gd name="T14" fmla="*/ 199 w 200"/>
              <a:gd name="T15" fmla="*/ 288 h 289"/>
              <a:gd name="T16" fmla="*/ 40 w 200"/>
              <a:gd name="T17" fmla="*/ 248 h 289"/>
              <a:gd name="T18" fmla="*/ 40 w 200"/>
              <a:gd name="T19" fmla="*/ 248 h 289"/>
              <a:gd name="T20" fmla="*/ 159 w 200"/>
              <a:gd name="T21" fmla="*/ 248 h 289"/>
              <a:gd name="T22" fmla="*/ 159 w 200"/>
              <a:gd name="T23" fmla="*/ 40 h 289"/>
              <a:gd name="T24" fmla="*/ 159 w 200"/>
              <a:gd name="T25" fmla="*/ 40 h 289"/>
              <a:gd name="T26" fmla="*/ 40 w 200"/>
              <a:gd name="T27" fmla="*/ 40 h 289"/>
              <a:gd name="T28" fmla="*/ 40 w 200"/>
              <a:gd name="T29" fmla="*/ 40 h 289"/>
              <a:gd name="T30" fmla="*/ 40 w 200"/>
              <a:gd name="T31" fmla="*/ 2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89">
                <a:moveTo>
                  <a:pt x="199" y="288"/>
                </a:moveTo>
                <a:lnTo>
                  <a:pt x="199" y="288"/>
                </a:lnTo>
                <a:cubicBezTo>
                  <a:pt x="0" y="288"/>
                  <a:pt x="0" y="288"/>
                  <a:pt x="0" y="28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9" y="0"/>
                  <a:pt x="199" y="20"/>
                  <a:pt x="199" y="40"/>
                </a:cubicBezTo>
                <a:lnTo>
                  <a:pt x="199" y="288"/>
                </a:lnTo>
                <a:close/>
                <a:moveTo>
                  <a:pt x="40" y="248"/>
                </a:moveTo>
                <a:lnTo>
                  <a:pt x="40" y="248"/>
                </a:lnTo>
                <a:cubicBezTo>
                  <a:pt x="159" y="248"/>
                  <a:pt x="159" y="248"/>
                  <a:pt x="159" y="248"/>
                </a:cubicBezTo>
                <a:cubicBezTo>
                  <a:pt x="159" y="40"/>
                  <a:pt x="159" y="40"/>
                  <a:pt x="159" y="40"/>
                </a:cubicBezTo>
                <a:lnTo>
                  <a:pt x="159" y="40"/>
                </a:lnTo>
                <a:cubicBezTo>
                  <a:pt x="40" y="40"/>
                  <a:pt x="40" y="40"/>
                  <a:pt x="40" y="40"/>
                </a:cubicBezTo>
                <a:lnTo>
                  <a:pt x="40" y="40"/>
                </a:lnTo>
                <a:lnTo>
                  <a:pt x="40" y="2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83">
            <a:extLst>
              <a:ext uri="{FF2B5EF4-FFF2-40B4-BE49-F238E27FC236}">
                <a16:creationId xmlns:a16="http://schemas.microsoft.com/office/drawing/2014/main" id="{438D08CA-D6AE-574D-8E7E-9BCB9599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895" y="11974390"/>
            <a:ext cx="509695" cy="322937"/>
          </a:xfrm>
          <a:custGeom>
            <a:avLst/>
            <a:gdLst>
              <a:gd name="T0" fmla="*/ 516 w 576"/>
              <a:gd name="T1" fmla="*/ 367 h 368"/>
              <a:gd name="T2" fmla="*/ 516 w 576"/>
              <a:gd name="T3" fmla="*/ 367 h 368"/>
              <a:gd name="T4" fmla="*/ 59 w 576"/>
              <a:gd name="T5" fmla="*/ 367 h 368"/>
              <a:gd name="T6" fmla="*/ 0 w 576"/>
              <a:gd name="T7" fmla="*/ 307 h 368"/>
              <a:gd name="T8" fmla="*/ 0 w 576"/>
              <a:gd name="T9" fmla="*/ 69 h 368"/>
              <a:gd name="T10" fmla="*/ 20 w 576"/>
              <a:gd name="T11" fmla="*/ 50 h 368"/>
              <a:gd name="T12" fmla="*/ 20 w 576"/>
              <a:gd name="T13" fmla="*/ 50 h 368"/>
              <a:gd name="T14" fmla="*/ 49 w 576"/>
              <a:gd name="T15" fmla="*/ 69 h 368"/>
              <a:gd name="T16" fmla="*/ 49 w 576"/>
              <a:gd name="T17" fmla="*/ 307 h 368"/>
              <a:gd name="T18" fmla="*/ 59 w 576"/>
              <a:gd name="T19" fmla="*/ 318 h 368"/>
              <a:gd name="T20" fmla="*/ 516 w 576"/>
              <a:gd name="T21" fmla="*/ 318 h 368"/>
              <a:gd name="T22" fmla="*/ 526 w 576"/>
              <a:gd name="T23" fmla="*/ 307 h 368"/>
              <a:gd name="T24" fmla="*/ 526 w 576"/>
              <a:gd name="T25" fmla="*/ 0 h 368"/>
              <a:gd name="T26" fmla="*/ 575 w 576"/>
              <a:gd name="T27" fmla="*/ 0 h 368"/>
              <a:gd name="T28" fmla="*/ 575 w 576"/>
              <a:gd name="T29" fmla="*/ 307 h 368"/>
              <a:gd name="T30" fmla="*/ 516 w 576"/>
              <a:gd name="T31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368">
                <a:moveTo>
                  <a:pt x="516" y="367"/>
                </a:moveTo>
                <a:lnTo>
                  <a:pt x="516" y="367"/>
                </a:lnTo>
                <a:cubicBezTo>
                  <a:pt x="59" y="367"/>
                  <a:pt x="59" y="367"/>
                  <a:pt x="59" y="367"/>
                </a:cubicBezTo>
                <a:cubicBezTo>
                  <a:pt x="29" y="367"/>
                  <a:pt x="0" y="347"/>
                  <a:pt x="0" y="30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9"/>
                  <a:pt x="10" y="50"/>
                  <a:pt x="20" y="50"/>
                </a:cubicBezTo>
                <a:lnTo>
                  <a:pt x="20" y="50"/>
                </a:lnTo>
                <a:cubicBezTo>
                  <a:pt x="40" y="50"/>
                  <a:pt x="49" y="59"/>
                  <a:pt x="49" y="69"/>
                </a:cubicBezTo>
                <a:cubicBezTo>
                  <a:pt x="49" y="307"/>
                  <a:pt x="49" y="307"/>
                  <a:pt x="49" y="307"/>
                </a:cubicBezTo>
                <a:cubicBezTo>
                  <a:pt x="49" y="318"/>
                  <a:pt x="49" y="318"/>
                  <a:pt x="59" y="318"/>
                </a:cubicBezTo>
                <a:cubicBezTo>
                  <a:pt x="516" y="318"/>
                  <a:pt x="516" y="318"/>
                  <a:pt x="516" y="318"/>
                </a:cubicBezTo>
                <a:cubicBezTo>
                  <a:pt x="526" y="318"/>
                  <a:pt x="526" y="318"/>
                  <a:pt x="526" y="307"/>
                </a:cubicBezTo>
                <a:cubicBezTo>
                  <a:pt x="526" y="0"/>
                  <a:pt x="526" y="0"/>
                  <a:pt x="526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307"/>
                  <a:pt x="575" y="307"/>
                  <a:pt x="575" y="307"/>
                </a:cubicBezTo>
                <a:cubicBezTo>
                  <a:pt x="575" y="347"/>
                  <a:pt x="556" y="367"/>
                  <a:pt x="516" y="3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84">
            <a:extLst>
              <a:ext uri="{FF2B5EF4-FFF2-40B4-BE49-F238E27FC236}">
                <a16:creationId xmlns:a16="http://schemas.microsoft.com/office/drawing/2014/main" id="{C7768382-54A7-D649-AB67-11F798AC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05" y="11764288"/>
            <a:ext cx="587511" cy="245121"/>
          </a:xfrm>
          <a:custGeom>
            <a:avLst/>
            <a:gdLst>
              <a:gd name="T0" fmla="*/ 566 w 666"/>
              <a:gd name="T1" fmla="*/ 278 h 279"/>
              <a:gd name="T2" fmla="*/ 566 w 666"/>
              <a:gd name="T3" fmla="*/ 278 h 279"/>
              <a:gd name="T4" fmla="*/ 487 w 666"/>
              <a:gd name="T5" fmla="*/ 238 h 279"/>
              <a:gd name="T6" fmla="*/ 407 w 666"/>
              <a:gd name="T7" fmla="*/ 268 h 279"/>
              <a:gd name="T8" fmla="*/ 338 w 666"/>
              <a:gd name="T9" fmla="*/ 238 h 279"/>
              <a:gd name="T10" fmla="*/ 258 w 666"/>
              <a:gd name="T11" fmla="*/ 268 h 279"/>
              <a:gd name="T12" fmla="*/ 179 w 666"/>
              <a:gd name="T13" fmla="*/ 238 h 279"/>
              <a:gd name="T14" fmla="*/ 99 w 666"/>
              <a:gd name="T15" fmla="*/ 268 h 279"/>
              <a:gd name="T16" fmla="*/ 0 w 666"/>
              <a:gd name="T17" fmla="*/ 169 h 279"/>
              <a:gd name="T18" fmla="*/ 0 w 666"/>
              <a:gd name="T19" fmla="*/ 159 h 279"/>
              <a:gd name="T20" fmla="*/ 90 w 666"/>
              <a:gd name="T21" fmla="*/ 20 h 279"/>
              <a:gd name="T22" fmla="*/ 139 w 666"/>
              <a:gd name="T23" fmla="*/ 0 h 279"/>
              <a:gd name="T24" fmla="*/ 526 w 666"/>
              <a:gd name="T25" fmla="*/ 0 h 279"/>
              <a:gd name="T26" fmla="*/ 526 w 666"/>
              <a:gd name="T27" fmla="*/ 0 h 279"/>
              <a:gd name="T28" fmla="*/ 576 w 666"/>
              <a:gd name="T29" fmla="*/ 20 h 279"/>
              <a:gd name="T30" fmla="*/ 665 w 666"/>
              <a:gd name="T31" fmla="*/ 159 h 279"/>
              <a:gd name="T32" fmla="*/ 665 w 666"/>
              <a:gd name="T33" fmla="*/ 169 h 279"/>
              <a:gd name="T34" fmla="*/ 566 w 666"/>
              <a:gd name="T35" fmla="*/ 278 h 279"/>
              <a:gd name="T36" fmla="*/ 487 w 666"/>
              <a:gd name="T37" fmla="*/ 169 h 279"/>
              <a:gd name="T38" fmla="*/ 487 w 666"/>
              <a:gd name="T39" fmla="*/ 169 h 279"/>
              <a:gd name="T40" fmla="*/ 487 w 666"/>
              <a:gd name="T41" fmla="*/ 169 h 279"/>
              <a:gd name="T42" fmla="*/ 516 w 666"/>
              <a:gd name="T43" fmla="*/ 188 h 279"/>
              <a:gd name="T44" fmla="*/ 566 w 666"/>
              <a:gd name="T45" fmla="*/ 218 h 279"/>
              <a:gd name="T46" fmla="*/ 615 w 666"/>
              <a:gd name="T47" fmla="*/ 178 h 279"/>
              <a:gd name="T48" fmla="*/ 536 w 666"/>
              <a:gd name="T49" fmla="*/ 49 h 279"/>
              <a:gd name="T50" fmla="*/ 139 w 666"/>
              <a:gd name="T51" fmla="*/ 49 h 279"/>
              <a:gd name="T52" fmla="*/ 129 w 666"/>
              <a:gd name="T53" fmla="*/ 49 h 279"/>
              <a:gd name="T54" fmla="*/ 50 w 666"/>
              <a:gd name="T55" fmla="*/ 169 h 279"/>
              <a:gd name="T56" fmla="*/ 99 w 666"/>
              <a:gd name="T57" fmla="*/ 218 h 279"/>
              <a:gd name="T58" fmla="*/ 149 w 666"/>
              <a:gd name="T59" fmla="*/ 188 h 279"/>
              <a:gd name="T60" fmla="*/ 179 w 666"/>
              <a:gd name="T61" fmla="*/ 169 h 279"/>
              <a:gd name="T62" fmla="*/ 179 w 666"/>
              <a:gd name="T63" fmla="*/ 169 h 279"/>
              <a:gd name="T64" fmla="*/ 209 w 666"/>
              <a:gd name="T65" fmla="*/ 188 h 279"/>
              <a:gd name="T66" fmla="*/ 258 w 666"/>
              <a:gd name="T67" fmla="*/ 218 h 279"/>
              <a:gd name="T68" fmla="*/ 298 w 666"/>
              <a:gd name="T69" fmla="*/ 188 h 279"/>
              <a:gd name="T70" fmla="*/ 338 w 666"/>
              <a:gd name="T71" fmla="*/ 169 h 279"/>
              <a:gd name="T72" fmla="*/ 338 w 666"/>
              <a:gd name="T73" fmla="*/ 169 h 279"/>
              <a:gd name="T74" fmla="*/ 367 w 666"/>
              <a:gd name="T75" fmla="*/ 188 h 279"/>
              <a:gd name="T76" fmla="*/ 407 w 666"/>
              <a:gd name="T77" fmla="*/ 218 h 279"/>
              <a:gd name="T78" fmla="*/ 457 w 666"/>
              <a:gd name="T79" fmla="*/ 188 h 279"/>
              <a:gd name="T80" fmla="*/ 487 w 666"/>
              <a:gd name="T81" fmla="*/ 16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6" h="279">
                <a:moveTo>
                  <a:pt x="566" y="278"/>
                </a:moveTo>
                <a:lnTo>
                  <a:pt x="566" y="278"/>
                </a:lnTo>
                <a:cubicBezTo>
                  <a:pt x="536" y="278"/>
                  <a:pt x="506" y="258"/>
                  <a:pt x="487" y="238"/>
                </a:cubicBezTo>
                <a:cubicBezTo>
                  <a:pt x="467" y="258"/>
                  <a:pt x="437" y="268"/>
                  <a:pt x="407" y="268"/>
                </a:cubicBezTo>
                <a:cubicBezTo>
                  <a:pt x="377" y="268"/>
                  <a:pt x="347" y="258"/>
                  <a:pt x="338" y="238"/>
                </a:cubicBezTo>
                <a:cubicBezTo>
                  <a:pt x="318" y="258"/>
                  <a:pt x="288" y="268"/>
                  <a:pt x="258" y="268"/>
                </a:cubicBezTo>
                <a:cubicBezTo>
                  <a:pt x="228" y="268"/>
                  <a:pt x="199" y="258"/>
                  <a:pt x="179" y="238"/>
                </a:cubicBezTo>
                <a:cubicBezTo>
                  <a:pt x="159" y="258"/>
                  <a:pt x="129" y="278"/>
                  <a:pt x="99" y="268"/>
                </a:cubicBezTo>
                <a:cubicBezTo>
                  <a:pt x="40" y="268"/>
                  <a:pt x="0" y="218"/>
                  <a:pt x="0" y="169"/>
                </a:cubicBezTo>
                <a:cubicBezTo>
                  <a:pt x="0" y="159"/>
                  <a:pt x="0" y="159"/>
                  <a:pt x="0" y="159"/>
                </a:cubicBezTo>
                <a:cubicBezTo>
                  <a:pt x="90" y="20"/>
                  <a:pt x="90" y="20"/>
                  <a:pt x="90" y="20"/>
                </a:cubicBezTo>
                <a:cubicBezTo>
                  <a:pt x="99" y="10"/>
                  <a:pt x="119" y="0"/>
                  <a:pt x="139" y="0"/>
                </a:cubicBezTo>
                <a:cubicBezTo>
                  <a:pt x="526" y="0"/>
                  <a:pt x="526" y="0"/>
                  <a:pt x="526" y="0"/>
                </a:cubicBezTo>
                <a:lnTo>
                  <a:pt x="526" y="0"/>
                </a:lnTo>
                <a:cubicBezTo>
                  <a:pt x="546" y="0"/>
                  <a:pt x="566" y="10"/>
                  <a:pt x="576" y="20"/>
                </a:cubicBezTo>
                <a:cubicBezTo>
                  <a:pt x="665" y="159"/>
                  <a:pt x="665" y="159"/>
                  <a:pt x="665" y="159"/>
                </a:cubicBezTo>
                <a:cubicBezTo>
                  <a:pt x="665" y="169"/>
                  <a:pt x="665" y="169"/>
                  <a:pt x="665" y="169"/>
                </a:cubicBezTo>
                <a:cubicBezTo>
                  <a:pt x="665" y="218"/>
                  <a:pt x="625" y="268"/>
                  <a:pt x="566" y="278"/>
                </a:cubicBezTo>
                <a:close/>
                <a:moveTo>
                  <a:pt x="487" y="169"/>
                </a:moveTo>
                <a:lnTo>
                  <a:pt x="487" y="169"/>
                </a:lnTo>
                <a:lnTo>
                  <a:pt x="487" y="169"/>
                </a:lnTo>
                <a:cubicBezTo>
                  <a:pt x="496" y="169"/>
                  <a:pt x="506" y="178"/>
                  <a:pt x="516" y="188"/>
                </a:cubicBezTo>
                <a:cubicBezTo>
                  <a:pt x="526" y="208"/>
                  <a:pt x="546" y="218"/>
                  <a:pt x="566" y="218"/>
                </a:cubicBezTo>
                <a:cubicBezTo>
                  <a:pt x="586" y="218"/>
                  <a:pt x="606" y="198"/>
                  <a:pt x="615" y="178"/>
                </a:cubicBezTo>
                <a:cubicBezTo>
                  <a:pt x="536" y="49"/>
                  <a:pt x="536" y="49"/>
                  <a:pt x="536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29" y="49"/>
                  <a:pt x="129" y="49"/>
                  <a:pt x="129" y="49"/>
                </a:cubicBezTo>
                <a:cubicBezTo>
                  <a:pt x="50" y="169"/>
                  <a:pt x="50" y="169"/>
                  <a:pt x="50" y="169"/>
                </a:cubicBezTo>
                <a:cubicBezTo>
                  <a:pt x="60" y="198"/>
                  <a:pt x="79" y="218"/>
                  <a:pt x="99" y="218"/>
                </a:cubicBezTo>
                <a:cubicBezTo>
                  <a:pt x="119" y="218"/>
                  <a:pt x="139" y="208"/>
                  <a:pt x="149" y="188"/>
                </a:cubicBezTo>
                <a:cubicBezTo>
                  <a:pt x="159" y="178"/>
                  <a:pt x="169" y="169"/>
                  <a:pt x="179" y="169"/>
                </a:cubicBezTo>
                <a:lnTo>
                  <a:pt x="179" y="169"/>
                </a:lnTo>
                <a:cubicBezTo>
                  <a:pt x="199" y="169"/>
                  <a:pt x="209" y="178"/>
                  <a:pt x="209" y="188"/>
                </a:cubicBezTo>
                <a:cubicBezTo>
                  <a:pt x="219" y="208"/>
                  <a:pt x="238" y="218"/>
                  <a:pt x="258" y="218"/>
                </a:cubicBezTo>
                <a:cubicBezTo>
                  <a:pt x="278" y="218"/>
                  <a:pt x="298" y="208"/>
                  <a:pt x="298" y="188"/>
                </a:cubicBezTo>
                <a:cubicBezTo>
                  <a:pt x="308" y="178"/>
                  <a:pt x="318" y="169"/>
                  <a:pt x="338" y="169"/>
                </a:cubicBezTo>
                <a:lnTo>
                  <a:pt x="338" y="169"/>
                </a:lnTo>
                <a:cubicBezTo>
                  <a:pt x="347" y="169"/>
                  <a:pt x="357" y="178"/>
                  <a:pt x="367" y="188"/>
                </a:cubicBezTo>
                <a:cubicBezTo>
                  <a:pt x="367" y="208"/>
                  <a:pt x="387" y="218"/>
                  <a:pt x="407" y="218"/>
                </a:cubicBezTo>
                <a:cubicBezTo>
                  <a:pt x="427" y="218"/>
                  <a:pt x="447" y="208"/>
                  <a:pt x="457" y="188"/>
                </a:cubicBezTo>
                <a:cubicBezTo>
                  <a:pt x="457" y="178"/>
                  <a:pt x="467" y="169"/>
                  <a:pt x="487" y="1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85">
            <a:extLst>
              <a:ext uri="{FF2B5EF4-FFF2-40B4-BE49-F238E27FC236}">
                <a16:creationId xmlns:a16="http://schemas.microsoft.com/office/drawing/2014/main" id="{8EB17354-A12F-3E43-8554-C9AC36B0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933" y="6274383"/>
            <a:ext cx="147850" cy="35016"/>
          </a:xfrm>
          <a:custGeom>
            <a:avLst/>
            <a:gdLst>
              <a:gd name="T0" fmla="*/ 168 w 169"/>
              <a:gd name="T1" fmla="*/ 40 h 41"/>
              <a:gd name="T2" fmla="*/ 0 w 169"/>
              <a:gd name="T3" fmla="*/ 40 h 41"/>
              <a:gd name="T4" fmla="*/ 0 w 169"/>
              <a:gd name="T5" fmla="*/ 0 h 41"/>
              <a:gd name="T6" fmla="*/ 168 w 169"/>
              <a:gd name="T7" fmla="*/ 0 h 41"/>
              <a:gd name="T8" fmla="*/ 168 w 169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41">
                <a:moveTo>
                  <a:pt x="168" y="40"/>
                </a:moveTo>
                <a:lnTo>
                  <a:pt x="0" y="40"/>
                </a:lnTo>
                <a:lnTo>
                  <a:pt x="0" y="0"/>
                </a:lnTo>
                <a:lnTo>
                  <a:pt x="168" y="0"/>
                </a:lnTo>
                <a:lnTo>
                  <a:pt x="168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86">
            <a:extLst>
              <a:ext uri="{FF2B5EF4-FFF2-40B4-BE49-F238E27FC236}">
                <a16:creationId xmlns:a16="http://schemas.microsoft.com/office/drawing/2014/main" id="{52E47005-B6C1-5B40-8788-6F47463B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497" y="6173222"/>
            <a:ext cx="151740" cy="287919"/>
          </a:xfrm>
          <a:custGeom>
            <a:avLst/>
            <a:gdLst>
              <a:gd name="T0" fmla="*/ 70 w 170"/>
              <a:gd name="T1" fmla="*/ 0 h 328"/>
              <a:gd name="T2" fmla="*/ 70 w 170"/>
              <a:gd name="T3" fmla="*/ 0 h 328"/>
              <a:gd name="T4" fmla="*/ 0 w 170"/>
              <a:gd name="T5" fmla="*/ 0 h 328"/>
              <a:gd name="T6" fmla="*/ 0 w 170"/>
              <a:gd name="T7" fmla="*/ 40 h 328"/>
              <a:gd name="T8" fmla="*/ 50 w 170"/>
              <a:gd name="T9" fmla="*/ 40 h 328"/>
              <a:gd name="T10" fmla="*/ 70 w 170"/>
              <a:gd name="T11" fmla="*/ 49 h 328"/>
              <a:gd name="T12" fmla="*/ 129 w 170"/>
              <a:gd name="T13" fmla="*/ 129 h 328"/>
              <a:gd name="T14" fmla="*/ 129 w 170"/>
              <a:gd name="T15" fmla="*/ 288 h 328"/>
              <a:gd name="T16" fmla="*/ 30 w 170"/>
              <a:gd name="T17" fmla="*/ 288 h 328"/>
              <a:gd name="T18" fmla="*/ 30 w 170"/>
              <a:gd name="T19" fmla="*/ 297 h 328"/>
              <a:gd name="T20" fmla="*/ 30 w 170"/>
              <a:gd name="T21" fmla="*/ 327 h 328"/>
              <a:gd name="T22" fmla="*/ 129 w 170"/>
              <a:gd name="T23" fmla="*/ 327 h 328"/>
              <a:gd name="T24" fmla="*/ 169 w 170"/>
              <a:gd name="T25" fmla="*/ 288 h 328"/>
              <a:gd name="T26" fmla="*/ 169 w 170"/>
              <a:gd name="T27" fmla="*/ 119 h 328"/>
              <a:gd name="T28" fmla="*/ 169 w 170"/>
              <a:gd name="T29" fmla="*/ 109 h 328"/>
              <a:gd name="T30" fmla="*/ 90 w 170"/>
              <a:gd name="T31" fmla="*/ 10 h 328"/>
              <a:gd name="T32" fmla="*/ 70 w 170"/>
              <a:gd name="T33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328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60" y="40"/>
                  <a:pt x="60" y="49"/>
                  <a:pt x="70" y="4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9" y="288"/>
                  <a:pt x="129" y="288"/>
                  <a:pt x="129" y="288"/>
                </a:cubicBezTo>
                <a:cubicBezTo>
                  <a:pt x="30" y="288"/>
                  <a:pt x="30" y="288"/>
                  <a:pt x="30" y="288"/>
                </a:cubicBezTo>
                <a:lnTo>
                  <a:pt x="30" y="297"/>
                </a:lnTo>
                <a:cubicBezTo>
                  <a:pt x="30" y="308"/>
                  <a:pt x="30" y="317"/>
                  <a:pt x="30" y="327"/>
                </a:cubicBezTo>
                <a:cubicBezTo>
                  <a:pt x="129" y="327"/>
                  <a:pt x="129" y="327"/>
                  <a:pt x="129" y="327"/>
                </a:cubicBezTo>
                <a:cubicBezTo>
                  <a:pt x="149" y="327"/>
                  <a:pt x="169" y="308"/>
                  <a:pt x="169" y="288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69" y="109"/>
                  <a:pt x="169" y="109"/>
                  <a:pt x="169" y="109"/>
                </a:cubicBezTo>
                <a:cubicBezTo>
                  <a:pt x="90" y="10"/>
                  <a:pt x="90" y="10"/>
                  <a:pt x="90" y="10"/>
                </a:cubicBezTo>
                <a:cubicBezTo>
                  <a:pt x="80" y="10"/>
                  <a:pt x="80" y="0"/>
                  <a:pt x="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87">
            <a:extLst>
              <a:ext uri="{FF2B5EF4-FFF2-40B4-BE49-F238E27FC236}">
                <a16:creationId xmlns:a16="http://schemas.microsoft.com/office/drawing/2014/main" id="{23D2877F-BC80-FA4B-9ECB-469D1464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939" y="6418341"/>
            <a:ext cx="175087" cy="42800"/>
          </a:xfrm>
          <a:custGeom>
            <a:avLst/>
            <a:gdLst>
              <a:gd name="T0" fmla="*/ 189 w 200"/>
              <a:gd name="T1" fmla="*/ 0 h 50"/>
              <a:gd name="T2" fmla="*/ 189 w 200"/>
              <a:gd name="T3" fmla="*/ 0 h 50"/>
              <a:gd name="T4" fmla="*/ 0 w 200"/>
              <a:gd name="T5" fmla="*/ 0 h 50"/>
              <a:gd name="T6" fmla="*/ 10 w 200"/>
              <a:gd name="T7" fmla="*/ 19 h 50"/>
              <a:gd name="T8" fmla="*/ 0 w 200"/>
              <a:gd name="T9" fmla="*/ 49 h 50"/>
              <a:gd name="T10" fmla="*/ 199 w 200"/>
              <a:gd name="T11" fmla="*/ 49 h 50"/>
              <a:gd name="T12" fmla="*/ 189 w 200"/>
              <a:gd name="T13" fmla="*/ 19 h 50"/>
              <a:gd name="T14" fmla="*/ 189 w 200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0">
                <a:moveTo>
                  <a:pt x="189" y="0"/>
                </a:moveTo>
                <a:lnTo>
                  <a:pt x="189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10" y="19"/>
                  <a:pt x="10" y="19"/>
                </a:cubicBezTo>
                <a:cubicBezTo>
                  <a:pt x="10" y="30"/>
                  <a:pt x="0" y="49"/>
                  <a:pt x="0" y="49"/>
                </a:cubicBezTo>
                <a:cubicBezTo>
                  <a:pt x="199" y="49"/>
                  <a:pt x="199" y="49"/>
                  <a:pt x="199" y="49"/>
                </a:cubicBezTo>
                <a:cubicBezTo>
                  <a:pt x="189" y="49"/>
                  <a:pt x="189" y="30"/>
                  <a:pt x="189" y="19"/>
                </a:cubicBezTo>
                <a:cubicBezTo>
                  <a:pt x="189" y="19"/>
                  <a:pt x="189" y="10"/>
                  <a:pt x="1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88">
            <a:extLst>
              <a:ext uri="{FF2B5EF4-FFF2-40B4-BE49-F238E27FC236}">
                <a16:creationId xmlns:a16="http://schemas.microsoft.com/office/drawing/2014/main" id="{A37C3263-048A-7542-9C89-67D6BFC89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054" y="6083733"/>
            <a:ext cx="447442" cy="315155"/>
          </a:xfrm>
          <a:custGeom>
            <a:avLst/>
            <a:gdLst>
              <a:gd name="T0" fmla="*/ 487 w 507"/>
              <a:gd name="T1" fmla="*/ 347 h 358"/>
              <a:gd name="T2" fmla="*/ 487 w 507"/>
              <a:gd name="T3" fmla="*/ 347 h 358"/>
              <a:gd name="T4" fmla="*/ 506 w 507"/>
              <a:gd name="T5" fmla="*/ 357 h 358"/>
              <a:gd name="T6" fmla="*/ 506 w 507"/>
              <a:gd name="T7" fmla="*/ 139 h 358"/>
              <a:gd name="T8" fmla="*/ 506 w 507"/>
              <a:gd name="T9" fmla="*/ 99 h 358"/>
              <a:gd name="T10" fmla="*/ 506 w 507"/>
              <a:gd name="T11" fmla="*/ 49 h 358"/>
              <a:gd name="T12" fmla="*/ 457 w 507"/>
              <a:gd name="T13" fmla="*/ 0 h 358"/>
              <a:gd name="T14" fmla="*/ 30 w 507"/>
              <a:gd name="T15" fmla="*/ 0 h 358"/>
              <a:gd name="T16" fmla="*/ 0 w 507"/>
              <a:gd name="T17" fmla="*/ 29 h 358"/>
              <a:gd name="T18" fmla="*/ 30 w 507"/>
              <a:gd name="T19" fmla="*/ 59 h 358"/>
              <a:gd name="T20" fmla="*/ 457 w 507"/>
              <a:gd name="T21" fmla="*/ 59 h 358"/>
              <a:gd name="T22" fmla="*/ 457 w 507"/>
              <a:gd name="T23" fmla="*/ 357 h 358"/>
              <a:gd name="T24" fmla="*/ 487 w 507"/>
              <a:gd name="T25" fmla="*/ 34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7" h="358">
                <a:moveTo>
                  <a:pt x="487" y="347"/>
                </a:moveTo>
                <a:lnTo>
                  <a:pt x="487" y="347"/>
                </a:lnTo>
                <a:cubicBezTo>
                  <a:pt x="496" y="347"/>
                  <a:pt x="496" y="347"/>
                  <a:pt x="506" y="357"/>
                </a:cubicBezTo>
                <a:cubicBezTo>
                  <a:pt x="506" y="139"/>
                  <a:pt x="506" y="139"/>
                  <a:pt x="506" y="139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49"/>
                  <a:pt x="506" y="49"/>
                  <a:pt x="506" y="49"/>
                </a:cubicBezTo>
                <a:cubicBezTo>
                  <a:pt x="506" y="29"/>
                  <a:pt x="487" y="0"/>
                  <a:pt x="45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0" y="0"/>
                  <a:pt x="0" y="20"/>
                  <a:pt x="0" y="29"/>
                </a:cubicBezTo>
                <a:cubicBezTo>
                  <a:pt x="0" y="39"/>
                  <a:pt x="20" y="59"/>
                  <a:pt x="30" y="59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57" y="357"/>
                  <a:pt x="457" y="357"/>
                  <a:pt x="457" y="357"/>
                </a:cubicBezTo>
                <a:cubicBezTo>
                  <a:pt x="467" y="357"/>
                  <a:pt x="476" y="347"/>
                  <a:pt x="487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89">
            <a:extLst>
              <a:ext uri="{FF2B5EF4-FFF2-40B4-BE49-F238E27FC236}">
                <a16:creationId xmlns:a16="http://schemas.microsoft.com/office/drawing/2014/main" id="{73D945D1-F07A-BC41-BB8E-EB7A5E5E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525" y="6258819"/>
            <a:ext cx="89489" cy="202321"/>
          </a:xfrm>
          <a:custGeom>
            <a:avLst/>
            <a:gdLst>
              <a:gd name="T0" fmla="*/ 99 w 100"/>
              <a:gd name="T1" fmla="*/ 179 h 229"/>
              <a:gd name="T2" fmla="*/ 99 w 100"/>
              <a:gd name="T3" fmla="*/ 179 h 229"/>
              <a:gd name="T4" fmla="*/ 49 w 100"/>
              <a:gd name="T5" fmla="*/ 179 h 229"/>
              <a:gd name="T6" fmla="*/ 49 w 100"/>
              <a:gd name="T7" fmla="*/ 0 h 229"/>
              <a:gd name="T8" fmla="*/ 0 w 100"/>
              <a:gd name="T9" fmla="*/ 0 h 229"/>
              <a:gd name="T10" fmla="*/ 0 w 100"/>
              <a:gd name="T11" fmla="*/ 179 h 229"/>
              <a:gd name="T12" fmla="*/ 10 w 100"/>
              <a:gd name="T13" fmla="*/ 218 h 229"/>
              <a:gd name="T14" fmla="*/ 49 w 100"/>
              <a:gd name="T15" fmla="*/ 228 h 229"/>
              <a:gd name="T16" fmla="*/ 49 w 100"/>
              <a:gd name="T17" fmla="*/ 228 h 229"/>
              <a:gd name="T18" fmla="*/ 99 w 100"/>
              <a:gd name="T19" fmla="*/ 228 h 229"/>
              <a:gd name="T20" fmla="*/ 89 w 100"/>
              <a:gd name="T21" fmla="*/ 198 h 229"/>
              <a:gd name="T22" fmla="*/ 99 w 100"/>
              <a:gd name="T23" fmla="*/ 17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29">
                <a:moveTo>
                  <a:pt x="99" y="179"/>
                </a:moveTo>
                <a:lnTo>
                  <a:pt x="99" y="179"/>
                </a:lnTo>
                <a:cubicBezTo>
                  <a:pt x="49" y="179"/>
                  <a:pt x="49" y="179"/>
                  <a:pt x="49" y="179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9"/>
                  <a:pt x="0" y="209"/>
                  <a:pt x="10" y="218"/>
                </a:cubicBezTo>
                <a:cubicBezTo>
                  <a:pt x="20" y="228"/>
                  <a:pt x="30" y="228"/>
                  <a:pt x="49" y="228"/>
                </a:cubicBezTo>
                <a:lnTo>
                  <a:pt x="49" y="228"/>
                </a:lnTo>
                <a:cubicBezTo>
                  <a:pt x="99" y="228"/>
                  <a:pt x="99" y="228"/>
                  <a:pt x="99" y="228"/>
                </a:cubicBezTo>
                <a:cubicBezTo>
                  <a:pt x="99" y="228"/>
                  <a:pt x="89" y="218"/>
                  <a:pt x="89" y="198"/>
                </a:cubicBezTo>
                <a:cubicBezTo>
                  <a:pt x="89" y="198"/>
                  <a:pt x="99" y="189"/>
                  <a:pt x="99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90">
            <a:extLst>
              <a:ext uri="{FF2B5EF4-FFF2-40B4-BE49-F238E27FC236}">
                <a16:creationId xmlns:a16="http://schemas.microsoft.com/office/drawing/2014/main" id="{6D62935B-80A3-3F43-8E73-D5CC2CF7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6681" y="6371651"/>
            <a:ext cx="124505" cy="124505"/>
          </a:xfrm>
          <a:custGeom>
            <a:avLst/>
            <a:gdLst>
              <a:gd name="T0" fmla="*/ 70 w 140"/>
              <a:gd name="T1" fmla="*/ 139 h 140"/>
              <a:gd name="T2" fmla="*/ 70 w 140"/>
              <a:gd name="T3" fmla="*/ 139 h 140"/>
              <a:gd name="T4" fmla="*/ 0 w 140"/>
              <a:gd name="T5" fmla="*/ 69 h 140"/>
              <a:gd name="T6" fmla="*/ 70 w 140"/>
              <a:gd name="T7" fmla="*/ 0 h 140"/>
              <a:gd name="T8" fmla="*/ 139 w 140"/>
              <a:gd name="T9" fmla="*/ 69 h 140"/>
              <a:gd name="T10" fmla="*/ 70 w 140"/>
              <a:gd name="T11" fmla="*/ 139 h 140"/>
              <a:gd name="T12" fmla="*/ 70 w 140"/>
              <a:gd name="T13" fmla="*/ 40 h 140"/>
              <a:gd name="T14" fmla="*/ 70 w 140"/>
              <a:gd name="T15" fmla="*/ 40 h 140"/>
              <a:gd name="T16" fmla="*/ 40 w 140"/>
              <a:gd name="T17" fmla="*/ 69 h 140"/>
              <a:gd name="T18" fmla="*/ 70 w 140"/>
              <a:gd name="T19" fmla="*/ 109 h 140"/>
              <a:gd name="T20" fmla="*/ 99 w 140"/>
              <a:gd name="T21" fmla="*/ 69 h 140"/>
              <a:gd name="T22" fmla="*/ 70 w 140"/>
              <a:gd name="T23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70" y="139"/>
                </a:moveTo>
                <a:lnTo>
                  <a:pt x="70" y="139"/>
                </a:lnTo>
                <a:cubicBezTo>
                  <a:pt x="30" y="139"/>
                  <a:pt x="0" y="109"/>
                  <a:pt x="0" y="69"/>
                </a:cubicBezTo>
                <a:cubicBezTo>
                  <a:pt x="0" y="30"/>
                  <a:pt x="30" y="0"/>
                  <a:pt x="70" y="0"/>
                </a:cubicBezTo>
                <a:cubicBezTo>
                  <a:pt x="109" y="0"/>
                  <a:pt x="139" y="30"/>
                  <a:pt x="139" y="69"/>
                </a:cubicBezTo>
                <a:cubicBezTo>
                  <a:pt x="139" y="109"/>
                  <a:pt x="109" y="139"/>
                  <a:pt x="70" y="139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50" y="40"/>
                  <a:pt x="40" y="60"/>
                  <a:pt x="40" y="69"/>
                </a:cubicBezTo>
                <a:cubicBezTo>
                  <a:pt x="40" y="89"/>
                  <a:pt x="50" y="109"/>
                  <a:pt x="70" y="109"/>
                </a:cubicBezTo>
                <a:cubicBezTo>
                  <a:pt x="89" y="109"/>
                  <a:pt x="99" y="89"/>
                  <a:pt x="99" y="69"/>
                </a:cubicBezTo>
                <a:cubicBezTo>
                  <a:pt x="99" y="60"/>
                  <a:pt x="89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91">
            <a:extLst>
              <a:ext uri="{FF2B5EF4-FFF2-40B4-BE49-F238E27FC236}">
                <a16:creationId xmlns:a16="http://schemas.microsoft.com/office/drawing/2014/main" id="{3B412D76-3FCD-AA4A-BA6E-BA7CC6E8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888" y="6371651"/>
            <a:ext cx="132287" cy="124505"/>
          </a:xfrm>
          <a:custGeom>
            <a:avLst/>
            <a:gdLst>
              <a:gd name="T0" fmla="*/ 70 w 150"/>
              <a:gd name="T1" fmla="*/ 139 h 140"/>
              <a:gd name="T2" fmla="*/ 70 w 150"/>
              <a:gd name="T3" fmla="*/ 139 h 140"/>
              <a:gd name="T4" fmla="*/ 0 w 150"/>
              <a:gd name="T5" fmla="*/ 69 h 140"/>
              <a:gd name="T6" fmla="*/ 70 w 150"/>
              <a:gd name="T7" fmla="*/ 0 h 140"/>
              <a:gd name="T8" fmla="*/ 149 w 150"/>
              <a:gd name="T9" fmla="*/ 69 h 140"/>
              <a:gd name="T10" fmla="*/ 70 w 150"/>
              <a:gd name="T11" fmla="*/ 139 h 140"/>
              <a:gd name="T12" fmla="*/ 70 w 150"/>
              <a:gd name="T13" fmla="*/ 40 h 140"/>
              <a:gd name="T14" fmla="*/ 70 w 150"/>
              <a:gd name="T15" fmla="*/ 40 h 140"/>
              <a:gd name="T16" fmla="*/ 40 w 150"/>
              <a:gd name="T17" fmla="*/ 69 h 140"/>
              <a:gd name="T18" fmla="*/ 70 w 150"/>
              <a:gd name="T19" fmla="*/ 109 h 140"/>
              <a:gd name="T20" fmla="*/ 109 w 150"/>
              <a:gd name="T21" fmla="*/ 69 h 140"/>
              <a:gd name="T22" fmla="*/ 70 w 150"/>
              <a:gd name="T23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40">
                <a:moveTo>
                  <a:pt x="70" y="139"/>
                </a:moveTo>
                <a:lnTo>
                  <a:pt x="70" y="139"/>
                </a:lnTo>
                <a:cubicBezTo>
                  <a:pt x="40" y="139"/>
                  <a:pt x="0" y="109"/>
                  <a:pt x="0" y="69"/>
                </a:cubicBezTo>
                <a:cubicBezTo>
                  <a:pt x="0" y="30"/>
                  <a:pt x="40" y="0"/>
                  <a:pt x="70" y="0"/>
                </a:cubicBezTo>
                <a:cubicBezTo>
                  <a:pt x="109" y="0"/>
                  <a:pt x="149" y="30"/>
                  <a:pt x="149" y="69"/>
                </a:cubicBezTo>
                <a:cubicBezTo>
                  <a:pt x="149" y="109"/>
                  <a:pt x="109" y="139"/>
                  <a:pt x="70" y="139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60" y="40"/>
                  <a:pt x="40" y="60"/>
                  <a:pt x="40" y="69"/>
                </a:cubicBezTo>
                <a:cubicBezTo>
                  <a:pt x="40" y="89"/>
                  <a:pt x="60" y="109"/>
                  <a:pt x="70" y="109"/>
                </a:cubicBezTo>
                <a:cubicBezTo>
                  <a:pt x="90" y="109"/>
                  <a:pt x="109" y="89"/>
                  <a:pt x="109" y="69"/>
                </a:cubicBezTo>
                <a:cubicBezTo>
                  <a:pt x="109" y="60"/>
                  <a:pt x="90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2">
            <a:extLst>
              <a:ext uri="{FF2B5EF4-FFF2-40B4-BE49-F238E27FC236}">
                <a16:creationId xmlns:a16="http://schemas.microsoft.com/office/drawing/2014/main" id="{B8A3BAB8-90DC-D949-ACE7-65E8297E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509" y="6173222"/>
            <a:ext cx="182866" cy="35016"/>
          </a:xfrm>
          <a:custGeom>
            <a:avLst/>
            <a:gdLst>
              <a:gd name="T0" fmla="*/ 179 w 209"/>
              <a:gd name="T1" fmla="*/ 40 h 41"/>
              <a:gd name="T2" fmla="*/ 179 w 209"/>
              <a:gd name="T3" fmla="*/ 40 h 41"/>
              <a:gd name="T4" fmla="*/ 20 w 209"/>
              <a:gd name="T5" fmla="*/ 40 h 41"/>
              <a:gd name="T6" fmla="*/ 0 w 209"/>
              <a:gd name="T7" fmla="*/ 20 h 41"/>
              <a:gd name="T8" fmla="*/ 0 w 209"/>
              <a:gd name="T9" fmla="*/ 20 h 41"/>
              <a:gd name="T10" fmla="*/ 20 w 209"/>
              <a:gd name="T11" fmla="*/ 0 h 41"/>
              <a:gd name="T12" fmla="*/ 179 w 209"/>
              <a:gd name="T13" fmla="*/ 0 h 41"/>
              <a:gd name="T14" fmla="*/ 208 w 209"/>
              <a:gd name="T15" fmla="*/ 20 h 41"/>
              <a:gd name="T16" fmla="*/ 208 w 209"/>
              <a:gd name="T17" fmla="*/ 20 h 41"/>
              <a:gd name="T18" fmla="*/ 179 w 209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41">
                <a:moveTo>
                  <a:pt x="179" y="40"/>
                </a:moveTo>
                <a:lnTo>
                  <a:pt x="179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99" y="0"/>
                  <a:pt x="208" y="10"/>
                  <a:pt x="208" y="20"/>
                </a:cubicBezTo>
                <a:lnTo>
                  <a:pt x="208" y="20"/>
                </a:lnTo>
                <a:cubicBezTo>
                  <a:pt x="208" y="30"/>
                  <a:pt x="199" y="40"/>
                  <a:pt x="17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3">
            <a:extLst>
              <a:ext uri="{FF2B5EF4-FFF2-40B4-BE49-F238E27FC236}">
                <a16:creationId xmlns:a16="http://schemas.microsoft.com/office/drawing/2014/main" id="{D9584E06-F0EC-2940-88DB-76EC4497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3744" y="6231583"/>
            <a:ext cx="97271" cy="46689"/>
          </a:xfrm>
          <a:custGeom>
            <a:avLst/>
            <a:gdLst>
              <a:gd name="T0" fmla="*/ 89 w 110"/>
              <a:gd name="T1" fmla="*/ 50 h 51"/>
              <a:gd name="T2" fmla="*/ 89 w 110"/>
              <a:gd name="T3" fmla="*/ 50 h 51"/>
              <a:gd name="T4" fmla="*/ 20 w 110"/>
              <a:gd name="T5" fmla="*/ 40 h 51"/>
              <a:gd name="T6" fmla="*/ 0 w 110"/>
              <a:gd name="T7" fmla="*/ 20 h 51"/>
              <a:gd name="T8" fmla="*/ 0 w 110"/>
              <a:gd name="T9" fmla="*/ 20 h 51"/>
              <a:gd name="T10" fmla="*/ 20 w 110"/>
              <a:gd name="T11" fmla="*/ 10 h 51"/>
              <a:gd name="T12" fmla="*/ 89 w 110"/>
              <a:gd name="T13" fmla="*/ 10 h 51"/>
              <a:gd name="T14" fmla="*/ 109 w 110"/>
              <a:gd name="T15" fmla="*/ 30 h 51"/>
              <a:gd name="T16" fmla="*/ 109 w 110"/>
              <a:gd name="T17" fmla="*/ 30 h 51"/>
              <a:gd name="T18" fmla="*/ 89 w 110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51">
                <a:moveTo>
                  <a:pt x="89" y="50"/>
                </a:moveTo>
                <a:lnTo>
                  <a:pt x="89" y="5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10"/>
                </a:cubicBezTo>
                <a:cubicBezTo>
                  <a:pt x="89" y="10"/>
                  <a:pt x="89" y="10"/>
                  <a:pt x="89" y="10"/>
                </a:cubicBezTo>
                <a:cubicBezTo>
                  <a:pt x="99" y="10"/>
                  <a:pt x="109" y="20"/>
                  <a:pt x="109" y="30"/>
                </a:cubicBezTo>
                <a:lnTo>
                  <a:pt x="109" y="30"/>
                </a:lnTo>
                <a:cubicBezTo>
                  <a:pt x="109" y="40"/>
                  <a:pt x="99" y="50"/>
                  <a:pt x="8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94">
            <a:extLst>
              <a:ext uri="{FF2B5EF4-FFF2-40B4-BE49-F238E27FC236}">
                <a16:creationId xmlns:a16="http://schemas.microsoft.com/office/drawing/2014/main" id="{FF5AACFF-085D-7B44-A20C-A5D5734B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15" y="6208238"/>
            <a:ext cx="525256" cy="62253"/>
          </a:xfrm>
          <a:custGeom>
            <a:avLst/>
            <a:gdLst>
              <a:gd name="T0" fmla="*/ 596 w 597"/>
              <a:gd name="T1" fmla="*/ 69 h 70"/>
              <a:gd name="T2" fmla="*/ 0 w 597"/>
              <a:gd name="T3" fmla="*/ 69 h 70"/>
              <a:gd name="T4" fmla="*/ 0 w 597"/>
              <a:gd name="T5" fmla="*/ 0 h 70"/>
              <a:gd name="T6" fmla="*/ 596 w 597"/>
              <a:gd name="T7" fmla="*/ 0 h 70"/>
              <a:gd name="T8" fmla="*/ 596 w 59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" h="70">
                <a:moveTo>
                  <a:pt x="596" y="69"/>
                </a:moveTo>
                <a:lnTo>
                  <a:pt x="0" y="69"/>
                </a:lnTo>
                <a:lnTo>
                  <a:pt x="0" y="0"/>
                </a:lnTo>
                <a:lnTo>
                  <a:pt x="596" y="0"/>
                </a:lnTo>
                <a:lnTo>
                  <a:pt x="596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95">
            <a:extLst>
              <a:ext uri="{FF2B5EF4-FFF2-40B4-BE49-F238E27FC236}">
                <a16:creationId xmlns:a16="http://schemas.microsoft.com/office/drawing/2014/main" id="{A2F209CA-61B4-4740-A728-8C03DE7D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994" y="6363870"/>
            <a:ext cx="112834" cy="46689"/>
          </a:xfrm>
          <a:custGeom>
            <a:avLst/>
            <a:gdLst>
              <a:gd name="T0" fmla="*/ 99 w 130"/>
              <a:gd name="T1" fmla="*/ 50 h 51"/>
              <a:gd name="T2" fmla="*/ 99 w 130"/>
              <a:gd name="T3" fmla="*/ 50 h 51"/>
              <a:gd name="T4" fmla="*/ 29 w 130"/>
              <a:gd name="T5" fmla="*/ 50 h 51"/>
              <a:gd name="T6" fmla="*/ 0 w 130"/>
              <a:gd name="T7" fmla="*/ 20 h 51"/>
              <a:gd name="T8" fmla="*/ 0 w 130"/>
              <a:gd name="T9" fmla="*/ 20 h 51"/>
              <a:gd name="T10" fmla="*/ 29 w 130"/>
              <a:gd name="T11" fmla="*/ 0 h 51"/>
              <a:gd name="T12" fmla="*/ 99 w 130"/>
              <a:gd name="T13" fmla="*/ 0 h 51"/>
              <a:gd name="T14" fmla="*/ 129 w 130"/>
              <a:gd name="T15" fmla="*/ 20 h 51"/>
              <a:gd name="T16" fmla="*/ 129 w 130"/>
              <a:gd name="T17" fmla="*/ 20 h 51"/>
              <a:gd name="T18" fmla="*/ 99 w 130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51">
                <a:moveTo>
                  <a:pt x="99" y="50"/>
                </a:moveTo>
                <a:lnTo>
                  <a:pt x="99" y="50"/>
                </a:lnTo>
                <a:cubicBezTo>
                  <a:pt x="29" y="50"/>
                  <a:pt x="29" y="50"/>
                  <a:pt x="29" y="50"/>
                </a:cubicBezTo>
                <a:cubicBezTo>
                  <a:pt x="10" y="5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9" y="0"/>
                  <a:pt x="129" y="10"/>
                  <a:pt x="129" y="20"/>
                </a:cubicBezTo>
                <a:lnTo>
                  <a:pt x="129" y="20"/>
                </a:lnTo>
                <a:cubicBezTo>
                  <a:pt x="129" y="40"/>
                  <a:pt x="119" y="50"/>
                  <a:pt x="9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96">
            <a:extLst>
              <a:ext uri="{FF2B5EF4-FFF2-40B4-BE49-F238E27FC236}">
                <a16:creationId xmlns:a16="http://schemas.microsoft.com/office/drawing/2014/main" id="{EE0B3A88-17FD-164F-A89F-70EC6EEE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97" y="6048717"/>
            <a:ext cx="587511" cy="447440"/>
          </a:xfrm>
          <a:custGeom>
            <a:avLst/>
            <a:gdLst>
              <a:gd name="T0" fmla="*/ 565 w 665"/>
              <a:gd name="T1" fmla="*/ 506 h 507"/>
              <a:gd name="T2" fmla="*/ 565 w 665"/>
              <a:gd name="T3" fmla="*/ 506 h 507"/>
              <a:gd name="T4" fmla="*/ 99 w 665"/>
              <a:gd name="T5" fmla="*/ 506 h 507"/>
              <a:gd name="T6" fmla="*/ 0 w 665"/>
              <a:gd name="T7" fmla="*/ 407 h 507"/>
              <a:gd name="T8" fmla="*/ 0 w 665"/>
              <a:gd name="T9" fmla="*/ 99 h 507"/>
              <a:gd name="T10" fmla="*/ 99 w 665"/>
              <a:gd name="T11" fmla="*/ 0 h 507"/>
              <a:gd name="T12" fmla="*/ 565 w 665"/>
              <a:gd name="T13" fmla="*/ 0 h 507"/>
              <a:gd name="T14" fmla="*/ 664 w 665"/>
              <a:gd name="T15" fmla="*/ 99 h 507"/>
              <a:gd name="T16" fmla="*/ 664 w 665"/>
              <a:gd name="T17" fmla="*/ 407 h 507"/>
              <a:gd name="T18" fmla="*/ 565 w 665"/>
              <a:gd name="T19" fmla="*/ 506 h 507"/>
              <a:gd name="T20" fmla="*/ 99 w 665"/>
              <a:gd name="T21" fmla="*/ 50 h 507"/>
              <a:gd name="T22" fmla="*/ 99 w 665"/>
              <a:gd name="T23" fmla="*/ 50 h 507"/>
              <a:gd name="T24" fmla="*/ 49 w 665"/>
              <a:gd name="T25" fmla="*/ 99 h 507"/>
              <a:gd name="T26" fmla="*/ 49 w 665"/>
              <a:gd name="T27" fmla="*/ 407 h 507"/>
              <a:gd name="T28" fmla="*/ 99 w 665"/>
              <a:gd name="T29" fmla="*/ 456 h 507"/>
              <a:gd name="T30" fmla="*/ 565 w 665"/>
              <a:gd name="T31" fmla="*/ 456 h 507"/>
              <a:gd name="T32" fmla="*/ 605 w 665"/>
              <a:gd name="T33" fmla="*/ 407 h 507"/>
              <a:gd name="T34" fmla="*/ 605 w 665"/>
              <a:gd name="T35" fmla="*/ 99 h 507"/>
              <a:gd name="T36" fmla="*/ 565 w 665"/>
              <a:gd name="T37" fmla="*/ 50 h 507"/>
              <a:gd name="T38" fmla="*/ 99 w 665"/>
              <a:gd name="T39" fmla="*/ 5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5" h="507">
                <a:moveTo>
                  <a:pt x="565" y="506"/>
                </a:moveTo>
                <a:lnTo>
                  <a:pt x="565" y="506"/>
                </a:lnTo>
                <a:cubicBezTo>
                  <a:pt x="99" y="506"/>
                  <a:pt x="99" y="506"/>
                  <a:pt x="99" y="506"/>
                </a:cubicBezTo>
                <a:cubicBezTo>
                  <a:pt x="49" y="506"/>
                  <a:pt x="0" y="466"/>
                  <a:pt x="0" y="40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0"/>
                  <a:pt x="49" y="0"/>
                  <a:pt x="9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15" y="0"/>
                  <a:pt x="664" y="40"/>
                  <a:pt x="664" y="99"/>
                </a:cubicBezTo>
                <a:cubicBezTo>
                  <a:pt x="664" y="407"/>
                  <a:pt x="664" y="407"/>
                  <a:pt x="664" y="407"/>
                </a:cubicBezTo>
                <a:cubicBezTo>
                  <a:pt x="664" y="466"/>
                  <a:pt x="615" y="506"/>
                  <a:pt x="565" y="506"/>
                </a:cubicBezTo>
                <a:close/>
                <a:moveTo>
                  <a:pt x="99" y="50"/>
                </a:moveTo>
                <a:lnTo>
                  <a:pt x="99" y="50"/>
                </a:lnTo>
                <a:cubicBezTo>
                  <a:pt x="79" y="50"/>
                  <a:pt x="49" y="69"/>
                  <a:pt x="49" y="99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36"/>
                  <a:pt x="79" y="456"/>
                  <a:pt x="99" y="456"/>
                </a:cubicBezTo>
                <a:cubicBezTo>
                  <a:pt x="565" y="456"/>
                  <a:pt x="565" y="456"/>
                  <a:pt x="565" y="456"/>
                </a:cubicBezTo>
                <a:cubicBezTo>
                  <a:pt x="585" y="456"/>
                  <a:pt x="605" y="436"/>
                  <a:pt x="605" y="407"/>
                </a:cubicBezTo>
                <a:cubicBezTo>
                  <a:pt x="605" y="99"/>
                  <a:pt x="605" y="99"/>
                  <a:pt x="605" y="99"/>
                </a:cubicBezTo>
                <a:cubicBezTo>
                  <a:pt x="605" y="69"/>
                  <a:pt x="585" y="50"/>
                  <a:pt x="565" y="50"/>
                </a:cubicBezTo>
                <a:lnTo>
                  <a:pt x="99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97">
            <a:extLst>
              <a:ext uri="{FF2B5EF4-FFF2-40B4-BE49-F238E27FC236}">
                <a16:creationId xmlns:a16="http://schemas.microsoft.com/office/drawing/2014/main" id="{9665DEF7-61E2-6B4B-B459-D6D7A54D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921" y="3543047"/>
            <a:ext cx="322934" cy="35016"/>
          </a:xfrm>
          <a:custGeom>
            <a:avLst/>
            <a:gdLst>
              <a:gd name="T0" fmla="*/ 366 w 367"/>
              <a:gd name="T1" fmla="*/ 40 h 41"/>
              <a:gd name="T2" fmla="*/ 366 w 367"/>
              <a:gd name="T3" fmla="*/ 40 h 41"/>
              <a:gd name="T4" fmla="*/ 20 w 367"/>
              <a:gd name="T5" fmla="*/ 40 h 41"/>
              <a:gd name="T6" fmla="*/ 0 w 367"/>
              <a:gd name="T7" fmla="*/ 20 h 41"/>
              <a:gd name="T8" fmla="*/ 0 w 367"/>
              <a:gd name="T9" fmla="*/ 20 h 41"/>
              <a:gd name="T10" fmla="*/ 20 w 367"/>
              <a:gd name="T11" fmla="*/ 0 h 41"/>
              <a:gd name="T12" fmla="*/ 366 w 367"/>
              <a:gd name="T13" fmla="*/ 0 h 41"/>
              <a:gd name="T14" fmla="*/ 366 w 36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41">
                <a:moveTo>
                  <a:pt x="366" y="40"/>
                </a:moveTo>
                <a:lnTo>
                  <a:pt x="366" y="40"/>
                </a:lnTo>
                <a:cubicBezTo>
                  <a:pt x="20" y="40"/>
                  <a:pt x="20" y="40"/>
                  <a:pt x="20" y="40"/>
                </a:cubicBezTo>
                <a:cubicBezTo>
                  <a:pt x="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0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lnTo>
                  <a:pt x="366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98">
            <a:extLst>
              <a:ext uri="{FF2B5EF4-FFF2-40B4-BE49-F238E27FC236}">
                <a16:creationId xmlns:a16="http://schemas.microsoft.com/office/drawing/2014/main" id="{484C5FC9-9959-6744-92DF-E95048A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887" y="3192876"/>
            <a:ext cx="427987" cy="482458"/>
          </a:xfrm>
          <a:custGeom>
            <a:avLst/>
            <a:gdLst>
              <a:gd name="T0" fmla="*/ 366 w 486"/>
              <a:gd name="T1" fmla="*/ 546 h 547"/>
              <a:gd name="T2" fmla="*/ 366 w 486"/>
              <a:gd name="T3" fmla="*/ 546 h 547"/>
              <a:gd name="T4" fmla="*/ 109 w 486"/>
              <a:gd name="T5" fmla="*/ 546 h 547"/>
              <a:gd name="T6" fmla="*/ 30 w 486"/>
              <a:gd name="T7" fmla="*/ 516 h 547"/>
              <a:gd name="T8" fmla="*/ 0 w 486"/>
              <a:gd name="T9" fmla="*/ 427 h 547"/>
              <a:gd name="T10" fmla="*/ 20 w 486"/>
              <a:gd name="T11" fmla="*/ 79 h 547"/>
              <a:gd name="T12" fmla="*/ 99 w 486"/>
              <a:gd name="T13" fmla="*/ 0 h 547"/>
              <a:gd name="T14" fmla="*/ 376 w 486"/>
              <a:gd name="T15" fmla="*/ 0 h 547"/>
              <a:gd name="T16" fmla="*/ 456 w 486"/>
              <a:gd name="T17" fmla="*/ 79 h 547"/>
              <a:gd name="T18" fmla="*/ 475 w 486"/>
              <a:gd name="T19" fmla="*/ 427 h 547"/>
              <a:gd name="T20" fmla="*/ 445 w 486"/>
              <a:gd name="T21" fmla="*/ 516 h 547"/>
              <a:gd name="T22" fmla="*/ 366 w 486"/>
              <a:gd name="T23" fmla="*/ 546 h 547"/>
              <a:gd name="T24" fmla="*/ 99 w 486"/>
              <a:gd name="T25" fmla="*/ 50 h 547"/>
              <a:gd name="T26" fmla="*/ 99 w 486"/>
              <a:gd name="T27" fmla="*/ 50 h 547"/>
              <a:gd name="T28" fmla="*/ 79 w 486"/>
              <a:gd name="T29" fmla="*/ 79 h 547"/>
              <a:gd name="T30" fmla="*/ 50 w 486"/>
              <a:gd name="T31" fmla="*/ 437 h 547"/>
              <a:gd name="T32" fmla="*/ 70 w 486"/>
              <a:gd name="T33" fmla="*/ 476 h 547"/>
              <a:gd name="T34" fmla="*/ 109 w 486"/>
              <a:gd name="T35" fmla="*/ 496 h 547"/>
              <a:gd name="T36" fmla="*/ 366 w 486"/>
              <a:gd name="T37" fmla="*/ 496 h 547"/>
              <a:gd name="T38" fmla="*/ 416 w 486"/>
              <a:gd name="T39" fmla="*/ 476 h 547"/>
              <a:gd name="T40" fmla="*/ 426 w 486"/>
              <a:gd name="T41" fmla="*/ 437 h 547"/>
              <a:gd name="T42" fmla="*/ 406 w 486"/>
              <a:gd name="T43" fmla="*/ 79 h 547"/>
              <a:gd name="T44" fmla="*/ 376 w 486"/>
              <a:gd name="T45" fmla="*/ 50 h 547"/>
              <a:gd name="T46" fmla="*/ 99 w 486"/>
              <a:gd name="T47" fmla="*/ 5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6" h="547">
                <a:moveTo>
                  <a:pt x="366" y="546"/>
                </a:moveTo>
                <a:lnTo>
                  <a:pt x="366" y="546"/>
                </a:lnTo>
                <a:cubicBezTo>
                  <a:pt x="109" y="546"/>
                  <a:pt x="109" y="546"/>
                  <a:pt x="109" y="546"/>
                </a:cubicBezTo>
                <a:cubicBezTo>
                  <a:pt x="79" y="546"/>
                  <a:pt x="50" y="536"/>
                  <a:pt x="30" y="516"/>
                </a:cubicBezTo>
                <a:cubicBezTo>
                  <a:pt x="10" y="496"/>
                  <a:pt x="0" y="466"/>
                  <a:pt x="0" y="427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40"/>
                  <a:pt x="60" y="0"/>
                  <a:pt x="99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16" y="0"/>
                  <a:pt x="456" y="40"/>
                  <a:pt x="456" y="79"/>
                </a:cubicBezTo>
                <a:cubicBezTo>
                  <a:pt x="475" y="427"/>
                  <a:pt x="475" y="427"/>
                  <a:pt x="475" y="427"/>
                </a:cubicBezTo>
                <a:cubicBezTo>
                  <a:pt x="485" y="466"/>
                  <a:pt x="465" y="496"/>
                  <a:pt x="445" y="516"/>
                </a:cubicBezTo>
                <a:cubicBezTo>
                  <a:pt x="426" y="536"/>
                  <a:pt x="396" y="546"/>
                  <a:pt x="366" y="546"/>
                </a:cubicBezTo>
                <a:close/>
                <a:moveTo>
                  <a:pt x="99" y="50"/>
                </a:moveTo>
                <a:lnTo>
                  <a:pt x="99" y="50"/>
                </a:lnTo>
                <a:cubicBezTo>
                  <a:pt x="89" y="50"/>
                  <a:pt x="79" y="70"/>
                  <a:pt x="79" y="79"/>
                </a:cubicBezTo>
                <a:cubicBezTo>
                  <a:pt x="50" y="437"/>
                  <a:pt x="50" y="437"/>
                  <a:pt x="50" y="437"/>
                </a:cubicBezTo>
                <a:cubicBezTo>
                  <a:pt x="50" y="446"/>
                  <a:pt x="60" y="466"/>
                  <a:pt x="70" y="476"/>
                </a:cubicBezTo>
                <a:cubicBezTo>
                  <a:pt x="79" y="486"/>
                  <a:pt x="99" y="496"/>
                  <a:pt x="109" y="496"/>
                </a:cubicBezTo>
                <a:cubicBezTo>
                  <a:pt x="366" y="496"/>
                  <a:pt x="366" y="496"/>
                  <a:pt x="366" y="496"/>
                </a:cubicBezTo>
                <a:cubicBezTo>
                  <a:pt x="386" y="496"/>
                  <a:pt x="396" y="486"/>
                  <a:pt x="416" y="476"/>
                </a:cubicBezTo>
                <a:cubicBezTo>
                  <a:pt x="426" y="466"/>
                  <a:pt x="426" y="446"/>
                  <a:pt x="426" y="437"/>
                </a:cubicBezTo>
                <a:cubicBezTo>
                  <a:pt x="406" y="79"/>
                  <a:pt x="406" y="79"/>
                  <a:pt x="406" y="79"/>
                </a:cubicBezTo>
                <a:cubicBezTo>
                  <a:pt x="406" y="70"/>
                  <a:pt x="396" y="50"/>
                  <a:pt x="376" y="50"/>
                </a:cubicBezTo>
                <a:lnTo>
                  <a:pt x="99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9">
            <a:extLst>
              <a:ext uri="{FF2B5EF4-FFF2-40B4-BE49-F238E27FC236}">
                <a16:creationId xmlns:a16="http://schemas.microsoft.com/office/drawing/2014/main" id="{A05C2F1D-5415-6F4C-B533-92ECDBED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937" y="3080042"/>
            <a:ext cx="217884" cy="229558"/>
          </a:xfrm>
          <a:custGeom>
            <a:avLst/>
            <a:gdLst>
              <a:gd name="T0" fmla="*/ 218 w 248"/>
              <a:gd name="T1" fmla="*/ 258 h 259"/>
              <a:gd name="T2" fmla="*/ 218 w 248"/>
              <a:gd name="T3" fmla="*/ 258 h 259"/>
              <a:gd name="T4" fmla="*/ 218 w 248"/>
              <a:gd name="T5" fmla="*/ 258 h 259"/>
              <a:gd name="T6" fmla="*/ 188 w 248"/>
              <a:gd name="T7" fmla="*/ 228 h 259"/>
              <a:gd name="T8" fmla="*/ 188 w 248"/>
              <a:gd name="T9" fmla="*/ 129 h 259"/>
              <a:gd name="T10" fmla="*/ 129 w 248"/>
              <a:gd name="T11" fmla="*/ 59 h 259"/>
              <a:gd name="T12" fmla="*/ 60 w 248"/>
              <a:gd name="T13" fmla="*/ 129 h 259"/>
              <a:gd name="T14" fmla="*/ 60 w 248"/>
              <a:gd name="T15" fmla="*/ 228 h 259"/>
              <a:gd name="T16" fmla="*/ 30 w 248"/>
              <a:gd name="T17" fmla="*/ 258 h 259"/>
              <a:gd name="T18" fmla="*/ 30 w 248"/>
              <a:gd name="T19" fmla="*/ 258 h 259"/>
              <a:gd name="T20" fmla="*/ 0 w 248"/>
              <a:gd name="T21" fmla="*/ 228 h 259"/>
              <a:gd name="T22" fmla="*/ 0 w 248"/>
              <a:gd name="T23" fmla="*/ 129 h 259"/>
              <a:gd name="T24" fmla="*/ 119 w 248"/>
              <a:gd name="T25" fmla="*/ 10 h 259"/>
              <a:gd name="T26" fmla="*/ 247 w 248"/>
              <a:gd name="T27" fmla="*/ 129 h 259"/>
              <a:gd name="T28" fmla="*/ 247 w 248"/>
              <a:gd name="T29" fmla="*/ 228 h 259"/>
              <a:gd name="T30" fmla="*/ 218 w 248"/>
              <a:gd name="T31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259">
                <a:moveTo>
                  <a:pt x="218" y="258"/>
                </a:moveTo>
                <a:lnTo>
                  <a:pt x="218" y="258"/>
                </a:lnTo>
                <a:lnTo>
                  <a:pt x="218" y="258"/>
                </a:lnTo>
                <a:cubicBezTo>
                  <a:pt x="198" y="258"/>
                  <a:pt x="188" y="248"/>
                  <a:pt x="188" y="228"/>
                </a:cubicBezTo>
                <a:cubicBezTo>
                  <a:pt x="188" y="129"/>
                  <a:pt x="188" y="129"/>
                  <a:pt x="188" y="129"/>
                </a:cubicBezTo>
                <a:cubicBezTo>
                  <a:pt x="188" y="99"/>
                  <a:pt x="168" y="59"/>
                  <a:pt x="129" y="59"/>
                </a:cubicBezTo>
                <a:cubicBezTo>
                  <a:pt x="89" y="59"/>
                  <a:pt x="60" y="89"/>
                  <a:pt x="60" y="129"/>
                </a:cubicBezTo>
                <a:cubicBezTo>
                  <a:pt x="60" y="228"/>
                  <a:pt x="60" y="228"/>
                  <a:pt x="60" y="228"/>
                </a:cubicBezTo>
                <a:cubicBezTo>
                  <a:pt x="60" y="248"/>
                  <a:pt x="50" y="258"/>
                  <a:pt x="30" y="258"/>
                </a:cubicBezTo>
                <a:lnTo>
                  <a:pt x="30" y="258"/>
                </a:lnTo>
                <a:cubicBezTo>
                  <a:pt x="20" y="258"/>
                  <a:pt x="0" y="248"/>
                  <a:pt x="0" y="22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69"/>
                  <a:pt x="50" y="10"/>
                  <a:pt x="119" y="10"/>
                </a:cubicBezTo>
                <a:cubicBezTo>
                  <a:pt x="188" y="0"/>
                  <a:pt x="247" y="59"/>
                  <a:pt x="247" y="129"/>
                </a:cubicBezTo>
                <a:cubicBezTo>
                  <a:pt x="247" y="228"/>
                  <a:pt x="247" y="228"/>
                  <a:pt x="247" y="228"/>
                </a:cubicBezTo>
                <a:cubicBezTo>
                  <a:pt x="247" y="248"/>
                  <a:pt x="227" y="258"/>
                  <a:pt x="218" y="2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0">
            <a:extLst>
              <a:ext uri="{FF2B5EF4-FFF2-40B4-BE49-F238E27FC236}">
                <a16:creationId xmlns:a16="http://schemas.microsoft.com/office/drawing/2014/main" id="{6F7063A4-3B59-A845-A2E5-5157E7FA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853" y="9017389"/>
            <a:ext cx="533037" cy="509695"/>
          </a:xfrm>
          <a:custGeom>
            <a:avLst/>
            <a:gdLst>
              <a:gd name="T0" fmla="*/ 524 w 605"/>
              <a:gd name="T1" fmla="*/ 576 h 577"/>
              <a:gd name="T2" fmla="*/ 524 w 605"/>
              <a:gd name="T3" fmla="*/ 576 h 577"/>
              <a:gd name="T4" fmla="*/ 89 w 605"/>
              <a:gd name="T5" fmla="*/ 576 h 577"/>
              <a:gd name="T6" fmla="*/ 0 w 605"/>
              <a:gd name="T7" fmla="*/ 496 h 577"/>
              <a:gd name="T8" fmla="*/ 0 w 605"/>
              <a:gd name="T9" fmla="*/ 79 h 577"/>
              <a:gd name="T10" fmla="*/ 89 w 605"/>
              <a:gd name="T11" fmla="*/ 0 h 577"/>
              <a:gd name="T12" fmla="*/ 129 w 605"/>
              <a:gd name="T13" fmla="*/ 0 h 577"/>
              <a:gd name="T14" fmla="*/ 129 w 605"/>
              <a:gd name="T15" fmla="*/ 49 h 577"/>
              <a:gd name="T16" fmla="*/ 89 w 605"/>
              <a:gd name="T17" fmla="*/ 49 h 577"/>
              <a:gd name="T18" fmla="*/ 59 w 605"/>
              <a:gd name="T19" fmla="*/ 79 h 577"/>
              <a:gd name="T20" fmla="*/ 59 w 605"/>
              <a:gd name="T21" fmla="*/ 496 h 577"/>
              <a:gd name="T22" fmla="*/ 89 w 605"/>
              <a:gd name="T23" fmla="*/ 526 h 577"/>
              <a:gd name="T24" fmla="*/ 524 w 605"/>
              <a:gd name="T25" fmla="*/ 526 h 577"/>
              <a:gd name="T26" fmla="*/ 554 w 605"/>
              <a:gd name="T27" fmla="*/ 496 h 577"/>
              <a:gd name="T28" fmla="*/ 554 w 605"/>
              <a:gd name="T29" fmla="*/ 79 h 577"/>
              <a:gd name="T30" fmla="*/ 524 w 605"/>
              <a:gd name="T31" fmla="*/ 49 h 577"/>
              <a:gd name="T32" fmla="*/ 475 w 605"/>
              <a:gd name="T33" fmla="*/ 49 h 577"/>
              <a:gd name="T34" fmla="*/ 475 w 605"/>
              <a:gd name="T35" fmla="*/ 0 h 577"/>
              <a:gd name="T36" fmla="*/ 524 w 605"/>
              <a:gd name="T37" fmla="*/ 0 h 577"/>
              <a:gd name="T38" fmla="*/ 604 w 605"/>
              <a:gd name="T39" fmla="*/ 79 h 577"/>
              <a:gd name="T40" fmla="*/ 604 w 605"/>
              <a:gd name="T41" fmla="*/ 496 h 577"/>
              <a:gd name="T42" fmla="*/ 524 w 605"/>
              <a:gd name="T43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5" h="577">
                <a:moveTo>
                  <a:pt x="524" y="576"/>
                </a:moveTo>
                <a:lnTo>
                  <a:pt x="524" y="576"/>
                </a:lnTo>
                <a:cubicBezTo>
                  <a:pt x="89" y="576"/>
                  <a:pt x="89" y="576"/>
                  <a:pt x="89" y="576"/>
                </a:cubicBezTo>
                <a:cubicBezTo>
                  <a:pt x="39" y="576"/>
                  <a:pt x="0" y="536"/>
                  <a:pt x="0" y="49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40"/>
                  <a:pt x="39" y="0"/>
                  <a:pt x="8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49"/>
                  <a:pt x="129" y="49"/>
                  <a:pt x="12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69" y="49"/>
                  <a:pt x="59" y="69"/>
                  <a:pt x="59" y="79"/>
                </a:cubicBezTo>
                <a:cubicBezTo>
                  <a:pt x="59" y="496"/>
                  <a:pt x="59" y="496"/>
                  <a:pt x="59" y="496"/>
                </a:cubicBezTo>
                <a:cubicBezTo>
                  <a:pt x="59" y="506"/>
                  <a:pt x="69" y="526"/>
                  <a:pt x="89" y="526"/>
                </a:cubicBezTo>
                <a:cubicBezTo>
                  <a:pt x="524" y="526"/>
                  <a:pt x="524" y="526"/>
                  <a:pt x="524" y="526"/>
                </a:cubicBezTo>
                <a:cubicBezTo>
                  <a:pt x="544" y="526"/>
                  <a:pt x="554" y="506"/>
                  <a:pt x="554" y="496"/>
                </a:cubicBezTo>
                <a:cubicBezTo>
                  <a:pt x="554" y="79"/>
                  <a:pt x="554" y="79"/>
                  <a:pt x="554" y="79"/>
                </a:cubicBezTo>
                <a:cubicBezTo>
                  <a:pt x="554" y="69"/>
                  <a:pt x="544" y="49"/>
                  <a:pt x="524" y="49"/>
                </a:cubicBezTo>
                <a:cubicBezTo>
                  <a:pt x="475" y="49"/>
                  <a:pt x="475" y="49"/>
                  <a:pt x="475" y="49"/>
                </a:cubicBezTo>
                <a:cubicBezTo>
                  <a:pt x="475" y="0"/>
                  <a:pt x="475" y="0"/>
                  <a:pt x="475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74" y="0"/>
                  <a:pt x="604" y="40"/>
                  <a:pt x="604" y="79"/>
                </a:cubicBezTo>
                <a:cubicBezTo>
                  <a:pt x="604" y="496"/>
                  <a:pt x="604" y="496"/>
                  <a:pt x="604" y="496"/>
                </a:cubicBezTo>
                <a:cubicBezTo>
                  <a:pt x="604" y="536"/>
                  <a:pt x="574" y="576"/>
                  <a:pt x="524" y="5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1">
            <a:extLst>
              <a:ext uri="{FF2B5EF4-FFF2-40B4-BE49-F238E27FC236}">
                <a16:creationId xmlns:a16="http://schemas.microsoft.com/office/drawing/2014/main" id="{5D36DBE9-B698-8343-AFCE-9576992A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374" y="8943465"/>
            <a:ext cx="229558" cy="46689"/>
          </a:xfrm>
          <a:custGeom>
            <a:avLst/>
            <a:gdLst>
              <a:gd name="T0" fmla="*/ 257 w 258"/>
              <a:gd name="T1" fmla="*/ 50 h 51"/>
              <a:gd name="T2" fmla="*/ 0 w 258"/>
              <a:gd name="T3" fmla="*/ 50 h 51"/>
              <a:gd name="T4" fmla="*/ 0 w 258"/>
              <a:gd name="T5" fmla="*/ 0 h 51"/>
              <a:gd name="T6" fmla="*/ 257 w 258"/>
              <a:gd name="T7" fmla="*/ 0 h 51"/>
              <a:gd name="T8" fmla="*/ 257 w 258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51">
                <a:moveTo>
                  <a:pt x="257" y="50"/>
                </a:moveTo>
                <a:lnTo>
                  <a:pt x="0" y="50"/>
                </a:lnTo>
                <a:lnTo>
                  <a:pt x="0" y="0"/>
                </a:lnTo>
                <a:lnTo>
                  <a:pt x="257" y="0"/>
                </a:lnTo>
                <a:lnTo>
                  <a:pt x="257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2">
            <a:extLst>
              <a:ext uri="{FF2B5EF4-FFF2-40B4-BE49-F238E27FC236}">
                <a16:creationId xmlns:a16="http://schemas.microsoft.com/office/drawing/2014/main" id="{7ADBEB02-6990-6441-BA20-EF12BF63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443" y="8943465"/>
            <a:ext cx="147850" cy="124505"/>
          </a:xfrm>
          <a:custGeom>
            <a:avLst/>
            <a:gdLst>
              <a:gd name="T0" fmla="*/ 39 w 169"/>
              <a:gd name="T1" fmla="*/ 120 h 141"/>
              <a:gd name="T2" fmla="*/ 39 w 169"/>
              <a:gd name="T3" fmla="*/ 120 h 141"/>
              <a:gd name="T4" fmla="*/ 0 w 169"/>
              <a:gd name="T5" fmla="*/ 90 h 141"/>
              <a:gd name="T6" fmla="*/ 79 w 169"/>
              <a:gd name="T7" fmla="*/ 10 h 141"/>
              <a:gd name="T8" fmla="*/ 108 w 169"/>
              <a:gd name="T9" fmla="*/ 0 h 141"/>
              <a:gd name="T10" fmla="*/ 128 w 169"/>
              <a:gd name="T11" fmla="*/ 10 h 141"/>
              <a:gd name="T12" fmla="*/ 168 w 169"/>
              <a:gd name="T13" fmla="*/ 90 h 141"/>
              <a:gd name="T14" fmla="*/ 148 w 169"/>
              <a:gd name="T15" fmla="*/ 129 h 141"/>
              <a:gd name="T16" fmla="*/ 148 w 169"/>
              <a:gd name="T17" fmla="*/ 129 h 141"/>
              <a:gd name="T18" fmla="*/ 118 w 169"/>
              <a:gd name="T19" fmla="*/ 120 h 141"/>
              <a:gd name="T20" fmla="*/ 88 w 169"/>
              <a:gd name="T21" fmla="*/ 70 h 141"/>
              <a:gd name="T22" fmla="*/ 39 w 169"/>
              <a:gd name="T23" fmla="*/ 120 h 141"/>
              <a:gd name="T24" fmla="*/ 118 w 169"/>
              <a:gd name="T25" fmla="*/ 40 h 141"/>
              <a:gd name="T26" fmla="*/ 118 w 169"/>
              <a:gd name="T27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41">
                <a:moveTo>
                  <a:pt x="39" y="120"/>
                </a:moveTo>
                <a:lnTo>
                  <a:pt x="39" y="120"/>
                </a:lnTo>
                <a:cubicBezTo>
                  <a:pt x="0" y="90"/>
                  <a:pt x="0" y="90"/>
                  <a:pt x="0" y="90"/>
                </a:cubicBezTo>
                <a:cubicBezTo>
                  <a:pt x="79" y="10"/>
                  <a:pt x="79" y="10"/>
                  <a:pt x="79" y="10"/>
                </a:cubicBezTo>
                <a:cubicBezTo>
                  <a:pt x="88" y="0"/>
                  <a:pt x="98" y="0"/>
                  <a:pt x="108" y="0"/>
                </a:cubicBezTo>
                <a:cubicBezTo>
                  <a:pt x="118" y="0"/>
                  <a:pt x="118" y="10"/>
                  <a:pt x="128" y="10"/>
                </a:cubicBezTo>
                <a:cubicBezTo>
                  <a:pt x="168" y="90"/>
                  <a:pt x="168" y="90"/>
                  <a:pt x="168" y="90"/>
                </a:cubicBezTo>
                <a:cubicBezTo>
                  <a:pt x="168" y="110"/>
                  <a:pt x="168" y="120"/>
                  <a:pt x="148" y="129"/>
                </a:cubicBezTo>
                <a:lnTo>
                  <a:pt x="148" y="129"/>
                </a:lnTo>
                <a:cubicBezTo>
                  <a:pt x="138" y="140"/>
                  <a:pt x="128" y="129"/>
                  <a:pt x="118" y="120"/>
                </a:cubicBezTo>
                <a:cubicBezTo>
                  <a:pt x="88" y="70"/>
                  <a:pt x="88" y="70"/>
                  <a:pt x="88" y="70"/>
                </a:cubicBezTo>
                <a:lnTo>
                  <a:pt x="39" y="120"/>
                </a:lnTo>
                <a:close/>
                <a:moveTo>
                  <a:pt x="118" y="40"/>
                </a:moveTo>
                <a:lnTo>
                  <a:pt x="118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03">
            <a:extLst>
              <a:ext uri="{FF2B5EF4-FFF2-40B4-BE49-F238E27FC236}">
                <a16:creationId xmlns:a16="http://schemas.microsoft.com/office/drawing/2014/main" id="{75C4835A-1760-B24D-90B6-C834CA3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190" y="9017389"/>
            <a:ext cx="210103" cy="147850"/>
          </a:xfrm>
          <a:custGeom>
            <a:avLst/>
            <a:gdLst>
              <a:gd name="T0" fmla="*/ 98 w 238"/>
              <a:gd name="T1" fmla="*/ 168 h 169"/>
              <a:gd name="T2" fmla="*/ 98 w 238"/>
              <a:gd name="T3" fmla="*/ 168 h 169"/>
              <a:gd name="T4" fmla="*/ 98 w 238"/>
              <a:gd name="T5" fmla="*/ 168 h 169"/>
              <a:gd name="T6" fmla="*/ 69 w 238"/>
              <a:gd name="T7" fmla="*/ 149 h 169"/>
              <a:gd name="T8" fmla="*/ 0 w 238"/>
              <a:gd name="T9" fmla="*/ 79 h 169"/>
              <a:gd name="T10" fmla="*/ 69 w 238"/>
              <a:gd name="T11" fmla="*/ 10 h 169"/>
              <a:gd name="T12" fmla="*/ 108 w 238"/>
              <a:gd name="T13" fmla="*/ 40 h 169"/>
              <a:gd name="T14" fmla="*/ 69 w 238"/>
              <a:gd name="T15" fmla="*/ 79 h 169"/>
              <a:gd name="T16" fmla="*/ 98 w 238"/>
              <a:gd name="T17" fmla="*/ 109 h 169"/>
              <a:gd name="T18" fmla="*/ 187 w 238"/>
              <a:gd name="T19" fmla="*/ 10 h 169"/>
              <a:gd name="T20" fmla="*/ 227 w 238"/>
              <a:gd name="T21" fmla="*/ 10 h 169"/>
              <a:gd name="T22" fmla="*/ 227 w 238"/>
              <a:gd name="T23" fmla="*/ 10 h 169"/>
              <a:gd name="T24" fmla="*/ 227 w 238"/>
              <a:gd name="T25" fmla="*/ 40 h 169"/>
              <a:gd name="T26" fmla="*/ 128 w 238"/>
              <a:gd name="T27" fmla="*/ 149 h 169"/>
              <a:gd name="T28" fmla="*/ 98 w 238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169">
                <a:moveTo>
                  <a:pt x="98" y="168"/>
                </a:moveTo>
                <a:lnTo>
                  <a:pt x="98" y="168"/>
                </a:lnTo>
                <a:lnTo>
                  <a:pt x="98" y="168"/>
                </a:lnTo>
                <a:cubicBezTo>
                  <a:pt x="89" y="168"/>
                  <a:pt x="69" y="159"/>
                  <a:pt x="69" y="149"/>
                </a:cubicBezTo>
                <a:cubicBezTo>
                  <a:pt x="0" y="79"/>
                  <a:pt x="0" y="79"/>
                  <a:pt x="0" y="79"/>
                </a:cubicBezTo>
                <a:cubicBezTo>
                  <a:pt x="69" y="10"/>
                  <a:pt x="69" y="10"/>
                  <a:pt x="69" y="1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69" y="79"/>
                  <a:pt x="69" y="79"/>
                  <a:pt x="69" y="79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97" y="0"/>
                  <a:pt x="217" y="0"/>
                  <a:pt x="227" y="10"/>
                </a:cubicBezTo>
                <a:lnTo>
                  <a:pt x="227" y="10"/>
                </a:lnTo>
                <a:cubicBezTo>
                  <a:pt x="237" y="20"/>
                  <a:pt x="237" y="30"/>
                  <a:pt x="227" y="40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28" y="159"/>
                  <a:pt x="108" y="168"/>
                  <a:pt x="9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4">
            <a:extLst>
              <a:ext uri="{FF2B5EF4-FFF2-40B4-BE49-F238E27FC236}">
                <a16:creationId xmlns:a16="http://schemas.microsoft.com/office/drawing/2014/main" id="{92EF3FD6-62BC-0B45-A4CD-4B1F666C1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340" y="8943465"/>
            <a:ext cx="159524" cy="124505"/>
          </a:xfrm>
          <a:custGeom>
            <a:avLst/>
            <a:gdLst>
              <a:gd name="T0" fmla="*/ 139 w 179"/>
              <a:gd name="T1" fmla="*/ 120 h 141"/>
              <a:gd name="T2" fmla="*/ 139 w 179"/>
              <a:gd name="T3" fmla="*/ 120 h 141"/>
              <a:gd name="T4" fmla="*/ 178 w 179"/>
              <a:gd name="T5" fmla="*/ 90 h 141"/>
              <a:gd name="T6" fmla="*/ 99 w 179"/>
              <a:gd name="T7" fmla="*/ 10 h 141"/>
              <a:gd name="T8" fmla="*/ 69 w 179"/>
              <a:gd name="T9" fmla="*/ 0 h 141"/>
              <a:gd name="T10" fmla="*/ 50 w 179"/>
              <a:gd name="T11" fmla="*/ 10 h 141"/>
              <a:gd name="T12" fmla="*/ 10 w 179"/>
              <a:gd name="T13" fmla="*/ 90 h 141"/>
              <a:gd name="T14" fmla="*/ 20 w 179"/>
              <a:gd name="T15" fmla="*/ 129 h 141"/>
              <a:gd name="T16" fmla="*/ 20 w 179"/>
              <a:gd name="T17" fmla="*/ 129 h 141"/>
              <a:gd name="T18" fmla="*/ 59 w 179"/>
              <a:gd name="T19" fmla="*/ 120 h 141"/>
              <a:gd name="T20" fmla="*/ 79 w 179"/>
              <a:gd name="T21" fmla="*/ 70 h 141"/>
              <a:gd name="T22" fmla="*/ 139 w 179"/>
              <a:gd name="T23" fmla="*/ 120 h 141"/>
              <a:gd name="T24" fmla="*/ 59 w 179"/>
              <a:gd name="T25" fmla="*/ 40 h 141"/>
              <a:gd name="T26" fmla="*/ 59 w 179"/>
              <a:gd name="T27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" h="141">
                <a:moveTo>
                  <a:pt x="139" y="120"/>
                </a:moveTo>
                <a:lnTo>
                  <a:pt x="139" y="120"/>
                </a:lnTo>
                <a:cubicBezTo>
                  <a:pt x="178" y="90"/>
                  <a:pt x="178" y="90"/>
                  <a:pt x="178" y="90"/>
                </a:cubicBezTo>
                <a:cubicBezTo>
                  <a:pt x="99" y="10"/>
                  <a:pt x="99" y="10"/>
                  <a:pt x="99" y="10"/>
                </a:cubicBezTo>
                <a:cubicBezTo>
                  <a:pt x="89" y="0"/>
                  <a:pt x="79" y="0"/>
                  <a:pt x="69" y="0"/>
                </a:cubicBezTo>
                <a:cubicBezTo>
                  <a:pt x="59" y="0"/>
                  <a:pt x="50" y="10"/>
                  <a:pt x="50" y="10"/>
                </a:cubicBezTo>
                <a:cubicBezTo>
                  <a:pt x="10" y="90"/>
                  <a:pt x="10" y="90"/>
                  <a:pt x="10" y="90"/>
                </a:cubicBezTo>
                <a:cubicBezTo>
                  <a:pt x="0" y="110"/>
                  <a:pt x="10" y="120"/>
                  <a:pt x="20" y="129"/>
                </a:cubicBezTo>
                <a:lnTo>
                  <a:pt x="20" y="129"/>
                </a:lnTo>
                <a:cubicBezTo>
                  <a:pt x="40" y="140"/>
                  <a:pt x="50" y="129"/>
                  <a:pt x="59" y="120"/>
                </a:cubicBezTo>
                <a:cubicBezTo>
                  <a:pt x="79" y="70"/>
                  <a:pt x="79" y="70"/>
                  <a:pt x="79" y="70"/>
                </a:cubicBezTo>
                <a:lnTo>
                  <a:pt x="139" y="120"/>
                </a:lnTo>
                <a:close/>
                <a:moveTo>
                  <a:pt x="59" y="40"/>
                </a:moveTo>
                <a:lnTo>
                  <a:pt x="59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5">
            <a:extLst>
              <a:ext uri="{FF2B5EF4-FFF2-40B4-BE49-F238E27FC236}">
                <a16:creationId xmlns:a16="http://schemas.microsoft.com/office/drawing/2014/main" id="{E6FCAA7D-138E-6641-A96F-4170031F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122" y="9017389"/>
            <a:ext cx="210103" cy="147850"/>
          </a:xfrm>
          <a:custGeom>
            <a:avLst/>
            <a:gdLst>
              <a:gd name="T0" fmla="*/ 139 w 239"/>
              <a:gd name="T1" fmla="*/ 168 h 169"/>
              <a:gd name="T2" fmla="*/ 139 w 239"/>
              <a:gd name="T3" fmla="*/ 168 h 169"/>
              <a:gd name="T4" fmla="*/ 139 w 239"/>
              <a:gd name="T5" fmla="*/ 168 h 169"/>
              <a:gd name="T6" fmla="*/ 168 w 239"/>
              <a:gd name="T7" fmla="*/ 149 h 169"/>
              <a:gd name="T8" fmla="*/ 238 w 239"/>
              <a:gd name="T9" fmla="*/ 79 h 169"/>
              <a:gd name="T10" fmla="*/ 168 w 239"/>
              <a:gd name="T11" fmla="*/ 10 h 169"/>
              <a:gd name="T12" fmla="*/ 129 w 239"/>
              <a:gd name="T13" fmla="*/ 40 h 169"/>
              <a:gd name="T14" fmla="*/ 159 w 239"/>
              <a:gd name="T15" fmla="*/ 79 h 169"/>
              <a:gd name="T16" fmla="*/ 139 w 239"/>
              <a:gd name="T17" fmla="*/ 109 h 169"/>
              <a:gd name="T18" fmla="*/ 49 w 239"/>
              <a:gd name="T19" fmla="*/ 10 h 169"/>
              <a:gd name="T20" fmla="*/ 10 w 239"/>
              <a:gd name="T21" fmla="*/ 10 h 169"/>
              <a:gd name="T22" fmla="*/ 10 w 239"/>
              <a:gd name="T23" fmla="*/ 10 h 169"/>
              <a:gd name="T24" fmla="*/ 10 w 239"/>
              <a:gd name="T25" fmla="*/ 40 h 169"/>
              <a:gd name="T26" fmla="*/ 99 w 239"/>
              <a:gd name="T27" fmla="*/ 149 h 169"/>
              <a:gd name="T28" fmla="*/ 139 w 239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" h="169">
                <a:moveTo>
                  <a:pt x="139" y="168"/>
                </a:moveTo>
                <a:lnTo>
                  <a:pt x="139" y="168"/>
                </a:lnTo>
                <a:lnTo>
                  <a:pt x="139" y="168"/>
                </a:lnTo>
                <a:cubicBezTo>
                  <a:pt x="149" y="168"/>
                  <a:pt x="159" y="159"/>
                  <a:pt x="168" y="149"/>
                </a:cubicBezTo>
                <a:cubicBezTo>
                  <a:pt x="238" y="79"/>
                  <a:pt x="238" y="79"/>
                  <a:pt x="238" y="79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49" y="10"/>
                  <a:pt x="49" y="10"/>
                  <a:pt x="49" y="10"/>
                </a:cubicBezTo>
                <a:cubicBezTo>
                  <a:pt x="40" y="0"/>
                  <a:pt x="20" y="0"/>
                  <a:pt x="10" y="10"/>
                </a:cubicBezTo>
                <a:lnTo>
                  <a:pt x="10" y="10"/>
                </a:lnTo>
                <a:cubicBezTo>
                  <a:pt x="0" y="20"/>
                  <a:pt x="0" y="30"/>
                  <a:pt x="10" y="40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109" y="159"/>
                  <a:pt x="119" y="168"/>
                  <a:pt x="139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6">
            <a:extLst>
              <a:ext uri="{FF2B5EF4-FFF2-40B4-BE49-F238E27FC236}">
                <a16:creationId xmlns:a16="http://schemas.microsoft.com/office/drawing/2014/main" id="{447B1E6F-2900-B747-B228-3B8B7EFD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243" y="9227492"/>
            <a:ext cx="105050" cy="35018"/>
          </a:xfrm>
          <a:custGeom>
            <a:avLst/>
            <a:gdLst>
              <a:gd name="T0" fmla="*/ 0 w 120"/>
              <a:gd name="T1" fmla="*/ 20 h 41"/>
              <a:gd name="T2" fmla="*/ 0 w 120"/>
              <a:gd name="T3" fmla="*/ 20 h 41"/>
              <a:gd name="T4" fmla="*/ 0 w 120"/>
              <a:gd name="T5" fmla="*/ 20 h 41"/>
              <a:gd name="T6" fmla="*/ 19 w 120"/>
              <a:gd name="T7" fmla="*/ 0 h 41"/>
              <a:gd name="T8" fmla="*/ 99 w 120"/>
              <a:gd name="T9" fmla="*/ 0 h 41"/>
              <a:gd name="T10" fmla="*/ 119 w 120"/>
              <a:gd name="T11" fmla="*/ 20 h 41"/>
              <a:gd name="T12" fmla="*/ 119 w 120"/>
              <a:gd name="T13" fmla="*/ 20 h 41"/>
              <a:gd name="T14" fmla="*/ 99 w 120"/>
              <a:gd name="T15" fmla="*/ 40 h 41"/>
              <a:gd name="T16" fmla="*/ 19 w 120"/>
              <a:gd name="T17" fmla="*/ 40 h 41"/>
              <a:gd name="T18" fmla="*/ 0 w 120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41">
                <a:moveTo>
                  <a:pt x="0" y="20"/>
                </a:moveTo>
                <a:lnTo>
                  <a:pt x="0" y="20"/>
                </a:lnTo>
                <a:lnTo>
                  <a:pt x="0" y="20"/>
                </a:lnTo>
                <a:cubicBezTo>
                  <a:pt x="0" y="10"/>
                  <a:pt x="10" y="0"/>
                  <a:pt x="1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9" y="10"/>
                  <a:pt x="119" y="20"/>
                </a:cubicBezTo>
                <a:lnTo>
                  <a:pt x="119" y="20"/>
                </a:lnTo>
                <a:cubicBezTo>
                  <a:pt x="119" y="30"/>
                  <a:pt x="109" y="40"/>
                  <a:pt x="9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0" y="40"/>
                  <a:pt x="0" y="3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7">
            <a:extLst>
              <a:ext uri="{FF2B5EF4-FFF2-40B4-BE49-F238E27FC236}">
                <a16:creationId xmlns:a16="http://schemas.microsoft.com/office/drawing/2014/main" id="{0EDA4C3B-4DE1-1041-B1FA-20DD9776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972" y="9235273"/>
            <a:ext cx="35018" cy="272355"/>
          </a:xfrm>
          <a:custGeom>
            <a:avLst/>
            <a:gdLst>
              <a:gd name="T0" fmla="*/ 40 w 41"/>
              <a:gd name="T1" fmla="*/ 308 h 309"/>
              <a:gd name="T2" fmla="*/ 40 w 41"/>
              <a:gd name="T3" fmla="*/ 308 h 309"/>
              <a:gd name="T4" fmla="*/ 0 w 41"/>
              <a:gd name="T5" fmla="*/ 308 h 309"/>
              <a:gd name="T6" fmla="*/ 0 w 41"/>
              <a:gd name="T7" fmla="*/ 20 h 309"/>
              <a:gd name="T8" fmla="*/ 20 w 41"/>
              <a:gd name="T9" fmla="*/ 0 h 309"/>
              <a:gd name="T10" fmla="*/ 20 w 41"/>
              <a:gd name="T11" fmla="*/ 0 h 309"/>
              <a:gd name="T12" fmla="*/ 40 w 41"/>
              <a:gd name="T13" fmla="*/ 20 h 309"/>
              <a:gd name="T14" fmla="*/ 40 w 41"/>
              <a:gd name="T1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309">
                <a:moveTo>
                  <a:pt x="40" y="308"/>
                </a:moveTo>
                <a:lnTo>
                  <a:pt x="40" y="308"/>
                </a:lnTo>
                <a:cubicBezTo>
                  <a:pt x="0" y="308"/>
                  <a:pt x="0" y="308"/>
                  <a:pt x="0" y="30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lnTo>
                  <a:pt x="40" y="3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8">
            <a:extLst>
              <a:ext uri="{FF2B5EF4-FFF2-40B4-BE49-F238E27FC236}">
                <a16:creationId xmlns:a16="http://schemas.microsoft.com/office/drawing/2014/main" id="{C2F0F43C-F521-0648-8D35-6ECD6E62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224" y="6776293"/>
            <a:ext cx="190650" cy="210103"/>
          </a:xfrm>
          <a:custGeom>
            <a:avLst/>
            <a:gdLst>
              <a:gd name="T0" fmla="*/ 10 w 218"/>
              <a:gd name="T1" fmla="*/ 237 h 238"/>
              <a:gd name="T2" fmla="*/ 10 w 218"/>
              <a:gd name="T3" fmla="*/ 237 h 238"/>
              <a:gd name="T4" fmla="*/ 10 w 218"/>
              <a:gd name="T5" fmla="*/ 237 h 238"/>
              <a:gd name="T6" fmla="*/ 0 w 218"/>
              <a:gd name="T7" fmla="*/ 207 h 238"/>
              <a:gd name="T8" fmla="*/ 177 w 218"/>
              <a:gd name="T9" fmla="*/ 9 h 238"/>
              <a:gd name="T10" fmla="*/ 207 w 218"/>
              <a:gd name="T11" fmla="*/ 9 h 238"/>
              <a:gd name="T12" fmla="*/ 207 w 218"/>
              <a:gd name="T13" fmla="*/ 9 h 238"/>
              <a:gd name="T14" fmla="*/ 207 w 218"/>
              <a:gd name="T15" fmla="*/ 39 h 238"/>
              <a:gd name="T16" fmla="*/ 29 w 218"/>
              <a:gd name="T17" fmla="*/ 227 h 238"/>
              <a:gd name="T18" fmla="*/ 10 w 218"/>
              <a:gd name="T1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38">
                <a:moveTo>
                  <a:pt x="10" y="237"/>
                </a:moveTo>
                <a:lnTo>
                  <a:pt x="10" y="237"/>
                </a:lnTo>
                <a:lnTo>
                  <a:pt x="10" y="237"/>
                </a:lnTo>
                <a:cubicBezTo>
                  <a:pt x="0" y="227"/>
                  <a:pt x="0" y="217"/>
                  <a:pt x="0" y="207"/>
                </a:cubicBezTo>
                <a:cubicBezTo>
                  <a:pt x="177" y="9"/>
                  <a:pt x="177" y="9"/>
                  <a:pt x="177" y="9"/>
                </a:cubicBezTo>
                <a:cubicBezTo>
                  <a:pt x="188" y="0"/>
                  <a:pt x="197" y="0"/>
                  <a:pt x="207" y="9"/>
                </a:cubicBezTo>
                <a:lnTo>
                  <a:pt x="207" y="9"/>
                </a:lnTo>
                <a:cubicBezTo>
                  <a:pt x="207" y="20"/>
                  <a:pt x="217" y="29"/>
                  <a:pt x="207" y="39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29" y="237"/>
                  <a:pt x="10" y="237"/>
                  <a:pt x="10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9">
            <a:extLst>
              <a:ext uri="{FF2B5EF4-FFF2-40B4-BE49-F238E27FC236}">
                <a16:creationId xmlns:a16="http://schemas.microsoft.com/office/drawing/2014/main" id="{625E77D6-BF53-6140-A4BD-D084FDB1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603" y="6889128"/>
            <a:ext cx="112834" cy="124505"/>
          </a:xfrm>
          <a:custGeom>
            <a:avLst/>
            <a:gdLst>
              <a:gd name="T0" fmla="*/ 69 w 130"/>
              <a:gd name="T1" fmla="*/ 140 h 141"/>
              <a:gd name="T2" fmla="*/ 69 w 130"/>
              <a:gd name="T3" fmla="*/ 140 h 141"/>
              <a:gd name="T4" fmla="*/ 0 w 130"/>
              <a:gd name="T5" fmla="*/ 70 h 141"/>
              <a:gd name="T6" fmla="*/ 69 w 130"/>
              <a:gd name="T7" fmla="*/ 0 h 141"/>
              <a:gd name="T8" fmla="*/ 129 w 130"/>
              <a:gd name="T9" fmla="*/ 70 h 141"/>
              <a:gd name="T10" fmla="*/ 69 w 130"/>
              <a:gd name="T11" fmla="*/ 140 h 141"/>
              <a:gd name="T12" fmla="*/ 69 w 130"/>
              <a:gd name="T13" fmla="*/ 40 h 141"/>
              <a:gd name="T14" fmla="*/ 69 w 130"/>
              <a:gd name="T15" fmla="*/ 40 h 141"/>
              <a:gd name="T16" fmla="*/ 40 w 130"/>
              <a:gd name="T17" fmla="*/ 70 h 141"/>
              <a:gd name="T18" fmla="*/ 69 w 130"/>
              <a:gd name="T19" fmla="*/ 100 h 141"/>
              <a:gd name="T20" fmla="*/ 89 w 130"/>
              <a:gd name="T21" fmla="*/ 70 h 141"/>
              <a:gd name="T22" fmla="*/ 69 w 130"/>
              <a:gd name="T23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41">
                <a:moveTo>
                  <a:pt x="69" y="140"/>
                </a:moveTo>
                <a:lnTo>
                  <a:pt x="69" y="140"/>
                </a:lnTo>
                <a:cubicBezTo>
                  <a:pt x="30" y="140"/>
                  <a:pt x="0" y="110"/>
                  <a:pt x="0" y="70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129" y="30"/>
                  <a:pt x="129" y="70"/>
                </a:cubicBezTo>
                <a:cubicBezTo>
                  <a:pt x="129" y="110"/>
                  <a:pt x="99" y="140"/>
                  <a:pt x="69" y="140"/>
                </a:cubicBezTo>
                <a:close/>
                <a:moveTo>
                  <a:pt x="69" y="40"/>
                </a:moveTo>
                <a:lnTo>
                  <a:pt x="69" y="40"/>
                </a:lnTo>
                <a:cubicBezTo>
                  <a:pt x="50" y="40"/>
                  <a:pt x="40" y="60"/>
                  <a:pt x="40" y="70"/>
                </a:cubicBezTo>
                <a:cubicBezTo>
                  <a:pt x="40" y="90"/>
                  <a:pt x="50" y="100"/>
                  <a:pt x="69" y="100"/>
                </a:cubicBezTo>
                <a:cubicBezTo>
                  <a:pt x="80" y="100"/>
                  <a:pt x="89" y="90"/>
                  <a:pt x="89" y="70"/>
                </a:cubicBezTo>
                <a:cubicBezTo>
                  <a:pt x="89" y="60"/>
                  <a:pt x="80" y="40"/>
                  <a:pt x="6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0">
            <a:extLst>
              <a:ext uri="{FF2B5EF4-FFF2-40B4-BE49-F238E27FC236}">
                <a16:creationId xmlns:a16="http://schemas.microsoft.com/office/drawing/2014/main" id="{E9AD219A-710F-7840-902C-7C2B2CD9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208" y="6756841"/>
            <a:ext cx="112832" cy="112832"/>
          </a:xfrm>
          <a:custGeom>
            <a:avLst/>
            <a:gdLst>
              <a:gd name="T0" fmla="*/ 59 w 129"/>
              <a:gd name="T1" fmla="*/ 128 h 129"/>
              <a:gd name="T2" fmla="*/ 59 w 129"/>
              <a:gd name="T3" fmla="*/ 128 h 129"/>
              <a:gd name="T4" fmla="*/ 0 w 129"/>
              <a:gd name="T5" fmla="*/ 59 h 129"/>
              <a:gd name="T6" fmla="*/ 59 w 129"/>
              <a:gd name="T7" fmla="*/ 0 h 129"/>
              <a:gd name="T8" fmla="*/ 128 w 129"/>
              <a:gd name="T9" fmla="*/ 59 h 129"/>
              <a:gd name="T10" fmla="*/ 59 w 129"/>
              <a:gd name="T11" fmla="*/ 128 h 129"/>
              <a:gd name="T12" fmla="*/ 59 w 129"/>
              <a:gd name="T13" fmla="*/ 40 h 129"/>
              <a:gd name="T14" fmla="*/ 59 w 129"/>
              <a:gd name="T15" fmla="*/ 40 h 129"/>
              <a:gd name="T16" fmla="*/ 40 w 129"/>
              <a:gd name="T17" fmla="*/ 59 h 129"/>
              <a:gd name="T18" fmla="*/ 59 w 129"/>
              <a:gd name="T19" fmla="*/ 89 h 129"/>
              <a:gd name="T20" fmla="*/ 89 w 129"/>
              <a:gd name="T21" fmla="*/ 59 h 129"/>
              <a:gd name="T22" fmla="*/ 59 w 129"/>
              <a:gd name="T23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59" y="128"/>
                </a:moveTo>
                <a:lnTo>
                  <a:pt x="59" y="128"/>
                </a:lnTo>
                <a:cubicBezTo>
                  <a:pt x="30" y="128"/>
                  <a:pt x="0" y="99"/>
                  <a:pt x="0" y="59"/>
                </a:cubicBezTo>
                <a:cubicBezTo>
                  <a:pt x="0" y="29"/>
                  <a:pt x="30" y="0"/>
                  <a:pt x="59" y="0"/>
                </a:cubicBezTo>
                <a:cubicBezTo>
                  <a:pt x="98" y="0"/>
                  <a:pt x="128" y="29"/>
                  <a:pt x="128" y="59"/>
                </a:cubicBezTo>
                <a:cubicBezTo>
                  <a:pt x="128" y="99"/>
                  <a:pt x="98" y="128"/>
                  <a:pt x="59" y="128"/>
                </a:cubicBezTo>
                <a:close/>
                <a:moveTo>
                  <a:pt x="59" y="40"/>
                </a:moveTo>
                <a:lnTo>
                  <a:pt x="59" y="40"/>
                </a:lnTo>
                <a:cubicBezTo>
                  <a:pt x="50" y="40"/>
                  <a:pt x="40" y="49"/>
                  <a:pt x="40" y="59"/>
                </a:cubicBezTo>
                <a:cubicBezTo>
                  <a:pt x="40" y="79"/>
                  <a:pt x="50" y="89"/>
                  <a:pt x="59" y="89"/>
                </a:cubicBezTo>
                <a:cubicBezTo>
                  <a:pt x="79" y="89"/>
                  <a:pt x="89" y="79"/>
                  <a:pt x="89" y="59"/>
                </a:cubicBezTo>
                <a:cubicBezTo>
                  <a:pt x="89" y="49"/>
                  <a:pt x="79" y="40"/>
                  <a:pt x="5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1">
            <a:extLst>
              <a:ext uri="{FF2B5EF4-FFF2-40B4-BE49-F238E27FC236}">
                <a16:creationId xmlns:a16="http://schemas.microsoft.com/office/drawing/2014/main" id="{D4BCC1A2-45CC-034F-9EAE-524A2F8E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93" y="6721822"/>
            <a:ext cx="27234" cy="35018"/>
          </a:xfrm>
          <a:custGeom>
            <a:avLst/>
            <a:gdLst>
              <a:gd name="T0" fmla="*/ 30 w 31"/>
              <a:gd name="T1" fmla="*/ 40 h 41"/>
              <a:gd name="T2" fmla="*/ 0 w 31"/>
              <a:gd name="T3" fmla="*/ 40 h 41"/>
              <a:gd name="T4" fmla="*/ 0 w 31"/>
              <a:gd name="T5" fmla="*/ 0 h 41"/>
              <a:gd name="T6" fmla="*/ 30 w 31"/>
              <a:gd name="T7" fmla="*/ 0 h 41"/>
              <a:gd name="T8" fmla="*/ 30 w 31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1">
                <a:moveTo>
                  <a:pt x="30" y="40"/>
                </a:moveTo>
                <a:lnTo>
                  <a:pt x="0" y="40"/>
                </a:lnTo>
                <a:lnTo>
                  <a:pt x="0" y="0"/>
                </a:lnTo>
                <a:lnTo>
                  <a:pt x="30" y="0"/>
                </a:lnTo>
                <a:lnTo>
                  <a:pt x="3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2">
            <a:extLst>
              <a:ext uri="{FF2B5EF4-FFF2-40B4-BE49-F238E27FC236}">
                <a16:creationId xmlns:a16="http://schemas.microsoft.com/office/drawing/2014/main" id="{55C916C0-3E47-A74E-A955-9FA59105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93" y="6791857"/>
            <a:ext cx="27234" cy="70034"/>
          </a:xfrm>
          <a:custGeom>
            <a:avLst/>
            <a:gdLst>
              <a:gd name="T0" fmla="*/ 30 w 31"/>
              <a:gd name="T1" fmla="*/ 78 h 79"/>
              <a:gd name="T2" fmla="*/ 0 w 31"/>
              <a:gd name="T3" fmla="*/ 78 h 79"/>
              <a:gd name="T4" fmla="*/ 0 w 31"/>
              <a:gd name="T5" fmla="*/ 0 h 79"/>
              <a:gd name="T6" fmla="*/ 30 w 31"/>
              <a:gd name="T7" fmla="*/ 0 h 79"/>
              <a:gd name="T8" fmla="*/ 30 w 31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9">
                <a:moveTo>
                  <a:pt x="30" y="78"/>
                </a:moveTo>
                <a:lnTo>
                  <a:pt x="0" y="78"/>
                </a:lnTo>
                <a:lnTo>
                  <a:pt x="0" y="0"/>
                </a:lnTo>
                <a:lnTo>
                  <a:pt x="30" y="0"/>
                </a:lnTo>
                <a:lnTo>
                  <a:pt x="30" y="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3">
            <a:extLst>
              <a:ext uri="{FF2B5EF4-FFF2-40B4-BE49-F238E27FC236}">
                <a16:creationId xmlns:a16="http://schemas.microsoft.com/office/drawing/2014/main" id="{0A75349F-8801-B248-AF57-1AACA4A3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93" y="6896909"/>
            <a:ext cx="27234" cy="70034"/>
          </a:xfrm>
          <a:custGeom>
            <a:avLst/>
            <a:gdLst>
              <a:gd name="T0" fmla="*/ 30 w 31"/>
              <a:gd name="T1" fmla="*/ 79 h 80"/>
              <a:gd name="T2" fmla="*/ 0 w 31"/>
              <a:gd name="T3" fmla="*/ 79 h 80"/>
              <a:gd name="T4" fmla="*/ 0 w 31"/>
              <a:gd name="T5" fmla="*/ 0 h 80"/>
              <a:gd name="T6" fmla="*/ 30 w 31"/>
              <a:gd name="T7" fmla="*/ 0 h 80"/>
              <a:gd name="T8" fmla="*/ 30 w 31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80">
                <a:moveTo>
                  <a:pt x="30" y="79"/>
                </a:moveTo>
                <a:lnTo>
                  <a:pt x="0" y="79"/>
                </a:lnTo>
                <a:lnTo>
                  <a:pt x="0" y="0"/>
                </a:lnTo>
                <a:lnTo>
                  <a:pt x="30" y="0"/>
                </a:lnTo>
                <a:lnTo>
                  <a:pt x="30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4">
            <a:extLst>
              <a:ext uri="{FF2B5EF4-FFF2-40B4-BE49-F238E27FC236}">
                <a16:creationId xmlns:a16="http://schemas.microsoft.com/office/drawing/2014/main" id="{814205AC-C815-224B-B7E0-F9B8D4C4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93" y="7001959"/>
            <a:ext cx="27234" cy="42800"/>
          </a:xfrm>
          <a:custGeom>
            <a:avLst/>
            <a:gdLst>
              <a:gd name="T0" fmla="*/ 30 w 31"/>
              <a:gd name="T1" fmla="*/ 49 h 50"/>
              <a:gd name="T2" fmla="*/ 0 w 31"/>
              <a:gd name="T3" fmla="*/ 49 h 50"/>
              <a:gd name="T4" fmla="*/ 0 w 31"/>
              <a:gd name="T5" fmla="*/ 0 h 50"/>
              <a:gd name="T6" fmla="*/ 30 w 31"/>
              <a:gd name="T7" fmla="*/ 0 h 50"/>
              <a:gd name="T8" fmla="*/ 30 w 3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0">
                <a:moveTo>
                  <a:pt x="30" y="49"/>
                </a:moveTo>
                <a:lnTo>
                  <a:pt x="0" y="49"/>
                </a:lnTo>
                <a:lnTo>
                  <a:pt x="0" y="0"/>
                </a:lnTo>
                <a:lnTo>
                  <a:pt x="30" y="0"/>
                </a:lnTo>
                <a:lnTo>
                  <a:pt x="3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5">
            <a:extLst>
              <a:ext uri="{FF2B5EF4-FFF2-40B4-BE49-F238E27FC236}">
                <a16:creationId xmlns:a16="http://schemas.microsoft.com/office/drawing/2014/main" id="{04D25153-80E7-9149-B18D-EDDE1B96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087" y="6663462"/>
            <a:ext cx="579729" cy="435769"/>
          </a:xfrm>
          <a:custGeom>
            <a:avLst/>
            <a:gdLst>
              <a:gd name="T0" fmla="*/ 585 w 655"/>
              <a:gd name="T1" fmla="*/ 495 h 496"/>
              <a:gd name="T2" fmla="*/ 585 w 655"/>
              <a:gd name="T3" fmla="*/ 495 h 496"/>
              <a:gd name="T4" fmla="*/ 30 w 655"/>
              <a:gd name="T5" fmla="*/ 495 h 496"/>
              <a:gd name="T6" fmla="*/ 0 w 655"/>
              <a:gd name="T7" fmla="*/ 465 h 496"/>
              <a:gd name="T8" fmla="*/ 0 w 655"/>
              <a:gd name="T9" fmla="*/ 356 h 496"/>
              <a:gd name="T10" fmla="*/ 20 w 655"/>
              <a:gd name="T11" fmla="*/ 326 h 496"/>
              <a:gd name="T12" fmla="*/ 90 w 655"/>
              <a:gd name="T13" fmla="*/ 247 h 496"/>
              <a:gd name="T14" fmla="*/ 20 w 655"/>
              <a:gd name="T15" fmla="*/ 168 h 496"/>
              <a:gd name="T16" fmla="*/ 0 w 655"/>
              <a:gd name="T17" fmla="*/ 138 h 496"/>
              <a:gd name="T18" fmla="*/ 0 w 655"/>
              <a:gd name="T19" fmla="*/ 29 h 496"/>
              <a:gd name="T20" fmla="*/ 30 w 655"/>
              <a:gd name="T21" fmla="*/ 0 h 496"/>
              <a:gd name="T22" fmla="*/ 585 w 655"/>
              <a:gd name="T23" fmla="*/ 0 h 496"/>
              <a:gd name="T24" fmla="*/ 654 w 655"/>
              <a:gd name="T25" fmla="*/ 79 h 496"/>
              <a:gd name="T26" fmla="*/ 654 w 655"/>
              <a:gd name="T27" fmla="*/ 415 h 496"/>
              <a:gd name="T28" fmla="*/ 585 w 655"/>
              <a:gd name="T29" fmla="*/ 495 h 496"/>
              <a:gd name="T30" fmla="*/ 50 w 655"/>
              <a:gd name="T31" fmla="*/ 435 h 496"/>
              <a:gd name="T32" fmla="*/ 50 w 655"/>
              <a:gd name="T33" fmla="*/ 435 h 496"/>
              <a:gd name="T34" fmla="*/ 585 w 655"/>
              <a:gd name="T35" fmla="*/ 435 h 496"/>
              <a:gd name="T36" fmla="*/ 605 w 655"/>
              <a:gd name="T37" fmla="*/ 415 h 496"/>
              <a:gd name="T38" fmla="*/ 605 w 655"/>
              <a:gd name="T39" fmla="*/ 79 h 496"/>
              <a:gd name="T40" fmla="*/ 585 w 655"/>
              <a:gd name="T41" fmla="*/ 59 h 496"/>
              <a:gd name="T42" fmla="*/ 50 w 655"/>
              <a:gd name="T43" fmla="*/ 59 h 496"/>
              <a:gd name="T44" fmla="*/ 50 w 655"/>
              <a:gd name="T45" fmla="*/ 119 h 496"/>
              <a:gd name="T46" fmla="*/ 149 w 655"/>
              <a:gd name="T47" fmla="*/ 247 h 496"/>
              <a:gd name="T48" fmla="*/ 50 w 655"/>
              <a:gd name="T49" fmla="*/ 376 h 496"/>
              <a:gd name="T50" fmla="*/ 50 w 655"/>
              <a:gd name="T51" fmla="*/ 43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5" h="496">
                <a:moveTo>
                  <a:pt x="585" y="495"/>
                </a:moveTo>
                <a:lnTo>
                  <a:pt x="585" y="495"/>
                </a:lnTo>
                <a:cubicBezTo>
                  <a:pt x="30" y="495"/>
                  <a:pt x="30" y="495"/>
                  <a:pt x="30" y="495"/>
                </a:cubicBezTo>
                <a:cubicBezTo>
                  <a:pt x="10" y="495"/>
                  <a:pt x="0" y="475"/>
                  <a:pt x="0" y="465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46"/>
                  <a:pt x="10" y="326"/>
                  <a:pt x="20" y="326"/>
                </a:cubicBezTo>
                <a:cubicBezTo>
                  <a:pt x="60" y="326"/>
                  <a:pt x="90" y="286"/>
                  <a:pt x="90" y="247"/>
                </a:cubicBezTo>
                <a:cubicBezTo>
                  <a:pt x="90" y="208"/>
                  <a:pt x="60" y="168"/>
                  <a:pt x="20" y="168"/>
                </a:cubicBezTo>
                <a:cubicBezTo>
                  <a:pt x="10" y="168"/>
                  <a:pt x="0" y="149"/>
                  <a:pt x="0" y="13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30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25" y="0"/>
                  <a:pt x="654" y="39"/>
                  <a:pt x="654" y="79"/>
                </a:cubicBezTo>
                <a:cubicBezTo>
                  <a:pt x="654" y="415"/>
                  <a:pt x="654" y="415"/>
                  <a:pt x="654" y="415"/>
                </a:cubicBezTo>
                <a:cubicBezTo>
                  <a:pt x="654" y="455"/>
                  <a:pt x="625" y="495"/>
                  <a:pt x="585" y="495"/>
                </a:cubicBezTo>
                <a:close/>
                <a:moveTo>
                  <a:pt x="50" y="435"/>
                </a:moveTo>
                <a:lnTo>
                  <a:pt x="50" y="435"/>
                </a:lnTo>
                <a:cubicBezTo>
                  <a:pt x="585" y="435"/>
                  <a:pt x="585" y="435"/>
                  <a:pt x="585" y="435"/>
                </a:cubicBezTo>
                <a:cubicBezTo>
                  <a:pt x="595" y="435"/>
                  <a:pt x="605" y="425"/>
                  <a:pt x="605" y="415"/>
                </a:cubicBezTo>
                <a:cubicBezTo>
                  <a:pt x="605" y="79"/>
                  <a:pt x="605" y="79"/>
                  <a:pt x="605" y="79"/>
                </a:cubicBezTo>
                <a:cubicBezTo>
                  <a:pt x="605" y="69"/>
                  <a:pt x="595" y="59"/>
                  <a:pt x="585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119"/>
                  <a:pt x="50" y="119"/>
                  <a:pt x="50" y="119"/>
                </a:cubicBezTo>
                <a:cubicBezTo>
                  <a:pt x="110" y="138"/>
                  <a:pt x="149" y="188"/>
                  <a:pt x="149" y="247"/>
                </a:cubicBezTo>
                <a:cubicBezTo>
                  <a:pt x="149" y="306"/>
                  <a:pt x="110" y="356"/>
                  <a:pt x="50" y="376"/>
                </a:cubicBezTo>
                <a:lnTo>
                  <a:pt x="50" y="4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6">
            <a:extLst>
              <a:ext uri="{FF2B5EF4-FFF2-40B4-BE49-F238E27FC236}">
                <a16:creationId xmlns:a16="http://schemas.microsoft.com/office/drawing/2014/main" id="{A10F23F9-C644-BF43-A7B3-4B4787F9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258" y="1908915"/>
            <a:ext cx="385187" cy="46689"/>
          </a:xfrm>
          <a:custGeom>
            <a:avLst/>
            <a:gdLst>
              <a:gd name="T0" fmla="*/ 437 w 438"/>
              <a:gd name="T1" fmla="*/ 50 h 51"/>
              <a:gd name="T2" fmla="*/ 0 w 438"/>
              <a:gd name="T3" fmla="*/ 50 h 51"/>
              <a:gd name="T4" fmla="*/ 0 w 438"/>
              <a:gd name="T5" fmla="*/ 0 h 51"/>
              <a:gd name="T6" fmla="*/ 437 w 438"/>
              <a:gd name="T7" fmla="*/ 0 h 51"/>
              <a:gd name="T8" fmla="*/ 437 w 438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51">
                <a:moveTo>
                  <a:pt x="437" y="50"/>
                </a:moveTo>
                <a:lnTo>
                  <a:pt x="0" y="50"/>
                </a:lnTo>
                <a:lnTo>
                  <a:pt x="0" y="0"/>
                </a:lnTo>
                <a:lnTo>
                  <a:pt x="437" y="0"/>
                </a:lnTo>
                <a:lnTo>
                  <a:pt x="437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7">
            <a:extLst>
              <a:ext uri="{FF2B5EF4-FFF2-40B4-BE49-F238E27FC236}">
                <a16:creationId xmlns:a16="http://schemas.microsoft.com/office/drawing/2014/main" id="{9D4F5BF2-FE74-974F-B561-B0AADE4A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442" y="1407002"/>
            <a:ext cx="533037" cy="544711"/>
          </a:xfrm>
          <a:custGeom>
            <a:avLst/>
            <a:gdLst>
              <a:gd name="T0" fmla="*/ 526 w 606"/>
              <a:gd name="T1" fmla="*/ 615 h 616"/>
              <a:gd name="T2" fmla="*/ 526 w 606"/>
              <a:gd name="T3" fmla="*/ 615 h 616"/>
              <a:gd name="T4" fmla="*/ 526 w 606"/>
              <a:gd name="T5" fmla="*/ 565 h 616"/>
              <a:gd name="T6" fmla="*/ 556 w 606"/>
              <a:gd name="T7" fmla="*/ 535 h 616"/>
              <a:gd name="T8" fmla="*/ 556 w 606"/>
              <a:gd name="T9" fmla="*/ 486 h 616"/>
              <a:gd name="T10" fmla="*/ 189 w 606"/>
              <a:gd name="T11" fmla="*/ 486 h 616"/>
              <a:gd name="T12" fmla="*/ 189 w 606"/>
              <a:gd name="T13" fmla="*/ 516 h 616"/>
              <a:gd name="T14" fmla="*/ 99 w 606"/>
              <a:gd name="T15" fmla="*/ 615 h 616"/>
              <a:gd name="T16" fmla="*/ 0 w 606"/>
              <a:gd name="T17" fmla="*/ 516 h 616"/>
              <a:gd name="T18" fmla="*/ 0 w 606"/>
              <a:gd name="T19" fmla="*/ 49 h 616"/>
              <a:gd name="T20" fmla="*/ 40 w 606"/>
              <a:gd name="T21" fmla="*/ 0 h 616"/>
              <a:gd name="T22" fmla="*/ 466 w 606"/>
              <a:gd name="T23" fmla="*/ 0 h 616"/>
              <a:gd name="T24" fmla="*/ 516 w 606"/>
              <a:gd name="T25" fmla="*/ 49 h 616"/>
              <a:gd name="T26" fmla="*/ 506 w 606"/>
              <a:gd name="T27" fmla="*/ 426 h 616"/>
              <a:gd name="T28" fmla="*/ 576 w 606"/>
              <a:gd name="T29" fmla="*/ 426 h 616"/>
              <a:gd name="T30" fmla="*/ 605 w 606"/>
              <a:gd name="T31" fmla="*/ 456 h 616"/>
              <a:gd name="T32" fmla="*/ 605 w 606"/>
              <a:gd name="T33" fmla="*/ 535 h 616"/>
              <a:gd name="T34" fmla="*/ 526 w 606"/>
              <a:gd name="T35" fmla="*/ 615 h 616"/>
              <a:gd name="T36" fmla="*/ 49 w 606"/>
              <a:gd name="T37" fmla="*/ 59 h 616"/>
              <a:gd name="T38" fmla="*/ 49 w 606"/>
              <a:gd name="T39" fmla="*/ 59 h 616"/>
              <a:gd name="T40" fmla="*/ 49 w 606"/>
              <a:gd name="T41" fmla="*/ 516 h 616"/>
              <a:gd name="T42" fmla="*/ 99 w 606"/>
              <a:gd name="T43" fmla="*/ 565 h 616"/>
              <a:gd name="T44" fmla="*/ 139 w 606"/>
              <a:gd name="T45" fmla="*/ 516 h 616"/>
              <a:gd name="T46" fmla="*/ 139 w 606"/>
              <a:gd name="T47" fmla="*/ 456 h 616"/>
              <a:gd name="T48" fmla="*/ 169 w 606"/>
              <a:gd name="T49" fmla="*/ 426 h 616"/>
              <a:gd name="T50" fmla="*/ 457 w 606"/>
              <a:gd name="T51" fmla="*/ 426 h 616"/>
              <a:gd name="T52" fmla="*/ 457 w 606"/>
              <a:gd name="T53" fmla="*/ 59 h 616"/>
              <a:gd name="T54" fmla="*/ 49 w 606"/>
              <a:gd name="T55" fmla="*/ 59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6" h="616">
                <a:moveTo>
                  <a:pt x="526" y="615"/>
                </a:moveTo>
                <a:lnTo>
                  <a:pt x="526" y="615"/>
                </a:lnTo>
                <a:cubicBezTo>
                  <a:pt x="526" y="565"/>
                  <a:pt x="526" y="565"/>
                  <a:pt x="526" y="565"/>
                </a:cubicBezTo>
                <a:cubicBezTo>
                  <a:pt x="536" y="565"/>
                  <a:pt x="556" y="546"/>
                  <a:pt x="556" y="535"/>
                </a:cubicBezTo>
                <a:cubicBezTo>
                  <a:pt x="556" y="486"/>
                  <a:pt x="556" y="486"/>
                  <a:pt x="556" y="486"/>
                </a:cubicBezTo>
                <a:cubicBezTo>
                  <a:pt x="189" y="486"/>
                  <a:pt x="189" y="486"/>
                  <a:pt x="189" y="486"/>
                </a:cubicBezTo>
                <a:cubicBezTo>
                  <a:pt x="189" y="516"/>
                  <a:pt x="189" y="516"/>
                  <a:pt x="189" y="516"/>
                </a:cubicBezTo>
                <a:cubicBezTo>
                  <a:pt x="189" y="575"/>
                  <a:pt x="149" y="615"/>
                  <a:pt x="99" y="615"/>
                </a:cubicBezTo>
                <a:cubicBezTo>
                  <a:pt x="40" y="615"/>
                  <a:pt x="0" y="575"/>
                  <a:pt x="0" y="51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9"/>
                  <a:pt x="20" y="0"/>
                  <a:pt x="40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96" y="0"/>
                  <a:pt x="516" y="19"/>
                  <a:pt x="516" y="49"/>
                </a:cubicBezTo>
                <a:cubicBezTo>
                  <a:pt x="506" y="426"/>
                  <a:pt x="506" y="426"/>
                  <a:pt x="506" y="426"/>
                </a:cubicBezTo>
                <a:cubicBezTo>
                  <a:pt x="576" y="426"/>
                  <a:pt x="576" y="426"/>
                  <a:pt x="576" y="426"/>
                </a:cubicBezTo>
                <a:cubicBezTo>
                  <a:pt x="595" y="426"/>
                  <a:pt x="605" y="446"/>
                  <a:pt x="605" y="456"/>
                </a:cubicBezTo>
                <a:cubicBezTo>
                  <a:pt x="605" y="535"/>
                  <a:pt x="605" y="535"/>
                  <a:pt x="605" y="535"/>
                </a:cubicBezTo>
                <a:cubicBezTo>
                  <a:pt x="605" y="575"/>
                  <a:pt x="565" y="615"/>
                  <a:pt x="526" y="615"/>
                </a:cubicBezTo>
                <a:close/>
                <a:moveTo>
                  <a:pt x="49" y="59"/>
                </a:moveTo>
                <a:lnTo>
                  <a:pt x="49" y="59"/>
                </a:lnTo>
                <a:cubicBezTo>
                  <a:pt x="49" y="516"/>
                  <a:pt x="49" y="516"/>
                  <a:pt x="49" y="516"/>
                </a:cubicBezTo>
                <a:cubicBezTo>
                  <a:pt x="49" y="546"/>
                  <a:pt x="69" y="565"/>
                  <a:pt x="99" y="565"/>
                </a:cubicBezTo>
                <a:cubicBezTo>
                  <a:pt x="119" y="565"/>
                  <a:pt x="139" y="546"/>
                  <a:pt x="139" y="516"/>
                </a:cubicBezTo>
                <a:cubicBezTo>
                  <a:pt x="139" y="456"/>
                  <a:pt x="139" y="456"/>
                  <a:pt x="139" y="456"/>
                </a:cubicBezTo>
                <a:cubicBezTo>
                  <a:pt x="139" y="446"/>
                  <a:pt x="149" y="426"/>
                  <a:pt x="169" y="426"/>
                </a:cubicBezTo>
                <a:cubicBezTo>
                  <a:pt x="457" y="426"/>
                  <a:pt x="457" y="426"/>
                  <a:pt x="457" y="426"/>
                </a:cubicBezTo>
                <a:cubicBezTo>
                  <a:pt x="457" y="59"/>
                  <a:pt x="457" y="59"/>
                  <a:pt x="457" y="59"/>
                </a:cubicBezTo>
                <a:lnTo>
                  <a:pt x="4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8">
            <a:extLst>
              <a:ext uri="{FF2B5EF4-FFF2-40B4-BE49-F238E27FC236}">
                <a16:creationId xmlns:a16="http://schemas.microsoft.com/office/drawing/2014/main" id="{FA78376A-3F42-5C4D-A83F-11B3826F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492" y="1539289"/>
            <a:ext cx="229558" cy="35018"/>
          </a:xfrm>
          <a:custGeom>
            <a:avLst/>
            <a:gdLst>
              <a:gd name="T0" fmla="*/ 238 w 259"/>
              <a:gd name="T1" fmla="*/ 40 h 41"/>
              <a:gd name="T2" fmla="*/ 238 w 259"/>
              <a:gd name="T3" fmla="*/ 40 h 41"/>
              <a:gd name="T4" fmla="*/ 20 w 259"/>
              <a:gd name="T5" fmla="*/ 40 h 41"/>
              <a:gd name="T6" fmla="*/ 0 w 259"/>
              <a:gd name="T7" fmla="*/ 20 h 41"/>
              <a:gd name="T8" fmla="*/ 0 w 259"/>
              <a:gd name="T9" fmla="*/ 20 h 41"/>
              <a:gd name="T10" fmla="*/ 20 w 259"/>
              <a:gd name="T11" fmla="*/ 0 h 41"/>
              <a:gd name="T12" fmla="*/ 238 w 259"/>
              <a:gd name="T13" fmla="*/ 0 h 41"/>
              <a:gd name="T14" fmla="*/ 258 w 259"/>
              <a:gd name="T15" fmla="*/ 20 h 41"/>
              <a:gd name="T16" fmla="*/ 258 w 259"/>
              <a:gd name="T17" fmla="*/ 20 h 41"/>
              <a:gd name="T18" fmla="*/ 238 w 259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" h="41">
                <a:moveTo>
                  <a:pt x="238" y="40"/>
                </a:moveTo>
                <a:lnTo>
                  <a:pt x="238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48" y="0"/>
                  <a:pt x="258" y="10"/>
                  <a:pt x="258" y="20"/>
                </a:cubicBezTo>
                <a:lnTo>
                  <a:pt x="258" y="20"/>
                </a:lnTo>
                <a:cubicBezTo>
                  <a:pt x="258" y="40"/>
                  <a:pt x="248" y="40"/>
                  <a:pt x="23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9">
            <a:extLst>
              <a:ext uri="{FF2B5EF4-FFF2-40B4-BE49-F238E27FC236}">
                <a16:creationId xmlns:a16="http://schemas.microsoft.com/office/drawing/2014/main" id="{FA58DD4A-82F4-0845-A99D-EB079E1E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492" y="1617104"/>
            <a:ext cx="229558" cy="35018"/>
          </a:xfrm>
          <a:custGeom>
            <a:avLst/>
            <a:gdLst>
              <a:gd name="T0" fmla="*/ 238 w 259"/>
              <a:gd name="T1" fmla="*/ 40 h 41"/>
              <a:gd name="T2" fmla="*/ 238 w 259"/>
              <a:gd name="T3" fmla="*/ 40 h 41"/>
              <a:gd name="T4" fmla="*/ 20 w 259"/>
              <a:gd name="T5" fmla="*/ 40 h 41"/>
              <a:gd name="T6" fmla="*/ 0 w 259"/>
              <a:gd name="T7" fmla="*/ 20 h 41"/>
              <a:gd name="T8" fmla="*/ 0 w 259"/>
              <a:gd name="T9" fmla="*/ 20 h 41"/>
              <a:gd name="T10" fmla="*/ 20 w 259"/>
              <a:gd name="T11" fmla="*/ 0 h 41"/>
              <a:gd name="T12" fmla="*/ 238 w 259"/>
              <a:gd name="T13" fmla="*/ 0 h 41"/>
              <a:gd name="T14" fmla="*/ 258 w 259"/>
              <a:gd name="T15" fmla="*/ 20 h 41"/>
              <a:gd name="T16" fmla="*/ 258 w 259"/>
              <a:gd name="T17" fmla="*/ 20 h 41"/>
              <a:gd name="T18" fmla="*/ 238 w 259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" h="41">
                <a:moveTo>
                  <a:pt x="238" y="40"/>
                </a:moveTo>
                <a:lnTo>
                  <a:pt x="238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48" y="0"/>
                  <a:pt x="258" y="10"/>
                  <a:pt x="258" y="20"/>
                </a:cubicBezTo>
                <a:lnTo>
                  <a:pt x="258" y="20"/>
                </a:lnTo>
                <a:cubicBezTo>
                  <a:pt x="258" y="30"/>
                  <a:pt x="248" y="40"/>
                  <a:pt x="23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0">
            <a:extLst>
              <a:ext uri="{FF2B5EF4-FFF2-40B4-BE49-F238E27FC236}">
                <a16:creationId xmlns:a16="http://schemas.microsoft.com/office/drawing/2014/main" id="{713731EC-8BF3-9C44-B708-15B5C3CD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492" y="1687139"/>
            <a:ext cx="151742" cy="35018"/>
          </a:xfrm>
          <a:custGeom>
            <a:avLst/>
            <a:gdLst>
              <a:gd name="T0" fmla="*/ 149 w 170"/>
              <a:gd name="T1" fmla="*/ 40 h 41"/>
              <a:gd name="T2" fmla="*/ 149 w 170"/>
              <a:gd name="T3" fmla="*/ 40 h 41"/>
              <a:gd name="T4" fmla="*/ 20 w 170"/>
              <a:gd name="T5" fmla="*/ 40 h 41"/>
              <a:gd name="T6" fmla="*/ 0 w 170"/>
              <a:gd name="T7" fmla="*/ 20 h 41"/>
              <a:gd name="T8" fmla="*/ 0 w 170"/>
              <a:gd name="T9" fmla="*/ 20 h 41"/>
              <a:gd name="T10" fmla="*/ 20 w 170"/>
              <a:gd name="T11" fmla="*/ 0 h 41"/>
              <a:gd name="T12" fmla="*/ 149 w 170"/>
              <a:gd name="T13" fmla="*/ 0 h 41"/>
              <a:gd name="T14" fmla="*/ 169 w 170"/>
              <a:gd name="T15" fmla="*/ 20 h 41"/>
              <a:gd name="T16" fmla="*/ 169 w 170"/>
              <a:gd name="T17" fmla="*/ 20 h 41"/>
              <a:gd name="T18" fmla="*/ 149 w 170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41">
                <a:moveTo>
                  <a:pt x="149" y="40"/>
                </a:moveTo>
                <a:lnTo>
                  <a:pt x="149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9" y="0"/>
                  <a:pt x="169" y="10"/>
                  <a:pt x="169" y="20"/>
                </a:cubicBezTo>
                <a:lnTo>
                  <a:pt x="169" y="20"/>
                </a:lnTo>
                <a:cubicBezTo>
                  <a:pt x="169" y="30"/>
                  <a:pt x="159" y="40"/>
                  <a:pt x="149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1">
            <a:extLst>
              <a:ext uri="{FF2B5EF4-FFF2-40B4-BE49-F238E27FC236}">
                <a16:creationId xmlns:a16="http://schemas.microsoft.com/office/drawing/2014/main" id="{87E601B4-E63A-EA46-9481-1890EA60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606" y="5628511"/>
            <a:ext cx="147850" cy="159521"/>
          </a:xfrm>
          <a:custGeom>
            <a:avLst/>
            <a:gdLst>
              <a:gd name="T0" fmla="*/ 168 w 169"/>
              <a:gd name="T1" fmla="*/ 178 h 179"/>
              <a:gd name="T2" fmla="*/ 168 w 169"/>
              <a:gd name="T3" fmla="*/ 178 h 179"/>
              <a:gd name="T4" fmla="*/ 79 w 169"/>
              <a:gd name="T5" fmla="*/ 178 h 179"/>
              <a:gd name="T6" fmla="*/ 0 w 169"/>
              <a:gd name="T7" fmla="*/ 89 h 179"/>
              <a:gd name="T8" fmla="*/ 0 w 169"/>
              <a:gd name="T9" fmla="*/ 79 h 179"/>
              <a:gd name="T10" fmla="*/ 89 w 169"/>
              <a:gd name="T11" fmla="*/ 0 h 179"/>
              <a:gd name="T12" fmla="*/ 168 w 169"/>
              <a:gd name="T13" fmla="*/ 79 h 179"/>
              <a:gd name="T14" fmla="*/ 168 w 169"/>
              <a:gd name="T15" fmla="*/ 178 h 179"/>
              <a:gd name="T16" fmla="*/ 89 w 169"/>
              <a:gd name="T17" fmla="*/ 49 h 179"/>
              <a:gd name="T18" fmla="*/ 89 w 169"/>
              <a:gd name="T19" fmla="*/ 49 h 179"/>
              <a:gd name="T20" fmla="*/ 59 w 169"/>
              <a:gd name="T21" fmla="*/ 79 h 179"/>
              <a:gd name="T22" fmla="*/ 59 w 169"/>
              <a:gd name="T23" fmla="*/ 89 h 179"/>
              <a:gd name="T24" fmla="*/ 79 w 169"/>
              <a:gd name="T25" fmla="*/ 119 h 179"/>
              <a:gd name="T26" fmla="*/ 119 w 169"/>
              <a:gd name="T27" fmla="*/ 119 h 179"/>
              <a:gd name="T28" fmla="*/ 119 w 169"/>
              <a:gd name="T29" fmla="*/ 79 h 179"/>
              <a:gd name="T30" fmla="*/ 89 w 169"/>
              <a:gd name="T31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179">
                <a:moveTo>
                  <a:pt x="168" y="178"/>
                </a:moveTo>
                <a:lnTo>
                  <a:pt x="168" y="178"/>
                </a:lnTo>
                <a:cubicBezTo>
                  <a:pt x="79" y="178"/>
                  <a:pt x="79" y="178"/>
                  <a:pt x="79" y="178"/>
                </a:cubicBezTo>
                <a:cubicBezTo>
                  <a:pt x="39" y="178"/>
                  <a:pt x="0" y="139"/>
                  <a:pt x="0" y="8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9"/>
                  <a:pt x="39" y="0"/>
                  <a:pt x="89" y="0"/>
                </a:cubicBezTo>
                <a:cubicBezTo>
                  <a:pt x="129" y="0"/>
                  <a:pt x="168" y="29"/>
                  <a:pt x="168" y="79"/>
                </a:cubicBezTo>
                <a:lnTo>
                  <a:pt x="168" y="178"/>
                </a:lnTo>
                <a:close/>
                <a:moveTo>
                  <a:pt x="89" y="49"/>
                </a:moveTo>
                <a:lnTo>
                  <a:pt x="89" y="49"/>
                </a:lnTo>
                <a:cubicBezTo>
                  <a:pt x="69" y="49"/>
                  <a:pt x="59" y="69"/>
                  <a:pt x="59" y="79"/>
                </a:cubicBezTo>
                <a:cubicBezTo>
                  <a:pt x="59" y="89"/>
                  <a:pt x="59" y="89"/>
                  <a:pt x="59" y="89"/>
                </a:cubicBezTo>
                <a:cubicBezTo>
                  <a:pt x="59" y="109"/>
                  <a:pt x="69" y="119"/>
                  <a:pt x="79" y="119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59"/>
                  <a:pt x="99" y="49"/>
                  <a:pt x="89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2">
            <a:extLst>
              <a:ext uri="{FF2B5EF4-FFF2-40B4-BE49-F238E27FC236}">
                <a16:creationId xmlns:a16="http://schemas.microsoft.com/office/drawing/2014/main" id="{74A85434-AEF3-1549-8F14-3C94E3C6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783" y="5628511"/>
            <a:ext cx="151742" cy="159521"/>
          </a:xfrm>
          <a:custGeom>
            <a:avLst/>
            <a:gdLst>
              <a:gd name="T0" fmla="*/ 90 w 170"/>
              <a:gd name="T1" fmla="*/ 178 h 179"/>
              <a:gd name="T2" fmla="*/ 90 w 170"/>
              <a:gd name="T3" fmla="*/ 178 h 179"/>
              <a:gd name="T4" fmla="*/ 0 w 170"/>
              <a:gd name="T5" fmla="*/ 178 h 179"/>
              <a:gd name="T6" fmla="*/ 0 w 170"/>
              <a:gd name="T7" fmla="*/ 79 h 179"/>
              <a:gd name="T8" fmla="*/ 80 w 170"/>
              <a:gd name="T9" fmla="*/ 0 h 179"/>
              <a:gd name="T10" fmla="*/ 169 w 170"/>
              <a:gd name="T11" fmla="*/ 79 h 179"/>
              <a:gd name="T12" fmla="*/ 169 w 170"/>
              <a:gd name="T13" fmla="*/ 89 h 179"/>
              <a:gd name="T14" fmla="*/ 90 w 170"/>
              <a:gd name="T15" fmla="*/ 178 h 179"/>
              <a:gd name="T16" fmla="*/ 60 w 170"/>
              <a:gd name="T17" fmla="*/ 119 h 179"/>
              <a:gd name="T18" fmla="*/ 60 w 170"/>
              <a:gd name="T19" fmla="*/ 119 h 179"/>
              <a:gd name="T20" fmla="*/ 90 w 170"/>
              <a:gd name="T21" fmla="*/ 119 h 179"/>
              <a:gd name="T22" fmla="*/ 120 w 170"/>
              <a:gd name="T23" fmla="*/ 89 h 179"/>
              <a:gd name="T24" fmla="*/ 120 w 170"/>
              <a:gd name="T25" fmla="*/ 79 h 179"/>
              <a:gd name="T26" fmla="*/ 80 w 170"/>
              <a:gd name="T27" fmla="*/ 49 h 179"/>
              <a:gd name="T28" fmla="*/ 60 w 170"/>
              <a:gd name="T29" fmla="*/ 79 h 179"/>
              <a:gd name="T30" fmla="*/ 60 w 170"/>
              <a:gd name="T31" fmla="*/ 11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79">
                <a:moveTo>
                  <a:pt x="90" y="178"/>
                </a:moveTo>
                <a:lnTo>
                  <a:pt x="90" y="178"/>
                </a:lnTo>
                <a:cubicBezTo>
                  <a:pt x="0" y="178"/>
                  <a:pt x="0" y="178"/>
                  <a:pt x="0" y="1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29"/>
                  <a:pt x="40" y="0"/>
                  <a:pt x="80" y="0"/>
                </a:cubicBezTo>
                <a:cubicBezTo>
                  <a:pt x="129" y="0"/>
                  <a:pt x="169" y="39"/>
                  <a:pt x="169" y="79"/>
                </a:cubicBezTo>
                <a:cubicBezTo>
                  <a:pt x="169" y="89"/>
                  <a:pt x="169" y="89"/>
                  <a:pt x="169" y="89"/>
                </a:cubicBezTo>
                <a:cubicBezTo>
                  <a:pt x="169" y="139"/>
                  <a:pt x="129" y="178"/>
                  <a:pt x="90" y="178"/>
                </a:cubicBezTo>
                <a:close/>
                <a:moveTo>
                  <a:pt x="60" y="119"/>
                </a:moveTo>
                <a:lnTo>
                  <a:pt x="60" y="119"/>
                </a:lnTo>
                <a:cubicBezTo>
                  <a:pt x="90" y="119"/>
                  <a:pt x="90" y="119"/>
                  <a:pt x="90" y="119"/>
                </a:cubicBezTo>
                <a:cubicBezTo>
                  <a:pt x="100" y="119"/>
                  <a:pt x="120" y="109"/>
                  <a:pt x="120" y="89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0" y="69"/>
                  <a:pt x="100" y="49"/>
                  <a:pt x="80" y="49"/>
                </a:cubicBezTo>
                <a:cubicBezTo>
                  <a:pt x="70" y="49"/>
                  <a:pt x="60" y="59"/>
                  <a:pt x="60" y="79"/>
                </a:cubicBezTo>
                <a:lnTo>
                  <a:pt x="60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23">
            <a:extLst>
              <a:ext uri="{FF2B5EF4-FFF2-40B4-BE49-F238E27FC236}">
                <a16:creationId xmlns:a16="http://schemas.microsoft.com/office/drawing/2014/main" id="{AEFD9B9F-64B0-8847-8BDE-A2E20425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8" y="5924211"/>
            <a:ext cx="42800" cy="217884"/>
          </a:xfrm>
          <a:custGeom>
            <a:avLst/>
            <a:gdLst>
              <a:gd name="T0" fmla="*/ 49 w 50"/>
              <a:gd name="T1" fmla="*/ 248 h 249"/>
              <a:gd name="T2" fmla="*/ 49 w 50"/>
              <a:gd name="T3" fmla="*/ 248 h 249"/>
              <a:gd name="T4" fmla="*/ 0 w 50"/>
              <a:gd name="T5" fmla="*/ 248 h 249"/>
              <a:gd name="T6" fmla="*/ 0 w 50"/>
              <a:gd name="T7" fmla="*/ 30 h 249"/>
              <a:gd name="T8" fmla="*/ 29 w 50"/>
              <a:gd name="T9" fmla="*/ 0 h 249"/>
              <a:gd name="T10" fmla="*/ 29 w 50"/>
              <a:gd name="T11" fmla="*/ 0 h 249"/>
              <a:gd name="T12" fmla="*/ 49 w 50"/>
              <a:gd name="T13" fmla="*/ 30 h 249"/>
              <a:gd name="T14" fmla="*/ 49 w 50"/>
              <a:gd name="T15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49">
                <a:moveTo>
                  <a:pt x="49" y="248"/>
                </a:moveTo>
                <a:lnTo>
                  <a:pt x="49" y="248"/>
                </a:lnTo>
                <a:cubicBezTo>
                  <a:pt x="0" y="248"/>
                  <a:pt x="0" y="248"/>
                  <a:pt x="0" y="24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49" y="30"/>
                </a:cubicBezTo>
                <a:lnTo>
                  <a:pt x="49" y="2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24">
            <a:extLst>
              <a:ext uri="{FF2B5EF4-FFF2-40B4-BE49-F238E27FC236}">
                <a16:creationId xmlns:a16="http://schemas.microsoft.com/office/drawing/2014/main" id="{9B648EFC-330A-7D4C-A427-46067238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8" y="5760798"/>
            <a:ext cx="54471" cy="124505"/>
          </a:xfrm>
          <a:custGeom>
            <a:avLst/>
            <a:gdLst>
              <a:gd name="T0" fmla="*/ 59 w 60"/>
              <a:gd name="T1" fmla="*/ 140 h 141"/>
              <a:gd name="T2" fmla="*/ 0 w 60"/>
              <a:gd name="T3" fmla="*/ 140 h 141"/>
              <a:gd name="T4" fmla="*/ 0 w 60"/>
              <a:gd name="T5" fmla="*/ 0 h 141"/>
              <a:gd name="T6" fmla="*/ 59 w 60"/>
              <a:gd name="T7" fmla="*/ 0 h 141"/>
              <a:gd name="T8" fmla="*/ 59 w 60"/>
              <a:gd name="T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41">
                <a:moveTo>
                  <a:pt x="59" y="140"/>
                </a:moveTo>
                <a:lnTo>
                  <a:pt x="0" y="140"/>
                </a:lnTo>
                <a:lnTo>
                  <a:pt x="0" y="0"/>
                </a:lnTo>
                <a:lnTo>
                  <a:pt x="59" y="0"/>
                </a:lnTo>
                <a:lnTo>
                  <a:pt x="59" y="1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25">
            <a:extLst>
              <a:ext uri="{FF2B5EF4-FFF2-40B4-BE49-F238E27FC236}">
                <a16:creationId xmlns:a16="http://schemas.microsoft.com/office/drawing/2014/main" id="{C4626FDB-487C-8841-97F4-E8FCA8D8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335" y="5858067"/>
            <a:ext cx="482458" cy="315155"/>
          </a:xfrm>
          <a:custGeom>
            <a:avLst/>
            <a:gdLst>
              <a:gd name="T0" fmla="*/ 60 w 547"/>
              <a:gd name="T1" fmla="*/ 0 h 358"/>
              <a:gd name="T2" fmla="*/ 60 w 547"/>
              <a:gd name="T3" fmla="*/ 0 h 358"/>
              <a:gd name="T4" fmla="*/ 50 w 547"/>
              <a:gd name="T5" fmla="*/ 59 h 358"/>
              <a:gd name="T6" fmla="*/ 497 w 547"/>
              <a:gd name="T7" fmla="*/ 59 h 358"/>
              <a:gd name="T8" fmla="*/ 497 w 547"/>
              <a:gd name="T9" fmla="*/ 297 h 358"/>
              <a:gd name="T10" fmla="*/ 497 w 547"/>
              <a:gd name="T11" fmla="*/ 297 h 358"/>
              <a:gd name="T12" fmla="*/ 50 w 547"/>
              <a:gd name="T13" fmla="*/ 297 h 358"/>
              <a:gd name="T14" fmla="*/ 50 w 547"/>
              <a:gd name="T15" fmla="*/ 99 h 358"/>
              <a:gd name="T16" fmla="*/ 30 w 547"/>
              <a:gd name="T17" fmla="*/ 69 h 358"/>
              <a:gd name="T18" fmla="*/ 30 w 547"/>
              <a:gd name="T19" fmla="*/ 69 h 358"/>
              <a:gd name="T20" fmla="*/ 0 w 547"/>
              <a:gd name="T21" fmla="*/ 99 h 358"/>
              <a:gd name="T22" fmla="*/ 0 w 547"/>
              <a:gd name="T23" fmla="*/ 297 h 358"/>
              <a:gd name="T24" fmla="*/ 50 w 547"/>
              <a:gd name="T25" fmla="*/ 357 h 358"/>
              <a:gd name="T26" fmla="*/ 497 w 547"/>
              <a:gd name="T27" fmla="*/ 357 h 358"/>
              <a:gd name="T28" fmla="*/ 546 w 547"/>
              <a:gd name="T29" fmla="*/ 297 h 358"/>
              <a:gd name="T30" fmla="*/ 546 w 547"/>
              <a:gd name="T31" fmla="*/ 0 h 358"/>
              <a:gd name="T32" fmla="*/ 60 w 547"/>
              <a:gd name="T33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7" h="358">
                <a:moveTo>
                  <a:pt x="60" y="0"/>
                </a:moveTo>
                <a:lnTo>
                  <a:pt x="60" y="0"/>
                </a:lnTo>
                <a:cubicBezTo>
                  <a:pt x="50" y="59"/>
                  <a:pt x="50" y="59"/>
                  <a:pt x="50" y="59"/>
                </a:cubicBezTo>
                <a:cubicBezTo>
                  <a:pt x="497" y="59"/>
                  <a:pt x="497" y="59"/>
                  <a:pt x="497" y="59"/>
                </a:cubicBezTo>
                <a:cubicBezTo>
                  <a:pt x="497" y="297"/>
                  <a:pt x="497" y="297"/>
                  <a:pt x="497" y="297"/>
                </a:cubicBezTo>
                <a:lnTo>
                  <a:pt x="497" y="297"/>
                </a:lnTo>
                <a:cubicBezTo>
                  <a:pt x="50" y="297"/>
                  <a:pt x="50" y="297"/>
                  <a:pt x="50" y="297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89"/>
                  <a:pt x="40" y="69"/>
                  <a:pt x="30" y="69"/>
                </a:cubicBezTo>
                <a:lnTo>
                  <a:pt x="30" y="69"/>
                </a:lnTo>
                <a:cubicBezTo>
                  <a:pt x="10" y="69"/>
                  <a:pt x="0" y="89"/>
                  <a:pt x="0" y="99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27"/>
                  <a:pt x="20" y="357"/>
                  <a:pt x="50" y="357"/>
                </a:cubicBezTo>
                <a:cubicBezTo>
                  <a:pt x="497" y="357"/>
                  <a:pt x="497" y="357"/>
                  <a:pt x="497" y="357"/>
                </a:cubicBezTo>
                <a:cubicBezTo>
                  <a:pt x="526" y="357"/>
                  <a:pt x="546" y="327"/>
                  <a:pt x="546" y="297"/>
                </a:cubicBezTo>
                <a:cubicBezTo>
                  <a:pt x="546" y="0"/>
                  <a:pt x="546" y="0"/>
                  <a:pt x="546" y="0"/>
                </a:cubicBezTo>
                <a:lnTo>
                  <a:pt x="6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26">
            <a:extLst>
              <a:ext uri="{FF2B5EF4-FFF2-40B4-BE49-F238E27FC236}">
                <a16:creationId xmlns:a16="http://schemas.microsoft.com/office/drawing/2014/main" id="{79625264-74F0-2848-B7D4-B1137034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64" y="5733561"/>
            <a:ext cx="595292" cy="175087"/>
          </a:xfrm>
          <a:custGeom>
            <a:avLst/>
            <a:gdLst>
              <a:gd name="T0" fmla="*/ 595 w 676"/>
              <a:gd name="T1" fmla="*/ 198 h 199"/>
              <a:gd name="T2" fmla="*/ 595 w 676"/>
              <a:gd name="T3" fmla="*/ 198 h 199"/>
              <a:gd name="T4" fmla="*/ 69 w 676"/>
              <a:gd name="T5" fmla="*/ 198 h 199"/>
              <a:gd name="T6" fmla="*/ 0 w 676"/>
              <a:gd name="T7" fmla="*/ 119 h 199"/>
              <a:gd name="T8" fmla="*/ 0 w 676"/>
              <a:gd name="T9" fmla="*/ 79 h 199"/>
              <a:gd name="T10" fmla="*/ 69 w 676"/>
              <a:gd name="T11" fmla="*/ 0 h 199"/>
              <a:gd name="T12" fmla="*/ 595 w 676"/>
              <a:gd name="T13" fmla="*/ 0 h 199"/>
              <a:gd name="T14" fmla="*/ 675 w 676"/>
              <a:gd name="T15" fmla="*/ 79 h 199"/>
              <a:gd name="T16" fmla="*/ 675 w 676"/>
              <a:gd name="T17" fmla="*/ 119 h 199"/>
              <a:gd name="T18" fmla="*/ 595 w 676"/>
              <a:gd name="T19" fmla="*/ 198 h 199"/>
              <a:gd name="T20" fmla="*/ 69 w 676"/>
              <a:gd name="T21" fmla="*/ 59 h 199"/>
              <a:gd name="T22" fmla="*/ 69 w 676"/>
              <a:gd name="T23" fmla="*/ 59 h 199"/>
              <a:gd name="T24" fmla="*/ 50 w 676"/>
              <a:gd name="T25" fmla="*/ 79 h 199"/>
              <a:gd name="T26" fmla="*/ 50 w 676"/>
              <a:gd name="T27" fmla="*/ 119 h 199"/>
              <a:gd name="T28" fmla="*/ 69 w 676"/>
              <a:gd name="T29" fmla="*/ 139 h 199"/>
              <a:gd name="T30" fmla="*/ 595 w 676"/>
              <a:gd name="T31" fmla="*/ 139 h 199"/>
              <a:gd name="T32" fmla="*/ 615 w 676"/>
              <a:gd name="T33" fmla="*/ 119 h 199"/>
              <a:gd name="T34" fmla="*/ 615 w 676"/>
              <a:gd name="T35" fmla="*/ 79 h 199"/>
              <a:gd name="T36" fmla="*/ 595 w 676"/>
              <a:gd name="T37" fmla="*/ 59 h 199"/>
              <a:gd name="T38" fmla="*/ 69 w 676"/>
              <a:gd name="T39" fmla="*/ 5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6" h="199">
                <a:moveTo>
                  <a:pt x="595" y="198"/>
                </a:moveTo>
                <a:lnTo>
                  <a:pt x="595" y="198"/>
                </a:lnTo>
                <a:cubicBezTo>
                  <a:pt x="69" y="198"/>
                  <a:pt x="69" y="198"/>
                  <a:pt x="69" y="198"/>
                </a:cubicBezTo>
                <a:cubicBezTo>
                  <a:pt x="30" y="198"/>
                  <a:pt x="0" y="158"/>
                  <a:pt x="0" y="11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9"/>
                  <a:pt x="30" y="0"/>
                  <a:pt x="69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35" y="0"/>
                  <a:pt x="675" y="39"/>
                  <a:pt x="675" y="79"/>
                </a:cubicBezTo>
                <a:cubicBezTo>
                  <a:pt x="675" y="119"/>
                  <a:pt x="675" y="119"/>
                  <a:pt x="675" y="119"/>
                </a:cubicBezTo>
                <a:cubicBezTo>
                  <a:pt x="675" y="158"/>
                  <a:pt x="635" y="198"/>
                  <a:pt x="595" y="198"/>
                </a:cubicBezTo>
                <a:close/>
                <a:moveTo>
                  <a:pt x="69" y="59"/>
                </a:moveTo>
                <a:lnTo>
                  <a:pt x="69" y="59"/>
                </a:lnTo>
                <a:cubicBezTo>
                  <a:pt x="59" y="59"/>
                  <a:pt x="50" y="69"/>
                  <a:pt x="50" y="79"/>
                </a:cubicBezTo>
                <a:cubicBezTo>
                  <a:pt x="50" y="119"/>
                  <a:pt x="50" y="119"/>
                  <a:pt x="50" y="119"/>
                </a:cubicBezTo>
                <a:cubicBezTo>
                  <a:pt x="50" y="129"/>
                  <a:pt x="59" y="139"/>
                  <a:pt x="69" y="139"/>
                </a:cubicBezTo>
                <a:cubicBezTo>
                  <a:pt x="595" y="139"/>
                  <a:pt x="595" y="139"/>
                  <a:pt x="595" y="139"/>
                </a:cubicBezTo>
                <a:cubicBezTo>
                  <a:pt x="605" y="139"/>
                  <a:pt x="615" y="129"/>
                  <a:pt x="615" y="119"/>
                </a:cubicBezTo>
                <a:cubicBezTo>
                  <a:pt x="615" y="79"/>
                  <a:pt x="615" y="79"/>
                  <a:pt x="615" y="79"/>
                </a:cubicBezTo>
                <a:cubicBezTo>
                  <a:pt x="615" y="69"/>
                  <a:pt x="605" y="59"/>
                  <a:pt x="595" y="59"/>
                </a:cubicBezTo>
                <a:lnTo>
                  <a:pt x="6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A7FEAC04-516A-B446-A240-EC6E96FCD052}"/>
              </a:ext>
            </a:extLst>
          </p:cNvPr>
          <p:cNvGrpSpPr/>
          <p:nvPr/>
        </p:nvGrpSpPr>
        <p:grpSpPr>
          <a:xfrm>
            <a:off x="18564187" y="17361702"/>
            <a:ext cx="2169184" cy="1213301"/>
            <a:chOff x="9714782" y="10049288"/>
            <a:chExt cx="2169184" cy="1213301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6C64EB28-2C83-6749-A76A-64FB1B071B1B}"/>
                </a:ext>
              </a:extLst>
            </p:cNvPr>
            <p:cNvSpPr/>
            <p:nvPr/>
          </p:nvSpPr>
          <p:spPr>
            <a:xfrm>
              <a:off x="9714782" y="10554703"/>
              <a:ext cx="21691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000" dirty="0"/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19B36328-D0A4-8442-B5B1-1F6D1594FF48}"/>
                </a:ext>
              </a:extLst>
            </p:cNvPr>
            <p:cNvSpPr txBox="1"/>
            <p:nvPr/>
          </p:nvSpPr>
          <p:spPr>
            <a:xfrm>
              <a:off x="9719526" y="10049288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19" name="Group 54">
            <a:extLst>
              <a:ext uri="{FF2B5EF4-FFF2-40B4-BE49-F238E27FC236}">
                <a16:creationId xmlns:a16="http://schemas.microsoft.com/office/drawing/2014/main" id="{5EB5BA97-671A-A64B-8055-929BA34F1400}"/>
              </a:ext>
            </a:extLst>
          </p:cNvPr>
          <p:cNvGrpSpPr/>
          <p:nvPr/>
        </p:nvGrpSpPr>
        <p:grpSpPr>
          <a:xfrm>
            <a:off x="14268731" y="1100438"/>
            <a:ext cx="3473765" cy="1157838"/>
            <a:chOff x="5296732" y="11306531"/>
            <a:chExt cx="4046663" cy="1157838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FC3BB3A8-1BB8-0A4D-94E6-545B9C8365D0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670C765D-9C81-3045-907B-6639E22B19F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oup 54">
            <a:extLst>
              <a:ext uri="{FF2B5EF4-FFF2-40B4-BE49-F238E27FC236}">
                <a16:creationId xmlns:a16="http://schemas.microsoft.com/office/drawing/2014/main" id="{643B0798-C6F9-5B41-90C0-F54E7C4D0AD3}"/>
              </a:ext>
            </a:extLst>
          </p:cNvPr>
          <p:cNvGrpSpPr/>
          <p:nvPr/>
        </p:nvGrpSpPr>
        <p:grpSpPr>
          <a:xfrm>
            <a:off x="18564187" y="5252254"/>
            <a:ext cx="3473765" cy="1157838"/>
            <a:chOff x="5296732" y="11306531"/>
            <a:chExt cx="4046663" cy="1157838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874E63CA-3F77-C241-A0C0-F0CB22754FCE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54472D30-50EC-8346-A94E-1F8DD3DA3201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oup 54">
            <a:extLst>
              <a:ext uri="{FF2B5EF4-FFF2-40B4-BE49-F238E27FC236}">
                <a16:creationId xmlns:a16="http://schemas.microsoft.com/office/drawing/2014/main" id="{1FC4B44E-36FB-064D-A52B-8974C2C87263}"/>
              </a:ext>
            </a:extLst>
          </p:cNvPr>
          <p:cNvGrpSpPr/>
          <p:nvPr/>
        </p:nvGrpSpPr>
        <p:grpSpPr>
          <a:xfrm>
            <a:off x="18564187" y="7078527"/>
            <a:ext cx="3473765" cy="1157838"/>
            <a:chOff x="5296732" y="11306531"/>
            <a:chExt cx="4046663" cy="1157838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862C9207-99DC-4947-8495-B08428C69C1A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9E76BF28-82AB-B142-88A7-B26A160D9B11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oup 54">
            <a:extLst>
              <a:ext uri="{FF2B5EF4-FFF2-40B4-BE49-F238E27FC236}">
                <a16:creationId xmlns:a16="http://schemas.microsoft.com/office/drawing/2014/main" id="{894C6268-D201-094C-BB26-77C75C722ACF}"/>
              </a:ext>
            </a:extLst>
          </p:cNvPr>
          <p:cNvGrpSpPr/>
          <p:nvPr/>
        </p:nvGrpSpPr>
        <p:grpSpPr>
          <a:xfrm>
            <a:off x="14268731" y="11420709"/>
            <a:ext cx="3473765" cy="1157838"/>
            <a:chOff x="5296732" y="11306531"/>
            <a:chExt cx="4046663" cy="1157838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4FF91D8E-AAE9-7643-ACEB-8182A05E0C2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49FA9AA0-A17B-B04B-8FF8-DAEC0A78D77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oup 54">
            <a:extLst>
              <a:ext uri="{FF2B5EF4-FFF2-40B4-BE49-F238E27FC236}">
                <a16:creationId xmlns:a16="http://schemas.microsoft.com/office/drawing/2014/main" id="{9BF9E968-78C8-9542-BCC2-C1D7F9BAE3E9}"/>
              </a:ext>
            </a:extLst>
          </p:cNvPr>
          <p:cNvGrpSpPr/>
          <p:nvPr/>
        </p:nvGrpSpPr>
        <p:grpSpPr>
          <a:xfrm>
            <a:off x="6818433" y="1100438"/>
            <a:ext cx="3469743" cy="1157838"/>
            <a:chOff x="5301411" y="11306531"/>
            <a:chExt cx="4041984" cy="1157838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6E0C1B94-93E9-DA49-959B-FB2356D9EC01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BBA5FF2B-68DE-8E47-9CFB-E0510547E74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oup 54">
            <a:extLst>
              <a:ext uri="{FF2B5EF4-FFF2-40B4-BE49-F238E27FC236}">
                <a16:creationId xmlns:a16="http://schemas.microsoft.com/office/drawing/2014/main" id="{5AA59688-B249-1649-9CF3-234966FB0FEB}"/>
              </a:ext>
            </a:extLst>
          </p:cNvPr>
          <p:cNvGrpSpPr/>
          <p:nvPr/>
        </p:nvGrpSpPr>
        <p:grpSpPr>
          <a:xfrm>
            <a:off x="2632020" y="5252254"/>
            <a:ext cx="3469743" cy="1157838"/>
            <a:chOff x="5301411" y="11306531"/>
            <a:chExt cx="4041984" cy="1157838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0131D424-9462-FC4B-9941-1B726F78A544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E8A8F6BA-3909-454D-A771-4C81FAA5352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oup 54">
            <a:extLst>
              <a:ext uri="{FF2B5EF4-FFF2-40B4-BE49-F238E27FC236}">
                <a16:creationId xmlns:a16="http://schemas.microsoft.com/office/drawing/2014/main" id="{9F573792-B098-644E-97B9-8AD738FF3695}"/>
              </a:ext>
            </a:extLst>
          </p:cNvPr>
          <p:cNvGrpSpPr/>
          <p:nvPr/>
        </p:nvGrpSpPr>
        <p:grpSpPr>
          <a:xfrm>
            <a:off x="2646510" y="7097803"/>
            <a:ext cx="3469743" cy="1157838"/>
            <a:chOff x="5301411" y="11306531"/>
            <a:chExt cx="4041984" cy="1157838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722D1AAA-F8BD-2343-912A-89FFD5CF0DD3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5667A400-5E5A-C64F-AED3-89E1AD27143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oup 54">
            <a:extLst>
              <a:ext uri="{FF2B5EF4-FFF2-40B4-BE49-F238E27FC236}">
                <a16:creationId xmlns:a16="http://schemas.microsoft.com/office/drawing/2014/main" id="{46670AF1-BA0A-D046-A451-1D070FBAB257}"/>
              </a:ext>
            </a:extLst>
          </p:cNvPr>
          <p:cNvGrpSpPr/>
          <p:nvPr/>
        </p:nvGrpSpPr>
        <p:grpSpPr>
          <a:xfrm>
            <a:off x="6779246" y="11384235"/>
            <a:ext cx="3469743" cy="1157838"/>
            <a:chOff x="5301411" y="11306531"/>
            <a:chExt cx="4041984" cy="115783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3038E968-05CB-344F-A877-FCE1DF7BE93C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1531AAAB-500A-6E43-9CE6-694C5A971D6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oup 54">
            <a:extLst>
              <a:ext uri="{FF2B5EF4-FFF2-40B4-BE49-F238E27FC236}">
                <a16:creationId xmlns:a16="http://schemas.microsoft.com/office/drawing/2014/main" id="{68703B75-5BE8-5B4A-9C3B-5118075B0BC7}"/>
              </a:ext>
            </a:extLst>
          </p:cNvPr>
          <p:cNvGrpSpPr/>
          <p:nvPr/>
        </p:nvGrpSpPr>
        <p:grpSpPr>
          <a:xfrm>
            <a:off x="10915088" y="3831831"/>
            <a:ext cx="2605836" cy="858872"/>
            <a:chOff x="5334786" y="11420831"/>
            <a:chExt cx="4041983" cy="858872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68325F7E-6268-ED4B-AF6A-3B729B5DA24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213EFA2B-73C0-2E41-B1CB-F23FCB709392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oup 54">
            <a:extLst>
              <a:ext uri="{FF2B5EF4-FFF2-40B4-BE49-F238E27FC236}">
                <a16:creationId xmlns:a16="http://schemas.microsoft.com/office/drawing/2014/main" id="{6A0A6AF8-E448-7D42-9CAA-62DF413508AE}"/>
              </a:ext>
            </a:extLst>
          </p:cNvPr>
          <p:cNvGrpSpPr/>
          <p:nvPr/>
        </p:nvGrpSpPr>
        <p:grpSpPr>
          <a:xfrm>
            <a:off x="13832685" y="6712592"/>
            <a:ext cx="2605836" cy="858872"/>
            <a:chOff x="5334786" y="11420831"/>
            <a:chExt cx="4041983" cy="858872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9878AB02-564A-E742-BC2C-4E8657A8FB9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7E76C064-C6F7-B749-B20B-73F134B89EB7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oup 54">
            <a:extLst>
              <a:ext uri="{FF2B5EF4-FFF2-40B4-BE49-F238E27FC236}">
                <a16:creationId xmlns:a16="http://schemas.microsoft.com/office/drawing/2014/main" id="{CF166453-A348-5343-9481-D338779D6E32}"/>
              </a:ext>
            </a:extLst>
          </p:cNvPr>
          <p:cNvGrpSpPr/>
          <p:nvPr/>
        </p:nvGrpSpPr>
        <p:grpSpPr>
          <a:xfrm>
            <a:off x="10928706" y="9709487"/>
            <a:ext cx="2605836" cy="858872"/>
            <a:chOff x="5334786" y="11420831"/>
            <a:chExt cx="4041983" cy="85887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EEB66AA7-F072-FD42-8609-EC440516EDA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64E501D6-3660-2549-9C4A-408E437A435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oup 54">
            <a:extLst>
              <a:ext uri="{FF2B5EF4-FFF2-40B4-BE49-F238E27FC236}">
                <a16:creationId xmlns:a16="http://schemas.microsoft.com/office/drawing/2014/main" id="{CC785B78-173A-F641-9A2B-EC01FDC330C4}"/>
              </a:ext>
            </a:extLst>
          </p:cNvPr>
          <p:cNvGrpSpPr/>
          <p:nvPr/>
        </p:nvGrpSpPr>
        <p:grpSpPr>
          <a:xfrm>
            <a:off x="8001898" y="6742875"/>
            <a:ext cx="2605836" cy="858872"/>
            <a:chOff x="5334786" y="11420831"/>
            <a:chExt cx="4041983" cy="858872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081F3238-8695-2C42-AE49-A97E507D57F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870F85F2-9249-AA43-85CE-AC98ED44683A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157">
            <a:extLst>
              <a:ext uri="{FF2B5EF4-FFF2-40B4-BE49-F238E27FC236}">
                <a16:creationId xmlns:a16="http://schemas.microsoft.com/office/drawing/2014/main" id="{FA290995-B789-E644-AEDF-CF815FA6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472" y="8823126"/>
            <a:ext cx="7460151" cy="1777156"/>
          </a:xfrm>
          <a:custGeom>
            <a:avLst/>
            <a:gdLst>
              <a:gd name="T0" fmla="*/ 5135 w 6737"/>
              <a:gd name="T1" fmla="*/ 0 h 1603"/>
              <a:gd name="T2" fmla="*/ 1600 w 6737"/>
              <a:gd name="T3" fmla="*/ 0 h 1603"/>
              <a:gd name="T4" fmla="*/ 1600 w 6737"/>
              <a:gd name="T5" fmla="*/ 0 h 1603"/>
              <a:gd name="T6" fmla="*/ 0 w 6737"/>
              <a:gd name="T7" fmla="*/ 1602 h 1603"/>
              <a:gd name="T8" fmla="*/ 6736 w 6737"/>
              <a:gd name="T9" fmla="*/ 1602 h 1603"/>
              <a:gd name="T10" fmla="*/ 5135 w 6737"/>
              <a:gd name="T11" fmla="*/ 0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7" h="1603">
                <a:moveTo>
                  <a:pt x="5135" y="0"/>
                </a:moveTo>
                <a:lnTo>
                  <a:pt x="1600" y="0"/>
                </a:lnTo>
                <a:lnTo>
                  <a:pt x="1600" y="0"/>
                </a:lnTo>
                <a:lnTo>
                  <a:pt x="0" y="1602"/>
                </a:lnTo>
                <a:lnTo>
                  <a:pt x="6736" y="1602"/>
                </a:lnTo>
                <a:lnTo>
                  <a:pt x="5135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8">
            <a:extLst>
              <a:ext uri="{FF2B5EF4-FFF2-40B4-BE49-F238E27FC236}">
                <a16:creationId xmlns:a16="http://schemas.microsoft.com/office/drawing/2014/main" id="{910EBCAE-F6B3-CC43-B2CC-3FCA2F89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472" y="3140131"/>
            <a:ext cx="1772276" cy="7460151"/>
          </a:xfrm>
          <a:custGeom>
            <a:avLst/>
            <a:gdLst>
              <a:gd name="T0" fmla="*/ 1600 w 1601"/>
              <a:gd name="T1" fmla="*/ 1601 h 6737"/>
              <a:gd name="T2" fmla="*/ 0 w 1601"/>
              <a:gd name="T3" fmla="*/ 0 h 6737"/>
              <a:gd name="T4" fmla="*/ 0 w 1601"/>
              <a:gd name="T5" fmla="*/ 6736 h 6737"/>
              <a:gd name="T6" fmla="*/ 1600 w 1601"/>
              <a:gd name="T7" fmla="*/ 5134 h 6737"/>
              <a:gd name="T8" fmla="*/ 1600 w 1601"/>
              <a:gd name="T9" fmla="*/ 1601 h 6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6737">
                <a:moveTo>
                  <a:pt x="1600" y="1601"/>
                </a:moveTo>
                <a:lnTo>
                  <a:pt x="0" y="0"/>
                </a:lnTo>
                <a:lnTo>
                  <a:pt x="0" y="6736"/>
                </a:lnTo>
                <a:lnTo>
                  <a:pt x="1600" y="5134"/>
                </a:lnTo>
                <a:lnTo>
                  <a:pt x="1600" y="1601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9">
            <a:extLst>
              <a:ext uri="{FF2B5EF4-FFF2-40B4-BE49-F238E27FC236}">
                <a16:creationId xmlns:a16="http://schemas.microsoft.com/office/drawing/2014/main" id="{9A5B4DFC-4098-FF40-80CE-0F760177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8350" y="3140131"/>
            <a:ext cx="1772273" cy="7460151"/>
          </a:xfrm>
          <a:custGeom>
            <a:avLst/>
            <a:gdLst>
              <a:gd name="T0" fmla="*/ 0 w 1602"/>
              <a:gd name="T1" fmla="*/ 1601 h 6737"/>
              <a:gd name="T2" fmla="*/ 0 w 1602"/>
              <a:gd name="T3" fmla="*/ 5134 h 6737"/>
              <a:gd name="T4" fmla="*/ 1601 w 1602"/>
              <a:gd name="T5" fmla="*/ 6736 h 6737"/>
              <a:gd name="T6" fmla="*/ 1601 w 1602"/>
              <a:gd name="T7" fmla="*/ 0 h 6737"/>
              <a:gd name="T8" fmla="*/ 0 w 1602"/>
              <a:gd name="T9" fmla="*/ 1601 h 6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2" h="6737">
                <a:moveTo>
                  <a:pt x="0" y="1601"/>
                </a:moveTo>
                <a:lnTo>
                  <a:pt x="0" y="5134"/>
                </a:lnTo>
                <a:lnTo>
                  <a:pt x="1601" y="6736"/>
                </a:lnTo>
                <a:lnTo>
                  <a:pt x="1601" y="0"/>
                </a:lnTo>
                <a:lnTo>
                  <a:pt x="0" y="1601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0">
            <a:extLst>
              <a:ext uri="{FF2B5EF4-FFF2-40B4-BE49-F238E27FC236}">
                <a16:creationId xmlns:a16="http://schemas.microsoft.com/office/drawing/2014/main" id="{F9E3B203-341F-3243-A736-E94335A1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472" y="3140131"/>
            <a:ext cx="7460151" cy="1772273"/>
          </a:xfrm>
          <a:custGeom>
            <a:avLst/>
            <a:gdLst>
              <a:gd name="T0" fmla="*/ 5135 w 6737"/>
              <a:gd name="T1" fmla="*/ 1601 h 1602"/>
              <a:gd name="T2" fmla="*/ 6736 w 6737"/>
              <a:gd name="T3" fmla="*/ 0 h 1602"/>
              <a:gd name="T4" fmla="*/ 0 w 6737"/>
              <a:gd name="T5" fmla="*/ 0 h 1602"/>
              <a:gd name="T6" fmla="*/ 1600 w 6737"/>
              <a:gd name="T7" fmla="*/ 1601 h 1602"/>
              <a:gd name="T8" fmla="*/ 5135 w 6737"/>
              <a:gd name="T9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7" h="1602">
                <a:moveTo>
                  <a:pt x="5135" y="1601"/>
                </a:moveTo>
                <a:lnTo>
                  <a:pt x="6736" y="0"/>
                </a:lnTo>
                <a:lnTo>
                  <a:pt x="0" y="0"/>
                </a:lnTo>
                <a:lnTo>
                  <a:pt x="1600" y="1601"/>
                </a:lnTo>
                <a:lnTo>
                  <a:pt x="5135" y="1601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1">
            <a:extLst>
              <a:ext uri="{FF2B5EF4-FFF2-40B4-BE49-F238E27FC236}">
                <a16:creationId xmlns:a16="http://schemas.microsoft.com/office/drawing/2014/main" id="{396B22F2-CDA4-604B-879D-5C5A18A9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747" y="6870207"/>
            <a:ext cx="3915603" cy="1957800"/>
          </a:xfrm>
          <a:custGeom>
            <a:avLst/>
            <a:gdLst>
              <a:gd name="T0" fmla="*/ 0 w 3536"/>
              <a:gd name="T1" fmla="*/ 1766 h 1767"/>
              <a:gd name="T2" fmla="*/ 0 w 3536"/>
              <a:gd name="T3" fmla="*/ 1766 h 1767"/>
              <a:gd name="T4" fmla="*/ 3535 w 3536"/>
              <a:gd name="T5" fmla="*/ 1766 h 1767"/>
              <a:gd name="T6" fmla="*/ 3535 w 3536"/>
              <a:gd name="T7" fmla="*/ 1766 h 1767"/>
              <a:gd name="T8" fmla="*/ 1768 w 3536"/>
              <a:gd name="T9" fmla="*/ 0 h 1767"/>
              <a:gd name="T10" fmla="*/ 0 w 3536"/>
              <a:gd name="T11" fmla="*/ 1766 h 1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6" h="1767">
                <a:moveTo>
                  <a:pt x="0" y="1766"/>
                </a:moveTo>
                <a:lnTo>
                  <a:pt x="0" y="1766"/>
                </a:lnTo>
                <a:lnTo>
                  <a:pt x="3535" y="1766"/>
                </a:lnTo>
                <a:lnTo>
                  <a:pt x="3535" y="1766"/>
                </a:lnTo>
                <a:lnTo>
                  <a:pt x="1768" y="0"/>
                </a:lnTo>
                <a:lnTo>
                  <a:pt x="0" y="17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2">
            <a:extLst>
              <a:ext uri="{FF2B5EF4-FFF2-40B4-BE49-F238E27FC236}">
                <a16:creationId xmlns:a16="http://schemas.microsoft.com/office/drawing/2014/main" id="{48748E7B-DB0C-D043-A41E-3967C1D4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747" y="4912404"/>
            <a:ext cx="1957800" cy="3910722"/>
          </a:xfrm>
          <a:custGeom>
            <a:avLst/>
            <a:gdLst>
              <a:gd name="T0" fmla="*/ 0 w 1769"/>
              <a:gd name="T1" fmla="*/ 0 h 3534"/>
              <a:gd name="T2" fmla="*/ 0 w 1769"/>
              <a:gd name="T3" fmla="*/ 3533 h 3534"/>
              <a:gd name="T4" fmla="*/ 1768 w 1769"/>
              <a:gd name="T5" fmla="*/ 1767 h 3534"/>
              <a:gd name="T6" fmla="*/ 0 w 1769"/>
              <a:gd name="T7" fmla="*/ 0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9" h="3534">
                <a:moveTo>
                  <a:pt x="0" y="0"/>
                </a:moveTo>
                <a:lnTo>
                  <a:pt x="0" y="3533"/>
                </a:lnTo>
                <a:lnTo>
                  <a:pt x="1768" y="17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3">
            <a:extLst>
              <a:ext uri="{FF2B5EF4-FFF2-40B4-BE49-F238E27FC236}">
                <a16:creationId xmlns:a16="http://schemas.microsoft.com/office/drawing/2014/main" id="{5E6CD6AD-F86E-2E45-B344-4CB58963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547" y="4912404"/>
            <a:ext cx="1957803" cy="3910722"/>
          </a:xfrm>
          <a:custGeom>
            <a:avLst/>
            <a:gdLst>
              <a:gd name="T0" fmla="*/ 1767 w 1768"/>
              <a:gd name="T1" fmla="*/ 3533 h 3534"/>
              <a:gd name="T2" fmla="*/ 1767 w 1768"/>
              <a:gd name="T3" fmla="*/ 0 h 3534"/>
              <a:gd name="T4" fmla="*/ 0 w 1768"/>
              <a:gd name="T5" fmla="*/ 1767 h 3534"/>
              <a:gd name="T6" fmla="*/ 1767 w 1768"/>
              <a:gd name="T7" fmla="*/ 3533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3534">
                <a:moveTo>
                  <a:pt x="1767" y="3533"/>
                </a:moveTo>
                <a:lnTo>
                  <a:pt x="1767" y="0"/>
                </a:lnTo>
                <a:lnTo>
                  <a:pt x="0" y="1767"/>
                </a:lnTo>
                <a:lnTo>
                  <a:pt x="1767" y="35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4">
            <a:extLst>
              <a:ext uri="{FF2B5EF4-FFF2-40B4-BE49-F238E27FC236}">
                <a16:creationId xmlns:a16="http://schemas.microsoft.com/office/drawing/2014/main" id="{B00A8132-39A6-5C4E-A9D8-53F3ADA6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747" y="4912404"/>
            <a:ext cx="3915603" cy="1957803"/>
          </a:xfrm>
          <a:custGeom>
            <a:avLst/>
            <a:gdLst>
              <a:gd name="T0" fmla="*/ 1768 w 3536"/>
              <a:gd name="T1" fmla="*/ 1767 h 1768"/>
              <a:gd name="T2" fmla="*/ 3535 w 3536"/>
              <a:gd name="T3" fmla="*/ 0 h 1768"/>
              <a:gd name="T4" fmla="*/ 0 w 3536"/>
              <a:gd name="T5" fmla="*/ 0 h 1768"/>
              <a:gd name="T6" fmla="*/ 1768 w 3536"/>
              <a:gd name="T7" fmla="*/ 1767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6" h="1768">
                <a:moveTo>
                  <a:pt x="1768" y="1767"/>
                </a:moveTo>
                <a:lnTo>
                  <a:pt x="3535" y="0"/>
                </a:lnTo>
                <a:lnTo>
                  <a:pt x="0" y="0"/>
                </a:lnTo>
                <a:lnTo>
                  <a:pt x="1768" y="17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5">
            <a:extLst>
              <a:ext uri="{FF2B5EF4-FFF2-40B4-BE49-F238E27FC236}">
                <a16:creationId xmlns:a16="http://schemas.microsoft.com/office/drawing/2014/main" id="{7CAAB93D-4185-8D40-8BB1-536AA3FA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395" y="4258176"/>
            <a:ext cx="1298691" cy="1298691"/>
          </a:xfrm>
          <a:custGeom>
            <a:avLst/>
            <a:gdLst>
              <a:gd name="T0" fmla="*/ 1170 w 1171"/>
              <a:gd name="T1" fmla="*/ 581 h 1171"/>
              <a:gd name="T2" fmla="*/ 1170 w 1171"/>
              <a:gd name="T3" fmla="*/ 581 h 1171"/>
              <a:gd name="T4" fmla="*/ 589 w 1171"/>
              <a:gd name="T5" fmla="*/ 1170 h 1171"/>
              <a:gd name="T6" fmla="*/ 0 w 1171"/>
              <a:gd name="T7" fmla="*/ 581 h 1171"/>
              <a:gd name="T8" fmla="*/ 589 w 1171"/>
              <a:gd name="T9" fmla="*/ 0 h 1171"/>
              <a:gd name="T10" fmla="*/ 1170 w 1171"/>
              <a:gd name="T11" fmla="*/ 581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1">
                <a:moveTo>
                  <a:pt x="1170" y="581"/>
                </a:moveTo>
                <a:lnTo>
                  <a:pt x="1170" y="581"/>
                </a:lnTo>
                <a:cubicBezTo>
                  <a:pt x="1170" y="904"/>
                  <a:pt x="905" y="1170"/>
                  <a:pt x="589" y="1170"/>
                </a:cubicBezTo>
                <a:cubicBezTo>
                  <a:pt x="266" y="1170"/>
                  <a:pt x="0" y="904"/>
                  <a:pt x="0" y="581"/>
                </a:cubicBezTo>
                <a:cubicBezTo>
                  <a:pt x="0" y="257"/>
                  <a:pt x="266" y="0"/>
                  <a:pt x="589" y="0"/>
                </a:cubicBezTo>
                <a:cubicBezTo>
                  <a:pt x="905" y="0"/>
                  <a:pt x="1170" y="257"/>
                  <a:pt x="1170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3">
            <a:extLst>
              <a:ext uri="{FF2B5EF4-FFF2-40B4-BE49-F238E27FC236}">
                <a16:creationId xmlns:a16="http://schemas.microsoft.com/office/drawing/2014/main" id="{4719142B-82F1-9240-AD10-8A399CE5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395" y="8207956"/>
            <a:ext cx="1298691" cy="1293807"/>
          </a:xfrm>
          <a:custGeom>
            <a:avLst/>
            <a:gdLst>
              <a:gd name="T0" fmla="*/ 1170 w 1171"/>
              <a:gd name="T1" fmla="*/ 589 h 1170"/>
              <a:gd name="T2" fmla="*/ 1170 w 1171"/>
              <a:gd name="T3" fmla="*/ 589 h 1170"/>
              <a:gd name="T4" fmla="*/ 589 w 1171"/>
              <a:gd name="T5" fmla="*/ 1169 h 1170"/>
              <a:gd name="T6" fmla="*/ 0 w 1171"/>
              <a:gd name="T7" fmla="*/ 589 h 1170"/>
              <a:gd name="T8" fmla="*/ 589 w 1171"/>
              <a:gd name="T9" fmla="*/ 0 h 1170"/>
              <a:gd name="T10" fmla="*/ 1170 w 1171"/>
              <a:gd name="T11" fmla="*/ 58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0">
                <a:moveTo>
                  <a:pt x="1170" y="589"/>
                </a:moveTo>
                <a:lnTo>
                  <a:pt x="1170" y="589"/>
                </a:lnTo>
                <a:cubicBezTo>
                  <a:pt x="1170" y="912"/>
                  <a:pt x="905" y="1169"/>
                  <a:pt x="589" y="1169"/>
                </a:cubicBezTo>
                <a:cubicBezTo>
                  <a:pt x="266" y="1169"/>
                  <a:pt x="0" y="912"/>
                  <a:pt x="0" y="589"/>
                </a:cubicBezTo>
                <a:cubicBezTo>
                  <a:pt x="0" y="265"/>
                  <a:pt x="266" y="0"/>
                  <a:pt x="589" y="0"/>
                </a:cubicBezTo>
                <a:cubicBezTo>
                  <a:pt x="905" y="0"/>
                  <a:pt x="1170" y="265"/>
                  <a:pt x="1170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4">
            <a:extLst>
              <a:ext uri="{FF2B5EF4-FFF2-40B4-BE49-F238E27FC236}">
                <a16:creationId xmlns:a16="http://schemas.microsoft.com/office/drawing/2014/main" id="{4B37D17B-E8DB-6A41-806A-5282D562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128" y="4380235"/>
            <a:ext cx="1293807" cy="1298691"/>
          </a:xfrm>
          <a:custGeom>
            <a:avLst/>
            <a:gdLst>
              <a:gd name="T0" fmla="*/ 1169 w 1170"/>
              <a:gd name="T1" fmla="*/ 589 h 1171"/>
              <a:gd name="T2" fmla="*/ 1169 w 1170"/>
              <a:gd name="T3" fmla="*/ 589 h 1171"/>
              <a:gd name="T4" fmla="*/ 589 w 1170"/>
              <a:gd name="T5" fmla="*/ 1170 h 1171"/>
              <a:gd name="T6" fmla="*/ 0 w 1170"/>
              <a:gd name="T7" fmla="*/ 589 h 1171"/>
              <a:gd name="T8" fmla="*/ 589 w 1170"/>
              <a:gd name="T9" fmla="*/ 0 h 1171"/>
              <a:gd name="T10" fmla="*/ 1169 w 1170"/>
              <a:gd name="T11" fmla="*/ 58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71">
                <a:moveTo>
                  <a:pt x="1169" y="589"/>
                </a:moveTo>
                <a:lnTo>
                  <a:pt x="1169" y="589"/>
                </a:lnTo>
                <a:cubicBezTo>
                  <a:pt x="1169" y="912"/>
                  <a:pt x="912" y="1170"/>
                  <a:pt x="589" y="1170"/>
                </a:cubicBezTo>
                <a:cubicBezTo>
                  <a:pt x="265" y="1170"/>
                  <a:pt x="0" y="912"/>
                  <a:pt x="0" y="589"/>
                </a:cubicBezTo>
                <a:cubicBezTo>
                  <a:pt x="0" y="265"/>
                  <a:pt x="265" y="0"/>
                  <a:pt x="589" y="0"/>
                </a:cubicBezTo>
                <a:cubicBezTo>
                  <a:pt x="912" y="0"/>
                  <a:pt x="1169" y="265"/>
                  <a:pt x="1169" y="5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5">
            <a:extLst>
              <a:ext uri="{FF2B5EF4-FFF2-40B4-BE49-F238E27FC236}">
                <a16:creationId xmlns:a16="http://schemas.microsoft.com/office/drawing/2014/main" id="{0DC627EC-B01F-6741-9355-6DB2B814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128" y="8041958"/>
            <a:ext cx="1293807" cy="1298691"/>
          </a:xfrm>
          <a:custGeom>
            <a:avLst/>
            <a:gdLst>
              <a:gd name="T0" fmla="*/ 1169 w 1170"/>
              <a:gd name="T1" fmla="*/ 581 h 1171"/>
              <a:gd name="T2" fmla="*/ 1169 w 1170"/>
              <a:gd name="T3" fmla="*/ 581 h 1171"/>
              <a:gd name="T4" fmla="*/ 589 w 1170"/>
              <a:gd name="T5" fmla="*/ 1170 h 1171"/>
              <a:gd name="T6" fmla="*/ 0 w 1170"/>
              <a:gd name="T7" fmla="*/ 581 h 1171"/>
              <a:gd name="T8" fmla="*/ 589 w 1170"/>
              <a:gd name="T9" fmla="*/ 0 h 1171"/>
              <a:gd name="T10" fmla="*/ 1169 w 1170"/>
              <a:gd name="T11" fmla="*/ 581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71">
                <a:moveTo>
                  <a:pt x="1169" y="581"/>
                </a:moveTo>
                <a:lnTo>
                  <a:pt x="1169" y="581"/>
                </a:lnTo>
                <a:cubicBezTo>
                  <a:pt x="1169" y="905"/>
                  <a:pt x="912" y="1170"/>
                  <a:pt x="589" y="1170"/>
                </a:cubicBezTo>
                <a:cubicBezTo>
                  <a:pt x="265" y="1170"/>
                  <a:pt x="0" y="905"/>
                  <a:pt x="0" y="581"/>
                </a:cubicBezTo>
                <a:cubicBezTo>
                  <a:pt x="0" y="257"/>
                  <a:pt x="265" y="0"/>
                  <a:pt x="589" y="0"/>
                </a:cubicBezTo>
                <a:cubicBezTo>
                  <a:pt x="912" y="0"/>
                  <a:pt x="1169" y="257"/>
                  <a:pt x="1169" y="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6">
            <a:extLst>
              <a:ext uri="{FF2B5EF4-FFF2-40B4-BE49-F238E27FC236}">
                <a16:creationId xmlns:a16="http://schemas.microsoft.com/office/drawing/2014/main" id="{29464A22-C6FD-9048-BBF6-EA55CB70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826" y="2495668"/>
            <a:ext cx="1298691" cy="1298691"/>
          </a:xfrm>
          <a:custGeom>
            <a:avLst/>
            <a:gdLst>
              <a:gd name="T0" fmla="*/ 589 w 1171"/>
              <a:gd name="T1" fmla="*/ 1170 h 1171"/>
              <a:gd name="T2" fmla="*/ 589 w 1171"/>
              <a:gd name="T3" fmla="*/ 1170 h 1171"/>
              <a:gd name="T4" fmla="*/ 0 w 1171"/>
              <a:gd name="T5" fmla="*/ 581 h 1171"/>
              <a:gd name="T6" fmla="*/ 589 w 1171"/>
              <a:gd name="T7" fmla="*/ 0 h 1171"/>
              <a:gd name="T8" fmla="*/ 1170 w 1171"/>
              <a:gd name="T9" fmla="*/ 581 h 1171"/>
              <a:gd name="T10" fmla="*/ 589 w 1171"/>
              <a:gd name="T11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1">
                <a:moveTo>
                  <a:pt x="589" y="1170"/>
                </a:moveTo>
                <a:lnTo>
                  <a:pt x="589" y="1170"/>
                </a:lnTo>
                <a:cubicBezTo>
                  <a:pt x="265" y="1170"/>
                  <a:pt x="0" y="904"/>
                  <a:pt x="0" y="581"/>
                </a:cubicBezTo>
                <a:cubicBezTo>
                  <a:pt x="0" y="257"/>
                  <a:pt x="265" y="0"/>
                  <a:pt x="589" y="0"/>
                </a:cubicBezTo>
                <a:cubicBezTo>
                  <a:pt x="912" y="0"/>
                  <a:pt x="1170" y="257"/>
                  <a:pt x="1170" y="581"/>
                </a:cubicBezTo>
                <a:cubicBezTo>
                  <a:pt x="1170" y="904"/>
                  <a:pt x="912" y="1170"/>
                  <a:pt x="589" y="11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7">
            <a:extLst>
              <a:ext uri="{FF2B5EF4-FFF2-40B4-BE49-F238E27FC236}">
                <a16:creationId xmlns:a16="http://schemas.microsoft.com/office/drawing/2014/main" id="{73120D32-A568-6E43-98DD-AF6E0094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872" y="2495668"/>
            <a:ext cx="1298691" cy="1298691"/>
          </a:xfrm>
          <a:custGeom>
            <a:avLst/>
            <a:gdLst>
              <a:gd name="T0" fmla="*/ 590 w 1171"/>
              <a:gd name="T1" fmla="*/ 1170 h 1171"/>
              <a:gd name="T2" fmla="*/ 590 w 1171"/>
              <a:gd name="T3" fmla="*/ 1170 h 1171"/>
              <a:gd name="T4" fmla="*/ 0 w 1171"/>
              <a:gd name="T5" fmla="*/ 581 h 1171"/>
              <a:gd name="T6" fmla="*/ 590 w 1171"/>
              <a:gd name="T7" fmla="*/ 0 h 1171"/>
              <a:gd name="T8" fmla="*/ 1170 w 1171"/>
              <a:gd name="T9" fmla="*/ 581 h 1171"/>
              <a:gd name="T10" fmla="*/ 590 w 1171"/>
              <a:gd name="T11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1">
                <a:moveTo>
                  <a:pt x="590" y="1170"/>
                </a:moveTo>
                <a:lnTo>
                  <a:pt x="590" y="1170"/>
                </a:lnTo>
                <a:cubicBezTo>
                  <a:pt x="266" y="1170"/>
                  <a:pt x="0" y="904"/>
                  <a:pt x="0" y="581"/>
                </a:cubicBezTo>
                <a:cubicBezTo>
                  <a:pt x="0" y="257"/>
                  <a:pt x="266" y="0"/>
                  <a:pt x="590" y="0"/>
                </a:cubicBezTo>
                <a:cubicBezTo>
                  <a:pt x="913" y="0"/>
                  <a:pt x="1170" y="257"/>
                  <a:pt x="1170" y="581"/>
                </a:cubicBezTo>
                <a:cubicBezTo>
                  <a:pt x="1170" y="904"/>
                  <a:pt x="913" y="1170"/>
                  <a:pt x="590" y="11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8">
            <a:extLst>
              <a:ext uri="{FF2B5EF4-FFF2-40B4-BE49-F238E27FC236}">
                <a16:creationId xmlns:a16="http://schemas.microsoft.com/office/drawing/2014/main" id="{591F1DBD-F223-E04D-BD17-A0D95D34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0651" y="9955819"/>
            <a:ext cx="1298691" cy="1298691"/>
          </a:xfrm>
          <a:custGeom>
            <a:avLst/>
            <a:gdLst>
              <a:gd name="T0" fmla="*/ 589 w 1171"/>
              <a:gd name="T1" fmla="*/ 1170 h 1171"/>
              <a:gd name="T2" fmla="*/ 589 w 1171"/>
              <a:gd name="T3" fmla="*/ 1170 h 1171"/>
              <a:gd name="T4" fmla="*/ 0 w 1171"/>
              <a:gd name="T5" fmla="*/ 581 h 1171"/>
              <a:gd name="T6" fmla="*/ 589 w 1171"/>
              <a:gd name="T7" fmla="*/ 0 h 1171"/>
              <a:gd name="T8" fmla="*/ 1170 w 1171"/>
              <a:gd name="T9" fmla="*/ 581 h 1171"/>
              <a:gd name="T10" fmla="*/ 589 w 1171"/>
              <a:gd name="T11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1" h="1171">
                <a:moveTo>
                  <a:pt x="589" y="1170"/>
                </a:moveTo>
                <a:lnTo>
                  <a:pt x="589" y="1170"/>
                </a:lnTo>
                <a:cubicBezTo>
                  <a:pt x="265" y="1170"/>
                  <a:pt x="0" y="904"/>
                  <a:pt x="0" y="581"/>
                </a:cubicBezTo>
                <a:cubicBezTo>
                  <a:pt x="0" y="257"/>
                  <a:pt x="265" y="0"/>
                  <a:pt x="589" y="0"/>
                </a:cubicBezTo>
                <a:cubicBezTo>
                  <a:pt x="913" y="0"/>
                  <a:pt x="1170" y="257"/>
                  <a:pt x="1170" y="581"/>
                </a:cubicBezTo>
                <a:cubicBezTo>
                  <a:pt x="1170" y="904"/>
                  <a:pt x="913" y="1170"/>
                  <a:pt x="589" y="11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9">
            <a:extLst>
              <a:ext uri="{FF2B5EF4-FFF2-40B4-BE49-F238E27FC236}">
                <a16:creationId xmlns:a16="http://schemas.microsoft.com/office/drawing/2014/main" id="{B5D64A2C-FD27-CE47-88E4-5B0745F5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813" y="9955819"/>
            <a:ext cx="1293810" cy="1298691"/>
          </a:xfrm>
          <a:custGeom>
            <a:avLst/>
            <a:gdLst>
              <a:gd name="T0" fmla="*/ 580 w 1170"/>
              <a:gd name="T1" fmla="*/ 1170 h 1171"/>
              <a:gd name="T2" fmla="*/ 580 w 1170"/>
              <a:gd name="T3" fmla="*/ 1170 h 1171"/>
              <a:gd name="T4" fmla="*/ 0 w 1170"/>
              <a:gd name="T5" fmla="*/ 581 h 1171"/>
              <a:gd name="T6" fmla="*/ 580 w 1170"/>
              <a:gd name="T7" fmla="*/ 0 h 1171"/>
              <a:gd name="T8" fmla="*/ 1169 w 1170"/>
              <a:gd name="T9" fmla="*/ 581 h 1171"/>
              <a:gd name="T10" fmla="*/ 580 w 1170"/>
              <a:gd name="T11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71">
                <a:moveTo>
                  <a:pt x="580" y="1170"/>
                </a:moveTo>
                <a:lnTo>
                  <a:pt x="580" y="1170"/>
                </a:lnTo>
                <a:cubicBezTo>
                  <a:pt x="257" y="1170"/>
                  <a:pt x="0" y="904"/>
                  <a:pt x="0" y="581"/>
                </a:cubicBezTo>
                <a:cubicBezTo>
                  <a:pt x="0" y="257"/>
                  <a:pt x="257" y="0"/>
                  <a:pt x="580" y="0"/>
                </a:cubicBezTo>
                <a:cubicBezTo>
                  <a:pt x="904" y="0"/>
                  <a:pt x="1169" y="257"/>
                  <a:pt x="1169" y="581"/>
                </a:cubicBezTo>
                <a:cubicBezTo>
                  <a:pt x="1169" y="904"/>
                  <a:pt x="904" y="1170"/>
                  <a:pt x="580" y="11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0">
            <a:extLst>
              <a:ext uri="{FF2B5EF4-FFF2-40B4-BE49-F238E27FC236}">
                <a16:creationId xmlns:a16="http://schemas.microsoft.com/office/drawing/2014/main" id="{AE6E0096-90D9-C84A-BD00-9CD6BDA6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280" y="10356167"/>
            <a:ext cx="488230" cy="478465"/>
          </a:xfrm>
          <a:custGeom>
            <a:avLst/>
            <a:gdLst>
              <a:gd name="T0" fmla="*/ 224 w 441"/>
              <a:gd name="T1" fmla="*/ 431 h 432"/>
              <a:gd name="T2" fmla="*/ 224 w 441"/>
              <a:gd name="T3" fmla="*/ 431 h 432"/>
              <a:gd name="T4" fmla="*/ 158 w 441"/>
              <a:gd name="T5" fmla="*/ 407 h 432"/>
              <a:gd name="T6" fmla="*/ 34 w 441"/>
              <a:gd name="T7" fmla="*/ 290 h 432"/>
              <a:gd name="T8" fmla="*/ 34 w 441"/>
              <a:gd name="T9" fmla="*/ 166 h 432"/>
              <a:gd name="T10" fmla="*/ 191 w 441"/>
              <a:gd name="T11" fmla="*/ 8 h 432"/>
              <a:gd name="T12" fmla="*/ 208 w 441"/>
              <a:gd name="T13" fmla="*/ 0 h 432"/>
              <a:gd name="T14" fmla="*/ 399 w 441"/>
              <a:gd name="T15" fmla="*/ 0 h 432"/>
              <a:gd name="T16" fmla="*/ 440 w 441"/>
              <a:gd name="T17" fmla="*/ 42 h 432"/>
              <a:gd name="T18" fmla="*/ 440 w 441"/>
              <a:gd name="T19" fmla="*/ 241 h 432"/>
              <a:gd name="T20" fmla="*/ 432 w 441"/>
              <a:gd name="T21" fmla="*/ 257 h 432"/>
              <a:gd name="T22" fmla="*/ 282 w 441"/>
              <a:gd name="T23" fmla="*/ 407 h 432"/>
              <a:gd name="T24" fmla="*/ 224 w 441"/>
              <a:gd name="T25" fmla="*/ 431 h 432"/>
              <a:gd name="T26" fmla="*/ 216 w 441"/>
              <a:gd name="T27" fmla="*/ 50 h 432"/>
              <a:gd name="T28" fmla="*/ 216 w 441"/>
              <a:gd name="T29" fmla="*/ 50 h 432"/>
              <a:gd name="T30" fmla="*/ 67 w 441"/>
              <a:gd name="T31" fmla="*/ 191 h 432"/>
              <a:gd name="T32" fmla="*/ 67 w 441"/>
              <a:gd name="T33" fmla="*/ 257 h 432"/>
              <a:gd name="T34" fmla="*/ 191 w 441"/>
              <a:gd name="T35" fmla="*/ 374 h 432"/>
              <a:gd name="T36" fmla="*/ 249 w 441"/>
              <a:gd name="T37" fmla="*/ 374 h 432"/>
              <a:gd name="T38" fmla="*/ 399 w 441"/>
              <a:gd name="T39" fmla="*/ 232 h 432"/>
              <a:gd name="T40" fmla="*/ 399 w 441"/>
              <a:gd name="T41" fmla="*/ 42 h 432"/>
              <a:gd name="T42" fmla="*/ 216 w 441"/>
              <a:gd name="T43" fmla="*/ 5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1" h="432">
                <a:moveTo>
                  <a:pt x="224" y="431"/>
                </a:moveTo>
                <a:lnTo>
                  <a:pt x="224" y="431"/>
                </a:lnTo>
                <a:cubicBezTo>
                  <a:pt x="200" y="431"/>
                  <a:pt x="175" y="423"/>
                  <a:pt x="158" y="407"/>
                </a:cubicBezTo>
                <a:cubicBezTo>
                  <a:pt x="34" y="290"/>
                  <a:pt x="34" y="290"/>
                  <a:pt x="34" y="290"/>
                </a:cubicBezTo>
                <a:cubicBezTo>
                  <a:pt x="0" y="249"/>
                  <a:pt x="0" y="199"/>
                  <a:pt x="34" y="166"/>
                </a:cubicBezTo>
                <a:cubicBezTo>
                  <a:pt x="191" y="8"/>
                  <a:pt x="191" y="8"/>
                  <a:pt x="191" y="8"/>
                </a:cubicBezTo>
                <a:cubicBezTo>
                  <a:pt x="191" y="8"/>
                  <a:pt x="200" y="0"/>
                  <a:pt x="208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23" y="0"/>
                  <a:pt x="440" y="17"/>
                  <a:pt x="440" y="42"/>
                </a:cubicBezTo>
                <a:cubicBezTo>
                  <a:pt x="440" y="241"/>
                  <a:pt x="440" y="241"/>
                  <a:pt x="440" y="241"/>
                </a:cubicBezTo>
                <a:cubicBezTo>
                  <a:pt x="440" y="241"/>
                  <a:pt x="440" y="249"/>
                  <a:pt x="432" y="257"/>
                </a:cubicBezTo>
                <a:cubicBezTo>
                  <a:pt x="282" y="407"/>
                  <a:pt x="282" y="407"/>
                  <a:pt x="282" y="407"/>
                </a:cubicBezTo>
                <a:cubicBezTo>
                  <a:pt x="266" y="423"/>
                  <a:pt x="241" y="431"/>
                  <a:pt x="224" y="431"/>
                </a:cubicBezTo>
                <a:close/>
                <a:moveTo>
                  <a:pt x="216" y="50"/>
                </a:moveTo>
                <a:lnTo>
                  <a:pt x="216" y="50"/>
                </a:lnTo>
                <a:cubicBezTo>
                  <a:pt x="67" y="191"/>
                  <a:pt x="67" y="191"/>
                  <a:pt x="67" y="191"/>
                </a:cubicBezTo>
                <a:cubicBezTo>
                  <a:pt x="50" y="208"/>
                  <a:pt x="50" y="241"/>
                  <a:pt x="67" y="257"/>
                </a:cubicBezTo>
                <a:cubicBezTo>
                  <a:pt x="191" y="374"/>
                  <a:pt x="191" y="374"/>
                  <a:pt x="191" y="374"/>
                </a:cubicBezTo>
                <a:cubicBezTo>
                  <a:pt x="208" y="398"/>
                  <a:pt x="233" y="390"/>
                  <a:pt x="249" y="374"/>
                </a:cubicBezTo>
                <a:cubicBezTo>
                  <a:pt x="399" y="232"/>
                  <a:pt x="399" y="232"/>
                  <a:pt x="399" y="232"/>
                </a:cubicBezTo>
                <a:cubicBezTo>
                  <a:pt x="399" y="42"/>
                  <a:pt x="399" y="42"/>
                  <a:pt x="399" y="42"/>
                </a:cubicBezTo>
                <a:lnTo>
                  <a:pt x="216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1">
            <a:extLst>
              <a:ext uri="{FF2B5EF4-FFF2-40B4-BE49-F238E27FC236}">
                <a16:creationId xmlns:a16="http://schemas.microsoft.com/office/drawing/2014/main" id="{E19DD4B5-AAF0-EF47-9081-342CCBBC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747" y="10458694"/>
            <a:ext cx="82998" cy="83001"/>
          </a:xfrm>
          <a:custGeom>
            <a:avLst/>
            <a:gdLst>
              <a:gd name="T0" fmla="*/ 59 w 76"/>
              <a:gd name="T1" fmla="*/ 58 h 76"/>
              <a:gd name="T2" fmla="*/ 59 w 76"/>
              <a:gd name="T3" fmla="*/ 58 h 76"/>
              <a:gd name="T4" fmla="*/ 9 w 76"/>
              <a:gd name="T5" fmla="*/ 58 h 76"/>
              <a:gd name="T6" fmla="*/ 9 w 76"/>
              <a:gd name="T7" fmla="*/ 17 h 76"/>
              <a:gd name="T8" fmla="*/ 59 w 76"/>
              <a:gd name="T9" fmla="*/ 17 h 76"/>
              <a:gd name="T10" fmla="*/ 59 w 76"/>
              <a:gd name="T11" fmla="*/ 5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6">
                <a:moveTo>
                  <a:pt x="59" y="58"/>
                </a:moveTo>
                <a:lnTo>
                  <a:pt x="59" y="58"/>
                </a:lnTo>
                <a:cubicBezTo>
                  <a:pt x="42" y="75"/>
                  <a:pt x="25" y="75"/>
                  <a:pt x="9" y="58"/>
                </a:cubicBezTo>
                <a:cubicBezTo>
                  <a:pt x="0" y="50"/>
                  <a:pt x="0" y="25"/>
                  <a:pt x="9" y="17"/>
                </a:cubicBezTo>
                <a:cubicBezTo>
                  <a:pt x="25" y="0"/>
                  <a:pt x="42" y="0"/>
                  <a:pt x="59" y="17"/>
                </a:cubicBezTo>
                <a:cubicBezTo>
                  <a:pt x="75" y="25"/>
                  <a:pt x="75" y="50"/>
                  <a:pt x="5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2">
            <a:extLst>
              <a:ext uri="{FF2B5EF4-FFF2-40B4-BE49-F238E27FC236}">
                <a16:creationId xmlns:a16="http://schemas.microsoft.com/office/drawing/2014/main" id="{969E88D1-1AE0-B34B-8995-68D1D638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592" y="4800112"/>
            <a:ext cx="507759" cy="312467"/>
          </a:xfrm>
          <a:custGeom>
            <a:avLst/>
            <a:gdLst>
              <a:gd name="T0" fmla="*/ 373 w 457"/>
              <a:gd name="T1" fmla="*/ 283 h 284"/>
              <a:gd name="T2" fmla="*/ 373 w 457"/>
              <a:gd name="T3" fmla="*/ 283 h 284"/>
              <a:gd name="T4" fmla="*/ 174 w 457"/>
              <a:gd name="T5" fmla="*/ 283 h 284"/>
              <a:gd name="T6" fmla="*/ 132 w 457"/>
              <a:gd name="T7" fmla="*/ 241 h 284"/>
              <a:gd name="T8" fmla="*/ 74 w 457"/>
              <a:gd name="T9" fmla="*/ 42 h 284"/>
              <a:gd name="T10" fmla="*/ 25 w 457"/>
              <a:gd name="T11" fmla="*/ 42 h 284"/>
              <a:gd name="T12" fmla="*/ 0 w 457"/>
              <a:gd name="T13" fmla="*/ 17 h 284"/>
              <a:gd name="T14" fmla="*/ 25 w 457"/>
              <a:gd name="T15" fmla="*/ 0 h 284"/>
              <a:gd name="T16" fmla="*/ 91 w 457"/>
              <a:gd name="T17" fmla="*/ 0 h 284"/>
              <a:gd name="T18" fmla="*/ 108 w 457"/>
              <a:gd name="T19" fmla="*/ 9 h 284"/>
              <a:gd name="T20" fmla="*/ 174 w 457"/>
              <a:gd name="T21" fmla="*/ 233 h 284"/>
              <a:gd name="T22" fmla="*/ 174 w 457"/>
              <a:gd name="T23" fmla="*/ 241 h 284"/>
              <a:gd name="T24" fmla="*/ 373 w 457"/>
              <a:gd name="T25" fmla="*/ 241 h 284"/>
              <a:gd name="T26" fmla="*/ 373 w 457"/>
              <a:gd name="T27" fmla="*/ 233 h 284"/>
              <a:gd name="T28" fmla="*/ 406 w 457"/>
              <a:gd name="T29" fmla="*/ 108 h 284"/>
              <a:gd name="T30" fmla="*/ 240 w 457"/>
              <a:gd name="T31" fmla="*/ 108 h 284"/>
              <a:gd name="T32" fmla="*/ 215 w 457"/>
              <a:gd name="T33" fmla="*/ 84 h 284"/>
              <a:gd name="T34" fmla="*/ 240 w 457"/>
              <a:gd name="T35" fmla="*/ 59 h 284"/>
              <a:gd name="T36" fmla="*/ 439 w 457"/>
              <a:gd name="T37" fmla="*/ 59 h 284"/>
              <a:gd name="T38" fmla="*/ 456 w 457"/>
              <a:gd name="T39" fmla="*/ 75 h 284"/>
              <a:gd name="T40" fmla="*/ 456 w 457"/>
              <a:gd name="T41" fmla="*/ 92 h 284"/>
              <a:gd name="T42" fmla="*/ 414 w 457"/>
              <a:gd name="T43" fmla="*/ 241 h 284"/>
              <a:gd name="T44" fmla="*/ 373 w 457"/>
              <a:gd name="T45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7" h="284">
                <a:moveTo>
                  <a:pt x="373" y="283"/>
                </a:moveTo>
                <a:lnTo>
                  <a:pt x="373" y="283"/>
                </a:lnTo>
                <a:cubicBezTo>
                  <a:pt x="174" y="283"/>
                  <a:pt x="174" y="283"/>
                  <a:pt x="174" y="283"/>
                </a:cubicBezTo>
                <a:cubicBezTo>
                  <a:pt x="149" y="283"/>
                  <a:pt x="132" y="266"/>
                  <a:pt x="132" y="241"/>
                </a:cubicBezTo>
                <a:cubicBezTo>
                  <a:pt x="74" y="42"/>
                  <a:pt x="74" y="42"/>
                  <a:pt x="74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74" y="233"/>
                  <a:pt x="174" y="233"/>
                  <a:pt x="174" y="233"/>
                </a:cubicBezTo>
                <a:cubicBezTo>
                  <a:pt x="174" y="233"/>
                  <a:pt x="174" y="233"/>
                  <a:pt x="174" y="241"/>
                </a:cubicBezTo>
                <a:cubicBezTo>
                  <a:pt x="373" y="241"/>
                  <a:pt x="373" y="241"/>
                  <a:pt x="373" y="241"/>
                </a:cubicBezTo>
                <a:cubicBezTo>
                  <a:pt x="373" y="233"/>
                  <a:pt x="373" y="233"/>
                  <a:pt x="373" y="233"/>
                </a:cubicBezTo>
                <a:cubicBezTo>
                  <a:pt x="406" y="108"/>
                  <a:pt x="406" y="108"/>
                  <a:pt x="406" y="108"/>
                </a:cubicBezTo>
                <a:cubicBezTo>
                  <a:pt x="240" y="108"/>
                  <a:pt x="240" y="108"/>
                  <a:pt x="240" y="108"/>
                </a:cubicBezTo>
                <a:cubicBezTo>
                  <a:pt x="232" y="108"/>
                  <a:pt x="215" y="100"/>
                  <a:pt x="215" y="84"/>
                </a:cubicBezTo>
                <a:cubicBezTo>
                  <a:pt x="215" y="75"/>
                  <a:pt x="232" y="59"/>
                  <a:pt x="240" y="59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48" y="59"/>
                  <a:pt x="448" y="67"/>
                  <a:pt x="456" y="75"/>
                </a:cubicBezTo>
                <a:cubicBezTo>
                  <a:pt x="456" y="75"/>
                  <a:pt x="456" y="84"/>
                  <a:pt x="456" y="92"/>
                </a:cubicBezTo>
                <a:cubicBezTo>
                  <a:pt x="414" y="241"/>
                  <a:pt x="414" y="241"/>
                  <a:pt x="414" y="241"/>
                </a:cubicBezTo>
                <a:cubicBezTo>
                  <a:pt x="414" y="266"/>
                  <a:pt x="398" y="283"/>
                  <a:pt x="373" y="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3">
            <a:extLst>
              <a:ext uri="{FF2B5EF4-FFF2-40B4-BE49-F238E27FC236}">
                <a16:creationId xmlns:a16="http://schemas.microsoft.com/office/drawing/2014/main" id="{74B525DC-5788-1F40-87E9-ACE2CF3D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767" y="5161402"/>
            <a:ext cx="102530" cy="102527"/>
          </a:xfrm>
          <a:custGeom>
            <a:avLst/>
            <a:gdLst>
              <a:gd name="T0" fmla="*/ 0 w 92"/>
              <a:gd name="T1" fmla="*/ 41 h 92"/>
              <a:gd name="T2" fmla="*/ 0 w 92"/>
              <a:gd name="T3" fmla="*/ 41 h 92"/>
              <a:gd name="T4" fmla="*/ 41 w 92"/>
              <a:gd name="T5" fmla="*/ 0 h 92"/>
              <a:gd name="T6" fmla="*/ 91 w 92"/>
              <a:gd name="T7" fmla="*/ 41 h 92"/>
              <a:gd name="T8" fmla="*/ 41 w 92"/>
              <a:gd name="T9" fmla="*/ 91 h 92"/>
              <a:gd name="T10" fmla="*/ 0 w 92"/>
              <a:gd name="T11" fmla="*/ 4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0" y="41"/>
                </a:moveTo>
                <a:lnTo>
                  <a:pt x="0" y="41"/>
                </a:lnTo>
                <a:cubicBezTo>
                  <a:pt x="0" y="17"/>
                  <a:pt x="24" y="0"/>
                  <a:pt x="41" y="0"/>
                </a:cubicBezTo>
                <a:cubicBezTo>
                  <a:pt x="66" y="0"/>
                  <a:pt x="91" y="17"/>
                  <a:pt x="91" y="41"/>
                </a:cubicBezTo>
                <a:cubicBezTo>
                  <a:pt x="91" y="66"/>
                  <a:pt x="66" y="91"/>
                  <a:pt x="41" y="91"/>
                </a:cubicBezTo>
                <a:cubicBezTo>
                  <a:pt x="24" y="91"/>
                  <a:pt x="0" y="66"/>
                  <a:pt x="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4">
            <a:extLst>
              <a:ext uri="{FF2B5EF4-FFF2-40B4-BE49-F238E27FC236}">
                <a16:creationId xmlns:a16="http://schemas.microsoft.com/office/drawing/2014/main" id="{16F924D5-B805-034F-BAF7-CE0EE435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412" y="5161402"/>
            <a:ext cx="102530" cy="102527"/>
          </a:xfrm>
          <a:custGeom>
            <a:avLst/>
            <a:gdLst>
              <a:gd name="T0" fmla="*/ 0 w 92"/>
              <a:gd name="T1" fmla="*/ 41 h 92"/>
              <a:gd name="T2" fmla="*/ 0 w 92"/>
              <a:gd name="T3" fmla="*/ 41 h 92"/>
              <a:gd name="T4" fmla="*/ 42 w 92"/>
              <a:gd name="T5" fmla="*/ 0 h 92"/>
              <a:gd name="T6" fmla="*/ 91 w 92"/>
              <a:gd name="T7" fmla="*/ 41 h 92"/>
              <a:gd name="T8" fmla="*/ 42 w 92"/>
              <a:gd name="T9" fmla="*/ 91 h 92"/>
              <a:gd name="T10" fmla="*/ 0 w 92"/>
              <a:gd name="T11" fmla="*/ 4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0" y="41"/>
                </a:moveTo>
                <a:lnTo>
                  <a:pt x="0" y="41"/>
                </a:lnTo>
                <a:cubicBezTo>
                  <a:pt x="0" y="17"/>
                  <a:pt x="25" y="0"/>
                  <a:pt x="42" y="0"/>
                </a:cubicBezTo>
                <a:cubicBezTo>
                  <a:pt x="66" y="0"/>
                  <a:pt x="91" y="17"/>
                  <a:pt x="91" y="41"/>
                </a:cubicBezTo>
                <a:cubicBezTo>
                  <a:pt x="91" y="66"/>
                  <a:pt x="66" y="91"/>
                  <a:pt x="42" y="91"/>
                </a:cubicBezTo>
                <a:cubicBezTo>
                  <a:pt x="25" y="91"/>
                  <a:pt x="0" y="66"/>
                  <a:pt x="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5">
            <a:extLst>
              <a:ext uri="{FF2B5EF4-FFF2-40B4-BE49-F238E27FC236}">
                <a16:creationId xmlns:a16="http://schemas.microsoft.com/office/drawing/2014/main" id="{D81E89E6-85BE-4646-8472-41CFA09B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156" y="4682937"/>
            <a:ext cx="615170" cy="449171"/>
          </a:xfrm>
          <a:custGeom>
            <a:avLst/>
            <a:gdLst>
              <a:gd name="T0" fmla="*/ 473 w 557"/>
              <a:gd name="T1" fmla="*/ 406 h 407"/>
              <a:gd name="T2" fmla="*/ 473 w 557"/>
              <a:gd name="T3" fmla="*/ 406 h 407"/>
              <a:gd name="T4" fmla="*/ 83 w 557"/>
              <a:gd name="T5" fmla="*/ 406 h 407"/>
              <a:gd name="T6" fmla="*/ 0 w 557"/>
              <a:gd name="T7" fmla="*/ 323 h 407"/>
              <a:gd name="T8" fmla="*/ 0 w 557"/>
              <a:gd name="T9" fmla="*/ 82 h 407"/>
              <a:gd name="T10" fmla="*/ 83 w 557"/>
              <a:gd name="T11" fmla="*/ 0 h 407"/>
              <a:gd name="T12" fmla="*/ 473 w 557"/>
              <a:gd name="T13" fmla="*/ 0 h 407"/>
              <a:gd name="T14" fmla="*/ 556 w 557"/>
              <a:gd name="T15" fmla="*/ 82 h 407"/>
              <a:gd name="T16" fmla="*/ 556 w 557"/>
              <a:gd name="T17" fmla="*/ 323 h 407"/>
              <a:gd name="T18" fmla="*/ 473 w 557"/>
              <a:gd name="T19" fmla="*/ 406 h 407"/>
              <a:gd name="T20" fmla="*/ 83 w 557"/>
              <a:gd name="T21" fmla="*/ 41 h 407"/>
              <a:gd name="T22" fmla="*/ 83 w 557"/>
              <a:gd name="T23" fmla="*/ 41 h 407"/>
              <a:gd name="T24" fmla="*/ 50 w 557"/>
              <a:gd name="T25" fmla="*/ 82 h 407"/>
              <a:gd name="T26" fmla="*/ 50 w 557"/>
              <a:gd name="T27" fmla="*/ 323 h 407"/>
              <a:gd name="T28" fmla="*/ 83 w 557"/>
              <a:gd name="T29" fmla="*/ 356 h 407"/>
              <a:gd name="T30" fmla="*/ 473 w 557"/>
              <a:gd name="T31" fmla="*/ 356 h 407"/>
              <a:gd name="T32" fmla="*/ 515 w 557"/>
              <a:gd name="T33" fmla="*/ 323 h 407"/>
              <a:gd name="T34" fmla="*/ 515 w 557"/>
              <a:gd name="T35" fmla="*/ 82 h 407"/>
              <a:gd name="T36" fmla="*/ 473 w 557"/>
              <a:gd name="T37" fmla="*/ 41 h 407"/>
              <a:gd name="T38" fmla="*/ 83 w 557"/>
              <a:gd name="T39" fmla="*/ 4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7" h="407">
                <a:moveTo>
                  <a:pt x="473" y="406"/>
                </a:moveTo>
                <a:lnTo>
                  <a:pt x="473" y="406"/>
                </a:lnTo>
                <a:cubicBezTo>
                  <a:pt x="83" y="406"/>
                  <a:pt x="83" y="406"/>
                  <a:pt x="83" y="406"/>
                </a:cubicBezTo>
                <a:cubicBezTo>
                  <a:pt x="42" y="406"/>
                  <a:pt x="0" y="365"/>
                  <a:pt x="0" y="32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42" y="0"/>
                  <a:pt x="83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515" y="0"/>
                  <a:pt x="556" y="33"/>
                  <a:pt x="556" y="82"/>
                </a:cubicBezTo>
                <a:cubicBezTo>
                  <a:pt x="556" y="323"/>
                  <a:pt x="556" y="323"/>
                  <a:pt x="556" y="323"/>
                </a:cubicBezTo>
                <a:cubicBezTo>
                  <a:pt x="556" y="365"/>
                  <a:pt x="515" y="406"/>
                  <a:pt x="473" y="406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67" y="41"/>
                  <a:pt x="50" y="58"/>
                  <a:pt x="50" y="82"/>
                </a:cubicBezTo>
                <a:cubicBezTo>
                  <a:pt x="50" y="323"/>
                  <a:pt x="50" y="323"/>
                  <a:pt x="50" y="323"/>
                </a:cubicBezTo>
                <a:cubicBezTo>
                  <a:pt x="50" y="340"/>
                  <a:pt x="67" y="356"/>
                  <a:pt x="83" y="356"/>
                </a:cubicBezTo>
                <a:cubicBezTo>
                  <a:pt x="473" y="356"/>
                  <a:pt x="473" y="356"/>
                  <a:pt x="473" y="356"/>
                </a:cubicBezTo>
                <a:cubicBezTo>
                  <a:pt x="490" y="356"/>
                  <a:pt x="515" y="340"/>
                  <a:pt x="515" y="323"/>
                </a:cubicBezTo>
                <a:cubicBezTo>
                  <a:pt x="515" y="82"/>
                  <a:pt x="515" y="82"/>
                  <a:pt x="515" y="82"/>
                </a:cubicBezTo>
                <a:cubicBezTo>
                  <a:pt x="515" y="58"/>
                  <a:pt x="490" y="41"/>
                  <a:pt x="473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6">
            <a:extLst>
              <a:ext uri="{FF2B5EF4-FFF2-40B4-BE49-F238E27FC236}">
                <a16:creationId xmlns:a16="http://schemas.microsoft.com/office/drawing/2014/main" id="{7C80D4DC-316D-5143-9AB0-F9D7CA94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390" y="4809877"/>
            <a:ext cx="141585" cy="185527"/>
          </a:xfrm>
          <a:custGeom>
            <a:avLst/>
            <a:gdLst>
              <a:gd name="T0" fmla="*/ 66 w 126"/>
              <a:gd name="T1" fmla="*/ 166 h 167"/>
              <a:gd name="T2" fmla="*/ 66 w 126"/>
              <a:gd name="T3" fmla="*/ 166 h 167"/>
              <a:gd name="T4" fmla="*/ 25 w 126"/>
              <a:gd name="T5" fmla="*/ 166 h 167"/>
              <a:gd name="T6" fmla="*/ 8 w 126"/>
              <a:gd name="T7" fmla="*/ 149 h 167"/>
              <a:gd name="T8" fmla="*/ 8 w 126"/>
              <a:gd name="T9" fmla="*/ 149 h 167"/>
              <a:gd name="T10" fmla="*/ 25 w 126"/>
              <a:gd name="T11" fmla="*/ 132 h 167"/>
              <a:gd name="T12" fmla="*/ 66 w 126"/>
              <a:gd name="T13" fmla="*/ 132 h 167"/>
              <a:gd name="T14" fmla="*/ 83 w 126"/>
              <a:gd name="T15" fmla="*/ 116 h 167"/>
              <a:gd name="T16" fmla="*/ 66 w 126"/>
              <a:gd name="T17" fmla="*/ 99 h 167"/>
              <a:gd name="T18" fmla="*/ 58 w 126"/>
              <a:gd name="T19" fmla="*/ 99 h 167"/>
              <a:gd name="T20" fmla="*/ 8 w 126"/>
              <a:gd name="T21" fmla="*/ 58 h 167"/>
              <a:gd name="T22" fmla="*/ 58 w 126"/>
              <a:gd name="T23" fmla="*/ 0 h 167"/>
              <a:gd name="T24" fmla="*/ 100 w 126"/>
              <a:gd name="T25" fmla="*/ 0 h 167"/>
              <a:gd name="T26" fmla="*/ 116 w 126"/>
              <a:gd name="T27" fmla="*/ 16 h 167"/>
              <a:gd name="T28" fmla="*/ 116 w 126"/>
              <a:gd name="T29" fmla="*/ 16 h 167"/>
              <a:gd name="T30" fmla="*/ 100 w 126"/>
              <a:gd name="T31" fmla="*/ 33 h 167"/>
              <a:gd name="T32" fmla="*/ 58 w 126"/>
              <a:gd name="T33" fmla="*/ 33 h 167"/>
              <a:gd name="T34" fmla="*/ 41 w 126"/>
              <a:gd name="T35" fmla="*/ 50 h 167"/>
              <a:gd name="T36" fmla="*/ 58 w 126"/>
              <a:gd name="T37" fmla="*/ 66 h 167"/>
              <a:gd name="T38" fmla="*/ 66 w 126"/>
              <a:gd name="T39" fmla="*/ 66 h 167"/>
              <a:gd name="T40" fmla="*/ 116 w 126"/>
              <a:gd name="T41" fmla="*/ 124 h 167"/>
              <a:gd name="T42" fmla="*/ 66 w 126"/>
              <a:gd name="T43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" h="167">
                <a:moveTo>
                  <a:pt x="66" y="166"/>
                </a:moveTo>
                <a:lnTo>
                  <a:pt x="66" y="166"/>
                </a:lnTo>
                <a:cubicBezTo>
                  <a:pt x="25" y="166"/>
                  <a:pt x="25" y="166"/>
                  <a:pt x="25" y="166"/>
                </a:cubicBezTo>
                <a:cubicBezTo>
                  <a:pt x="16" y="166"/>
                  <a:pt x="8" y="157"/>
                  <a:pt x="8" y="149"/>
                </a:cubicBezTo>
                <a:lnTo>
                  <a:pt x="8" y="149"/>
                </a:lnTo>
                <a:cubicBezTo>
                  <a:pt x="8" y="141"/>
                  <a:pt x="16" y="132"/>
                  <a:pt x="25" y="132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83" y="132"/>
                  <a:pt x="83" y="124"/>
                  <a:pt x="83" y="116"/>
                </a:cubicBezTo>
                <a:cubicBezTo>
                  <a:pt x="83" y="108"/>
                  <a:pt x="83" y="99"/>
                  <a:pt x="66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33" y="99"/>
                  <a:pt x="8" y="83"/>
                  <a:pt x="8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6" y="8"/>
                  <a:pt x="116" y="16"/>
                </a:cubicBezTo>
                <a:lnTo>
                  <a:pt x="116" y="16"/>
                </a:lnTo>
                <a:cubicBezTo>
                  <a:pt x="116" y="25"/>
                  <a:pt x="108" y="33"/>
                  <a:pt x="100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0" y="33"/>
                  <a:pt x="41" y="41"/>
                  <a:pt x="41" y="50"/>
                </a:cubicBezTo>
                <a:cubicBezTo>
                  <a:pt x="41" y="58"/>
                  <a:pt x="50" y="66"/>
                  <a:pt x="58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100" y="66"/>
                  <a:pt x="125" y="91"/>
                  <a:pt x="116" y="124"/>
                </a:cubicBezTo>
                <a:cubicBezTo>
                  <a:pt x="116" y="149"/>
                  <a:pt x="91" y="166"/>
                  <a:pt x="66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7">
            <a:extLst>
              <a:ext uri="{FF2B5EF4-FFF2-40B4-BE49-F238E27FC236}">
                <a16:creationId xmlns:a16="http://schemas.microsoft.com/office/drawing/2014/main" id="{2D625D19-8A05-D347-AEB2-6E28A170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1094" y="4785464"/>
            <a:ext cx="39058" cy="48823"/>
          </a:xfrm>
          <a:custGeom>
            <a:avLst/>
            <a:gdLst>
              <a:gd name="T0" fmla="*/ 33 w 34"/>
              <a:gd name="T1" fmla="*/ 41 h 42"/>
              <a:gd name="T2" fmla="*/ 0 w 34"/>
              <a:gd name="T3" fmla="*/ 41 h 42"/>
              <a:gd name="T4" fmla="*/ 0 w 34"/>
              <a:gd name="T5" fmla="*/ 0 h 42"/>
              <a:gd name="T6" fmla="*/ 33 w 34"/>
              <a:gd name="T7" fmla="*/ 0 h 42"/>
              <a:gd name="T8" fmla="*/ 33 w 34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2">
                <a:moveTo>
                  <a:pt x="33" y="41"/>
                </a:moveTo>
                <a:lnTo>
                  <a:pt x="0" y="41"/>
                </a:lnTo>
                <a:lnTo>
                  <a:pt x="0" y="0"/>
                </a:lnTo>
                <a:lnTo>
                  <a:pt x="33" y="0"/>
                </a:lnTo>
                <a:lnTo>
                  <a:pt x="3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8">
            <a:extLst>
              <a:ext uri="{FF2B5EF4-FFF2-40B4-BE49-F238E27FC236}">
                <a16:creationId xmlns:a16="http://schemas.microsoft.com/office/drawing/2014/main" id="{2EF94FF8-8418-664D-9DED-326BF59F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1094" y="4975875"/>
            <a:ext cx="39058" cy="48823"/>
          </a:xfrm>
          <a:custGeom>
            <a:avLst/>
            <a:gdLst>
              <a:gd name="T0" fmla="*/ 33 w 34"/>
              <a:gd name="T1" fmla="*/ 42 h 43"/>
              <a:gd name="T2" fmla="*/ 0 w 34"/>
              <a:gd name="T3" fmla="*/ 42 h 43"/>
              <a:gd name="T4" fmla="*/ 0 w 34"/>
              <a:gd name="T5" fmla="*/ 0 h 43"/>
              <a:gd name="T6" fmla="*/ 33 w 34"/>
              <a:gd name="T7" fmla="*/ 0 h 43"/>
              <a:gd name="T8" fmla="*/ 33 w 34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3">
                <a:moveTo>
                  <a:pt x="33" y="42"/>
                </a:moveTo>
                <a:lnTo>
                  <a:pt x="0" y="42"/>
                </a:lnTo>
                <a:lnTo>
                  <a:pt x="0" y="0"/>
                </a:lnTo>
                <a:lnTo>
                  <a:pt x="33" y="0"/>
                </a:lnTo>
                <a:lnTo>
                  <a:pt x="33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9">
            <a:extLst>
              <a:ext uri="{FF2B5EF4-FFF2-40B4-BE49-F238E27FC236}">
                <a16:creationId xmlns:a16="http://schemas.microsoft.com/office/drawing/2014/main" id="{EEC9019B-528B-604B-98B5-62A0A5A4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6621" y="4746405"/>
            <a:ext cx="73236" cy="63471"/>
          </a:xfrm>
          <a:custGeom>
            <a:avLst/>
            <a:gdLst>
              <a:gd name="T0" fmla="*/ 33 w 67"/>
              <a:gd name="T1" fmla="*/ 8 h 59"/>
              <a:gd name="T2" fmla="*/ 33 w 67"/>
              <a:gd name="T3" fmla="*/ 8 h 59"/>
              <a:gd name="T4" fmla="*/ 16 w 67"/>
              <a:gd name="T5" fmla="*/ 24 h 59"/>
              <a:gd name="T6" fmla="*/ 8 w 67"/>
              <a:gd name="T7" fmla="*/ 41 h 59"/>
              <a:gd name="T8" fmla="*/ 8 w 67"/>
              <a:gd name="T9" fmla="*/ 41 h 59"/>
              <a:gd name="T10" fmla="*/ 33 w 67"/>
              <a:gd name="T11" fmla="*/ 49 h 59"/>
              <a:gd name="T12" fmla="*/ 50 w 67"/>
              <a:gd name="T13" fmla="*/ 33 h 59"/>
              <a:gd name="T14" fmla="*/ 58 w 67"/>
              <a:gd name="T15" fmla="*/ 8 h 59"/>
              <a:gd name="T16" fmla="*/ 58 w 67"/>
              <a:gd name="T17" fmla="*/ 8 h 59"/>
              <a:gd name="T18" fmla="*/ 33 w 6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9">
                <a:moveTo>
                  <a:pt x="33" y="8"/>
                </a:moveTo>
                <a:lnTo>
                  <a:pt x="33" y="8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33"/>
                  <a:pt x="8" y="41"/>
                </a:cubicBezTo>
                <a:lnTo>
                  <a:pt x="8" y="41"/>
                </a:lnTo>
                <a:cubicBezTo>
                  <a:pt x="16" y="49"/>
                  <a:pt x="25" y="58"/>
                  <a:pt x="33" y="49"/>
                </a:cubicBezTo>
                <a:cubicBezTo>
                  <a:pt x="50" y="33"/>
                  <a:pt x="50" y="33"/>
                  <a:pt x="50" y="33"/>
                </a:cubicBezTo>
                <a:cubicBezTo>
                  <a:pt x="58" y="33"/>
                  <a:pt x="66" y="16"/>
                  <a:pt x="58" y="8"/>
                </a:cubicBezTo>
                <a:lnTo>
                  <a:pt x="58" y="8"/>
                </a:lnTo>
                <a:cubicBezTo>
                  <a:pt x="50" y="8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0">
            <a:extLst>
              <a:ext uri="{FF2B5EF4-FFF2-40B4-BE49-F238E27FC236}">
                <a16:creationId xmlns:a16="http://schemas.microsoft.com/office/drawing/2014/main" id="{F2A0F8E5-5A7C-3D4C-AC71-4CC65906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392" y="4995404"/>
            <a:ext cx="63468" cy="63468"/>
          </a:xfrm>
          <a:custGeom>
            <a:avLst/>
            <a:gdLst>
              <a:gd name="T0" fmla="*/ 33 w 59"/>
              <a:gd name="T1" fmla="*/ 8 h 59"/>
              <a:gd name="T2" fmla="*/ 33 w 59"/>
              <a:gd name="T3" fmla="*/ 8 h 59"/>
              <a:gd name="T4" fmla="*/ 8 w 59"/>
              <a:gd name="T5" fmla="*/ 25 h 59"/>
              <a:gd name="T6" fmla="*/ 8 w 59"/>
              <a:gd name="T7" fmla="*/ 50 h 59"/>
              <a:gd name="T8" fmla="*/ 8 w 59"/>
              <a:gd name="T9" fmla="*/ 50 h 59"/>
              <a:gd name="T10" fmla="*/ 25 w 59"/>
              <a:gd name="T11" fmla="*/ 50 h 59"/>
              <a:gd name="T12" fmla="*/ 49 w 59"/>
              <a:gd name="T13" fmla="*/ 33 h 59"/>
              <a:gd name="T14" fmla="*/ 49 w 59"/>
              <a:gd name="T15" fmla="*/ 8 h 59"/>
              <a:gd name="T16" fmla="*/ 49 w 59"/>
              <a:gd name="T17" fmla="*/ 8 h 59"/>
              <a:gd name="T18" fmla="*/ 33 w 59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59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41"/>
                  <a:pt x="8" y="50"/>
                </a:cubicBezTo>
                <a:lnTo>
                  <a:pt x="8" y="50"/>
                </a:lnTo>
                <a:cubicBezTo>
                  <a:pt x="8" y="58"/>
                  <a:pt x="16" y="58"/>
                  <a:pt x="25" y="50"/>
                </a:cubicBezTo>
                <a:cubicBezTo>
                  <a:pt x="49" y="33"/>
                  <a:pt x="49" y="33"/>
                  <a:pt x="49" y="33"/>
                </a:cubicBezTo>
                <a:cubicBezTo>
                  <a:pt x="58" y="33"/>
                  <a:pt x="58" y="16"/>
                  <a:pt x="49" y="8"/>
                </a:cubicBezTo>
                <a:lnTo>
                  <a:pt x="49" y="8"/>
                </a:lnTo>
                <a:cubicBezTo>
                  <a:pt x="49" y="8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1">
            <a:extLst>
              <a:ext uri="{FF2B5EF4-FFF2-40B4-BE49-F238E27FC236}">
                <a16:creationId xmlns:a16="http://schemas.microsoft.com/office/drawing/2014/main" id="{B97679A0-1D8C-FD47-BDB9-835A338B8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87" y="8217721"/>
            <a:ext cx="136704" cy="136704"/>
          </a:xfrm>
          <a:custGeom>
            <a:avLst/>
            <a:gdLst>
              <a:gd name="T0" fmla="*/ 91 w 125"/>
              <a:gd name="T1" fmla="*/ 124 h 125"/>
              <a:gd name="T2" fmla="*/ 91 w 125"/>
              <a:gd name="T3" fmla="*/ 124 h 125"/>
              <a:gd name="T4" fmla="*/ 33 w 125"/>
              <a:gd name="T5" fmla="*/ 124 h 125"/>
              <a:gd name="T6" fmla="*/ 0 w 125"/>
              <a:gd name="T7" fmla="*/ 91 h 125"/>
              <a:gd name="T8" fmla="*/ 0 w 125"/>
              <a:gd name="T9" fmla="*/ 33 h 125"/>
              <a:gd name="T10" fmla="*/ 33 w 125"/>
              <a:gd name="T11" fmla="*/ 0 h 125"/>
              <a:gd name="T12" fmla="*/ 91 w 125"/>
              <a:gd name="T13" fmla="*/ 0 h 125"/>
              <a:gd name="T14" fmla="*/ 124 w 125"/>
              <a:gd name="T15" fmla="*/ 33 h 125"/>
              <a:gd name="T16" fmla="*/ 124 w 125"/>
              <a:gd name="T17" fmla="*/ 91 h 125"/>
              <a:gd name="T18" fmla="*/ 91 w 125"/>
              <a:gd name="T19" fmla="*/ 124 h 125"/>
              <a:gd name="T20" fmla="*/ 91 w 125"/>
              <a:gd name="T21" fmla="*/ 33 h 125"/>
              <a:gd name="T22" fmla="*/ 91 w 125"/>
              <a:gd name="T23" fmla="*/ 33 h 125"/>
              <a:gd name="T24" fmla="*/ 33 w 125"/>
              <a:gd name="T25" fmla="*/ 33 h 125"/>
              <a:gd name="T26" fmla="*/ 33 w 125"/>
              <a:gd name="T27" fmla="*/ 91 h 125"/>
              <a:gd name="T28" fmla="*/ 91 w 125"/>
              <a:gd name="T29" fmla="*/ 91 h 125"/>
              <a:gd name="T30" fmla="*/ 91 w 125"/>
              <a:gd name="T31" fmla="*/ 3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" h="125">
                <a:moveTo>
                  <a:pt x="91" y="124"/>
                </a:moveTo>
                <a:lnTo>
                  <a:pt x="91" y="124"/>
                </a:lnTo>
                <a:cubicBezTo>
                  <a:pt x="33" y="124"/>
                  <a:pt x="33" y="124"/>
                  <a:pt x="33" y="124"/>
                </a:cubicBezTo>
                <a:cubicBezTo>
                  <a:pt x="16" y="124"/>
                  <a:pt x="0" y="108"/>
                  <a:pt x="0" y="9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6" y="0"/>
                  <a:pt x="124" y="17"/>
                  <a:pt x="124" y="33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8"/>
                  <a:pt x="116" y="124"/>
                  <a:pt x="91" y="124"/>
                </a:cubicBezTo>
                <a:close/>
                <a:moveTo>
                  <a:pt x="91" y="33"/>
                </a:moveTo>
                <a:lnTo>
                  <a:pt x="91" y="33"/>
                </a:lnTo>
                <a:cubicBezTo>
                  <a:pt x="33" y="33"/>
                  <a:pt x="33" y="33"/>
                  <a:pt x="33" y="33"/>
                </a:cubicBezTo>
                <a:cubicBezTo>
                  <a:pt x="33" y="91"/>
                  <a:pt x="33" y="91"/>
                  <a:pt x="33" y="91"/>
                </a:cubicBezTo>
                <a:cubicBezTo>
                  <a:pt x="91" y="91"/>
                  <a:pt x="91" y="91"/>
                  <a:pt x="91" y="91"/>
                </a:cubicBezTo>
                <a:lnTo>
                  <a:pt x="91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2">
            <a:extLst>
              <a:ext uri="{FF2B5EF4-FFF2-40B4-BE49-F238E27FC236}">
                <a16:creationId xmlns:a16="http://schemas.microsoft.com/office/drawing/2014/main" id="{EF7676DD-CEF7-984D-BAC4-B58583C2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374" y="8041958"/>
            <a:ext cx="561466" cy="439407"/>
          </a:xfrm>
          <a:custGeom>
            <a:avLst/>
            <a:gdLst>
              <a:gd name="T0" fmla="*/ 423 w 507"/>
              <a:gd name="T1" fmla="*/ 398 h 399"/>
              <a:gd name="T2" fmla="*/ 423 w 507"/>
              <a:gd name="T3" fmla="*/ 398 h 399"/>
              <a:gd name="T4" fmla="*/ 82 w 507"/>
              <a:gd name="T5" fmla="*/ 398 h 399"/>
              <a:gd name="T6" fmla="*/ 0 w 507"/>
              <a:gd name="T7" fmla="*/ 316 h 399"/>
              <a:gd name="T8" fmla="*/ 0 w 507"/>
              <a:gd name="T9" fmla="*/ 0 h 399"/>
              <a:gd name="T10" fmla="*/ 49 w 507"/>
              <a:gd name="T11" fmla="*/ 0 h 399"/>
              <a:gd name="T12" fmla="*/ 49 w 507"/>
              <a:gd name="T13" fmla="*/ 316 h 399"/>
              <a:gd name="T14" fmla="*/ 82 w 507"/>
              <a:gd name="T15" fmla="*/ 357 h 399"/>
              <a:gd name="T16" fmla="*/ 423 w 507"/>
              <a:gd name="T17" fmla="*/ 357 h 399"/>
              <a:gd name="T18" fmla="*/ 464 w 507"/>
              <a:gd name="T19" fmla="*/ 316 h 399"/>
              <a:gd name="T20" fmla="*/ 464 w 507"/>
              <a:gd name="T21" fmla="*/ 116 h 399"/>
              <a:gd name="T22" fmla="*/ 423 w 507"/>
              <a:gd name="T23" fmla="*/ 75 h 399"/>
              <a:gd name="T24" fmla="*/ 82 w 507"/>
              <a:gd name="T25" fmla="*/ 75 h 399"/>
              <a:gd name="T26" fmla="*/ 82 w 507"/>
              <a:gd name="T27" fmla="*/ 33 h 399"/>
              <a:gd name="T28" fmla="*/ 423 w 507"/>
              <a:gd name="T29" fmla="*/ 33 h 399"/>
              <a:gd name="T30" fmla="*/ 506 w 507"/>
              <a:gd name="T31" fmla="*/ 116 h 399"/>
              <a:gd name="T32" fmla="*/ 506 w 507"/>
              <a:gd name="T33" fmla="*/ 316 h 399"/>
              <a:gd name="T34" fmla="*/ 423 w 507"/>
              <a:gd name="T3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7" h="399">
                <a:moveTo>
                  <a:pt x="423" y="398"/>
                </a:moveTo>
                <a:lnTo>
                  <a:pt x="423" y="398"/>
                </a:lnTo>
                <a:cubicBezTo>
                  <a:pt x="82" y="398"/>
                  <a:pt x="82" y="398"/>
                  <a:pt x="82" y="398"/>
                </a:cubicBezTo>
                <a:cubicBezTo>
                  <a:pt x="41" y="398"/>
                  <a:pt x="0" y="365"/>
                  <a:pt x="0" y="316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16"/>
                  <a:pt x="49" y="316"/>
                  <a:pt x="49" y="316"/>
                </a:cubicBezTo>
                <a:cubicBezTo>
                  <a:pt x="49" y="341"/>
                  <a:pt x="66" y="357"/>
                  <a:pt x="82" y="357"/>
                </a:cubicBezTo>
                <a:cubicBezTo>
                  <a:pt x="423" y="357"/>
                  <a:pt x="423" y="357"/>
                  <a:pt x="423" y="357"/>
                </a:cubicBezTo>
                <a:cubicBezTo>
                  <a:pt x="448" y="357"/>
                  <a:pt x="464" y="341"/>
                  <a:pt x="464" y="3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4" y="92"/>
                  <a:pt x="448" y="75"/>
                  <a:pt x="423" y="75"/>
                </a:cubicBezTo>
                <a:cubicBezTo>
                  <a:pt x="82" y="75"/>
                  <a:pt x="82" y="75"/>
                  <a:pt x="82" y="75"/>
                </a:cubicBezTo>
                <a:cubicBezTo>
                  <a:pt x="82" y="33"/>
                  <a:pt x="82" y="33"/>
                  <a:pt x="82" y="33"/>
                </a:cubicBezTo>
                <a:cubicBezTo>
                  <a:pt x="423" y="33"/>
                  <a:pt x="423" y="33"/>
                  <a:pt x="423" y="33"/>
                </a:cubicBezTo>
                <a:cubicBezTo>
                  <a:pt x="464" y="33"/>
                  <a:pt x="506" y="67"/>
                  <a:pt x="506" y="116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365"/>
                  <a:pt x="464" y="398"/>
                  <a:pt x="423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3">
            <a:extLst>
              <a:ext uri="{FF2B5EF4-FFF2-40B4-BE49-F238E27FC236}">
                <a16:creationId xmlns:a16="http://schemas.microsoft.com/office/drawing/2014/main" id="{77853D6D-3B68-A541-8C20-9EE2BAF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374" y="7944312"/>
            <a:ext cx="507759" cy="185527"/>
          </a:xfrm>
          <a:custGeom>
            <a:avLst/>
            <a:gdLst>
              <a:gd name="T0" fmla="*/ 91 w 457"/>
              <a:gd name="T1" fmla="*/ 166 h 167"/>
              <a:gd name="T2" fmla="*/ 91 w 457"/>
              <a:gd name="T3" fmla="*/ 166 h 167"/>
              <a:gd name="T4" fmla="*/ 0 w 457"/>
              <a:gd name="T5" fmla="*/ 75 h 167"/>
              <a:gd name="T6" fmla="*/ 91 w 457"/>
              <a:gd name="T7" fmla="*/ 0 h 167"/>
              <a:gd name="T8" fmla="*/ 389 w 457"/>
              <a:gd name="T9" fmla="*/ 0 h 167"/>
              <a:gd name="T10" fmla="*/ 456 w 457"/>
              <a:gd name="T11" fmla="*/ 75 h 167"/>
              <a:gd name="T12" fmla="*/ 456 w 457"/>
              <a:gd name="T13" fmla="*/ 83 h 167"/>
              <a:gd name="T14" fmla="*/ 439 w 457"/>
              <a:gd name="T15" fmla="*/ 108 h 167"/>
              <a:gd name="T16" fmla="*/ 439 w 457"/>
              <a:gd name="T17" fmla="*/ 108 h 167"/>
              <a:gd name="T18" fmla="*/ 414 w 457"/>
              <a:gd name="T19" fmla="*/ 83 h 167"/>
              <a:gd name="T20" fmla="*/ 414 w 457"/>
              <a:gd name="T21" fmla="*/ 75 h 167"/>
              <a:gd name="T22" fmla="*/ 389 w 457"/>
              <a:gd name="T23" fmla="*/ 42 h 167"/>
              <a:gd name="T24" fmla="*/ 91 w 457"/>
              <a:gd name="T25" fmla="*/ 42 h 167"/>
              <a:gd name="T26" fmla="*/ 49 w 457"/>
              <a:gd name="T27" fmla="*/ 75 h 167"/>
              <a:gd name="T28" fmla="*/ 91 w 457"/>
              <a:gd name="T29" fmla="*/ 124 h 167"/>
              <a:gd name="T30" fmla="*/ 91 w 457"/>
              <a:gd name="T3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167">
                <a:moveTo>
                  <a:pt x="91" y="166"/>
                </a:moveTo>
                <a:lnTo>
                  <a:pt x="91" y="166"/>
                </a:lnTo>
                <a:cubicBezTo>
                  <a:pt x="33" y="166"/>
                  <a:pt x="0" y="124"/>
                  <a:pt x="0" y="75"/>
                </a:cubicBezTo>
                <a:cubicBezTo>
                  <a:pt x="8" y="33"/>
                  <a:pt x="49" y="0"/>
                  <a:pt x="91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3" y="0"/>
                  <a:pt x="456" y="33"/>
                  <a:pt x="456" y="75"/>
                </a:cubicBezTo>
                <a:cubicBezTo>
                  <a:pt x="456" y="83"/>
                  <a:pt x="456" y="83"/>
                  <a:pt x="456" y="83"/>
                </a:cubicBezTo>
                <a:cubicBezTo>
                  <a:pt x="456" y="100"/>
                  <a:pt x="448" y="108"/>
                  <a:pt x="439" y="108"/>
                </a:cubicBezTo>
                <a:lnTo>
                  <a:pt x="439" y="108"/>
                </a:lnTo>
                <a:cubicBezTo>
                  <a:pt x="423" y="108"/>
                  <a:pt x="414" y="100"/>
                  <a:pt x="414" y="83"/>
                </a:cubicBezTo>
                <a:cubicBezTo>
                  <a:pt x="414" y="75"/>
                  <a:pt x="414" y="75"/>
                  <a:pt x="414" y="75"/>
                </a:cubicBezTo>
                <a:cubicBezTo>
                  <a:pt x="414" y="58"/>
                  <a:pt x="398" y="42"/>
                  <a:pt x="389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66" y="42"/>
                  <a:pt x="49" y="58"/>
                  <a:pt x="49" y="75"/>
                </a:cubicBezTo>
                <a:cubicBezTo>
                  <a:pt x="41" y="100"/>
                  <a:pt x="66" y="124"/>
                  <a:pt x="91" y="124"/>
                </a:cubicBezTo>
                <a:lnTo>
                  <a:pt x="91" y="1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4">
            <a:extLst>
              <a:ext uri="{FF2B5EF4-FFF2-40B4-BE49-F238E27FC236}">
                <a16:creationId xmlns:a16="http://schemas.microsoft.com/office/drawing/2014/main" id="{6CAC48A4-EB67-5F42-BF30-3CAAF693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570" y="3154776"/>
            <a:ext cx="185527" cy="258763"/>
          </a:xfrm>
          <a:custGeom>
            <a:avLst/>
            <a:gdLst>
              <a:gd name="T0" fmla="*/ 166 w 167"/>
              <a:gd name="T1" fmla="*/ 233 h 234"/>
              <a:gd name="T2" fmla="*/ 166 w 167"/>
              <a:gd name="T3" fmla="*/ 233 h 234"/>
              <a:gd name="T4" fmla="*/ 0 w 167"/>
              <a:gd name="T5" fmla="*/ 233 h 234"/>
              <a:gd name="T6" fmla="*/ 0 w 167"/>
              <a:gd name="T7" fmla="*/ 33 h 234"/>
              <a:gd name="T8" fmla="*/ 33 w 167"/>
              <a:gd name="T9" fmla="*/ 0 h 234"/>
              <a:gd name="T10" fmla="*/ 133 w 167"/>
              <a:gd name="T11" fmla="*/ 0 h 234"/>
              <a:gd name="T12" fmla="*/ 166 w 167"/>
              <a:gd name="T13" fmla="*/ 33 h 234"/>
              <a:gd name="T14" fmla="*/ 166 w 167"/>
              <a:gd name="T15" fmla="*/ 233 h 234"/>
              <a:gd name="T16" fmla="*/ 33 w 167"/>
              <a:gd name="T17" fmla="*/ 199 h 234"/>
              <a:gd name="T18" fmla="*/ 33 w 167"/>
              <a:gd name="T19" fmla="*/ 199 h 234"/>
              <a:gd name="T20" fmla="*/ 133 w 167"/>
              <a:gd name="T21" fmla="*/ 199 h 234"/>
              <a:gd name="T22" fmla="*/ 133 w 167"/>
              <a:gd name="T23" fmla="*/ 33 h 234"/>
              <a:gd name="T24" fmla="*/ 133 w 167"/>
              <a:gd name="T25" fmla="*/ 33 h 234"/>
              <a:gd name="T26" fmla="*/ 33 w 167"/>
              <a:gd name="T27" fmla="*/ 33 h 234"/>
              <a:gd name="T28" fmla="*/ 33 w 167"/>
              <a:gd name="T29" fmla="*/ 33 h 234"/>
              <a:gd name="T30" fmla="*/ 33 w 167"/>
              <a:gd name="T31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234">
                <a:moveTo>
                  <a:pt x="166" y="233"/>
                </a:moveTo>
                <a:lnTo>
                  <a:pt x="166" y="233"/>
                </a:lnTo>
                <a:cubicBezTo>
                  <a:pt x="0" y="233"/>
                  <a:pt x="0" y="233"/>
                  <a:pt x="0" y="2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50" y="0"/>
                  <a:pt x="166" y="17"/>
                  <a:pt x="166" y="33"/>
                </a:cubicBezTo>
                <a:lnTo>
                  <a:pt x="166" y="233"/>
                </a:lnTo>
                <a:close/>
                <a:moveTo>
                  <a:pt x="33" y="199"/>
                </a:moveTo>
                <a:lnTo>
                  <a:pt x="33" y="199"/>
                </a:lnTo>
                <a:cubicBezTo>
                  <a:pt x="133" y="199"/>
                  <a:pt x="133" y="199"/>
                  <a:pt x="133" y="199"/>
                </a:cubicBezTo>
                <a:cubicBezTo>
                  <a:pt x="133" y="33"/>
                  <a:pt x="133" y="33"/>
                  <a:pt x="133" y="33"/>
                </a:cubicBezTo>
                <a:lnTo>
                  <a:pt x="133" y="33"/>
                </a:lnTo>
                <a:cubicBezTo>
                  <a:pt x="33" y="33"/>
                  <a:pt x="33" y="33"/>
                  <a:pt x="33" y="33"/>
                </a:cubicBezTo>
                <a:lnTo>
                  <a:pt x="33" y="33"/>
                </a:lnTo>
                <a:lnTo>
                  <a:pt x="33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5">
            <a:extLst>
              <a:ext uri="{FF2B5EF4-FFF2-40B4-BE49-F238E27FC236}">
                <a16:creationId xmlns:a16="http://schemas.microsoft.com/office/drawing/2014/main" id="{D854239F-637B-B94E-871A-567D2524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2572" y="3081543"/>
            <a:ext cx="532172" cy="341761"/>
          </a:xfrm>
          <a:custGeom>
            <a:avLst/>
            <a:gdLst>
              <a:gd name="T0" fmla="*/ 431 w 482"/>
              <a:gd name="T1" fmla="*/ 307 h 308"/>
              <a:gd name="T2" fmla="*/ 431 w 482"/>
              <a:gd name="T3" fmla="*/ 307 h 308"/>
              <a:gd name="T4" fmla="*/ 50 w 482"/>
              <a:gd name="T5" fmla="*/ 307 h 308"/>
              <a:gd name="T6" fmla="*/ 0 w 482"/>
              <a:gd name="T7" fmla="*/ 257 h 308"/>
              <a:gd name="T8" fmla="*/ 0 w 482"/>
              <a:gd name="T9" fmla="*/ 58 h 308"/>
              <a:gd name="T10" fmla="*/ 25 w 482"/>
              <a:gd name="T11" fmla="*/ 33 h 308"/>
              <a:gd name="T12" fmla="*/ 25 w 482"/>
              <a:gd name="T13" fmla="*/ 33 h 308"/>
              <a:gd name="T14" fmla="*/ 41 w 482"/>
              <a:gd name="T15" fmla="*/ 58 h 308"/>
              <a:gd name="T16" fmla="*/ 41 w 482"/>
              <a:gd name="T17" fmla="*/ 257 h 308"/>
              <a:gd name="T18" fmla="*/ 50 w 482"/>
              <a:gd name="T19" fmla="*/ 265 h 308"/>
              <a:gd name="T20" fmla="*/ 431 w 482"/>
              <a:gd name="T21" fmla="*/ 265 h 308"/>
              <a:gd name="T22" fmla="*/ 440 w 482"/>
              <a:gd name="T23" fmla="*/ 257 h 308"/>
              <a:gd name="T24" fmla="*/ 440 w 482"/>
              <a:gd name="T25" fmla="*/ 0 h 308"/>
              <a:gd name="T26" fmla="*/ 481 w 482"/>
              <a:gd name="T27" fmla="*/ 0 h 308"/>
              <a:gd name="T28" fmla="*/ 481 w 482"/>
              <a:gd name="T29" fmla="*/ 257 h 308"/>
              <a:gd name="T30" fmla="*/ 431 w 482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308">
                <a:moveTo>
                  <a:pt x="431" y="307"/>
                </a:moveTo>
                <a:lnTo>
                  <a:pt x="431" y="307"/>
                </a:lnTo>
                <a:cubicBezTo>
                  <a:pt x="50" y="307"/>
                  <a:pt x="50" y="307"/>
                  <a:pt x="50" y="307"/>
                </a:cubicBezTo>
                <a:cubicBezTo>
                  <a:pt x="25" y="307"/>
                  <a:pt x="0" y="282"/>
                  <a:pt x="0" y="257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0"/>
                  <a:pt x="8" y="33"/>
                  <a:pt x="25" y="33"/>
                </a:cubicBezTo>
                <a:lnTo>
                  <a:pt x="25" y="33"/>
                </a:lnTo>
                <a:cubicBezTo>
                  <a:pt x="33" y="33"/>
                  <a:pt x="41" y="50"/>
                  <a:pt x="41" y="58"/>
                </a:cubicBezTo>
                <a:cubicBezTo>
                  <a:pt x="41" y="257"/>
                  <a:pt x="41" y="257"/>
                  <a:pt x="41" y="257"/>
                </a:cubicBezTo>
                <a:lnTo>
                  <a:pt x="50" y="265"/>
                </a:lnTo>
                <a:cubicBezTo>
                  <a:pt x="431" y="265"/>
                  <a:pt x="431" y="265"/>
                  <a:pt x="431" y="265"/>
                </a:cubicBezTo>
                <a:cubicBezTo>
                  <a:pt x="440" y="265"/>
                  <a:pt x="440" y="257"/>
                  <a:pt x="440" y="257"/>
                </a:cubicBezTo>
                <a:cubicBezTo>
                  <a:pt x="440" y="0"/>
                  <a:pt x="440" y="0"/>
                  <a:pt x="440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81" y="257"/>
                  <a:pt x="481" y="257"/>
                  <a:pt x="481" y="257"/>
                </a:cubicBezTo>
                <a:cubicBezTo>
                  <a:pt x="481" y="282"/>
                  <a:pt x="465" y="307"/>
                  <a:pt x="431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6">
            <a:extLst>
              <a:ext uri="{FF2B5EF4-FFF2-40B4-BE49-F238E27FC236}">
                <a16:creationId xmlns:a16="http://schemas.microsoft.com/office/drawing/2014/main" id="{4375AAFA-CFCE-3E47-98F0-1B796EE6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749" y="2861838"/>
            <a:ext cx="615170" cy="248999"/>
          </a:xfrm>
          <a:custGeom>
            <a:avLst/>
            <a:gdLst>
              <a:gd name="T0" fmla="*/ 473 w 557"/>
              <a:gd name="T1" fmla="*/ 224 h 225"/>
              <a:gd name="T2" fmla="*/ 473 w 557"/>
              <a:gd name="T3" fmla="*/ 224 h 225"/>
              <a:gd name="T4" fmla="*/ 407 w 557"/>
              <a:gd name="T5" fmla="*/ 199 h 225"/>
              <a:gd name="T6" fmla="*/ 341 w 557"/>
              <a:gd name="T7" fmla="*/ 224 h 225"/>
              <a:gd name="T8" fmla="*/ 283 w 557"/>
              <a:gd name="T9" fmla="*/ 199 h 225"/>
              <a:gd name="T10" fmla="*/ 216 w 557"/>
              <a:gd name="T11" fmla="*/ 224 h 225"/>
              <a:gd name="T12" fmla="*/ 150 w 557"/>
              <a:gd name="T13" fmla="*/ 199 h 225"/>
              <a:gd name="T14" fmla="*/ 83 w 557"/>
              <a:gd name="T15" fmla="*/ 224 h 225"/>
              <a:gd name="T16" fmla="*/ 0 w 557"/>
              <a:gd name="T17" fmla="*/ 132 h 225"/>
              <a:gd name="T18" fmla="*/ 0 w 557"/>
              <a:gd name="T19" fmla="*/ 124 h 225"/>
              <a:gd name="T20" fmla="*/ 75 w 557"/>
              <a:gd name="T21" fmla="*/ 16 h 225"/>
              <a:gd name="T22" fmla="*/ 117 w 557"/>
              <a:gd name="T23" fmla="*/ 0 h 225"/>
              <a:gd name="T24" fmla="*/ 448 w 557"/>
              <a:gd name="T25" fmla="*/ 0 h 225"/>
              <a:gd name="T26" fmla="*/ 448 w 557"/>
              <a:gd name="T27" fmla="*/ 0 h 225"/>
              <a:gd name="T28" fmla="*/ 482 w 557"/>
              <a:gd name="T29" fmla="*/ 16 h 225"/>
              <a:gd name="T30" fmla="*/ 556 w 557"/>
              <a:gd name="T31" fmla="*/ 132 h 225"/>
              <a:gd name="T32" fmla="*/ 556 w 557"/>
              <a:gd name="T33" fmla="*/ 132 h 225"/>
              <a:gd name="T34" fmla="*/ 473 w 557"/>
              <a:gd name="T35" fmla="*/ 224 h 225"/>
              <a:gd name="T36" fmla="*/ 407 w 557"/>
              <a:gd name="T37" fmla="*/ 141 h 225"/>
              <a:gd name="T38" fmla="*/ 407 w 557"/>
              <a:gd name="T39" fmla="*/ 141 h 225"/>
              <a:gd name="T40" fmla="*/ 407 w 557"/>
              <a:gd name="T41" fmla="*/ 141 h 225"/>
              <a:gd name="T42" fmla="*/ 432 w 557"/>
              <a:gd name="T43" fmla="*/ 157 h 225"/>
              <a:gd name="T44" fmla="*/ 473 w 557"/>
              <a:gd name="T45" fmla="*/ 182 h 225"/>
              <a:gd name="T46" fmla="*/ 515 w 557"/>
              <a:gd name="T47" fmla="*/ 141 h 225"/>
              <a:gd name="T48" fmla="*/ 448 w 557"/>
              <a:gd name="T49" fmla="*/ 41 h 225"/>
              <a:gd name="T50" fmla="*/ 117 w 557"/>
              <a:gd name="T51" fmla="*/ 41 h 225"/>
              <a:gd name="T52" fmla="*/ 117 w 557"/>
              <a:gd name="T53" fmla="*/ 41 h 225"/>
              <a:gd name="T54" fmla="*/ 50 w 557"/>
              <a:gd name="T55" fmla="*/ 141 h 225"/>
              <a:gd name="T56" fmla="*/ 83 w 557"/>
              <a:gd name="T57" fmla="*/ 182 h 225"/>
              <a:gd name="T58" fmla="*/ 125 w 557"/>
              <a:gd name="T59" fmla="*/ 157 h 225"/>
              <a:gd name="T60" fmla="*/ 150 w 557"/>
              <a:gd name="T61" fmla="*/ 141 h 225"/>
              <a:gd name="T62" fmla="*/ 150 w 557"/>
              <a:gd name="T63" fmla="*/ 141 h 225"/>
              <a:gd name="T64" fmla="*/ 175 w 557"/>
              <a:gd name="T65" fmla="*/ 157 h 225"/>
              <a:gd name="T66" fmla="*/ 216 w 557"/>
              <a:gd name="T67" fmla="*/ 182 h 225"/>
              <a:gd name="T68" fmla="*/ 258 w 557"/>
              <a:gd name="T69" fmla="*/ 157 h 225"/>
              <a:gd name="T70" fmla="*/ 283 w 557"/>
              <a:gd name="T71" fmla="*/ 141 h 225"/>
              <a:gd name="T72" fmla="*/ 283 w 557"/>
              <a:gd name="T73" fmla="*/ 141 h 225"/>
              <a:gd name="T74" fmla="*/ 307 w 557"/>
              <a:gd name="T75" fmla="*/ 157 h 225"/>
              <a:gd name="T76" fmla="*/ 341 w 557"/>
              <a:gd name="T77" fmla="*/ 182 h 225"/>
              <a:gd name="T78" fmla="*/ 382 w 557"/>
              <a:gd name="T79" fmla="*/ 157 h 225"/>
              <a:gd name="T80" fmla="*/ 407 w 557"/>
              <a:gd name="T81" fmla="*/ 14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7" h="225">
                <a:moveTo>
                  <a:pt x="473" y="224"/>
                </a:moveTo>
                <a:lnTo>
                  <a:pt x="473" y="224"/>
                </a:lnTo>
                <a:cubicBezTo>
                  <a:pt x="448" y="224"/>
                  <a:pt x="423" y="216"/>
                  <a:pt x="407" y="199"/>
                </a:cubicBezTo>
                <a:cubicBezTo>
                  <a:pt x="390" y="216"/>
                  <a:pt x="365" y="224"/>
                  <a:pt x="341" y="224"/>
                </a:cubicBezTo>
                <a:cubicBezTo>
                  <a:pt x="316" y="224"/>
                  <a:pt x="299" y="216"/>
                  <a:pt x="283" y="199"/>
                </a:cubicBezTo>
                <a:cubicBezTo>
                  <a:pt x="266" y="216"/>
                  <a:pt x="241" y="224"/>
                  <a:pt x="216" y="224"/>
                </a:cubicBezTo>
                <a:cubicBezTo>
                  <a:pt x="191" y="224"/>
                  <a:pt x="166" y="216"/>
                  <a:pt x="150" y="199"/>
                </a:cubicBezTo>
                <a:cubicBezTo>
                  <a:pt x="133" y="216"/>
                  <a:pt x="108" y="224"/>
                  <a:pt x="83" y="224"/>
                </a:cubicBezTo>
                <a:cubicBezTo>
                  <a:pt x="33" y="224"/>
                  <a:pt x="0" y="182"/>
                  <a:pt x="0" y="132"/>
                </a:cubicBezTo>
                <a:cubicBezTo>
                  <a:pt x="0" y="124"/>
                  <a:pt x="0" y="124"/>
                  <a:pt x="0" y="124"/>
                </a:cubicBezTo>
                <a:cubicBezTo>
                  <a:pt x="75" y="16"/>
                  <a:pt x="75" y="16"/>
                  <a:pt x="75" y="16"/>
                </a:cubicBezTo>
                <a:cubicBezTo>
                  <a:pt x="83" y="8"/>
                  <a:pt x="100" y="0"/>
                  <a:pt x="117" y="0"/>
                </a:cubicBezTo>
                <a:cubicBezTo>
                  <a:pt x="448" y="0"/>
                  <a:pt x="448" y="0"/>
                  <a:pt x="448" y="0"/>
                </a:cubicBezTo>
                <a:lnTo>
                  <a:pt x="448" y="0"/>
                </a:lnTo>
                <a:cubicBezTo>
                  <a:pt x="457" y="0"/>
                  <a:pt x="473" y="8"/>
                  <a:pt x="482" y="16"/>
                </a:cubicBezTo>
                <a:cubicBezTo>
                  <a:pt x="556" y="132"/>
                  <a:pt x="556" y="132"/>
                  <a:pt x="556" y="132"/>
                </a:cubicBezTo>
                <a:lnTo>
                  <a:pt x="556" y="132"/>
                </a:lnTo>
                <a:cubicBezTo>
                  <a:pt x="556" y="182"/>
                  <a:pt x="523" y="224"/>
                  <a:pt x="473" y="224"/>
                </a:cubicBezTo>
                <a:close/>
                <a:moveTo>
                  <a:pt x="407" y="141"/>
                </a:moveTo>
                <a:lnTo>
                  <a:pt x="407" y="141"/>
                </a:lnTo>
                <a:lnTo>
                  <a:pt x="407" y="141"/>
                </a:lnTo>
                <a:cubicBezTo>
                  <a:pt x="415" y="141"/>
                  <a:pt x="423" y="149"/>
                  <a:pt x="432" y="157"/>
                </a:cubicBezTo>
                <a:cubicBezTo>
                  <a:pt x="440" y="174"/>
                  <a:pt x="457" y="182"/>
                  <a:pt x="473" y="182"/>
                </a:cubicBezTo>
                <a:cubicBezTo>
                  <a:pt x="490" y="182"/>
                  <a:pt x="507" y="166"/>
                  <a:pt x="515" y="141"/>
                </a:cubicBezTo>
                <a:cubicBezTo>
                  <a:pt x="448" y="41"/>
                  <a:pt x="448" y="41"/>
                  <a:pt x="448" y="41"/>
                </a:cubicBezTo>
                <a:cubicBezTo>
                  <a:pt x="117" y="41"/>
                  <a:pt x="117" y="41"/>
                  <a:pt x="117" y="41"/>
                </a:cubicBezTo>
                <a:lnTo>
                  <a:pt x="117" y="41"/>
                </a:lnTo>
                <a:cubicBezTo>
                  <a:pt x="50" y="141"/>
                  <a:pt x="50" y="141"/>
                  <a:pt x="50" y="141"/>
                </a:cubicBezTo>
                <a:cubicBezTo>
                  <a:pt x="50" y="166"/>
                  <a:pt x="67" y="182"/>
                  <a:pt x="83" y="182"/>
                </a:cubicBezTo>
                <a:cubicBezTo>
                  <a:pt x="100" y="182"/>
                  <a:pt x="117" y="174"/>
                  <a:pt x="125" y="157"/>
                </a:cubicBezTo>
                <a:cubicBezTo>
                  <a:pt x="133" y="149"/>
                  <a:pt x="142" y="141"/>
                  <a:pt x="150" y="141"/>
                </a:cubicBezTo>
                <a:lnTo>
                  <a:pt x="150" y="141"/>
                </a:lnTo>
                <a:cubicBezTo>
                  <a:pt x="166" y="141"/>
                  <a:pt x="175" y="149"/>
                  <a:pt x="175" y="157"/>
                </a:cubicBezTo>
                <a:cubicBezTo>
                  <a:pt x="183" y="174"/>
                  <a:pt x="199" y="182"/>
                  <a:pt x="216" y="182"/>
                </a:cubicBezTo>
                <a:cubicBezTo>
                  <a:pt x="233" y="182"/>
                  <a:pt x="249" y="174"/>
                  <a:pt x="258" y="157"/>
                </a:cubicBezTo>
                <a:cubicBezTo>
                  <a:pt x="258" y="149"/>
                  <a:pt x="266" y="141"/>
                  <a:pt x="283" y="141"/>
                </a:cubicBezTo>
                <a:lnTo>
                  <a:pt x="283" y="141"/>
                </a:lnTo>
                <a:cubicBezTo>
                  <a:pt x="291" y="141"/>
                  <a:pt x="299" y="149"/>
                  <a:pt x="307" y="157"/>
                </a:cubicBezTo>
                <a:cubicBezTo>
                  <a:pt x="307" y="174"/>
                  <a:pt x="324" y="182"/>
                  <a:pt x="341" y="182"/>
                </a:cubicBezTo>
                <a:cubicBezTo>
                  <a:pt x="357" y="182"/>
                  <a:pt x="374" y="174"/>
                  <a:pt x="382" y="157"/>
                </a:cubicBezTo>
                <a:cubicBezTo>
                  <a:pt x="382" y="149"/>
                  <a:pt x="399" y="141"/>
                  <a:pt x="407" y="1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7">
            <a:extLst>
              <a:ext uri="{FF2B5EF4-FFF2-40B4-BE49-F238E27FC236}">
                <a16:creationId xmlns:a16="http://schemas.microsoft.com/office/drawing/2014/main" id="{E93A4EB6-CBED-B14B-8FE0-8D190781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994" y="3120602"/>
            <a:ext cx="165998" cy="39058"/>
          </a:xfrm>
          <a:custGeom>
            <a:avLst/>
            <a:gdLst>
              <a:gd name="T0" fmla="*/ 149 w 150"/>
              <a:gd name="T1" fmla="*/ 33 h 34"/>
              <a:gd name="T2" fmla="*/ 0 w 150"/>
              <a:gd name="T3" fmla="*/ 33 h 34"/>
              <a:gd name="T4" fmla="*/ 0 w 150"/>
              <a:gd name="T5" fmla="*/ 0 h 34"/>
              <a:gd name="T6" fmla="*/ 149 w 150"/>
              <a:gd name="T7" fmla="*/ 0 h 34"/>
              <a:gd name="T8" fmla="*/ 149 w 150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34">
                <a:moveTo>
                  <a:pt x="149" y="33"/>
                </a:moveTo>
                <a:lnTo>
                  <a:pt x="0" y="33"/>
                </a:lnTo>
                <a:lnTo>
                  <a:pt x="0" y="0"/>
                </a:lnTo>
                <a:lnTo>
                  <a:pt x="149" y="0"/>
                </a:lnTo>
                <a:lnTo>
                  <a:pt x="149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8">
            <a:extLst>
              <a:ext uri="{FF2B5EF4-FFF2-40B4-BE49-F238E27FC236}">
                <a16:creationId xmlns:a16="http://schemas.microsoft.com/office/drawing/2014/main" id="{201E1092-739C-244E-B987-0C728CF0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288" y="3018072"/>
            <a:ext cx="156234" cy="292938"/>
          </a:xfrm>
          <a:custGeom>
            <a:avLst/>
            <a:gdLst>
              <a:gd name="T0" fmla="*/ 58 w 142"/>
              <a:gd name="T1" fmla="*/ 0 h 266"/>
              <a:gd name="T2" fmla="*/ 58 w 142"/>
              <a:gd name="T3" fmla="*/ 0 h 266"/>
              <a:gd name="T4" fmla="*/ 0 w 142"/>
              <a:gd name="T5" fmla="*/ 0 h 266"/>
              <a:gd name="T6" fmla="*/ 0 w 142"/>
              <a:gd name="T7" fmla="*/ 33 h 266"/>
              <a:gd name="T8" fmla="*/ 41 w 142"/>
              <a:gd name="T9" fmla="*/ 33 h 266"/>
              <a:gd name="T10" fmla="*/ 50 w 142"/>
              <a:gd name="T11" fmla="*/ 41 h 266"/>
              <a:gd name="T12" fmla="*/ 108 w 142"/>
              <a:gd name="T13" fmla="*/ 100 h 266"/>
              <a:gd name="T14" fmla="*/ 108 w 142"/>
              <a:gd name="T15" fmla="*/ 232 h 266"/>
              <a:gd name="T16" fmla="*/ 16 w 142"/>
              <a:gd name="T17" fmla="*/ 232 h 266"/>
              <a:gd name="T18" fmla="*/ 25 w 142"/>
              <a:gd name="T19" fmla="*/ 249 h 266"/>
              <a:gd name="T20" fmla="*/ 16 w 142"/>
              <a:gd name="T21" fmla="*/ 265 h 266"/>
              <a:gd name="T22" fmla="*/ 108 w 142"/>
              <a:gd name="T23" fmla="*/ 265 h 266"/>
              <a:gd name="T24" fmla="*/ 141 w 142"/>
              <a:gd name="T25" fmla="*/ 232 h 266"/>
              <a:gd name="T26" fmla="*/ 141 w 142"/>
              <a:gd name="T27" fmla="*/ 91 h 266"/>
              <a:gd name="T28" fmla="*/ 141 w 142"/>
              <a:gd name="T29" fmla="*/ 83 h 266"/>
              <a:gd name="T30" fmla="*/ 66 w 142"/>
              <a:gd name="T31" fmla="*/ 8 h 266"/>
              <a:gd name="T32" fmla="*/ 58 w 142"/>
              <a:gd name="T33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2" h="266">
                <a:moveTo>
                  <a:pt x="58" y="0"/>
                </a:moveTo>
                <a:lnTo>
                  <a:pt x="58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3"/>
                  <a:pt x="50" y="33"/>
                  <a:pt x="50" y="41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6" y="232"/>
                  <a:pt x="16" y="232"/>
                  <a:pt x="16" y="232"/>
                </a:cubicBezTo>
                <a:cubicBezTo>
                  <a:pt x="25" y="240"/>
                  <a:pt x="25" y="240"/>
                  <a:pt x="25" y="249"/>
                </a:cubicBezTo>
                <a:cubicBezTo>
                  <a:pt x="25" y="257"/>
                  <a:pt x="25" y="257"/>
                  <a:pt x="16" y="265"/>
                </a:cubicBezTo>
                <a:cubicBezTo>
                  <a:pt x="108" y="265"/>
                  <a:pt x="108" y="265"/>
                  <a:pt x="108" y="265"/>
                </a:cubicBezTo>
                <a:cubicBezTo>
                  <a:pt x="124" y="265"/>
                  <a:pt x="141" y="249"/>
                  <a:pt x="141" y="232"/>
                </a:cubicBezTo>
                <a:cubicBezTo>
                  <a:pt x="141" y="91"/>
                  <a:pt x="141" y="91"/>
                  <a:pt x="141" y="91"/>
                </a:cubicBezTo>
                <a:lnTo>
                  <a:pt x="141" y="83"/>
                </a:lnTo>
                <a:cubicBezTo>
                  <a:pt x="66" y="8"/>
                  <a:pt x="66" y="8"/>
                  <a:pt x="66" y="8"/>
                </a:cubicBezTo>
                <a:cubicBezTo>
                  <a:pt x="66" y="0"/>
                  <a:pt x="58" y="0"/>
                  <a:pt x="5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9">
            <a:extLst>
              <a:ext uri="{FF2B5EF4-FFF2-40B4-BE49-F238E27FC236}">
                <a16:creationId xmlns:a16="http://schemas.microsoft.com/office/drawing/2014/main" id="{1CF36A17-BBFC-CA4C-969B-17D1778D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292" y="3267071"/>
            <a:ext cx="185527" cy="58588"/>
          </a:xfrm>
          <a:custGeom>
            <a:avLst/>
            <a:gdLst>
              <a:gd name="T0" fmla="*/ 166 w 167"/>
              <a:gd name="T1" fmla="*/ 0 h 51"/>
              <a:gd name="T2" fmla="*/ 166 w 167"/>
              <a:gd name="T3" fmla="*/ 0 h 51"/>
              <a:gd name="T4" fmla="*/ 8 w 167"/>
              <a:gd name="T5" fmla="*/ 8 h 51"/>
              <a:gd name="T6" fmla="*/ 8 w 167"/>
              <a:gd name="T7" fmla="*/ 25 h 51"/>
              <a:gd name="T8" fmla="*/ 0 w 167"/>
              <a:gd name="T9" fmla="*/ 50 h 51"/>
              <a:gd name="T10" fmla="*/ 166 w 167"/>
              <a:gd name="T11" fmla="*/ 50 h 51"/>
              <a:gd name="T12" fmla="*/ 157 w 167"/>
              <a:gd name="T13" fmla="*/ 25 h 51"/>
              <a:gd name="T14" fmla="*/ 166 w 167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51">
                <a:moveTo>
                  <a:pt x="166" y="0"/>
                </a:moveTo>
                <a:lnTo>
                  <a:pt x="166" y="0"/>
                </a:ln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41"/>
                  <a:pt x="0" y="50"/>
                </a:cubicBezTo>
                <a:cubicBezTo>
                  <a:pt x="166" y="50"/>
                  <a:pt x="166" y="50"/>
                  <a:pt x="166" y="50"/>
                </a:cubicBezTo>
                <a:cubicBezTo>
                  <a:pt x="166" y="41"/>
                  <a:pt x="157" y="33"/>
                  <a:pt x="157" y="25"/>
                </a:cubicBezTo>
                <a:cubicBezTo>
                  <a:pt x="157" y="16"/>
                  <a:pt x="166" y="8"/>
                  <a:pt x="16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0">
            <a:extLst>
              <a:ext uri="{FF2B5EF4-FFF2-40B4-BE49-F238E27FC236}">
                <a16:creationId xmlns:a16="http://schemas.microsoft.com/office/drawing/2014/main" id="{87A79868-C2FF-C54B-BE37-2FD4754D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587" y="2925310"/>
            <a:ext cx="468701" cy="331996"/>
          </a:xfrm>
          <a:custGeom>
            <a:avLst/>
            <a:gdLst>
              <a:gd name="T0" fmla="*/ 406 w 424"/>
              <a:gd name="T1" fmla="*/ 290 h 300"/>
              <a:gd name="T2" fmla="*/ 406 w 424"/>
              <a:gd name="T3" fmla="*/ 290 h 300"/>
              <a:gd name="T4" fmla="*/ 423 w 424"/>
              <a:gd name="T5" fmla="*/ 290 h 300"/>
              <a:gd name="T6" fmla="*/ 423 w 424"/>
              <a:gd name="T7" fmla="*/ 116 h 300"/>
              <a:gd name="T8" fmla="*/ 423 w 424"/>
              <a:gd name="T9" fmla="*/ 83 h 300"/>
              <a:gd name="T10" fmla="*/ 423 w 424"/>
              <a:gd name="T11" fmla="*/ 41 h 300"/>
              <a:gd name="T12" fmla="*/ 381 w 424"/>
              <a:gd name="T13" fmla="*/ 0 h 300"/>
              <a:gd name="T14" fmla="*/ 24 w 424"/>
              <a:gd name="T15" fmla="*/ 0 h 300"/>
              <a:gd name="T16" fmla="*/ 0 w 424"/>
              <a:gd name="T17" fmla="*/ 17 h 300"/>
              <a:gd name="T18" fmla="*/ 24 w 424"/>
              <a:gd name="T19" fmla="*/ 41 h 300"/>
              <a:gd name="T20" fmla="*/ 373 w 424"/>
              <a:gd name="T21" fmla="*/ 41 h 300"/>
              <a:gd name="T22" fmla="*/ 373 w 424"/>
              <a:gd name="T23" fmla="*/ 299 h 300"/>
              <a:gd name="T24" fmla="*/ 406 w 424"/>
              <a:gd name="T25" fmla="*/ 29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4" h="300">
                <a:moveTo>
                  <a:pt x="406" y="290"/>
                </a:moveTo>
                <a:lnTo>
                  <a:pt x="406" y="290"/>
                </a:lnTo>
                <a:cubicBezTo>
                  <a:pt x="406" y="290"/>
                  <a:pt x="415" y="290"/>
                  <a:pt x="423" y="290"/>
                </a:cubicBezTo>
                <a:cubicBezTo>
                  <a:pt x="423" y="116"/>
                  <a:pt x="423" y="116"/>
                  <a:pt x="423" y="116"/>
                </a:cubicBezTo>
                <a:cubicBezTo>
                  <a:pt x="423" y="83"/>
                  <a:pt x="423" y="83"/>
                  <a:pt x="423" y="83"/>
                </a:cubicBezTo>
                <a:cubicBezTo>
                  <a:pt x="423" y="41"/>
                  <a:pt x="423" y="41"/>
                  <a:pt x="423" y="41"/>
                </a:cubicBezTo>
                <a:cubicBezTo>
                  <a:pt x="423" y="17"/>
                  <a:pt x="398" y="0"/>
                  <a:pt x="38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33"/>
                  <a:pt x="8" y="41"/>
                  <a:pt x="24" y="41"/>
                </a:cubicBezTo>
                <a:cubicBezTo>
                  <a:pt x="373" y="41"/>
                  <a:pt x="373" y="41"/>
                  <a:pt x="373" y="41"/>
                </a:cubicBezTo>
                <a:cubicBezTo>
                  <a:pt x="373" y="299"/>
                  <a:pt x="373" y="299"/>
                  <a:pt x="373" y="299"/>
                </a:cubicBezTo>
                <a:cubicBezTo>
                  <a:pt x="381" y="290"/>
                  <a:pt x="390" y="290"/>
                  <a:pt x="406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1">
            <a:extLst>
              <a:ext uri="{FF2B5EF4-FFF2-40B4-BE49-F238E27FC236}">
                <a16:creationId xmlns:a16="http://schemas.microsoft.com/office/drawing/2014/main" id="{54D15AA8-7A6B-A240-B42C-07D49360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294" y="3101073"/>
            <a:ext cx="92762" cy="219702"/>
          </a:xfrm>
          <a:custGeom>
            <a:avLst/>
            <a:gdLst>
              <a:gd name="T0" fmla="*/ 75 w 85"/>
              <a:gd name="T1" fmla="*/ 157 h 200"/>
              <a:gd name="T2" fmla="*/ 75 w 85"/>
              <a:gd name="T3" fmla="*/ 157 h 200"/>
              <a:gd name="T4" fmla="*/ 42 w 85"/>
              <a:gd name="T5" fmla="*/ 157 h 200"/>
              <a:gd name="T6" fmla="*/ 42 w 85"/>
              <a:gd name="T7" fmla="*/ 0 h 200"/>
              <a:gd name="T8" fmla="*/ 0 w 85"/>
              <a:gd name="T9" fmla="*/ 0 h 200"/>
              <a:gd name="T10" fmla="*/ 0 w 85"/>
              <a:gd name="T11" fmla="*/ 157 h 200"/>
              <a:gd name="T12" fmla="*/ 9 w 85"/>
              <a:gd name="T13" fmla="*/ 182 h 200"/>
              <a:gd name="T14" fmla="*/ 42 w 85"/>
              <a:gd name="T15" fmla="*/ 199 h 200"/>
              <a:gd name="T16" fmla="*/ 42 w 85"/>
              <a:gd name="T17" fmla="*/ 199 h 200"/>
              <a:gd name="T18" fmla="*/ 84 w 85"/>
              <a:gd name="T19" fmla="*/ 199 h 200"/>
              <a:gd name="T20" fmla="*/ 75 w 85"/>
              <a:gd name="T21" fmla="*/ 174 h 200"/>
              <a:gd name="T22" fmla="*/ 75 w 85"/>
              <a:gd name="T23" fmla="*/ 15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200">
                <a:moveTo>
                  <a:pt x="75" y="157"/>
                </a:moveTo>
                <a:lnTo>
                  <a:pt x="75" y="157"/>
                </a:lnTo>
                <a:cubicBezTo>
                  <a:pt x="42" y="157"/>
                  <a:pt x="42" y="157"/>
                  <a:pt x="42" y="157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5"/>
                  <a:pt x="0" y="174"/>
                  <a:pt x="9" y="182"/>
                </a:cubicBezTo>
                <a:cubicBezTo>
                  <a:pt x="17" y="190"/>
                  <a:pt x="25" y="199"/>
                  <a:pt x="42" y="199"/>
                </a:cubicBezTo>
                <a:lnTo>
                  <a:pt x="42" y="199"/>
                </a:lnTo>
                <a:cubicBezTo>
                  <a:pt x="84" y="199"/>
                  <a:pt x="84" y="199"/>
                  <a:pt x="84" y="199"/>
                </a:cubicBezTo>
                <a:cubicBezTo>
                  <a:pt x="75" y="190"/>
                  <a:pt x="75" y="182"/>
                  <a:pt x="75" y="174"/>
                </a:cubicBezTo>
                <a:cubicBezTo>
                  <a:pt x="75" y="165"/>
                  <a:pt x="75" y="157"/>
                  <a:pt x="75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2">
            <a:extLst>
              <a:ext uri="{FF2B5EF4-FFF2-40B4-BE49-F238E27FC236}">
                <a16:creationId xmlns:a16="http://schemas.microsoft.com/office/drawing/2014/main" id="{0CEE844B-CB68-C441-98E9-EEB67516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526" y="3232893"/>
            <a:ext cx="136704" cy="131824"/>
          </a:xfrm>
          <a:custGeom>
            <a:avLst/>
            <a:gdLst>
              <a:gd name="T0" fmla="*/ 66 w 125"/>
              <a:gd name="T1" fmla="*/ 116 h 117"/>
              <a:gd name="T2" fmla="*/ 66 w 125"/>
              <a:gd name="T3" fmla="*/ 116 h 117"/>
              <a:gd name="T4" fmla="*/ 0 w 125"/>
              <a:gd name="T5" fmla="*/ 58 h 117"/>
              <a:gd name="T6" fmla="*/ 66 w 125"/>
              <a:gd name="T7" fmla="*/ 0 h 117"/>
              <a:gd name="T8" fmla="*/ 124 w 125"/>
              <a:gd name="T9" fmla="*/ 58 h 117"/>
              <a:gd name="T10" fmla="*/ 66 w 125"/>
              <a:gd name="T11" fmla="*/ 116 h 117"/>
              <a:gd name="T12" fmla="*/ 66 w 125"/>
              <a:gd name="T13" fmla="*/ 33 h 117"/>
              <a:gd name="T14" fmla="*/ 66 w 125"/>
              <a:gd name="T15" fmla="*/ 33 h 117"/>
              <a:gd name="T16" fmla="*/ 33 w 125"/>
              <a:gd name="T17" fmla="*/ 58 h 117"/>
              <a:gd name="T18" fmla="*/ 66 w 125"/>
              <a:gd name="T19" fmla="*/ 83 h 117"/>
              <a:gd name="T20" fmla="*/ 91 w 125"/>
              <a:gd name="T21" fmla="*/ 58 h 117"/>
              <a:gd name="T22" fmla="*/ 66 w 125"/>
              <a:gd name="T23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17">
                <a:moveTo>
                  <a:pt x="66" y="116"/>
                </a:moveTo>
                <a:lnTo>
                  <a:pt x="66" y="116"/>
                </a:lnTo>
                <a:cubicBezTo>
                  <a:pt x="33" y="116"/>
                  <a:pt x="0" y="91"/>
                  <a:pt x="0" y="58"/>
                </a:cubicBezTo>
                <a:cubicBezTo>
                  <a:pt x="0" y="25"/>
                  <a:pt x="33" y="0"/>
                  <a:pt x="66" y="0"/>
                </a:cubicBezTo>
                <a:cubicBezTo>
                  <a:pt x="99" y="0"/>
                  <a:pt x="124" y="25"/>
                  <a:pt x="124" y="58"/>
                </a:cubicBezTo>
                <a:cubicBezTo>
                  <a:pt x="124" y="91"/>
                  <a:pt x="99" y="116"/>
                  <a:pt x="66" y="116"/>
                </a:cubicBezTo>
                <a:close/>
                <a:moveTo>
                  <a:pt x="66" y="33"/>
                </a:moveTo>
                <a:lnTo>
                  <a:pt x="66" y="33"/>
                </a:lnTo>
                <a:cubicBezTo>
                  <a:pt x="50" y="33"/>
                  <a:pt x="33" y="41"/>
                  <a:pt x="33" y="58"/>
                </a:cubicBezTo>
                <a:cubicBezTo>
                  <a:pt x="33" y="74"/>
                  <a:pt x="50" y="83"/>
                  <a:pt x="66" y="83"/>
                </a:cubicBezTo>
                <a:cubicBezTo>
                  <a:pt x="75" y="83"/>
                  <a:pt x="91" y="74"/>
                  <a:pt x="91" y="58"/>
                </a:cubicBezTo>
                <a:cubicBezTo>
                  <a:pt x="91" y="41"/>
                  <a:pt x="75" y="33"/>
                  <a:pt x="66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3">
            <a:extLst>
              <a:ext uri="{FF2B5EF4-FFF2-40B4-BE49-F238E27FC236}">
                <a16:creationId xmlns:a16="http://schemas.microsoft.com/office/drawing/2014/main" id="{0DE0CC5B-37DF-0A49-A31A-A3F2239D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1646" y="3232893"/>
            <a:ext cx="131821" cy="131824"/>
          </a:xfrm>
          <a:custGeom>
            <a:avLst/>
            <a:gdLst>
              <a:gd name="T0" fmla="*/ 58 w 117"/>
              <a:gd name="T1" fmla="*/ 116 h 117"/>
              <a:gd name="T2" fmla="*/ 58 w 117"/>
              <a:gd name="T3" fmla="*/ 116 h 117"/>
              <a:gd name="T4" fmla="*/ 0 w 117"/>
              <a:gd name="T5" fmla="*/ 58 h 117"/>
              <a:gd name="T6" fmla="*/ 58 w 117"/>
              <a:gd name="T7" fmla="*/ 0 h 117"/>
              <a:gd name="T8" fmla="*/ 116 w 117"/>
              <a:gd name="T9" fmla="*/ 58 h 117"/>
              <a:gd name="T10" fmla="*/ 58 w 117"/>
              <a:gd name="T11" fmla="*/ 116 h 117"/>
              <a:gd name="T12" fmla="*/ 58 w 117"/>
              <a:gd name="T13" fmla="*/ 33 h 117"/>
              <a:gd name="T14" fmla="*/ 58 w 117"/>
              <a:gd name="T15" fmla="*/ 33 h 117"/>
              <a:gd name="T16" fmla="*/ 33 w 117"/>
              <a:gd name="T17" fmla="*/ 58 h 117"/>
              <a:gd name="T18" fmla="*/ 58 w 117"/>
              <a:gd name="T19" fmla="*/ 83 h 117"/>
              <a:gd name="T20" fmla="*/ 82 w 117"/>
              <a:gd name="T21" fmla="*/ 58 h 117"/>
              <a:gd name="T22" fmla="*/ 58 w 117"/>
              <a:gd name="T23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17">
                <a:moveTo>
                  <a:pt x="58" y="116"/>
                </a:moveTo>
                <a:lnTo>
                  <a:pt x="58" y="116"/>
                </a:lnTo>
                <a:cubicBezTo>
                  <a:pt x="25" y="116"/>
                  <a:pt x="0" y="91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91" y="0"/>
                  <a:pt x="116" y="25"/>
                  <a:pt x="116" y="58"/>
                </a:cubicBezTo>
                <a:cubicBezTo>
                  <a:pt x="116" y="91"/>
                  <a:pt x="91" y="116"/>
                  <a:pt x="58" y="116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1" y="33"/>
                  <a:pt x="33" y="41"/>
                  <a:pt x="33" y="58"/>
                </a:cubicBezTo>
                <a:cubicBezTo>
                  <a:pt x="33" y="74"/>
                  <a:pt x="41" y="83"/>
                  <a:pt x="58" y="83"/>
                </a:cubicBezTo>
                <a:cubicBezTo>
                  <a:pt x="74" y="83"/>
                  <a:pt x="82" y="74"/>
                  <a:pt x="82" y="58"/>
                </a:cubicBezTo>
                <a:cubicBezTo>
                  <a:pt x="82" y="41"/>
                  <a:pt x="74" y="33"/>
                  <a:pt x="58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4">
            <a:extLst>
              <a:ext uri="{FF2B5EF4-FFF2-40B4-BE49-F238E27FC236}">
                <a16:creationId xmlns:a16="http://schemas.microsoft.com/office/drawing/2014/main" id="{D3A37738-D7A7-D74C-9D45-A655E837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9116" y="3008307"/>
            <a:ext cx="185527" cy="48823"/>
          </a:xfrm>
          <a:custGeom>
            <a:avLst/>
            <a:gdLst>
              <a:gd name="T0" fmla="*/ 150 w 167"/>
              <a:gd name="T1" fmla="*/ 42 h 43"/>
              <a:gd name="T2" fmla="*/ 150 w 167"/>
              <a:gd name="T3" fmla="*/ 42 h 43"/>
              <a:gd name="T4" fmla="*/ 17 w 167"/>
              <a:gd name="T5" fmla="*/ 42 h 43"/>
              <a:gd name="T6" fmla="*/ 0 w 167"/>
              <a:gd name="T7" fmla="*/ 17 h 43"/>
              <a:gd name="T8" fmla="*/ 0 w 167"/>
              <a:gd name="T9" fmla="*/ 17 h 43"/>
              <a:gd name="T10" fmla="*/ 17 w 167"/>
              <a:gd name="T11" fmla="*/ 0 h 43"/>
              <a:gd name="T12" fmla="*/ 150 w 167"/>
              <a:gd name="T13" fmla="*/ 0 h 43"/>
              <a:gd name="T14" fmla="*/ 166 w 167"/>
              <a:gd name="T15" fmla="*/ 17 h 43"/>
              <a:gd name="T16" fmla="*/ 166 w 167"/>
              <a:gd name="T17" fmla="*/ 17 h 43"/>
              <a:gd name="T18" fmla="*/ 150 w 167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43">
                <a:moveTo>
                  <a:pt x="150" y="42"/>
                </a:moveTo>
                <a:lnTo>
                  <a:pt x="150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8" y="0"/>
                  <a:pt x="166" y="9"/>
                  <a:pt x="166" y="17"/>
                </a:cubicBezTo>
                <a:lnTo>
                  <a:pt x="166" y="17"/>
                </a:lnTo>
                <a:cubicBezTo>
                  <a:pt x="166" y="34"/>
                  <a:pt x="158" y="42"/>
                  <a:pt x="150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5">
            <a:extLst>
              <a:ext uri="{FF2B5EF4-FFF2-40B4-BE49-F238E27FC236}">
                <a16:creationId xmlns:a16="http://schemas.microsoft.com/office/drawing/2014/main" id="{A65D170D-FB22-E048-9278-F4C8D096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529" y="3081543"/>
            <a:ext cx="92762" cy="39058"/>
          </a:xfrm>
          <a:custGeom>
            <a:avLst/>
            <a:gdLst>
              <a:gd name="T0" fmla="*/ 67 w 84"/>
              <a:gd name="T1" fmla="*/ 33 h 34"/>
              <a:gd name="T2" fmla="*/ 67 w 84"/>
              <a:gd name="T3" fmla="*/ 33 h 34"/>
              <a:gd name="T4" fmla="*/ 17 w 84"/>
              <a:gd name="T5" fmla="*/ 33 h 34"/>
              <a:gd name="T6" fmla="*/ 0 w 84"/>
              <a:gd name="T7" fmla="*/ 17 h 34"/>
              <a:gd name="T8" fmla="*/ 0 w 84"/>
              <a:gd name="T9" fmla="*/ 17 h 34"/>
              <a:gd name="T10" fmla="*/ 17 w 84"/>
              <a:gd name="T11" fmla="*/ 0 h 34"/>
              <a:gd name="T12" fmla="*/ 75 w 84"/>
              <a:gd name="T13" fmla="*/ 0 h 34"/>
              <a:gd name="T14" fmla="*/ 83 w 84"/>
              <a:gd name="T15" fmla="*/ 17 h 34"/>
              <a:gd name="T16" fmla="*/ 83 w 84"/>
              <a:gd name="T17" fmla="*/ 17 h 34"/>
              <a:gd name="T18" fmla="*/ 67 w 84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34">
                <a:moveTo>
                  <a:pt x="67" y="33"/>
                </a:moveTo>
                <a:lnTo>
                  <a:pt x="67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83" y="8"/>
                  <a:pt x="83" y="17"/>
                </a:cubicBezTo>
                <a:lnTo>
                  <a:pt x="83" y="17"/>
                </a:lnTo>
                <a:cubicBezTo>
                  <a:pt x="83" y="25"/>
                  <a:pt x="83" y="33"/>
                  <a:pt x="6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6">
            <a:extLst>
              <a:ext uri="{FF2B5EF4-FFF2-40B4-BE49-F238E27FC236}">
                <a16:creationId xmlns:a16="http://schemas.microsoft.com/office/drawing/2014/main" id="{D8D3CB70-0E59-554E-903D-C7ADB180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2258" y="5591044"/>
            <a:ext cx="561463" cy="63468"/>
          </a:xfrm>
          <a:custGeom>
            <a:avLst/>
            <a:gdLst>
              <a:gd name="T0" fmla="*/ 506 w 507"/>
              <a:gd name="T1" fmla="*/ 58 h 59"/>
              <a:gd name="T2" fmla="*/ 0 w 507"/>
              <a:gd name="T3" fmla="*/ 58 h 59"/>
              <a:gd name="T4" fmla="*/ 0 w 507"/>
              <a:gd name="T5" fmla="*/ 0 h 59"/>
              <a:gd name="T6" fmla="*/ 506 w 507"/>
              <a:gd name="T7" fmla="*/ 0 h 59"/>
              <a:gd name="T8" fmla="*/ 506 w 507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59">
                <a:moveTo>
                  <a:pt x="506" y="58"/>
                </a:moveTo>
                <a:lnTo>
                  <a:pt x="0" y="58"/>
                </a:lnTo>
                <a:lnTo>
                  <a:pt x="0" y="0"/>
                </a:lnTo>
                <a:lnTo>
                  <a:pt x="506" y="0"/>
                </a:lnTo>
                <a:lnTo>
                  <a:pt x="506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7">
            <a:extLst>
              <a:ext uri="{FF2B5EF4-FFF2-40B4-BE49-F238E27FC236}">
                <a16:creationId xmlns:a16="http://schemas.microsoft.com/office/drawing/2014/main" id="{1DEC710A-69CB-9748-B33F-3C8FDB3E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0846" y="5757043"/>
            <a:ext cx="122056" cy="48823"/>
          </a:xfrm>
          <a:custGeom>
            <a:avLst/>
            <a:gdLst>
              <a:gd name="T0" fmla="*/ 84 w 109"/>
              <a:gd name="T1" fmla="*/ 42 h 43"/>
              <a:gd name="T2" fmla="*/ 84 w 109"/>
              <a:gd name="T3" fmla="*/ 42 h 43"/>
              <a:gd name="T4" fmla="*/ 25 w 109"/>
              <a:gd name="T5" fmla="*/ 42 h 43"/>
              <a:gd name="T6" fmla="*/ 0 w 109"/>
              <a:gd name="T7" fmla="*/ 25 h 43"/>
              <a:gd name="T8" fmla="*/ 0 w 109"/>
              <a:gd name="T9" fmla="*/ 25 h 43"/>
              <a:gd name="T10" fmla="*/ 25 w 109"/>
              <a:gd name="T11" fmla="*/ 0 h 43"/>
              <a:gd name="T12" fmla="*/ 84 w 109"/>
              <a:gd name="T13" fmla="*/ 0 h 43"/>
              <a:gd name="T14" fmla="*/ 108 w 109"/>
              <a:gd name="T15" fmla="*/ 25 h 43"/>
              <a:gd name="T16" fmla="*/ 108 w 109"/>
              <a:gd name="T17" fmla="*/ 25 h 43"/>
              <a:gd name="T18" fmla="*/ 84 w 109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3">
                <a:moveTo>
                  <a:pt x="84" y="42"/>
                </a:moveTo>
                <a:lnTo>
                  <a:pt x="84" y="42"/>
                </a:ln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3"/>
                  <a:pt x="0" y="25"/>
                </a:cubicBezTo>
                <a:lnTo>
                  <a:pt x="0" y="25"/>
                </a:lnTo>
                <a:cubicBezTo>
                  <a:pt x="0" y="9"/>
                  <a:pt x="17" y="0"/>
                  <a:pt x="2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08" y="9"/>
                  <a:pt x="108" y="25"/>
                </a:cubicBezTo>
                <a:lnTo>
                  <a:pt x="108" y="25"/>
                </a:lnTo>
                <a:cubicBezTo>
                  <a:pt x="108" y="33"/>
                  <a:pt x="100" y="42"/>
                  <a:pt x="8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8">
            <a:extLst>
              <a:ext uri="{FF2B5EF4-FFF2-40B4-BE49-F238E27FC236}">
                <a16:creationId xmlns:a16="http://schemas.microsoft.com/office/drawing/2014/main" id="{7243D59F-1160-AD42-B4E1-E09DCD7C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080" y="5425046"/>
            <a:ext cx="615170" cy="478465"/>
          </a:xfrm>
          <a:custGeom>
            <a:avLst/>
            <a:gdLst>
              <a:gd name="T0" fmla="*/ 473 w 557"/>
              <a:gd name="T1" fmla="*/ 431 h 432"/>
              <a:gd name="T2" fmla="*/ 473 w 557"/>
              <a:gd name="T3" fmla="*/ 431 h 432"/>
              <a:gd name="T4" fmla="*/ 82 w 557"/>
              <a:gd name="T5" fmla="*/ 431 h 432"/>
              <a:gd name="T6" fmla="*/ 0 w 557"/>
              <a:gd name="T7" fmla="*/ 348 h 432"/>
              <a:gd name="T8" fmla="*/ 0 w 557"/>
              <a:gd name="T9" fmla="*/ 83 h 432"/>
              <a:gd name="T10" fmla="*/ 82 w 557"/>
              <a:gd name="T11" fmla="*/ 0 h 432"/>
              <a:gd name="T12" fmla="*/ 473 w 557"/>
              <a:gd name="T13" fmla="*/ 0 h 432"/>
              <a:gd name="T14" fmla="*/ 556 w 557"/>
              <a:gd name="T15" fmla="*/ 83 h 432"/>
              <a:gd name="T16" fmla="*/ 556 w 557"/>
              <a:gd name="T17" fmla="*/ 348 h 432"/>
              <a:gd name="T18" fmla="*/ 473 w 557"/>
              <a:gd name="T19" fmla="*/ 431 h 432"/>
              <a:gd name="T20" fmla="*/ 82 w 557"/>
              <a:gd name="T21" fmla="*/ 50 h 432"/>
              <a:gd name="T22" fmla="*/ 82 w 557"/>
              <a:gd name="T23" fmla="*/ 50 h 432"/>
              <a:gd name="T24" fmla="*/ 49 w 557"/>
              <a:gd name="T25" fmla="*/ 83 h 432"/>
              <a:gd name="T26" fmla="*/ 49 w 557"/>
              <a:gd name="T27" fmla="*/ 348 h 432"/>
              <a:gd name="T28" fmla="*/ 82 w 557"/>
              <a:gd name="T29" fmla="*/ 381 h 432"/>
              <a:gd name="T30" fmla="*/ 473 w 557"/>
              <a:gd name="T31" fmla="*/ 381 h 432"/>
              <a:gd name="T32" fmla="*/ 514 w 557"/>
              <a:gd name="T33" fmla="*/ 348 h 432"/>
              <a:gd name="T34" fmla="*/ 514 w 557"/>
              <a:gd name="T35" fmla="*/ 83 h 432"/>
              <a:gd name="T36" fmla="*/ 473 w 557"/>
              <a:gd name="T37" fmla="*/ 50 h 432"/>
              <a:gd name="T38" fmla="*/ 82 w 557"/>
              <a:gd name="T39" fmla="*/ 5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7" h="432">
                <a:moveTo>
                  <a:pt x="473" y="431"/>
                </a:moveTo>
                <a:lnTo>
                  <a:pt x="473" y="431"/>
                </a:lnTo>
                <a:cubicBezTo>
                  <a:pt x="82" y="431"/>
                  <a:pt x="82" y="431"/>
                  <a:pt x="82" y="431"/>
                </a:cubicBezTo>
                <a:cubicBezTo>
                  <a:pt x="41" y="431"/>
                  <a:pt x="0" y="390"/>
                  <a:pt x="0" y="348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41"/>
                  <a:pt x="41" y="0"/>
                  <a:pt x="82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514" y="0"/>
                  <a:pt x="556" y="41"/>
                  <a:pt x="556" y="83"/>
                </a:cubicBezTo>
                <a:cubicBezTo>
                  <a:pt x="556" y="348"/>
                  <a:pt x="556" y="348"/>
                  <a:pt x="556" y="348"/>
                </a:cubicBezTo>
                <a:cubicBezTo>
                  <a:pt x="556" y="390"/>
                  <a:pt x="514" y="431"/>
                  <a:pt x="473" y="431"/>
                </a:cubicBezTo>
                <a:close/>
                <a:moveTo>
                  <a:pt x="82" y="50"/>
                </a:moveTo>
                <a:lnTo>
                  <a:pt x="82" y="50"/>
                </a:lnTo>
                <a:cubicBezTo>
                  <a:pt x="66" y="50"/>
                  <a:pt x="49" y="66"/>
                  <a:pt x="49" y="83"/>
                </a:cubicBezTo>
                <a:cubicBezTo>
                  <a:pt x="49" y="348"/>
                  <a:pt x="49" y="348"/>
                  <a:pt x="49" y="348"/>
                </a:cubicBezTo>
                <a:cubicBezTo>
                  <a:pt x="49" y="365"/>
                  <a:pt x="66" y="381"/>
                  <a:pt x="82" y="381"/>
                </a:cubicBezTo>
                <a:cubicBezTo>
                  <a:pt x="473" y="381"/>
                  <a:pt x="473" y="381"/>
                  <a:pt x="473" y="381"/>
                </a:cubicBezTo>
                <a:cubicBezTo>
                  <a:pt x="497" y="381"/>
                  <a:pt x="514" y="365"/>
                  <a:pt x="514" y="348"/>
                </a:cubicBezTo>
                <a:cubicBezTo>
                  <a:pt x="514" y="83"/>
                  <a:pt x="514" y="83"/>
                  <a:pt x="514" y="83"/>
                </a:cubicBezTo>
                <a:cubicBezTo>
                  <a:pt x="514" y="66"/>
                  <a:pt x="497" y="50"/>
                  <a:pt x="473" y="50"/>
                </a:cubicBezTo>
                <a:lnTo>
                  <a:pt x="82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9">
            <a:extLst>
              <a:ext uri="{FF2B5EF4-FFF2-40B4-BE49-F238E27FC236}">
                <a16:creationId xmlns:a16="http://schemas.microsoft.com/office/drawing/2014/main" id="{C22FBA82-C52A-E747-84BD-BEBC41B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418" y="7041085"/>
            <a:ext cx="351525" cy="39058"/>
          </a:xfrm>
          <a:custGeom>
            <a:avLst/>
            <a:gdLst>
              <a:gd name="T0" fmla="*/ 315 w 316"/>
              <a:gd name="T1" fmla="*/ 33 h 34"/>
              <a:gd name="T2" fmla="*/ 315 w 316"/>
              <a:gd name="T3" fmla="*/ 33 h 34"/>
              <a:gd name="T4" fmla="*/ 16 w 316"/>
              <a:gd name="T5" fmla="*/ 33 h 34"/>
              <a:gd name="T6" fmla="*/ 0 w 316"/>
              <a:gd name="T7" fmla="*/ 16 h 34"/>
              <a:gd name="T8" fmla="*/ 0 w 316"/>
              <a:gd name="T9" fmla="*/ 16 h 34"/>
              <a:gd name="T10" fmla="*/ 16 w 316"/>
              <a:gd name="T11" fmla="*/ 0 h 34"/>
              <a:gd name="T12" fmla="*/ 315 w 316"/>
              <a:gd name="T13" fmla="*/ 0 h 34"/>
              <a:gd name="T14" fmla="*/ 315 w 316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34">
                <a:moveTo>
                  <a:pt x="315" y="33"/>
                </a:moveTo>
                <a:lnTo>
                  <a:pt x="31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315" y="0"/>
                  <a:pt x="315" y="0"/>
                  <a:pt x="315" y="0"/>
                </a:cubicBezTo>
                <a:lnTo>
                  <a:pt x="315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0">
            <a:extLst>
              <a:ext uri="{FF2B5EF4-FFF2-40B4-BE49-F238E27FC236}">
                <a16:creationId xmlns:a16="http://schemas.microsoft.com/office/drawing/2014/main" id="{EF6EF154-984A-9444-8C61-5B5F0712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949" y="6674915"/>
            <a:ext cx="439407" cy="502875"/>
          </a:xfrm>
          <a:custGeom>
            <a:avLst/>
            <a:gdLst>
              <a:gd name="T0" fmla="*/ 307 w 399"/>
              <a:gd name="T1" fmla="*/ 455 h 456"/>
              <a:gd name="T2" fmla="*/ 307 w 399"/>
              <a:gd name="T3" fmla="*/ 455 h 456"/>
              <a:gd name="T4" fmla="*/ 91 w 399"/>
              <a:gd name="T5" fmla="*/ 455 h 456"/>
              <a:gd name="T6" fmla="*/ 25 w 399"/>
              <a:gd name="T7" fmla="*/ 430 h 456"/>
              <a:gd name="T8" fmla="*/ 0 w 399"/>
              <a:gd name="T9" fmla="*/ 356 h 456"/>
              <a:gd name="T10" fmla="*/ 16 w 399"/>
              <a:gd name="T11" fmla="*/ 66 h 456"/>
              <a:gd name="T12" fmla="*/ 83 w 399"/>
              <a:gd name="T13" fmla="*/ 0 h 456"/>
              <a:gd name="T14" fmla="*/ 315 w 399"/>
              <a:gd name="T15" fmla="*/ 0 h 456"/>
              <a:gd name="T16" fmla="*/ 381 w 399"/>
              <a:gd name="T17" fmla="*/ 66 h 456"/>
              <a:gd name="T18" fmla="*/ 398 w 399"/>
              <a:gd name="T19" fmla="*/ 356 h 456"/>
              <a:gd name="T20" fmla="*/ 373 w 399"/>
              <a:gd name="T21" fmla="*/ 430 h 456"/>
              <a:gd name="T22" fmla="*/ 307 w 399"/>
              <a:gd name="T23" fmla="*/ 455 h 456"/>
              <a:gd name="T24" fmla="*/ 83 w 399"/>
              <a:gd name="T25" fmla="*/ 41 h 456"/>
              <a:gd name="T26" fmla="*/ 83 w 399"/>
              <a:gd name="T27" fmla="*/ 41 h 456"/>
              <a:gd name="T28" fmla="*/ 58 w 399"/>
              <a:gd name="T29" fmla="*/ 66 h 456"/>
              <a:gd name="T30" fmla="*/ 41 w 399"/>
              <a:gd name="T31" fmla="*/ 364 h 456"/>
              <a:gd name="T32" fmla="*/ 58 w 399"/>
              <a:gd name="T33" fmla="*/ 397 h 456"/>
              <a:gd name="T34" fmla="*/ 91 w 399"/>
              <a:gd name="T35" fmla="*/ 414 h 456"/>
              <a:gd name="T36" fmla="*/ 307 w 399"/>
              <a:gd name="T37" fmla="*/ 414 h 456"/>
              <a:gd name="T38" fmla="*/ 340 w 399"/>
              <a:gd name="T39" fmla="*/ 397 h 456"/>
              <a:gd name="T40" fmla="*/ 357 w 399"/>
              <a:gd name="T41" fmla="*/ 364 h 456"/>
              <a:gd name="T42" fmla="*/ 340 w 399"/>
              <a:gd name="T43" fmla="*/ 66 h 456"/>
              <a:gd name="T44" fmla="*/ 315 w 399"/>
              <a:gd name="T45" fmla="*/ 41 h 456"/>
              <a:gd name="T46" fmla="*/ 83 w 399"/>
              <a:gd name="T47" fmla="*/ 41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9" h="456">
                <a:moveTo>
                  <a:pt x="307" y="455"/>
                </a:moveTo>
                <a:lnTo>
                  <a:pt x="307" y="455"/>
                </a:lnTo>
                <a:cubicBezTo>
                  <a:pt x="91" y="455"/>
                  <a:pt x="91" y="455"/>
                  <a:pt x="91" y="455"/>
                </a:cubicBezTo>
                <a:cubicBezTo>
                  <a:pt x="66" y="455"/>
                  <a:pt x="41" y="447"/>
                  <a:pt x="25" y="430"/>
                </a:cubicBezTo>
                <a:cubicBezTo>
                  <a:pt x="8" y="405"/>
                  <a:pt x="0" y="381"/>
                  <a:pt x="0" y="356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25"/>
                  <a:pt x="50" y="0"/>
                  <a:pt x="83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48" y="0"/>
                  <a:pt x="381" y="25"/>
                  <a:pt x="381" y="66"/>
                </a:cubicBezTo>
                <a:cubicBezTo>
                  <a:pt x="398" y="356"/>
                  <a:pt x="398" y="356"/>
                  <a:pt x="398" y="356"/>
                </a:cubicBezTo>
                <a:cubicBezTo>
                  <a:pt x="398" y="381"/>
                  <a:pt x="390" y="405"/>
                  <a:pt x="373" y="430"/>
                </a:cubicBezTo>
                <a:cubicBezTo>
                  <a:pt x="357" y="447"/>
                  <a:pt x="332" y="455"/>
                  <a:pt x="307" y="455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74" y="41"/>
                  <a:pt x="66" y="50"/>
                  <a:pt x="58" y="66"/>
                </a:cubicBezTo>
                <a:cubicBezTo>
                  <a:pt x="41" y="364"/>
                  <a:pt x="41" y="364"/>
                  <a:pt x="41" y="364"/>
                </a:cubicBezTo>
                <a:cubicBezTo>
                  <a:pt x="41" y="372"/>
                  <a:pt x="50" y="389"/>
                  <a:pt x="58" y="397"/>
                </a:cubicBezTo>
                <a:cubicBezTo>
                  <a:pt x="66" y="405"/>
                  <a:pt x="83" y="414"/>
                  <a:pt x="91" y="414"/>
                </a:cubicBezTo>
                <a:cubicBezTo>
                  <a:pt x="307" y="414"/>
                  <a:pt x="307" y="414"/>
                  <a:pt x="307" y="414"/>
                </a:cubicBezTo>
                <a:cubicBezTo>
                  <a:pt x="323" y="414"/>
                  <a:pt x="332" y="405"/>
                  <a:pt x="340" y="397"/>
                </a:cubicBezTo>
                <a:cubicBezTo>
                  <a:pt x="348" y="389"/>
                  <a:pt x="357" y="372"/>
                  <a:pt x="357" y="364"/>
                </a:cubicBezTo>
                <a:cubicBezTo>
                  <a:pt x="340" y="66"/>
                  <a:pt x="340" y="66"/>
                  <a:pt x="340" y="66"/>
                </a:cubicBezTo>
                <a:cubicBezTo>
                  <a:pt x="340" y="50"/>
                  <a:pt x="332" y="41"/>
                  <a:pt x="315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1">
            <a:extLst>
              <a:ext uri="{FF2B5EF4-FFF2-40B4-BE49-F238E27FC236}">
                <a16:creationId xmlns:a16="http://schemas.microsoft.com/office/drawing/2014/main" id="{E3E4BD0F-8C66-B241-8E90-3C254769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360" y="6557739"/>
            <a:ext cx="219702" cy="239231"/>
          </a:xfrm>
          <a:custGeom>
            <a:avLst/>
            <a:gdLst>
              <a:gd name="T0" fmla="*/ 183 w 200"/>
              <a:gd name="T1" fmla="*/ 216 h 217"/>
              <a:gd name="T2" fmla="*/ 183 w 200"/>
              <a:gd name="T3" fmla="*/ 216 h 217"/>
              <a:gd name="T4" fmla="*/ 183 w 200"/>
              <a:gd name="T5" fmla="*/ 216 h 217"/>
              <a:gd name="T6" fmla="*/ 158 w 200"/>
              <a:gd name="T7" fmla="*/ 191 h 217"/>
              <a:gd name="T8" fmla="*/ 158 w 200"/>
              <a:gd name="T9" fmla="*/ 108 h 217"/>
              <a:gd name="T10" fmla="*/ 108 w 200"/>
              <a:gd name="T11" fmla="*/ 50 h 217"/>
              <a:gd name="T12" fmla="*/ 50 w 200"/>
              <a:gd name="T13" fmla="*/ 108 h 217"/>
              <a:gd name="T14" fmla="*/ 50 w 200"/>
              <a:gd name="T15" fmla="*/ 191 h 217"/>
              <a:gd name="T16" fmla="*/ 25 w 200"/>
              <a:gd name="T17" fmla="*/ 216 h 217"/>
              <a:gd name="T18" fmla="*/ 25 w 200"/>
              <a:gd name="T19" fmla="*/ 216 h 217"/>
              <a:gd name="T20" fmla="*/ 0 w 200"/>
              <a:gd name="T21" fmla="*/ 191 h 217"/>
              <a:gd name="T22" fmla="*/ 0 w 200"/>
              <a:gd name="T23" fmla="*/ 108 h 217"/>
              <a:gd name="T24" fmla="*/ 100 w 200"/>
              <a:gd name="T25" fmla="*/ 8 h 217"/>
              <a:gd name="T26" fmla="*/ 199 w 200"/>
              <a:gd name="T27" fmla="*/ 108 h 217"/>
              <a:gd name="T28" fmla="*/ 199 w 200"/>
              <a:gd name="T29" fmla="*/ 191 h 217"/>
              <a:gd name="T30" fmla="*/ 183 w 200"/>
              <a:gd name="T3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7">
                <a:moveTo>
                  <a:pt x="183" y="216"/>
                </a:moveTo>
                <a:lnTo>
                  <a:pt x="183" y="216"/>
                </a:lnTo>
                <a:lnTo>
                  <a:pt x="183" y="216"/>
                </a:lnTo>
                <a:cubicBezTo>
                  <a:pt x="166" y="216"/>
                  <a:pt x="158" y="199"/>
                  <a:pt x="158" y="191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58" y="75"/>
                  <a:pt x="141" y="50"/>
                  <a:pt x="108" y="50"/>
                </a:cubicBezTo>
                <a:cubicBezTo>
                  <a:pt x="75" y="50"/>
                  <a:pt x="50" y="75"/>
                  <a:pt x="50" y="108"/>
                </a:cubicBezTo>
                <a:cubicBezTo>
                  <a:pt x="50" y="191"/>
                  <a:pt x="50" y="191"/>
                  <a:pt x="50" y="191"/>
                </a:cubicBezTo>
                <a:cubicBezTo>
                  <a:pt x="50" y="199"/>
                  <a:pt x="42" y="216"/>
                  <a:pt x="25" y="216"/>
                </a:cubicBezTo>
                <a:lnTo>
                  <a:pt x="25" y="216"/>
                </a:lnTo>
                <a:cubicBezTo>
                  <a:pt x="17" y="216"/>
                  <a:pt x="0" y="199"/>
                  <a:pt x="0" y="19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8"/>
                  <a:pt x="42" y="8"/>
                  <a:pt x="100" y="8"/>
                </a:cubicBezTo>
                <a:cubicBezTo>
                  <a:pt x="158" y="0"/>
                  <a:pt x="199" y="50"/>
                  <a:pt x="199" y="108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9" y="199"/>
                  <a:pt x="191" y="216"/>
                  <a:pt x="183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2">
            <a:extLst>
              <a:ext uri="{FF2B5EF4-FFF2-40B4-BE49-F238E27FC236}">
                <a16:creationId xmlns:a16="http://schemas.microsoft.com/office/drawing/2014/main" id="{27DB4C28-8C9D-F148-AD20-C4945F87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569" y="8632715"/>
            <a:ext cx="561463" cy="537053"/>
          </a:xfrm>
          <a:custGeom>
            <a:avLst/>
            <a:gdLst>
              <a:gd name="T0" fmla="*/ 432 w 507"/>
              <a:gd name="T1" fmla="*/ 482 h 483"/>
              <a:gd name="T2" fmla="*/ 432 w 507"/>
              <a:gd name="T3" fmla="*/ 482 h 483"/>
              <a:gd name="T4" fmla="*/ 75 w 507"/>
              <a:gd name="T5" fmla="*/ 482 h 483"/>
              <a:gd name="T6" fmla="*/ 0 w 507"/>
              <a:gd name="T7" fmla="*/ 415 h 483"/>
              <a:gd name="T8" fmla="*/ 0 w 507"/>
              <a:gd name="T9" fmla="*/ 67 h 483"/>
              <a:gd name="T10" fmla="*/ 75 w 507"/>
              <a:gd name="T11" fmla="*/ 0 h 483"/>
              <a:gd name="T12" fmla="*/ 108 w 507"/>
              <a:gd name="T13" fmla="*/ 0 h 483"/>
              <a:gd name="T14" fmla="*/ 108 w 507"/>
              <a:gd name="T15" fmla="*/ 42 h 483"/>
              <a:gd name="T16" fmla="*/ 75 w 507"/>
              <a:gd name="T17" fmla="*/ 42 h 483"/>
              <a:gd name="T18" fmla="*/ 42 w 507"/>
              <a:gd name="T19" fmla="*/ 67 h 483"/>
              <a:gd name="T20" fmla="*/ 42 w 507"/>
              <a:gd name="T21" fmla="*/ 415 h 483"/>
              <a:gd name="T22" fmla="*/ 75 w 507"/>
              <a:gd name="T23" fmla="*/ 440 h 483"/>
              <a:gd name="T24" fmla="*/ 432 w 507"/>
              <a:gd name="T25" fmla="*/ 440 h 483"/>
              <a:gd name="T26" fmla="*/ 465 w 507"/>
              <a:gd name="T27" fmla="*/ 415 h 483"/>
              <a:gd name="T28" fmla="*/ 465 w 507"/>
              <a:gd name="T29" fmla="*/ 67 h 483"/>
              <a:gd name="T30" fmla="*/ 432 w 507"/>
              <a:gd name="T31" fmla="*/ 42 h 483"/>
              <a:gd name="T32" fmla="*/ 398 w 507"/>
              <a:gd name="T33" fmla="*/ 42 h 483"/>
              <a:gd name="T34" fmla="*/ 398 w 507"/>
              <a:gd name="T35" fmla="*/ 0 h 483"/>
              <a:gd name="T36" fmla="*/ 432 w 507"/>
              <a:gd name="T37" fmla="*/ 0 h 483"/>
              <a:gd name="T38" fmla="*/ 506 w 507"/>
              <a:gd name="T39" fmla="*/ 67 h 483"/>
              <a:gd name="T40" fmla="*/ 506 w 507"/>
              <a:gd name="T41" fmla="*/ 415 h 483"/>
              <a:gd name="T42" fmla="*/ 432 w 507"/>
              <a:gd name="T43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7" h="483">
                <a:moveTo>
                  <a:pt x="432" y="482"/>
                </a:moveTo>
                <a:lnTo>
                  <a:pt x="432" y="482"/>
                </a:lnTo>
                <a:cubicBezTo>
                  <a:pt x="75" y="482"/>
                  <a:pt x="75" y="482"/>
                  <a:pt x="75" y="482"/>
                </a:cubicBezTo>
                <a:cubicBezTo>
                  <a:pt x="33" y="482"/>
                  <a:pt x="0" y="448"/>
                  <a:pt x="0" y="41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3"/>
                  <a:pt x="33" y="0"/>
                  <a:pt x="7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2"/>
                  <a:pt x="108" y="42"/>
                  <a:pt x="108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58" y="42"/>
                  <a:pt x="42" y="58"/>
                  <a:pt x="42" y="67"/>
                </a:cubicBezTo>
                <a:cubicBezTo>
                  <a:pt x="42" y="415"/>
                  <a:pt x="42" y="415"/>
                  <a:pt x="42" y="415"/>
                </a:cubicBezTo>
                <a:cubicBezTo>
                  <a:pt x="42" y="423"/>
                  <a:pt x="58" y="440"/>
                  <a:pt x="75" y="440"/>
                </a:cubicBezTo>
                <a:cubicBezTo>
                  <a:pt x="432" y="440"/>
                  <a:pt x="432" y="440"/>
                  <a:pt x="432" y="440"/>
                </a:cubicBezTo>
                <a:cubicBezTo>
                  <a:pt x="448" y="440"/>
                  <a:pt x="465" y="423"/>
                  <a:pt x="465" y="415"/>
                </a:cubicBezTo>
                <a:cubicBezTo>
                  <a:pt x="465" y="67"/>
                  <a:pt x="465" y="67"/>
                  <a:pt x="465" y="67"/>
                </a:cubicBezTo>
                <a:cubicBezTo>
                  <a:pt x="465" y="58"/>
                  <a:pt x="448" y="42"/>
                  <a:pt x="432" y="42"/>
                </a:cubicBezTo>
                <a:cubicBezTo>
                  <a:pt x="398" y="42"/>
                  <a:pt x="398" y="42"/>
                  <a:pt x="398" y="42"/>
                </a:cubicBezTo>
                <a:cubicBezTo>
                  <a:pt x="398" y="0"/>
                  <a:pt x="398" y="0"/>
                  <a:pt x="398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73" y="0"/>
                  <a:pt x="506" y="33"/>
                  <a:pt x="506" y="67"/>
                </a:cubicBezTo>
                <a:cubicBezTo>
                  <a:pt x="506" y="415"/>
                  <a:pt x="506" y="415"/>
                  <a:pt x="506" y="415"/>
                </a:cubicBezTo>
                <a:cubicBezTo>
                  <a:pt x="506" y="448"/>
                  <a:pt x="473" y="482"/>
                  <a:pt x="432" y="4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3">
            <a:extLst>
              <a:ext uri="{FF2B5EF4-FFF2-40B4-BE49-F238E27FC236}">
                <a16:creationId xmlns:a16="http://schemas.microsoft.com/office/drawing/2014/main" id="{AFDB472F-E021-E047-98A4-C36D2BDE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803" y="8559482"/>
            <a:ext cx="248996" cy="48823"/>
          </a:xfrm>
          <a:custGeom>
            <a:avLst/>
            <a:gdLst>
              <a:gd name="T0" fmla="*/ 224 w 225"/>
              <a:gd name="T1" fmla="*/ 41 h 42"/>
              <a:gd name="T2" fmla="*/ 0 w 225"/>
              <a:gd name="T3" fmla="*/ 41 h 42"/>
              <a:gd name="T4" fmla="*/ 0 w 225"/>
              <a:gd name="T5" fmla="*/ 0 h 42"/>
              <a:gd name="T6" fmla="*/ 224 w 225"/>
              <a:gd name="T7" fmla="*/ 0 h 42"/>
              <a:gd name="T8" fmla="*/ 224 w 225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42">
                <a:moveTo>
                  <a:pt x="224" y="41"/>
                </a:moveTo>
                <a:lnTo>
                  <a:pt x="0" y="41"/>
                </a:lnTo>
                <a:lnTo>
                  <a:pt x="0" y="0"/>
                </a:lnTo>
                <a:lnTo>
                  <a:pt x="224" y="0"/>
                </a:lnTo>
                <a:lnTo>
                  <a:pt x="224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4">
            <a:extLst>
              <a:ext uri="{FF2B5EF4-FFF2-40B4-BE49-F238E27FC236}">
                <a16:creationId xmlns:a16="http://schemas.microsoft.com/office/drawing/2014/main" id="{AF96FEC3-C598-0746-895E-CCFE4903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036" y="8559482"/>
            <a:ext cx="156234" cy="131821"/>
          </a:xfrm>
          <a:custGeom>
            <a:avLst/>
            <a:gdLst>
              <a:gd name="T0" fmla="*/ 25 w 142"/>
              <a:gd name="T1" fmla="*/ 99 h 117"/>
              <a:gd name="T2" fmla="*/ 25 w 142"/>
              <a:gd name="T3" fmla="*/ 99 h 117"/>
              <a:gd name="T4" fmla="*/ 0 w 142"/>
              <a:gd name="T5" fmla="*/ 75 h 117"/>
              <a:gd name="T6" fmla="*/ 67 w 142"/>
              <a:gd name="T7" fmla="*/ 8 h 117"/>
              <a:gd name="T8" fmla="*/ 83 w 142"/>
              <a:gd name="T9" fmla="*/ 0 h 117"/>
              <a:gd name="T10" fmla="*/ 100 w 142"/>
              <a:gd name="T11" fmla="*/ 8 h 117"/>
              <a:gd name="T12" fmla="*/ 133 w 142"/>
              <a:gd name="T13" fmla="*/ 75 h 117"/>
              <a:gd name="T14" fmla="*/ 125 w 142"/>
              <a:gd name="T15" fmla="*/ 108 h 117"/>
              <a:gd name="T16" fmla="*/ 125 w 142"/>
              <a:gd name="T17" fmla="*/ 108 h 117"/>
              <a:gd name="T18" fmla="*/ 100 w 142"/>
              <a:gd name="T19" fmla="*/ 99 h 117"/>
              <a:gd name="T20" fmla="*/ 75 w 142"/>
              <a:gd name="T21" fmla="*/ 58 h 117"/>
              <a:gd name="T22" fmla="*/ 25 w 142"/>
              <a:gd name="T23" fmla="*/ 99 h 117"/>
              <a:gd name="T24" fmla="*/ 100 w 142"/>
              <a:gd name="T25" fmla="*/ 33 h 117"/>
              <a:gd name="T26" fmla="*/ 100 w 142"/>
              <a:gd name="T27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17">
                <a:moveTo>
                  <a:pt x="25" y="99"/>
                </a:moveTo>
                <a:lnTo>
                  <a:pt x="25" y="99"/>
                </a:lnTo>
                <a:cubicBezTo>
                  <a:pt x="0" y="75"/>
                  <a:pt x="0" y="75"/>
                  <a:pt x="0" y="75"/>
                </a:cubicBezTo>
                <a:cubicBezTo>
                  <a:pt x="67" y="8"/>
                  <a:pt x="67" y="8"/>
                  <a:pt x="67" y="8"/>
                </a:cubicBezTo>
                <a:cubicBezTo>
                  <a:pt x="67" y="0"/>
                  <a:pt x="75" y="0"/>
                  <a:pt x="83" y="0"/>
                </a:cubicBezTo>
                <a:cubicBezTo>
                  <a:pt x="91" y="0"/>
                  <a:pt x="100" y="0"/>
                  <a:pt x="100" y="8"/>
                </a:cubicBezTo>
                <a:cubicBezTo>
                  <a:pt x="133" y="75"/>
                  <a:pt x="133" y="75"/>
                  <a:pt x="133" y="75"/>
                </a:cubicBezTo>
                <a:cubicBezTo>
                  <a:pt x="141" y="91"/>
                  <a:pt x="133" y="99"/>
                  <a:pt x="125" y="108"/>
                </a:cubicBezTo>
                <a:lnTo>
                  <a:pt x="125" y="108"/>
                </a:lnTo>
                <a:cubicBezTo>
                  <a:pt x="116" y="116"/>
                  <a:pt x="100" y="108"/>
                  <a:pt x="100" y="99"/>
                </a:cubicBezTo>
                <a:cubicBezTo>
                  <a:pt x="75" y="58"/>
                  <a:pt x="75" y="58"/>
                  <a:pt x="75" y="58"/>
                </a:cubicBezTo>
                <a:lnTo>
                  <a:pt x="25" y="99"/>
                </a:lnTo>
                <a:close/>
                <a:moveTo>
                  <a:pt x="100" y="33"/>
                </a:moveTo>
                <a:lnTo>
                  <a:pt x="100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5">
            <a:extLst>
              <a:ext uri="{FF2B5EF4-FFF2-40B4-BE49-F238E27FC236}">
                <a16:creationId xmlns:a16="http://schemas.microsoft.com/office/drawing/2014/main" id="{ECCDA58C-5571-AB4F-A27F-6946A6A5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1565" y="8632715"/>
            <a:ext cx="219705" cy="146469"/>
          </a:xfrm>
          <a:custGeom>
            <a:avLst/>
            <a:gdLst>
              <a:gd name="T0" fmla="*/ 83 w 200"/>
              <a:gd name="T1" fmla="*/ 133 h 134"/>
              <a:gd name="T2" fmla="*/ 83 w 200"/>
              <a:gd name="T3" fmla="*/ 133 h 134"/>
              <a:gd name="T4" fmla="*/ 83 w 200"/>
              <a:gd name="T5" fmla="*/ 133 h 134"/>
              <a:gd name="T6" fmla="*/ 50 w 200"/>
              <a:gd name="T7" fmla="*/ 125 h 134"/>
              <a:gd name="T8" fmla="*/ 0 w 200"/>
              <a:gd name="T9" fmla="*/ 67 h 134"/>
              <a:gd name="T10" fmla="*/ 58 w 200"/>
              <a:gd name="T11" fmla="*/ 9 h 134"/>
              <a:gd name="T12" fmla="*/ 83 w 200"/>
              <a:gd name="T13" fmla="*/ 33 h 134"/>
              <a:gd name="T14" fmla="*/ 58 w 200"/>
              <a:gd name="T15" fmla="*/ 67 h 134"/>
              <a:gd name="T16" fmla="*/ 83 w 200"/>
              <a:gd name="T17" fmla="*/ 92 h 134"/>
              <a:gd name="T18" fmla="*/ 158 w 200"/>
              <a:gd name="T19" fmla="*/ 9 h 134"/>
              <a:gd name="T20" fmla="*/ 191 w 200"/>
              <a:gd name="T21" fmla="*/ 9 h 134"/>
              <a:gd name="T22" fmla="*/ 191 w 200"/>
              <a:gd name="T23" fmla="*/ 9 h 134"/>
              <a:gd name="T24" fmla="*/ 191 w 200"/>
              <a:gd name="T25" fmla="*/ 33 h 134"/>
              <a:gd name="T26" fmla="*/ 108 w 200"/>
              <a:gd name="T27" fmla="*/ 125 h 134"/>
              <a:gd name="T28" fmla="*/ 83 w 200"/>
              <a:gd name="T29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4">
                <a:moveTo>
                  <a:pt x="83" y="133"/>
                </a:moveTo>
                <a:lnTo>
                  <a:pt x="83" y="133"/>
                </a:lnTo>
                <a:lnTo>
                  <a:pt x="83" y="133"/>
                </a:lnTo>
                <a:cubicBezTo>
                  <a:pt x="67" y="133"/>
                  <a:pt x="58" y="133"/>
                  <a:pt x="50" y="125"/>
                </a:cubicBezTo>
                <a:cubicBezTo>
                  <a:pt x="0" y="67"/>
                  <a:pt x="0" y="67"/>
                  <a:pt x="0" y="67"/>
                </a:cubicBezTo>
                <a:cubicBezTo>
                  <a:pt x="58" y="9"/>
                  <a:pt x="58" y="9"/>
                  <a:pt x="58" y="9"/>
                </a:cubicBezTo>
                <a:cubicBezTo>
                  <a:pt x="83" y="33"/>
                  <a:pt x="83" y="33"/>
                  <a:pt x="83" y="33"/>
                </a:cubicBezTo>
                <a:cubicBezTo>
                  <a:pt x="58" y="67"/>
                  <a:pt x="58" y="67"/>
                  <a:pt x="58" y="67"/>
                </a:cubicBezTo>
                <a:cubicBezTo>
                  <a:pt x="83" y="92"/>
                  <a:pt x="83" y="92"/>
                  <a:pt x="83" y="92"/>
                </a:cubicBezTo>
                <a:cubicBezTo>
                  <a:pt x="158" y="9"/>
                  <a:pt x="158" y="9"/>
                  <a:pt x="158" y="9"/>
                </a:cubicBezTo>
                <a:cubicBezTo>
                  <a:pt x="166" y="0"/>
                  <a:pt x="183" y="0"/>
                  <a:pt x="191" y="9"/>
                </a:cubicBezTo>
                <a:lnTo>
                  <a:pt x="191" y="9"/>
                </a:lnTo>
                <a:cubicBezTo>
                  <a:pt x="199" y="17"/>
                  <a:pt x="199" y="25"/>
                  <a:pt x="191" y="33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0" y="133"/>
                  <a:pt x="92" y="133"/>
                  <a:pt x="83" y="1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6">
            <a:extLst>
              <a:ext uri="{FF2B5EF4-FFF2-40B4-BE49-F238E27FC236}">
                <a16:creationId xmlns:a16="http://schemas.microsoft.com/office/drawing/2014/main" id="{1D9DB6F8-345F-1940-A36C-DC5C858C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331" y="8559482"/>
            <a:ext cx="156234" cy="131821"/>
          </a:xfrm>
          <a:custGeom>
            <a:avLst/>
            <a:gdLst>
              <a:gd name="T0" fmla="*/ 116 w 142"/>
              <a:gd name="T1" fmla="*/ 99 h 117"/>
              <a:gd name="T2" fmla="*/ 116 w 142"/>
              <a:gd name="T3" fmla="*/ 99 h 117"/>
              <a:gd name="T4" fmla="*/ 141 w 142"/>
              <a:gd name="T5" fmla="*/ 75 h 117"/>
              <a:gd name="T6" fmla="*/ 75 w 142"/>
              <a:gd name="T7" fmla="*/ 8 h 117"/>
              <a:gd name="T8" fmla="*/ 58 w 142"/>
              <a:gd name="T9" fmla="*/ 0 h 117"/>
              <a:gd name="T10" fmla="*/ 42 w 142"/>
              <a:gd name="T11" fmla="*/ 8 h 117"/>
              <a:gd name="T12" fmla="*/ 8 w 142"/>
              <a:gd name="T13" fmla="*/ 75 h 117"/>
              <a:gd name="T14" fmla="*/ 17 w 142"/>
              <a:gd name="T15" fmla="*/ 108 h 117"/>
              <a:gd name="T16" fmla="*/ 17 w 142"/>
              <a:gd name="T17" fmla="*/ 108 h 117"/>
              <a:gd name="T18" fmla="*/ 42 w 142"/>
              <a:gd name="T19" fmla="*/ 99 h 117"/>
              <a:gd name="T20" fmla="*/ 67 w 142"/>
              <a:gd name="T21" fmla="*/ 58 h 117"/>
              <a:gd name="T22" fmla="*/ 116 w 142"/>
              <a:gd name="T23" fmla="*/ 99 h 117"/>
              <a:gd name="T24" fmla="*/ 42 w 142"/>
              <a:gd name="T25" fmla="*/ 33 h 117"/>
              <a:gd name="T26" fmla="*/ 42 w 142"/>
              <a:gd name="T27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17">
                <a:moveTo>
                  <a:pt x="116" y="99"/>
                </a:moveTo>
                <a:lnTo>
                  <a:pt x="116" y="99"/>
                </a:lnTo>
                <a:cubicBezTo>
                  <a:pt x="141" y="75"/>
                  <a:pt x="141" y="75"/>
                  <a:pt x="141" y="75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0"/>
                  <a:pt x="67" y="0"/>
                  <a:pt x="58" y="0"/>
                </a:cubicBezTo>
                <a:cubicBezTo>
                  <a:pt x="50" y="0"/>
                  <a:pt x="42" y="0"/>
                  <a:pt x="42" y="8"/>
                </a:cubicBezTo>
                <a:cubicBezTo>
                  <a:pt x="8" y="75"/>
                  <a:pt x="8" y="75"/>
                  <a:pt x="8" y="75"/>
                </a:cubicBezTo>
                <a:cubicBezTo>
                  <a:pt x="0" y="91"/>
                  <a:pt x="8" y="99"/>
                  <a:pt x="17" y="108"/>
                </a:cubicBezTo>
                <a:lnTo>
                  <a:pt x="17" y="108"/>
                </a:lnTo>
                <a:cubicBezTo>
                  <a:pt x="25" y="116"/>
                  <a:pt x="42" y="108"/>
                  <a:pt x="42" y="99"/>
                </a:cubicBezTo>
                <a:cubicBezTo>
                  <a:pt x="67" y="58"/>
                  <a:pt x="67" y="58"/>
                  <a:pt x="67" y="58"/>
                </a:cubicBezTo>
                <a:lnTo>
                  <a:pt x="116" y="99"/>
                </a:lnTo>
                <a:close/>
                <a:moveTo>
                  <a:pt x="42" y="33"/>
                </a:moveTo>
                <a:lnTo>
                  <a:pt x="42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7">
            <a:extLst>
              <a:ext uri="{FF2B5EF4-FFF2-40B4-BE49-F238E27FC236}">
                <a16:creationId xmlns:a16="http://schemas.microsoft.com/office/drawing/2014/main" id="{B17C1FF5-256B-C64B-88EC-65A09A744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331" y="8632715"/>
            <a:ext cx="219705" cy="146469"/>
          </a:xfrm>
          <a:custGeom>
            <a:avLst/>
            <a:gdLst>
              <a:gd name="T0" fmla="*/ 116 w 200"/>
              <a:gd name="T1" fmla="*/ 133 h 134"/>
              <a:gd name="T2" fmla="*/ 116 w 200"/>
              <a:gd name="T3" fmla="*/ 133 h 134"/>
              <a:gd name="T4" fmla="*/ 116 w 200"/>
              <a:gd name="T5" fmla="*/ 133 h 134"/>
              <a:gd name="T6" fmla="*/ 149 w 200"/>
              <a:gd name="T7" fmla="*/ 125 h 134"/>
              <a:gd name="T8" fmla="*/ 199 w 200"/>
              <a:gd name="T9" fmla="*/ 67 h 134"/>
              <a:gd name="T10" fmla="*/ 141 w 200"/>
              <a:gd name="T11" fmla="*/ 9 h 134"/>
              <a:gd name="T12" fmla="*/ 116 w 200"/>
              <a:gd name="T13" fmla="*/ 33 h 134"/>
              <a:gd name="T14" fmla="*/ 141 w 200"/>
              <a:gd name="T15" fmla="*/ 67 h 134"/>
              <a:gd name="T16" fmla="*/ 116 w 200"/>
              <a:gd name="T17" fmla="*/ 92 h 134"/>
              <a:gd name="T18" fmla="*/ 42 w 200"/>
              <a:gd name="T19" fmla="*/ 9 h 134"/>
              <a:gd name="T20" fmla="*/ 8 w 200"/>
              <a:gd name="T21" fmla="*/ 9 h 134"/>
              <a:gd name="T22" fmla="*/ 8 w 200"/>
              <a:gd name="T23" fmla="*/ 9 h 134"/>
              <a:gd name="T24" fmla="*/ 8 w 200"/>
              <a:gd name="T25" fmla="*/ 33 h 134"/>
              <a:gd name="T26" fmla="*/ 91 w 200"/>
              <a:gd name="T27" fmla="*/ 125 h 134"/>
              <a:gd name="T28" fmla="*/ 116 w 200"/>
              <a:gd name="T29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4">
                <a:moveTo>
                  <a:pt x="116" y="133"/>
                </a:moveTo>
                <a:lnTo>
                  <a:pt x="116" y="133"/>
                </a:lnTo>
                <a:lnTo>
                  <a:pt x="116" y="133"/>
                </a:lnTo>
                <a:cubicBezTo>
                  <a:pt x="133" y="133"/>
                  <a:pt x="141" y="133"/>
                  <a:pt x="149" y="125"/>
                </a:cubicBezTo>
                <a:cubicBezTo>
                  <a:pt x="199" y="67"/>
                  <a:pt x="199" y="67"/>
                  <a:pt x="199" y="67"/>
                </a:cubicBezTo>
                <a:cubicBezTo>
                  <a:pt x="141" y="9"/>
                  <a:pt x="141" y="9"/>
                  <a:pt x="141" y="9"/>
                </a:cubicBezTo>
                <a:cubicBezTo>
                  <a:pt x="116" y="33"/>
                  <a:pt x="116" y="33"/>
                  <a:pt x="116" y="33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42" y="9"/>
                  <a:pt x="42" y="9"/>
                  <a:pt x="42" y="9"/>
                </a:cubicBezTo>
                <a:cubicBezTo>
                  <a:pt x="33" y="0"/>
                  <a:pt x="25" y="0"/>
                  <a:pt x="8" y="9"/>
                </a:cubicBezTo>
                <a:lnTo>
                  <a:pt x="8" y="9"/>
                </a:lnTo>
                <a:cubicBezTo>
                  <a:pt x="0" y="17"/>
                  <a:pt x="0" y="25"/>
                  <a:pt x="8" y="33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100" y="133"/>
                  <a:pt x="108" y="133"/>
                  <a:pt x="116" y="1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8">
            <a:extLst>
              <a:ext uri="{FF2B5EF4-FFF2-40B4-BE49-F238E27FC236}">
                <a16:creationId xmlns:a16="http://schemas.microsoft.com/office/drawing/2014/main" id="{30577AE9-4AFA-3D49-9E69-C1B12CF8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094" y="8852419"/>
            <a:ext cx="117175" cy="39058"/>
          </a:xfrm>
          <a:custGeom>
            <a:avLst/>
            <a:gdLst>
              <a:gd name="T0" fmla="*/ 0 w 108"/>
              <a:gd name="T1" fmla="*/ 17 h 34"/>
              <a:gd name="T2" fmla="*/ 0 w 108"/>
              <a:gd name="T3" fmla="*/ 17 h 34"/>
              <a:gd name="T4" fmla="*/ 0 w 108"/>
              <a:gd name="T5" fmla="*/ 17 h 34"/>
              <a:gd name="T6" fmla="*/ 16 w 108"/>
              <a:gd name="T7" fmla="*/ 0 h 34"/>
              <a:gd name="T8" fmla="*/ 91 w 108"/>
              <a:gd name="T9" fmla="*/ 0 h 34"/>
              <a:gd name="T10" fmla="*/ 107 w 108"/>
              <a:gd name="T11" fmla="*/ 17 h 34"/>
              <a:gd name="T12" fmla="*/ 107 w 108"/>
              <a:gd name="T13" fmla="*/ 17 h 34"/>
              <a:gd name="T14" fmla="*/ 91 w 108"/>
              <a:gd name="T15" fmla="*/ 33 h 34"/>
              <a:gd name="T16" fmla="*/ 16 w 108"/>
              <a:gd name="T17" fmla="*/ 33 h 34"/>
              <a:gd name="T18" fmla="*/ 0 w 108"/>
              <a:gd name="T1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34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7" y="9"/>
                  <a:pt x="107" y="17"/>
                </a:cubicBezTo>
                <a:lnTo>
                  <a:pt x="107" y="17"/>
                </a:lnTo>
                <a:cubicBezTo>
                  <a:pt x="107" y="25"/>
                  <a:pt x="99" y="33"/>
                  <a:pt x="91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9">
            <a:extLst>
              <a:ext uri="{FF2B5EF4-FFF2-40B4-BE49-F238E27FC236}">
                <a16:creationId xmlns:a16="http://schemas.microsoft.com/office/drawing/2014/main" id="{E4072513-E961-B441-8B93-4777BFFD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1329" y="8862184"/>
            <a:ext cx="39058" cy="288054"/>
          </a:xfrm>
          <a:custGeom>
            <a:avLst/>
            <a:gdLst>
              <a:gd name="T0" fmla="*/ 34 w 35"/>
              <a:gd name="T1" fmla="*/ 257 h 258"/>
              <a:gd name="T2" fmla="*/ 34 w 35"/>
              <a:gd name="T3" fmla="*/ 257 h 258"/>
              <a:gd name="T4" fmla="*/ 0 w 35"/>
              <a:gd name="T5" fmla="*/ 257 h 258"/>
              <a:gd name="T6" fmla="*/ 0 w 35"/>
              <a:gd name="T7" fmla="*/ 16 h 258"/>
              <a:gd name="T8" fmla="*/ 17 w 35"/>
              <a:gd name="T9" fmla="*/ 0 h 258"/>
              <a:gd name="T10" fmla="*/ 17 w 35"/>
              <a:gd name="T11" fmla="*/ 0 h 258"/>
              <a:gd name="T12" fmla="*/ 34 w 35"/>
              <a:gd name="T13" fmla="*/ 16 h 258"/>
              <a:gd name="T14" fmla="*/ 34 w 35"/>
              <a:gd name="T15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58">
                <a:moveTo>
                  <a:pt x="34" y="257"/>
                </a:moveTo>
                <a:lnTo>
                  <a:pt x="34" y="257"/>
                </a:lnTo>
                <a:cubicBezTo>
                  <a:pt x="0" y="257"/>
                  <a:pt x="0" y="257"/>
                  <a:pt x="0" y="2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4" y="8"/>
                  <a:pt x="34" y="16"/>
                </a:cubicBezTo>
                <a:lnTo>
                  <a:pt x="34" y="2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0">
            <a:extLst>
              <a:ext uri="{FF2B5EF4-FFF2-40B4-BE49-F238E27FC236}">
                <a16:creationId xmlns:a16="http://schemas.microsoft.com/office/drawing/2014/main" id="{2A74A1A9-3E10-524A-8666-60C2CF84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943" y="8574127"/>
            <a:ext cx="205057" cy="229470"/>
          </a:xfrm>
          <a:custGeom>
            <a:avLst/>
            <a:gdLst>
              <a:gd name="T0" fmla="*/ 9 w 184"/>
              <a:gd name="T1" fmla="*/ 199 h 208"/>
              <a:gd name="T2" fmla="*/ 9 w 184"/>
              <a:gd name="T3" fmla="*/ 199 h 208"/>
              <a:gd name="T4" fmla="*/ 9 w 184"/>
              <a:gd name="T5" fmla="*/ 199 h 208"/>
              <a:gd name="T6" fmla="*/ 9 w 184"/>
              <a:gd name="T7" fmla="*/ 174 h 208"/>
              <a:gd name="T8" fmla="*/ 150 w 184"/>
              <a:gd name="T9" fmla="*/ 8 h 208"/>
              <a:gd name="T10" fmla="*/ 175 w 184"/>
              <a:gd name="T11" fmla="*/ 8 h 208"/>
              <a:gd name="T12" fmla="*/ 175 w 184"/>
              <a:gd name="T13" fmla="*/ 8 h 208"/>
              <a:gd name="T14" fmla="*/ 183 w 184"/>
              <a:gd name="T15" fmla="*/ 33 h 208"/>
              <a:gd name="T16" fmla="*/ 34 w 184"/>
              <a:gd name="T17" fmla="*/ 199 h 208"/>
              <a:gd name="T18" fmla="*/ 9 w 184"/>
              <a:gd name="T19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208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9" y="190"/>
                  <a:pt x="0" y="182"/>
                  <a:pt x="9" y="174"/>
                </a:cubicBezTo>
                <a:cubicBezTo>
                  <a:pt x="150" y="8"/>
                  <a:pt x="150" y="8"/>
                  <a:pt x="150" y="8"/>
                </a:cubicBezTo>
                <a:cubicBezTo>
                  <a:pt x="158" y="0"/>
                  <a:pt x="166" y="0"/>
                  <a:pt x="175" y="8"/>
                </a:cubicBezTo>
                <a:lnTo>
                  <a:pt x="175" y="8"/>
                </a:lnTo>
                <a:cubicBezTo>
                  <a:pt x="183" y="16"/>
                  <a:pt x="183" y="24"/>
                  <a:pt x="183" y="33"/>
                </a:cubicBezTo>
                <a:cubicBezTo>
                  <a:pt x="34" y="199"/>
                  <a:pt x="34" y="199"/>
                  <a:pt x="34" y="199"/>
                </a:cubicBezTo>
                <a:cubicBezTo>
                  <a:pt x="25" y="207"/>
                  <a:pt x="17" y="207"/>
                  <a:pt x="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1">
            <a:extLst>
              <a:ext uri="{FF2B5EF4-FFF2-40B4-BE49-F238E27FC236}">
                <a16:creationId xmlns:a16="http://schemas.microsoft.com/office/drawing/2014/main" id="{353C7416-207C-9944-97E8-1A4ADB66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237" y="8705951"/>
            <a:ext cx="122056" cy="117175"/>
          </a:xfrm>
          <a:custGeom>
            <a:avLst/>
            <a:gdLst>
              <a:gd name="T0" fmla="*/ 50 w 109"/>
              <a:gd name="T1" fmla="*/ 107 h 108"/>
              <a:gd name="T2" fmla="*/ 50 w 109"/>
              <a:gd name="T3" fmla="*/ 107 h 108"/>
              <a:gd name="T4" fmla="*/ 0 w 109"/>
              <a:gd name="T5" fmla="*/ 49 h 108"/>
              <a:gd name="T6" fmla="*/ 50 w 109"/>
              <a:gd name="T7" fmla="*/ 0 h 108"/>
              <a:gd name="T8" fmla="*/ 108 w 109"/>
              <a:gd name="T9" fmla="*/ 49 h 108"/>
              <a:gd name="T10" fmla="*/ 50 w 109"/>
              <a:gd name="T11" fmla="*/ 107 h 108"/>
              <a:gd name="T12" fmla="*/ 50 w 109"/>
              <a:gd name="T13" fmla="*/ 33 h 108"/>
              <a:gd name="T14" fmla="*/ 50 w 109"/>
              <a:gd name="T15" fmla="*/ 33 h 108"/>
              <a:gd name="T16" fmla="*/ 33 w 109"/>
              <a:gd name="T17" fmla="*/ 49 h 108"/>
              <a:gd name="T18" fmla="*/ 50 w 109"/>
              <a:gd name="T19" fmla="*/ 74 h 108"/>
              <a:gd name="T20" fmla="*/ 75 w 109"/>
              <a:gd name="T21" fmla="*/ 49 h 108"/>
              <a:gd name="T22" fmla="*/ 50 w 109"/>
              <a:gd name="T23" fmla="*/ 3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8">
                <a:moveTo>
                  <a:pt x="50" y="107"/>
                </a:moveTo>
                <a:lnTo>
                  <a:pt x="50" y="107"/>
                </a:lnTo>
                <a:cubicBezTo>
                  <a:pt x="25" y="107"/>
                  <a:pt x="0" y="83"/>
                  <a:pt x="0" y="49"/>
                </a:cubicBezTo>
                <a:cubicBezTo>
                  <a:pt x="0" y="25"/>
                  <a:pt x="25" y="0"/>
                  <a:pt x="50" y="0"/>
                </a:cubicBezTo>
                <a:cubicBezTo>
                  <a:pt x="83" y="0"/>
                  <a:pt x="108" y="25"/>
                  <a:pt x="108" y="49"/>
                </a:cubicBezTo>
                <a:cubicBezTo>
                  <a:pt x="108" y="83"/>
                  <a:pt x="83" y="107"/>
                  <a:pt x="50" y="107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2" y="33"/>
                  <a:pt x="33" y="41"/>
                  <a:pt x="33" y="49"/>
                </a:cubicBezTo>
                <a:cubicBezTo>
                  <a:pt x="33" y="66"/>
                  <a:pt x="42" y="74"/>
                  <a:pt x="50" y="74"/>
                </a:cubicBezTo>
                <a:cubicBezTo>
                  <a:pt x="66" y="74"/>
                  <a:pt x="75" y="66"/>
                  <a:pt x="75" y="49"/>
                </a:cubicBezTo>
                <a:cubicBezTo>
                  <a:pt x="75" y="41"/>
                  <a:pt x="66" y="33"/>
                  <a:pt x="50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2">
            <a:extLst>
              <a:ext uri="{FF2B5EF4-FFF2-40B4-BE49-F238E27FC236}">
                <a16:creationId xmlns:a16="http://schemas.microsoft.com/office/drawing/2014/main" id="{154A951D-7CF7-A14F-9457-93A457F3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533" y="8559482"/>
            <a:ext cx="117175" cy="122056"/>
          </a:xfrm>
          <a:custGeom>
            <a:avLst/>
            <a:gdLst>
              <a:gd name="T0" fmla="*/ 49 w 108"/>
              <a:gd name="T1" fmla="*/ 108 h 109"/>
              <a:gd name="T2" fmla="*/ 49 w 108"/>
              <a:gd name="T3" fmla="*/ 108 h 109"/>
              <a:gd name="T4" fmla="*/ 0 w 108"/>
              <a:gd name="T5" fmla="*/ 58 h 109"/>
              <a:gd name="T6" fmla="*/ 49 w 108"/>
              <a:gd name="T7" fmla="*/ 0 h 109"/>
              <a:gd name="T8" fmla="*/ 107 w 108"/>
              <a:gd name="T9" fmla="*/ 58 h 109"/>
              <a:gd name="T10" fmla="*/ 49 w 108"/>
              <a:gd name="T11" fmla="*/ 108 h 109"/>
              <a:gd name="T12" fmla="*/ 49 w 108"/>
              <a:gd name="T13" fmla="*/ 33 h 109"/>
              <a:gd name="T14" fmla="*/ 49 w 108"/>
              <a:gd name="T15" fmla="*/ 33 h 109"/>
              <a:gd name="T16" fmla="*/ 33 w 108"/>
              <a:gd name="T17" fmla="*/ 58 h 109"/>
              <a:gd name="T18" fmla="*/ 49 w 108"/>
              <a:gd name="T19" fmla="*/ 75 h 109"/>
              <a:gd name="T20" fmla="*/ 74 w 108"/>
              <a:gd name="T21" fmla="*/ 58 h 109"/>
              <a:gd name="T22" fmla="*/ 49 w 108"/>
              <a:gd name="T23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9">
                <a:moveTo>
                  <a:pt x="49" y="108"/>
                </a:moveTo>
                <a:lnTo>
                  <a:pt x="49" y="108"/>
                </a:lnTo>
                <a:cubicBezTo>
                  <a:pt x="16" y="108"/>
                  <a:pt x="0" y="83"/>
                  <a:pt x="0" y="58"/>
                </a:cubicBezTo>
                <a:cubicBezTo>
                  <a:pt x="0" y="25"/>
                  <a:pt x="16" y="0"/>
                  <a:pt x="49" y="0"/>
                </a:cubicBezTo>
                <a:cubicBezTo>
                  <a:pt x="82" y="0"/>
                  <a:pt x="107" y="25"/>
                  <a:pt x="107" y="58"/>
                </a:cubicBezTo>
                <a:cubicBezTo>
                  <a:pt x="107" y="83"/>
                  <a:pt x="82" y="108"/>
                  <a:pt x="49" y="108"/>
                </a:cubicBezTo>
                <a:close/>
                <a:moveTo>
                  <a:pt x="49" y="33"/>
                </a:moveTo>
                <a:lnTo>
                  <a:pt x="49" y="33"/>
                </a:lnTo>
                <a:cubicBezTo>
                  <a:pt x="41" y="33"/>
                  <a:pt x="33" y="41"/>
                  <a:pt x="33" y="58"/>
                </a:cubicBezTo>
                <a:cubicBezTo>
                  <a:pt x="33" y="66"/>
                  <a:pt x="41" y="75"/>
                  <a:pt x="49" y="75"/>
                </a:cubicBezTo>
                <a:cubicBezTo>
                  <a:pt x="66" y="75"/>
                  <a:pt x="74" y="66"/>
                  <a:pt x="74" y="58"/>
                </a:cubicBezTo>
                <a:cubicBezTo>
                  <a:pt x="74" y="41"/>
                  <a:pt x="66" y="33"/>
                  <a:pt x="49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3">
            <a:extLst>
              <a:ext uri="{FF2B5EF4-FFF2-40B4-BE49-F238E27FC236}">
                <a16:creationId xmlns:a16="http://schemas.microsoft.com/office/drawing/2014/main" id="{BD51B0FF-3345-1243-84E0-6D01EC5A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32" y="8520423"/>
            <a:ext cx="19529" cy="39058"/>
          </a:xfrm>
          <a:custGeom>
            <a:avLst/>
            <a:gdLst>
              <a:gd name="T0" fmla="*/ 16 w 17"/>
              <a:gd name="T1" fmla="*/ 33 h 34"/>
              <a:gd name="T2" fmla="*/ 0 w 17"/>
              <a:gd name="T3" fmla="*/ 33 h 34"/>
              <a:gd name="T4" fmla="*/ 0 w 17"/>
              <a:gd name="T5" fmla="*/ 0 h 34"/>
              <a:gd name="T6" fmla="*/ 16 w 17"/>
              <a:gd name="T7" fmla="*/ 0 h 34"/>
              <a:gd name="T8" fmla="*/ 16 w 17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4">
                <a:moveTo>
                  <a:pt x="16" y="33"/>
                </a:moveTo>
                <a:lnTo>
                  <a:pt x="0" y="33"/>
                </a:lnTo>
                <a:lnTo>
                  <a:pt x="0" y="0"/>
                </a:lnTo>
                <a:lnTo>
                  <a:pt x="16" y="0"/>
                </a:lnTo>
                <a:lnTo>
                  <a:pt x="16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4">
            <a:extLst>
              <a:ext uri="{FF2B5EF4-FFF2-40B4-BE49-F238E27FC236}">
                <a16:creationId xmlns:a16="http://schemas.microsoft.com/office/drawing/2014/main" id="{C5EF8ECD-C72D-E042-A719-A5C57CEF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32" y="8593656"/>
            <a:ext cx="19529" cy="73236"/>
          </a:xfrm>
          <a:custGeom>
            <a:avLst/>
            <a:gdLst>
              <a:gd name="T0" fmla="*/ 16 w 17"/>
              <a:gd name="T1" fmla="*/ 66 h 67"/>
              <a:gd name="T2" fmla="*/ 0 w 17"/>
              <a:gd name="T3" fmla="*/ 66 h 67"/>
              <a:gd name="T4" fmla="*/ 0 w 17"/>
              <a:gd name="T5" fmla="*/ 0 h 67"/>
              <a:gd name="T6" fmla="*/ 16 w 17"/>
              <a:gd name="T7" fmla="*/ 0 h 67"/>
              <a:gd name="T8" fmla="*/ 16 w 17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7">
                <a:moveTo>
                  <a:pt x="16" y="66"/>
                </a:moveTo>
                <a:lnTo>
                  <a:pt x="0" y="66"/>
                </a:lnTo>
                <a:lnTo>
                  <a:pt x="0" y="0"/>
                </a:lnTo>
                <a:lnTo>
                  <a:pt x="16" y="0"/>
                </a:lnTo>
                <a:lnTo>
                  <a:pt x="16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5">
            <a:extLst>
              <a:ext uri="{FF2B5EF4-FFF2-40B4-BE49-F238E27FC236}">
                <a16:creationId xmlns:a16="http://schemas.microsoft.com/office/drawing/2014/main" id="{92C1D31F-68C5-504C-833A-58C9679D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32" y="8705951"/>
            <a:ext cx="19529" cy="73233"/>
          </a:xfrm>
          <a:custGeom>
            <a:avLst/>
            <a:gdLst>
              <a:gd name="T0" fmla="*/ 16 w 17"/>
              <a:gd name="T1" fmla="*/ 66 h 67"/>
              <a:gd name="T2" fmla="*/ 0 w 17"/>
              <a:gd name="T3" fmla="*/ 66 h 67"/>
              <a:gd name="T4" fmla="*/ 0 w 17"/>
              <a:gd name="T5" fmla="*/ 0 h 67"/>
              <a:gd name="T6" fmla="*/ 16 w 17"/>
              <a:gd name="T7" fmla="*/ 0 h 67"/>
              <a:gd name="T8" fmla="*/ 16 w 17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7">
                <a:moveTo>
                  <a:pt x="16" y="66"/>
                </a:moveTo>
                <a:lnTo>
                  <a:pt x="0" y="66"/>
                </a:lnTo>
                <a:lnTo>
                  <a:pt x="0" y="0"/>
                </a:lnTo>
                <a:lnTo>
                  <a:pt x="16" y="0"/>
                </a:lnTo>
                <a:lnTo>
                  <a:pt x="16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6">
            <a:extLst>
              <a:ext uri="{FF2B5EF4-FFF2-40B4-BE49-F238E27FC236}">
                <a16:creationId xmlns:a16="http://schemas.microsoft.com/office/drawing/2014/main" id="{4980DE83-2E0E-D84D-99BB-54DC1A31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32" y="8813361"/>
            <a:ext cx="19529" cy="48823"/>
          </a:xfrm>
          <a:custGeom>
            <a:avLst/>
            <a:gdLst>
              <a:gd name="T0" fmla="*/ 16 w 17"/>
              <a:gd name="T1" fmla="*/ 42 h 43"/>
              <a:gd name="T2" fmla="*/ 0 w 17"/>
              <a:gd name="T3" fmla="*/ 42 h 43"/>
              <a:gd name="T4" fmla="*/ 0 w 17"/>
              <a:gd name="T5" fmla="*/ 0 h 43"/>
              <a:gd name="T6" fmla="*/ 16 w 17"/>
              <a:gd name="T7" fmla="*/ 0 h 43"/>
              <a:gd name="T8" fmla="*/ 16 w 17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6" y="42"/>
                </a:moveTo>
                <a:lnTo>
                  <a:pt x="0" y="42"/>
                </a:lnTo>
                <a:lnTo>
                  <a:pt x="0" y="0"/>
                </a:lnTo>
                <a:lnTo>
                  <a:pt x="16" y="0"/>
                </a:lnTo>
                <a:lnTo>
                  <a:pt x="16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7">
            <a:extLst>
              <a:ext uri="{FF2B5EF4-FFF2-40B4-BE49-F238E27FC236}">
                <a16:creationId xmlns:a16="http://schemas.microsoft.com/office/drawing/2014/main" id="{3B2CA8C5-280D-6F40-B2EC-032CE21E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005" y="8466716"/>
            <a:ext cx="615170" cy="449171"/>
          </a:xfrm>
          <a:custGeom>
            <a:avLst/>
            <a:gdLst>
              <a:gd name="T0" fmla="*/ 489 w 557"/>
              <a:gd name="T1" fmla="*/ 406 h 407"/>
              <a:gd name="T2" fmla="*/ 489 w 557"/>
              <a:gd name="T3" fmla="*/ 406 h 407"/>
              <a:gd name="T4" fmla="*/ 25 w 557"/>
              <a:gd name="T5" fmla="*/ 406 h 407"/>
              <a:gd name="T6" fmla="*/ 0 w 557"/>
              <a:gd name="T7" fmla="*/ 381 h 407"/>
              <a:gd name="T8" fmla="*/ 0 w 557"/>
              <a:gd name="T9" fmla="*/ 290 h 407"/>
              <a:gd name="T10" fmla="*/ 25 w 557"/>
              <a:gd name="T11" fmla="*/ 265 h 407"/>
              <a:gd name="T12" fmla="*/ 83 w 557"/>
              <a:gd name="T13" fmla="*/ 199 h 407"/>
              <a:gd name="T14" fmla="*/ 25 w 557"/>
              <a:gd name="T15" fmla="*/ 133 h 407"/>
              <a:gd name="T16" fmla="*/ 0 w 557"/>
              <a:gd name="T17" fmla="*/ 108 h 407"/>
              <a:gd name="T18" fmla="*/ 0 w 557"/>
              <a:gd name="T19" fmla="*/ 16 h 407"/>
              <a:gd name="T20" fmla="*/ 25 w 557"/>
              <a:gd name="T21" fmla="*/ 0 h 407"/>
              <a:gd name="T22" fmla="*/ 489 w 557"/>
              <a:gd name="T23" fmla="*/ 0 h 407"/>
              <a:gd name="T24" fmla="*/ 556 w 557"/>
              <a:gd name="T25" fmla="*/ 58 h 407"/>
              <a:gd name="T26" fmla="*/ 556 w 557"/>
              <a:gd name="T27" fmla="*/ 340 h 407"/>
              <a:gd name="T28" fmla="*/ 489 w 557"/>
              <a:gd name="T29" fmla="*/ 406 h 407"/>
              <a:gd name="T30" fmla="*/ 50 w 557"/>
              <a:gd name="T31" fmla="*/ 365 h 407"/>
              <a:gd name="T32" fmla="*/ 50 w 557"/>
              <a:gd name="T33" fmla="*/ 365 h 407"/>
              <a:gd name="T34" fmla="*/ 489 w 557"/>
              <a:gd name="T35" fmla="*/ 365 h 407"/>
              <a:gd name="T36" fmla="*/ 514 w 557"/>
              <a:gd name="T37" fmla="*/ 340 h 407"/>
              <a:gd name="T38" fmla="*/ 514 w 557"/>
              <a:gd name="T39" fmla="*/ 58 h 407"/>
              <a:gd name="T40" fmla="*/ 489 w 557"/>
              <a:gd name="T41" fmla="*/ 41 h 407"/>
              <a:gd name="T42" fmla="*/ 50 w 557"/>
              <a:gd name="T43" fmla="*/ 41 h 407"/>
              <a:gd name="T44" fmla="*/ 50 w 557"/>
              <a:gd name="T45" fmla="*/ 91 h 407"/>
              <a:gd name="T46" fmla="*/ 124 w 557"/>
              <a:gd name="T47" fmla="*/ 199 h 407"/>
              <a:gd name="T48" fmla="*/ 50 w 557"/>
              <a:gd name="T49" fmla="*/ 307 h 407"/>
              <a:gd name="T50" fmla="*/ 50 w 557"/>
              <a:gd name="T51" fmla="*/ 365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7" h="407">
                <a:moveTo>
                  <a:pt x="489" y="406"/>
                </a:moveTo>
                <a:lnTo>
                  <a:pt x="489" y="406"/>
                </a:lnTo>
                <a:cubicBezTo>
                  <a:pt x="25" y="406"/>
                  <a:pt x="25" y="406"/>
                  <a:pt x="25" y="406"/>
                </a:cubicBezTo>
                <a:cubicBezTo>
                  <a:pt x="17" y="406"/>
                  <a:pt x="0" y="398"/>
                  <a:pt x="0" y="381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82"/>
                  <a:pt x="8" y="274"/>
                  <a:pt x="25" y="265"/>
                </a:cubicBezTo>
                <a:cubicBezTo>
                  <a:pt x="58" y="265"/>
                  <a:pt x="83" y="232"/>
                  <a:pt x="83" y="199"/>
                </a:cubicBezTo>
                <a:cubicBezTo>
                  <a:pt x="83" y="166"/>
                  <a:pt x="58" y="141"/>
                  <a:pt x="25" y="133"/>
                </a:cubicBezTo>
                <a:cubicBezTo>
                  <a:pt x="8" y="133"/>
                  <a:pt x="0" y="124"/>
                  <a:pt x="0" y="10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7" y="0"/>
                  <a:pt x="25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31" y="0"/>
                  <a:pt x="556" y="25"/>
                  <a:pt x="556" y="58"/>
                </a:cubicBezTo>
                <a:cubicBezTo>
                  <a:pt x="556" y="340"/>
                  <a:pt x="556" y="340"/>
                  <a:pt x="556" y="340"/>
                </a:cubicBezTo>
                <a:cubicBezTo>
                  <a:pt x="556" y="373"/>
                  <a:pt x="531" y="406"/>
                  <a:pt x="489" y="406"/>
                </a:cubicBezTo>
                <a:close/>
                <a:moveTo>
                  <a:pt x="50" y="365"/>
                </a:moveTo>
                <a:lnTo>
                  <a:pt x="50" y="365"/>
                </a:lnTo>
                <a:cubicBezTo>
                  <a:pt x="489" y="365"/>
                  <a:pt x="489" y="365"/>
                  <a:pt x="489" y="365"/>
                </a:cubicBezTo>
                <a:cubicBezTo>
                  <a:pt x="506" y="365"/>
                  <a:pt x="514" y="357"/>
                  <a:pt x="514" y="340"/>
                </a:cubicBezTo>
                <a:cubicBezTo>
                  <a:pt x="514" y="58"/>
                  <a:pt x="514" y="58"/>
                  <a:pt x="514" y="58"/>
                </a:cubicBezTo>
                <a:cubicBezTo>
                  <a:pt x="514" y="50"/>
                  <a:pt x="506" y="41"/>
                  <a:pt x="489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91"/>
                  <a:pt x="50" y="91"/>
                  <a:pt x="50" y="91"/>
                </a:cubicBezTo>
                <a:cubicBezTo>
                  <a:pt x="91" y="108"/>
                  <a:pt x="124" y="149"/>
                  <a:pt x="124" y="199"/>
                </a:cubicBezTo>
                <a:cubicBezTo>
                  <a:pt x="124" y="249"/>
                  <a:pt x="91" y="299"/>
                  <a:pt x="50" y="307"/>
                </a:cubicBezTo>
                <a:lnTo>
                  <a:pt x="50" y="3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8">
            <a:extLst>
              <a:ext uri="{FF2B5EF4-FFF2-40B4-BE49-F238E27FC236}">
                <a16:creationId xmlns:a16="http://schemas.microsoft.com/office/drawing/2014/main" id="{4FCD1B8E-4928-3F49-8BB6-B1A5F0B5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823" y="10834632"/>
            <a:ext cx="405232" cy="48823"/>
          </a:xfrm>
          <a:custGeom>
            <a:avLst/>
            <a:gdLst>
              <a:gd name="T0" fmla="*/ 365 w 366"/>
              <a:gd name="T1" fmla="*/ 42 h 43"/>
              <a:gd name="T2" fmla="*/ 0 w 366"/>
              <a:gd name="T3" fmla="*/ 42 h 43"/>
              <a:gd name="T4" fmla="*/ 0 w 366"/>
              <a:gd name="T5" fmla="*/ 0 h 43"/>
              <a:gd name="T6" fmla="*/ 365 w 366"/>
              <a:gd name="T7" fmla="*/ 0 h 43"/>
              <a:gd name="T8" fmla="*/ 365 w 366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43">
                <a:moveTo>
                  <a:pt x="365" y="42"/>
                </a:moveTo>
                <a:lnTo>
                  <a:pt x="0" y="42"/>
                </a:lnTo>
                <a:lnTo>
                  <a:pt x="0" y="0"/>
                </a:lnTo>
                <a:lnTo>
                  <a:pt x="365" y="0"/>
                </a:lnTo>
                <a:lnTo>
                  <a:pt x="365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9">
            <a:extLst>
              <a:ext uri="{FF2B5EF4-FFF2-40B4-BE49-F238E27FC236}">
                <a16:creationId xmlns:a16="http://schemas.microsoft.com/office/drawing/2014/main" id="{10B0CFB3-280B-F746-9416-B2038591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6825" y="10312225"/>
            <a:ext cx="561463" cy="571230"/>
          </a:xfrm>
          <a:custGeom>
            <a:avLst/>
            <a:gdLst>
              <a:gd name="T0" fmla="*/ 439 w 507"/>
              <a:gd name="T1" fmla="*/ 514 h 515"/>
              <a:gd name="T2" fmla="*/ 439 w 507"/>
              <a:gd name="T3" fmla="*/ 514 h 515"/>
              <a:gd name="T4" fmla="*/ 439 w 507"/>
              <a:gd name="T5" fmla="*/ 472 h 515"/>
              <a:gd name="T6" fmla="*/ 464 w 507"/>
              <a:gd name="T7" fmla="*/ 448 h 515"/>
              <a:gd name="T8" fmla="*/ 464 w 507"/>
              <a:gd name="T9" fmla="*/ 406 h 515"/>
              <a:gd name="T10" fmla="*/ 166 w 507"/>
              <a:gd name="T11" fmla="*/ 406 h 515"/>
              <a:gd name="T12" fmla="*/ 166 w 507"/>
              <a:gd name="T13" fmla="*/ 431 h 515"/>
              <a:gd name="T14" fmla="*/ 83 w 507"/>
              <a:gd name="T15" fmla="*/ 514 h 515"/>
              <a:gd name="T16" fmla="*/ 0 w 507"/>
              <a:gd name="T17" fmla="*/ 431 h 515"/>
              <a:gd name="T18" fmla="*/ 0 w 507"/>
              <a:gd name="T19" fmla="*/ 41 h 515"/>
              <a:gd name="T20" fmla="*/ 33 w 507"/>
              <a:gd name="T21" fmla="*/ 0 h 515"/>
              <a:gd name="T22" fmla="*/ 398 w 507"/>
              <a:gd name="T23" fmla="*/ 0 h 515"/>
              <a:gd name="T24" fmla="*/ 431 w 507"/>
              <a:gd name="T25" fmla="*/ 41 h 515"/>
              <a:gd name="T26" fmla="*/ 431 w 507"/>
              <a:gd name="T27" fmla="*/ 356 h 515"/>
              <a:gd name="T28" fmla="*/ 481 w 507"/>
              <a:gd name="T29" fmla="*/ 356 h 515"/>
              <a:gd name="T30" fmla="*/ 506 w 507"/>
              <a:gd name="T31" fmla="*/ 381 h 515"/>
              <a:gd name="T32" fmla="*/ 506 w 507"/>
              <a:gd name="T33" fmla="*/ 448 h 515"/>
              <a:gd name="T34" fmla="*/ 439 w 507"/>
              <a:gd name="T35" fmla="*/ 514 h 515"/>
              <a:gd name="T36" fmla="*/ 41 w 507"/>
              <a:gd name="T37" fmla="*/ 49 h 515"/>
              <a:gd name="T38" fmla="*/ 41 w 507"/>
              <a:gd name="T39" fmla="*/ 49 h 515"/>
              <a:gd name="T40" fmla="*/ 41 w 507"/>
              <a:gd name="T41" fmla="*/ 431 h 515"/>
              <a:gd name="T42" fmla="*/ 83 w 507"/>
              <a:gd name="T43" fmla="*/ 472 h 515"/>
              <a:gd name="T44" fmla="*/ 116 w 507"/>
              <a:gd name="T45" fmla="*/ 431 h 515"/>
              <a:gd name="T46" fmla="*/ 116 w 507"/>
              <a:gd name="T47" fmla="*/ 381 h 515"/>
              <a:gd name="T48" fmla="*/ 141 w 507"/>
              <a:gd name="T49" fmla="*/ 356 h 515"/>
              <a:gd name="T50" fmla="*/ 381 w 507"/>
              <a:gd name="T51" fmla="*/ 356 h 515"/>
              <a:gd name="T52" fmla="*/ 381 w 507"/>
              <a:gd name="T53" fmla="*/ 49 h 515"/>
              <a:gd name="T54" fmla="*/ 41 w 507"/>
              <a:gd name="T55" fmla="*/ 49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07" h="515">
                <a:moveTo>
                  <a:pt x="439" y="514"/>
                </a:moveTo>
                <a:lnTo>
                  <a:pt x="439" y="514"/>
                </a:lnTo>
                <a:cubicBezTo>
                  <a:pt x="439" y="472"/>
                  <a:pt x="439" y="472"/>
                  <a:pt x="439" y="472"/>
                </a:cubicBezTo>
                <a:cubicBezTo>
                  <a:pt x="448" y="472"/>
                  <a:pt x="464" y="456"/>
                  <a:pt x="464" y="448"/>
                </a:cubicBezTo>
                <a:cubicBezTo>
                  <a:pt x="464" y="406"/>
                  <a:pt x="464" y="406"/>
                  <a:pt x="464" y="406"/>
                </a:cubicBezTo>
                <a:cubicBezTo>
                  <a:pt x="166" y="406"/>
                  <a:pt x="166" y="406"/>
                  <a:pt x="166" y="406"/>
                </a:cubicBezTo>
                <a:cubicBezTo>
                  <a:pt x="166" y="431"/>
                  <a:pt x="166" y="431"/>
                  <a:pt x="166" y="431"/>
                </a:cubicBezTo>
                <a:cubicBezTo>
                  <a:pt x="166" y="481"/>
                  <a:pt x="124" y="514"/>
                  <a:pt x="83" y="514"/>
                </a:cubicBezTo>
                <a:cubicBezTo>
                  <a:pt x="33" y="514"/>
                  <a:pt x="0" y="481"/>
                  <a:pt x="0" y="43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6" y="0"/>
                  <a:pt x="3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5" y="0"/>
                  <a:pt x="431" y="16"/>
                  <a:pt x="431" y="41"/>
                </a:cubicBezTo>
                <a:cubicBezTo>
                  <a:pt x="431" y="356"/>
                  <a:pt x="431" y="356"/>
                  <a:pt x="431" y="356"/>
                </a:cubicBezTo>
                <a:cubicBezTo>
                  <a:pt x="481" y="356"/>
                  <a:pt x="481" y="356"/>
                  <a:pt x="481" y="356"/>
                </a:cubicBezTo>
                <a:cubicBezTo>
                  <a:pt x="498" y="356"/>
                  <a:pt x="506" y="373"/>
                  <a:pt x="506" y="381"/>
                </a:cubicBezTo>
                <a:cubicBezTo>
                  <a:pt x="506" y="448"/>
                  <a:pt x="506" y="448"/>
                  <a:pt x="506" y="448"/>
                </a:cubicBezTo>
                <a:cubicBezTo>
                  <a:pt x="506" y="481"/>
                  <a:pt x="473" y="514"/>
                  <a:pt x="439" y="514"/>
                </a:cubicBezTo>
                <a:close/>
                <a:moveTo>
                  <a:pt x="41" y="49"/>
                </a:moveTo>
                <a:lnTo>
                  <a:pt x="41" y="49"/>
                </a:lnTo>
                <a:cubicBezTo>
                  <a:pt x="41" y="431"/>
                  <a:pt x="41" y="431"/>
                  <a:pt x="41" y="431"/>
                </a:cubicBezTo>
                <a:cubicBezTo>
                  <a:pt x="41" y="456"/>
                  <a:pt x="58" y="472"/>
                  <a:pt x="83" y="472"/>
                </a:cubicBezTo>
                <a:cubicBezTo>
                  <a:pt x="99" y="472"/>
                  <a:pt x="116" y="456"/>
                  <a:pt x="116" y="431"/>
                </a:cubicBezTo>
                <a:cubicBezTo>
                  <a:pt x="116" y="381"/>
                  <a:pt x="116" y="381"/>
                  <a:pt x="116" y="381"/>
                </a:cubicBezTo>
                <a:cubicBezTo>
                  <a:pt x="116" y="373"/>
                  <a:pt x="124" y="356"/>
                  <a:pt x="141" y="356"/>
                </a:cubicBezTo>
                <a:cubicBezTo>
                  <a:pt x="381" y="356"/>
                  <a:pt x="381" y="356"/>
                  <a:pt x="381" y="356"/>
                </a:cubicBezTo>
                <a:cubicBezTo>
                  <a:pt x="381" y="49"/>
                  <a:pt x="381" y="49"/>
                  <a:pt x="381" y="49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0">
            <a:extLst>
              <a:ext uri="{FF2B5EF4-FFF2-40B4-BE49-F238E27FC236}">
                <a16:creationId xmlns:a16="http://schemas.microsoft.com/office/drawing/2014/main" id="{6411245F-8642-0A48-AE7C-05760E1F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9116" y="10448929"/>
            <a:ext cx="239234" cy="39058"/>
          </a:xfrm>
          <a:custGeom>
            <a:avLst/>
            <a:gdLst>
              <a:gd name="T0" fmla="*/ 199 w 217"/>
              <a:gd name="T1" fmla="*/ 33 h 34"/>
              <a:gd name="T2" fmla="*/ 199 w 217"/>
              <a:gd name="T3" fmla="*/ 33 h 34"/>
              <a:gd name="T4" fmla="*/ 17 w 217"/>
              <a:gd name="T5" fmla="*/ 33 h 34"/>
              <a:gd name="T6" fmla="*/ 0 w 217"/>
              <a:gd name="T7" fmla="*/ 17 h 34"/>
              <a:gd name="T8" fmla="*/ 0 w 217"/>
              <a:gd name="T9" fmla="*/ 17 h 34"/>
              <a:gd name="T10" fmla="*/ 17 w 217"/>
              <a:gd name="T11" fmla="*/ 0 h 34"/>
              <a:gd name="T12" fmla="*/ 199 w 217"/>
              <a:gd name="T13" fmla="*/ 0 h 34"/>
              <a:gd name="T14" fmla="*/ 216 w 217"/>
              <a:gd name="T15" fmla="*/ 17 h 34"/>
              <a:gd name="T16" fmla="*/ 216 w 217"/>
              <a:gd name="T17" fmla="*/ 17 h 34"/>
              <a:gd name="T18" fmla="*/ 199 w 217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34">
                <a:moveTo>
                  <a:pt x="199" y="33"/>
                </a:moveTo>
                <a:lnTo>
                  <a:pt x="199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33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6" y="0"/>
                  <a:pt x="216" y="8"/>
                  <a:pt x="216" y="17"/>
                </a:cubicBezTo>
                <a:lnTo>
                  <a:pt x="216" y="17"/>
                </a:lnTo>
                <a:cubicBezTo>
                  <a:pt x="216" y="33"/>
                  <a:pt x="216" y="33"/>
                  <a:pt x="199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1">
            <a:extLst>
              <a:ext uri="{FF2B5EF4-FFF2-40B4-BE49-F238E27FC236}">
                <a16:creationId xmlns:a16="http://schemas.microsoft.com/office/drawing/2014/main" id="{8BA1A319-8F1E-8541-B1E4-B9FAD952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9116" y="10531930"/>
            <a:ext cx="239234" cy="39058"/>
          </a:xfrm>
          <a:custGeom>
            <a:avLst/>
            <a:gdLst>
              <a:gd name="T0" fmla="*/ 199 w 217"/>
              <a:gd name="T1" fmla="*/ 33 h 34"/>
              <a:gd name="T2" fmla="*/ 199 w 217"/>
              <a:gd name="T3" fmla="*/ 33 h 34"/>
              <a:gd name="T4" fmla="*/ 17 w 217"/>
              <a:gd name="T5" fmla="*/ 33 h 34"/>
              <a:gd name="T6" fmla="*/ 0 w 217"/>
              <a:gd name="T7" fmla="*/ 16 h 34"/>
              <a:gd name="T8" fmla="*/ 0 w 217"/>
              <a:gd name="T9" fmla="*/ 16 h 34"/>
              <a:gd name="T10" fmla="*/ 17 w 217"/>
              <a:gd name="T11" fmla="*/ 0 h 34"/>
              <a:gd name="T12" fmla="*/ 199 w 217"/>
              <a:gd name="T13" fmla="*/ 0 h 34"/>
              <a:gd name="T14" fmla="*/ 216 w 217"/>
              <a:gd name="T15" fmla="*/ 16 h 34"/>
              <a:gd name="T16" fmla="*/ 216 w 217"/>
              <a:gd name="T17" fmla="*/ 16 h 34"/>
              <a:gd name="T18" fmla="*/ 199 w 217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34">
                <a:moveTo>
                  <a:pt x="199" y="33"/>
                </a:moveTo>
                <a:lnTo>
                  <a:pt x="199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6" y="0"/>
                  <a:pt x="216" y="8"/>
                  <a:pt x="216" y="16"/>
                </a:cubicBezTo>
                <a:lnTo>
                  <a:pt x="216" y="16"/>
                </a:lnTo>
                <a:cubicBezTo>
                  <a:pt x="216" y="25"/>
                  <a:pt x="216" y="33"/>
                  <a:pt x="199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2">
            <a:extLst>
              <a:ext uri="{FF2B5EF4-FFF2-40B4-BE49-F238E27FC236}">
                <a16:creationId xmlns:a16="http://schemas.microsoft.com/office/drawing/2014/main" id="{84A88B31-2759-0040-870A-3093E44A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9116" y="10605163"/>
            <a:ext cx="156234" cy="39058"/>
          </a:xfrm>
          <a:custGeom>
            <a:avLst/>
            <a:gdLst>
              <a:gd name="T0" fmla="*/ 125 w 142"/>
              <a:gd name="T1" fmla="*/ 33 h 34"/>
              <a:gd name="T2" fmla="*/ 125 w 142"/>
              <a:gd name="T3" fmla="*/ 33 h 34"/>
              <a:gd name="T4" fmla="*/ 17 w 142"/>
              <a:gd name="T5" fmla="*/ 33 h 34"/>
              <a:gd name="T6" fmla="*/ 0 w 142"/>
              <a:gd name="T7" fmla="*/ 17 h 34"/>
              <a:gd name="T8" fmla="*/ 0 w 142"/>
              <a:gd name="T9" fmla="*/ 17 h 34"/>
              <a:gd name="T10" fmla="*/ 17 w 142"/>
              <a:gd name="T11" fmla="*/ 0 h 34"/>
              <a:gd name="T12" fmla="*/ 125 w 142"/>
              <a:gd name="T13" fmla="*/ 0 h 34"/>
              <a:gd name="T14" fmla="*/ 141 w 142"/>
              <a:gd name="T15" fmla="*/ 17 h 34"/>
              <a:gd name="T16" fmla="*/ 141 w 142"/>
              <a:gd name="T17" fmla="*/ 17 h 34"/>
              <a:gd name="T18" fmla="*/ 125 w 142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34">
                <a:moveTo>
                  <a:pt x="125" y="33"/>
                </a:moveTo>
                <a:lnTo>
                  <a:pt x="125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1" y="8"/>
                  <a:pt x="141" y="17"/>
                </a:cubicBezTo>
                <a:lnTo>
                  <a:pt x="141" y="17"/>
                </a:lnTo>
                <a:cubicBezTo>
                  <a:pt x="141" y="25"/>
                  <a:pt x="133" y="33"/>
                  <a:pt x="12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3">
            <a:extLst>
              <a:ext uri="{FF2B5EF4-FFF2-40B4-BE49-F238E27FC236}">
                <a16:creationId xmlns:a16="http://schemas.microsoft.com/office/drawing/2014/main" id="{249A3F68-BDE2-E84B-8878-74940DF5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387" y="6640737"/>
            <a:ext cx="156234" cy="165998"/>
          </a:xfrm>
          <a:custGeom>
            <a:avLst/>
            <a:gdLst>
              <a:gd name="T0" fmla="*/ 141 w 142"/>
              <a:gd name="T1" fmla="*/ 149 h 150"/>
              <a:gd name="T2" fmla="*/ 141 w 142"/>
              <a:gd name="T3" fmla="*/ 149 h 150"/>
              <a:gd name="T4" fmla="*/ 66 w 142"/>
              <a:gd name="T5" fmla="*/ 149 h 150"/>
              <a:gd name="T6" fmla="*/ 0 w 142"/>
              <a:gd name="T7" fmla="*/ 83 h 150"/>
              <a:gd name="T8" fmla="*/ 0 w 142"/>
              <a:gd name="T9" fmla="*/ 74 h 150"/>
              <a:gd name="T10" fmla="*/ 66 w 142"/>
              <a:gd name="T11" fmla="*/ 0 h 150"/>
              <a:gd name="T12" fmla="*/ 141 w 142"/>
              <a:gd name="T13" fmla="*/ 74 h 150"/>
              <a:gd name="T14" fmla="*/ 141 w 142"/>
              <a:gd name="T15" fmla="*/ 149 h 150"/>
              <a:gd name="T16" fmla="*/ 66 w 142"/>
              <a:gd name="T17" fmla="*/ 50 h 150"/>
              <a:gd name="T18" fmla="*/ 66 w 142"/>
              <a:gd name="T19" fmla="*/ 50 h 150"/>
              <a:gd name="T20" fmla="*/ 41 w 142"/>
              <a:gd name="T21" fmla="*/ 74 h 150"/>
              <a:gd name="T22" fmla="*/ 41 w 142"/>
              <a:gd name="T23" fmla="*/ 83 h 150"/>
              <a:gd name="T24" fmla="*/ 66 w 142"/>
              <a:gd name="T25" fmla="*/ 108 h 150"/>
              <a:gd name="T26" fmla="*/ 91 w 142"/>
              <a:gd name="T27" fmla="*/ 108 h 150"/>
              <a:gd name="T28" fmla="*/ 91 w 142"/>
              <a:gd name="T29" fmla="*/ 74 h 150"/>
              <a:gd name="T30" fmla="*/ 66 w 142"/>
              <a:gd name="T31" fmla="*/ 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150">
                <a:moveTo>
                  <a:pt x="141" y="149"/>
                </a:moveTo>
                <a:lnTo>
                  <a:pt x="141" y="149"/>
                </a:lnTo>
                <a:cubicBezTo>
                  <a:pt x="66" y="149"/>
                  <a:pt x="66" y="149"/>
                  <a:pt x="66" y="149"/>
                </a:cubicBezTo>
                <a:cubicBezTo>
                  <a:pt x="25" y="149"/>
                  <a:pt x="0" y="124"/>
                  <a:pt x="0" y="8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66" y="0"/>
                </a:cubicBezTo>
                <a:cubicBezTo>
                  <a:pt x="108" y="0"/>
                  <a:pt x="141" y="33"/>
                  <a:pt x="141" y="74"/>
                </a:cubicBezTo>
                <a:lnTo>
                  <a:pt x="141" y="149"/>
                </a:lnTo>
                <a:close/>
                <a:moveTo>
                  <a:pt x="66" y="50"/>
                </a:moveTo>
                <a:lnTo>
                  <a:pt x="66" y="50"/>
                </a:lnTo>
                <a:cubicBezTo>
                  <a:pt x="58" y="50"/>
                  <a:pt x="41" y="58"/>
                  <a:pt x="41" y="74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99"/>
                  <a:pt x="50" y="108"/>
                  <a:pt x="66" y="108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1" y="74"/>
                  <a:pt x="91" y="74"/>
                  <a:pt x="91" y="74"/>
                </a:cubicBezTo>
                <a:cubicBezTo>
                  <a:pt x="91" y="58"/>
                  <a:pt x="83" y="50"/>
                  <a:pt x="6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4">
            <a:extLst>
              <a:ext uri="{FF2B5EF4-FFF2-40B4-BE49-F238E27FC236}">
                <a16:creationId xmlns:a16="http://schemas.microsoft.com/office/drawing/2014/main" id="{C452DE01-99D5-4B43-A0F0-EB180F9D1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740" y="6640737"/>
            <a:ext cx="156234" cy="165998"/>
          </a:xfrm>
          <a:custGeom>
            <a:avLst/>
            <a:gdLst>
              <a:gd name="T0" fmla="*/ 66 w 142"/>
              <a:gd name="T1" fmla="*/ 149 h 150"/>
              <a:gd name="T2" fmla="*/ 66 w 142"/>
              <a:gd name="T3" fmla="*/ 149 h 150"/>
              <a:gd name="T4" fmla="*/ 0 w 142"/>
              <a:gd name="T5" fmla="*/ 149 h 150"/>
              <a:gd name="T6" fmla="*/ 0 w 142"/>
              <a:gd name="T7" fmla="*/ 74 h 150"/>
              <a:gd name="T8" fmla="*/ 66 w 142"/>
              <a:gd name="T9" fmla="*/ 0 h 150"/>
              <a:gd name="T10" fmla="*/ 141 w 142"/>
              <a:gd name="T11" fmla="*/ 74 h 150"/>
              <a:gd name="T12" fmla="*/ 141 w 142"/>
              <a:gd name="T13" fmla="*/ 83 h 150"/>
              <a:gd name="T14" fmla="*/ 66 w 142"/>
              <a:gd name="T15" fmla="*/ 149 h 150"/>
              <a:gd name="T16" fmla="*/ 41 w 142"/>
              <a:gd name="T17" fmla="*/ 108 h 150"/>
              <a:gd name="T18" fmla="*/ 41 w 142"/>
              <a:gd name="T19" fmla="*/ 108 h 150"/>
              <a:gd name="T20" fmla="*/ 66 w 142"/>
              <a:gd name="T21" fmla="*/ 108 h 150"/>
              <a:gd name="T22" fmla="*/ 91 w 142"/>
              <a:gd name="T23" fmla="*/ 83 h 150"/>
              <a:gd name="T24" fmla="*/ 91 w 142"/>
              <a:gd name="T25" fmla="*/ 74 h 150"/>
              <a:gd name="T26" fmla="*/ 66 w 142"/>
              <a:gd name="T27" fmla="*/ 50 h 150"/>
              <a:gd name="T28" fmla="*/ 41 w 142"/>
              <a:gd name="T29" fmla="*/ 74 h 150"/>
              <a:gd name="T30" fmla="*/ 41 w 142"/>
              <a:gd name="T31" fmla="*/ 10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150">
                <a:moveTo>
                  <a:pt x="66" y="149"/>
                </a:moveTo>
                <a:lnTo>
                  <a:pt x="66" y="149"/>
                </a:lnTo>
                <a:cubicBezTo>
                  <a:pt x="0" y="149"/>
                  <a:pt x="0" y="149"/>
                  <a:pt x="0" y="149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25" y="0"/>
                  <a:pt x="66" y="0"/>
                </a:cubicBezTo>
                <a:cubicBezTo>
                  <a:pt x="108" y="0"/>
                  <a:pt x="141" y="33"/>
                  <a:pt x="141" y="74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1" y="124"/>
                  <a:pt x="108" y="149"/>
                  <a:pt x="66" y="149"/>
                </a:cubicBezTo>
                <a:close/>
                <a:moveTo>
                  <a:pt x="41" y="108"/>
                </a:moveTo>
                <a:lnTo>
                  <a:pt x="41" y="108"/>
                </a:lnTo>
                <a:cubicBezTo>
                  <a:pt x="66" y="108"/>
                  <a:pt x="66" y="108"/>
                  <a:pt x="66" y="108"/>
                </a:cubicBezTo>
                <a:cubicBezTo>
                  <a:pt x="83" y="108"/>
                  <a:pt x="91" y="99"/>
                  <a:pt x="91" y="83"/>
                </a:cubicBezTo>
                <a:cubicBezTo>
                  <a:pt x="91" y="74"/>
                  <a:pt x="91" y="74"/>
                  <a:pt x="91" y="74"/>
                </a:cubicBezTo>
                <a:cubicBezTo>
                  <a:pt x="91" y="58"/>
                  <a:pt x="83" y="50"/>
                  <a:pt x="66" y="50"/>
                </a:cubicBezTo>
                <a:cubicBezTo>
                  <a:pt x="50" y="50"/>
                  <a:pt x="41" y="58"/>
                  <a:pt x="41" y="74"/>
                </a:cubicBezTo>
                <a:lnTo>
                  <a:pt x="41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5">
            <a:extLst>
              <a:ext uri="{FF2B5EF4-FFF2-40B4-BE49-F238E27FC236}">
                <a16:creationId xmlns:a16="http://schemas.microsoft.com/office/drawing/2014/main" id="{E3E26062-85AB-3F47-95F1-B4FC6D7E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7446" y="6958088"/>
            <a:ext cx="48823" cy="219702"/>
          </a:xfrm>
          <a:custGeom>
            <a:avLst/>
            <a:gdLst>
              <a:gd name="T0" fmla="*/ 41 w 42"/>
              <a:gd name="T1" fmla="*/ 199 h 200"/>
              <a:gd name="T2" fmla="*/ 41 w 42"/>
              <a:gd name="T3" fmla="*/ 199 h 200"/>
              <a:gd name="T4" fmla="*/ 0 w 42"/>
              <a:gd name="T5" fmla="*/ 199 h 200"/>
              <a:gd name="T6" fmla="*/ 0 w 42"/>
              <a:gd name="T7" fmla="*/ 25 h 200"/>
              <a:gd name="T8" fmla="*/ 17 w 42"/>
              <a:gd name="T9" fmla="*/ 0 h 200"/>
              <a:gd name="T10" fmla="*/ 17 w 42"/>
              <a:gd name="T11" fmla="*/ 0 h 200"/>
              <a:gd name="T12" fmla="*/ 41 w 42"/>
              <a:gd name="T13" fmla="*/ 25 h 200"/>
              <a:gd name="T14" fmla="*/ 41 w 42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00">
                <a:moveTo>
                  <a:pt x="41" y="199"/>
                </a:moveTo>
                <a:lnTo>
                  <a:pt x="41" y="199"/>
                </a:lnTo>
                <a:cubicBezTo>
                  <a:pt x="0" y="199"/>
                  <a:pt x="0" y="199"/>
                  <a:pt x="0" y="1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3" y="0"/>
                  <a:pt x="41" y="8"/>
                  <a:pt x="41" y="25"/>
                </a:cubicBezTo>
                <a:lnTo>
                  <a:pt x="41" y="1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6">
            <a:extLst>
              <a:ext uri="{FF2B5EF4-FFF2-40B4-BE49-F238E27FC236}">
                <a16:creationId xmlns:a16="http://schemas.microsoft.com/office/drawing/2014/main" id="{A3F28433-F484-8943-9D5A-56D9DDFA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7446" y="6787206"/>
            <a:ext cx="48823" cy="126940"/>
          </a:xfrm>
          <a:custGeom>
            <a:avLst/>
            <a:gdLst>
              <a:gd name="T0" fmla="*/ 41 w 42"/>
              <a:gd name="T1" fmla="*/ 115 h 116"/>
              <a:gd name="T2" fmla="*/ 0 w 42"/>
              <a:gd name="T3" fmla="*/ 115 h 116"/>
              <a:gd name="T4" fmla="*/ 0 w 42"/>
              <a:gd name="T5" fmla="*/ 0 h 116"/>
              <a:gd name="T6" fmla="*/ 41 w 42"/>
              <a:gd name="T7" fmla="*/ 0 h 116"/>
              <a:gd name="T8" fmla="*/ 41 w 42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16">
                <a:moveTo>
                  <a:pt x="41" y="115"/>
                </a:moveTo>
                <a:lnTo>
                  <a:pt x="0" y="115"/>
                </a:lnTo>
                <a:lnTo>
                  <a:pt x="0" y="0"/>
                </a:lnTo>
                <a:lnTo>
                  <a:pt x="41" y="0"/>
                </a:lnTo>
                <a:lnTo>
                  <a:pt x="41" y="1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7">
            <a:extLst>
              <a:ext uri="{FF2B5EF4-FFF2-40B4-BE49-F238E27FC236}">
                <a16:creationId xmlns:a16="http://schemas.microsoft.com/office/drawing/2014/main" id="{EE7C1334-B525-F445-A961-2FF12F92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977" y="6884852"/>
            <a:ext cx="517524" cy="322232"/>
          </a:xfrm>
          <a:custGeom>
            <a:avLst/>
            <a:gdLst>
              <a:gd name="T0" fmla="*/ 50 w 466"/>
              <a:gd name="T1" fmla="*/ 0 h 290"/>
              <a:gd name="T2" fmla="*/ 50 w 466"/>
              <a:gd name="T3" fmla="*/ 0 h 290"/>
              <a:gd name="T4" fmla="*/ 50 w 466"/>
              <a:gd name="T5" fmla="*/ 40 h 290"/>
              <a:gd name="T6" fmla="*/ 424 w 466"/>
              <a:gd name="T7" fmla="*/ 40 h 290"/>
              <a:gd name="T8" fmla="*/ 424 w 466"/>
              <a:gd name="T9" fmla="*/ 248 h 290"/>
              <a:gd name="T10" fmla="*/ 424 w 466"/>
              <a:gd name="T11" fmla="*/ 248 h 290"/>
              <a:gd name="T12" fmla="*/ 50 w 466"/>
              <a:gd name="T13" fmla="*/ 248 h 290"/>
              <a:gd name="T14" fmla="*/ 50 w 466"/>
              <a:gd name="T15" fmla="*/ 82 h 290"/>
              <a:gd name="T16" fmla="*/ 25 w 466"/>
              <a:gd name="T17" fmla="*/ 57 h 290"/>
              <a:gd name="T18" fmla="*/ 25 w 466"/>
              <a:gd name="T19" fmla="*/ 57 h 290"/>
              <a:gd name="T20" fmla="*/ 0 w 466"/>
              <a:gd name="T21" fmla="*/ 82 h 290"/>
              <a:gd name="T22" fmla="*/ 0 w 466"/>
              <a:gd name="T23" fmla="*/ 248 h 290"/>
              <a:gd name="T24" fmla="*/ 50 w 466"/>
              <a:gd name="T25" fmla="*/ 289 h 290"/>
              <a:gd name="T26" fmla="*/ 424 w 466"/>
              <a:gd name="T27" fmla="*/ 289 h 290"/>
              <a:gd name="T28" fmla="*/ 465 w 466"/>
              <a:gd name="T29" fmla="*/ 248 h 290"/>
              <a:gd name="T30" fmla="*/ 465 w 466"/>
              <a:gd name="T31" fmla="*/ 0 h 290"/>
              <a:gd name="T32" fmla="*/ 50 w 466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6" h="290">
                <a:moveTo>
                  <a:pt x="50" y="0"/>
                </a:moveTo>
                <a:lnTo>
                  <a:pt x="50" y="0"/>
                </a:lnTo>
                <a:cubicBezTo>
                  <a:pt x="50" y="40"/>
                  <a:pt x="50" y="40"/>
                  <a:pt x="50" y="40"/>
                </a:cubicBezTo>
                <a:cubicBezTo>
                  <a:pt x="424" y="40"/>
                  <a:pt x="424" y="40"/>
                  <a:pt x="424" y="40"/>
                </a:cubicBezTo>
                <a:cubicBezTo>
                  <a:pt x="424" y="248"/>
                  <a:pt x="424" y="248"/>
                  <a:pt x="424" y="248"/>
                </a:cubicBezTo>
                <a:lnTo>
                  <a:pt x="424" y="248"/>
                </a:lnTo>
                <a:cubicBezTo>
                  <a:pt x="50" y="248"/>
                  <a:pt x="50" y="248"/>
                  <a:pt x="50" y="248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65"/>
                  <a:pt x="42" y="57"/>
                  <a:pt x="25" y="57"/>
                </a:cubicBezTo>
                <a:lnTo>
                  <a:pt x="25" y="57"/>
                </a:lnTo>
                <a:cubicBezTo>
                  <a:pt x="17" y="57"/>
                  <a:pt x="0" y="65"/>
                  <a:pt x="0" y="82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73"/>
                  <a:pt x="25" y="289"/>
                  <a:pt x="50" y="289"/>
                </a:cubicBezTo>
                <a:cubicBezTo>
                  <a:pt x="424" y="289"/>
                  <a:pt x="424" y="289"/>
                  <a:pt x="424" y="289"/>
                </a:cubicBezTo>
                <a:cubicBezTo>
                  <a:pt x="449" y="289"/>
                  <a:pt x="465" y="273"/>
                  <a:pt x="465" y="248"/>
                </a:cubicBezTo>
                <a:cubicBezTo>
                  <a:pt x="465" y="0"/>
                  <a:pt x="465" y="0"/>
                  <a:pt x="465" y="0"/>
                </a:cubicBezTo>
                <a:lnTo>
                  <a:pt x="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8">
            <a:extLst>
              <a:ext uri="{FF2B5EF4-FFF2-40B4-BE49-F238E27FC236}">
                <a16:creationId xmlns:a16="http://schemas.microsoft.com/office/drawing/2014/main" id="{D6F9A461-E266-A74E-BAF1-E12F048B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273" y="6757912"/>
            <a:ext cx="624934" cy="175763"/>
          </a:xfrm>
          <a:custGeom>
            <a:avLst/>
            <a:gdLst>
              <a:gd name="T0" fmla="*/ 498 w 565"/>
              <a:gd name="T1" fmla="*/ 156 h 157"/>
              <a:gd name="T2" fmla="*/ 498 w 565"/>
              <a:gd name="T3" fmla="*/ 156 h 157"/>
              <a:gd name="T4" fmla="*/ 66 w 565"/>
              <a:gd name="T5" fmla="*/ 156 h 157"/>
              <a:gd name="T6" fmla="*/ 0 w 565"/>
              <a:gd name="T7" fmla="*/ 99 h 157"/>
              <a:gd name="T8" fmla="*/ 0 w 565"/>
              <a:gd name="T9" fmla="*/ 66 h 157"/>
              <a:gd name="T10" fmla="*/ 66 w 565"/>
              <a:gd name="T11" fmla="*/ 0 h 157"/>
              <a:gd name="T12" fmla="*/ 498 w 565"/>
              <a:gd name="T13" fmla="*/ 0 h 157"/>
              <a:gd name="T14" fmla="*/ 564 w 565"/>
              <a:gd name="T15" fmla="*/ 66 h 157"/>
              <a:gd name="T16" fmla="*/ 564 w 565"/>
              <a:gd name="T17" fmla="*/ 99 h 157"/>
              <a:gd name="T18" fmla="*/ 498 w 565"/>
              <a:gd name="T19" fmla="*/ 156 h 157"/>
              <a:gd name="T20" fmla="*/ 66 w 565"/>
              <a:gd name="T21" fmla="*/ 41 h 157"/>
              <a:gd name="T22" fmla="*/ 66 w 565"/>
              <a:gd name="T23" fmla="*/ 41 h 157"/>
              <a:gd name="T24" fmla="*/ 49 w 565"/>
              <a:gd name="T25" fmla="*/ 66 h 157"/>
              <a:gd name="T26" fmla="*/ 49 w 565"/>
              <a:gd name="T27" fmla="*/ 99 h 157"/>
              <a:gd name="T28" fmla="*/ 66 w 565"/>
              <a:gd name="T29" fmla="*/ 116 h 157"/>
              <a:gd name="T30" fmla="*/ 498 w 565"/>
              <a:gd name="T31" fmla="*/ 116 h 157"/>
              <a:gd name="T32" fmla="*/ 522 w 565"/>
              <a:gd name="T33" fmla="*/ 99 h 157"/>
              <a:gd name="T34" fmla="*/ 522 w 565"/>
              <a:gd name="T35" fmla="*/ 66 h 157"/>
              <a:gd name="T36" fmla="*/ 498 w 565"/>
              <a:gd name="T37" fmla="*/ 41 h 157"/>
              <a:gd name="T38" fmla="*/ 66 w 565"/>
              <a:gd name="T39" fmla="*/ 4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5" h="157">
                <a:moveTo>
                  <a:pt x="498" y="156"/>
                </a:moveTo>
                <a:lnTo>
                  <a:pt x="498" y="156"/>
                </a:lnTo>
                <a:cubicBezTo>
                  <a:pt x="66" y="156"/>
                  <a:pt x="66" y="156"/>
                  <a:pt x="66" y="156"/>
                </a:cubicBezTo>
                <a:cubicBezTo>
                  <a:pt x="33" y="156"/>
                  <a:pt x="0" y="131"/>
                  <a:pt x="0" y="9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5"/>
                  <a:pt x="33" y="0"/>
                  <a:pt x="66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39" y="0"/>
                  <a:pt x="564" y="25"/>
                  <a:pt x="564" y="66"/>
                </a:cubicBezTo>
                <a:cubicBezTo>
                  <a:pt x="564" y="99"/>
                  <a:pt x="564" y="99"/>
                  <a:pt x="564" y="99"/>
                </a:cubicBezTo>
                <a:cubicBezTo>
                  <a:pt x="564" y="131"/>
                  <a:pt x="539" y="156"/>
                  <a:pt x="498" y="156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58" y="41"/>
                  <a:pt x="49" y="50"/>
                  <a:pt x="49" y="66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108"/>
                  <a:pt x="58" y="116"/>
                  <a:pt x="66" y="116"/>
                </a:cubicBezTo>
                <a:cubicBezTo>
                  <a:pt x="498" y="116"/>
                  <a:pt x="498" y="116"/>
                  <a:pt x="498" y="116"/>
                </a:cubicBezTo>
                <a:cubicBezTo>
                  <a:pt x="514" y="116"/>
                  <a:pt x="522" y="108"/>
                  <a:pt x="522" y="99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50"/>
                  <a:pt x="514" y="41"/>
                  <a:pt x="498" y="41"/>
                </a:cubicBezTo>
                <a:lnTo>
                  <a:pt x="66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oup 54">
            <a:extLst>
              <a:ext uri="{FF2B5EF4-FFF2-40B4-BE49-F238E27FC236}">
                <a16:creationId xmlns:a16="http://schemas.microsoft.com/office/drawing/2014/main" id="{7332C014-061A-E64A-8A2D-C0BCB4BA1E03}"/>
              </a:ext>
            </a:extLst>
          </p:cNvPr>
          <p:cNvGrpSpPr/>
          <p:nvPr/>
        </p:nvGrpSpPr>
        <p:grpSpPr>
          <a:xfrm>
            <a:off x="16680832" y="1209619"/>
            <a:ext cx="2605836" cy="1039133"/>
            <a:chOff x="5334786" y="11363681"/>
            <a:chExt cx="4041983" cy="1039133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675F0F74-128B-B047-8106-D66C482CD2FD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F7D74BC4-E71D-A244-848A-C4C1BBC2F04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54">
            <a:extLst>
              <a:ext uri="{FF2B5EF4-FFF2-40B4-BE49-F238E27FC236}">
                <a16:creationId xmlns:a16="http://schemas.microsoft.com/office/drawing/2014/main" id="{0F00D52C-E79C-4C4D-A583-D2B1D1128FDA}"/>
              </a:ext>
            </a:extLst>
          </p:cNvPr>
          <p:cNvGrpSpPr/>
          <p:nvPr/>
        </p:nvGrpSpPr>
        <p:grpSpPr>
          <a:xfrm>
            <a:off x="12626642" y="1203196"/>
            <a:ext cx="2605836" cy="1039133"/>
            <a:chOff x="5334786" y="11363681"/>
            <a:chExt cx="4041983" cy="1039133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417C3BC7-4E88-6C4F-9333-8DEBD622E3BD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8349142B-7D8D-9D49-844B-22AB51425B22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oup 54">
            <a:extLst>
              <a:ext uri="{FF2B5EF4-FFF2-40B4-BE49-F238E27FC236}">
                <a16:creationId xmlns:a16="http://schemas.microsoft.com/office/drawing/2014/main" id="{E0C17FDF-D4E7-734A-9604-E7D6CDA601F2}"/>
              </a:ext>
            </a:extLst>
          </p:cNvPr>
          <p:cNvGrpSpPr/>
          <p:nvPr/>
        </p:nvGrpSpPr>
        <p:grpSpPr>
          <a:xfrm>
            <a:off x="8596764" y="4469759"/>
            <a:ext cx="2605836" cy="1039133"/>
            <a:chOff x="5334786" y="11363681"/>
            <a:chExt cx="4041983" cy="1039133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890F3F5A-201B-C44D-A2B3-FFB7B12B75E9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B4C8FC82-CE24-494B-8E31-DEA6F04EA728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oup 54">
            <a:extLst>
              <a:ext uri="{FF2B5EF4-FFF2-40B4-BE49-F238E27FC236}">
                <a16:creationId xmlns:a16="http://schemas.microsoft.com/office/drawing/2014/main" id="{4727AC1C-6103-5C46-9549-A2A12542292D}"/>
              </a:ext>
            </a:extLst>
          </p:cNvPr>
          <p:cNvGrpSpPr/>
          <p:nvPr/>
        </p:nvGrpSpPr>
        <p:grpSpPr>
          <a:xfrm>
            <a:off x="8605374" y="8133924"/>
            <a:ext cx="2605836" cy="1039133"/>
            <a:chOff x="5334786" y="11363681"/>
            <a:chExt cx="4041983" cy="1039133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612313BB-6A35-7341-8288-D6D7674E7056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B4E272C0-88D5-514D-AF3C-1EE597B36E36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8C31D5FC-ECD5-EE40-B28D-ECF17CA3BC9C}"/>
              </a:ext>
            </a:extLst>
          </p:cNvPr>
          <p:cNvGrpSpPr/>
          <p:nvPr/>
        </p:nvGrpSpPr>
        <p:grpSpPr>
          <a:xfrm>
            <a:off x="12521477" y="11597708"/>
            <a:ext cx="2605836" cy="1039133"/>
            <a:chOff x="5334786" y="11363681"/>
            <a:chExt cx="4041983" cy="1039133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00BD426C-017A-A14D-81FF-7DB2FFB7D7F8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E6BB8753-81C3-C642-AFCA-DB7529EBDAB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oup 54">
            <a:extLst>
              <a:ext uri="{FF2B5EF4-FFF2-40B4-BE49-F238E27FC236}">
                <a16:creationId xmlns:a16="http://schemas.microsoft.com/office/drawing/2014/main" id="{D22D5EA4-4A86-EB4F-9425-1E6A1F4BD89A}"/>
              </a:ext>
            </a:extLst>
          </p:cNvPr>
          <p:cNvGrpSpPr/>
          <p:nvPr/>
        </p:nvGrpSpPr>
        <p:grpSpPr>
          <a:xfrm>
            <a:off x="16439521" y="11573711"/>
            <a:ext cx="2605836" cy="1039133"/>
            <a:chOff x="5334786" y="11363681"/>
            <a:chExt cx="4041983" cy="1039133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5F8178C6-4CAF-5542-BFC4-7B3D15030FE7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7F105A93-3B88-034A-A8BC-5587230A3A4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oup 54">
            <a:extLst>
              <a:ext uri="{FF2B5EF4-FFF2-40B4-BE49-F238E27FC236}">
                <a16:creationId xmlns:a16="http://schemas.microsoft.com/office/drawing/2014/main" id="{A0F35FF2-5755-5143-9FBB-C27CFD17FBDF}"/>
              </a:ext>
            </a:extLst>
          </p:cNvPr>
          <p:cNvGrpSpPr/>
          <p:nvPr/>
        </p:nvGrpSpPr>
        <p:grpSpPr>
          <a:xfrm>
            <a:off x="20391084" y="4425818"/>
            <a:ext cx="2605836" cy="1039133"/>
            <a:chOff x="5334786" y="11363681"/>
            <a:chExt cx="4041983" cy="1039133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420DB162-3370-014C-9990-D1E4FCD19AB3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D68D3158-715B-D640-B879-5AB05CC595AA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oup 54">
            <a:extLst>
              <a:ext uri="{FF2B5EF4-FFF2-40B4-BE49-F238E27FC236}">
                <a16:creationId xmlns:a16="http://schemas.microsoft.com/office/drawing/2014/main" id="{4FE72CEA-B919-7643-A864-6B0072BFC0A9}"/>
              </a:ext>
            </a:extLst>
          </p:cNvPr>
          <p:cNvGrpSpPr/>
          <p:nvPr/>
        </p:nvGrpSpPr>
        <p:grpSpPr>
          <a:xfrm>
            <a:off x="20392166" y="8318590"/>
            <a:ext cx="2605836" cy="1039133"/>
            <a:chOff x="5334786" y="11363681"/>
            <a:chExt cx="4041983" cy="1039133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A2DC59DA-3630-A14B-A779-CF7A4782D807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CE6581DA-E741-C149-A582-B67202155F1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A92236E-2079-444B-AB8E-47CBAB763170}"/>
              </a:ext>
            </a:extLst>
          </p:cNvPr>
          <p:cNvGrpSpPr/>
          <p:nvPr/>
        </p:nvGrpSpPr>
        <p:grpSpPr>
          <a:xfrm>
            <a:off x="1273010" y="9711704"/>
            <a:ext cx="8026556" cy="2596395"/>
            <a:chOff x="2499601" y="-1755437"/>
            <a:chExt cx="8026556" cy="2596395"/>
          </a:xfrm>
        </p:grpSpPr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6DC06D84-7675-6C46-88E9-A5925229AB62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45DDAD32-CFCE-CD40-B444-05DB239A0B6E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reeform 232">
            <a:extLst>
              <a:ext uri="{FF2B5EF4-FFF2-40B4-BE49-F238E27FC236}">
                <a16:creationId xmlns:a16="http://schemas.microsoft.com/office/drawing/2014/main" id="{0BB5BB9B-3AFC-CC42-B539-69962D5C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893" y="3575995"/>
            <a:ext cx="8634956" cy="7482428"/>
          </a:xfrm>
          <a:custGeom>
            <a:avLst/>
            <a:gdLst>
              <a:gd name="T0" fmla="*/ 3868 w 8458"/>
              <a:gd name="T1" fmla="*/ 280 h 7328"/>
              <a:gd name="T2" fmla="*/ 3868 w 8458"/>
              <a:gd name="T3" fmla="*/ 280 h 7328"/>
              <a:gd name="T4" fmla="*/ 163 w 8458"/>
              <a:gd name="T5" fmla="*/ 6694 h 7328"/>
              <a:gd name="T6" fmla="*/ 525 w 8458"/>
              <a:gd name="T7" fmla="*/ 7327 h 7328"/>
              <a:gd name="T8" fmla="*/ 7933 w 8458"/>
              <a:gd name="T9" fmla="*/ 7327 h 7328"/>
              <a:gd name="T10" fmla="*/ 8303 w 8458"/>
              <a:gd name="T11" fmla="*/ 6694 h 7328"/>
              <a:gd name="T12" fmla="*/ 4599 w 8458"/>
              <a:gd name="T13" fmla="*/ 280 h 7328"/>
              <a:gd name="T14" fmla="*/ 3868 w 8458"/>
              <a:gd name="T15" fmla="*/ 280 h 7328"/>
              <a:gd name="T16" fmla="*/ 163 w 8458"/>
              <a:gd name="T17" fmla="*/ 6694 h 7328"/>
              <a:gd name="T18" fmla="*/ 525 w 8458"/>
              <a:gd name="T19" fmla="*/ 7327 h 7328"/>
              <a:gd name="T20" fmla="*/ 7933 w 8458"/>
              <a:gd name="T21" fmla="*/ 7327 h 7328"/>
              <a:gd name="T22" fmla="*/ 8303 w 8458"/>
              <a:gd name="T23" fmla="*/ 6694 h 7328"/>
              <a:gd name="T24" fmla="*/ 4599 w 8458"/>
              <a:gd name="T25" fmla="*/ 280 h 7328"/>
              <a:gd name="T26" fmla="*/ 3868 w 8458"/>
              <a:gd name="T27" fmla="*/ 280 h 7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58" h="7328">
                <a:moveTo>
                  <a:pt x="3868" y="280"/>
                </a:moveTo>
                <a:lnTo>
                  <a:pt x="3868" y="280"/>
                </a:lnTo>
                <a:cubicBezTo>
                  <a:pt x="163" y="6694"/>
                  <a:pt x="163" y="6694"/>
                  <a:pt x="163" y="6694"/>
                </a:cubicBezTo>
                <a:cubicBezTo>
                  <a:pt x="0" y="6974"/>
                  <a:pt x="208" y="7327"/>
                  <a:pt x="525" y="7327"/>
                </a:cubicBezTo>
                <a:cubicBezTo>
                  <a:pt x="7933" y="7327"/>
                  <a:pt x="7933" y="7327"/>
                  <a:pt x="7933" y="7327"/>
                </a:cubicBezTo>
                <a:cubicBezTo>
                  <a:pt x="8258" y="7327"/>
                  <a:pt x="8457" y="6974"/>
                  <a:pt x="8303" y="6694"/>
                </a:cubicBezTo>
                <a:cubicBezTo>
                  <a:pt x="4599" y="280"/>
                  <a:pt x="4599" y="280"/>
                  <a:pt x="4599" y="280"/>
                </a:cubicBezTo>
                <a:cubicBezTo>
                  <a:pt x="4436" y="0"/>
                  <a:pt x="4031" y="0"/>
                  <a:pt x="3868" y="280"/>
                </a:cubicBezTo>
                <a:cubicBezTo>
                  <a:pt x="163" y="6694"/>
                  <a:pt x="163" y="6694"/>
                  <a:pt x="163" y="6694"/>
                </a:cubicBezTo>
                <a:cubicBezTo>
                  <a:pt x="0" y="6974"/>
                  <a:pt x="208" y="7327"/>
                  <a:pt x="525" y="7327"/>
                </a:cubicBezTo>
                <a:cubicBezTo>
                  <a:pt x="7933" y="7327"/>
                  <a:pt x="7933" y="7327"/>
                  <a:pt x="7933" y="7327"/>
                </a:cubicBezTo>
                <a:cubicBezTo>
                  <a:pt x="8258" y="7327"/>
                  <a:pt x="8457" y="6974"/>
                  <a:pt x="8303" y="6694"/>
                </a:cubicBezTo>
                <a:cubicBezTo>
                  <a:pt x="4599" y="280"/>
                  <a:pt x="4599" y="280"/>
                  <a:pt x="4599" y="280"/>
                </a:cubicBezTo>
                <a:cubicBezTo>
                  <a:pt x="4436" y="0"/>
                  <a:pt x="4031" y="0"/>
                  <a:pt x="3868" y="28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33">
            <a:extLst>
              <a:ext uri="{FF2B5EF4-FFF2-40B4-BE49-F238E27FC236}">
                <a16:creationId xmlns:a16="http://schemas.microsoft.com/office/drawing/2014/main" id="{E3D4C4A5-3745-974E-A2AB-E85F14E6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153" y="5241758"/>
            <a:ext cx="3385551" cy="3034390"/>
          </a:xfrm>
          <a:custGeom>
            <a:avLst/>
            <a:gdLst>
              <a:gd name="T0" fmla="*/ 2223 w 3317"/>
              <a:gd name="T1" fmla="*/ 0 h 2973"/>
              <a:gd name="T2" fmla="*/ 2223 w 3317"/>
              <a:gd name="T3" fmla="*/ 0 h 2973"/>
              <a:gd name="T4" fmla="*/ 1102 w 3317"/>
              <a:gd name="T5" fmla="*/ 0 h 2973"/>
              <a:gd name="T6" fmla="*/ 650 w 3317"/>
              <a:gd name="T7" fmla="*/ 253 h 2973"/>
              <a:gd name="T8" fmla="*/ 90 w 3317"/>
              <a:gd name="T9" fmla="*/ 1229 h 2973"/>
              <a:gd name="T10" fmla="*/ 90 w 3317"/>
              <a:gd name="T11" fmla="*/ 1743 h 2973"/>
              <a:gd name="T12" fmla="*/ 650 w 3317"/>
              <a:gd name="T13" fmla="*/ 2710 h 2973"/>
              <a:gd name="T14" fmla="*/ 1102 w 3317"/>
              <a:gd name="T15" fmla="*/ 2972 h 2973"/>
              <a:gd name="T16" fmla="*/ 2223 w 3317"/>
              <a:gd name="T17" fmla="*/ 2972 h 2973"/>
              <a:gd name="T18" fmla="*/ 2665 w 3317"/>
              <a:gd name="T19" fmla="*/ 2710 h 2973"/>
              <a:gd name="T20" fmla="*/ 3226 w 3317"/>
              <a:gd name="T21" fmla="*/ 1743 h 2973"/>
              <a:gd name="T22" fmla="*/ 3226 w 3317"/>
              <a:gd name="T23" fmla="*/ 1229 h 2973"/>
              <a:gd name="T24" fmla="*/ 2665 w 3317"/>
              <a:gd name="T25" fmla="*/ 253 h 2973"/>
              <a:gd name="T26" fmla="*/ 2223 w 3317"/>
              <a:gd name="T27" fmla="*/ 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7" h="2973">
                <a:moveTo>
                  <a:pt x="2223" y="0"/>
                </a:moveTo>
                <a:lnTo>
                  <a:pt x="2223" y="0"/>
                </a:lnTo>
                <a:cubicBezTo>
                  <a:pt x="1102" y="0"/>
                  <a:pt x="1102" y="0"/>
                  <a:pt x="1102" y="0"/>
                </a:cubicBezTo>
                <a:cubicBezTo>
                  <a:pt x="912" y="0"/>
                  <a:pt x="750" y="99"/>
                  <a:pt x="650" y="253"/>
                </a:cubicBezTo>
                <a:cubicBezTo>
                  <a:pt x="90" y="1229"/>
                  <a:pt x="90" y="1229"/>
                  <a:pt x="90" y="1229"/>
                </a:cubicBezTo>
                <a:cubicBezTo>
                  <a:pt x="0" y="1382"/>
                  <a:pt x="0" y="1581"/>
                  <a:pt x="90" y="1743"/>
                </a:cubicBezTo>
                <a:cubicBezTo>
                  <a:pt x="650" y="2710"/>
                  <a:pt x="650" y="2710"/>
                  <a:pt x="650" y="2710"/>
                </a:cubicBezTo>
                <a:cubicBezTo>
                  <a:pt x="750" y="2872"/>
                  <a:pt x="912" y="2972"/>
                  <a:pt x="1102" y="2972"/>
                </a:cubicBezTo>
                <a:cubicBezTo>
                  <a:pt x="2223" y="2972"/>
                  <a:pt x="2223" y="2972"/>
                  <a:pt x="2223" y="2972"/>
                </a:cubicBezTo>
                <a:cubicBezTo>
                  <a:pt x="2403" y="2972"/>
                  <a:pt x="2575" y="2872"/>
                  <a:pt x="2665" y="2710"/>
                </a:cubicBezTo>
                <a:cubicBezTo>
                  <a:pt x="3226" y="1743"/>
                  <a:pt x="3226" y="1743"/>
                  <a:pt x="3226" y="1743"/>
                </a:cubicBezTo>
                <a:cubicBezTo>
                  <a:pt x="3316" y="1581"/>
                  <a:pt x="3316" y="1382"/>
                  <a:pt x="3226" y="1229"/>
                </a:cubicBezTo>
                <a:cubicBezTo>
                  <a:pt x="2665" y="253"/>
                  <a:pt x="2665" y="253"/>
                  <a:pt x="2665" y="253"/>
                </a:cubicBezTo>
                <a:cubicBezTo>
                  <a:pt x="2575" y="99"/>
                  <a:pt x="2403" y="0"/>
                  <a:pt x="22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34">
            <a:extLst>
              <a:ext uri="{FF2B5EF4-FFF2-40B4-BE49-F238E27FC236}">
                <a16:creationId xmlns:a16="http://schemas.microsoft.com/office/drawing/2014/main" id="{6486031B-5820-E24B-AB6F-6D459191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3096" y="5241758"/>
            <a:ext cx="3385551" cy="3034390"/>
          </a:xfrm>
          <a:custGeom>
            <a:avLst/>
            <a:gdLst>
              <a:gd name="T0" fmla="*/ 2223 w 3317"/>
              <a:gd name="T1" fmla="*/ 0 h 2973"/>
              <a:gd name="T2" fmla="*/ 2223 w 3317"/>
              <a:gd name="T3" fmla="*/ 0 h 2973"/>
              <a:gd name="T4" fmla="*/ 1103 w 3317"/>
              <a:gd name="T5" fmla="*/ 0 h 2973"/>
              <a:gd name="T6" fmla="*/ 651 w 3317"/>
              <a:gd name="T7" fmla="*/ 253 h 2973"/>
              <a:gd name="T8" fmla="*/ 91 w 3317"/>
              <a:gd name="T9" fmla="*/ 1229 h 2973"/>
              <a:gd name="T10" fmla="*/ 91 w 3317"/>
              <a:gd name="T11" fmla="*/ 1743 h 2973"/>
              <a:gd name="T12" fmla="*/ 651 w 3317"/>
              <a:gd name="T13" fmla="*/ 2710 h 2973"/>
              <a:gd name="T14" fmla="*/ 1103 w 3317"/>
              <a:gd name="T15" fmla="*/ 2972 h 2973"/>
              <a:gd name="T16" fmla="*/ 2223 w 3317"/>
              <a:gd name="T17" fmla="*/ 2972 h 2973"/>
              <a:gd name="T18" fmla="*/ 2666 w 3317"/>
              <a:gd name="T19" fmla="*/ 2710 h 2973"/>
              <a:gd name="T20" fmla="*/ 3226 w 3317"/>
              <a:gd name="T21" fmla="*/ 1743 h 2973"/>
              <a:gd name="T22" fmla="*/ 3226 w 3317"/>
              <a:gd name="T23" fmla="*/ 1229 h 2973"/>
              <a:gd name="T24" fmla="*/ 2666 w 3317"/>
              <a:gd name="T25" fmla="*/ 253 h 2973"/>
              <a:gd name="T26" fmla="*/ 2223 w 3317"/>
              <a:gd name="T27" fmla="*/ 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7" h="2973">
                <a:moveTo>
                  <a:pt x="2223" y="0"/>
                </a:moveTo>
                <a:lnTo>
                  <a:pt x="2223" y="0"/>
                </a:lnTo>
                <a:cubicBezTo>
                  <a:pt x="1103" y="0"/>
                  <a:pt x="1103" y="0"/>
                  <a:pt x="1103" y="0"/>
                </a:cubicBezTo>
                <a:cubicBezTo>
                  <a:pt x="913" y="0"/>
                  <a:pt x="750" y="99"/>
                  <a:pt x="651" y="253"/>
                </a:cubicBezTo>
                <a:cubicBezTo>
                  <a:pt x="91" y="1229"/>
                  <a:pt x="91" y="1229"/>
                  <a:pt x="91" y="1229"/>
                </a:cubicBezTo>
                <a:cubicBezTo>
                  <a:pt x="0" y="1382"/>
                  <a:pt x="0" y="1581"/>
                  <a:pt x="91" y="1743"/>
                </a:cubicBezTo>
                <a:cubicBezTo>
                  <a:pt x="651" y="2710"/>
                  <a:pt x="651" y="2710"/>
                  <a:pt x="651" y="2710"/>
                </a:cubicBezTo>
                <a:cubicBezTo>
                  <a:pt x="750" y="2872"/>
                  <a:pt x="913" y="2972"/>
                  <a:pt x="1103" y="2972"/>
                </a:cubicBezTo>
                <a:cubicBezTo>
                  <a:pt x="2223" y="2972"/>
                  <a:pt x="2223" y="2972"/>
                  <a:pt x="2223" y="2972"/>
                </a:cubicBezTo>
                <a:cubicBezTo>
                  <a:pt x="2404" y="2972"/>
                  <a:pt x="2576" y="2872"/>
                  <a:pt x="2666" y="2710"/>
                </a:cubicBezTo>
                <a:cubicBezTo>
                  <a:pt x="3226" y="1743"/>
                  <a:pt x="3226" y="1743"/>
                  <a:pt x="3226" y="1743"/>
                </a:cubicBezTo>
                <a:cubicBezTo>
                  <a:pt x="3316" y="1581"/>
                  <a:pt x="3316" y="1382"/>
                  <a:pt x="3226" y="1229"/>
                </a:cubicBezTo>
                <a:cubicBezTo>
                  <a:pt x="2666" y="253"/>
                  <a:pt x="2666" y="253"/>
                  <a:pt x="2666" y="253"/>
                </a:cubicBezTo>
                <a:cubicBezTo>
                  <a:pt x="2576" y="99"/>
                  <a:pt x="2404" y="0"/>
                  <a:pt x="222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35">
            <a:extLst>
              <a:ext uri="{FF2B5EF4-FFF2-40B4-BE49-F238E27FC236}">
                <a16:creationId xmlns:a16="http://schemas.microsoft.com/office/drawing/2014/main" id="{02D5A100-5957-F848-90EF-C2BD7679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601" y="9302619"/>
            <a:ext cx="3385551" cy="3034390"/>
          </a:xfrm>
          <a:custGeom>
            <a:avLst/>
            <a:gdLst>
              <a:gd name="T0" fmla="*/ 2213 w 3316"/>
              <a:gd name="T1" fmla="*/ 0 h 2973"/>
              <a:gd name="T2" fmla="*/ 2213 w 3316"/>
              <a:gd name="T3" fmla="*/ 0 h 2973"/>
              <a:gd name="T4" fmla="*/ 1093 w 3316"/>
              <a:gd name="T5" fmla="*/ 0 h 2973"/>
              <a:gd name="T6" fmla="*/ 650 w 3316"/>
              <a:gd name="T7" fmla="*/ 262 h 2973"/>
              <a:gd name="T8" fmla="*/ 90 w 3316"/>
              <a:gd name="T9" fmla="*/ 1229 h 2973"/>
              <a:gd name="T10" fmla="*/ 90 w 3316"/>
              <a:gd name="T11" fmla="*/ 1743 h 2973"/>
              <a:gd name="T12" fmla="*/ 650 w 3316"/>
              <a:gd name="T13" fmla="*/ 2719 h 2973"/>
              <a:gd name="T14" fmla="*/ 1093 w 3316"/>
              <a:gd name="T15" fmla="*/ 2972 h 2973"/>
              <a:gd name="T16" fmla="*/ 2213 w 3316"/>
              <a:gd name="T17" fmla="*/ 2972 h 2973"/>
              <a:gd name="T18" fmla="*/ 2664 w 3316"/>
              <a:gd name="T19" fmla="*/ 2719 h 2973"/>
              <a:gd name="T20" fmla="*/ 3225 w 3316"/>
              <a:gd name="T21" fmla="*/ 1743 h 2973"/>
              <a:gd name="T22" fmla="*/ 3225 w 3316"/>
              <a:gd name="T23" fmla="*/ 1229 h 2973"/>
              <a:gd name="T24" fmla="*/ 2664 w 3316"/>
              <a:gd name="T25" fmla="*/ 262 h 2973"/>
              <a:gd name="T26" fmla="*/ 2213 w 3316"/>
              <a:gd name="T27" fmla="*/ 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6" h="2973">
                <a:moveTo>
                  <a:pt x="2213" y="0"/>
                </a:moveTo>
                <a:lnTo>
                  <a:pt x="2213" y="0"/>
                </a:lnTo>
                <a:cubicBezTo>
                  <a:pt x="1093" y="0"/>
                  <a:pt x="1093" y="0"/>
                  <a:pt x="1093" y="0"/>
                </a:cubicBezTo>
                <a:cubicBezTo>
                  <a:pt x="912" y="0"/>
                  <a:pt x="741" y="99"/>
                  <a:pt x="650" y="262"/>
                </a:cubicBezTo>
                <a:cubicBezTo>
                  <a:pt x="90" y="1229"/>
                  <a:pt x="90" y="1229"/>
                  <a:pt x="90" y="1229"/>
                </a:cubicBezTo>
                <a:cubicBezTo>
                  <a:pt x="0" y="1391"/>
                  <a:pt x="0" y="1590"/>
                  <a:pt x="90" y="1743"/>
                </a:cubicBezTo>
                <a:cubicBezTo>
                  <a:pt x="650" y="2719"/>
                  <a:pt x="650" y="2719"/>
                  <a:pt x="650" y="2719"/>
                </a:cubicBezTo>
                <a:cubicBezTo>
                  <a:pt x="741" y="2873"/>
                  <a:pt x="912" y="2972"/>
                  <a:pt x="1093" y="2972"/>
                </a:cubicBezTo>
                <a:cubicBezTo>
                  <a:pt x="2213" y="2972"/>
                  <a:pt x="2213" y="2972"/>
                  <a:pt x="2213" y="2972"/>
                </a:cubicBezTo>
                <a:cubicBezTo>
                  <a:pt x="2402" y="2972"/>
                  <a:pt x="2565" y="2873"/>
                  <a:pt x="2664" y="2719"/>
                </a:cubicBezTo>
                <a:cubicBezTo>
                  <a:pt x="3225" y="1743"/>
                  <a:pt x="3225" y="1743"/>
                  <a:pt x="3225" y="1743"/>
                </a:cubicBezTo>
                <a:cubicBezTo>
                  <a:pt x="3315" y="1590"/>
                  <a:pt x="3315" y="1391"/>
                  <a:pt x="3225" y="1229"/>
                </a:cubicBezTo>
                <a:cubicBezTo>
                  <a:pt x="2664" y="262"/>
                  <a:pt x="2664" y="262"/>
                  <a:pt x="2664" y="262"/>
                </a:cubicBezTo>
                <a:cubicBezTo>
                  <a:pt x="2565" y="99"/>
                  <a:pt x="2402" y="0"/>
                  <a:pt x="221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273">
            <a:extLst>
              <a:ext uri="{FF2B5EF4-FFF2-40B4-BE49-F238E27FC236}">
                <a16:creationId xmlns:a16="http://schemas.microsoft.com/office/drawing/2014/main" id="{800CDA73-D020-314D-A512-3871E2F2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331" y="10185023"/>
            <a:ext cx="184583" cy="270124"/>
          </a:xfrm>
          <a:custGeom>
            <a:avLst/>
            <a:gdLst>
              <a:gd name="T0" fmla="*/ 181 w 182"/>
              <a:gd name="T1" fmla="*/ 262 h 263"/>
              <a:gd name="T2" fmla="*/ 181 w 182"/>
              <a:gd name="T3" fmla="*/ 262 h 263"/>
              <a:gd name="T4" fmla="*/ 0 w 182"/>
              <a:gd name="T5" fmla="*/ 262 h 263"/>
              <a:gd name="T6" fmla="*/ 0 w 182"/>
              <a:gd name="T7" fmla="*/ 45 h 263"/>
              <a:gd name="T8" fmla="*/ 36 w 182"/>
              <a:gd name="T9" fmla="*/ 0 h 263"/>
              <a:gd name="T10" fmla="*/ 145 w 182"/>
              <a:gd name="T11" fmla="*/ 0 h 263"/>
              <a:gd name="T12" fmla="*/ 181 w 182"/>
              <a:gd name="T13" fmla="*/ 45 h 263"/>
              <a:gd name="T14" fmla="*/ 181 w 182"/>
              <a:gd name="T15" fmla="*/ 262 h 263"/>
              <a:gd name="T16" fmla="*/ 36 w 182"/>
              <a:gd name="T17" fmla="*/ 226 h 263"/>
              <a:gd name="T18" fmla="*/ 36 w 182"/>
              <a:gd name="T19" fmla="*/ 226 h 263"/>
              <a:gd name="T20" fmla="*/ 145 w 182"/>
              <a:gd name="T21" fmla="*/ 226 h 263"/>
              <a:gd name="T22" fmla="*/ 145 w 182"/>
              <a:gd name="T23" fmla="*/ 45 h 263"/>
              <a:gd name="T24" fmla="*/ 145 w 182"/>
              <a:gd name="T25" fmla="*/ 36 h 263"/>
              <a:gd name="T26" fmla="*/ 36 w 182"/>
              <a:gd name="T27" fmla="*/ 36 h 263"/>
              <a:gd name="T28" fmla="*/ 36 w 182"/>
              <a:gd name="T29" fmla="*/ 45 h 263"/>
              <a:gd name="T30" fmla="*/ 36 w 18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45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45"/>
                </a:cubicBez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274">
            <a:extLst>
              <a:ext uri="{FF2B5EF4-FFF2-40B4-BE49-F238E27FC236}">
                <a16:creationId xmlns:a16="http://schemas.microsoft.com/office/drawing/2014/main" id="{12259407-1162-E040-8EE4-73D1ACE2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5753" y="10121994"/>
            <a:ext cx="535747" cy="342157"/>
          </a:xfrm>
          <a:custGeom>
            <a:avLst/>
            <a:gdLst>
              <a:gd name="T0" fmla="*/ 469 w 524"/>
              <a:gd name="T1" fmla="*/ 334 h 335"/>
              <a:gd name="T2" fmla="*/ 469 w 524"/>
              <a:gd name="T3" fmla="*/ 334 h 335"/>
              <a:gd name="T4" fmla="*/ 55 w 524"/>
              <a:gd name="T5" fmla="*/ 334 h 335"/>
              <a:gd name="T6" fmla="*/ 0 w 524"/>
              <a:gd name="T7" fmla="*/ 271 h 335"/>
              <a:gd name="T8" fmla="*/ 0 w 524"/>
              <a:gd name="T9" fmla="*/ 63 h 335"/>
              <a:gd name="T10" fmla="*/ 18 w 524"/>
              <a:gd name="T11" fmla="*/ 36 h 335"/>
              <a:gd name="T12" fmla="*/ 18 w 524"/>
              <a:gd name="T13" fmla="*/ 36 h 335"/>
              <a:gd name="T14" fmla="*/ 46 w 524"/>
              <a:gd name="T15" fmla="*/ 63 h 335"/>
              <a:gd name="T16" fmla="*/ 46 w 524"/>
              <a:gd name="T17" fmla="*/ 271 h 335"/>
              <a:gd name="T18" fmla="*/ 55 w 524"/>
              <a:gd name="T19" fmla="*/ 280 h 335"/>
              <a:gd name="T20" fmla="*/ 469 w 524"/>
              <a:gd name="T21" fmla="*/ 280 h 335"/>
              <a:gd name="T22" fmla="*/ 478 w 524"/>
              <a:gd name="T23" fmla="*/ 271 h 335"/>
              <a:gd name="T24" fmla="*/ 478 w 524"/>
              <a:gd name="T25" fmla="*/ 0 h 335"/>
              <a:gd name="T26" fmla="*/ 523 w 524"/>
              <a:gd name="T27" fmla="*/ 0 h 335"/>
              <a:gd name="T28" fmla="*/ 523 w 524"/>
              <a:gd name="T29" fmla="*/ 271 h 335"/>
              <a:gd name="T30" fmla="*/ 469 w 52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4" h="335">
                <a:moveTo>
                  <a:pt x="469" y="334"/>
                </a:moveTo>
                <a:lnTo>
                  <a:pt x="469" y="334"/>
                </a:lnTo>
                <a:cubicBezTo>
                  <a:pt x="55" y="334"/>
                  <a:pt x="55" y="334"/>
                  <a:pt x="55" y="334"/>
                </a:cubicBezTo>
                <a:cubicBezTo>
                  <a:pt x="18" y="334"/>
                  <a:pt x="0" y="307"/>
                  <a:pt x="0" y="27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36" y="36"/>
                  <a:pt x="46" y="45"/>
                  <a:pt x="46" y="63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46" y="280"/>
                  <a:pt x="46" y="280"/>
                  <a:pt x="55" y="280"/>
                </a:cubicBezTo>
                <a:cubicBezTo>
                  <a:pt x="469" y="280"/>
                  <a:pt x="469" y="280"/>
                  <a:pt x="469" y="280"/>
                </a:cubicBezTo>
                <a:cubicBezTo>
                  <a:pt x="469" y="280"/>
                  <a:pt x="478" y="280"/>
                  <a:pt x="478" y="271"/>
                </a:cubicBezTo>
                <a:cubicBezTo>
                  <a:pt x="478" y="0"/>
                  <a:pt x="478" y="0"/>
                  <a:pt x="478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23" y="271"/>
                  <a:pt x="523" y="271"/>
                  <a:pt x="523" y="271"/>
                </a:cubicBezTo>
                <a:cubicBezTo>
                  <a:pt x="523" y="307"/>
                  <a:pt x="496" y="334"/>
                  <a:pt x="469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275">
            <a:extLst>
              <a:ext uri="{FF2B5EF4-FFF2-40B4-BE49-F238E27FC236}">
                <a16:creationId xmlns:a16="http://schemas.microsoft.com/office/drawing/2014/main" id="{D31EAC4A-61BA-1A4C-8B4C-DD00675C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733" y="9892390"/>
            <a:ext cx="616784" cy="261120"/>
          </a:xfrm>
          <a:custGeom>
            <a:avLst/>
            <a:gdLst>
              <a:gd name="T0" fmla="*/ 505 w 606"/>
              <a:gd name="T1" fmla="*/ 253 h 254"/>
              <a:gd name="T2" fmla="*/ 505 w 606"/>
              <a:gd name="T3" fmla="*/ 253 h 254"/>
              <a:gd name="T4" fmla="*/ 442 w 606"/>
              <a:gd name="T5" fmla="*/ 217 h 254"/>
              <a:gd name="T6" fmla="*/ 370 w 606"/>
              <a:gd name="T7" fmla="*/ 253 h 254"/>
              <a:gd name="T8" fmla="*/ 297 w 606"/>
              <a:gd name="T9" fmla="*/ 217 h 254"/>
              <a:gd name="T10" fmla="*/ 234 w 606"/>
              <a:gd name="T11" fmla="*/ 253 h 254"/>
              <a:gd name="T12" fmla="*/ 163 w 606"/>
              <a:gd name="T13" fmla="*/ 217 h 254"/>
              <a:gd name="T14" fmla="*/ 91 w 606"/>
              <a:gd name="T15" fmla="*/ 253 h 254"/>
              <a:gd name="T16" fmla="*/ 0 w 606"/>
              <a:gd name="T17" fmla="*/ 153 h 254"/>
              <a:gd name="T18" fmla="*/ 0 w 606"/>
              <a:gd name="T19" fmla="*/ 145 h 254"/>
              <a:gd name="T20" fmla="*/ 81 w 606"/>
              <a:gd name="T21" fmla="*/ 27 h 254"/>
              <a:gd name="T22" fmla="*/ 118 w 606"/>
              <a:gd name="T23" fmla="*/ 0 h 254"/>
              <a:gd name="T24" fmla="*/ 478 w 606"/>
              <a:gd name="T25" fmla="*/ 0 h 254"/>
              <a:gd name="T26" fmla="*/ 478 w 606"/>
              <a:gd name="T27" fmla="*/ 0 h 254"/>
              <a:gd name="T28" fmla="*/ 523 w 606"/>
              <a:gd name="T29" fmla="*/ 27 h 254"/>
              <a:gd name="T30" fmla="*/ 605 w 606"/>
              <a:gd name="T31" fmla="*/ 145 h 254"/>
              <a:gd name="T32" fmla="*/ 605 w 606"/>
              <a:gd name="T33" fmla="*/ 153 h 254"/>
              <a:gd name="T34" fmla="*/ 514 w 606"/>
              <a:gd name="T35" fmla="*/ 253 h 254"/>
              <a:gd name="T36" fmla="*/ 505 w 606"/>
              <a:gd name="T37" fmla="*/ 253 h 254"/>
              <a:gd name="T38" fmla="*/ 442 w 606"/>
              <a:gd name="T39" fmla="*/ 153 h 254"/>
              <a:gd name="T40" fmla="*/ 442 w 606"/>
              <a:gd name="T41" fmla="*/ 153 h 254"/>
              <a:gd name="T42" fmla="*/ 442 w 606"/>
              <a:gd name="T43" fmla="*/ 153 h 254"/>
              <a:gd name="T44" fmla="*/ 469 w 606"/>
              <a:gd name="T45" fmla="*/ 172 h 254"/>
              <a:gd name="T46" fmla="*/ 514 w 606"/>
              <a:gd name="T47" fmla="*/ 199 h 254"/>
              <a:gd name="T48" fmla="*/ 550 w 606"/>
              <a:gd name="T49" fmla="*/ 163 h 254"/>
              <a:gd name="T50" fmla="*/ 478 w 606"/>
              <a:gd name="T51" fmla="*/ 54 h 254"/>
              <a:gd name="T52" fmla="*/ 118 w 606"/>
              <a:gd name="T53" fmla="*/ 54 h 254"/>
              <a:gd name="T54" fmla="*/ 118 w 606"/>
              <a:gd name="T55" fmla="*/ 54 h 254"/>
              <a:gd name="T56" fmla="*/ 45 w 606"/>
              <a:gd name="T57" fmla="*/ 163 h 254"/>
              <a:gd name="T58" fmla="*/ 91 w 606"/>
              <a:gd name="T59" fmla="*/ 199 h 254"/>
              <a:gd name="T60" fmla="*/ 136 w 606"/>
              <a:gd name="T61" fmla="*/ 172 h 254"/>
              <a:gd name="T62" fmla="*/ 163 w 606"/>
              <a:gd name="T63" fmla="*/ 153 h 254"/>
              <a:gd name="T64" fmla="*/ 163 w 606"/>
              <a:gd name="T65" fmla="*/ 153 h 254"/>
              <a:gd name="T66" fmla="*/ 189 w 606"/>
              <a:gd name="T67" fmla="*/ 172 h 254"/>
              <a:gd name="T68" fmla="*/ 234 w 606"/>
              <a:gd name="T69" fmla="*/ 199 h 254"/>
              <a:gd name="T70" fmla="*/ 270 w 606"/>
              <a:gd name="T71" fmla="*/ 172 h 254"/>
              <a:gd name="T72" fmla="*/ 297 w 606"/>
              <a:gd name="T73" fmla="*/ 153 h 254"/>
              <a:gd name="T74" fmla="*/ 297 w 606"/>
              <a:gd name="T75" fmla="*/ 153 h 254"/>
              <a:gd name="T76" fmla="*/ 324 w 606"/>
              <a:gd name="T77" fmla="*/ 172 h 254"/>
              <a:gd name="T78" fmla="*/ 370 w 606"/>
              <a:gd name="T79" fmla="*/ 199 h 254"/>
              <a:gd name="T80" fmla="*/ 415 w 606"/>
              <a:gd name="T81" fmla="*/ 172 h 254"/>
              <a:gd name="T82" fmla="*/ 442 w 606"/>
              <a:gd name="T83" fmla="*/ 1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6" h="254">
                <a:moveTo>
                  <a:pt x="505" y="253"/>
                </a:moveTo>
                <a:lnTo>
                  <a:pt x="505" y="253"/>
                </a:lnTo>
                <a:cubicBezTo>
                  <a:pt x="478" y="253"/>
                  <a:pt x="460" y="235"/>
                  <a:pt x="442" y="217"/>
                </a:cubicBezTo>
                <a:cubicBezTo>
                  <a:pt x="424" y="235"/>
                  <a:pt x="397" y="253"/>
                  <a:pt x="370" y="253"/>
                </a:cubicBezTo>
                <a:cubicBezTo>
                  <a:pt x="343" y="253"/>
                  <a:pt x="315" y="235"/>
                  <a:pt x="297" y="217"/>
                </a:cubicBezTo>
                <a:cubicBezTo>
                  <a:pt x="279" y="235"/>
                  <a:pt x="261" y="253"/>
                  <a:pt x="234" y="253"/>
                </a:cubicBezTo>
                <a:cubicBezTo>
                  <a:pt x="207" y="253"/>
                  <a:pt x="181" y="235"/>
                  <a:pt x="163" y="217"/>
                </a:cubicBezTo>
                <a:cubicBezTo>
                  <a:pt x="145" y="244"/>
                  <a:pt x="118" y="253"/>
                  <a:pt x="91" y="253"/>
                </a:cubicBezTo>
                <a:cubicBezTo>
                  <a:pt x="36" y="244"/>
                  <a:pt x="0" y="199"/>
                  <a:pt x="0" y="153"/>
                </a:cubicBezTo>
                <a:cubicBezTo>
                  <a:pt x="0" y="145"/>
                  <a:pt x="0" y="145"/>
                  <a:pt x="0" y="145"/>
                </a:cubicBezTo>
                <a:cubicBezTo>
                  <a:pt x="81" y="27"/>
                  <a:pt x="81" y="27"/>
                  <a:pt x="81" y="27"/>
                </a:cubicBezTo>
                <a:cubicBezTo>
                  <a:pt x="91" y="9"/>
                  <a:pt x="109" y="0"/>
                  <a:pt x="118" y="0"/>
                </a:cubicBezTo>
                <a:cubicBezTo>
                  <a:pt x="478" y="0"/>
                  <a:pt x="478" y="0"/>
                  <a:pt x="478" y="0"/>
                </a:cubicBezTo>
                <a:lnTo>
                  <a:pt x="478" y="0"/>
                </a:lnTo>
                <a:cubicBezTo>
                  <a:pt x="496" y="0"/>
                  <a:pt x="514" y="9"/>
                  <a:pt x="523" y="27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3"/>
                  <a:pt x="605" y="153"/>
                  <a:pt x="605" y="153"/>
                </a:cubicBezTo>
                <a:cubicBezTo>
                  <a:pt x="605" y="208"/>
                  <a:pt x="560" y="244"/>
                  <a:pt x="514" y="253"/>
                </a:cubicBezTo>
                <a:cubicBezTo>
                  <a:pt x="514" y="253"/>
                  <a:pt x="514" y="253"/>
                  <a:pt x="505" y="253"/>
                </a:cubicBezTo>
                <a:close/>
                <a:moveTo>
                  <a:pt x="442" y="153"/>
                </a:moveTo>
                <a:lnTo>
                  <a:pt x="442" y="153"/>
                </a:lnTo>
                <a:lnTo>
                  <a:pt x="442" y="153"/>
                </a:lnTo>
                <a:cubicBezTo>
                  <a:pt x="451" y="153"/>
                  <a:pt x="460" y="163"/>
                  <a:pt x="469" y="172"/>
                </a:cubicBezTo>
                <a:cubicBezTo>
                  <a:pt x="478" y="190"/>
                  <a:pt x="496" y="208"/>
                  <a:pt x="514" y="199"/>
                </a:cubicBezTo>
                <a:cubicBezTo>
                  <a:pt x="532" y="199"/>
                  <a:pt x="550" y="181"/>
                  <a:pt x="550" y="163"/>
                </a:cubicBezTo>
                <a:cubicBezTo>
                  <a:pt x="478" y="54"/>
                  <a:pt x="478" y="54"/>
                  <a:pt x="478" y="54"/>
                </a:cubicBezTo>
                <a:cubicBezTo>
                  <a:pt x="118" y="54"/>
                  <a:pt x="118" y="54"/>
                  <a:pt x="118" y="54"/>
                </a:cubicBezTo>
                <a:lnTo>
                  <a:pt x="118" y="54"/>
                </a:lnTo>
                <a:cubicBezTo>
                  <a:pt x="45" y="163"/>
                  <a:pt x="45" y="163"/>
                  <a:pt x="45" y="163"/>
                </a:cubicBezTo>
                <a:cubicBezTo>
                  <a:pt x="54" y="181"/>
                  <a:pt x="72" y="199"/>
                  <a:pt x="91" y="199"/>
                </a:cubicBezTo>
                <a:cubicBezTo>
                  <a:pt x="109" y="199"/>
                  <a:pt x="127" y="190"/>
                  <a:pt x="136" y="172"/>
                </a:cubicBezTo>
                <a:cubicBezTo>
                  <a:pt x="136" y="163"/>
                  <a:pt x="154" y="153"/>
                  <a:pt x="163" y="153"/>
                </a:cubicBezTo>
                <a:lnTo>
                  <a:pt x="163" y="153"/>
                </a:lnTo>
                <a:cubicBezTo>
                  <a:pt x="172" y="153"/>
                  <a:pt x="189" y="163"/>
                  <a:pt x="189" y="172"/>
                </a:cubicBezTo>
                <a:cubicBezTo>
                  <a:pt x="198" y="190"/>
                  <a:pt x="216" y="199"/>
                  <a:pt x="234" y="199"/>
                </a:cubicBezTo>
                <a:cubicBezTo>
                  <a:pt x="252" y="199"/>
                  <a:pt x="261" y="190"/>
                  <a:pt x="270" y="172"/>
                </a:cubicBezTo>
                <a:cubicBezTo>
                  <a:pt x="279" y="163"/>
                  <a:pt x="288" y="153"/>
                  <a:pt x="297" y="153"/>
                </a:cubicBezTo>
                <a:lnTo>
                  <a:pt x="297" y="153"/>
                </a:lnTo>
                <a:cubicBezTo>
                  <a:pt x="315" y="153"/>
                  <a:pt x="324" y="163"/>
                  <a:pt x="324" y="172"/>
                </a:cubicBezTo>
                <a:cubicBezTo>
                  <a:pt x="333" y="190"/>
                  <a:pt x="352" y="199"/>
                  <a:pt x="370" y="199"/>
                </a:cubicBezTo>
                <a:cubicBezTo>
                  <a:pt x="388" y="199"/>
                  <a:pt x="406" y="190"/>
                  <a:pt x="415" y="172"/>
                </a:cubicBezTo>
                <a:cubicBezTo>
                  <a:pt x="415" y="163"/>
                  <a:pt x="424" y="153"/>
                  <a:pt x="442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276">
            <a:extLst>
              <a:ext uri="{FF2B5EF4-FFF2-40B4-BE49-F238E27FC236}">
                <a16:creationId xmlns:a16="http://schemas.microsoft.com/office/drawing/2014/main" id="{D217B83B-BE1B-0143-BC5D-D11E5AD8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490" y="6083645"/>
            <a:ext cx="166575" cy="36017"/>
          </a:xfrm>
          <a:custGeom>
            <a:avLst/>
            <a:gdLst>
              <a:gd name="T0" fmla="*/ 163 w 164"/>
              <a:gd name="T1" fmla="*/ 36 h 37"/>
              <a:gd name="T2" fmla="*/ 0 w 164"/>
              <a:gd name="T3" fmla="*/ 36 h 37"/>
              <a:gd name="T4" fmla="*/ 0 w 164"/>
              <a:gd name="T5" fmla="*/ 0 h 37"/>
              <a:gd name="T6" fmla="*/ 163 w 164"/>
              <a:gd name="T7" fmla="*/ 0 h 37"/>
              <a:gd name="T8" fmla="*/ 163 w 16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277">
            <a:extLst>
              <a:ext uri="{FF2B5EF4-FFF2-40B4-BE49-F238E27FC236}">
                <a16:creationId xmlns:a16="http://schemas.microsoft.com/office/drawing/2014/main" id="{72AB4E40-641B-5547-B87C-2C217163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498" y="5980096"/>
            <a:ext cx="166575" cy="297136"/>
          </a:xfrm>
          <a:custGeom>
            <a:avLst/>
            <a:gdLst>
              <a:gd name="T0" fmla="*/ 63 w 164"/>
              <a:gd name="T1" fmla="*/ 0 h 290"/>
              <a:gd name="T2" fmla="*/ 63 w 164"/>
              <a:gd name="T3" fmla="*/ 0 h 290"/>
              <a:gd name="T4" fmla="*/ 0 w 164"/>
              <a:gd name="T5" fmla="*/ 0 h 290"/>
              <a:gd name="T6" fmla="*/ 0 w 164"/>
              <a:gd name="T7" fmla="*/ 36 h 290"/>
              <a:gd name="T8" fmla="*/ 54 w 164"/>
              <a:gd name="T9" fmla="*/ 36 h 290"/>
              <a:gd name="T10" fmla="*/ 63 w 164"/>
              <a:gd name="T11" fmla="*/ 36 h 290"/>
              <a:gd name="T12" fmla="*/ 126 w 164"/>
              <a:gd name="T13" fmla="*/ 108 h 290"/>
              <a:gd name="T14" fmla="*/ 126 w 164"/>
              <a:gd name="T15" fmla="*/ 253 h 290"/>
              <a:gd name="T16" fmla="*/ 27 w 164"/>
              <a:gd name="T17" fmla="*/ 253 h 290"/>
              <a:gd name="T18" fmla="*/ 36 w 164"/>
              <a:gd name="T19" fmla="*/ 271 h 290"/>
              <a:gd name="T20" fmla="*/ 27 w 164"/>
              <a:gd name="T21" fmla="*/ 289 h 290"/>
              <a:gd name="T22" fmla="*/ 126 w 164"/>
              <a:gd name="T23" fmla="*/ 289 h 290"/>
              <a:gd name="T24" fmla="*/ 163 w 164"/>
              <a:gd name="T25" fmla="*/ 253 h 290"/>
              <a:gd name="T26" fmla="*/ 163 w 164"/>
              <a:gd name="T27" fmla="*/ 99 h 290"/>
              <a:gd name="T28" fmla="*/ 154 w 164"/>
              <a:gd name="T29" fmla="*/ 90 h 290"/>
              <a:gd name="T30" fmla="*/ 81 w 164"/>
              <a:gd name="T31" fmla="*/ 0 h 290"/>
              <a:gd name="T32" fmla="*/ 63 w 16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54" y="36"/>
                  <a:pt x="54" y="36"/>
                  <a:pt x="54" y="36"/>
                </a:cubicBezTo>
                <a:lnTo>
                  <a:pt x="63" y="36"/>
                </a:lnTo>
                <a:cubicBezTo>
                  <a:pt x="126" y="108"/>
                  <a:pt x="126" y="108"/>
                  <a:pt x="126" y="108"/>
                </a:cubicBezTo>
                <a:cubicBezTo>
                  <a:pt x="126" y="253"/>
                  <a:pt x="126" y="253"/>
                  <a:pt x="126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36" y="262"/>
                  <a:pt x="36" y="271"/>
                </a:cubicBezTo>
                <a:cubicBezTo>
                  <a:pt x="36" y="271"/>
                  <a:pt x="27" y="280"/>
                  <a:pt x="27" y="289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45" y="289"/>
                  <a:pt x="163" y="271"/>
                  <a:pt x="163" y="253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63" y="99"/>
                  <a:pt x="163" y="90"/>
                  <a:pt x="154" y="9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278">
            <a:extLst>
              <a:ext uri="{FF2B5EF4-FFF2-40B4-BE49-F238E27FC236}">
                <a16:creationId xmlns:a16="http://schemas.microsoft.com/office/drawing/2014/main" id="{520861DD-C72E-4641-8C82-A630F31E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887" y="6232212"/>
            <a:ext cx="184586" cy="54025"/>
          </a:xfrm>
          <a:custGeom>
            <a:avLst/>
            <a:gdLst>
              <a:gd name="T0" fmla="*/ 181 w 182"/>
              <a:gd name="T1" fmla="*/ 0 h 55"/>
              <a:gd name="T2" fmla="*/ 181 w 182"/>
              <a:gd name="T3" fmla="*/ 0 h 55"/>
              <a:gd name="T4" fmla="*/ 0 w 182"/>
              <a:gd name="T5" fmla="*/ 0 h 55"/>
              <a:gd name="T6" fmla="*/ 9 w 182"/>
              <a:gd name="T7" fmla="*/ 27 h 55"/>
              <a:gd name="T8" fmla="*/ 0 w 182"/>
              <a:gd name="T9" fmla="*/ 54 h 55"/>
              <a:gd name="T10" fmla="*/ 181 w 182"/>
              <a:gd name="T11" fmla="*/ 54 h 55"/>
              <a:gd name="T12" fmla="*/ 172 w 182"/>
              <a:gd name="T13" fmla="*/ 27 h 55"/>
              <a:gd name="T14" fmla="*/ 181 w 18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5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45"/>
                  <a:pt x="172" y="36"/>
                  <a:pt x="172" y="27"/>
                </a:cubicBezTo>
                <a:cubicBezTo>
                  <a:pt x="172" y="18"/>
                  <a:pt x="172" y="9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279">
            <a:extLst>
              <a:ext uri="{FF2B5EF4-FFF2-40B4-BE49-F238E27FC236}">
                <a16:creationId xmlns:a16="http://schemas.microsoft.com/office/drawing/2014/main" id="{55103CE8-321B-AD46-A23C-362D6694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87" y="5890055"/>
            <a:ext cx="463711" cy="333153"/>
          </a:xfrm>
          <a:custGeom>
            <a:avLst/>
            <a:gdLst>
              <a:gd name="T0" fmla="*/ 434 w 453"/>
              <a:gd name="T1" fmla="*/ 316 h 326"/>
              <a:gd name="T2" fmla="*/ 434 w 453"/>
              <a:gd name="T3" fmla="*/ 316 h 326"/>
              <a:gd name="T4" fmla="*/ 452 w 453"/>
              <a:gd name="T5" fmla="*/ 316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16 w 453"/>
              <a:gd name="T13" fmla="*/ 0 h 326"/>
              <a:gd name="T14" fmla="*/ 27 w 453"/>
              <a:gd name="T15" fmla="*/ 0 h 326"/>
              <a:gd name="T16" fmla="*/ 0 w 453"/>
              <a:gd name="T17" fmla="*/ 18 h 326"/>
              <a:gd name="T18" fmla="*/ 27 w 453"/>
              <a:gd name="T19" fmla="*/ 45 h 326"/>
              <a:gd name="T20" fmla="*/ 407 w 453"/>
              <a:gd name="T21" fmla="*/ 45 h 326"/>
              <a:gd name="T22" fmla="*/ 407 w 453"/>
              <a:gd name="T23" fmla="*/ 325 h 326"/>
              <a:gd name="T24" fmla="*/ 434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4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280">
            <a:extLst>
              <a:ext uri="{FF2B5EF4-FFF2-40B4-BE49-F238E27FC236}">
                <a16:creationId xmlns:a16="http://schemas.microsoft.com/office/drawing/2014/main" id="{726C7BA9-17BE-614F-B5E6-445A3A49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08" y="6065637"/>
            <a:ext cx="103546" cy="220600"/>
          </a:xfrm>
          <a:custGeom>
            <a:avLst/>
            <a:gdLst>
              <a:gd name="T0" fmla="*/ 91 w 101"/>
              <a:gd name="T1" fmla="*/ 163 h 218"/>
              <a:gd name="T2" fmla="*/ 91 w 101"/>
              <a:gd name="T3" fmla="*/ 163 h 218"/>
              <a:gd name="T4" fmla="*/ 55 w 101"/>
              <a:gd name="T5" fmla="*/ 163 h 218"/>
              <a:gd name="T6" fmla="*/ 55 w 101"/>
              <a:gd name="T7" fmla="*/ 0 h 218"/>
              <a:gd name="T8" fmla="*/ 0 w 101"/>
              <a:gd name="T9" fmla="*/ 0 h 218"/>
              <a:gd name="T10" fmla="*/ 0 w 101"/>
              <a:gd name="T11" fmla="*/ 172 h 218"/>
              <a:gd name="T12" fmla="*/ 18 w 101"/>
              <a:gd name="T13" fmla="*/ 199 h 218"/>
              <a:gd name="T14" fmla="*/ 46 w 101"/>
              <a:gd name="T15" fmla="*/ 217 h 218"/>
              <a:gd name="T16" fmla="*/ 46 w 101"/>
              <a:gd name="T17" fmla="*/ 217 h 218"/>
              <a:gd name="T18" fmla="*/ 100 w 101"/>
              <a:gd name="T19" fmla="*/ 217 h 218"/>
              <a:gd name="T20" fmla="*/ 91 w 101"/>
              <a:gd name="T21" fmla="*/ 190 h 218"/>
              <a:gd name="T22" fmla="*/ 91 w 101"/>
              <a:gd name="T23" fmla="*/ 1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218">
                <a:moveTo>
                  <a:pt x="91" y="163"/>
                </a:moveTo>
                <a:lnTo>
                  <a:pt x="91" y="163"/>
                </a:lnTo>
                <a:cubicBezTo>
                  <a:pt x="55" y="163"/>
                  <a:pt x="55" y="163"/>
                  <a:pt x="55" y="163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9" y="190"/>
                  <a:pt x="18" y="199"/>
                </a:cubicBezTo>
                <a:cubicBezTo>
                  <a:pt x="18" y="208"/>
                  <a:pt x="36" y="217"/>
                  <a:pt x="46" y="217"/>
                </a:cubicBezTo>
                <a:lnTo>
                  <a:pt x="46" y="217"/>
                </a:lnTo>
                <a:cubicBezTo>
                  <a:pt x="100" y="217"/>
                  <a:pt x="100" y="217"/>
                  <a:pt x="100" y="217"/>
                </a:cubicBezTo>
                <a:cubicBezTo>
                  <a:pt x="91" y="208"/>
                  <a:pt x="91" y="199"/>
                  <a:pt x="91" y="190"/>
                </a:cubicBezTo>
                <a:cubicBezTo>
                  <a:pt x="91" y="181"/>
                  <a:pt x="91" y="172"/>
                  <a:pt x="9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281">
            <a:extLst>
              <a:ext uri="{FF2B5EF4-FFF2-40B4-BE49-F238E27FC236}">
                <a16:creationId xmlns:a16="http://schemas.microsoft.com/office/drawing/2014/main" id="{51E843F4-D55A-704B-BD98-C3E1FAB4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461" y="6191695"/>
            <a:ext cx="139563" cy="130558"/>
          </a:xfrm>
          <a:custGeom>
            <a:avLst/>
            <a:gdLst>
              <a:gd name="T0" fmla="*/ 63 w 136"/>
              <a:gd name="T1" fmla="*/ 126 h 127"/>
              <a:gd name="T2" fmla="*/ 63 w 136"/>
              <a:gd name="T3" fmla="*/ 126 h 127"/>
              <a:gd name="T4" fmla="*/ 0 w 136"/>
              <a:gd name="T5" fmla="*/ 63 h 127"/>
              <a:gd name="T6" fmla="*/ 63 w 136"/>
              <a:gd name="T7" fmla="*/ 0 h 127"/>
              <a:gd name="T8" fmla="*/ 135 w 136"/>
              <a:gd name="T9" fmla="*/ 63 h 127"/>
              <a:gd name="T10" fmla="*/ 63 w 136"/>
              <a:gd name="T11" fmla="*/ 126 h 127"/>
              <a:gd name="T12" fmla="*/ 63 w 136"/>
              <a:gd name="T13" fmla="*/ 36 h 127"/>
              <a:gd name="T14" fmla="*/ 63 w 136"/>
              <a:gd name="T15" fmla="*/ 36 h 127"/>
              <a:gd name="T16" fmla="*/ 36 w 136"/>
              <a:gd name="T17" fmla="*/ 63 h 127"/>
              <a:gd name="T18" fmla="*/ 63 w 136"/>
              <a:gd name="T19" fmla="*/ 90 h 127"/>
              <a:gd name="T20" fmla="*/ 99 w 136"/>
              <a:gd name="T21" fmla="*/ 63 h 127"/>
              <a:gd name="T22" fmla="*/ 63 w 136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72"/>
                  <a:pt x="54" y="90"/>
                  <a:pt x="63" y="90"/>
                </a:cubicBezTo>
                <a:cubicBezTo>
                  <a:pt x="81" y="90"/>
                  <a:pt x="99" y="72"/>
                  <a:pt x="99" y="63"/>
                </a:cubicBezTo>
                <a:cubicBezTo>
                  <a:pt x="99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282">
            <a:extLst>
              <a:ext uri="{FF2B5EF4-FFF2-40B4-BE49-F238E27FC236}">
                <a16:creationId xmlns:a16="http://schemas.microsoft.com/office/drawing/2014/main" id="{B175E66E-57BF-734E-ADB1-0FE56ED5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842" y="6191695"/>
            <a:ext cx="130561" cy="130558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90"/>
                  <a:pt x="63" y="90"/>
                </a:cubicBezTo>
                <a:cubicBezTo>
                  <a:pt x="81" y="90"/>
                  <a:pt x="90" y="72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283">
            <a:extLst>
              <a:ext uri="{FF2B5EF4-FFF2-40B4-BE49-F238E27FC236}">
                <a16:creationId xmlns:a16="http://schemas.microsoft.com/office/drawing/2014/main" id="{927AC974-5CD7-C04A-A77F-3BC4F2D4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292" y="5971092"/>
            <a:ext cx="193587" cy="45021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27 w 191"/>
              <a:gd name="T5" fmla="*/ 45 h 46"/>
              <a:gd name="T6" fmla="*/ 0 w 191"/>
              <a:gd name="T7" fmla="*/ 18 h 46"/>
              <a:gd name="T8" fmla="*/ 0 w 191"/>
              <a:gd name="T9" fmla="*/ 18 h 46"/>
              <a:gd name="T10" fmla="*/ 27 w 191"/>
              <a:gd name="T11" fmla="*/ 0 h 46"/>
              <a:gd name="T12" fmla="*/ 172 w 191"/>
              <a:gd name="T13" fmla="*/ 0 h 46"/>
              <a:gd name="T14" fmla="*/ 190 w 191"/>
              <a:gd name="T15" fmla="*/ 18 h 46"/>
              <a:gd name="T16" fmla="*/ 190 w 191"/>
              <a:gd name="T17" fmla="*/ 18 h 46"/>
              <a:gd name="T18" fmla="*/ 17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284">
            <a:extLst>
              <a:ext uri="{FF2B5EF4-FFF2-40B4-BE49-F238E27FC236}">
                <a16:creationId xmlns:a16="http://schemas.microsoft.com/office/drawing/2014/main" id="{80BCFCF2-5B10-2D40-82CA-0D5D665A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08" y="6047629"/>
            <a:ext cx="94542" cy="36017"/>
          </a:xfrm>
          <a:custGeom>
            <a:avLst/>
            <a:gdLst>
              <a:gd name="T0" fmla="*/ 73 w 92"/>
              <a:gd name="T1" fmla="*/ 36 h 37"/>
              <a:gd name="T2" fmla="*/ 73 w 92"/>
              <a:gd name="T3" fmla="*/ 36 h 37"/>
              <a:gd name="T4" fmla="*/ 18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8 w 92"/>
              <a:gd name="T11" fmla="*/ 0 h 37"/>
              <a:gd name="T12" fmla="*/ 73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3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3" y="36"/>
                </a:moveTo>
                <a:lnTo>
                  <a:pt x="7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lnTo>
                  <a:pt x="91" y="18"/>
                </a:lnTo>
                <a:cubicBezTo>
                  <a:pt x="91" y="27"/>
                  <a:pt x="82" y="36"/>
                  <a:pt x="7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285">
            <a:extLst>
              <a:ext uri="{FF2B5EF4-FFF2-40B4-BE49-F238E27FC236}">
                <a16:creationId xmlns:a16="http://schemas.microsoft.com/office/drawing/2014/main" id="{42715DB4-92E3-8140-B34D-BFB84A20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748" y="5998105"/>
            <a:ext cx="562759" cy="67532"/>
          </a:xfrm>
          <a:custGeom>
            <a:avLst/>
            <a:gdLst>
              <a:gd name="T0" fmla="*/ 551 w 552"/>
              <a:gd name="T1" fmla="*/ 63 h 64"/>
              <a:gd name="T2" fmla="*/ 0 w 552"/>
              <a:gd name="T3" fmla="*/ 63 h 64"/>
              <a:gd name="T4" fmla="*/ 0 w 552"/>
              <a:gd name="T5" fmla="*/ 0 h 64"/>
              <a:gd name="T6" fmla="*/ 551 w 552"/>
              <a:gd name="T7" fmla="*/ 0 h 64"/>
              <a:gd name="T8" fmla="*/ 551 w 552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64">
                <a:moveTo>
                  <a:pt x="551" y="63"/>
                </a:moveTo>
                <a:lnTo>
                  <a:pt x="0" y="63"/>
                </a:lnTo>
                <a:lnTo>
                  <a:pt x="0" y="0"/>
                </a:lnTo>
                <a:lnTo>
                  <a:pt x="551" y="0"/>
                </a:lnTo>
                <a:lnTo>
                  <a:pt x="551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286">
            <a:extLst>
              <a:ext uri="{FF2B5EF4-FFF2-40B4-BE49-F238E27FC236}">
                <a16:creationId xmlns:a16="http://schemas.microsoft.com/office/drawing/2014/main" id="{2E7A4403-159C-F741-BBBB-0EECEBD4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777" y="6164682"/>
            <a:ext cx="112553" cy="45021"/>
          </a:xfrm>
          <a:custGeom>
            <a:avLst/>
            <a:gdLst>
              <a:gd name="T0" fmla="*/ 90 w 109"/>
              <a:gd name="T1" fmla="*/ 45 h 46"/>
              <a:gd name="T2" fmla="*/ 90 w 109"/>
              <a:gd name="T3" fmla="*/ 45 h 46"/>
              <a:gd name="T4" fmla="*/ 18 w 109"/>
              <a:gd name="T5" fmla="*/ 45 h 46"/>
              <a:gd name="T6" fmla="*/ 0 w 109"/>
              <a:gd name="T7" fmla="*/ 27 h 46"/>
              <a:gd name="T8" fmla="*/ 0 w 109"/>
              <a:gd name="T9" fmla="*/ 27 h 46"/>
              <a:gd name="T10" fmla="*/ 18 w 109"/>
              <a:gd name="T11" fmla="*/ 0 h 46"/>
              <a:gd name="T12" fmla="*/ 90 w 109"/>
              <a:gd name="T13" fmla="*/ 0 h 46"/>
              <a:gd name="T14" fmla="*/ 108 w 109"/>
              <a:gd name="T15" fmla="*/ 27 h 46"/>
              <a:gd name="T16" fmla="*/ 108 w 109"/>
              <a:gd name="T17" fmla="*/ 27 h 46"/>
              <a:gd name="T18" fmla="*/ 90 w 1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0" y="0"/>
                  <a:pt x="108" y="9"/>
                  <a:pt x="108" y="27"/>
                </a:cubicBezTo>
                <a:lnTo>
                  <a:pt x="108" y="27"/>
                </a:lnTo>
                <a:cubicBezTo>
                  <a:pt x="108" y="36"/>
                  <a:pt x="100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287">
            <a:extLst>
              <a:ext uri="{FF2B5EF4-FFF2-40B4-BE49-F238E27FC236}">
                <a16:creationId xmlns:a16="http://schemas.microsoft.com/office/drawing/2014/main" id="{A696E85B-C25C-9944-982E-18CA1F6D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231" y="5831530"/>
            <a:ext cx="616781" cy="481719"/>
          </a:xfrm>
          <a:custGeom>
            <a:avLst/>
            <a:gdLst>
              <a:gd name="T0" fmla="*/ 515 w 606"/>
              <a:gd name="T1" fmla="*/ 470 h 471"/>
              <a:gd name="T2" fmla="*/ 515 w 606"/>
              <a:gd name="T3" fmla="*/ 470 h 471"/>
              <a:gd name="T4" fmla="*/ 90 w 606"/>
              <a:gd name="T5" fmla="*/ 470 h 471"/>
              <a:gd name="T6" fmla="*/ 0 w 606"/>
              <a:gd name="T7" fmla="*/ 380 h 471"/>
              <a:gd name="T8" fmla="*/ 0 w 606"/>
              <a:gd name="T9" fmla="*/ 91 h 471"/>
              <a:gd name="T10" fmla="*/ 90 w 606"/>
              <a:gd name="T11" fmla="*/ 0 h 471"/>
              <a:gd name="T12" fmla="*/ 515 w 606"/>
              <a:gd name="T13" fmla="*/ 0 h 471"/>
              <a:gd name="T14" fmla="*/ 605 w 606"/>
              <a:gd name="T15" fmla="*/ 91 h 471"/>
              <a:gd name="T16" fmla="*/ 605 w 606"/>
              <a:gd name="T17" fmla="*/ 380 h 471"/>
              <a:gd name="T18" fmla="*/ 515 w 606"/>
              <a:gd name="T19" fmla="*/ 470 h 471"/>
              <a:gd name="T20" fmla="*/ 90 w 606"/>
              <a:gd name="T21" fmla="*/ 55 h 471"/>
              <a:gd name="T22" fmla="*/ 90 w 606"/>
              <a:gd name="T23" fmla="*/ 55 h 471"/>
              <a:gd name="T24" fmla="*/ 54 w 606"/>
              <a:gd name="T25" fmla="*/ 91 h 471"/>
              <a:gd name="T26" fmla="*/ 54 w 606"/>
              <a:gd name="T27" fmla="*/ 380 h 471"/>
              <a:gd name="T28" fmla="*/ 90 w 606"/>
              <a:gd name="T29" fmla="*/ 416 h 471"/>
              <a:gd name="T30" fmla="*/ 515 w 606"/>
              <a:gd name="T31" fmla="*/ 416 h 471"/>
              <a:gd name="T32" fmla="*/ 560 w 606"/>
              <a:gd name="T33" fmla="*/ 380 h 471"/>
              <a:gd name="T34" fmla="*/ 560 w 606"/>
              <a:gd name="T35" fmla="*/ 91 h 471"/>
              <a:gd name="T36" fmla="*/ 515 w 606"/>
              <a:gd name="T37" fmla="*/ 55 h 471"/>
              <a:gd name="T38" fmla="*/ 90 w 606"/>
              <a:gd name="T39" fmla="*/ 5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71">
                <a:moveTo>
                  <a:pt x="515" y="470"/>
                </a:moveTo>
                <a:lnTo>
                  <a:pt x="515" y="470"/>
                </a:lnTo>
                <a:cubicBezTo>
                  <a:pt x="90" y="470"/>
                  <a:pt x="90" y="470"/>
                  <a:pt x="90" y="470"/>
                </a:cubicBezTo>
                <a:cubicBezTo>
                  <a:pt x="45" y="470"/>
                  <a:pt x="0" y="425"/>
                  <a:pt x="0" y="38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9" y="0"/>
                  <a:pt x="605" y="45"/>
                  <a:pt x="605" y="91"/>
                </a:cubicBezTo>
                <a:cubicBezTo>
                  <a:pt x="605" y="380"/>
                  <a:pt x="605" y="380"/>
                  <a:pt x="605" y="380"/>
                </a:cubicBezTo>
                <a:cubicBezTo>
                  <a:pt x="605" y="425"/>
                  <a:pt x="569" y="470"/>
                  <a:pt x="515" y="470"/>
                </a:cubicBezTo>
                <a:close/>
                <a:moveTo>
                  <a:pt x="90" y="55"/>
                </a:moveTo>
                <a:lnTo>
                  <a:pt x="90" y="55"/>
                </a:lnTo>
                <a:cubicBezTo>
                  <a:pt x="72" y="55"/>
                  <a:pt x="54" y="73"/>
                  <a:pt x="54" y="91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398"/>
                  <a:pt x="72" y="416"/>
                  <a:pt x="90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42" y="416"/>
                  <a:pt x="560" y="398"/>
                  <a:pt x="560" y="380"/>
                </a:cubicBezTo>
                <a:cubicBezTo>
                  <a:pt x="560" y="91"/>
                  <a:pt x="560" y="91"/>
                  <a:pt x="560" y="91"/>
                </a:cubicBezTo>
                <a:cubicBezTo>
                  <a:pt x="560" y="73"/>
                  <a:pt x="542" y="55"/>
                  <a:pt x="515" y="55"/>
                </a:cubicBezTo>
                <a:lnTo>
                  <a:pt x="90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288">
            <a:extLst>
              <a:ext uri="{FF2B5EF4-FFF2-40B4-BE49-F238E27FC236}">
                <a16:creationId xmlns:a16="http://schemas.microsoft.com/office/drawing/2014/main" id="{F24F16E5-30EB-F245-B2D0-23BC66A54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196" y="5241758"/>
            <a:ext cx="1044479" cy="1044479"/>
          </a:xfrm>
          <a:custGeom>
            <a:avLst/>
            <a:gdLst>
              <a:gd name="T0" fmla="*/ 1021 w 1022"/>
              <a:gd name="T1" fmla="*/ 506 h 1022"/>
              <a:gd name="T2" fmla="*/ 1021 w 1022"/>
              <a:gd name="T3" fmla="*/ 506 h 1022"/>
              <a:gd name="T4" fmla="*/ 515 w 1022"/>
              <a:gd name="T5" fmla="*/ 1021 h 1022"/>
              <a:gd name="T6" fmla="*/ 0 w 1022"/>
              <a:gd name="T7" fmla="*/ 506 h 1022"/>
              <a:gd name="T8" fmla="*/ 515 w 1022"/>
              <a:gd name="T9" fmla="*/ 0 h 1022"/>
              <a:gd name="T10" fmla="*/ 1021 w 1022"/>
              <a:gd name="T11" fmla="*/ 506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1021" y="506"/>
                </a:moveTo>
                <a:lnTo>
                  <a:pt x="1021" y="506"/>
                </a:lnTo>
                <a:cubicBezTo>
                  <a:pt x="1021" y="786"/>
                  <a:pt x="795" y="1021"/>
                  <a:pt x="515" y="1021"/>
                </a:cubicBezTo>
                <a:cubicBezTo>
                  <a:pt x="235" y="1021"/>
                  <a:pt x="0" y="786"/>
                  <a:pt x="0" y="506"/>
                </a:cubicBezTo>
                <a:cubicBezTo>
                  <a:pt x="0" y="226"/>
                  <a:pt x="235" y="0"/>
                  <a:pt x="515" y="0"/>
                </a:cubicBezTo>
                <a:cubicBezTo>
                  <a:pt x="795" y="0"/>
                  <a:pt x="1021" y="226"/>
                  <a:pt x="1021" y="5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289">
            <a:extLst>
              <a:ext uri="{FF2B5EF4-FFF2-40B4-BE49-F238E27FC236}">
                <a16:creationId xmlns:a16="http://schemas.microsoft.com/office/drawing/2014/main" id="{1FF3FD55-AB85-FF47-88A8-9BC15DF0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2196" y="7317210"/>
            <a:ext cx="1044479" cy="1035474"/>
          </a:xfrm>
          <a:custGeom>
            <a:avLst/>
            <a:gdLst>
              <a:gd name="T0" fmla="*/ 1021 w 1022"/>
              <a:gd name="T1" fmla="*/ 506 h 1013"/>
              <a:gd name="T2" fmla="*/ 1021 w 1022"/>
              <a:gd name="T3" fmla="*/ 506 h 1013"/>
              <a:gd name="T4" fmla="*/ 515 w 1022"/>
              <a:gd name="T5" fmla="*/ 1012 h 1013"/>
              <a:gd name="T6" fmla="*/ 0 w 1022"/>
              <a:gd name="T7" fmla="*/ 506 h 1013"/>
              <a:gd name="T8" fmla="*/ 515 w 1022"/>
              <a:gd name="T9" fmla="*/ 0 h 1013"/>
              <a:gd name="T10" fmla="*/ 1021 w 1022"/>
              <a:gd name="T11" fmla="*/ 50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13">
                <a:moveTo>
                  <a:pt x="1021" y="506"/>
                </a:moveTo>
                <a:lnTo>
                  <a:pt x="1021" y="506"/>
                </a:lnTo>
                <a:cubicBezTo>
                  <a:pt x="1021" y="786"/>
                  <a:pt x="795" y="1012"/>
                  <a:pt x="515" y="1012"/>
                </a:cubicBezTo>
                <a:cubicBezTo>
                  <a:pt x="235" y="1012"/>
                  <a:pt x="0" y="786"/>
                  <a:pt x="0" y="506"/>
                </a:cubicBezTo>
                <a:cubicBezTo>
                  <a:pt x="0" y="226"/>
                  <a:pt x="235" y="0"/>
                  <a:pt x="515" y="0"/>
                </a:cubicBezTo>
                <a:cubicBezTo>
                  <a:pt x="795" y="0"/>
                  <a:pt x="1021" y="226"/>
                  <a:pt x="1021" y="5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290">
            <a:extLst>
              <a:ext uri="{FF2B5EF4-FFF2-40B4-BE49-F238E27FC236}">
                <a16:creationId xmlns:a16="http://schemas.microsoft.com/office/drawing/2014/main" id="{23C949E6-409A-5743-A859-00C2350E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691" y="5241758"/>
            <a:ext cx="1035474" cy="1044479"/>
          </a:xfrm>
          <a:custGeom>
            <a:avLst/>
            <a:gdLst>
              <a:gd name="T0" fmla="*/ 1012 w 1013"/>
              <a:gd name="T1" fmla="*/ 506 h 1022"/>
              <a:gd name="T2" fmla="*/ 1012 w 1013"/>
              <a:gd name="T3" fmla="*/ 506 h 1022"/>
              <a:gd name="T4" fmla="*/ 506 w 1013"/>
              <a:gd name="T5" fmla="*/ 1021 h 1022"/>
              <a:gd name="T6" fmla="*/ 0 w 1013"/>
              <a:gd name="T7" fmla="*/ 506 h 1022"/>
              <a:gd name="T8" fmla="*/ 506 w 1013"/>
              <a:gd name="T9" fmla="*/ 0 h 1022"/>
              <a:gd name="T10" fmla="*/ 1012 w 1013"/>
              <a:gd name="T11" fmla="*/ 506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1022">
                <a:moveTo>
                  <a:pt x="1012" y="506"/>
                </a:moveTo>
                <a:lnTo>
                  <a:pt x="1012" y="506"/>
                </a:lnTo>
                <a:cubicBezTo>
                  <a:pt x="1012" y="786"/>
                  <a:pt x="786" y="1021"/>
                  <a:pt x="506" y="1021"/>
                </a:cubicBezTo>
                <a:cubicBezTo>
                  <a:pt x="226" y="1021"/>
                  <a:pt x="0" y="786"/>
                  <a:pt x="0" y="506"/>
                </a:cubicBezTo>
                <a:cubicBezTo>
                  <a:pt x="0" y="226"/>
                  <a:pt x="226" y="0"/>
                  <a:pt x="506" y="0"/>
                </a:cubicBezTo>
                <a:cubicBezTo>
                  <a:pt x="786" y="0"/>
                  <a:pt x="1012" y="226"/>
                  <a:pt x="1012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291">
            <a:extLst>
              <a:ext uri="{FF2B5EF4-FFF2-40B4-BE49-F238E27FC236}">
                <a16:creationId xmlns:a16="http://schemas.microsoft.com/office/drawing/2014/main" id="{DA5A8386-83E3-B84E-B329-F47BB0E4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691" y="7317210"/>
            <a:ext cx="1035474" cy="1035474"/>
          </a:xfrm>
          <a:custGeom>
            <a:avLst/>
            <a:gdLst>
              <a:gd name="T0" fmla="*/ 1012 w 1013"/>
              <a:gd name="T1" fmla="*/ 506 h 1013"/>
              <a:gd name="T2" fmla="*/ 1012 w 1013"/>
              <a:gd name="T3" fmla="*/ 506 h 1013"/>
              <a:gd name="T4" fmla="*/ 506 w 1013"/>
              <a:gd name="T5" fmla="*/ 1012 h 1013"/>
              <a:gd name="T6" fmla="*/ 0 w 1013"/>
              <a:gd name="T7" fmla="*/ 506 h 1013"/>
              <a:gd name="T8" fmla="*/ 506 w 1013"/>
              <a:gd name="T9" fmla="*/ 0 h 1013"/>
              <a:gd name="T10" fmla="*/ 1012 w 1013"/>
              <a:gd name="T11" fmla="*/ 50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1013">
                <a:moveTo>
                  <a:pt x="1012" y="506"/>
                </a:moveTo>
                <a:lnTo>
                  <a:pt x="1012" y="506"/>
                </a:lnTo>
                <a:cubicBezTo>
                  <a:pt x="1012" y="786"/>
                  <a:pt x="786" y="1012"/>
                  <a:pt x="506" y="1012"/>
                </a:cubicBezTo>
                <a:cubicBezTo>
                  <a:pt x="226" y="1012"/>
                  <a:pt x="0" y="786"/>
                  <a:pt x="0" y="506"/>
                </a:cubicBezTo>
                <a:cubicBezTo>
                  <a:pt x="0" y="226"/>
                  <a:pt x="226" y="0"/>
                  <a:pt x="506" y="0"/>
                </a:cubicBezTo>
                <a:cubicBezTo>
                  <a:pt x="786" y="0"/>
                  <a:pt x="1012" y="226"/>
                  <a:pt x="1012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292">
            <a:extLst>
              <a:ext uri="{FF2B5EF4-FFF2-40B4-BE49-F238E27FC236}">
                <a16:creationId xmlns:a16="http://schemas.microsoft.com/office/drawing/2014/main" id="{EB2A5218-BD18-0649-A4B5-76BAF280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267" y="11495125"/>
            <a:ext cx="1044479" cy="1035474"/>
          </a:xfrm>
          <a:custGeom>
            <a:avLst/>
            <a:gdLst>
              <a:gd name="T0" fmla="*/ 1021 w 1022"/>
              <a:gd name="T1" fmla="*/ 506 h 1013"/>
              <a:gd name="T2" fmla="*/ 1021 w 1022"/>
              <a:gd name="T3" fmla="*/ 506 h 1013"/>
              <a:gd name="T4" fmla="*/ 515 w 1022"/>
              <a:gd name="T5" fmla="*/ 1012 h 1013"/>
              <a:gd name="T6" fmla="*/ 0 w 1022"/>
              <a:gd name="T7" fmla="*/ 506 h 1013"/>
              <a:gd name="T8" fmla="*/ 515 w 1022"/>
              <a:gd name="T9" fmla="*/ 0 h 1013"/>
              <a:gd name="T10" fmla="*/ 1021 w 1022"/>
              <a:gd name="T11" fmla="*/ 50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13">
                <a:moveTo>
                  <a:pt x="1021" y="506"/>
                </a:moveTo>
                <a:lnTo>
                  <a:pt x="1021" y="506"/>
                </a:lnTo>
                <a:cubicBezTo>
                  <a:pt x="1021" y="786"/>
                  <a:pt x="795" y="1012"/>
                  <a:pt x="515" y="1012"/>
                </a:cubicBezTo>
                <a:cubicBezTo>
                  <a:pt x="235" y="1012"/>
                  <a:pt x="0" y="786"/>
                  <a:pt x="0" y="506"/>
                </a:cubicBezTo>
                <a:cubicBezTo>
                  <a:pt x="0" y="226"/>
                  <a:pt x="235" y="0"/>
                  <a:pt x="515" y="0"/>
                </a:cubicBezTo>
                <a:cubicBezTo>
                  <a:pt x="795" y="0"/>
                  <a:pt x="1021" y="226"/>
                  <a:pt x="1021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293">
            <a:extLst>
              <a:ext uri="{FF2B5EF4-FFF2-40B4-BE49-F238E27FC236}">
                <a16:creationId xmlns:a16="http://schemas.microsoft.com/office/drawing/2014/main" id="{D03DCAB2-EC84-2946-AF15-D1E57BC2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066" y="11495125"/>
            <a:ext cx="1035474" cy="1035474"/>
          </a:xfrm>
          <a:custGeom>
            <a:avLst/>
            <a:gdLst>
              <a:gd name="T0" fmla="*/ 1012 w 1013"/>
              <a:gd name="T1" fmla="*/ 506 h 1013"/>
              <a:gd name="T2" fmla="*/ 1012 w 1013"/>
              <a:gd name="T3" fmla="*/ 506 h 1013"/>
              <a:gd name="T4" fmla="*/ 506 w 1013"/>
              <a:gd name="T5" fmla="*/ 1012 h 1013"/>
              <a:gd name="T6" fmla="*/ 0 w 1013"/>
              <a:gd name="T7" fmla="*/ 506 h 1013"/>
              <a:gd name="T8" fmla="*/ 506 w 1013"/>
              <a:gd name="T9" fmla="*/ 0 h 1013"/>
              <a:gd name="T10" fmla="*/ 1012 w 1013"/>
              <a:gd name="T11" fmla="*/ 50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1013">
                <a:moveTo>
                  <a:pt x="1012" y="506"/>
                </a:moveTo>
                <a:lnTo>
                  <a:pt x="1012" y="506"/>
                </a:lnTo>
                <a:cubicBezTo>
                  <a:pt x="1012" y="786"/>
                  <a:pt x="786" y="1012"/>
                  <a:pt x="506" y="1012"/>
                </a:cubicBezTo>
                <a:cubicBezTo>
                  <a:pt x="226" y="1012"/>
                  <a:pt x="0" y="786"/>
                  <a:pt x="0" y="506"/>
                </a:cubicBezTo>
                <a:cubicBezTo>
                  <a:pt x="0" y="226"/>
                  <a:pt x="226" y="0"/>
                  <a:pt x="506" y="0"/>
                </a:cubicBezTo>
                <a:cubicBezTo>
                  <a:pt x="786" y="0"/>
                  <a:pt x="1012" y="226"/>
                  <a:pt x="1012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00">
            <a:extLst>
              <a:ext uri="{FF2B5EF4-FFF2-40B4-BE49-F238E27FC236}">
                <a16:creationId xmlns:a16="http://schemas.microsoft.com/office/drawing/2014/main" id="{187B8908-60A6-0E4E-91C2-7F2F17E6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457" y="5980096"/>
            <a:ext cx="4011336" cy="3475592"/>
          </a:xfrm>
          <a:custGeom>
            <a:avLst/>
            <a:gdLst>
              <a:gd name="T0" fmla="*/ 1798 w 3930"/>
              <a:gd name="T1" fmla="*/ 126 h 3406"/>
              <a:gd name="T2" fmla="*/ 1798 w 3930"/>
              <a:gd name="T3" fmla="*/ 126 h 3406"/>
              <a:gd name="T4" fmla="*/ 72 w 3930"/>
              <a:gd name="T5" fmla="*/ 3116 h 3406"/>
              <a:gd name="T6" fmla="*/ 244 w 3930"/>
              <a:gd name="T7" fmla="*/ 3405 h 3406"/>
              <a:gd name="T8" fmla="*/ 3685 w 3930"/>
              <a:gd name="T9" fmla="*/ 3405 h 3406"/>
              <a:gd name="T10" fmla="*/ 3857 w 3930"/>
              <a:gd name="T11" fmla="*/ 3116 h 3406"/>
              <a:gd name="T12" fmla="*/ 2131 w 3930"/>
              <a:gd name="T13" fmla="*/ 126 h 3406"/>
              <a:gd name="T14" fmla="*/ 1798 w 3930"/>
              <a:gd name="T15" fmla="*/ 126 h 3406"/>
              <a:gd name="T16" fmla="*/ 72 w 3930"/>
              <a:gd name="T17" fmla="*/ 3116 h 3406"/>
              <a:gd name="T18" fmla="*/ 244 w 3930"/>
              <a:gd name="T19" fmla="*/ 3405 h 3406"/>
              <a:gd name="T20" fmla="*/ 3685 w 3930"/>
              <a:gd name="T21" fmla="*/ 3405 h 3406"/>
              <a:gd name="T22" fmla="*/ 3857 w 3930"/>
              <a:gd name="T23" fmla="*/ 3116 h 3406"/>
              <a:gd name="T24" fmla="*/ 2131 w 3930"/>
              <a:gd name="T25" fmla="*/ 126 h 3406"/>
              <a:gd name="T26" fmla="*/ 1798 w 3930"/>
              <a:gd name="T27" fmla="*/ 126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0" h="3406">
                <a:moveTo>
                  <a:pt x="1798" y="126"/>
                </a:moveTo>
                <a:lnTo>
                  <a:pt x="1798" y="126"/>
                </a:lnTo>
                <a:cubicBezTo>
                  <a:pt x="72" y="3116"/>
                  <a:pt x="72" y="3116"/>
                  <a:pt x="72" y="3116"/>
                </a:cubicBezTo>
                <a:cubicBezTo>
                  <a:pt x="0" y="3243"/>
                  <a:pt x="90" y="3405"/>
                  <a:pt x="244" y="3405"/>
                </a:cubicBezTo>
                <a:cubicBezTo>
                  <a:pt x="3685" y="3405"/>
                  <a:pt x="3685" y="3405"/>
                  <a:pt x="3685" y="3405"/>
                </a:cubicBezTo>
                <a:cubicBezTo>
                  <a:pt x="3839" y="3405"/>
                  <a:pt x="3929" y="3243"/>
                  <a:pt x="3857" y="3116"/>
                </a:cubicBezTo>
                <a:cubicBezTo>
                  <a:pt x="2131" y="126"/>
                  <a:pt x="2131" y="126"/>
                  <a:pt x="2131" y="126"/>
                </a:cubicBezTo>
                <a:cubicBezTo>
                  <a:pt x="2059" y="0"/>
                  <a:pt x="1869" y="0"/>
                  <a:pt x="1798" y="126"/>
                </a:cubicBezTo>
                <a:cubicBezTo>
                  <a:pt x="72" y="3116"/>
                  <a:pt x="72" y="3116"/>
                  <a:pt x="72" y="3116"/>
                </a:cubicBezTo>
                <a:cubicBezTo>
                  <a:pt x="0" y="3243"/>
                  <a:pt x="90" y="3405"/>
                  <a:pt x="244" y="3405"/>
                </a:cubicBezTo>
                <a:cubicBezTo>
                  <a:pt x="3685" y="3405"/>
                  <a:pt x="3685" y="3405"/>
                  <a:pt x="3685" y="3405"/>
                </a:cubicBezTo>
                <a:cubicBezTo>
                  <a:pt x="3839" y="3405"/>
                  <a:pt x="3929" y="3243"/>
                  <a:pt x="3857" y="3116"/>
                </a:cubicBezTo>
                <a:cubicBezTo>
                  <a:pt x="2131" y="126"/>
                  <a:pt x="2131" y="126"/>
                  <a:pt x="2131" y="126"/>
                </a:cubicBezTo>
                <a:cubicBezTo>
                  <a:pt x="2059" y="0"/>
                  <a:pt x="1869" y="0"/>
                  <a:pt x="1798" y="126"/>
                </a:cubicBezTo>
              </a:path>
            </a:pathLst>
          </a:custGeom>
          <a:solidFill>
            <a:srgbClr val="242B39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05">
            <a:extLst>
              <a:ext uri="{FF2B5EF4-FFF2-40B4-BE49-F238E27FC236}">
                <a16:creationId xmlns:a16="http://schemas.microsoft.com/office/drawing/2014/main" id="{C643AC88-80E7-7049-B5F0-82449A22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580" y="7956503"/>
            <a:ext cx="148569" cy="202591"/>
          </a:xfrm>
          <a:custGeom>
            <a:avLst/>
            <a:gdLst>
              <a:gd name="T0" fmla="*/ 144 w 145"/>
              <a:gd name="T1" fmla="*/ 63 h 199"/>
              <a:gd name="T2" fmla="*/ 144 w 145"/>
              <a:gd name="T3" fmla="*/ 63 h 199"/>
              <a:gd name="T4" fmla="*/ 126 w 145"/>
              <a:gd name="T5" fmla="*/ 18 h 199"/>
              <a:gd name="T6" fmla="*/ 72 w 145"/>
              <a:gd name="T7" fmla="*/ 0 h 199"/>
              <a:gd name="T8" fmla="*/ 0 w 145"/>
              <a:gd name="T9" fmla="*/ 0 h 199"/>
              <a:gd name="T10" fmla="*/ 0 w 145"/>
              <a:gd name="T11" fmla="*/ 198 h 199"/>
              <a:gd name="T12" fmla="*/ 36 w 145"/>
              <a:gd name="T13" fmla="*/ 198 h 199"/>
              <a:gd name="T14" fmla="*/ 36 w 145"/>
              <a:gd name="T15" fmla="*/ 126 h 199"/>
              <a:gd name="T16" fmla="*/ 72 w 145"/>
              <a:gd name="T17" fmla="*/ 126 h 199"/>
              <a:gd name="T18" fmla="*/ 108 w 145"/>
              <a:gd name="T19" fmla="*/ 117 h 199"/>
              <a:gd name="T20" fmla="*/ 135 w 145"/>
              <a:gd name="T21" fmla="*/ 99 h 199"/>
              <a:gd name="T22" fmla="*/ 144 w 145"/>
              <a:gd name="T23" fmla="*/ 63 h 199"/>
              <a:gd name="T24" fmla="*/ 36 w 145"/>
              <a:gd name="T25" fmla="*/ 36 h 199"/>
              <a:gd name="T26" fmla="*/ 36 w 145"/>
              <a:gd name="T27" fmla="*/ 36 h 199"/>
              <a:gd name="T28" fmla="*/ 72 w 145"/>
              <a:gd name="T29" fmla="*/ 36 h 199"/>
              <a:gd name="T30" fmla="*/ 99 w 145"/>
              <a:gd name="T31" fmla="*/ 36 h 199"/>
              <a:gd name="T32" fmla="*/ 108 w 145"/>
              <a:gd name="T33" fmla="*/ 63 h 199"/>
              <a:gd name="T34" fmla="*/ 99 w 145"/>
              <a:gd name="T35" fmla="*/ 81 h 199"/>
              <a:gd name="T36" fmla="*/ 72 w 145"/>
              <a:gd name="T37" fmla="*/ 90 h 199"/>
              <a:gd name="T38" fmla="*/ 36 w 145"/>
              <a:gd name="T39" fmla="*/ 90 h 199"/>
              <a:gd name="T40" fmla="*/ 36 w 145"/>
              <a:gd name="T41" fmla="*/ 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5" h="199">
                <a:moveTo>
                  <a:pt x="144" y="63"/>
                </a:moveTo>
                <a:lnTo>
                  <a:pt x="144" y="63"/>
                </a:lnTo>
                <a:cubicBezTo>
                  <a:pt x="144" y="45"/>
                  <a:pt x="144" y="27"/>
                  <a:pt x="126" y="18"/>
                </a:cubicBezTo>
                <a:cubicBezTo>
                  <a:pt x="117" y="9"/>
                  <a:pt x="99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8"/>
                  <a:pt x="0" y="198"/>
                  <a:pt x="0" y="198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90" y="126"/>
                  <a:pt x="99" y="117"/>
                  <a:pt x="108" y="117"/>
                </a:cubicBezTo>
                <a:cubicBezTo>
                  <a:pt x="117" y="117"/>
                  <a:pt x="126" y="108"/>
                  <a:pt x="135" y="99"/>
                </a:cubicBezTo>
                <a:cubicBezTo>
                  <a:pt x="144" y="90"/>
                  <a:pt x="144" y="72"/>
                  <a:pt x="144" y="63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72" y="36"/>
                  <a:pt x="72" y="36"/>
                  <a:pt x="72" y="36"/>
                </a:cubicBezTo>
                <a:cubicBezTo>
                  <a:pt x="81" y="36"/>
                  <a:pt x="90" y="36"/>
                  <a:pt x="99" y="36"/>
                </a:cubicBezTo>
                <a:cubicBezTo>
                  <a:pt x="99" y="45"/>
                  <a:pt x="108" y="54"/>
                  <a:pt x="108" y="63"/>
                </a:cubicBezTo>
                <a:cubicBezTo>
                  <a:pt x="108" y="72"/>
                  <a:pt x="99" y="81"/>
                  <a:pt x="99" y="81"/>
                </a:cubicBezTo>
                <a:cubicBezTo>
                  <a:pt x="90" y="90"/>
                  <a:pt x="81" y="90"/>
                  <a:pt x="72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tx2"/>
              </a:solidFill>
            </a:endParaRPr>
          </a:p>
        </p:txBody>
      </p: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9E38A2F7-907D-3348-81A5-5C49879658F2}"/>
              </a:ext>
            </a:extLst>
          </p:cNvPr>
          <p:cNvGrpSpPr/>
          <p:nvPr/>
        </p:nvGrpSpPr>
        <p:grpSpPr>
          <a:xfrm>
            <a:off x="2668308" y="645642"/>
            <a:ext cx="19041035" cy="2561450"/>
            <a:chOff x="2668308" y="861425"/>
            <a:chExt cx="19041035" cy="2561450"/>
          </a:xfrm>
        </p:grpSpPr>
        <p:sp>
          <p:nvSpPr>
            <p:cNvPr id="534" name="CuadroTexto 533">
              <a:extLst>
                <a:ext uri="{FF2B5EF4-FFF2-40B4-BE49-F238E27FC236}">
                  <a16:creationId xmlns:a16="http://schemas.microsoft.com/office/drawing/2014/main" id="{1B802549-CC89-834A-8329-3BF5C99D6C49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535" name="CuadroTexto 534">
              <a:extLst>
                <a:ext uri="{FF2B5EF4-FFF2-40B4-BE49-F238E27FC236}">
                  <a16:creationId xmlns:a16="http://schemas.microsoft.com/office/drawing/2014/main" id="{30F951DE-A0A6-1A41-A5CA-E9218E1A098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Triángulo 3">
            <a:extLst>
              <a:ext uri="{FF2B5EF4-FFF2-40B4-BE49-F238E27FC236}">
                <a16:creationId xmlns:a16="http://schemas.microsoft.com/office/drawing/2014/main" id="{93F42372-A180-3740-BB2C-F88F640C007A}"/>
              </a:ext>
            </a:extLst>
          </p:cNvPr>
          <p:cNvSpPr/>
          <p:nvPr/>
        </p:nvSpPr>
        <p:spPr>
          <a:xfrm>
            <a:off x="10095363" y="5886206"/>
            <a:ext cx="4403018" cy="3609614"/>
          </a:xfrm>
          <a:prstGeom prst="triangle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A01E28-6A7C-5E46-87A1-0FE1E5624165}"/>
              </a:ext>
            </a:extLst>
          </p:cNvPr>
          <p:cNvGrpSpPr/>
          <p:nvPr/>
        </p:nvGrpSpPr>
        <p:grpSpPr>
          <a:xfrm>
            <a:off x="12048498" y="7430674"/>
            <a:ext cx="488230" cy="478465"/>
            <a:chOff x="13580280" y="10356167"/>
            <a:chExt cx="488230" cy="478465"/>
          </a:xfrm>
        </p:grpSpPr>
        <p:sp>
          <p:nvSpPr>
            <p:cNvPr id="536" name="Freeform 210">
              <a:extLst>
                <a:ext uri="{FF2B5EF4-FFF2-40B4-BE49-F238E27FC236}">
                  <a16:creationId xmlns:a16="http://schemas.microsoft.com/office/drawing/2014/main" id="{04D3F412-802E-1546-9B4D-9CF3FB3D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0280" y="10356167"/>
              <a:ext cx="488230" cy="478465"/>
            </a:xfrm>
            <a:custGeom>
              <a:avLst/>
              <a:gdLst>
                <a:gd name="T0" fmla="*/ 224 w 441"/>
                <a:gd name="T1" fmla="*/ 431 h 432"/>
                <a:gd name="T2" fmla="*/ 224 w 441"/>
                <a:gd name="T3" fmla="*/ 431 h 432"/>
                <a:gd name="T4" fmla="*/ 158 w 441"/>
                <a:gd name="T5" fmla="*/ 407 h 432"/>
                <a:gd name="T6" fmla="*/ 34 w 441"/>
                <a:gd name="T7" fmla="*/ 290 h 432"/>
                <a:gd name="T8" fmla="*/ 34 w 441"/>
                <a:gd name="T9" fmla="*/ 166 h 432"/>
                <a:gd name="T10" fmla="*/ 191 w 441"/>
                <a:gd name="T11" fmla="*/ 8 h 432"/>
                <a:gd name="T12" fmla="*/ 208 w 441"/>
                <a:gd name="T13" fmla="*/ 0 h 432"/>
                <a:gd name="T14" fmla="*/ 399 w 441"/>
                <a:gd name="T15" fmla="*/ 0 h 432"/>
                <a:gd name="T16" fmla="*/ 440 w 441"/>
                <a:gd name="T17" fmla="*/ 42 h 432"/>
                <a:gd name="T18" fmla="*/ 440 w 441"/>
                <a:gd name="T19" fmla="*/ 241 h 432"/>
                <a:gd name="T20" fmla="*/ 432 w 441"/>
                <a:gd name="T21" fmla="*/ 257 h 432"/>
                <a:gd name="T22" fmla="*/ 282 w 441"/>
                <a:gd name="T23" fmla="*/ 407 h 432"/>
                <a:gd name="T24" fmla="*/ 224 w 441"/>
                <a:gd name="T25" fmla="*/ 431 h 432"/>
                <a:gd name="T26" fmla="*/ 216 w 441"/>
                <a:gd name="T27" fmla="*/ 50 h 432"/>
                <a:gd name="T28" fmla="*/ 216 w 441"/>
                <a:gd name="T29" fmla="*/ 50 h 432"/>
                <a:gd name="T30" fmla="*/ 67 w 441"/>
                <a:gd name="T31" fmla="*/ 191 h 432"/>
                <a:gd name="T32" fmla="*/ 67 w 441"/>
                <a:gd name="T33" fmla="*/ 257 h 432"/>
                <a:gd name="T34" fmla="*/ 191 w 441"/>
                <a:gd name="T35" fmla="*/ 374 h 432"/>
                <a:gd name="T36" fmla="*/ 249 w 441"/>
                <a:gd name="T37" fmla="*/ 374 h 432"/>
                <a:gd name="T38" fmla="*/ 399 w 441"/>
                <a:gd name="T39" fmla="*/ 232 h 432"/>
                <a:gd name="T40" fmla="*/ 399 w 441"/>
                <a:gd name="T41" fmla="*/ 42 h 432"/>
                <a:gd name="T42" fmla="*/ 216 w 441"/>
                <a:gd name="T43" fmla="*/ 5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1" h="432">
                  <a:moveTo>
                    <a:pt x="224" y="431"/>
                  </a:moveTo>
                  <a:lnTo>
                    <a:pt x="224" y="431"/>
                  </a:lnTo>
                  <a:cubicBezTo>
                    <a:pt x="200" y="431"/>
                    <a:pt x="175" y="423"/>
                    <a:pt x="158" y="407"/>
                  </a:cubicBezTo>
                  <a:cubicBezTo>
                    <a:pt x="34" y="290"/>
                    <a:pt x="34" y="290"/>
                    <a:pt x="34" y="290"/>
                  </a:cubicBezTo>
                  <a:cubicBezTo>
                    <a:pt x="0" y="249"/>
                    <a:pt x="0" y="199"/>
                    <a:pt x="34" y="166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1" y="8"/>
                    <a:pt x="200" y="0"/>
                    <a:pt x="2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23" y="0"/>
                    <a:pt x="440" y="17"/>
                    <a:pt x="440" y="42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40" y="241"/>
                    <a:pt x="440" y="249"/>
                    <a:pt x="432" y="257"/>
                  </a:cubicBezTo>
                  <a:cubicBezTo>
                    <a:pt x="282" y="407"/>
                    <a:pt x="282" y="407"/>
                    <a:pt x="282" y="407"/>
                  </a:cubicBezTo>
                  <a:cubicBezTo>
                    <a:pt x="266" y="423"/>
                    <a:pt x="241" y="431"/>
                    <a:pt x="224" y="431"/>
                  </a:cubicBezTo>
                  <a:close/>
                  <a:moveTo>
                    <a:pt x="216" y="50"/>
                  </a:moveTo>
                  <a:lnTo>
                    <a:pt x="216" y="50"/>
                  </a:lnTo>
                  <a:cubicBezTo>
                    <a:pt x="67" y="191"/>
                    <a:pt x="67" y="191"/>
                    <a:pt x="67" y="191"/>
                  </a:cubicBezTo>
                  <a:cubicBezTo>
                    <a:pt x="50" y="208"/>
                    <a:pt x="50" y="241"/>
                    <a:pt x="67" y="257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208" y="398"/>
                    <a:pt x="233" y="390"/>
                    <a:pt x="249" y="37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399" y="42"/>
                    <a:pt x="399" y="42"/>
                    <a:pt x="399" y="42"/>
                  </a:cubicBezTo>
                  <a:lnTo>
                    <a:pt x="216" y="5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211">
              <a:extLst>
                <a:ext uri="{FF2B5EF4-FFF2-40B4-BE49-F238E27FC236}">
                  <a16:creationId xmlns:a16="http://schemas.microsoft.com/office/drawing/2014/main" id="{4DBC0FBB-1AF3-4D40-8B96-D2C77A2B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2747" y="10458694"/>
              <a:ext cx="82998" cy="83001"/>
            </a:xfrm>
            <a:custGeom>
              <a:avLst/>
              <a:gdLst>
                <a:gd name="T0" fmla="*/ 59 w 76"/>
                <a:gd name="T1" fmla="*/ 58 h 76"/>
                <a:gd name="T2" fmla="*/ 59 w 76"/>
                <a:gd name="T3" fmla="*/ 58 h 76"/>
                <a:gd name="T4" fmla="*/ 9 w 76"/>
                <a:gd name="T5" fmla="*/ 58 h 76"/>
                <a:gd name="T6" fmla="*/ 9 w 76"/>
                <a:gd name="T7" fmla="*/ 17 h 76"/>
                <a:gd name="T8" fmla="*/ 59 w 76"/>
                <a:gd name="T9" fmla="*/ 17 h 76"/>
                <a:gd name="T10" fmla="*/ 59 w 76"/>
                <a:gd name="T11" fmla="*/ 5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6">
                  <a:moveTo>
                    <a:pt x="59" y="58"/>
                  </a:moveTo>
                  <a:lnTo>
                    <a:pt x="59" y="58"/>
                  </a:lnTo>
                  <a:cubicBezTo>
                    <a:pt x="42" y="75"/>
                    <a:pt x="25" y="75"/>
                    <a:pt x="9" y="58"/>
                  </a:cubicBezTo>
                  <a:cubicBezTo>
                    <a:pt x="0" y="50"/>
                    <a:pt x="0" y="25"/>
                    <a:pt x="9" y="17"/>
                  </a:cubicBezTo>
                  <a:cubicBezTo>
                    <a:pt x="25" y="0"/>
                    <a:pt x="42" y="0"/>
                    <a:pt x="59" y="17"/>
                  </a:cubicBezTo>
                  <a:cubicBezTo>
                    <a:pt x="75" y="25"/>
                    <a:pt x="75" y="50"/>
                    <a:pt x="59" y="5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B9C62E2A-E85A-1B42-9B05-D0D9E2521F93}"/>
              </a:ext>
            </a:extLst>
          </p:cNvPr>
          <p:cNvSpPr txBox="1"/>
          <p:nvPr/>
        </p:nvSpPr>
        <p:spPr>
          <a:xfrm>
            <a:off x="16499162" y="522188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9EE26909-9404-3941-957F-575FDDA0E739}"/>
              </a:ext>
            </a:extLst>
          </p:cNvPr>
          <p:cNvSpPr txBox="1"/>
          <p:nvPr/>
        </p:nvSpPr>
        <p:spPr>
          <a:xfrm>
            <a:off x="16512670" y="728074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9404DB23-C7BB-AA4E-8DF2-2D1158A1287C}"/>
              </a:ext>
            </a:extLst>
          </p:cNvPr>
          <p:cNvSpPr txBox="1"/>
          <p:nvPr/>
        </p:nvSpPr>
        <p:spPr>
          <a:xfrm>
            <a:off x="14047408" y="1144635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FD8AB1D9-2A66-1E4B-B32B-4917BF9AB5EB}"/>
              </a:ext>
            </a:extLst>
          </p:cNvPr>
          <p:cNvSpPr txBox="1"/>
          <p:nvPr/>
        </p:nvSpPr>
        <p:spPr>
          <a:xfrm>
            <a:off x="10111839" y="1145075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6A805CF2-51E8-6746-8A30-274335806739}"/>
              </a:ext>
            </a:extLst>
          </p:cNvPr>
          <p:cNvSpPr txBox="1"/>
          <p:nvPr/>
        </p:nvSpPr>
        <p:spPr>
          <a:xfrm>
            <a:off x="7745269" y="5232954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9B7A869E-3059-CC47-BFF9-B1C1A76E90D2}"/>
              </a:ext>
            </a:extLst>
          </p:cNvPr>
          <p:cNvSpPr txBox="1"/>
          <p:nvPr/>
        </p:nvSpPr>
        <p:spPr>
          <a:xfrm>
            <a:off x="7758777" y="729181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75" name="Group 54">
            <a:extLst>
              <a:ext uri="{FF2B5EF4-FFF2-40B4-BE49-F238E27FC236}">
                <a16:creationId xmlns:a16="http://schemas.microsoft.com/office/drawing/2014/main" id="{012568B7-4EEE-B740-9F05-7978272B7971}"/>
              </a:ext>
            </a:extLst>
          </p:cNvPr>
          <p:cNvGrpSpPr/>
          <p:nvPr/>
        </p:nvGrpSpPr>
        <p:grpSpPr>
          <a:xfrm>
            <a:off x="17694913" y="5088219"/>
            <a:ext cx="3473765" cy="1157838"/>
            <a:chOff x="5296732" y="11306531"/>
            <a:chExt cx="4046663" cy="115783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45D0B4AE-8C45-394C-8263-CC32F70B7E66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9136C387-9F3C-FD45-8B22-778F510A678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54">
            <a:extLst>
              <a:ext uri="{FF2B5EF4-FFF2-40B4-BE49-F238E27FC236}">
                <a16:creationId xmlns:a16="http://schemas.microsoft.com/office/drawing/2014/main" id="{AC746BF6-8D13-A941-A573-BD3AA60A5298}"/>
              </a:ext>
            </a:extLst>
          </p:cNvPr>
          <p:cNvGrpSpPr/>
          <p:nvPr/>
        </p:nvGrpSpPr>
        <p:grpSpPr>
          <a:xfrm>
            <a:off x="17648238" y="7220731"/>
            <a:ext cx="3473765" cy="1157838"/>
            <a:chOff x="5296732" y="11306531"/>
            <a:chExt cx="4046663" cy="115783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FFC6BAB8-9CAA-174B-863C-AE1AC7C39EF1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FD0854-7B92-1E49-9CF3-B33C7B87F47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B75F8CA3-4E4E-E842-AE62-3BEF1FBD2A35}"/>
              </a:ext>
            </a:extLst>
          </p:cNvPr>
          <p:cNvGrpSpPr/>
          <p:nvPr/>
        </p:nvGrpSpPr>
        <p:grpSpPr>
          <a:xfrm>
            <a:off x="15090937" y="11386051"/>
            <a:ext cx="3473765" cy="1157838"/>
            <a:chOff x="5296732" y="11306531"/>
            <a:chExt cx="4046663" cy="115783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D37F68A4-79A8-1541-9D2D-607317739139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9E5F27DC-6966-ED48-9E2A-F29DB8288612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E468B13E-2F7F-EE46-9939-1298877187E4}"/>
              </a:ext>
            </a:extLst>
          </p:cNvPr>
          <p:cNvGrpSpPr/>
          <p:nvPr/>
        </p:nvGrpSpPr>
        <p:grpSpPr>
          <a:xfrm>
            <a:off x="3760166" y="5119394"/>
            <a:ext cx="3469743" cy="1157838"/>
            <a:chOff x="5301411" y="11306531"/>
            <a:chExt cx="4041984" cy="115783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CCE98AE4-E625-B247-9A54-5BF3A9DD001E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3C4DA7B9-22DB-9D4C-A6DA-8A15E739A5A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121BF9CA-73D9-984A-A217-AF76BB2E9350}"/>
              </a:ext>
            </a:extLst>
          </p:cNvPr>
          <p:cNvGrpSpPr/>
          <p:nvPr/>
        </p:nvGrpSpPr>
        <p:grpSpPr>
          <a:xfrm>
            <a:off x="3774591" y="7209657"/>
            <a:ext cx="3469743" cy="1157838"/>
            <a:chOff x="5301411" y="11306531"/>
            <a:chExt cx="4041984" cy="115783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E79FDAB2-95C5-EF42-A5BB-1C837A0D109E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12417BEB-F12C-FA40-ADC7-CA5E19C6D80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7BB1DE05-0A14-F749-B3E1-39E332B3F932}"/>
              </a:ext>
            </a:extLst>
          </p:cNvPr>
          <p:cNvGrpSpPr/>
          <p:nvPr/>
        </p:nvGrpSpPr>
        <p:grpSpPr>
          <a:xfrm>
            <a:off x="6019351" y="11372761"/>
            <a:ext cx="3469743" cy="1157838"/>
            <a:chOff x="5301411" y="11306531"/>
            <a:chExt cx="4041984" cy="11578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581FE7D1-B68F-2545-BCE4-19F62CDEBCAC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E2D6C1DA-3B8A-5849-BF10-4EFBC7EB59E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4A097CA6-58D9-ED48-8BDB-6EADD0BF6F8A}"/>
              </a:ext>
            </a:extLst>
          </p:cNvPr>
          <p:cNvGrpSpPr/>
          <p:nvPr/>
        </p:nvGrpSpPr>
        <p:grpSpPr>
          <a:xfrm>
            <a:off x="8914616" y="6629097"/>
            <a:ext cx="2605836" cy="858872"/>
            <a:chOff x="5334786" y="11420831"/>
            <a:chExt cx="4041983" cy="858872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F70FD8F5-E0B2-0043-8966-DFF603806E91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B6277BB5-0FF4-3F46-8157-38F4886CB099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54">
            <a:extLst>
              <a:ext uri="{FF2B5EF4-FFF2-40B4-BE49-F238E27FC236}">
                <a16:creationId xmlns:a16="http://schemas.microsoft.com/office/drawing/2014/main" id="{49AE72E4-46D9-D648-9CDE-56E6B28A1874}"/>
              </a:ext>
            </a:extLst>
          </p:cNvPr>
          <p:cNvGrpSpPr/>
          <p:nvPr/>
        </p:nvGrpSpPr>
        <p:grpSpPr>
          <a:xfrm>
            <a:off x="13168660" y="6571802"/>
            <a:ext cx="2605836" cy="858872"/>
            <a:chOff x="5334786" y="11420831"/>
            <a:chExt cx="4041983" cy="858872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57BAA078-A5E7-E84A-8303-EF0A5BA573F7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38CEADC2-E689-AE4F-8594-FCA9032CFF8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54">
            <a:extLst>
              <a:ext uri="{FF2B5EF4-FFF2-40B4-BE49-F238E27FC236}">
                <a16:creationId xmlns:a16="http://schemas.microsoft.com/office/drawing/2014/main" id="{B32F75B0-3E28-2C4E-B847-8E7461870697}"/>
              </a:ext>
            </a:extLst>
          </p:cNvPr>
          <p:cNvGrpSpPr/>
          <p:nvPr/>
        </p:nvGrpSpPr>
        <p:grpSpPr>
          <a:xfrm>
            <a:off x="10989453" y="8138743"/>
            <a:ext cx="2605836" cy="858872"/>
            <a:chOff x="5334786" y="11420831"/>
            <a:chExt cx="4041983" cy="858872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DE5B6FAE-696A-894B-ABE6-4D18E972B5A0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79C311D4-DA6B-8B45-9B48-F11EA9CD48F8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FB74FBF4-47F8-6446-AC2F-FEB08A45B501}"/>
              </a:ext>
            </a:extLst>
          </p:cNvPr>
          <p:cNvGrpSpPr/>
          <p:nvPr/>
        </p:nvGrpSpPr>
        <p:grpSpPr>
          <a:xfrm>
            <a:off x="10999664" y="10748154"/>
            <a:ext cx="2605836" cy="858872"/>
            <a:chOff x="5334786" y="11420831"/>
            <a:chExt cx="4041983" cy="85887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1F5206AE-B101-B04C-81AC-EBF33E6E51D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07DEB37C-1295-DE49-8416-9725F939BF58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5C14A-56CB-8F4F-85F7-65D6CB0BF14A}"/>
              </a:ext>
            </a:extLst>
          </p:cNvPr>
          <p:cNvSpPr txBox="1"/>
          <p:nvPr/>
        </p:nvSpPr>
        <p:spPr>
          <a:xfrm>
            <a:off x="13244052" y="474898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reeform 156">
            <a:extLst>
              <a:ext uri="{FF2B5EF4-FFF2-40B4-BE49-F238E27FC236}">
                <a16:creationId xmlns:a16="http://schemas.microsoft.com/office/drawing/2014/main" id="{086FDD18-D571-E345-80CE-75AD88D2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701" y="4123439"/>
            <a:ext cx="5200391" cy="268728"/>
          </a:xfrm>
          <a:custGeom>
            <a:avLst/>
            <a:gdLst>
              <a:gd name="T0" fmla="*/ 54 w 4608"/>
              <a:gd name="T1" fmla="*/ 0 h 236"/>
              <a:gd name="T2" fmla="*/ 54 w 4608"/>
              <a:gd name="T3" fmla="*/ 0 h 236"/>
              <a:gd name="T4" fmla="*/ 0 w 4608"/>
              <a:gd name="T5" fmla="*/ 9 h 236"/>
              <a:gd name="T6" fmla="*/ 126 w 4608"/>
              <a:gd name="T7" fmla="*/ 235 h 236"/>
              <a:gd name="T8" fmla="*/ 4480 w 4608"/>
              <a:gd name="T9" fmla="*/ 235 h 236"/>
              <a:gd name="T10" fmla="*/ 4607 w 4608"/>
              <a:gd name="T11" fmla="*/ 9 h 236"/>
              <a:gd name="T12" fmla="*/ 4553 w 4608"/>
              <a:gd name="T13" fmla="*/ 0 h 236"/>
              <a:gd name="T14" fmla="*/ 54 w 4608"/>
              <a:gd name="T1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8" h="236">
                <a:moveTo>
                  <a:pt x="54" y="0"/>
                </a:moveTo>
                <a:lnTo>
                  <a:pt x="54" y="0"/>
                </a:lnTo>
                <a:cubicBezTo>
                  <a:pt x="36" y="0"/>
                  <a:pt x="9" y="0"/>
                  <a:pt x="0" y="9"/>
                </a:cubicBezTo>
                <a:cubicBezTo>
                  <a:pt x="126" y="235"/>
                  <a:pt x="126" y="235"/>
                  <a:pt x="126" y="235"/>
                </a:cubicBezTo>
                <a:cubicBezTo>
                  <a:pt x="4480" y="235"/>
                  <a:pt x="4480" y="235"/>
                  <a:pt x="4480" y="235"/>
                </a:cubicBezTo>
                <a:cubicBezTo>
                  <a:pt x="4607" y="9"/>
                  <a:pt x="4607" y="9"/>
                  <a:pt x="4607" y="9"/>
                </a:cubicBezTo>
                <a:cubicBezTo>
                  <a:pt x="4598" y="0"/>
                  <a:pt x="4571" y="0"/>
                  <a:pt x="4553" y="0"/>
                </a:cubicBezTo>
                <a:lnTo>
                  <a:pt x="54" y="0"/>
                </a:lnTo>
              </a:path>
            </a:pathLst>
          </a:custGeom>
          <a:solidFill>
            <a:schemeClr val="tx1">
              <a:lumMod val="60000"/>
              <a:lumOff val="4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57">
            <a:extLst>
              <a:ext uri="{FF2B5EF4-FFF2-40B4-BE49-F238E27FC236}">
                <a16:creationId xmlns:a16="http://schemas.microsoft.com/office/drawing/2014/main" id="{CD7C747C-EFCB-2A4D-9E73-2139BDF7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087" y="4133392"/>
            <a:ext cx="2761929" cy="4518618"/>
          </a:xfrm>
          <a:custGeom>
            <a:avLst/>
            <a:gdLst>
              <a:gd name="T0" fmla="*/ 2448 w 2449"/>
              <a:gd name="T1" fmla="*/ 226 h 4003"/>
              <a:gd name="T2" fmla="*/ 2448 w 2449"/>
              <a:gd name="T3" fmla="*/ 226 h 4003"/>
              <a:gd name="T4" fmla="*/ 2448 w 2449"/>
              <a:gd name="T5" fmla="*/ 226 h 4003"/>
              <a:gd name="T6" fmla="*/ 2322 w 2449"/>
              <a:gd name="T7" fmla="*/ 0 h 4003"/>
              <a:gd name="T8" fmla="*/ 2268 w 2449"/>
              <a:gd name="T9" fmla="*/ 45 h 4003"/>
              <a:gd name="T10" fmla="*/ 18 w 2449"/>
              <a:gd name="T11" fmla="*/ 3948 h 4003"/>
              <a:gd name="T12" fmla="*/ 0 w 2449"/>
              <a:gd name="T13" fmla="*/ 4002 h 4003"/>
              <a:gd name="T14" fmla="*/ 271 w 2449"/>
              <a:gd name="T15" fmla="*/ 4002 h 4003"/>
              <a:gd name="T16" fmla="*/ 2448 w 2449"/>
              <a:gd name="T17" fmla="*/ 226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4003">
                <a:moveTo>
                  <a:pt x="2448" y="226"/>
                </a:moveTo>
                <a:lnTo>
                  <a:pt x="2448" y="226"/>
                </a:lnTo>
                <a:lnTo>
                  <a:pt x="2448" y="226"/>
                </a:lnTo>
                <a:cubicBezTo>
                  <a:pt x="2322" y="0"/>
                  <a:pt x="2322" y="0"/>
                  <a:pt x="2322" y="0"/>
                </a:cubicBezTo>
                <a:cubicBezTo>
                  <a:pt x="2295" y="9"/>
                  <a:pt x="2285" y="27"/>
                  <a:pt x="2268" y="45"/>
                </a:cubicBezTo>
                <a:cubicBezTo>
                  <a:pt x="18" y="3948"/>
                  <a:pt x="18" y="3948"/>
                  <a:pt x="18" y="3948"/>
                </a:cubicBezTo>
                <a:cubicBezTo>
                  <a:pt x="8" y="3965"/>
                  <a:pt x="8" y="3984"/>
                  <a:pt x="0" y="4002"/>
                </a:cubicBezTo>
                <a:cubicBezTo>
                  <a:pt x="271" y="4002"/>
                  <a:pt x="271" y="4002"/>
                  <a:pt x="271" y="4002"/>
                </a:cubicBezTo>
                <a:lnTo>
                  <a:pt x="2448" y="2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58">
            <a:extLst>
              <a:ext uri="{FF2B5EF4-FFF2-40B4-BE49-F238E27FC236}">
                <a16:creationId xmlns:a16="http://schemas.microsoft.com/office/drawing/2014/main" id="{FB80C1D9-E7F6-3B41-B3F1-3BAA6E36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776" y="4133392"/>
            <a:ext cx="2766907" cy="4518618"/>
          </a:xfrm>
          <a:custGeom>
            <a:avLst/>
            <a:gdLst>
              <a:gd name="T0" fmla="*/ 0 w 2450"/>
              <a:gd name="T1" fmla="*/ 226 h 4003"/>
              <a:gd name="T2" fmla="*/ 0 w 2450"/>
              <a:gd name="T3" fmla="*/ 226 h 4003"/>
              <a:gd name="T4" fmla="*/ 2178 w 2450"/>
              <a:gd name="T5" fmla="*/ 4002 h 4003"/>
              <a:gd name="T6" fmla="*/ 2449 w 2450"/>
              <a:gd name="T7" fmla="*/ 4002 h 4003"/>
              <a:gd name="T8" fmla="*/ 2431 w 2450"/>
              <a:gd name="T9" fmla="*/ 3948 h 4003"/>
              <a:gd name="T10" fmla="*/ 181 w 2450"/>
              <a:gd name="T11" fmla="*/ 45 h 4003"/>
              <a:gd name="T12" fmla="*/ 127 w 2450"/>
              <a:gd name="T13" fmla="*/ 0 h 4003"/>
              <a:gd name="T14" fmla="*/ 0 w 2450"/>
              <a:gd name="T15" fmla="*/ 226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0" h="4003">
                <a:moveTo>
                  <a:pt x="0" y="226"/>
                </a:moveTo>
                <a:lnTo>
                  <a:pt x="0" y="226"/>
                </a:lnTo>
                <a:cubicBezTo>
                  <a:pt x="2178" y="4002"/>
                  <a:pt x="2178" y="4002"/>
                  <a:pt x="2178" y="4002"/>
                </a:cubicBezTo>
                <a:cubicBezTo>
                  <a:pt x="2449" y="4002"/>
                  <a:pt x="2449" y="4002"/>
                  <a:pt x="2449" y="4002"/>
                </a:cubicBezTo>
                <a:cubicBezTo>
                  <a:pt x="2440" y="3984"/>
                  <a:pt x="2440" y="3965"/>
                  <a:pt x="2431" y="3948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63" y="27"/>
                  <a:pt x="154" y="9"/>
                  <a:pt x="127" y="0"/>
                </a:cubicBezTo>
                <a:cubicBezTo>
                  <a:pt x="0" y="226"/>
                  <a:pt x="0" y="226"/>
                  <a:pt x="0" y="2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59">
            <a:extLst>
              <a:ext uri="{FF2B5EF4-FFF2-40B4-BE49-F238E27FC236}">
                <a16:creationId xmlns:a16="http://schemas.microsoft.com/office/drawing/2014/main" id="{1F45D71E-9C25-7946-BEE0-A7DB19F3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729" y="8652010"/>
            <a:ext cx="2751976" cy="4518618"/>
          </a:xfrm>
          <a:custGeom>
            <a:avLst/>
            <a:gdLst>
              <a:gd name="T0" fmla="*/ 2177 w 2440"/>
              <a:gd name="T1" fmla="*/ 0 h 4003"/>
              <a:gd name="T2" fmla="*/ 2177 w 2440"/>
              <a:gd name="T3" fmla="*/ 0 h 4003"/>
              <a:gd name="T4" fmla="*/ 0 w 2440"/>
              <a:gd name="T5" fmla="*/ 3777 h 4003"/>
              <a:gd name="T6" fmla="*/ 126 w 2440"/>
              <a:gd name="T7" fmla="*/ 4002 h 4003"/>
              <a:gd name="T8" fmla="*/ 171 w 2440"/>
              <a:gd name="T9" fmla="*/ 3957 h 4003"/>
              <a:gd name="T10" fmla="*/ 2421 w 2440"/>
              <a:gd name="T11" fmla="*/ 63 h 4003"/>
              <a:gd name="T12" fmla="*/ 2439 w 2440"/>
              <a:gd name="T13" fmla="*/ 0 h 4003"/>
              <a:gd name="T14" fmla="*/ 2168 w 2440"/>
              <a:gd name="T15" fmla="*/ 0 h 4003"/>
              <a:gd name="T16" fmla="*/ 2177 w 2440"/>
              <a:gd name="T17" fmla="*/ 0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0" h="4003">
                <a:moveTo>
                  <a:pt x="2177" y="0"/>
                </a:moveTo>
                <a:lnTo>
                  <a:pt x="2177" y="0"/>
                </a:lnTo>
                <a:cubicBezTo>
                  <a:pt x="0" y="3777"/>
                  <a:pt x="0" y="3777"/>
                  <a:pt x="0" y="3777"/>
                </a:cubicBezTo>
                <a:cubicBezTo>
                  <a:pt x="126" y="4002"/>
                  <a:pt x="126" y="4002"/>
                  <a:pt x="126" y="4002"/>
                </a:cubicBezTo>
                <a:cubicBezTo>
                  <a:pt x="144" y="3994"/>
                  <a:pt x="162" y="3975"/>
                  <a:pt x="171" y="3957"/>
                </a:cubicBezTo>
                <a:cubicBezTo>
                  <a:pt x="2421" y="63"/>
                  <a:pt x="2421" y="63"/>
                  <a:pt x="2421" y="63"/>
                </a:cubicBezTo>
                <a:cubicBezTo>
                  <a:pt x="2430" y="45"/>
                  <a:pt x="2439" y="18"/>
                  <a:pt x="2439" y="0"/>
                </a:cubicBezTo>
                <a:cubicBezTo>
                  <a:pt x="2168" y="0"/>
                  <a:pt x="2168" y="0"/>
                  <a:pt x="2168" y="0"/>
                </a:cubicBezTo>
                <a:lnTo>
                  <a:pt x="217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60">
            <a:extLst>
              <a:ext uri="{FF2B5EF4-FFF2-40B4-BE49-F238E27FC236}">
                <a16:creationId xmlns:a16="http://schemas.microsoft.com/office/drawing/2014/main" id="{91CDC34F-0447-B842-BB9A-CBC7351B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087" y="8652010"/>
            <a:ext cx="2751976" cy="4518618"/>
          </a:xfrm>
          <a:custGeom>
            <a:avLst/>
            <a:gdLst>
              <a:gd name="T0" fmla="*/ 261 w 2440"/>
              <a:gd name="T1" fmla="*/ 0 h 4003"/>
              <a:gd name="T2" fmla="*/ 261 w 2440"/>
              <a:gd name="T3" fmla="*/ 0 h 4003"/>
              <a:gd name="T4" fmla="*/ 271 w 2440"/>
              <a:gd name="T5" fmla="*/ 0 h 4003"/>
              <a:gd name="T6" fmla="*/ 0 w 2440"/>
              <a:gd name="T7" fmla="*/ 0 h 4003"/>
              <a:gd name="T8" fmla="*/ 18 w 2440"/>
              <a:gd name="T9" fmla="*/ 63 h 4003"/>
              <a:gd name="T10" fmla="*/ 2268 w 2440"/>
              <a:gd name="T11" fmla="*/ 3957 h 4003"/>
              <a:gd name="T12" fmla="*/ 2313 w 2440"/>
              <a:gd name="T13" fmla="*/ 4002 h 4003"/>
              <a:gd name="T14" fmla="*/ 2439 w 2440"/>
              <a:gd name="T15" fmla="*/ 3777 h 4003"/>
              <a:gd name="T16" fmla="*/ 261 w 2440"/>
              <a:gd name="T17" fmla="*/ 0 h 4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0" h="4003">
                <a:moveTo>
                  <a:pt x="261" y="0"/>
                </a:moveTo>
                <a:lnTo>
                  <a:pt x="261" y="0"/>
                </a:lnTo>
                <a:cubicBezTo>
                  <a:pt x="271" y="0"/>
                  <a:pt x="271" y="0"/>
                  <a:pt x="2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8" y="45"/>
                  <a:pt x="18" y="63"/>
                </a:cubicBezTo>
                <a:cubicBezTo>
                  <a:pt x="2268" y="3957"/>
                  <a:pt x="2268" y="3957"/>
                  <a:pt x="2268" y="3957"/>
                </a:cubicBezTo>
                <a:cubicBezTo>
                  <a:pt x="2277" y="3975"/>
                  <a:pt x="2295" y="3994"/>
                  <a:pt x="2313" y="4002"/>
                </a:cubicBezTo>
                <a:cubicBezTo>
                  <a:pt x="2439" y="3777"/>
                  <a:pt x="2439" y="3777"/>
                  <a:pt x="2439" y="3777"/>
                </a:cubicBezTo>
                <a:lnTo>
                  <a:pt x="2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61">
            <a:extLst>
              <a:ext uri="{FF2B5EF4-FFF2-40B4-BE49-F238E27FC236}">
                <a16:creationId xmlns:a16="http://schemas.microsoft.com/office/drawing/2014/main" id="{B26EDE04-372D-4A42-9FD5-E17E0281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748" y="12911853"/>
            <a:ext cx="5220296" cy="278681"/>
          </a:xfrm>
          <a:custGeom>
            <a:avLst/>
            <a:gdLst>
              <a:gd name="T0" fmla="*/ 4489 w 4626"/>
              <a:gd name="T1" fmla="*/ 0 h 245"/>
              <a:gd name="T2" fmla="*/ 4489 w 4626"/>
              <a:gd name="T3" fmla="*/ 0 h 245"/>
              <a:gd name="T4" fmla="*/ 135 w 4626"/>
              <a:gd name="T5" fmla="*/ 0 h 245"/>
              <a:gd name="T6" fmla="*/ 126 w 4626"/>
              <a:gd name="T7" fmla="*/ 0 h 245"/>
              <a:gd name="T8" fmla="*/ 0 w 4626"/>
              <a:gd name="T9" fmla="*/ 225 h 245"/>
              <a:gd name="T10" fmla="*/ 63 w 4626"/>
              <a:gd name="T11" fmla="*/ 244 h 245"/>
              <a:gd name="T12" fmla="*/ 4562 w 4626"/>
              <a:gd name="T13" fmla="*/ 244 h 245"/>
              <a:gd name="T14" fmla="*/ 4625 w 4626"/>
              <a:gd name="T15" fmla="*/ 225 h 245"/>
              <a:gd name="T16" fmla="*/ 4499 w 4626"/>
              <a:gd name="T17" fmla="*/ 0 h 245"/>
              <a:gd name="T18" fmla="*/ 4489 w 4626"/>
              <a:gd name="T1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6" h="245">
                <a:moveTo>
                  <a:pt x="4489" y="0"/>
                </a:moveTo>
                <a:lnTo>
                  <a:pt x="4489" y="0"/>
                </a:lnTo>
                <a:cubicBezTo>
                  <a:pt x="135" y="0"/>
                  <a:pt x="135" y="0"/>
                  <a:pt x="13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0" y="225"/>
                  <a:pt x="0" y="225"/>
                  <a:pt x="0" y="225"/>
                </a:cubicBezTo>
                <a:cubicBezTo>
                  <a:pt x="18" y="234"/>
                  <a:pt x="36" y="244"/>
                  <a:pt x="63" y="244"/>
                </a:cubicBezTo>
                <a:cubicBezTo>
                  <a:pt x="4562" y="244"/>
                  <a:pt x="4562" y="244"/>
                  <a:pt x="4562" y="244"/>
                </a:cubicBezTo>
                <a:cubicBezTo>
                  <a:pt x="4589" y="244"/>
                  <a:pt x="4607" y="234"/>
                  <a:pt x="4625" y="225"/>
                </a:cubicBezTo>
                <a:cubicBezTo>
                  <a:pt x="4499" y="0"/>
                  <a:pt x="4499" y="0"/>
                  <a:pt x="4499" y="0"/>
                </a:cubicBezTo>
                <a:lnTo>
                  <a:pt x="4489" y="0"/>
                </a:lnTo>
              </a:path>
            </a:pathLst>
          </a:custGeom>
          <a:solidFill>
            <a:schemeClr val="tx1">
              <a:lumMod val="60000"/>
              <a:lumOff val="4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10">
            <a:extLst>
              <a:ext uri="{FF2B5EF4-FFF2-40B4-BE49-F238E27FC236}">
                <a16:creationId xmlns:a16="http://schemas.microsoft.com/office/drawing/2014/main" id="{B9F215B5-DFBD-A04B-9A63-7E261843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544" y="5491965"/>
            <a:ext cx="1682041" cy="1448146"/>
          </a:xfrm>
          <a:custGeom>
            <a:avLst/>
            <a:gdLst>
              <a:gd name="T0" fmla="*/ 1121 w 1492"/>
              <a:gd name="T1" fmla="*/ 0 h 1283"/>
              <a:gd name="T2" fmla="*/ 371 w 1492"/>
              <a:gd name="T3" fmla="*/ 0 h 1283"/>
              <a:gd name="T4" fmla="*/ 0 w 1492"/>
              <a:gd name="T5" fmla="*/ 641 h 1283"/>
              <a:gd name="T6" fmla="*/ 371 w 1492"/>
              <a:gd name="T7" fmla="*/ 1282 h 1283"/>
              <a:gd name="T8" fmla="*/ 1121 w 1492"/>
              <a:gd name="T9" fmla="*/ 1282 h 1283"/>
              <a:gd name="T10" fmla="*/ 1491 w 1492"/>
              <a:gd name="T11" fmla="*/ 641 h 1283"/>
              <a:gd name="T12" fmla="*/ 1121 w 1492"/>
              <a:gd name="T13" fmla="*/ 0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2" h="1283">
                <a:moveTo>
                  <a:pt x="1121" y="0"/>
                </a:moveTo>
                <a:lnTo>
                  <a:pt x="371" y="0"/>
                </a:lnTo>
                <a:lnTo>
                  <a:pt x="0" y="641"/>
                </a:lnTo>
                <a:lnTo>
                  <a:pt x="371" y="1282"/>
                </a:lnTo>
                <a:lnTo>
                  <a:pt x="1121" y="1282"/>
                </a:lnTo>
                <a:lnTo>
                  <a:pt x="1491" y="641"/>
                </a:lnTo>
                <a:lnTo>
                  <a:pt x="1121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11">
            <a:extLst>
              <a:ext uri="{FF2B5EF4-FFF2-40B4-BE49-F238E27FC236}">
                <a16:creationId xmlns:a16="http://schemas.microsoft.com/office/drawing/2014/main" id="{6EDE38B7-1FB3-E744-9994-1DA21035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015" y="9945887"/>
            <a:ext cx="1672088" cy="1458102"/>
          </a:xfrm>
          <a:custGeom>
            <a:avLst/>
            <a:gdLst>
              <a:gd name="T0" fmla="*/ 1112 w 1483"/>
              <a:gd name="T1" fmla="*/ 0 h 1293"/>
              <a:gd name="T2" fmla="*/ 371 w 1483"/>
              <a:gd name="T3" fmla="*/ 0 h 1293"/>
              <a:gd name="T4" fmla="*/ 0 w 1483"/>
              <a:gd name="T5" fmla="*/ 642 h 1293"/>
              <a:gd name="T6" fmla="*/ 371 w 1483"/>
              <a:gd name="T7" fmla="*/ 1292 h 1293"/>
              <a:gd name="T8" fmla="*/ 1112 w 1483"/>
              <a:gd name="T9" fmla="*/ 1292 h 1293"/>
              <a:gd name="T10" fmla="*/ 1482 w 1483"/>
              <a:gd name="T11" fmla="*/ 642 h 1293"/>
              <a:gd name="T12" fmla="*/ 1112 w 1483"/>
              <a:gd name="T13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3" h="1293">
                <a:moveTo>
                  <a:pt x="1112" y="0"/>
                </a:moveTo>
                <a:lnTo>
                  <a:pt x="371" y="0"/>
                </a:lnTo>
                <a:lnTo>
                  <a:pt x="0" y="642"/>
                </a:lnTo>
                <a:lnTo>
                  <a:pt x="371" y="1292"/>
                </a:lnTo>
                <a:lnTo>
                  <a:pt x="1112" y="1292"/>
                </a:lnTo>
                <a:lnTo>
                  <a:pt x="1482" y="642"/>
                </a:lnTo>
                <a:lnTo>
                  <a:pt x="111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12">
            <a:extLst>
              <a:ext uri="{FF2B5EF4-FFF2-40B4-BE49-F238E27FC236}">
                <a16:creationId xmlns:a16="http://schemas.microsoft.com/office/drawing/2014/main" id="{A750ED42-BF94-5649-8561-616DF283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7986" y="5491965"/>
            <a:ext cx="1672088" cy="1448146"/>
          </a:xfrm>
          <a:custGeom>
            <a:avLst/>
            <a:gdLst>
              <a:gd name="T0" fmla="*/ 1111 w 1483"/>
              <a:gd name="T1" fmla="*/ 0 h 1283"/>
              <a:gd name="T2" fmla="*/ 370 w 1483"/>
              <a:gd name="T3" fmla="*/ 0 h 1283"/>
              <a:gd name="T4" fmla="*/ 0 w 1483"/>
              <a:gd name="T5" fmla="*/ 641 h 1283"/>
              <a:gd name="T6" fmla="*/ 370 w 1483"/>
              <a:gd name="T7" fmla="*/ 1282 h 1283"/>
              <a:gd name="T8" fmla="*/ 1111 w 1483"/>
              <a:gd name="T9" fmla="*/ 1282 h 1283"/>
              <a:gd name="T10" fmla="*/ 1482 w 1483"/>
              <a:gd name="T11" fmla="*/ 641 h 1283"/>
              <a:gd name="T12" fmla="*/ 1111 w 1483"/>
              <a:gd name="T13" fmla="*/ 0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3" h="1283">
                <a:moveTo>
                  <a:pt x="1111" y="0"/>
                </a:moveTo>
                <a:lnTo>
                  <a:pt x="370" y="0"/>
                </a:lnTo>
                <a:lnTo>
                  <a:pt x="0" y="641"/>
                </a:lnTo>
                <a:lnTo>
                  <a:pt x="370" y="1282"/>
                </a:lnTo>
                <a:lnTo>
                  <a:pt x="1111" y="1282"/>
                </a:lnTo>
                <a:lnTo>
                  <a:pt x="1482" y="641"/>
                </a:lnTo>
                <a:lnTo>
                  <a:pt x="1111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13">
            <a:extLst>
              <a:ext uri="{FF2B5EF4-FFF2-40B4-BE49-F238E27FC236}">
                <a16:creationId xmlns:a16="http://schemas.microsoft.com/office/drawing/2014/main" id="{67FFA9AC-C15E-544B-9BED-26EC71B7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609" y="10005605"/>
            <a:ext cx="1682041" cy="1448149"/>
          </a:xfrm>
          <a:custGeom>
            <a:avLst/>
            <a:gdLst>
              <a:gd name="T0" fmla="*/ 1121 w 1492"/>
              <a:gd name="T1" fmla="*/ 0 h 1284"/>
              <a:gd name="T2" fmla="*/ 371 w 1492"/>
              <a:gd name="T3" fmla="*/ 0 h 1284"/>
              <a:gd name="T4" fmla="*/ 0 w 1492"/>
              <a:gd name="T5" fmla="*/ 641 h 1284"/>
              <a:gd name="T6" fmla="*/ 371 w 1492"/>
              <a:gd name="T7" fmla="*/ 1283 h 1284"/>
              <a:gd name="T8" fmla="*/ 1121 w 1492"/>
              <a:gd name="T9" fmla="*/ 1283 h 1284"/>
              <a:gd name="T10" fmla="*/ 1491 w 1492"/>
              <a:gd name="T11" fmla="*/ 641 h 1284"/>
              <a:gd name="T12" fmla="*/ 1121 w 1492"/>
              <a:gd name="T1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2" h="1284">
                <a:moveTo>
                  <a:pt x="1121" y="0"/>
                </a:moveTo>
                <a:lnTo>
                  <a:pt x="371" y="0"/>
                </a:lnTo>
                <a:lnTo>
                  <a:pt x="0" y="641"/>
                </a:lnTo>
                <a:lnTo>
                  <a:pt x="371" y="1283"/>
                </a:lnTo>
                <a:lnTo>
                  <a:pt x="1121" y="1283"/>
                </a:lnTo>
                <a:lnTo>
                  <a:pt x="1491" y="641"/>
                </a:lnTo>
                <a:lnTo>
                  <a:pt x="112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14">
            <a:extLst>
              <a:ext uri="{FF2B5EF4-FFF2-40B4-BE49-F238E27FC236}">
                <a16:creationId xmlns:a16="http://schemas.microsoft.com/office/drawing/2014/main" id="{3CE3C048-D24B-624B-92DD-6090BF27C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660" y="10423627"/>
            <a:ext cx="671819" cy="502623"/>
          </a:xfrm>
          <a:custGeom>
            <a:avLst/>
            <a:gdLst>
              <a:gd name="T0" fmla="*/ 515 w 597"/>
              <a:gd name="T1" fmla="*/ 443 h 444"/>
              <a:gd name="T2" fmla="*/ 515 w 597"/>
              <a:gd name="T3" fmla="*/ 443 h 444"/>
              <a:gd name="T4" fmla="*/ 90 w 597"/>
              <a:gd name="T5" fmla="*/ 443 h 444"/>
              <a:gd name="T6" fmla="*/ 0 w 597"/>
              <a:gd name="T7" fmla="*/ 352 h 444"/>
              <a:gd name="T8" fmla="*/ 0 w 597"/>
              <a:gd name="T9" fmla="*/ 90 h 444"/>
              <a:gd name="T10" fmla="*/ 90 w 597"/>
              <a:gd name="T11" fmla="*/ 0 h 444"/>
              <a:gd name="T12" fmla="*/ 515 w 597"/>
              <a:gd name="T13" fmla="*/ 0 h 444"/>
              <a:gd name="T14" fmla="*/ 596 w 597"/>
              <a:gd name="T15" fmla="*/ 90 h 444"/>
              <a:gd name="T16" fmla="*/ 596 w 597"/>
              <a:gd name="T17" fmla="*/ 352 h 444"/>
              <a:gd name="T18" fmla="*/ 515 w 597"/>
              <a:gd name="T19" fmla="*/ 443 h 444"/>
              <a:gd name="T20" fmla="*/ 90 w 597"/>
              <a:gd name="T21" fmla="*/ 45 h 444"/>
              <a:gd name="T22" fmla="*/ 90 w 597"/>
              <a:gd name="T23" fmla="*/ 45 h 444"/>
              <a:gd name="T24" fmla="*/ 45 w 597"/>
              <a:gd name="T25" fmla="*/ 90 h 444"/>
              <a:gd name="T26" fmla="*/ 45 w 597"/>
              <a:gd name="T27" fmla="*/ 352 h 444"/>
              <a:gd name="T28" fmla="*/ 90 w 597"/>
              <a:gd name="T29" fmla="*/ 389 h 444"/>
              <a:gd name="T30" fmla="*/ 515 w 597"/>
              <a:gd name="T31" fmla="*/ 389 h 444"/>
              <a:gd name="T32" fmla="*/ 551 w 597"/>
              <a:gd name="T33" fmla="*/ 352 h 444"/>
              <a:gd name="T34" fmla="*/ 551 w 597"/>
              <a:gd name="T35" fmla="*/ 90 h 444"/>
              <a:gd name="T36" fmla="*/ 515 w 597"/>
              <a:gd name="T37" fmla="*/ 45 h 444"/>
              <a:gd name="T38" fmla="*/ 90 w 597"/>
              <a:gd name="T39" fmla="*/ 4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444">
                <a:moveTo>
                  <a:pt x="515" y="443"/>
                </a:moveTo>
                <a:lnTo>
                  <a:pt x="515" y="443"/>
                </a:lnTo>
                <a:cubicBezTo>
                  <a:pt x="90" y="443"/>
                  <a:pt x="90" y="443"/>
                  <a:pt x="90" y="443"/>
                </a:cubicBezTo>
                <a:cubicBezTo>
                  <a:pt x="36" y="443"/>
                  <a:pt x="0" y="398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96" y="45"/>
                  <a:pt x="596" y="90"/>
                </a:cubicBezTo>
                <a:cubicBezTo>
                  <a:pt x="596" y="352"/>
                  <a:pt x="596" y="352"/>
                  <a:pt x="596" y="352"/>
                </a:cubicBezTo>
                <a:cubicBezTo>
                  <a:pt x="596" y="398"/>
                  <a:pt x="560" y="443"/>
                  <a:pt x="515" y="443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72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63" y="389"/>
                  <a:pt x="90" y="389"/>
                </a:cubicBezTo>
                <a:cubicBezTo>
                  <a:pt x="515" y="389"/>
                  <a:pt x="515" y="389"/>
                  <a:pt x="515" y="389"/>
                </a:cubicBezTo>
                <a:cubicBezTo>
                  <a:pt x="533" y="389"/>
                  <a:pt x="551" y="370"/>
                  <a:pt x="551" y="352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3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15">
            <a:extLst>
              <a:ext uri="{FF2B5EF4-FFF2-40B4-BE49-F238E27FC236}">
                <a16:creationId xmlns:a16="http://schemas.microsoft.com/office/drawing/2014/main" id="{5A157EFA-535D-F846-9172-1BAF5189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411" y="10567946"/>
            <a:ext cx="144319" cy="204033"/>
          </a:xfrm>
          <a:custGeom>
            <a:avLst/>
            <a:gdLst>
              <a:gd name="T0" fmla="*/ 72 w 127"/>
              <a:gd name="T1" fmla="*/ 181 h 182"/>
              <a:gd name="T2" fmla="*/ 72 w 127"/>
              <a:gd name="T3" fmla="*/ 181 h 182"/>
              <a:gd name="T4" fmla="*/ 27 w 127"/>
              <a:gd name="T5" fmla="*/ 181 h 182"/>
              <a:gd name="T6" fmla="*/ 9 w 127"/>
              <a:gd name="T7" fmla="*/ 163 h 182"/>
              <a:gd name="T8" fmla="*/ 9 w 127"/>
              <a:gd name="T9" fmla="*/ 163 h 182"/>
              <a:gd name="T10" fmla="*/ 27 w 127"/>
              <a:gd name="T11" fmla="*/ 145 h 182"/>
              <a:gd name="T12" fmla="*/ 72 w 127"/>
              <a:gd name="T13" fmla="*/ 145 h 182"/>
              <a:gd name="T14" fmla="*/ 90 w 127"/>
              <a:gd name="T15" fmla="*/ 127 h 182"/>
              <a:gd name="T16" fmla="*/ 72 w 127"/>
              <a:gd name="T17" fmla="*/ 109 h 182"/>
              <a:gd name="T18" fmla="*/ 54 w 127"/>
              <a:gd name="T19" fmla="*/ 109 h 182"/>
              <a:gd name="T20" fmla="*/ 0 w 127"/>
              <a:gd name="T21" fmla="*/ 64 h 182"/>
              <a:gd name="T22" fmla="*/ 54 w 127"/>
              <a:gd name="T23" fmla="*/ 0 h 182"/>
              <a:gd name="T24" fmla="*/ 108 w 127"/>
              <a:gd name="T25" fmla="*/ 0 h 182"/>
              <a:gd name="T26" fmla="*/ 126 w 127"/>
              <a:gd name="T27" fmla="*/ 19 h 182"/>
              <a:gd name="T28" fmla="*/ 126 w 127"/>
              <a:gd name="T29" fmla="*/ 19 h 182"/>
              <a:gd name="T30" fmla="*/ 108 w 127"/>
              <a:gd name="T31" fmla="*/ 36 h 182"/>
              <a:gd name="T32" fmla="*/ 54 w 127"/>
              <a:gd name="T33" fmla="*/ 36 h 182"/>
              <a:gd name="T34" fmla="*/ 36 w 127"/>
              <a:gd name="T35" fmla="*/ 55 h 182"/>
              <a:gd name="T36" fmla="*/ 54 w 127"/>
              <a:gd name="T37" fmla="*/ 73 h 182"/>
              <a:gd name="T38" fmla="*/ 72 w 127"/>
              <a:gd name="T39" fmla="*/ 73 h 182"/>
              <a:gd name="T40" fmla="*/ 126 w 127"/>
              <a:gd name="T41" fmla="*/ 136 h 182"/>
              <a:gd name="T42" fmla="*/ 72 w 127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72"/>
                  <a:pt x="9" y="163"/>
                </a:cubicBezTo>
                <a:lnTo>
                  <a:pt x="9" y="163"/>
                </a:lnTo>
                <a:cubicBezTo>
                  <a:pt x="9" y="154"/>
                  <a:pt x="18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6"/>
                  <a:pt x="90" y="127"/>
                </a:cubicBezTo>
                <a:cubicBezTo>
                  <a:pt x="90" y="118"/>
                  <a:pt x="81" y="109"/>
                  <a:pt x="72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27" y="109"/>
                  <a:pt x="9" y="91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10"/>
                  <a:pt x="126" y="19"/>
                </a:cubicBezTo>
                <a:lnTo>
                  <a:pt x="126" y="19"/>
                </a:lnTo>
                <a:cubicBezTo>
                  <a:pt x="126" y="28"/>
                  <a:pt x="117" y="36"/>
                  <a:pt x="108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6"/>
                  <a:pt x="36" y="55"/>
                </a:cubicBezTo>
                <a:cubicBezTo>
                  <a:pt x="36" y="64"/>
                  <a:pt x="45" y="73"/>
                  <a:pt x="54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108" y="73"/>
                  <a:pt x="126" y="100"/>
                  <a:pt x="126" y="136"/>
                </a:cubicBezTo>
                <a:cubicBezTo>
                  <a:pt x="126" y="163"/>
                  <a:pt x="99" y="181"/>
                  <a:pt x="7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16">
            <a:extLst>
              <a:ext uri="{FF2B5EF4-FFF2-40B4-BE49-F238E27FC236}">
                <a16:creationId xmlns:a16="http://schemas.microsoft.com/office/drawing/2014/main" id="{5E856F08-773B-1542-8C74-C29BB301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153" y="10538087"/>
            <a:ext cx="39812" cy="54739"/>
          </a:xfrm>
          <a:custGeom>
            <a:avLst/>
            <a:gdLst>
              <a:gd name="T0" fmla="*/ 36 w 37"/>
              <a:gd name="T1" fmla="*/ 46 h 47"/>
              <a:gd name="T2" fmla="*/ 0 w 37"/>
              <a:gd name="T3" fmla="*/ 46 h 47"/>
              <a:gd name="T4" fmla="*/ 0 w 37"/>
              <a:gd name="T5" fmla="*/ 0 h 47"/>
              <a:gd name="T6" fmla="*/ 36 w 37"/>
              <a:gd name="T7" fmla="*/ 0 h 47"/>
              <a:gd name="T8" fmla="*/ 36 w 3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17">
            <a:extLst>
              <a:ext uri="{FF2B5EF4-FFF2-40B4-BE49-F238E27FC236}">
                <a16:creationId xmlns:a16="http://schemas.microsoft.com/office/drawing/2014/main" id="{2CDD40FC-8BAD-1A45-BA95-330EF3D4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153" y="10762026"/>
            <a:ext cx="39812" cy="39812"/>
          </a:xfrm>
          <a:custGeom>
            <a:avLst/>
            <a:gdLst>
              <a:gd name="T0" fmla="*/ 36 w 37"/>
              <a:gd name="T1" fmla="*/ 36 h 37"/>
              <a:gd name="T2" fmla="*/ 0 w 37"/>
              <a:gd name="T3" fmla="*/ 36 h 37"/>
              <a:gd name="T4" fmla="*/ 0 w 37"/>
              <a:gd name="T5" fmla="*/ 0 h 37"/>
              <a:gd name="T6" fmla="*/ 36 w 37"/>
              <a:gd name="T7" fmla="*/ 0 h 37"/>
              <a:gd name="T8" fmla="*/ 36 w 3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7">
                <a:moveTo>
                  <a:pt x="36" y="36"/>
                </a:moveTo>
                <a:lnTo>
                  <a:pt x="0" y="36"/>
                </a:lnTo>
                <a:lnTo>
                  <a:pt x="0" y="0"/>
                </a:lnTo>
                <a:lnTo>
                  <a:pt x="36" y="0"/>
                </a:lnTo>
                <a:lnTo>
                  <a:pt x="36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18">
            <a:extLst>
              <a:ext uri="{FF2B5EF4-FFF2-40B4-BE49-F238E27FC236}">
                <a16:creationId xmlns:a16="http://schemas.microsoft.com/office/drawing/2014/main" id="{CF9F3128-C99F-3C46-9065-D2FDA34D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9" y="10493297"/>
            <a:ext cx="74648" cy="74648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9 w 64"/>
              <a:gd name="T7" fmla="*/ 54 h 64"/>
              <a:gd name="T8" fmla="*/ 9 w 64"/>
              <a:gd name="T9" fmla="*/ 54 h 64"/>
              <a:gd name="T10" fmla="*/ 27 w 64"/>
              <a:gd name="T11" fmla="*/ 54 h 64"/>
              <a:gd name="T12" fmla="*/ 54 w 64"/>
              <a:gd name="T13" fmla="*/ 36 h 64"/>
              <a:gd name="T14" fmla="*/ 63 w 64"/>
              <a:gd name="T15" fmla="*/ 18 h 64"/>
              <a:gd name="T16" fmla="*/ 63 w 64"/>
              <a:gd name="T17" fmla="*/ 18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54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8"/>
                  <a:pt x="63" y="18"/>
                </a:cubicBezTo>
                <a:lnTo>
                  <a:pt x="63" y="18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19">
            <a:extLst>
              <a:ext uri="{FF2B5EF4-FFF2-40B4-BE49-F238E27FC236}">
                <a16:creationId xmlns:a16="http://schemas.microsoft.com/office/drawing/2014/main" id="{10A16A4C-7C93-1E42-B25A-DF568FEE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283" y="10781931"/>
            <a:ext cx="74645" cy="59717"/>
          </a:xfrm>
          <a:custGeom>
            <a:avLst/>
            <a:gdLst>
              <a:gd name="T0" fmla="*/ 27 w 64"/>
              <a:gd name="T1" fmla="*/ 0 h 55"/>
              <a:gd name="T2" fmla="*/ 27 w 64"/>
              <a:gd name="T3" fmla="*/ 0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45 h 55"/>
              <a:gd name="T12" fmla="*/ 54 w 64"/>
              <a:gd name="T13" fmla="*/ 27 h 55"/>
              <a:gd name="T14" fmla="*/ 54 w 64"/>
              <a:gd name="T15" fmla="*/ 9 h 55"/>
              <a:gd name="T16" fmla="*/ 54 w 64"/>
              <a:gd name="T17" fmla="*/ 9 h 55"/>
              <a:gd name="T18" fmla="*/ 27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45"/>
                </a:cubicBezTo>
                <a:cubicBezTo>
                  <a:pt x="54" y="27"/>
                  <a:pt x="54" y="27"/>
                  <a:pt x="54" y="27"/>
                </a:cubicBezTo>
                <a:cubicBezTo>
                  <a:pt x="63" y="27"/>
                  <a:pt x="63" y="18"/>
                  <a:pt x="54" y="9"/>
                </a:cubicBezTo>
                <a:lnTo>
                  <a:pt x="54" y="9"/>
                </a:lnTo>
                <a:cubicBezTo>
                  <a:pt x="45" y="0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20">
            <a:extLst>
              <a:ext uri="{FF2B5EF4-FFF2-40B4-BE49-F238E27FC236}">
                <a16:creationId xmlns:a16="http://schemas.microsoft.com/office/drawing/2014/main" id="{5E67D059-BB96-0249-8276-2B2A547D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24" y="5949798"/>
            <a:ext cx="542435" cy="532479"/>
          </a:xfrm>
          <a:custGeom>
            <a:avLst/>
            <a:gdLst>
              <a:gd name="T0" fmla="*/ 244 w 480"/>
              <a:gd name="T1" fmla="*/ 470 h 471"/>
              <a:gd name="T2" fmla="*/ 244 w 480"/>
              <a:gd name="T3" fmla="*/ 470 h 471"/>
              <a:gd name="T4" fmla="*/ 171 w 480"/>
              <a:gd name="T5" fmla="*/ 443 h 471"/>
              <a:gd name="T6" fmla="*/ 36 w 480"/>
              <a:gd name="T7" fmla="*/ 308 h 471"/>
              <a:gd name="T8" fmla="*/ 36 w 480"/>
              <a:gd name="T9" fmla="*/ 172 h 471"/>
              <a:gd name="T10" fmla="*/ 208 w 480"/>
              <a:gd name="T11" fmla="*/ 9 h 471"/>
              <a:gd name="T12" fmla="*/ 217 w 480"/>
              <a:gd name="T13" fmla="*/ 0 h 471"/>
              <a:gd name="T14" fmla="*/ 433 w 480"/>
              <a:gd name="T15" fmla="*/ 0 h 471"/>
              <a:gd name="T16" fmla="*/ 479 w 480"/>
              <a:gd name="T17" fmla="*/ 45 h 471"/>
              <a:gd name="T18" fmla="*/ 479 w 480"/>
              <a:gd name="T19" fmla="*/ 253 h 471"/>
              <a:gd name="T20" fmla="*/ 470 w 480"/>
              <a:gd name="T21" fmla="*/ 271 h 471"/>
              <a:gd name="T22" fmla="*/ 307 w 480"/>
              <a:gd name="T23" fmla="*/ 443 h 471"/>
              <a:gd name="T24" fmla="*/ 244 w 480"/>
              <a:gd name="T25" fmla="*/ 470 h 471"/>
              <a:gd name="T26" fmla="*/ 235 w 480"/>
              <a:gd name="T27" fmla="*/ 45 h 471"/>
              <a:gd name="T28" fmla="*/ 235 w 480"/>
              <a:gd name="T29" fmla="*/ 45 h 471"/>
              <a:gd name="T30" fmla="*/ 72 w 480"/>
              <a:gd name="T31" fmla="*/ 208 h 471"/>
              <a:gd name="T32" fmla="*/ 72 w 480"/>
              <a:gd name="T33" fmla="*/ 271 h 471"/>
              <a:gd name="T34" fmla="*/ 208 w 480"/>
              <a:gd name="T35" fmla="*/ 407 h 471"/>
              <a:gd name="T36" fmla="*/ 271 w 480"/>
              <a:gd name="T37" fmla="*/ 407 h 471"/>
              <a:gd name="T38" fmla="*/ 433 w 480"/>
              <a:gd name="T39" fmla="*/ 244 h 471"/>
              <a:gd name="T40" fmla="*/ 433 w 480"/>
              <a:gd name="T41" fmla="*/ 45 h 471"/>
              <a:gd name="T42" fmla="*/ 235 w 480"/>
              <a:gd name="T43" fmla="*/ 4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1">
                <a:moveTo>
                  <a:pt x="244" y="470"/>
                </a:moveTo>
                <a:lnTo>
                  <a:pt x="244" y="470"/>
                </a:lnTo>
                <a:cubicBezTo>
                  <a:pt x="217" y="470"/>
                  <a:pt x="190" y="461"/>
                  <a:pt x="171" y="443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0" y="271"/>
                  <a:pt x="0" y="217"/>
                  <a:pt x="36" y="172"/>
                </a:cubicBezTo>
                <a:cubicBezTo>
                  <a:pt x="208" y="9"/>
                  <a:pt x="208" y="9"/>
                  <a:pt x="208" y="9"/>
                </a:cubicBezTo>
                <a:cubicBezTo>
                  <a:pt x="208" y="0"/>
                  <a:pt x="217" y="0"/>
                  <a:pt x="217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61" y="0"/>
                  <a:pt x="479" y="18"/>
                  <a:pt x="479" y="45"/>
                </a:cubicBezTo>
                <a:cubicBezTo>
                  <a:pt x="479" y="253"/>
                  <a:pt x="479" y="253"/>
                  <a:pt x="479" y="253"/>
                </a:cubicBezTo>
                <a:cubicBezTo>
                  <a:pt x="479" y="262"/>
                  <a:pt x="479" y="271"/>
                  <a:pt x="470" y="271"/>
                </a:cubicBezTo>
                <a:cubicBezTo>
                  <a:pt x="307" y="443"/>
                  <a:pt x="307" y="443"/>
                  <a:pt x="307" y="443"/>
                </a:cubicBezTo>
                <a:cubicBezTo>
                  <a:pt x="289" y="461"/>
                  <a:pt x="262" y="470"/>
                  <a:pt x="244" y="470"/>
                </a:cubicBezTo>
                <a:close/>
                <a:moveTo>
                  <a:pt x="235" y="45"/>
                </a:moveTo>
                <a:lnTo>
                  <a:pt x="235" y="45"/>
                </a:lnTo>
                <a:cubicBezTo>
                  <a:pt x="72" y="208"/>
                  <a:pt x="72" y="208"/>
                  <a:pt x="72" y="208"/>
                </a:cubicBezTo>
                <a:cubicBezTo>
                  <a:pt x="54" y="226"/>
                  <a:pt x="54" y="253"/>
                  <a:pt x="72" y="271"/>
                </a:cubicBezTo>
                <a:cubicBezTo>
                  <a:pt x="208" y="407"/>
                  <a:pt x="208" y="407"/>
                  <a:pt x="208" y="407"/>
                </a:cubicBezTo>
                <a:cubicBezTo>
                  <a:pt x="226" y="425"/>
                  <a:pt x="253" y="425"/>
                  <a:pt x="271" y="407"/>
                </a:cubicBezTo>
                <a:cubicBezTo>
                  <a:pt x="433" y="244"/>
                  <a:pt x="433" y="244"/>
                  <a:pt x="433" y="244"/>
                </a:cubicBezTo>
                <a:cubicBezTo>
                  <a:pt x="433" y="45"/>
                  <a:pt x="433" y="45"/>
                  <a:pt x="433" y="45"/>
                </a:cubicBezTo>
                <a:lnTo>
                  <a:pt x="23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21">
            <a:extLst>
              <a:ext uri="{FF2B5EF4-FFF2-40B4-BE49-F238E27FC236}">
                <a16:creationId xmlns:a16="http://schemas.microsoft.com/office/drawing/2014/main" id="{356C639E-2841-6544-B69F-A5B84FDE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3700" y="6064255"/>
            <a:ext cx="84598" cy="94554"/>
          </a:xfrm>
          <a:custGeom>
            <a:avLst/>
            <a:gdLst>
              <a:gd name="T0" fmla="*/ 63 w 73"/>
              <a:gd name="T1" fmla="*/ 63 h 82"/>
              <a:gd name="T2" fmla="*/ 63 w 73"/>
              <a:gd name="T3" fmla="*/ 63 h 82"/>
              <a:gd name="T4" fmla="*/ 9 w 73"/>
              <a:gd name="T5" fmla="*/ 63 h 82"/>
              <a:gd name="T6" fmla="*/ 9 w 73"/>
              <a:gd name="T7" fmla="*/ 18 h 82"/>
              <a:gd name="T8" fmla="*/ 63 w 73"/>
              <a:gd name="T9" fmla="*/ 18 h 82"/>
              <a:gd name="T10" fmla="*/ 63 w 73"/>
              <a:gd name="T11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63" y="63"/>
                </a:moveTo>
                <a:lnTo>
                  <a:pt x="63" y="63"/>
                </a:lnTo>
                <a:cubicBezTo>
                  <a:pt x="45" y="81"/>
                  <a:pt x="27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54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22">
            <a:extLst>
              <a:ext uri="{FF2B5EF4-FFF2-40B4-BE49-F238E27FC236}">
                <a16:creationId xmlns:a16="http://schemas.microsoft.com/office/drawing/2014/main" id="{F019EBA2-EE3E-3B4D-95FA-1CAE9F32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882" y="5959751"/>
            <a:ext cx="562341" cy="348352"/>
          </a:xfrm>
          <a:custGeom>
            <a:avLst/>
            <a:gdLst>
              <a:gd name="T0" fmla="*/ 407 w 498"/>
              <a:gd name="T1" fmla="*/ 308 h 309"/>
              <a:gd name="T2" fmla="*/ 407 w 498"/>
              <a:gd name="T3" fmla="*/ 308 h 309"/>
              <a:gd name="T4" fmla="*/ 190 w 498"/>
              <a:gd name="T5" fmla="*/ 308 h 309"/>
              <a:gd name="T6" fmla="*/ 145 w 498"/>
              <a:gd name="T7" fmla="*/ 262 h 309"/>
              <a:gd name="T8" fmla="*/ 73 w 498"/>
              <a:gd name="T9" fmla="*/ 45 h 309"/>
              <a:gd name="T10" fmla="*/ 19 w 498"/>
              <a:gd name="T11" fmla="*/ 45 h 309"/>
              <a:gd name="T12" fmla="*/ 0 w 498"/>
              <a:gd name="T13" fmla="*/ 27 h 309"/>
              <a:gd name="T14" fmla="*/ 19 w 498"/>
              <a:gd name="T15" fmla="*/ 0 h 309"/>
              <a:gd name="T16" fmla="*/ 91 w 498"/>
              <a:gd name="T17" fmla="*/ 0 h 309"/>
              <a:gd name="T18" fmla="*/ 118 w 498"/>
              <a:gd name="T19" fmla="*/ 18 h 309"/>
              <a:gd name="T20" fmla="*/ 190 w 498"/>
              <a:gd name="T21" fmla="*/ 253 h 309"/>
              <a:gd name="T22" fmla="*/ 190 w 498"/>
              <a:gd name="T23" fmla="*/ 262 h 309"/>
              <a:gd name="T24" fmla="*/ 407 w 498"/>
              <a:gd name="T25" fmla="*/ 262 h 309"/>
              <a:gd name="T26" fmla="*/ 407 w 498"/>
              <a:gd name="T27" fmla="*/ 253 h 309"/>
              <a:gd name="T28" fmla="*/ 443 w 498"/>
              <a:gd name="T29" fmla="*/ 118 h 309"/>
              <a:gd name="T30" fmla="*/ 262 w 498"/>
              <a:gd name="T31" fmla="*/ 118 h 309"/>
              <a:gd name="T32" fmla="*/ 235 w 498"/>
              <a:gd name="T33" fmla="*/ 91 h 309"/>
              <a:gd name="T34" fmla="*/ 262 w 498"/>
              <a:gd name="T35" fmla="*/ 73 h 309"/>
              <a:gd name="T36" fmla="*/ 470 w 498"/>
              <a:gd name="T37" fmla="*/ 73 h 309"/>
              <a:gd name="T38" fmla="*/ 497 w 498"/>
              <a:gd name="T39" fmla="*/ 82 h 309"/>
              <a:gd name="T40" fmla="*/ 497 w 498"/>
              <a:gd name="T41" fmla="*/ 100 h 309"/>
              <a:gd name="T42" fmla="*/ 452 w 498"/>
              <a:gd name="T43" fmla="*/ 262 h 309"/>
              <a:gd name="T44" fmla="*/ 407 w 498"/>
              <a:gd name="T4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9">
                <a:moveTo>
                  <a:pt x="407" y="308"/>
                </a:moveTo>
                <a:lnTo>
                  <a:pt x="407" y="308"/>
                </a:lnTo>
                <a:cubicBezTo>
                  <a:pt x="190" y="308"/>
                  <a:pt x="190" y="308"/>
                  <a:pt x="190" y="308"/>
                </a:cubicBezTo>
                <a:cubicBezTo>
                  <a:pt x="163" y="308"/>
                  <a:pt x="145" y="289"/>
                  <a:pt x="145" y="262"/>
                </a:cubicBezTo>
                <a:cubicBezTo>
                  <a:pt x="73" y="45"/>
                  <a:pt x="73" y="45"/>
                  <a:pt x="73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18" y="18"/>
                </a:cubicBezTo>
                <a:cubicBezTo>
                  <a:pt x="190" y="253"/>
                  <a:pt x="190" y="253"/>
                  <a:pt x="190" y="253"/>
                </a:cubicBezTo>
                <a:lnTo>
                  <a:pt x="190" y="262"/>
                </a:lnTo>
                <a:cubicBezTo>
                  <a:pt x="407" y="262"/>
                  <a:pt x="407" y="262"/>
                  <a:pt x="407" y="262"/>
                </a:cubicBezTo>
                <a:lnTo>
                  <a:pt x="407" y="253"/>
                </a:lnTo>
                <a:cubicBezTo>
                  <a:pt x="443" y="118"/>
                  <a:pt x="443" y="118"/>
                  <a:pt x="443" y="118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44" y="118"/>
                  <a:pt x="235" y="109"/>
                  <a:pt x="235" y="91"/>
                </a:cubicBezTo>
                <a:cubicBezTo>
                  <a:pt x="235" y="82"/>
                  <a:pt x="244" y="73"/>
                  <a:pt x="262" y="73"/>
                </a:cubicBezTo>
                <a:cubicBezTo>
                  <a:pt x="470" y="73"/>
                  <a:pt x="470" y="73"/>
                  <a:pt x="470" y="73"/>
                </a:cubicBezTo>
                <a:cubicBezTo>
                  <a:pt x="479" y="73"/>
                  <a:pt x="488" y="73"/>
                  <a:pt x="497" y="82"/>
                </a:cubicBezTo>
                <a:cubicBezTo>
                  <a:pt x="497" y="82"/>
                  <a:pt x="497" y="91"/>
                  <a:pt x="497" y="100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89"/>
                  <a:pt x="425" y="308"/>
                  <a:pt x="407" y="3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23">
            <a:extLst>
              <a:ext uri="{FF2B5EF4-FFF2-40B4-BE49-F238E27FC236}">
                <a16:creationId xmlns:a16="http://schemas.microsoft.com/office/drawing/2014/main" id="{4779A77A-A749-B04D-9F1F-C3CF6A14A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269" y="6357867"/>
            <a:ext cx="104507" cy="114457"/>
          </a:xfrm>
          <a:custGeom>
            <a:avLst/>
            <a:gdLst>
              <a:gd name="T0" fmla="*/ 0 w 91"/>
              <a:gd name="T1" fmla="*/ 54 h 100"/>
              <a:gd name="T2" fmla="*/ 0 w 91"/>
              <a:gd name="T3" fmla="*/ 54 h 100"/>
              <a:gd name="T4" fmla="*/ 45 w 91"/>
              <a:gd name="T5" fmla="*/ 0 h 100"/>
              <a:gd name="T6" fmla="*/ 90 w 91"/>
              <a:gd name="T7" fmla="*/ 54 h 100"/>
              <a:gd name="T8" fmla="*/ 45 w 91"/>
              <a:gd name="T9" fmla="*/ 99 h 100"/>
              <a:gd name="T10" fmla="*/ 0 w 91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4"/>
                </a:cubicBezTo>
                <a:cubicBezTo>
                  <a:pt x="90" y="81"/>
                  <a:pt x="72" y="99"/>
                  <a:pt x="45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24">
            <a:extLst>
              <a:ext uri="{FF2B5EF4-FFF2-40B4-BE49-F238E27FC236}">
                <a16:creationId xmlns:a16="http://schemas.microsoft.com/office/drawing/2014/main" id="{6575E820-5E8D-984F-9A96-518A983F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856" y="6357867"/>
            <a:ext cx="104507" cy="114457"/>
          </a:xfrm>
          <a:custGeom>
            <a:avLst/>
            <a:gdLst>
              <a:gd name="T0" fmla="*/ 0 w 91"/>
              <a:gd name="T1" fmla="*/ 54 h 100"/>
              <a:gd name="T2" fmla="*/ 0 w 91"/>
              <a:gd name="T3" fmla="*/ 54 h 100"/>
              <a:gd name="T4" fmla="*/ 45 w 91"/>
              <a:gd name="T5" fmla="*/ 0 h 100"/>
              <a:gd name="T6" fmla="*/ 90 w 91"/>
              <a:gd name="T7" fmla="*/ 54 h 100"/>
              <a:gd name="T8" fmla="*/ 45 w 91"/>
              <a:gd name="T9" fmla="*/ 99 h 100"/>
              <a:gd name="T10" fmla="*/ 0 w 91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0" y="27"/>
                  <a:pt x="90" y="54"/>
                </a:cubicBezTo>
                <a:cubicBezTo>
                  <a:pt x="90" y="81"/>
                  <a:pt x="72" y="99"/>
                  <a:pt x="45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25">
            <a:extLst>
              <a:ext uri="{FF2B5EF4-FFF2-40B4-BE49-F238E27FC236}">
                <a16:creationId xmlns:a16="http://schemas.microsoft.com/office/drawing/2014/main" id="{E82DCE63-4796-6F49-868D-5300D474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407" y="10916297"/>
            <a:ext cx="378210" cy="39812"/>
          </a:xfrm>
          <a:custGeom>
            <a:avLst/>
            <a:gdLst>
              <a:gd name="T0" fmla="*/ 335 w 336"/>
              <a:gd name="T1" fmla="*/ 36 h 37"/>
              <a:gd name="T2" fmla="*/ 335 w 336"/>
              <a:gd name="T3" fmla="*/ 36 h 37"/>
              <a:gd name="T4" fmla="*/ 19 w 336"/>
              <a:gd name="T5" fmla="*/ 36 h 37"/>
              <a:gd name="T6" fmla="*/ 0 w 336"/>
              <a:gd name="T7" fmla="*/ 18 h 37"/>
              <a:gd name="T8" fmla="*/ 0 w 336"/>
              <a:gd name="T9" fmla="*/ 18 h 37"/>
              <a:gd name="T10" fmla="*/ 19 w 336"/>
              <a:gd name="T11" fmla="*/ 0 h 37"/>
              <a:gd name="T12" fmla="*/ 335 w 336"/>
              <a:gd name="T13" fmla="*/ 0 h 37"/>
              <a:gd name="T14" fmla="*/ 335 w 3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37">
                <a:moveTo>
                  <a:pt x="335" y="36"/>
                </a:moveTo>
                <a:lnTo>
                  <a:pt x="335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335" y="0"/>
                  <a:pt x="335" y="0"/>
                  <a:pt x="335" y="0"/>
                </a:cubicBezTo>
                <a:lnTo>
                  <a:pt x="33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26">
            <a:extLst>
              <a:ext uri="{FF2B5EF4-FFF2-40B4-BE49-F238E27FC236}">
                <a16:creationId xmlns:a16="http://schemas.microsoft.com/office/drawing/2014/main" id="{C7161C80-C99D-014D-ADAF-20ECBC0E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806" y="10518181"/>
            <a:ext cx="502623" cy="562337"/>
          </a:xfrm>
          <a:custGeom>
            <a:avLst/>
            <a:gdLst>
              <a:gd name="T0" fmla="*/ 334 w 444"/>
              <a:gd name="T1" fmla="*/ 497 h 498"/>
              <a:gd name="T2" fmla="*/ 334 w 444"/>
              <a:gd name="T3" fmla="*/ 497 h 498"/>
              <a:gd name="T4" fmla="*/ 100 w 444"/>
              <a:gd name="T5" fmla="*/ 497 h 498"/>
              <a:gd name="T6" fmla="*/ 27 w 444"/>
              <a:gd name="T7" fmla="*/ 461 h 498"/>
              <a:gd name="T8" fmla="*/ 0 w 444"/>
              <a:gd name="T9" fmla="*/ 389 h 498"/>
              <a:gd name="T10" fmla="*/ 18 w 444"/>
              <a:gd name="T11" fmla="*/ 64 h 498"/>
              <a:gd name="T12" fmla="*/ 100 w 444"/>
              <a:gd name="T13" fmla="*/ 0 h 498"/>
              <a:gd name="T14" fmla="*/ 344 w 444"/>
              <a:gd name="T15" fmla="*/ 0 h 498"/>
              <a:gd name="T16" fmla="*/ 416 w 444"/>
              <a:gd name="T17" fmla="*/ 64 h 498"/>
              <a:gd name="T18" fmla="*/ 443 w 444"/>
              <a:gd name="T19" fmla="*/ 389 h 498"/>
              <a:gd name="T20" fmla="*/ 416 w 444"/>
              <a:gd name="T21" fmla="*/ 461 h 498"/>
              <a:gd name="T22" fmla="*/ 334 w 444"/>
              <a:gd name="T23" fmla="*/ 497 h 498"/>
              <a:gd name="T24" fmla="*/ 100 w 444"/>
              <a:gd name="T25" fmla="*/ 45 h 498"/>
              <a:gd name="T26" fmla="*/ 100 w 444"/>
              <a:gd name="T27" fmla="*/ 45 h 498"/>
              <a:gd name="T28" fmla="*/ 72 w 444"/>
              <a:gd name="T29" fmla="*/ 73 h 498"/>
              <a:gd name="T30" fmla="*/ 55 w 444"/>
              <a:gd name="T31" fmla="*/ 389 h 498"/>
              <a:gd name="T32" fmla="*/ 64 w 444"/>
              <a:gd name="T33" fmla="*/ 434 h 498"/>
              <a:gd name="T34" fmla="*/ 100 w 444"/>
              <a:gd name="T35" fmla="*/ 443 h 498"/>
              <a:gd name="T36" fmla="*/ 334 w 444"/>
              <a:gd name="T37" fmla="*/ 443 h 498"/>
              <a:gd name="T38" fmla="*/ 380 w 444"/>
              <a:gd name="T39" fmla="*/ 434 h 498"/>
              <a:gd name="T40" fmla="*/ 389 w 444"/>
              <a:gd name="T41" fmla="*/ 389 h 498"/>
              <a:gd name="T42" fmla="*/ 371 w 444"/>
              <a:gd name="T43" fmla="*/ 73 h 498"/>
              <a:gd name="T44" fmla="*/ 344 w 444"/>
              <a:gd name="T45" fmla="*/ 45 h 498"/>
              <a:gd name="T46" fmla="*/ 100 w 444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34" y="497"/>
                </a:moveTo>
                <a:lnTo>
                  <a:pt x="334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72" y="497"/>
                  <a:pt x="45" y="479"/>
                  <a:pt x="27" y="461"/>
                </a:cubicBezTo>
                <a:cubicBezTo>
                  <a:pt x="9" y="443"/>
                  <a:pt x="0" y="416"/>
                  <a:pt x="0" y="389"/>
                </a:cubicBezTo>
                <a:cubicBezTo>
                  <a:pt x="18" y="64"/>
                  <a:pt x="18" y="64"/>
                  <a:pt x="18" y="64"/>
                </a:cubicBezTo>
                <a:cubicBezTo>
                  <a:pt x="27" y="27"/>
                  <a:pt x="55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9" y="0"/>
                  <a:pt x="416" y="27"/>
                  <a:pt x="416" y="64"/>
                </a:cubicBezTo>
                <a:cubicBezTo>
                  <a:pt x="443" y="389"/>
                  <a:pt x="443" y="389"/>
                  <a:pt x="443" y="389"/>
                </a:cubicBezTo>
                <a:cubicBezTo>
                  <a:pt x="443" y="416"/>
                  <a:pt x="434" y="443"/>
                  <a:pt x="416" y="461"/>
                </a:cubicBezTo>
                <a:cubicBezTo>
                  <a:pt x="389" y="479"/>
                  <a:pt x="362" y="497"/>
                  <a:pt x="334" y="497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1" y="45"/>
                  <a:pt x="72" y="55"/>
                  <a:pt x="72" y="73"/>
                </a:cubicBezTo>
                <a:cubicBezTo>
                  <a:pt x="55" y="389"/>
                  <a:pt x="55" y="389"/>
                  <a:pt x="55" y="389"/>
                </a:cubicBezTo>
                <a:cubicBezTo>
                  <a:pt x="55" y="407"/>
                  <a:pt x="55" y="416"/>
                  <a:pt x="64" y="434"/>
                </a:cubicBezTo>
                <a:cubicBezTo>
                  <a:pt x="72" y="443"/>
                  <a:pt x="91" y="443"/>
                  <a:pt x="100" y="443"/>
                </a:cubicBezTo>
                <a:cubicBezTo>
                  <a:pt x="334" y="443"/>
                  <a:pt x="334" y="443"/>
                  <a:pt x="334" y="443"/>
                </a:cubicBezTo>
                <a:cubicBezTo>
                  <a:pt x="353" y="443"/>
                  <a:pt x="371" y="443"/>
                  <a:pt x="380" y="434"/>
                </a:cubicBezTo>
                <a:cubicBezTo>
                  <a:pt x="389" y="416"/>
                  <a:pt x="389" y="407"/>
                  <a:pt x="389" y="389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71" y="55"/>
                  <a:pt x="362" y="45"/>
                  <a:pt x="344" y="45"/>
                </a:cubicBezTo>
                <a:lnTo>
                  <a:pt x="10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27">
            <a:extLst>
              <a:ext uri="{FF2B5EF4-FFF2-40B4-BE49-F238E27FC236}">
                <a16:creationId xmlns:a16="http://schemas.microsoft.com/office/drawing/2014/main" id="{A5BA74F9-B831-F942-8BF3-17F3F5EF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171" y="10383815"/>
            <a:ext cx="243845" cy="253801"/>
          </a:xfrm>
          <a:custGeom>
            <a:avLst/>
            <a:gdLst>
              <a:gd name="T0" fmla="*/ 190 w 217"/>
              <a:gd name="T1" fmla="*/ 226 h 227"/>
              <a:gd name="T2" fmla="*/ 190 w 217"/>
              <a:gd name="T3" fmla="*/ 226 h 227"/>
              <a:gd name="T4" fmla="*/ 190 w 217"/>
              <a:gd name="T5" fmla="*/ 226 h 227"/>
              <a:gd name="T6" fmla="*/ 162 w 217"/>
              <a:gd name="T7" fmla="*/ 208 h 227"/>
              <a:gd name="T8" fmla="*/ 162 w 217"/>
              <a:gd name="T9" fmla="*/ 117 h 227"/>
              <a:gd name="T10" fmla="*/ 108 w 217"/>
              <a:gd name="T11" fmla="*/ 54 h 227"/>
              <a:gd name="T12" fmla="*/ 45 w 217"/>
              <a:gd name="T13" fmla="*/ 108 h 227"/>
              <a:gd name="T14" fmla="*/ 45 w 217"/>
              <a:gd name="T15" fmla="*/ 208 h 227"/>
              <a:gd name="T16" fmla="*/ 18 w 217"/>
              <a:gd name="T17" fmla="*/ 226 h 227"/>
              <a:gd name="T18" fmla="*/ 18 w 217"/>
              <a:gd name="T19" fmla="*/ 226 h 227"/>
              <a:gd name="T20" fmla="*/ 0 w 217"/>
              <a:gd name="T21" fmla="*/ 208 h 227"/>
              <a:gd name="T22" fmla="*/ 0 w 217"/>
              <a:gd name="T23" fmla="*/ 117 h 227"/>
              <a:gd name="T24" fmla="*/ 99 w 217"/>
              <a:gd name="T25" fmla="*/ 0 h 227"/>
              <a:gd name="T26" fmla="*/ 216 w 217"/>
              <a:gd name="T27" fmla="*/ 108 h 227"/>
              <a:gd name="T28" fmla="*/ 216 w 217"/>
              <a:gd name="T29" fmla="*/ 208 h 227"/>
              <a:gd name="T30" fmla="*/ 190 w 217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27">
                <a:moveTo>
                  <a:pt x="190" y="226"/>
                </a:moveTo>
                <a:lnTo>
                  <a:pt x="190" y="226"/>
                </a:lnTo>
                <a:lnTo>
                  <a:pt x="190" y="226"/>
                </a:lnTo>
                <a:cubicBezTo>
                  <a:pt x="180" y="226"/>
                  <a:pt x="162" y="217"/>
                  <a:pt x="162" y="208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62" y="81"/>
                  <a:pt x="144" y="54"/>
                  <a:pt x="108" y="54"/>
                </a:cubicBezTo>
                <a:cubicBezTo>
                  <a:pt x="72" y="45"/>
                  <a:pt x="45" y="72"/>
                  <a:pt x="45" y="10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17"/>
                  <a:pt x="36" y="226"/>
                  <a:pt x="18" y="226"/>
                </a:cubicBezTo>
                <a:lnTo>
                  <a:pt x="18" y="226"/>
                </a:lnTo>
                <a:cubicBezTo>
                  <a:pt x="9" y="226"/>
                  <a:pt x="0" y="217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36" y="9"/>
                  <a:pt x="99" y="0"/>
                </a:cubicBezTo>
                <a:cubicBezTo>
                  <a:pt x="162" y="0"/>
                  <a:pt x="216" y="45"/>
                  <a:pt x="216" y="108"/>
                </a:cubicBezTo>
                <a:cubicBezTo>
                  <a:pt x="216" y="208"/>
                  <a:pt x="216" y="208"/>
                  <a:pt x="216" y="208"/>
                </a:cubicBezTo>
                <a:cubicBezTo>
                  <a:pt x="216" y="217"/>
                  <a:pt x="199" y="226"/>
                  <a:pt x="190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28">
            <a:extLst>
              <a:ext uri="{FF2B5EF4-FFF2-40B4-BE49-F238E27FC236}">
                <a16:creationId xmlns:a16="http://schemas.microsoft.com/office/drawing/2014/main" id="{8AFDCC44-F8DE-8D4D-883A-40437D43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690" y="5855244"/>
            <a:ext cx="6464412" cy="2791791"/>
          </a:xfrm>
          <a:custGeom>
            <a:avLst/>
            <a:gdLst>
              <a:gd name="T0" fmla="*/ 4300 w 5728"/>
              <a:gd name="T1" fmla="*/ 0 h 2476"/>
              <a:gd name="T2" fmla="*/ 1427 w 5728"/>
              <a:gd name="T3" fmla="*/ 0 h 2476"/>
              <a:gd name="T4" fmla="*/ 0 w 5728"/>
              <a:gd name="T5" fmla="*/ 2475 h 2476"/>
              <a:gd name="T6" fmla="*/ 5727 w 5728"/>
              <a:gd name="T7" fmla="*/ 2475 h 2476"/>
              <a:gd name="T8" fmla="*/ 4300 w 5728"/>
              <a:gd name="T9" fmla="*/ 0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8" h="2476">
                <a:moveTo>
                  <a:pt x="4300" y="0"/>
                </a:moveTo>
                <a:lnTo>
                  <a:pt x="1427" y="0"/>
                </a:lnTo>
                <a:lnTo>
                  <a:pt x="0" y="2475"/>
                </a:lnTo>
                <a:lnTo>
                  <a:pt x="5727" y="2475"/>
                </a:lnTo>
                <a:lnTo>
                  <a:pt x="430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29">
            <a:extLst>
              <a:ext uri="{FF2B5EF4-FFF2-40B4-BE49-F238E27FC236}">
                <a16:creationId xmlns:a16="http://schemas.microsoft.com/office/drawing/2014/main" id="{21A08B4A-D225-3A4E-8614-5835D44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690" y="8652010"/>
            <a:ext cx="6464412" cy="2806719"/>
          </a:xfrm>
          <a:custGeom>
            <a:avLst/>
            <a:gdLst>
              <a:gd name="T0" fmla="*/ 0 w 5728"/>
              <a:gd name="T1" fmla="*/ 0 h 2486"/>
              <a:gd name="T2" fmla="*/ 0 w 5728"/>
              <a:gd name="T3" fmla="*/ 0 h 2486"/>
              <a:gd name="T4" fmla="*/ 1427 w 5728"/>
              <a:gd name="T5" fmla="*/ 2485 h 2486"/>
              <a:gd name="T6" fmla="*/ 4300 w 5728"/>
              <a:gd name="T7" fmla="*/ 2485 h 2486"/>
              <a:gd name="T8" fmla="*/ 5727 w 5728"/>
              <a:gd name="T9" fmla="*/ 0 h 2486"/>
              <a:gd name="T10" fmla="*/ 5727 w 5728"/>
              <a:gd name="T11" fmla="*/ 0 h 2486"/>
              <a:gd name="T12" fmla="*/ 0 w 5728"/>
              <a:gd name="T13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8" h="2486">
                <a:moveTo>
                  <a:pt x="0" y="0"/>
                </a:moveTo>
                <a:lnTo>
                  <a:pt x="0" y="0"/>
                </a:lnTo>
                <a:lnTo>
                  <a:pt x="1427" y="2485"/>
                </a:lnTo>
                <a:lnTo>
                  <a:pt x="4300" y="2485"/>
                </a:lnTo>
                <a:lnTo>
                  <a:pt x="5727" y="0"/>
                </a:lnTo>
                <a:lnTo>
                  <a:pt x="572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256">
            <a:extLst>
              <a:ext uri="{FF2B5EF4-FFF2-40B4-BE49-F238E27FC236}">
                <a16:creationId xmlns:a16="http://schemas.microsoft.com/office/drawing/2014/main" id="{D63FBFA3-6A66-B346-AA46-5322768E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785" y="6696266"/>
            <a:ext cx="154268" cy="233892"/>
          </a:xfrm>
          <a:custGeom>
            <a:avLst/>
            <a:gdLst>
              <a:gd name="T0" fmla="*/ 134 w 135"/>
              <a:gd name="T1" fmla="*/ 207 h 208"/>
              <a:gd name="T2" fmla="*/ 134 w 135"/>
              <a:gd name="T3" fmla="*/ 207 h 208"/>
              <a:gd name="T4" fmla="*/ 0 w 135"/>
              <a:gd name="T5" fmla="*/ 207 h 208"/>
              <a:gd name="T6" fmla="*/ 0 w 135"/>
              <a:gd name="T7" fmla="*/ 36 h 208"/>
              <a:gd name="T8" fmla="*/ 27 w 135"/>
              <a:gd name="T9" fmla="*/ 0 h 208"/>
              <a:gd name="T10" fmla="*/ 107 w 135"/>
              <a:gd name="T11" fmla="*/ 0 h 208"/>
              <a:gd name="T12" fmla="*/ 134 w 135"/>
              <a:gd name="T13" fmla="*/ 36 h 208"/>
              <a:gd name="T14" fmla="*/ 134 w 135"/>
              <a:gd name="T15" fmla="*/ 207 h 208"/>
              <a:gd name="T16" fmla="*/ 27 w 135"/>
              <a:gd name="T17" fmla="*/ 171 h 208"/>
              <a:gd name="T18" fmla="*/ 27 w 135"/>
              <a:gd name="T19" fmla="*/ 171 h 208"/>
              <a:gd name="T20" fmla="*/ 107 w 135"/>
              <a:gd name="T21" fmla="*/ 171 h 208"/>
              <a:gd name="T22" fmla="*/ 107 w 135"/>
              <a:gd name="T23" fmla="*/ 36 h 208"/>
              <a:gd name="T24" fmla="*/ 107 w 135"/>
              <a:gd name="T25" fmla="*/ 27 h 208"/>
              <a:gd name="T26" fmla="*/ 27 w 135"/>
              <a:gd name="T27" fmla="*/ 27 h 208"/>
              <a:gd name="T28" fmla="*/ 27 w 135"/>
              <a:gd name="T29" fmla="*/ 36 h 208"/>
              <a:gd name="T30" fmla="*/ 27 w 135"/>
              <a:gd name="T3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208">
                <a:moveTo>
                  <a:pt x="134" y="207"/>
                </a:moveTo>
                <a:lnTo>
                  <a:pt x="134" y="207"/>
                </a:lnTo>
                <a:cubicBezTo>
                  <a:pt x="0" y="207"/>
                  <a:pt x="0" y="207"/>
                  <a:pt x="0" y="20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18"/>
                  <a:pt x="134" y="36"/>
                </a:cubicBezTo>
                <a:lnTo>
                  <a:pt x="134" y="207"/>
                </a:lnTo>
                <a:close/>
                <a:moveTo>
                  <a:pt x="27" y="171"/>
                </a:moveTo>
                <a:lnTo>
                  <a:pt x="27" y="171"/>
                </a:lnTo>
                <a:cubicBezTo>
                  <a:pt x="107" y="171"/>
                  <a:pt x="107" y="171"/>
                  <a:pt x="107" y="171"/>
                </a:cubicBezTo>
                <a:cubicBezTo>
                  <a:pt x="107" y="36"/>
                  <a:pt x="107" y="36"/>
                  <a:pt x="107" y="36"/>
                </a:cubicBezTo>
                <a:lnTo>
                  <a:pt x="107" y="27"/>
                </a:lnTo>
                <a:cubicBezTo>
                  <a:pt x="27" y="27"/>
                  <a:pt x="27" y="27"/>
                  <a:pt x="27" y="27"/>
                </a:cubicBezTo>
                <a:lnTo>
                  <a:pt x="27" y="36"/>
                </a:lnTo>
                <a:lnTo>
                  <a:pt x="27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257">
            <a:extLst>
              <a:ext uri="{FF2B5EF4-FFF2-40B4-BE49-F238E27FC236}">
                <a16:creationId xmlns:a16="http://schemas.microsoft.com/office/drawing/2014/main" id="{01C071E2-0AF7-F54E-AA13-E5265E7B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467" y="6631571"/>
            <a:ext cx="457834" cy="293612"/>
          </a:xfrm>
          <a:custGeom>
            <a:avLst/>
            <a:gdLst>
              <a:gd name="T0" fmla="*/ 361 w 407"/>
              <a:gd name="T1" fmla="*/ 261 h 262"/>
              <a:gd name="T2" fmla="*/ 361 w 407"/>
              <a:gd name="T3" fmla="*/ 261 h 262"/>
              <a:gd name="T4" fmla="*/ 36 w 407"/>
              <a:gd name="T5" fmla="*/ 261 h 262"/>
              <a:gd name="T6" fmla="*/ 0 w 407"/>
              <a:gd name="T7" fmla="*/ 216 h 262"/>
              <a:gd name="T8" fmla="*/ 0 w 407"/>
              <a:gd name="T9" fmla="*/ 54 h 262"/>
              <a:gd name="T10" fmla="*/ 18 w 407"/>
              <a:gd name="T11" fmla="*/ 36 h 262"/>
              <a:gd name="T12" fmla="*/ 18 w 407"/>
              <a:gd name="T13" fmla="*/ 36 h 262"/>
              <a:gd name="T14" fmla="*/ 36 w 407"/>
              <a:gd name="T15" fmla="*/ 54 h 262"/>
              <a:gd name="T16" fmla="*/ 36 w 407"/>
              <a:gd name="T17" fmla="*/ 216 h 262"/>
              <a:gd name="T18" fmla="*/ 36 w 407"/>
              <a:gd name="T19" fmla="*/ 225 h 262"/>
              <a:gd name="T20" fmla="*/ 361 w 407"/>
              <a:gd name="T21" fmla="*/ 225 h 262"/>
              <a:gd name="T22" fmla="*/ 370 w 407"/>
              <a:gd name="T23" fmla="*/ 216 h 262"/>
              <a:gd name="T24" fmla="*/ 370 w 407"/>
              <a:gd name="T25" fmla="*/ 0 h 262"/>
              <a:gd name="T26" fmla="*/ 406 w 407"/>
              <a:gd name="T27" fmla="*/ 0 h 262"/>
              <a:gd name="T28" fmla="*/ 406 w 407"/>
              <a:gd name="T29" fmla="*/ 216 h 262"/>
              <a:gd name="T30" fmla="*/ 361 w 407"/>
              <a:gd name="T3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7" h="262">
                <a:moveTo>
                  <a:pt x="361" y="261"/>
                </a:moveTo>
                <a:lnTo>
                  <a:pt x="361" y="261"/>
                </a:lnTo>
                <a:cubicBezTo>
                  <a:pt x="36" y="261"/>
                  <a:pt x="36" y="261"/>
                  <a:pt x="36" y="261"/>
                </a:cubicBezTo>
                <a:cubicBezTo>
                  <a:pt x="18" y="261"/>
                  <a:pt x="0" y="243"/>
                  <a:pt x="0" y="21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36" y="45"/>
                  <a:pt x="36" y="54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36" y="225"/>
                  <a:pt x="36" y="225"/>
                  <a:pt x="36" y="225"/>
                </a:cubicBezTo>
                <a:cubicBezTo>
                  <a:pt x="361" y="225"/>
                  <a:pt x="361" y="225"/>
                  <a:pt x="361" y="225"/>
                </a:cubicBezTo>
                <a:cubicBezTo>
                  <a:pt x="370" y="225"/>
                  <a:pt x="370" y="225"/>
                  <a:pt x="370" y="216"/>
                </a:cubicBezTo>
                <a:cubicBezTo>
                  <a:pt x="370" y="0"/>
                  <a:pt x="370" y="0"/>
                  <a:pt x="370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216"/>
                  <a:pt x="406" y="216"/>
                  <a:pt x="406" y="216"/>
                </a:cubicBezTo>
                <a:cubicBezTo>
                  <a:pt x="406" y="243"/>
                  <a:pt x="388" y="261"/>
                  <a:pt x="361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258">
            <a:extLst>
              <a:ext uri="{FF2B5EF4-FFF2-40B4-BE49-F238E27FC236}">
                <a16:creationId xmlns:a16="http://schemas.microsoft.com/office/drawing/2014/main" id="{91C860B7-24CA-FF49-AD0F-4A2C2CBB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655" y="6437491"/>
            <a:ext cx="532482" cy="223939"/>
          </a:xfrm>
          <a:custGeom>
            <a:avLst/>
            <a:gdLst>
              <a:gd name="T0" fmla="*/ 397 w 470"/>
              <a:gd name="T1" fmla="*/ 199 h 200"/>
              <a:gd name="T2" fmla="*/ 397 w 470"/>
              <a:gd name="T3" fmla="*/ 199 h 200"/>
              <a:gd name="T4" fmla="*/ 342 w 470"/>
              <a:gd name="T5" fmla="*/ 172 h 200"/>
              <a:gd name="T6" fmla="*/ 288 w 470"/>
              <a:gd name="T7" fmla="*/ 199 h 200"/>
              <a:gd name="T8" fmla="*/ 235 w 470"/>
              <a:gd name="T9" fmla="*/ 172 h 200"/>
              <a:gd name="T10" fmla="*/ 181 w 470"/>
              <a:gd name="T11" fmla="*/ 199 h 200"/>
              <a:gd name="T12" fmla="*/ 126 w 470"/>
              <a:gd name="T13" fmla="*/ 172 h 200"/>
              <a:gd name="T14" fmla="*/ 63 w 470"/>
              <a:gd name="T15" fmla="*/ 199 h 200"/>
              <a:gd name="T16" fmla="*/ 0 w 470"/>
              <a:gd name="T17" fmla="*/ 117 h 200"/>
              <a:gd name="T18" fmla="*/ 0 w 470"/>
              <a:gd name="T19" fmla="*/ 117 h 200"/>
              <a:gd name="T20" fmla="*/ 63 w 470"/>
              <a:gd name="T21" fmla="*/ 18 h 200"/>
              <a:gd name="T22" fmla="*/ 90 w 470"/>
              <a:gd name="T23" fmla="*/ 0 h 200"/>
              <a:gd name="T24" fmla="*/ 378 w 470"/>
              <a:gd name="T25" fmla="*/ 0 h 200"/>
              <a:gd name="T26" fmla="*/ 378 w 470"/>
              <a:gd name="T27" fmla="*/ 0 h 200"/>
              <a:gd name="T28" fmla="*/ 406 w 470"/>
              <a:gd name="T29" fmla="*/ 18 h 200"/>
              <a:gd name="T30" fmla="*/ 469 w 470"/>
              <a:gd name="T31" fmla="*/ 117 h 200"/>
              <a:gd name="T32" fmla="*/ 469 w 470"/>
              <a:gd name="T33" fmla="*/ 117 h 200"/>
              <a:gd name="T34" fmla="*/ 406 w 470"/>
              <a:gd name="T35" fmla="*/ 199 h 200"/>
              <a:gd name="T36" fmla="*/ 397 w 470"/>
              <a:gd name="T37" fmla="*/ 199 h 200"/>
              <a:gd name="T38" fmla="*/ 342 w 470"/>
              <a:gd name="T39" fmla="*/ 127 h 200"/>
              <a:gd name="T40" fmla="*/ 342 w 470"/>
              <a:gd name="T41" fmla="*/ 127 h 200"/>
              <a:gd name="T42" fmla="*/ 342 w 470"/>
              <a:gd name="T43" fmla="*/ 127 h 200"/>
              <a:gd name="T44" fmla="*/ 361 w 470"/>
              <a:gd name="T45" fmla="*/ 136 h 200"/>
              <a:gd name="T46" fmla="*/ 397 w 470"/>
              <a:gd name="T47" fmla="*/ 163 h 200"/>
              <a:gd name="T48" fmla="*/ 433 w 470"/>
              <a:gd name="T49" fmla="*/ 127 h 200"/>
              <a:gd name="T50" fmla="*/ 378 w 470"/>
              <a:gd name="T51" fmla="*/ 36 h 200"/>
              <a:gd name="T52" fmla="*/ 90 w 470"/>
              <a:gd name="T53" fmla="*/ 45 h 200"/>
              <a:gd name="T54" fmla="*/ 90 w 470"/>
              <a:gd name="T55" fmla="*/ 45 h 200"/>
              <a:gd name="T56" fmla="*/ 36 w 470"/>
              <a:gd name="T57" fmla="*/ 127 h 200"/>
              <a:gd name="T58" fmla="*/ 72 w 470"/>
              <a:gd name="T59" fmla="*/ 154 h 200"/>
              <a:gd name="T60" fmla="*/ 108 w 470"/>
              <a:gd name="T61" fmla="*/ 136 h 200"/>
              <a:gd name="T62" fmla="*/ 126 w 470"/>
              <a:gd name="T63" fmla="*/ 127 h 200"/>
              <a:gd name="T64" fmla="*/ 126 w 470"/>
              <a:gd name="T65" fmla="*/ 127 h 200"/>
              <a:gd name="T66" fmla="*/ 145 w 470"/>
              <a:gd name="T67" fmla="*/ 136 h 200"/>
              <a:gd name="T68" fmla="*/ 181 w 470"/>
              <a:gd name="T69" fmla="*/ 163 h 200"/>
              <a:gd name="T70" fmla="*/ 217 w 470"/>
              <a:gd name="T71" fmla="*/ 136 h 200"/>
              <a:gd name="T72" fmla="*/ 235 w 470"/>
              <a:gd name="T73" fmla="*/ 127 h 200"/>
              <a:gd name="T74" fmla="*/ 235 w 470"/>
              <a:gd name="T75" fmla="*/ 127 h 200"/>
              <a:gd name="T76" fmla="*/ 252 w 470"/>
              <a:gd name="T77" fmla="*/ 136 h 200"/>
              <a:gd name="T78" fmla="*/ 288 w 470"/>
              <a:gd name="T79" fmla="*/ 163 h 200"/>
              <a:gd name="T80" fmla="*/ 324 w 470"/>
              <a:gd name="T81" fmla="*/ 136 h 200"/>
              <a:gd name="T82" fmla="*/ 342 w 470"/>
              <a:gd name="T83" fmla="*/ 12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0" h="200">
                <a:moveTo>
                  <a:pt x="397" y="199"/>
                </a:moveTo>
                <a:lnTo>
                  <a:pt x="397" y="199"/>
                </a:lnTo>
                <a:cubicBezTo>
                  <a:pt x="378" y="199"/>
                  <a:pt x="351" y="190"/>
                  <a:pt x="342" y="172"/>
                </a:cubicBezTo>
                <a:cubicBezTo>
                  <a:pt x="324" y="190"/>
                  <a:pt x="306" y="199"/>
                  <a:pt x="288" y="199"/>
                </a:cubicBezTo>
                <a:cubicBezTo>
                  <a:pt x="270" y="199"/>
                  <a:pt x="252" y="190"/>
                  <a:pt x="235" y="172"/>
                </a:cubicBezTo>
                <a:cubicBezTo>
                  <a:pt x="226" y="190"/>
                  <a:pt x="199" y="199"/>
                  <a:pt x="181" y="199"/>
                </a:cubicBezTo>
                <a:cubicBezTo>
                  <a:pt x="163" y="199"/>
                  <a:pt x="145" y="190"/>
                  <a:pt x="126" y="172"/>
                </a:cubicBezTo>
                <a:cubicBezTo>
                  <a:pt x="108" y="190"/>
                  <a:pt x="90" y="199"/>
                  <a:pt x="63" y="199"/>
                </a:cubicBezTo>
                <a:cubicBezTo>
                  <a:pt x="27" y="190"/>
                  <a:pt x="0" y="163"/>
                  <a:pt x="0" y="117"/>
                </a:cubicBezTo>
                <a:lnTo>
                  <a:pt x="0" y="117"/>
                </a:lnTo>
                <a:cubicBezTo>
                  <a:pt x="63" y="18"/>
                  <a:pt x="63" y="18"/>
                  <a:pt x="63" y="18"/>
                </a:cubicBezTo>
                <a:cubicBezTo>
                  <a:pt x="72" y="9"/>
                  <a:pt x="81" y="0"/>
                  <a:pt x="90" y="0"/>
                </a:cubicBezTo>
                <a:cubicBezTo>
                  <a:pt x="378" y="0"/>
                  <a:pt x="378" y="0"/>
                  <a:pt x="378" y="0"/>
                </a:cubicBezTo>
                <a:lnTo>
                  <a:pt x="378" y="0"/>
                </a:lnTo>
                <a:cubicBezTo>
                  <a:pt x="387" y="0"/>
                  <a:pt x="397" y="9"/>
                  <a:pt x="406" y="18"/>
                </a:cubicBezTo>
                <a:cubicBezTo>
                  <a:pt x="469" y="117"/>
                  <a:pt x="469" y="117"/>
                  <a:pt x="469" y="117"/>
                </a:cubicBezTo>
                <a:lnTo>
                  <a:pt x="469" y="117"/>
                </a:lnTo>
                <a:cubicBezTo>
                  <a:pt x="469" y="163"/>
                  <a:pt x="442" y="190"/>
                  <a:pt x="406" y="199"/>
                </a:cubicBezTo>
                <a:cubicBezTo>
                  <a:pt x="397" y="199"/>
                  <a:pt x="397" y="199"/>
                  <a:pt x="397" y="199"/>
                </a:cubicBezTo>
                <a:close/>
                <a:moveTo>
                  <a:pt x="342" y="127"/>
                </a:moveTo>
                <a:lnTo>
                  <a:pt x="342" y="127"/>
                </a:lnTo>
                <a:lnTo>
                  <a:pt x="342" y="127"/>
                </a:lnTo>
                <a:cubicBezTo>
                  <a:pt x="351" y="127"/>
                  <a:pt x="361" y="127"/>
                  <a:pt x="361" y="136"/>
                </a:cubicBezTo>
                <a:cubicBezTo>
                  <a:pt x="369" y="154"/>
                  <a:pt x="387" y="163"/>
                  <a:pt x="397" y="163"/>
                </a:cubicBezTo>
                <a:cubicBezTo>
                  <a:pt x="415" y="163"/>
                  <a:pt x="433" y="145"/>
                  <a:pt x="433" y="127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90" y="45"/>
                  <a:pt x="90" y="45"/>
                  <a:pt x="90" y="45"/>
                </a:cubicBezTo>
                <a:lnTo>
                  <a:pt x="90" y="45"/>
                </a:lnTo>
                <a:cubicBezTo>
                  <a:pt x="36" y="127"/>
                  <a:pt x="36" y="127"/>
                  <a:pt x="36" y="127"/>
                </a:cubicBezTo>
                <a:cubicBezTo>
                  <a:pt x="36" y="145"/>
                  <a:pt x="54" y="154"/>
                  <a:pt x="72" y="154"/>
                </a:cubicBezTo>
                <a:cubicBezTo>
                  <a:pt x="81" y="163"/>
                  <a:pt x="99" y="154"/>
                  <a:pt x="108" y="136"/>
                </a:cubicBezTo>
                <a:cubicBezTo>
                  <a:pt x="108" y="127"/>
                  <a:pt x="117" y="127"/>
                  <a:pt x="126" y="127"/>
                </a:cubicBezTo>
                <a:lnTo>
                  <a:pt x="126" y="127"/>
                </a:lnTo>
                <a:cubicBezTo>
                  <a:pt x="135" y="127"/>
                  <a:pt x="145" y="127"/>
                  <a:pt x="145" y="136"/>
                </a:cubicBezTo>
                <a:cubicBezTo>
                  <a:pt x="154" y="154"/>
                  <a:pt x="163" y="163"/>
                  <a:pt x="181" y="163"/>
                </a:cubicBezTo>
                <a:cubicBezTo>
                  <a:pt x="199" y="163"/>
                  <a:pt x="208" y="154"/>
                  <a:pt x="217" y="136"/>
                </a:cubicBezTo>
                <a:cubicBezTo>
                  <a:pt x="217" y="127"/>
                  <a:pt x="226" y="127"/>
                  <a:pt x="235" y="127"/>
                </a:cubicBezTo>
                <a:lnTo>
                  <a:pt x="235" y="127"/>
                </a:lnTo>
                <a:cubicBezTo>
                  <a:pt x="243" y="127"/>
                  <a:pt x="252" y="127"/>
                  <a:pt x="252" y="136"/>
                </a:cubicBezTo>
                <a:cubicBezTo>
                  <a:pt x="261" y="154"/>
                  <a:pt x="270" y="163"/>
                  <a:pt x="288" y="163"/>
                </a:cubicBezTo>
                <a:cubicBezTo>
                  <a:pt x="306" y="163"/>
                  <a:pt x="315" y="154"/>
                  <a:pt x="324" y="136"/>
                </a:cubicBezTo>
                <a:cubicBezTo>
                  <a:pt x="324" y="127"/>
                  <a:pt x="333" y="127"/>
                  <a:pt x="342" y="1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259">
            <a:extLst>
              <a:ext uri="{FF2B5EF4-FFF2-40B4-BE49-F238E27FC236}">
                <a16:creationId xmlns:a16="http://schemas.microsoft.com/office/drawing/2014/main" id="{002989EA-1082-6144-BA7C-E594D4EA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5866" y="9363644"/>
            <a:ext cx="144319" cy="29859"/>
          </a:xfrm>
          <a:custGeom>
            <a:avLst/>
            <a:gdLst>
              <a:gd name="T0" fmla="*/ 127 w 128"/>
              <a:gd name="T1" fmla="*/ 27 h 28"/>
              <a:gd name="T2" fmla="*/ 0 w 128"/>
              <a:gd name="T3" fmla="*/ 27 h 28"/>
              <a:gd name="T4" fmla="*/ 0 w 128"/>
              <a:gd name="T5" fmla="*/ 0 h 28"/>
              <a:gd name="T6" fmla="*/ 127 w 128"/>
              <a:gd name="T7" fmla="*/ 0 h 28"/>
              <a:gd name="T8" fmla="*/ 127 w 1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8">
                <a:moveTo>
                  <a:pt x="127" y="27"/>
                </a:moveTo>
                <a:lnTo>
                  <a:pt x="0" y="27"/>
                </a:lnTo>
                <a:lnTo>
                  <a:pt x="0" y="0"/>
                </a:lnTo>
                <a:lnTo>
                  <a:pt x="127" y="0"/>
                </a:lnTo>
                <a:lnTo>
                  <a:pt x="1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60">
            <a:extLst>
              <a:ext uri="{FF2B5EF4-FFF2-40B4-BE49-F238E27FC236}">
                <a16:creationId xmlns:a16="http://schemas.microsoft.com/office/drawing/2014/main" id="{AA624DEE-890C-7647-97BD-F880C1A9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771" y="9274068"/>
            <a:ext cx="134366" cy="253797"/>
          </a:xfrm>
          <a:custGeom>
            <a:avLst/>
            <a:gdLst>
              <a:gd name="T0" fmla="*/ 46 w 119"/>
              <a:gd name="T1" fmla="*/ 0 h 227"/>
              <a:gd name="T2" fmla="*/ 46 w 119"/>
              <a:gd name="T3" fmla="*/ 0 h 227"/>
              <a:gd name="T4" fmla="*/ 0 w 119"/>
              <a:gd name="T5" fmla="*/ 0 h 227"/>
              <a:gd name="T6" fmla="*/ 0 w 119"/>
              <a:gd name="T7" fmla="*/ 27 h 227"/>
              <a:gd name="T8" fmla="*/ 36 w 119"/>
              <a:gd name="T9" fmla="*/ 27 h 227"/>
              <a:gd name="T10" fmla="*/ 46 w 119"/>
              <a:gd name="T11" fmla="*/ 36 h 227"/>
              <a:gd name="T12" fmla="*/ 91 w 119"/>
              <a:gd name="T13" fmla="*/ 90 h 227"/>
              <a:gd name="T14" fmla="*/ 91 w 119"/>
              <a:gd name="T15" fmla="*/ 199 h 227"/>
              <a:gd name="T16" fmla="*/ 18 w 119"/>
              <a:gd name="T17" fmla="*/ 199 h 227"/>
              <a:gd name="T18" fmla="*/ 18 w 119"/>
              <a:gd name="T19" fmla="*/ 208 h 227"/>
              <a:gd name="T20" fmla="*/ 18 w 119"/>
              <a:gd name="T21" fmla="*/ 226 h 227"/>
              <a:gd name="T22" fmla="*/ 91 w 119"/>
              <a:gd name="T23" fmla="*/ 226 h 227"/>
              <a:gd name="T24" fmla="*/ 118 w 119"/>
              <a:gd name="T25" fmla="*/ 199 h 227"/>
              <a:gd name="T26" fmla="*/ 118 w 119"/>
              <a:gd name="T27" fmla="*/ 81 h 227"/>
              <a:gd name="T28" fmla="*/ 118 w 119"/>
              <a:gd name="T29" fmla="*/ 72 h 227"/>
              <a:gd name="T30" fmla="*/ 64 w 119"/>
              <a:gd name="T31" fmla="*/ 9 h 227"/>
              <a:gd name="T32" fmla="*/ 46 w 119"/>
              <a:gd name="T3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" h="227">
                <a:moveTo>
                  <a:pt x="46" y="0"/>
                </a:moveTo>
                <a:lnTo>
                  <a:pt x="46" y="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46" y="27"/>
                  <a:pt x="46" y="36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18" y="208"/>
                  <a:pt x="18" y="208"/>
                  <a:pt x="18" y="208"/>
                </a:cubicBezTo>
                <a:cubicBezTo>
                  <a:pt x="18" y="217"/>
                  <a:pt x="18" y="226"/>
                  <a:pt x="18" y="226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109" y="226"/>
                  <a:pt x="118" y="217"/>
                  <a:pt x="118" y="199"/>
                </a:cubicBezTo>
                <a:cubicBezTo>
                  <a:pt x="118" y="81"/>
                  <a:pt x="118" y="81"/>
                  <a:pt x="118" y="81"/>
                </a:cubicBezTo>
                <a:lnTo>
                  <a:pt x="118" y="72"/>
                </a:lnTo>
                <a:cubicBezTo>
                  <a:pt x="64" y="9"/>
                  <a:pt x="64" y="9"/>
                  <a:pt x="64" y="9"/>
                </a:cubicBezTo>
                <a:cubicBezTo>
                  <a:pt x="55" y="0"/>
                  <a:pt x="55" y="0"/>
                  <a:pt x="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261">
            <a:extLst>
              <a:ext uri="{FF2B5EF4-FFF2-40B4-BE49-F238E27FC236}">
                <a16:creationId xmlns:a16="http://schemas.microsoft.com/office/drawing/2014/main" id="{1CDA9D13-F212-FE4F-B47A-B9D91067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785" y="9498007"/>
            <a:ext cx="164221" cy="39812"/>
          </a:xfrm>
          <a:custGeom>
            <a:avLst/>
            <a:gdLst>
              <a:gd name="T0" fmla="*/ 143 w 144"/>
              <a:gd name="T1" fmla="*/ 0 h 37"/>
              <a:gd name="T2" fmla="*/ 143 w 144"/>
              <a:gd name="T3" fmla="*/ 0 h 37"/>
              <a:gd name="T4" fmla="*/ 9 w 144"/>
              <a:gd name="T5" fmla="*/ 0 h 37"/>
              <a:gd name="T6" fmla="*/ 9 w 144"/>
              <a:gd name="T7" fmla="*/ 9 h 37"/>
              <a:gd name="T8" fmla="*/ 0 w 144"/>
              <a:gd name="T9" fmla="*/ 36 h 37"/>
              <a:gd name="T10" fmla="*/ 143 w 144"/>
              <a:gd name="T11" fmla="*/ 36 h 37"/>
              <a:gd name="T12" fmla="*/ 134 w 144"/>
              <a:gd name="T13" fmla="*/ 9 h 37"/>
              <a:gd name="T14" fmla="*/ 143 w 144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37">
                <a:moveTo>
                  <a:pt x="143" y="0"/>
                </a:moveTo>
                <a:lnTo>
                  <a:pt x="143" y="0"/>
                </a:lnTo>
                <a:cubicBezTo>
                  <a:pt x="9" y="0"/>
                  <a:pt x="9" y="0"/>
                  <a:pt x="9" y="0"/>
                </a:cubicBezTo>
                <a:lnTo>
                  <a:pt x="9" y="9"/>
                </a:lnTo>
                <a:cubicBezTo>
                  <a:pt x="9" y="18"/>
                  <a:pt x="9" y="27"/>
                  <a:pt x="0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27"/>
                  <a:pt x="134" y="18"/>
                  <a:pt x="134" y="9"/>
                </a:cubicBezTo>
                <a:lnTo>
                  <a:pt x="14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262">
            <a:extLst>
              <a:ext uri="{FF2B5EF4-FFF2-40B4-BE49-F238E27FC236}">
                <a16:creationId xmlns:a16="http://schemas.microsoft.com/office/drawing/2014/main" id="{2D7EC26E-C644-6D46-93E2-93AAB641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655" y="9189467"/>
            <a:ext cx="398116" cy="288634"/>
          </a:xfrm>
          <a:custGeom>
            <a:avLst/>
            <a:gdLst>
              <a:gd name="T0" fmla="*/ 333 w 352"/>
              <a:gd name="T1" fmla="*/ 243 h 254"/>
              <a:gd name="T2" fmla="*/ 333 w 352"/>
              <a:gd name="T3" fmla="*/ 243 h 254"/>
              <a:gd name="T4" fmla="*/ 351 w 352"/>
              <a:gd name="T5" fmla="*/ 253 h 254"/>
              <a:gd name="T6" fmla="*/ 351 w 352"/>
              <a:gd name="T7" fmla="*/ 99 h 254"/>
              <a:gd name="T8" fmla="*/ 351 w 352"/>
              <a:gd name="T9" fmla="*/ 72 h 254"/>
              <a:gd name="T10" fmla="*/ 351 w 352"/>
              <a:gd name="T11" fmla="*/ 36 h 254"/>
              <a:gd name="T12" fmla="*/ 315 w 352"/>
              <a:gd name="T13" fmla="*/ 0 h 254"/>
              <a:gd name="T14" fmla="*/ 18 w 352"/>
              <a:gd name="T15" fmla="*/ 0 h 254"/>
              <a:gd name="T16" fmla="*/ 0 w 352"/>
              <a:gd name="T17" fmla="*/ 18 h 254"/>
              <a:gd name="T18" fmla="*/ 18 w 352"/>
              <a:gd name="T19" fmla="*/ 36 h 254"/>
              <a:gd name="T20" fmla="*/ 315 w 352"/>
              <a:gd name="T21" fmla="*/ 36 h 254"/>
              <a:gd name="T22" fmla="*/ 315 w 352"/>
              <a:gd name="T23" fmla="*/ 253 h 254"/>
              <a:gd name="T24" fmla="*/ 333 w 352"/>
              <a:gd name="T25" fmla="*/ 24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2" h="254">
                <a:moveTo>
                  <a:pt x="333" y="243"/>
                </a:moveTo>
                <a:lnTo>
                  <a:pt x="333" y="243"/>
                </a:lnTo>
                <a:cubicBezTo>
                  <a:pt x="342" y="243"/>
                  <a:pt x="351" y="253"/>
                  <a:pt x="351" y="253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72"/>
                  <a:pt x="351" y="72"/>
                  <a:pt x="351" y="72"/>
                </a:cubicBezTo>
                <a:cubicBezTo>
                  <a:pt x="351" y="36"/>
                  <a:pt x="351" y="36"/>
                  <a:pt x="351" y="36"/>
                </a:cubicBezTo>
                <a:cubicBezTo>
                  <a:pt x="351" y="18"/>
                  <a:pt x="333" y="0"/>
                  <a:pt x="31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315" y="36"/>
                  <a:pt x="315" y="36"/>
                  <a:pt x="315" y="36"/>
                </a:cubicBezTo>
                <a:cubicBezTo>
                  <a:pt x="315" y="253"/>
                  <a:pt x="315" y="253"/>
                  <a:pt x="315" y="253"/>
                </a:cubicBezTo>
                <a:cubicBezTo>
                  <a:pt x="324" y="253"/>
                  <a:pt x="324" y="243"/>
                  <a:pt x="333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263">
            <a:extLst>
              <a:ext uri="{FF2B5EF4-FFF2-40B4-BE49-F238E27FC236}">
                <a16:creationId xmlns:a16="http://schemas.microsoft.com/office/drawing/2014/main" id="{0E2F39DF-FA2C-1242-8335-D1AE5EC6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467" y="9353691"/>
            <a:ext cx="84601" cy="184127"/>
          </a:xfrm>
          <a:custGeom>
            <a:avLst/>
            <a:gdLst>
              <a:gd name="T0" fmla="*/ 72 w 73"/>
              <a:gd name="T1" fmla="*/ 127 h 164"/>
              <a:gd name="T2" fmla="*/ 72 w 73"/>
              <a:gd name="T3" fmla="*/ 127 h 164"/>
              <a:gd name="T4" fmla="*/ 36 w 73"/>
              <a:gd name="T5" fmla="*/ 127 h 164"/>
              <a:gd name="T6" fmla="*/ 36 w 73"/>
              <a:gd name="T7" fmla="*/ 0 h 164"/>
              <a:gd name="T8" fmla="*/ 0 w 73"/>
              <a:gd name="T9" fmla="*/ 0 h 164"/>
              <a:gd name="T10" fmla="*/ 0 w 73"/>
              <a:gd name="T11" fmla="*/ 127 h 164"/>
              <a:gd name="T12" fmla="*/ 9 w 73"/>
              <a:gd name="T13" fmla="*/ 145 h 164"/>
              <a:gd name="T14" fmla="*/ 36 w 73"/>
              <a:gd name="T15" fmla="*/ 163 h 164"/>
              <a:gd name="T16" fmla="*/ 36 w 73"/>
              <a:gd name="T17" fmla="*/ 163 h 164"/>
              <a:gd name="T18" fmla="*/ 72 w 73"/>
              <a:gd name="T19" fmla="*/ 163 h 164"/>
              <a:gd name="T20" fmla="*/ 63 w 73"/>
              <a:gd name="T21" fmla="*/ 136 h 164"/>
              <a:gd name="T22" fmla="*/ 72 w 73"/>
              <a:gd name="T23" fmla="*/ 1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164">
                <a:moveTo>
                  <a:pt x="72" y="127"/>
                </a:moveTo>
                <a:lnTo>
                  <a:pt x="72" y="127"/>
                </a:lnTo>
                <a:cubicBezTo>
                  <a:pt x="36" y="127"/>
                  <a:pt x="36" y="127"/>
                  <a:pt x="36" y="1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6"/>
                  <a:pt x="0" y="145"/>
                  <a:pt x="9" y="145"/>
                </a:cubicBezTo>
                <a:cubicBezTo>
                  <a:pt x="9" y="154"/>
                  <a:pt x="27" y="163"/>
                  <a:pt x="36" y="163"/>
                </a:cubicBezTo>
                <a:lnTo>
                  <a:pt x="36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63" y="154"/>
                  <a:pt x="63" y="145"/>
                  <a:pt x="63" y="136"/>
                </a:cubicBezTo>
                <a:cubicBezTo>
                  <a:pt x="63" y="136"/>
                  <a:pt x="63" y="127"/>
                  <a:pt x="72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264">
            <a:extLst>
              <a:ext uri="{FF2B5EF4-FFF2-40B4-BE49-F238E27FC236}">
                <a16:creationId xmlns:a16="http://schemas.microsoft.com/office/drawing/2014/main" id="{6EEACF6E-2C0E-8045-9BAF-685DC845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101" y="9458195"/>
            <a:ext cx="114460" cy="114460"/>
          </a:xfrm>
          <a:custGeom>
            <a:avLst/>
            <a:gdLst>
              <a:gd name="T0" fmla="*/ 45 w 100"/>
              <a:gd name="T1" fmla="*/ 99 h 100"/>
              <a:gd name="T2" fmla="*/ 45 w 100"/>
              <a:gd name="T3" fmla="*/ 99 h 100"/>
              <a:gd name="T4" fmla="*/ 0 w 100"/>
              <a:gd name="T5" fmla="*/ 45 h 100"/>
              <a:gd name="T6" fmla="*/ 45 w 100"/>
              <a:gd name="T7" fmla="*/ 0 h 100"/>
              <a:gd name="T8" fmla="*/ 99 w 100"/>
              <a:gd name="T9" fmla="*/ 45 h 100"/>
              <a:gd name="T10" fmla="*/ 45 w 100"/>
              <a:gd name="T11" fmla="*/ 99 h 100"/>
              <a:gd name="T12" fmla="*/ 45 w 100"/>
              <a:gd name="T13" fmla="*/ 27 h 100"/>
              <a:gd name="T14" fmla="*/ 45 w 100"/>
              <a:gd name="T15" fmla="*/ 27 h 100"/>
              <a:gd name="T16" fmla="*/ 27 w 100"/>
              <a:gd name="T17" fmla="*/ 45 h 100"/>
              <a:gd name="T18" fmla="*/ 45 w 100"/>
              <a:gd name="T19" fmla="*/ 72 h 100"/>
              <a:gd name="T20" fmla="*/ 73 w 100"/>
              <a:gd name="T21" fmla="*/ 45 h 100"/>
              <a:gd name="T22" fmla="*/ 45 w 100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9" y="18"/>
                  <a:pt x="99" y="45"/>
                </a:cubicBezTo>
                <a:cubicBezTo>
                  <a:pt x="99" y="72"/>
                  <a:pt x="73" y="99"/>
                  <a:pt x="45" y="9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2"/>
                  <a:pt x="45" y="72"/>
                </a:cubicBezTo>
                <a:cubicBezTo>
                  <a:pt x="63" y="72"/>
                  <a:pt x="73" y="63"/>
                  <a:pt x="73" y="45"/>
                </a:cubicBezTo>
                <a:cubicBezTo>
                  <a:pt x="73" y="36"/>
                  <a:pt x="63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265">
            <a:extLst>
              <a:ext uri="{FF2B5EF4-FFF2-40B4-BE49-F238E27FC236}">
                <a16:creationId xmlns:a16="http://schemas.microsoft.com/office/drawing/2014/main" id="{C0C07C5A-53A6-A247-BB3D-85213EFB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162" y="9458195"/>
            <a:ext cx="114457" cy="114460"/>
          </a:xfrm>
          <a:custGeom>
            <a:avLst/>
            <a:gdLst>
              <a:gd name="T0" fmla="*/ 45 w 101"/>
              <a:gd name="T1" fmla="*/ 99 h 100"/>
              <a:gd name="T2" fmla="*/ 45 w 101"/>
              <a:gd name="T3" fmla="*/ 99 h 100"/>
              <a:gd name="T4" fmla="*/ 0 w 101"/>
              <a:gd name="T5" fmla="*/ 45 h 100"/>
              <a:gd name="T6" fmla="*/ 45 w 101"/>
              <a:gd name="T7" fmla="*/ 0 h 100"/>
              <a:gd name="T8" fmla="*/ 100 w 101"/>
              <a:gd name="T9" fmla="*/ 45 h 100"/>
              <a:gd name="T10" fmla="*/ 45 w 101"/>
              <a:gd name="T11" fmla="*/ 99 h 100"/>
              <a:gd name="T12" fmla="*/ 45 w 101"/>
              <a:gd name="T13" fmla="*/ 27 h 100"/>
              <a:gd name="T14" fmla="*/ 45 w 101"/>
              <a:gd name="T15" fmla="*/ 27 h 100"/>
              <a:gd name="T16" fmla="*/ 27 w 101"/>
              <a:gd name="T17" fmla="*/ 45 h 100"/>
              <a:gd name="T18" fmla="*/ 45 w 101"/>
              <a:gd name="T19" fmla="*/ 72 h 100"/>
              <a:gd name="T20" fmla="*/ 73 w 101"/>
              <a:gd name="T21" fmla="*/ 45 h 100"/>
              <a:gd name="T22" fmla="*/ 45 w 101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100" y="18"/>
                  <a:pt x="100" y="45"/>
                </a:cubicBezTo>
                <a:cubicBezTo>
                  <a:pt x="100" y="72"/>
                  <a:pt x="73" y="99"/>
                  <a:pt x="45" y="9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2"/>
                  <a:pt x="45" y="72"/>
                </a:cubicBezTo>
                <a:cubicBezTo>
                  <a:pt x="64" y="72"/>
                  <a:pt x="73" y="63"/>
                  <a:pt x="73" y="45"/>
                </a:cubicBezTo>
                <a:cubicBezTo>
                  <a:pt x="73" y="36"/>
                  <a:pt x="64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266">
            <a:extLst>
              <a:ext uri="{FF2B5EF4-FFF2-40B4-BE49-F238E27FC236}">
                <a16:creationId xmlns:a16="http://schemas.microsoft.com/office/drawing/2014/main" id="{CA7716C4-1552-BE46-83B6-91B04CAF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608" y="9274068"/>
            <a:ext cx="164224" cy="29859"/>
          </a:xfrm>
          <a:custGeom>
            <a:avLst/>
            <a:gdLst>
              <a:gd name="T0" fmla="*/ 126 w 146"/>
              <a:gd name="T1" fmla="*/ 27 h 28"/>
              <a:gd name="T2" fmla="*/ 126 w 146"/>
              <a:gd name="T3" fmla="*/ 27 h 28"/>
              <a:gd name="T4" fmla="*/ 18 w 146"/>
              <a:gd name="T5" fmla="*/ 27 h 28"/>
              <a:gd name="T6" fmla="*/ 0 w 146"/>
              <a:gd name="T7" fmla="*/ 9 h 28"/>
              <a:gd name="T8" fmla="*/ 0 w 146"/>
              <a:gd name="T9" fmla="*/ 9 h 28"/>
              <a:gd name="T10" fmla="*/ 18 w 146"/>
              <a:gd name="T11" fmla="*/ 0 h 28"/>
              <a:gd name="T12" fmla="*/ 126 w 146"/>
              <a:gd name="T13" fmla="*/ 0 h 28"/>
              <a:gd name="T14" fmla="*/ 145 w 146"/>
              <a:gd name="T15" fmla="*/ 9 h 28"/>
              <a:gd name="T16" fmla="*/ 145 w 146"/>
              <a:gd name="T17" fmla="*/ 9 h 28"/>
              <a:gd name="T18" fmla="*/ 126 w 146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0"/>
                  <a:pt x="145" y="9"/>
                </a:cubicBezTo>
                <a:lnTo>
                  <a:pt x="145" y="9"/>
                </a:lnTo>
                <a:cubicBezTo>
                  <a:pt x="145" y="18"/>
                  <a:pt x="136" y="27"/>
                  <a:pt x="1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267">
            <a:extLst>
              <a:ext uri="{FF2B5EF4-FFF2-40B4-BE49-F238E27FC236}">
                <a16:creationId xmlns:a16="http://schemas.microsoft.com/office/drawing/2014/main" id="{49E69695-5A5B-1845-AA02-94338307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514" y="9333786"/>
            <a:ext cx="94554" cy="29859"/>
          </a:xfrm>
          <a:custGeom>
            <a:avLst/>
            <a:gdLst>
              <a:gd name="T0" fmla="*/ 63 w 82"/>
              <a:gd name="T1" fmla="*/ 27 h 28"/>
              <a:gd name="T2" fmla="*/ 63 w 82"/>
              <a:gd name="T3" fmla="*/ 27 h 28"/>
              <a:gd name="T4" fmla="*/ 18 w 82"/>
              <a:gd name="T5" fmla="*/ 27 h 28"/>
              <a:gd name="T6" fmla="*/ 0 w 82"/>
              <a:gd name="T7" fmla="*/ 9 h 28"/>
              <a:gd name="T8" fmla="*/ 0 w 82"/>
              <a:gd name="T9" fmla="*/ 9 h 28"/>
              <a:gd name="T10" fmla="*/ 18 w 82"/>
              <a:gd name="T11" fmla="*/ 0 h 28"/>
              <a:gd name="T12" fmla="*/ 63 w 82"/>
              <a:gd name="T13" fmla="*/ 0 h 28"/>
              <a:gd name="T14" fmla="*/ 81 w 82"/>
              <a:gd name="T15" fmla="*/ 9 h 28"/>
              <a:gd name="T16" fmla="*/ 81 w 82"/>
              <a:gd name="T17" fmla="*/ 9 h 28"/>
              <a:gd name="T18" fmla="*/ 63 w 8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28">
                <a:moveTo>
                  <a:pt x="63" y="27"/>
                </a:moveTo>
                <a:lnTo>
                  <a:pt x="63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81" y="9"/>
                </a:cubicBezTo>
                <a:lnTo>
                  <a:pt x="81" y="9"/>
                </a:lnTo>
                <a:cubicBezTo>
                  <a:pt x="81" y="18"/>
                  <a:pt x="72" y="27"/>
                  <a:pt x="6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9" name="Grupo 468">
            <a:extLst>
              <a:ext uri="{FF2B5EF4-FFF2-40B4-BE49-F238E27FC236}">
                <a16:creationId xmlns:a16="http://schemas.microsoft.com/office/drawing/2014/main" id="{AA2F04F7-CF8A-2847-BB59-B4C069EDDF2C}"/>
              </a:ext>
            </a:extLst>
          </p:cNvPr>
          <p:cNvGrpSpPr/>
          <p:nvPr/>
        </p:nvGrpSpPr>
        <p:grpSpPr>
          <a:xfrm>
            <a:off x="2668308" y="853462"/>
            <a:ext cx="19041035" cy="2561450"/>
            <a:chOff x="2668308" y="861425"/>
            <a:chExt cx="19041035" cy="2561450"/>
          </a:xfrm>
        </p:grpSpPr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FBCC3682-4846-5F4B-B6C9-8BC3DF5A73AA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71" name="CuadroTexto 470">
              <a:extLst>
                <a:ext uri="{FF2B5EF4-FFF2-40B4-BE49-F238E27FC236}">
                  <a16:creationId xmlns:a16="http://schemas.microsoft.com/office/drawing/2014/main" id="{9E2ADC78-99FD-AF47-AFB8-4EFDEE4EAAF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D6F4F766-A980-114C-9305-A627A70058AB}"/>
              </a:ext>
            </a:extLst>
          </p:cNvPr>
          <p:cNvGrpSpPr/>
          <p:nvPr/>
        </p:nvGrpSpPr>
        <p:grpSpPr>
          <a:xfrm>
            <a:off x="17135776" y="5537681"/>
            <a:ext cx="3473765" cy="1157838"/>
            <a:chOff x="5296732" y="11306531"/>
            <a:chExt cx="4046663" cy="115783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85429085-1152-8E4B-9BBC-85C3D8AC8E6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9C75DC87-57AB-814A-8618-65AFB4AB808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55F16058-695D-B947-B286-516E6F537423}"/>
              </a:ext>
            </a:extLst>
          </p:cNvPr>
          <p:cNvGrpSpPr/>
          <p:nvPr/>
        </p:nvGrpSpPr>
        <p:grpSpPr>
          <a:xfrm>
            <a:off x="17198637" y="10135600"/>
            <a:ext cx="3473765" cy="1157838"/>
            <a:chOff x="5296732" y="11306531"/>
            <a:chExt cx="4046663" cy="115783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5C88DF9C-4D2B-6D4D-A42C-53AB2ABD7E85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8CDEC907-7A6F-D145-8D4A-740C915F157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965B5E77-27BE-C045-9EC6-F7729269EE1B}"/>
              </a:ext>
            </a:extLst>
          </p:cNvPr>
          <p:cNvGrpSpPr/>
          <p:nvPr/>
        </p:nvGrpSpPr>
        <p:grpSpPr>
          <a:xfrm>
            <a:off x="3507216" y="5637118"/>
            <a:ext cx="3469743" cy="1157838"/>
            <a:chOff x="5301411" y="11306531"/>
            <a:chExt cx="4041984" cy="115783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68AEEB77-FD53-714E-9E3A-515C227A0AD5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823BA3A7-D6C4-1D48-A97F-EE4025CB7FB2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EF7D7FF2-1C58-434B-A209-A31921EAF9FC}"/>
              </a:ext>
            </a:extLst>
          </p:cNvPr>
          <p:cNvGrpSpPr/>
          <p:nvPr/>
        </p:nvGrpSpPr>
        <p:grpSpPr>
          <a:xfrm>
            <a:off x="3486344" y="10006633"/>
            <a:ext cx="3469743" cy="1157838"/>
            <a:chOff x="5301411" y="11306531"/>
            <a:chExt cx="4041984" cy="115783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24173EB0-030D-CD42-B4C8-E436461DB584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ED595490-4504-6946-87A0-625399E5386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CEDD34E2-1409-1848-A0D5-59277965219C}"/>
              </a:ext>
            </a:extLst>
          </p:cNvPr>
          <p:cNvGrpSpPr/>
          <p:nvPr/>
        </p:nvGrpSpPr>
        <p:grpSpPr>
          <a:xfrm>
            <a:off x="10870978" y="7198886"/>
            <a:ext cx="2605836" cy="920427"/>
            <a:chOff x="5334786" y="11420831"/>
            <a:chExt cx="4041983" cy="920427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0FF7C4F-D898-AA41-914F-88C95EE982D7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1DD7E88C-595C-6E49-9D16-F5BCA115B94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6BAA736E-CC9E-784C-ABA8-BF109FE3394E}"/>
              </a:ext>
            </a:extLst>
          </p:cNvPr>
          <p:cNvGrpSpPr/>
          <p:nvPr/>
        </p:nvGrpSpPr>
        <p:grpSpPr>
          <a:xfrm>
            <a:off x="10852647" y="9808582"/>
            <a:ext cx="2605836" cy="920427"/>
            <a:chOff x="5334786" y="11420831"/>
            <a:chExt cx="4041983" cy="920427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7CFB68A3-7CF6-5744-8C99-F2B50B32CD68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CF22622D-7B11-DC44-B830-2B76C165B4CF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100">
            <a:extLst>
              <a:ext uri="{FF2B5EF4-FFF2-40B4-BE49-F238E27FC236}">
                <a16:creationId xmlns:a16="http://schemas.microsoft.com/office/drawing/2014/main" id="{11EDF6F5-5A31-D548-AF44-07682587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688" y="4564348"/>
            <a:ext cx="4600926" cy="4600929"/>
          </a:xfrm>
          <a:custGeom>
            <a:avLst/>
            <a:gdLst>
              <a:gd name="T0" fmla="*/ 628 w 4467"/>
              <a:gd name="T1" fmla="*/ 697 h 4465"/>
              <a:gd name="T2" fmla="*/ 628 w 4467"/>
              <a:gd name="T3" fmla="*/ 697 h 4465"/>
              <a:gd name="T4" fmla="*/ 9 w 4467"/>
              <a:gd name="T5" fmla="*/ 2270 h 4465"/>
              <a:gd name="T6" fmla="*/ 689 w 4467"/>
              <a:gd name="T7" fmla="*/ 3827 h 4465"/>
              <a:gd name="T8" fmla="*/ 2272 w 4467"/>
              <a:gd name="T9" fmla="*/ 4455 h 4465"/>
              <a:gd name="T10" fmla="*/ 3838 w 4467"/>
              <a:gd name="T11" fmla="*/ 3767 h 4465"/>
              <a:gd name="T12" fmla="*/ 4457 w 4467"/>
              <a:gd name="T13" fmla="*/ 2194 h 4465"/>
              <a:gd name="T14" fmla="*/ 3777 w 4467"/>
              <a:gd name="T15" fmla="*/ 637 h 4465"/>
              <a:gd name="T16" fmla="*/ 2194 w 4467"/>
              <a:gd name="T17" fmla="*/ 8 h 4465"/>
              <a:gd name="T18" fmla="*/ 628 w 4467"/>
              <a:gd name="T19" fmla="*/ 697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7" h="4465">
                <a:moveTo>
                  <a:pt x="628" y="697"/>
                </a:moveTo>
                <a:lnTo>
                  <a:pt x="628" y="697"/>
                </a:lnTo>
                <a:cubicBezTo>
                  <a:pt x="241" y="1101"/>
                  <a:pt x="0" y="1660"/>
                  <a:pt x="9" y="2270"/>
                </a:cubicBezTo>
                <a:cubicBezTo>
                  <a:pt x="18" y="2881"/>
                  <a:pt x="276" y="3431"/>
                  <a:pt x="689" y="3827"/>
                </a:cubicBezTo>
                <a:cubicBezTo>
                  <a:pt x="1093" y="4223"/>
                  <a:pt x="1652" y="4464"/>
                  <a:pt x="2272" y="4455"/>
                </a:cubicBezTo>
                <a:cubicBezTo>
                  <a:pt x="2883" y="4446"/>
                  <a:pt x="3442" y="4180"/>
                  <a:pt x="3838" y="3767"/>
                </a:cubicBezTo>
                <a:cubicBezTo>
                  <a:pt x="4225" y="3363"/>
                  <a:pt x="4466" y="2803"/>
                  <a:pt x="4457" y="2194"/>
                </a:cubicBezTo>
                <a:cubicBezTo>
                  <a:pt x="4448" y="1583"/>
                  <a:pt x="4190" y="1032"/>
                  <a:pt x="3777" y="637"/>
                </a:cubicBezTo>
                <a:cubicBezTo>
                  <a:pt x="3373" y="241"/>
                  <a:pt x="2814" y="0"/>
                  <a:pt x="2194" y="8"/>
                </a:cubicBezTo>
                <a:cubicBezTo>
                  <a:pt x="1583" y="17"/>
                  <a:pt x="1024" y="284"/>
                  <a:pt x="628" y="697"/>
                </a:cubicBezTo>
              </a:path>
            </a:pathLst>
          </a:custGeom>
          <a:noFill/>
          <a:ln w="122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1">
            <a:extLst>
              <a:ext uri="{FF2B5EF4-FFF2-40B4-BE49-F238E27FC236}">
                <a16:creationId xmlns:a16="http://schemas.microsoft.com/office/drawing/2014/main" id="{7C202744-C6F7-5347-AD2A-906BED6B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578" y="8443116"/>
            <a:ext cx="5822694" cy="2543455"/>
          </a:xfrm>
          <a:custGeom>
            <a:avLst/>
            <a:gdLst>
              <a:gd name="T0" fmla="*/ 4749 w 5654"/>
              <a:gd name="T1" fmla="*/ 851 h 2470"/>
              <a:gd name="T2" fmla="*/ 4749 w 5654"/>
              <a:gd name="T3" fmla="*/ 851 h 2470"/>
              <a:gd name="T4" fmla="*/ 4380 w 5654"/>
              <a:gd name="T5" fmla="*/ 0 h 2470"/>
              <a:gd name="T6" fmla="*/ 2814 w 5654"/>
              <a:gd name="T7" fmla="*/ 688 h 2470"/>
              <a:gd name="T8" fmla="*/ 1231 w 5654"/>
              <a:gd name="T9" fmla="*/ 60 h 2470"/>
              <a:gd name="T10" fmla="*/ 327 w 5654"/>
              <a:gd name="T11" fmla="*/ 430 h 2470"/>
              <a:gd name="T12" fmla="*/ 0 w 5654"/>
              <a:gd name="T13" fmla="*/ 1325 h 2470"/>
              <a:gd name="T14" fmla="*/ 2840 w 5654"/>
              <a:gd name="T15" fmla="*/ 2452 h 2470"/>
              <a:gd name="T16" fmla="*/ 5653 w 5654"/>
              <a:gd name="T17" fmla="*/ 1221 h 2470"/>
              <a:gd name="T18" fmla="*/ 4749 w 5654"/>
              <a:gd name="T19" fmla="*/ 851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54" h="2470">
                <a:moveTo>
                  <a:pt x="4749" y="851"/>
                </a:moveTo>
                <a:lnTo>
                  <a:pt x="4749" y="851"/>
                </a:lnTo>
                <a:cubicBezTo>
                  <a:pt x="4380" y="0"/>
                  <a:pt x="4380" y="0"/>
                  <a:pt x="4380" y="0"/>
                </a:cubicBezTo>
                <a:cubicBezTo>
                  <a:pt x="3984" y="413"/>
                  <a:pt x="3425" y="679"/>
                  <a:pt x="2814" y="688"/>
                </a:cubicBezTo>
                <a:cubicBezTo>
                  <a:pt x="2194" y="697"/>
                  <a:pt x="1635" y="456"/>
                  <a:pt x="1231" y="60"/>
                </a:cubicBezTo>
                <a:cubicBezTo>
                  <a:pt x="327" y="430"/>
                  <a:pt x="327" y="430"/>
                  <a:pt x="327" y="430"/>
                </a:cubicBezTo>
                <a:cubicBezTo>
                  <a:pt x="0" y="1325"/>
                  <a:pt x="0" y="1325"/>
                  <a:pt x="0" y="1325"/>
                </a:cubicBezTo>
                <a:cubicBezTo>
                  <a:pt x="732" y="2039"/>
                  <a:pt x="1738" y="2469"/>
                  <a:pt x="2840" y="2452"/>
                </a:cubicBezTo>
                <a:cubicBezTo>
                  <a:pt x="3949" y="2434"/>
                  <a:pt x="4939" y="1961"/>
                  <a:pt x="5653" y="1221"/>
                </a:cubicBezTo>
                <a:lnTo>
                  <a:pt x="4749" y="85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2">
            <a:extLst>
              <a:ext uri="{FF2B5EF4-FFF2-40B4-BE49-F238E27FC236}">
                <a16:creationId xmlns:a16="http://schemas.microsoft.com/office/drawing/2014/main" id="{321EAF47-C78D-D347-89DF-083BFA12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92" y="4023865"/>
            <a:ext cx="2534371" cy="5786359"/>
          </a:xfrm>
          <a:custGeom>
            <a:avLst/>
            <a:gdLst>
              <a:gd name="T0" fmla="*/ 1781 w 2462"/>
              <a:gd name="T1" fmla="*/ 2795 h 5618"/>
              <a:gd name="T2" fmla="*/ 1781 w 2462"/>
              <a:gd name="T3" fmla="*/ 2795 h 5618"/>
              <a:gd name="T4" fmla="*/ 2400 w 2462"/>
              <a:gd name="T5" fmla="*/ 1222 h 5618"/>
              <a:gd name="T6" fmla="*/ 1970 w 2462"/>
              <a:gd name="T7" fmla="*/ 327 h 5618"/>
              <a:gd name="T8" fmla="*/ 1127 w 2462"/>
              <a:gd name="T9" fmla="*/ 0 h 5618"/>
              <a:gd name="T10" fmla="*/ 17 w 2462"/>
              <a:gd name="T11" fmla="*/ 2821 h 5618"/>
              <a:gd name="T12" fmla="*/ 1230 w 2462"/>
              <a:gd name="T13" fmla="*/ 5617 h 5618"/>
              <a:gd name="T14" fmla="*/ 1557 w 2462"/>
              <a:gd name="T15" fmla="*/ 4722 h 5618"/>
              <a:gd name="T16" fmla="*/ 2461 w 2462"/>
              <a:gd name="T17" fmla="*/ 4352 h 5618"/>
              <a:gd name="T18" fmla="*/ 1781 w 2462"/>
              <a:gd name="T19" fmla="*/ 2795 h 5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5618">
                <a:moveTo>
                  <a:pt x="1781" y="2795"/>
                </a:moveTo>
                <a:lnTo>
                  <a:pt x="1781" y="2795"/>
                </a:lnTo>
                <a:cubicBezTo>
                  <a:pt x="1772" y="2185"/>
                  <a:pt x="2013" y="1626"/>
                  <a:pt x="2400" y="1222"/>
                </a:cubicBezTo>
                <a:cubicBezTo>
                  <a:pt x="1970" y="327"/>
                  <a:pt x="1970" y="327"/>
                  <a:pt x="1970" y="327"/>
                </a:cubicBezTo>
                <a:cubicBezTo>
                  <a:pt x="1127" y="0"/>
                  <a:pt x="1127" y="0"/>
                  <a:pt x="1127" y="0"/>
                </a:cubicBezTo>
                <a:cubicBezTo>
                  <a:pt x="422" y="731"/>
                  <a:pt x="0" y="1729"/>
                  <a:pt x="17" y="2821"/>
                </a:cubicBezTo>
                <a:cubicBezTo>
                  <a:pt x="35" y="3922"/>
                  <a:pt x="499" y="4911"/>
                  <a:pt x="1230" y="5617"/>
                </a:cubicBezTo>
                <a:cubicBezTo>
                  <a:pt x="1557" y="4722"/>
                  <a:pt x="1557" y="4722"/>
                  <a:pt x="1557" y="4722"/>
                </a:cubicBezTo>
                <a:cubicBezTo>
                  <a:pt x="2461" y="4352"/>
                  <a:pt x="2461" y="4352"/>
                  <a:pt x="2461" y="4352"/>
                </a:cubicBezTo>
                <a:cubicBezTo>
                  <a:pt x="2048" y="3956"/>
                  <a:pt x="1790" y="3406"/>
                  <a:pt x="1781" y="279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3">
            <a:extLst>
              <a:ext uri="{FF2B5EF4-FFF2-40B4-BE49-F238E27FC236}">
                <a16:creationId xmlns:a16="http://schemas.microsoft.com/office/drawing/2014/main" id="{8D8786A4-CDB8-8F48-8DA4-A639D010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080" y="3905776"/>
            <a:ext cx="2534371" cy="5795443"/>
          </a:xfrm>
          <a:custGeom>
            <a:avLst/>
            <a:gdLst>
              <a:gd name="T0" fmla="*/ 1231 w 2462"/>
              <a:gd name="T1" fmla="*/ 0 h 5626"/>
              <a:gd name="T2" fmla="*/ 1231 w 2462"/>
              <a:gd name="T3" fmla="*/ 0 h 5626"/>
              <a:gd name="T4" fmla="*/ 869 w 2462"/>
              <a:gd name="T5" fmla="*/ 861 h 5626"/>
              <a:gd name="T6" fmla="*/ 0 w 2462"/>
              <a:gd name="T7" fmla="*/ 1274 h 5626"/>
              <a:gd name="T8" fmla="*/ 680 w 2462"/>
              <a:gd name="T9" fmla="*/ 2831 h 5626"/>
              <a:gd name="T10" fmla="*/ 61 w 2462"/>
              <a:gd name="T11" fmla="*/ 4404 h 5626"/>
              <a:gd name="T12" fmla="*/ 430 w 2462"/>
              <a:gd name="T13" fmla="*/ 5255 h 5626"/>
              <a:gd name="T14" fmla="*/ 1334 w 2462"/>
              <a:gd name="T15" fmla="*/ 5625 h 5626"/>
              <a:gd name="T16" fmla="*/ 2444 w 2462"/>
              <a:gd name="T17" fmla="*/ 2805 h 5626"/>
              <a:gd name="T18" fmla="*/ 1231 w 2462"/>
              <a:gd name="T19" fmla="*/ 0 h 5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5626">
                <a:moveTo>
                  <a:pt x="1231" y="0"/>
                </a:moveTo>
                <a:lnTo>
                  <a:pt x="1231" y="0"/>
                </a:lnTo>
                <a:cubicBezTo>
                  <a:pt x="869" y="861"/>
                  <a:pt x="869" y="861"/>
                  <a:pt x="869" y="861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413" y="1669"/>
                  <a:pt x="671" y="2220"/>
                  <a:pt x="680" y="2831"/>
                </a:cubicBezTo>
                <a:cubicBezTo>
                  <a:pt x="689" y="3440"/>
                  <a:pt x="448" y="4000"/>
                  <a:pt x="61" y="4404"/>
                </a:cubicBezTo>
                <a:cubicBezTo>
                  <a:pt x="430" y="5255"/>
                  <a:pt x="430" y="5255"/>
                  <a:pt x="430" y="5255"/>
                </a:cubicBezTo>
                <a:cubicBezTo>
                  <a:pt x="1334" y="5625"/>
                  <a:pt x="1334" y="5625"/>
                  <a:pt x="1334" y="5625"/>
                </a:cubicBezTo>
                <a:cubicBezTo>
                  <a:pt x="2039" y="4894"/>
                  <a:pt x="2461" y="3896"/>
                  <a:pt x="2444" y="2805"/>
                </a:cubicBezTo>
                <a:cubicBezTo>
                  <a:pt x="2426" y="1704"/>
                  <a:pt x="1962" y="714"/>
                  <a:pt x="1231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4">
            <a:extLst>
              <a:ext uri="{FF2B5EF4-FFF2-40B4-BE49-F238E27FC236}">
                <a16:creationId xmlns:a16="http://schemas.microsoft.com/office/drawing/2014/main" id="{C5738799-2AEF-CB46-BD3C-6F09C530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573" y="2738511"/>
            <a:ext cx="5822694" cy="2543455"/>
          </a:xfrm>
          <a:custGeom>
            <a:avLst/>
            <a:gdLst>
              <a:gd name="T0" fmla="*/ 2813 w 5654"/>
              <a:gd name="T1" fmla="*/ 17 h 2470"/>
              <a:gd name="T2" fmla="*/ 2813 w 5654"/>
              <a:gd name="T3" fmla="*/ 17 h 2470"/>
              <a:gd name="T4" fmla="*/ 0 w 5654"/>
              <a:gd name="T5" fmla="*/ 1247 h 2470"/>
              <a:gd name="T6" fmla="*/ 843 w 5654"/>
              <a:gd name="T7" fmla="*/ 1574 h 2470"/>
              <a:gd name="T8" fmla="*/ 1273 w 5654"/>
              <a:gd name="T9" fmla="*/ 2469 h 2470"/>
              <a:gd name="T10" fmla="*/ 2839 w 5654"/>
              <a:gd name="T11" fmla="*/ 1780 h 2470"/>
              <a:gd name="T12" fmla="*/ 4422 w 5654"/>
              <a:gd name="T13" fmla="*/ 2409 h 2470"/>
              <a:gd name="T14" fmla="*/ 5291 w 5654"/>
              <a:gd name="T15" fmla="*/ 1996 h 2470"/>
              <a:gd name="T16" fmla="*/ 5653 w 5654"/>
              <a:gd name="T17" fmla="*/ 1135 h 2470"/>
              <a:gd name="T18" fmla="*/ 2813 w 5654"/>
              <a:gd name="T19" fmla="*/ 17 h 2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54" h="2470">
                <a:moveTo>
                  <a:pt x="2813" y="17"/>
                </a:moveTo>
                <a:lnTo>
                  <a:pt x="2813" y="17"/>
                </a:lnTo>
                <a:cubicBezTo>
                  <a:pt x="1704" y="34"/>
                  <a:pt x="714" y="499"/>
                  <a:pt x="0" y="1247"/>
                </a:cubicBezTo>
                <a:cubicBezTo>
                  <a:pt x="843" y="1574"/>
                  <a:pt x="843" y="1574"/>
                  <a:pt x="843" y="1574"/>
                </a:cubicBezTo>
                <a:cubicBezTo>
                  <a:pt x="1273" y="2469"/>
                  <a:pt x="1273" y="2469"/>
                  <a:pt x="1273" y="2469"/>
                </a:cubicBezTo>
                <a:cubicBezTo>
                  <a:pt x="1669" y="2056"/>
                  <a:pt x="2228" y="1789"/>
                  <a:pt x="2839" y="1780"/>
                </a:cubicBezTo>
                <a:cubicBezTo>
                  <a:pt x="3459" y="1772"/>
                  <a:pt x="4018" y="2013"/>
                  <a:pt x="4422" y="2409"/>
                </a:cubicBezTo>
                <a:cubicBezTo>
                  <a:pt x="5291" y="1996"/>
                  <a:pt x="5291" y="1996"/>
                  <a:pt x="5291" y="1996"/>
                </a:cubicBezTo>
                <a:cubicBezTo>
                  <a:pt x="5653" y="1135"/>
                  <a:pt x="5653" y="1135"/>
                  <a:pt x="5653" y="1135"/>
                </a:cubicBezTo>
                <a:cubicBezTo>
                  <a:pt x="4921" y="430"/>
                  <a:pt x="3915" y="0"/>
                  <a:pt x="2813" y="1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5">
            <a:extLst>
              <a:ext uri="{FF2B5EF4-FFF2-40B4-BE49-F238E27FC236}">
                <a16:creationId xmlns:a16="http://schemas.microsoft.com/office/drawing/2014/main" id="{1AD7E17E-3B4A-F147-A4C6-3804AFFA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976" y="5350095"/>
            <a:ext cx="3024894" cy="3020351"/>
          </a:xfrm>
          <a:custGeom>
            <a:avLst/>
            <a:gdLst>
              <a:gd name="T0" fmla="*/ 2934 w 2935"/>
              <a:gd name="T1" fmla="*/ 1463 h 2934"/>
              <a:gd name="T2" fmla="*/ 2934 w 2935"/>
              <a:gd name="T3" fmla="*/ 1463 h 2934"/>
              <a:gd name="T4" fmla="*/ 1463 w 2935"/>
              <a:gd name="T5" fmla="*/ 2933 h 2934"/>
              <a:gd name="T6" fmla="*/ 0 w 2935"/>
              <a:gd name="T7" fmla="*/ 1463 h 2934"/>
              <a:gd name="T8" fmla="*/ 1463 w 2935"/>
              <a:gd name="T9" fmla="*/ 0 h 2934"/>
              <a:gd name="T10" fmla="*/ 2934 w 2935"/>
              <a:gd name="T11" fmla="*/ 146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5" h="2934">
                <a:moveTo>
                  <a:pt x="2934" y="1463"/>
                </a:moveTo>
                <a:lnTo>
                  <a:pt x="2934" y="1463"/>
                </a:lnTo>
                <a:cubicBezTo>
                  <a:pt x="2934" y="2270"/>
                  <a:pt x="2271" y="2933"/>
                  <a:pt x="1463" y="2933"/>
                </a:cubicBezTo>
                <a:cubicBezTo>
                  <a:pt x="663" y="2933"/>
                  <a:pt x="0" y="2270"/>
                  <a:pt x="0" y="1463"/>
                </a:cubicBezTo>
                <a:cubicBezTo>
                  <a:pt x="0" y="654"/>
                  <a:pt x="663" y="0"/>
                  <a:pt x="1463" y="0"/>
                </a:cubicBezTo>
                <a:cubicBezTo>
                  <a:pt x="2271" y="0"/>
                  <a:pt x="2934" y="654"/>
                  <a:pt x="2934" y="1463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6">
            <a:extLst>
              <a:ext uri="{FF2B5EF4-FFF2-40B4-BE49-F238E27FC236}">
                <a16:creationId xmlns:a16="http://schemas.microsoft.com/office/drawing/2014/main" id="{7E350930-8693-F849-AF31-DF79ABF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976" y="5350095"/>
            <a:ext cx="3024894" cy="3020351"/>
          </a:xfrm>
          <a:custGeom>
            <a:avLst/>
            <a:gdLst>
              <a:gd name="T0" fmla="*/ 2934 w 2935"/>
              <a:gd name="T1" fmla="*/ 1463 h 2934"/>
              <a:gd name="T2" fmla="*/ 2934 w 2935"/>
              <a:gd name="T3" fmla="*/ 1463 h 2934"/>
              <a:gd name="T4" fmla="*/ 1463 w 2935"/>
              <a:gd name="T5" fmla="*/ 2933 h 2934"/>
              <a:gd name="T6" fmla="*/ 0 w 2935"/>
              <a:gd name="T7" fmla="*/ 1463 h 2934"/>
              <a:gd name="T8" fmla="*/ 1463 w 2935"/>
              <a:gd name="T9" fmla="*/ 0 h 2934"/>
              <a:gd name="T10" fmla="*/ 2934 w 2935"/>
              <a:gd name="T11" fmla="*/ 146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5" h="2934">
                <a:moveTo>
                  <a:pt x="2934" y="1463"/>
                </a:moveTo>
                <a:lnTo>
                  <a:pt x="2934" y="1463"/>
                </a:lnTo>
                <a:cubicBezTo>
                  <a:pt x="2934" y="2270"/>
                  <a:pt x="2271" y="2933"/>
                  <a:pt x="1463" y="2933"/>
                </a:cubicBezTo>
                <a:cubicBezTo>
                  <a:pt x="663" y="2933"/>
                  <a:pt x="0" y="2270"/>
                  <a:pt x="0" y="1463"/>
                </a:cubicBezTo>
                <a:cubicBezTo>
                  <a:pt x="0" y="654"/>
                  <a:pt x="663" y="0"/>
                  <a:pt x="1463" y="0"/>
                </a:cubicBezTo>
                <a:cubicBezTo>
                  <a:pt x="2271" y="0"/>
                  <a:pt x="2934" y="654"/>
                  <a:pt x="2934" y="14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7">
            <a:extLst>
              <a:ext uri="{FF2B5EF4-FFF2-40B4-BE49-F238E27FC236}">
                <a16:creationId xmlns:a16="http://schemas.microsoft.com/office/drawing/2014/main" id="{57335720-E25A-2346-8853-026A0A4D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406" y="2143526"/>
            <a:ext cx="9438033" cy="9438033"/>
          </a:xfrm>
          <a:custGeom>
            <a:avLst/>
            <a:gdLst>
              <a:gd name="T0" fmla="*/ 17 w 9162"/>
              <a:gd name="T1" fmla="*/ 4653 h 9162"/>
              <a:gd name="T2" fmla="*/ 17 w 9162"/>
              <a:gd name="T3" fmla="*/ 4653 h 9162"/>
              <a:gd name="T4" fmla="*/ 1410 w 9162"/>
              <a:gd name="T5" fmla="*/ 7853 h 9162"/>
              <a:gd name="T6" fmla="*/ 4653 w 9162"/>
              <a:gd name="T7" fmla="*/ 9144 h 9162"/>
              <a:gd name="T8" fmla="*/ 7871 w 9162"/>
              <a:gd name="T9" fmla="*/ 7733 h 9162"/>
              <a:gd name="T10" fmla="*/ 9144 w 9162"/>
              <a:gd name="T11" fmla="*/ 4508 h 9162"/>
              <a:gd name="T12" fmla="*/ 7750 w 9162"/>
              <a:gd name="T13" fmla="*/ 1308 h 9162"/>
              <a:gd name="T14" fmla="*/ 4507 w 9162"/>
              <a:gd name="T15" fmla="*/ 18 h 9162"/>
              <a:gd name="T16" fmla="*/ 1289 w 9162"/>
              <a:gd name="T17" fmla="*/ 1428 h 9162"/>
              <a:gd name="T18" fmla="*/ 17 w 9162"/>
              <a:gd name="T19" fmla="*/ 4653 h 9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62" h="9162">
                <a:moveTo>
                  <a:pt x="17" y="4653"/>
                </a:moveTo>
                <a:lnTo>
                  <a:pt x="17" y="4653"/>
                </a:lnTo>
                <a:cubicBezTo>
                  <a:pt x="43" y="5909"/>
                  <a:pt x="566" y="7045"/>
                  <a:pt x="1410" y="7853"/>
                </a:cubicBezTo>
                <a:cubicBezTo>
                  <a:pt x="2244" y="8671"/>
                  <a:pt x="3388" y="9161"/>
                  <a:pt x="4653" y="9144"/>
                </a:cubicBezTo>
                <a:cubicBezTo>
                  <a:pt x="5918" y="9118"/>
                  <a:pt x="7062" y="8585"/>
                  <a:pt x="7871" y="7733"/>
                </a:cubicBezTo>
                <a:cubicBezTo>
                  <a:pt x="8671" y="6899"/>
                  <a:pt x="9161" y="5754"/>
                  <a:pt x="9144" y="4508"/>
                </a:cubicBezTo>
                <a:cubicBezTo>
                  <a:pt x="9118" y="3252"/>
                  <a:pt x="8593" y="2117"/>
                  <a:pt x="7750" y="1308"/>
                </a:cubicBezTo>
                <a:cubicBezTo>
                  <a:pt x="6916" y="491"/>
                  <a:pt x="5763" y="0"/>
                  <a:pt x="4507" y="18"/>
                </a:cubicBezTo>
                <a:cubicBezTo>
                  <a:pt x="3242" y="43"/>
                  <a:pt x="2098" y="577"/>
                  <a:pt x="1289" y="1428"/>
                </a:cubicBezTo>
                <a:cubicBezTo>
                  <a:pt x="489" y="2263"/>
                  <a:pt x="0" y="3399"/>
                  <a:pt x="17" y="4653"/>
                </a:cubicBezTo>
              </a:path>
            </a:pathLst>
          </a:custGeom>
          <a:noFill/>
          <a:ln w="122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E27D6DE4-7F14-7C47-BB3F-C54FF80D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795" y="10109989"/>
            <a:ext cx="8293478" cy="2597957"/>
          </a:xfrm>
          <a:custGeom>
            <a:avLst/>
            <a:gdLst>
              <a:gd name="T0" fmla="*/ 4352 w 8053"/>
              <a:gd name="T1" fmla="*/ 1411 h 2522"/>
              <a:gd name="T2" fmla="*/ 4352 w 8053"/>
              <a:gd name="T3" fmla="*/ 1411 h 2522"/>
              <a:gd name="T4" fmla="*/ 1109 w 8053"/>
              <a:gd name="T5" fmla="*/ 120 h 2522"/>
              <a:gd name="T6" fmla="*/ 0 w 8053"/>
              <a:gd name="T7" fmla="*/ 576 h 2522"/>
              <a:gd name="T8" fmla="*/ 4275 w 8053"/>
              <a:gd name="T9" fmla="*/ 2521 h 2522"/>
              <a:gd name="T10" fmla="*/ 8052 w 8053"/>
              <a:gd name="T11" fmla="*/ 1093 h 2522"/>
              <a:gd name="T12" fmla="*/ 7570 w 8053"/>
              <a:gd name="T13" fmla="*/ 0 h 2522"/>
              <a:gd name="T14" fmla="*/ 4352 w 8053"/>
              <a:gd name="T15" fmla="*/ 1411 h 2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53" h="2522">
                <a:moveTo>
                  <a:pt x="4352" y="1411"/>
                </a:moveTo>
                <a:lnTo>
                  <a:pt x="4352" y="1411"/>
                </a:lnTo>
                <a:cubicBezTo>
                  <a:pt x="3087" y="1428"/>
                  <a:pt x="1943" y="938"/>
                  <a:pt x="1109" y="120"/>
                </a:cubicBezTo>
                <a:cubicBezTo>
                  <a:pt x="0" y="576"/>
                  <a:pt x="0" y="576"/>
                  <a:pt x="0" y="576"/>
                </a:cubicBezTo>
                <a:cubicBezTo>
                  <a:pt x="1040" y="1772"/>
                  <a:pt x="2571" y="2521"/>
                  <a:pt x="4275" y="2521"/>
                </a:cubicBezTo>
                <a:cubicBezTo>
                  <a:pt x="5729" y="2521"/>
                  <a:pt x="7045" y="1987"/>
                  <a:pt x="8052" y="1093"/>
                </a:cubicBezTo>
                <a:cubicBezTo>
                  <a:pt x="7570" y="0"/>
                  <a:pt x="7570" y="0"/>
                  <a:pt x="7570" y="0"/>
                </a:cubicBezTo>
                <a:cubicBezTo>
                  <a:pt x="6761" y="852"/>
                  <a:pt x="5617" y="1385"/>
                  <a:pt x="4352" y="141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BBF88177-8415-C242-92D4-BC5CA191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476" y="2525044"/>
            <a:ext cx="2588873" cy="8179930"/>
          </a:xfrm>
          <a:custGeom>
            <a:avLst/>
            <a:gdLst>
              <a:gd name="T0" fmla="*/ 1118 w 2512"/>
              <a:gd name="T1" fmla="*/ 4283 h 7940"/>
              <a:gd name="T2" fmla="*/ 1118 w 2512"/>
              <a:gd name="T3" fmla="*/ 4283 h 7940"/>
              <a:gd name="T4" fmla="*/ 2390 w 2512"/>
              <a:gd name="T5" fmla="*/ 1058 h 7940"/>
              <a:gd name="T6" fmla="*/ 1874 w 2512"/>
              <a:gd name="T7" fmla="*/ 0 h 7940"/>
              <a:gd name="T8" fmla="*/ 0 w 2512"/>
              <a:gd name="T9" fmla="*/ 4207 h 7940"/>
              <a:gd name="T10" fmla="*/ 1402 w 2512"/>
              <a:gd name="T11" fmla="*/ 7939 h 7940"/>
              <a:gd name="T12" fmla="*/ 2511 w 2512"/>
              <a:gd name="T13" fmla="*/ 7483 h 7940"/>
              <a:gd name="T14" fmla="*/ 1118 w 2512"/>
              <a:gd name="T15" fmla="*/ 4283 h 7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2" h="7940">
                <a:moveTo>
                  <a:pt x="1118" y="4283"/>
                </a:moveTo>
                <a:lnTo>
                  <a:pt x="1118" y="4283"/>
                </a:lnTo>
                <a:cubicBezTo>
                  <a:pt x="1101" y="3029"/>
                  <a:pt x="1590" y="1893"/>
                  <a:pt x="2390" y="1058"/>
                </a:cubicBezTo>
                <a:cubicBezTo>
                  <a:pt x="1874" y="0"/>
                  <a:pt x="1874" y="0"/>
                  <a:pt x="1874" y="0"/>
                </a:cubicBezTo>
                <a:cubicBezTo>
                  <a:pt x="722" y="1033"/>
                  <a:pt x="0" y="2538"/>
                  <a:pt x="0" y="4207"/>
                </a:cubicBezTo>
                <a:cubicBezTo>
                  <a:pt x="0" y="5634"/>
                  <a:pt x="533" y="6941"/>
                  <a:pt x="1402" y="7939"/>
                </a:cubicBezTo>
                <a:cubicBezTo>
                  <a:pt x="2511" y="7483"/>
                  <a:pt x="2511" y="7483"/>
                  <a:pt x="2511" y="7483"/>
                </a:cubicBezTo>
                <a:cubicBezTo>
                  <a:pt x="1667" y="6675"/>
                  <a:pt x="1144" y="5539"/>
                  <a:pt x="1118" y="42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0">
            <a:extLst>
              <a:ext uri="{FF2B5EF4-FFF2-40B4-BE49-F238E27FC236}">
                <a16:creationId xmlns:a16="http://schemas.microsoft.com/office/drawing/2014/main" id="{FACE1BEB-85A4-E340-88D0-C035FE759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7037" y="2965605"/>
            <a:ext cx="2588873" cy="8266227"/>
          </a:xfrm>
          <a:custGeom>
            <a:avLst/>
            <a:gdLst>
              <a:gd name="T0" fmla="*/ 1394 w 2513"/>
              <a:gd name="T1" fmla="*/ 3708 h 8027"/>
              <a:gd name="T2" fmla="*/ 1394 w 2513"/>
              <a:gd name="T3" fmla="*/ 3708 h 8027"/>
              <a:gd name="T4" fmla="*/ 121 w 2513"/>
              <a:gd name="T5" fmla="*/ 6933 h 8027"/>
              <a:gd name="T6" fmla="*/ 603 w 2513"/>
              <a:gd name="T7" fmla="*/ 8026 h 8027"/>
              <a:gd name="T8" fmla="*/ 2512 w 2513"/>
              <a:gd name="T9" fmla="*/ 3777 h 8027"/>
              <a:gd name="T10" fmla="*/ 1067 w 2513"/>
              <a:gd name="T11" fmla="*/ 0 h 8027"/>
              <a:gd name="T12" fmla="*/ 0 w 2513"/>
              <a:gd name="T13" fmla="*/ 508 h 8027"/>
              <a:gd name="T14" fmla="*/ 1394 w 2513"/>
              <a:gd name="T15" fmla="*/ 3708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3" h="8027">
                <a:moveTo>
                  <a:pt x="1394" y="3708"/>
                </a:moveTo>
                <a:lnTo>
                  <a:pt x="1394" y="3708"/>
                </a:lnTo>
                <a:cubicBezTo>
                  <a:pt x="1411" y="4954"/>
                  <a:pt x="921" y="6099"/>
                  <a:pt x="121" y="6933"/>
                </a:cubicBezTo>
                <a:cubicBezTo>
                  <a:pt x="603" y="8026"/>
                  <a:pt x="603" y="8026"/>
                  <a:pt x="603" y="8026"/>
                </a:cubicBezTo>
                <a:cubicBezTo>
                  <a:pt x="1773" y="6985"/>
                  <a:pt x="2512" y="5471"/>
                  <a:pt x="2512" y="3777"/>
                </a:cubicBezTo>
                <a:cubicBezTo>
                  <a:pt x="2512" y="2332"/>
                  <a:pt x="1962" y="1007"/>
                  <a:pt x="1067" y="0"/>
                </a:cubicBezTo>
                <a:cubicBezTo>
                  <a:pt x="0" y="508"/>
                  <a:pt x="0" y="508"/>
                  <a:pt x="0" y="508"/>
                </a:cubicBezTo>
                <a:cubicBezTo>
                  <a:pt x="843" y="1317"/>
                  <a:pt x="1368" y="2452"/>
                  <a:pt x="1394" y="370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1">
            <a:extLst>
              <a:ext uri="{FF2B5EF4-FFF2-40B4-BE49-F238E27FC236}">
                <a16:creationId xmlns:a16="http://schemas.microsoft.com/office/drawing/2014/main" id="{ABBFE6FD-3CA1-E143-9BDA-6E1B10DA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778" y="1008055"/>
            <a:ext cx="8284395" cy="2607041"/>
          </a:xfrm>
          <a:custGeom>
            <a:avLst/>
            <a:gdLst>
              <a:gd name="T0" fmla="*/ 3803 w 8045"/>
              <a:gd name="T1" fmla="*/ 0 h 2530"/>
              <a:gd name="T2" fmla="*/ 3803 w 8045"/>
              <a:gd name="T3" fmla="*/ 0 h 2530"/>
              <a:gd name="T4" fmla="*/ 0 w 8045"/>
              <a:gd name="T5" fmla="*/ 1471 h 2530"/>
              <a:gd name="T6" fmla="*/ 516 w 8045"/>
              <a:gd name="T7" fmla="*/ 2529 h 2530"/>
              <a:gd name="T8" fmla="*/ 3734 w 8045"/>
              <a:gd name="T9" fmla="*/ 1119 h 2530"/>
              <a:gd name="T10" fmla="*/ 6977 w 8045"/>
              <a:gd name="T11" fmla="*/ 2409 h 2530"/>
              <a:gd name="T12" fmla="*/ 8044 w 8045"/>
              <a:gd name="T13" fmla="*/ 1901 h 2530"/>
              <a:gd name="T14" fmla="*/ 3803 w 8045"/>
              <a:gd name="T15" fmla="*/ 0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5" h="2530">
                <a:moveTo>
                  <a:pt x="3803" y="0"/>
                </a:moveTo>
                <a:lnTo>
                  <a:pt x="3803" y="0"/>
                </a:lnTo>
                <a:cubicBezTo>
                  <a:pt x="2340" y="0"/>
                  <a:pt x="1006" y="559"/>
                  <a:pt x="0" y="1471"/>
                </a:cubicBezTo>
                <a:cubicBezTo>
                  <a:pt x="516" y="2529"/>
                  <a:pt x="516" y="2529"/>
                  <a:pt x="516" y="2529"/>
                </a:cubicBezTo>
                <a:cubicBezTo>
                  <a:pt x="1325" y="1678"/>
                  <a:pt x="2469" y="1144"/>
                  <a:pt x="3734" y="1119"/>
                </a:cubicBezTo>
                <a:cubicBezTo>
                  <a:pt x="4990" y="1101"/>
                  <a:pt x="6143" y="1592"/>
                  <a:pt x="6977" y="2409"/>
                </a:cubicBezTo>
                <a:cubicBezTo>
                  <a:pt x="8044" y="1901"/>
                  <a:pt x="8044" y="1901"/>
                  <a:pt x="8044" y="1901"/>
                </a:cubicBezTo>
                <a:cubicBezTo>
                  <a:pt x="7003" y="740"/>
                  <a:pt x="5489" y="0"/>
                  <a:pt x="3803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538B6879-5B05-E645-9C61-35381B6785B9}"/>
              </a:ext>
            </a:extLst>
          </p:cNvPr>
          <p:cNvSpPr txBox="1"/>
          <p:nvPr/>
        </p:nvSpPr>
        <p:spPr>
          <a:xfrm>
            <a:off x="15534863" y="1281373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1FA0CB6A-70A6-274B-A03E-2261F86DFAC8}"/>
              </a:ext>
            </a:extLst>
          </p:cNvPr>
          <p:cNvSpPr txBox="1"/>
          <p:nvPr/>
        </p:nvSpPr>
        <p:spPr>
          <a:xfrm>
            <a:off x="15418118" y="11776926"/>
            <a:ext cx="20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14AAF434-D7EE-BB46-B952-6BDB6B768FCC}"/>
              </a:ext>
            </a:extLst>
          </p:cNvPr>
          <p:cNvSpPr txBox="1"/>
          <p:nvPr/>
        </p:nvSpPr>
        <p:spPr>
          <a:xfrm rot="16200000">
            <a:off x="10339611" y="6727665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CFFE2C1C-90FA-4C45-8F43-024A75C4D020}"/>
              </a:ext>
            </a:extLst>
          </p:cNvPr>
          <p:cNvSpPr txBox="1"/>
          <p:nvPr/>
        </p:nvSpPr>
        <p:spPr>
          <a:xfrm rot="5400000">
            <a:off x="20647559" y="6593879"/>
            <a:ext cx="21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4C2E6D0-C253-3E4F-9D98-7697368541E6}"/>
              </a:ext>
            </a:extLst>
          </p:cNvPr>
          <p:cNvGrpSpPr/>
          <p:nvPr/>
        </p:nvGrpSpPr>
        <p:grpSpPr>
          <a:xfrm>
            <a:off x="1750529" y="5559802"/>
            <a:ext cx="8026556" cy="2596395"/>
            <a:chOff x="2499601" y="-1755437"/>
            <a:chExt cx="8026556" cy="2596395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4CAF5F2-266C-E344-80A3-84461CEE8E86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19820CBC-F64D-6349-8E7B-51C4D75B1959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39" name="Group 54">
            <a:extLst>
              <a:ext uri="{FF2B5EF4-FFF2-40B4-BE49-F238E27FC236}">
                <a16:creationId xmlns:a16="http://schemas.microsoft.com/office/drawing/2014/main" id="{C6ECEC44-174A-054E-922E-E1E954ED05AC}"/>
              </a:ext>
            </a:extLst>
          </p:cNvPr>
          <p:cNvGrpSpPr/>
          <p:nvPr/>
        </p:nvGrpSpPr>
        <p:grpSpPr>
          <a:xfrm>
            <a:off x="15175456" y="3231459"/>
            <a:ext cx="2605836" cy="858872"/>
            <a:chOff x="5334786" y="11420831"/>
            <a:chExt cx="4041983" cy="858872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2DE24112-E2C4-4748-AB9B-8574AC6EBAE7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C985ACDC-972F-A34F-8803-E1EC892A5B7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61DF192B-ACE5-AE4B-8F31-25E3659AFD71}"/>
              </a:ext>
            </a:extLst>
          </p:cNvPr>
          <p:cNvGrpSpPr/>
          <p:nvPr/>
        </p:nvGrpSpPr>
        <p:grpSpPr>
          <a:xfrm>
            <a:off x="11922662" y="6489898"/>
            <a:ext cx="2605836" cy="797317"/>
            <a:chOff x="5334786" y="11420831"/>
            <a:chExt cx="4041983" cy="79731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647D6076-6B95-6B44-869B-6C3902813BA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5B827D83-2B74-4746-B3AA-400AA5E947D1}"/>
                </a:ext>
              </a:extLst>
            </p:cNvPr>
            <p:cNvSpPr/>
            <p:nvPr/>
          </p:nvSpPr>
          <p:spPr>
            <a:xfrm>
              <a:off x="5334786" y="11756483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7563227C-BE98-4446-B6C3-9E85C448F49F}"/>
              </a:ext>
            </a:extLst>
          </p:cNvPr>
          <p:cNvGrpSpPr/>
          <p:nvPr/>
        </p:nvGrpSpPr>
        <p:grpSpPr>
          <a:xfrm>
            <a:off x="15157784" y="9562117"/>
            <a:ext cx="2605836" cy="858872"/>
            <a:chOff x="5334786" y="11420831"/>
            <a:chExt cx="4041983" cy="858872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438C8699-D881-6F43-A2E3-2D82BD2FF12C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92C76141-95CB-3942-A319-0C27B990DEA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54">
            <a:extLst>
              <a:ext uri="{FF2B5EF4-FFF2-40B4-BE49-F238E27FC236}">
                <a16:creationId xmlns:a16="http://schemas.microsoft.com/office/drawing/2014/main" id="{A4AA1980-3B31-734C-844E-B9C18FF1DCFA}"/>
              </a:ext>
            </a:extLst>
          </p:cNvPr>
          <p:cNvGrpSpPr/>
          <p:nvPr/>
        </p:nvGrpSpPr>
        <p:grpSpPr>
          <a:xfrm>
            <a:off x="18299422" y="6498599"/>
            <a:ext cx="2605836" cy="797317"/>
            <a:chOff x="5334786" y="11420831"/>
            <a:chExt cx="4041983" cy="797317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77D1A2A6-617E-E946-90BC-DF0E1EBCB579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E5E30EA4-9B0D-F14E-AE41-E459AEEE758D}"/>
                </a:ext>
              </a:extLst>
            </p:cNvPr>
            <p:cNvSpPr/>
            <p:nvPr/>
          </p:nvSpPr>
          <p:spPr>
            <a:xfrm>
              <a:off x="5334786" y="11756483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8BF9608E-F979-6047-9769-CBB6A5D82153}"/>
              </a:ext>
            </a:extLst>
          </p:cNvPr>
          <p:cNvGrpSpPr/>
          <p:nvPr/>
        </p:nvGrpSpPr>
        <p:grpSpPr>
          <a:xfrm>
            <a:off x="15101979" y="6374061"/>
            <a:ext cx="2605836" cy="858872"/>
            <a:chOff x="5334786" y="11420831"/>
            <a:chExt cx="4041983" cy="858872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4B8B1DC-7E6D-4246-9E47-5D97449AF769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6B2A342E-0BA0-1240-B33A-7A6D18FEAAD3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67145F96-3FFD-AE4F-A24C-949925B5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398" y="2729736"/>
            <a:ext cx="9529372" cy="8256529"/>
          </a:xfrm>
          <a:custGeom>
            <a:avLst/>
            <a:gdLst>
              <a:gd name="T0" fmla="*/ 6508 w 8682"/>
              <a:gd name="T1" fmla="*/ 0 h 7522"/>
              <a:gd name="T2" fmla="*/ 2172 w 8682"/>
              <a:gd name="T3" fmla="*/ 0 h 7522"/>
              <a:gd name="T4" fmla="*/ 0 w 8682"/>
              <a:gd name="T5" fmla="*/ 3761 h 7522"/>
              <a:gd name="T6" fmla="*/ 2172 w 8682"/>
              <a:gd name="T7" fmla="*/ 7521 h 7522"/>
              <a:gd name="T8" fmla="*/ 6508 w 8682"/>
              <a:gd name="T9" fmla="*/ 7521 h 7522"/>
              <a:gd name="T10" fmla="*/ 8681 w 8682"/>
              <a:gd name="T11" fmla="*/ 3761 h 7522"/>
              <a:gd name="T12" fmla="*/ 6508 w 8682"/>
              <a:gd name="T13" fmla="*/ 0 h 7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82" h="7522">
                <a:moveTo>
                  <a:pt x="6508" y="0"/>
                </a:moveTo>
                <a:lnTo>
                  <a:pt x="2172" y="0"/>
                </a:lnTo>
                <a:lnTo>
                  <a:pt x="0" y="3761"/>
                </a:lnTo>
                <a:lnTo>
                  <a:pt x="2172" y="7521"/>
                </a:lnTo>
                <a:lnTo>
                  <a:pt x="6508" y="7521"/>
                </a:lnTo>
                <a:lnTo>
                  <a:pt x="8681" y="3761"/>
                </a:lnTo>
                <a:lnTo>
                  <a:pt x="6508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1">
            <a:extLst>
              <a:ext uri="{FF2B5EF4-FFF2-40B4-BE49-F238E27FC236}">
                <a16:creationId xmlns:a16="http://schemas.microsoft.com/office/drawing/2014/main" id="{6F012E2F-6794-C24A-89CD-08DDEB7B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854" y="8880993"/>
            <a:ext cx="3518461" cy="3518464"/>
          </a:xfrm>
          <a:custGeom>
            <a:avLst/>
            <a:gdLst>
              <a:gd name="T0" fmla="*/ 2848 w 3205"/>
              <a:gd name="T1" fmla="*/ 3204 h 3205"/>
              <a:gd name="T2" fmla="*/ 2848 w 3205"/>
              <a:gd name="T3" fmla="*/ 3204 h 3205"/>
              <a:gd name="T4" fmla="*/ 356 w 3205"/>
              <a:gd name="T5" fmla="*/ 3204 h 3205"/>
              <a:gd name="T6" fmla="*/ 0 w 3205"/>
              <a:gd name="T7" fmla="*/ 2848 h 3205"/>
              <a:gd name="T8" fmla="*/ 0 w 3205"/>
              <a:gd name="T9" fmla="*/ 365 h 3205"/>
              <a:gd name="T10" fmla="*/ 356 w 3205"/>
              <a:gd name="T11" fmla="*/ 0 h 3205"/>
              <a:gd name="T12" fmla="*/ 2848 w 3205"/>
              <a:gd name="T13" fmla="*/ 0 h 3205"/>
              <a:gd name="T14" fmla="*/ 3204 w 3205"/>
              <a:gd name="T15" fmla="*/ 365 h 3205"/>
              <a:gd name="T16" fmla="*/ 3204 w 3205"/>
              <a:gd name="T17" fmla="*/ 2848 h 3205"/>
              <a:gd name="T18" fmla="*/ 2848 w 3205"/>
              <a:gd name="T19" fmla="*/ 3204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3205">
                <a:moveTo>
                  <a:pt x="2848" y="3204"/>
                </a:moveTo>
                <a:lnTo>
                  <a:pt x="2848" y="3204"/>
                </a:lnTo>
                <a:cubicBezTo>
                  <a:pt x="356" y="3204"/>
                  <a:pt x="356" y="3204"/>
                  <a:pt x="356" y="3204"/>
                </a:cubicBezTo>
                <a:cubicBezTo>
                  <a:pt x="165" y="3204"/>
                  <a:pt x="0" y="3049"/>
                  <a:pt x="0" y="2848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164"/>
                  <a:pt x="165" y="0"/>
                  <a:pt x="356" y="0"/>
                </a:cubicBezTo>
                <a:cubicBezTo>
                  <a:pt x="2848" y="0"/>
                  <a:pt x="2848" y="0"/>
                  <a:pt x="2848" y="0"/>
                </a:cubicBezTo>
                <a:cubicBezTo>
                  <a:pt x="3040" y="0"/>
                  <a:pt x="3204" y="164"/>
                  <a:pt x="3204" y="365"/>
                </a:cubicBezTo>
                <a:cubicBezTo>
                  <a:pt x="3204" y="2848"/>
                  <a:pt x="3204" y="2848"/>
                  <a:pt x="3204" y="2848"/>
                </a:cubicBezTo>
                <a:cubicBezTo>
                  <a:pt x="3204" y="3049"/>
                  <a:pt x="3040" y="3204"/>
                  <a:pt x="2848" y="32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2">
            <a:extLst>
              <a:ext uri="{FF2B5EF4-FFF2-40B4-BE49-F238E27FC236}">
                <a16:creationId xmlns:a16="http://schemas.microsoft.com/office/drawing/2014/main" id="{0AD41529-4505-2347-8F7B-03E2EB4B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854" y="5091509"/>
            <a:ext cx="3518461" cy="3518461"/>
          </a:xfrm>
          <a:custGeom>
            <a:avLst/>
            <a:gdLst>
              <a:gd name="T0" fmla="*/ 2848 w 3205"/>
              <a:gd name="T1" fmla="*/ 3203 h 3204"/>
              <a:gd name="T2" fmla="*/ 2848 w 3205"/>
              <a:gd name="T3" fmla="*/ 3203 h 3204"/>
              <a:gd name="T4" fmla="*/ 356 w 3205"/>
              <a:gd name="T5" fmla="*/ 3203 h 3204"/>
              <a:gd name="T6" fmla="*/ 0 w 3205"/>
              <a:gd name="T7" fmla="*/ 2847 h 3204"/>
              <a:gd name="T8" fmla="*/ 0 w 3205"/>
              <a:gd name="T9" fmla="*/ 365 h 3204"/>
              <a:gd name="T10" fmla="*/ 356 w 3205"/>
              <a:gd name="T11" fmla="*/ 0 h 3204"/>
              <a:gd name="T12" fmla="*/ 2848 w 3205"/>
              <a:gd name="T13" fmla="*/ 0 h 3204"/>
              <a:gd name="T14" fmla="*/ 3204 w 3205"/>
              <a:gd name="T15" fmla="*/ 365 h 3204"/>
              <a:gd name="T16" fmla="*/ 3204 w 3205"/>
              <a:gd name="T17" fmla="*/ 2847 h 3204"/>
              <a:gd name="T18" fmla="*/ 2848 w 3205"/>
              <a:gd name="T19" fmla="*/ 3203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3204">
                <a:moveTo>
                  <a:pt x="2848" y="3203"/>
                </a:moveTo>
                <a:lnTo>
                  <a:pt x="2848" y="3203"/>
                </a:lnTo>
                <a:cubicBezTo>
                  <a:pt x="356" y="3203"/>
                  <a:pt x="356" y="3203"/>
                  <a:pt x="356" y="3203"/>
                </a:cubicBezTo>
                <a:cubicBezTo>
                  <a:pt x="165" y="3203"/>
                  <a:pt x="0" y="3048"/>
                  <a:pt x="0" y="2847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165"/>
                  <a:pt x="165" y="0"/>
                  <a:pt x="356" y="0"/>
                </a:cubicBezTo>
                <a:cubicBezTo>
                  <a:pt x="2848" y="0"/>
                  <a:pt x="2848" y="0"/>
                  <a:pt x="2848" y="0"/>
                </a:cubicBezTo>
                <a:cubicBezTo>
                  <a:pt x="3040" y="0"/>
                  <a:pt x="3204" y="165"/>
                  <a:pt x="3204" y="365"/>
                </a:cubicBezTo>
                <a:cubicBezTo>
                  <a:pt x="3204" y="2847"/>
                  <a:pt x="3204" y="2847"/>
                  <a:pt x="3204" y="2847"/>
                </a:cubicBezTo>
                <a:cubicBezTo>
                  <a:pt x="3204" y="3048"/>
                  <a:pt x="3040" y="3203"/>
                  <a:pt x="2848" y="32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3">
            <a:extLst>
              <a:ext uri="{FF2B5EF4-FFF2-40B4-BE49-F238E27FC236}">
                <a16:creationId xmlns:a16="http://schemas.microsoft.com/office/drawing/2014/main" id="{1C1536C1-84DE-ED4F-B8B6-963EE0A2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820" y="5091509"/>
            <a:ext cx="3518461" cy="3518461"/>
          </a:xfrm>
          <a:custGeom>
            <a:avLst/>
            <a:gdLst>
              <a:gd name="T0" fmla="*/ 2848 w 3205"/>
              <a:gd name="T1" fmla="*/ 3203 h 3204"/>
              <a:gd name="T2" fmla="*/ 2848 w 3205"/>
              <a:gd name="T3" fmla="*/ 3203 h 3204"/>
              <a:gd name="T4" fmla="*/ 356 w 3205"/>
              <a:gd name="T5" fmla="*/ 3203 h 3204"/>
              <a:gd name="T6" fmla="*/ 0 w 3205"/>
              <a:gd name="T7" fmla="*/ 2847 h 3204"/>
              <a:gd name="T8" fmla="*/ 0 w 3205"/>
              <a:gd name="T9" fmla="*/ 365 h 3204"/>
              <a:gd name="T10" fmla="*/ 356 w 3205"/>
              <a:gd name="T11" fmla="*/ 0 h 3204"/>
              <a:gd name="T12" fmla="*/ 2848 w 3205"/>
              <a:gd name="T13" fmla="*/ 0 h 3204"/>
              <a:gd name="T14" fmla="*/ 3204 w 3205"/>
              <a:gd name="T15" fmla="*/ 365 h 3204"/>
              <a:gd name="T16" fmla="*/ 3204 w 3205"/>
              <a:gd name="T17" fmla="*/ 2847 h 3204"/>
              <a:gd name="T18" fmla="*/ 2848 w 3205"/>
              <a:gd name="T19" fmla="*/ 3203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3204">
                <a:moveTo>
                  <a:pt x="2848" y="3203"/>
                </a:moveTo>
                <a:lnTo>
                  <a:pt x="2848" y="3203"/>
                </a:lnTo>
                <a:cubicBezTo>
                  <a:pt x="356" y="3203"/>
                  <a:pt x="356" y="3203"/>
                  <a:pt x="356" y="3203"/>
                </a:cubicBezTo>
                <a:cubicBezTo>
                  <a:pt x="164" y="3203"/>
                  <a:pt x="0" y="3048"/>
                  <a:pt x="0" y="2847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165"/>
                  <a:pt x="164" y="0"/>
                  <a:pt x="356" y="0"/>
                </a:cubicBezTo>
                <a:cubicBezTo>
                  <a:pt x="2848" y="0"/>
                  <a:pt x="2848" y="0"/>
                  <a:pt x="2848" y="0"/>
                </a:cubicBezTo>
                <a:cubicBezTo>
                  <a:pt x="3049" y="0"/>
                  <a:pt x="3204" y="165"/>
                  <a:pt x="3204" y="365"/>
                </a:cubicBezTo>
                <a:cubicBezTo>
                  <a:pt x="3204" y="2847"/>
                  <a:pt x="3204" y="2847"/>
                  <a:pt x="3204" y="2847"/>
                </a:cubicBezTo>
                <a:cubicBezTo>
                  <a:pt x="3204" y="3048"/>
                  <a:pt x="3049" y="3203"/>
                  <a:pt x="2848" y="3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4">
            <a:extLst>
              <a:ext uri="{FF2B5EF4-FFF2-40B4-BE49-F238E27FC236}">
                <a16:creationId xmlns:a16="http://schemas.microsoft.com/office/drawing/2014/main" id="{29E0258A-E8F5-584E-B31E-6CCF3C40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67" y="5091509"/>
            <a:ext cx="3518461" cy="3518461"/>
          </a:xfrm>
          <a:custGeom>
            <a:avLst/>
            <a:gdLst>
              <a:gd name="T0" fmla="*/ 2847 w 3204"/>
              <a:gd name="T1" fmla="*/ 3203 h 3204"/>
              <a:gd name="T2" fmla="*/ 2847 w 3204"/>
              <a:gd name="T3" fmla="*/ 3203 h 3204"/>
              <a:gd name="T4" fmla="*/ 355 w 3204"/>
              <a:gd name="T5" fmla="*/ 3203 h 3204"/>
              <a:gd name="T6" fmla="*/ 0 w 3204"/>
              <a:gd name="T7" fmla="*/ 2847 h 3204"/>
              <a:gd name="T8" fmla="*/ 0 w 3204"/>
              <a:gd name="T9" fmla="*/ 365 h 3204"/>
              <a:gd name="T10" fmla="*/ 355 w 3204"/>
              <a:gd name="T11" fmla="*/ 0 h 3204"/>
              <a:gd name="T12" fmla="*/ 2847 w 3204"/>
              <a:gd name="T13" fmla="*/ 0 h 3204"/>
              <a:gd name="T14" fmla="*/ 3203 w 3204"/>
              <a:gd name="T15" fmla="*/ 365 h 3204"/>
              <a:gd name="T16" fmla="*/ 3203 w 3204"/>
              <a:gd name="T17" fmla="*/ 2847 h 3204"/>
              <a:gd name="T18" fmla="*/ 2847 w 3204"/>
              <a:gd name="T19" fmla="*/ 3203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4" h="3204">
                <a:moveTo>
                  <a:pt x="2847" y="3203"/>
                </a:moveTo>
                <a:lnTo>
                  <a:pt x="2847" y="3203"/>
                </a:lnTo>
                <a:cubicBezTo>
                  <a:pt x="355" y="3203"/>
                  <a:pt x="355" y="3203"/>
                  <a:pt x="355" y="3203"/>
                </a:cubicBezTo>
                <a:cubicBezTo>
                  <a:pt x="155" y="3203"/>
                  <a:pt x="0" y="3048"/>
                  <a:pt x="0" y="2847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165"/>
                  <a:pt x="155" y="0"/>
                  <a:pt x="355" y="0"/>
                </a:cubicBezTo>
                <a:cubicBezTo>
                  <a:pt x="2847" y="0"/>
                  <a:pt x="2847" y="0"/>
                  <a:pt x="2847" y="0"/>
                </a:cubicBezTo>
                <a:cubicBezTo>
                  <a:pt x="3039" y="0"/>
                  <a:pt x="3203" y="165"/>
                  <a:pt x="3203" y="365"/>
                </a:cubicBezTo>
                <a:cubicBezTo>
                  <a:pt x="3203" y="2847"/>
                  <a:pt x="3203" y="2847"/>
                  <a:pt x="3203" y="2847"/>
                </a:cubicBezTo>
                <a:cubicBezTo>
                  <a:pt x="3203" y="3048"/>
                  <a:pt x="3039" y="3203"/>
                  <a:pt x="2847" y="32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5">
            <a:extLst>
              <a:ext uri="{FF2B5EF4-FFF2-40B4-BE49-F238E27FC236}">
                <a16:creationId xmlns:a16="http://schemas.microsoft.com/office/drawing/2014/main" id="{B4505836-16E1-A74D-9162-1C6F2E81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854" y="1316543"/>
            <a:ext cx="3518461" cy="3518461"/>
          </a:xfrm>
          <a:custGeom>
            <a:avLst/>
            <a:gdLst>
              <a:gd name="T0" fmla="*/ 2848 w 3205"/>
              <a:gd name="T1" fmla="*/ 3204 h 3205"/>
              <a:gd name="T2" fmla="*/ 2848 w 3205"/>
              <a:gd name="T3" fmla="*/ 3204 h 3205"/>
              <a:gd name="T4" fmla="*/ 356 w 3205"/>
              <a:gd name="T5" fmla="*/ 3204 h 3205"/>
              <a:gd name="T6" fmla="*/ 0 w 3205"/>
              <a:gd name="T7" fmla="*/ 2839 h 3205"/>
              <a:gd name="T8" fmla="*/ 0 w 3205"/>
              <a:gd name="T9" fmla="*/ 356 h 3205"/>
              <a:gd name="T10" fmla="*/ 356 w 3205"/>
              <a:gd name="T11" fmla="*/ 0 h 3205"/>
              <a:gd name="T12" fmla="*/ 2848 w 3205"/>
              <a:gd name="T13" fmla="*/ 0 h 3205"/>
              <a:gd name="T14" fmla="*/ 3204 w 3205"/>
              <a:gd name="T15" fmla="*/ 356 h 3205"/>
              <a:gd name="T16" fmla="*/ 3204 w 3205"/>
              <a:gd name="T17" fmla="*/ 2839 h 3205"/>
              <a:gd name="T18" fmla="*/ 2848 w 3205"/>
              <a:gd name="T19" fmla="*/ 3204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5" h="3205">
                <a:moveTo>
                  <a:pt x="2848" y="3204"/>
                </a:moveTo>
                <a:lnTo>
                  <a:pt x="2848" y="3204"/>
                </a:lnTo>
                <a:cubicBezTo>
                  <a:pt x="356" y="3204"/>
                  <a:pt x="356" y="3204"/>
                  <a:pt x="356" y="3204"/>
                </a:cubicBezTo>
                <a:cubicBezTo>
                  <a:pt x="165" y="3204"/>
                  <a:pt x="0" y="3040"/>
                  <a:pt x="0" y="2839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155"/>
                  <a:pt x="165" y="0"/>
                  <a:pt x="356" y="0"/>
                </a:cubicBezTo>
                <a:cubicBezTo>
                  <a:pt x="2848" y="0"/>
                  <a:pt x="2848" y="0"/>
                  <a:pt x="2848" y="0"/>
                </a:cubicBezTo>
                <a:cubicBezTo>
                  <a:pt x="3040" y="0"/>
                  <a:pt x="3204" y="155"/>
                  <a:pt x="3204" y="356"/>
                </a:cubicBezTo>
                <a:cubicBezTo>
                  <a:pt x="3204" y="2839"/>
                  <a:pt x="3204" y="2839"/>
                  <a:pt x="3204" y="2839"/>
                </a:cubicBezTo>
                <a:cubicBezTo>
                  <a:pt x="3204" y="3040"/>
                  <a:pt x="3040" y="3204"/>
                  <a:pt x="2848" y="32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7">
            <a:extLst>
              <a:ext uri="{FF2B5EF4-FFF2-40B4-BE49-F238E27FC236}">
                <a16:creationId xmlns:a16="http://schemas.microsoft.com/office/drawing/2014/main" id="{2516C6E9-A75A-BE4F-9194-99F84171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0893" y="6156243"/>
            <a:ext cx="159712" cy="150029"/>
          </a:xfrm>
          <a:custGeom>
            <a:avLst/>
            <a:gdLst>
              <a:gd name="T0" fmla="*/ 110 w 147"/>
              <a:gd name="T1" fmla="*/ 137 h 138"/>
              <a:gd name="T2" fmla="*/ 110 w 147"/>
              <a:gd name="T3" fmla="*/ 137 h 138"/>
              <a:gd name="T4" fmla="*/ 37 w 147"/>
              <a:gd name="T5" fmla="*/ 137 h 138"/>
              <a:gd name="T6" fmla="*/ 0 w 147"/>
              <a:gd name="T7" fmla="*/ 100 h 138"/>
              <a:gd name="T8" fmla="*/ 0 w 147"/>
              <a:gd name="T9" fmla="*/ 37 h 138"/>
              <a:gd name="T10" fmla="*/ 37 w 147"/>
              <a:gd name="T11" fmla="*/ 0 h 138"/>
              <a:gd name="T12" fmla="*/ 110 w 147"/>
              <a:gd name="T13" fmla="*/ 0 h 138"/>
              <a:gd name="T14" fmla="*/ 146 w 147"/>
              <a:gd name="T15" fmla="*/ 37 h 138"/>
              <a:gd name="T16" fmla="*/ 146 w 147"/>
              <a:gd name="T17" fmla="*/ 100 h 138"/>
              <a:gd name="T18" fmla="*/ 110 w 147"/>
              <a:gd name="T19" fmla="*/ 137 h 138"/>
              <a:gd name="T20" fmla="*/ 110 w 147"/>
              <a:gd name="T21" fmla="*/ 37 h 138"/>
              <a:gd name="T22" fmla="*/ 110 w 147"/>
              <a:gd name="T23" fmla="*/ 37 h 138"/>
              <a:gd name="T24" fmla="*/ 37 w 147"/>
              <a:gd name="T25" fmla="*/ 37 h 138"/>
              <a:gd name="T26" fmla="*/ 37 w 147"/>
              <a:gd name="T27" fmla="*/ 100 h 138"/>
              <a:gd name="T28" fmla="*/ 110 w 147"/>
              <a:gd name="T29" fmla="*/ 100 h 138"/>
              <a:gd name="T30" fmla="*/ 110 w 147"/>
              <a:gd name="T31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38">
                <a:moveTo>
                  <a:pt x="110" y="137"/>
                </a:moveTo>
                <a:lnTo>
                  <a:pt x="110" y="137"/>
                </a:lnTo>
                <a:cubicBezTo>
                  <a:pt x="37" y="137"/>
                  <a:pt x="37" y="137"/>
                  <a:pt x="37" y="137"/>
                </a:cubicBezTo>
                <a:cubicBezTo>
                  <a:pt x="18" y="137"/>
                  <a:pt x="0" y="128"/>
                  <a:pt x="0" y="10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8" y="0"/>
                  <a:pt x="146" y="18"/>
                  <a:pt x="146" y="37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28"/>
                  <a:pt x="128" y="137"/>
                  <a:pt x="110" y="137"/>
                </a:cubicBezTo>
                <a:close/>
                <a:moveTo>
                  <a:pt x="110" y="37"/>
                </a:moveTo>
                <a:lnTo>
                  <a:pt x="110" y="37"/>
                </a:lnTo>
                <a:cubicBezTo>
                  <a:pt x="37" y="37"/>
                  <a:pt x="37" y="37"/>
                  <a:pt x="37" y="37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0" y="100"/>
                  <a:pt x="110" y="100"/>
                  <a:pt x="110" y="100"/>
                </a:cubicBezTo>
                <a:lnTo>
                  <a:pt x="110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8">
            <a:extLst>
              <a:ext uri="{FF2B5EF4-FFF2-40B4-BE49-F238E27FC236}">
                <a16:creationId xmlns:a16="http://schemas.microsoft.com/office/drawing/2014/main" id="{5F2727A1-9F97-1E47-8B67-D585A867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1443" y="5952976"/>
            <a:ext cx="633999" cy="503329"/>
          </a:xfrm>
          <a:custGeom>
            <a:avLst/>
            <a:gdLst>
              <a:gd name="T0" fmla="*/ 484 w 576"/>
              <a:gd name="T1" fmla="*/ 457 h 458"/>
              <a:gd name="T2" fmla="*/ 484 w 576"/>
              <a:gd name="T3" fmla="*/ 457 h 458"/>
              <a:gd name="T4" fmla="*/ 91 w 576"/>
              <a:gd name="T5" fmla="*/ 457 h 458"/>
              <a:gd name="T6" fmla="*/ 0 w 576"/>
              <a:gd name="T7" fmla="*/ 366 h 458"/>
              <a:gd name="T8" fmla="*/ 0 w 576"/>
              <a:gd name="T9" fmla="*/ 0 h 458"/>
              <a:gd name="T10" fmla="*/ 55 w 576"/>
              <a:gd name="T11" fmla="*/ 0 h 458"/>
              <a:gd name="T12" fmla="*/ 55 w 576"/>
              <a:gd name="T13" fmla="*/ 366 h 458"/>
              <a:gd name="T14" fmla="*/ 91 w 576"/>
              <a:gd name="T15" fmla="*/ 411 h 458"/>
              <a:gd name="T16" fmla="*/ 484 w 576"/>
              <a:gd name="T17" fmla="*/ 411 h 458"/>
              <a:gd name="T18" fmla="*/ 529 w 576"/>
              <a:gd name="T19" fmla="*/ 366 h 458"/>
              <a:gd name="T20" fmla="*/ 529 w 576"/>
              <a:gd name="T21" fmla="*/ 137 h 458"/>
              <a:gd name="T22" fmla="*/ 484 w 576"/>
              <a:gd name="T23" fmla="*/ 92 h 458"/>
              <a:gd name="T24" fmla="*/ 91 w 576"/>
              <a:gd name="T25" fmla="*/ 92 h 458"/>
              <a:gd name="T26" fmla="*/ 91 w 576"/>
              <a:gd name="T27" fmla="*/ 37 h 458"/>
              <a:gd name="T28" fmla="*/ 484 w 576"/>
              <a:gd name="T29" fmla="*/ 37 h 458"/>
              <a:gd name="T30" fmla="*/ 575 w 576"/>
              <a:gd name="T31" fmla="*/ 137 h 458"/>
              <a:gd name="T32" fmla="*/ 575 w 576"/>
              <a:gd name="T33" fmla="*/ 366 h 458"/>
              <a:gd name="T34" fmla="*/ 484 w 576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458">
                <a:moveTo>
                  <a:pt x="484" y="457"/>
                </a:moveTo>
                <a:lnTo>
                  <a:pt x="484" y="457"/>
                </a:lnTo>
                <a:cubicBezTo>
                  <a:pt x="91" y="457"/>
                  <a:pt x="91" y="457"/>
                  <a:pt x="91" y="457"/>
                </a:cubicBezTo>
                <a:cubicBezTo>
                  <a:pt x="46" y="457"/>
                  <a:pt x="0" y="420"/>
                  <a:pt x="0" y="366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66"/>
                  <a:pt x="55" y="366"/>
                  <a:pt x="55" y="366"/>
                </a:cubicBezTo>
                <a:cubicBezTo>
                  <a:pt x="55" y="393"/>
                  <a:pt x="73" y="411"/>
                  <a:pt x="91" y="411"/>
                </a:cubicBezTo>
                <a:cubicBezTo>
                  <a:pt x="484" y="411"/>
                  <a:pt x="484" y="411"/>
                  <a:pt x="484" y="411"/>
                </a:cubicBezTo>
                <a:cubicBezTo>
                  <a:pt x="511" y="411"/>
                  <a:pt x="529" y="393"/>
                  <a:pt x="529" y="366"/>
                </a:cubicBezTo>
                <a:cubicBezTo>
                  <a:pt x="529" y="137"/>
                  <a:pt x="529" y="137"/>
                  <a:pt x="529" y="137"/>
                </a:cubicBezTo>
                <a:cubicBezTo>
                  <a:pt x="529" y="110"/>
                  <a:pt x="511" y="92"/>
                  <a:pt x="484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37"/>
                  <a:pt x="91" y="37"/>
                  <a:pt x="91" y="37"/>
                </a:cubicBezTo>
                <a:cubicBezTo>
                  <a:pt x="484" y="37"/>
                  <a:pt x="484" y="37"/>
                  <a:pt x="484" y="37"/>
                </a:cubicBezTo>
                <a:cubicBezTo>
                  <a:pt x="539" y="37"/>
                  <a:pt x="575" y="83"/>
                  <a:pt x="575" y="137"/>
                </a:cubicBezTo>
                <a:cubicBezTo>
                  <a:pt x="575" y="366"/>
                  <a:pt x="575" y="366"/>
                  <a:pt x="575" y="366"/>
                </a:cubicBezTo>
                <a:cubicBezTo>
                  <a:pt x="575" y="420"/>
                  <a:pt x="539" y="457"/>
                  <a:pt x="484" y="4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9">
            <a:extLst>
              <a:ext uri="{FF2B5EF4-FFF2-40B4-BE49-F238E27FC236}">
                <a16:creationId xmlns:a16="http://schemas.microsoft.com/office/drawing/2014/main" id="{2E708487-64C6-9A42-855D-16D594FF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764" y="5846503"/>
            <a:ext cx="580764" cy="212947"/>
          </a:xfrm>
          <a:custGeom>
            <a:avLst/>
            <a:gdLst>
              <a:gd name="T0" fmla="*/ 110 w 530"/>
              <a:gd name="T1" fmla="*/ 192 h 193"/>
              <a:gd name="T2" fmla="*/ 110 w 530"/>
              <a:gd name="T3" fmla="*/ 192 h 193"/>
              <a:gd name="T4" fmla="*/ 9 w 530"/>
              <a:gd name="T5" fmla="*/ 82 h 193"/>
              <a:gd name="T6" fmla="*/ 110 w 530"/>
              <a:gd name="T7" fmla="*/ 0 h 193"/>
              <a:gd name="T8" fmla="*/ 447 w 530"/>
              <a:gd name="T9" fmla="*/ 0 h 193"/>
              <a:gd name="T10" fmla="*/ 529 w 530"/>
              <a:gd name="T11" fmla="*/ 82 h 193"/>
              <a:gd name="T12" fmla="*/ 529 w 530"/>
              <a:gd name="T13" fmla="*/ 91 h 193"/>
              <a:gd name="T14" fmla="*/ 511 w 530"/>
              <a:gd name="T15" fmla="*/ 119 h 193"/>
              <a:gd name="T16" fmla="*/ 511 w 530"/>
              <a:gd name="T17" fmla="*/ 119 h 193"/>
              <a:gd name="T18" fmla="*/ 484 w 530"/>
              <a:gd name="T19" fmla="*/ 91 h 193"/>
              <a:gd name="T20" fmla="*/ 484 w 530"/>
              <a:gd name="T21" fmla="*/ 82 h 193"/>
              <a:gd name="T22" fmla="*/ 447 w 530"/>
              <a:gd name="T23" fmla="*/ 46 h 193"/>
              <a:gd name="T24" fmla="*/ 110 w 530"/>
              <a:gd name="T25" fmla="*/ 46 h 193"/>
              <a:gd name="T26" fmla="*/ 64 w 530"/>
              <a:gd name="T27" fmla="*/ 82 h 193"/>
              <a:gd name="T28" fmla="*/ 110 w 530"/>
              <a:gd name="T29" fmla="*/ 137 h 193"/>
              <a:gd name="T30" fmla="*/ 110 w 530"/>
              <a:gd name="T3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0" h="193">
                <a:moveTo>
                  <a:pt x="110" y="192"/>
                </a:moveTo>
                <a:lnTo>
                  <a:pt x="110" y="192"/>
                </a:lnTo>
                <a:cubicBezTo>
                  <a:pt x="46" y="192"/>
                  <a:pt x="0" y="137"/>
                  <a:pt x="9" y="82"/>
                </a:cubicBezTo>
                <a:cubicBezTo>
                  <a:pt x="18" y="36"/>
                  <a:pt x="64" y="0"/>
                  <a:pt x="11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3" y="0"/>
                  <a:pt x="529" y="36"/>
                  <a:pt x="529" y="82"/>
                </a:cubicBezTo>
                <a:cubicBezTo>
                  <a:pt x="529" y="91"/>
                  <a:pt x="529" y="91"/>
                  <a:pt x="529" y="91"/>
                </a:cubicBezTo>
                <a:cubicBezTo>
                  <a:pt x="529" y="110"/>
                  <a:pt x="520" y="119"/>
                  <a:pt x="511" y="119"/>
                </a:cubicBezTo>
                <a:lnTo>
                  <a:pt x="511" y="119"/>
                </a:lnTo>
                <a:cubicBezTo>
                  <a:pt x="493" y="119"/>
                  <a:pt x="484" y="110"/>
                  <a:pt x="484" y="91"/>
                </a:cubicBezTo>
                <a:cubicBezTo>
                  <a:pt x="484" y="82"/>
                  <a:pt x="484" y="82"/>
                  <a:pt x="484" y="82"/>
                </a:cubicBezTo>
                <a:cubicBezTo>
                  <a:pt x="484" y="64"/>
                  <a:pt x="465" y="46"/>
                  <a:pt x="447" y="4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82" y="46"/>
                  <a:pt x="64" y="64"/>
                  <a:pt x="64" y="82"/>
                </a:cubicBezTo>
                <a:cubicBezTo>
                  <a:pt x="55" y="119"/>
                  <a:pt x="73" y="137"/>
                  <a:pt x="110" y="137"/>
                </a:cubicBezTo>
                <a:lnTo>
                  <a:pt x="110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0">
            <a:extLst>
              <a:ext uri="{FF2B5EF4-FFF2-40B4-BE49-F238E27FC236}">
                <a16:creationId xmlns:a16="http://schemas.microsoft.com/office/drawing/2014/main" id="{D3C8AA31-7008-CE41-8B55-EC5109BE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277" y="5967494"/>
            <a:ext cx="643682" cy="619482"/>
          </a:xfrm>
          <a:custGeom>
            <a:avLst/>
            <a:gdLst>
              <a:gd name="T0" fmla="*/ 502 w 585"/>
              <a:gd name="T1" fmla="*/ 565 h 566"/>
              <a:gd name="T2" fmla="*/ 502 w 585"/>
              <a:gd name="T3" fmla="*/ 565 h 566"/>
              <a:gd name="T4" fmla="*/ 82 w 585"/>
              <a:gd name="T5" fmla="*/ 565 h 566"/>
              <a:gd name="T6" fmla="*/ 0 w 585"/>
              <a:gd name="T7" fmla="*/ 483 h 566"/>
              <a:gd name="T8" fmla="*/ 0 w 585"/>
              <a:gd name="T9" fmla="*/ 82 h 566"/>
              <a:gd name="T10" fmla="*/ 82 w 585"/>
              <a:gd name="T11" fmla="*/ 0 h 566"/>
              <a:gd name="T12" fmla="*/ 128 w 585"/>
              <a:gd name="T13" fmla="*/ 0 h 566"/>
              <a:gd name="T14" fmla="*/ 128 w 585"/>
              <a:gd name="T15" fmla="*/ 54 h 566"/>
              <a:gd name="T16" fmla="*/ 82 w 585"/>
              <a:gd name="T17" fmla="*/ 54 h 566"/>
              <a:gd name="T18" fmla="*/ 55 w 585"/>
              <a:gd name="T19" fmla="*/ 82 h 566"/>
              <a:gd name="T20" fmla="*/ 55 w 585"/>
              <a:gd name="T21" fmla="*/ 483 h 566"/>
              <a:gd name="T22" fmla="*/ 82 w 585"/>
              <a:gd name="T23" fmla="*/ 511 h 566"/>
              <a:gd name="T24" fmla="*/ 502 w 585"/>
              <a:gd name="T25" fmla="*/ 511 h 566"/>
              <a:gd name="T26" fmla="*/ 539 w 585"/>
              <a:gd name="T27" fmla="*/ 483 h 566"/>
              <a:gd name="T28" fmla="*/ 539 w 585"/>
              <a:gd name="T29" fmla="*/ 82 h 566"/>
              <a:gd name="T30" fmla="*/ 502 w 585"/>
              <a:gd name="T31" fmla="*/ 54 h 566"/>
              <a:gd name="T32" fmla="*/ 466 w 585"/>
              <a:gd name="T33" fmla="*/ 54 h 566"/>
              <a:gd name="T34" fmla="*/ 466 w 585"/>
              <a:gd name="T35" fmla="*/ 0 h 566"/>
              <a:gd name="T36" fmla="*/ 502 w 585"/>
              <a:gd name="T37" fmla="*/ 0 h 566"/>
              <a:gd name="T38" fmla="*/ 584 w 585"/>
              <a:gd name="T39" fmla="*/ 82 h 566"/>
              <a:gd name="T40" fmla="*/ 584 w 585"/>
              <a:gd name="T41" fmla="*/ 483 h 566"/>
              <a:gd name="T42" fmla="*/ 502 w 585"/>
              <a:gd name="T43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5" h="566">
                <a:moveTo>
                  <a:pt x="502" y="565"/>
                </a:moveTo>
                <a:lnTo>
                  <a:pt x="502" y="565"/>
                </a:lnTo>
                <a:cubicBezTo>
                  <a:pt x="82" y="565"/>
                  <a:pt x="82" y="565"/>
                  <a:pt x="82" y="565"/>
                </a:cubicBezTo>
                <a:cubicBezTo>
                  <a:pt x="37" y="565"/>
                  <a:pt x="0" y="529"/>
                  <a:pt x="0" y="4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45"/>
                  <a:pt x="37" y="0"/>
                  <a:pt x="82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64" y="54"/>
                  <a:pt x="55" y="73"/>
                  <a:pt x="55" y="82"/>
                </a:cubicBezTo>
                <a:cubicBezTo>
                  <a:pt x="55" y="483"/>
                  <a:pt x="55" y="483"/>
                  <a:pt x="55" y="483"/>
                </a:cubicBezTo>
                <a:cubicBezTo>
                  <a:pt x="55" y="502"/>
                  <a:pt x="64" y="511"/>
                  <a:pt x="82" y="511"/>
                </a:cubicBezTo>
                <a:cubicBezTo>
                  <a:pt x="502" y="511"/>
                  <a:pt x="502" y="511"/>
                  <a:pt x="502" y="511"/>
                </a:cubicBezTo>
                <a:cubicBezTo>
                  <a:pt x="521" y="511"/>
                  <a:pt x="539" y="502"/>
                  <a:pt x="539" y="483"/>
                </a:cubicBezTo>
                <a:cubicBezTo>
                  <a:pt x="539" y="82"/>
                  <a:pt x="539" y="82"/>
                  <a:pt x="539" y="82"/>
                </a:cubicBezTo>
                <a:cubicBezTo>
                  <a:pt x="539" y="73"/>
                  <a:pt x="521" y="54"/>
                  <a:pt x="502" y="54"/>
                </a:cubicBezTo>
                <a:cubicBezTo>
                  <a:pt x="466" y="54"/>
                  <a:pt x="466" y="54"/>
                  <a:pt x="466" y="54"/>
                </a:cubicBezTo>
                <a:cubicBezTo>
                  <a:pt x="466" y="0"/>
                  <a:pt x="466" y="0"/>
                  <a:pt x="466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48" y="0"/>
                  <a:pt x="584" y="45"/>
                  <a:pt x="584" y="82"/>
                </a:cubicBezTo>
                <a:cubicBezTo>
                  <a:pt x="584" y="483"/>
                  <a:pt x="584" y="483"/>
                  <a:pt x="584" y="483"/>
                </a:cubicBezTo>
                <a:cubicBezTo>
                  <a:pt x="584" y="529"/>
                  <a:pt x="548" y="565"/>
                  <a:pt x="502" y="5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1">
            <a:extLst>
              <a:ext uri="{FF2B5EF4-FFF2-40B4-BE49-F238E27FC236}">
                <a16:creationId xmlns:a16="http://schemas.microsoft.com/office/drawing/2014/main" id="{992C5124-B91C-E447-8BFE-FDFAD62D2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865" y="5885220"/>
            <a:ext cx="271023" cy="53235"/>
          </a:xfrm>
          <a:custGeom>
            <a:avLst/>
            <a:gdLst>
              <a:gd name="T0" fmla="*/ 246 w 247"/>
              <a:gd name="T1" fmla="*/ 46 h 47"/>
              <a:gd name="T2" fmla="*/ 0 w 247"/>
              <a:gd name="T3" fmla="*/ 46 h 47"/>
              <a:gd name="T4" fmla="*/ 0 w 247"/>
              <a:gd name="T5" fmla="*/ 0 h 47"/>
              <a:gd name="T6" fmla="*/ 246 w 247"/>
              <a:gd name="T7" fmla="*/ 0 h 47"/>
              <a:gd name="T8" fmla="*/ 246 w 24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47">
                <a:moveTo>
                  <a:pt x="246" y="46"/>
                </a:moveTo>
                <a:lnTo>
                  <a:pt x="0" y="46"/>
                </a:lnTo>
                <a:lnTo>
                  <a:pt x="0" y="0"/>
                </a:lnTo>
                <a:lnTo>
                  <a:pt x="246" y="0"/>
                </a:lnTo>
                <a:lnTo>
                  <a:pt x="24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2">
            <a:extLst>
              <a:ext uri="{FF2B5EF4-FFF2-40B4-BE49-F238E27FC236}">
                <a16:creationId xmlns:a16="http://schemas.microsoft.com/office/drawing/2014/main" id="{58D7617D-6B1F-BC44-8749-6BFEC7CB9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256" y="5885220"/>
            <a:ext cx="179067" cy="150029"/>
          </a:xfrm>
          <a:custGeom>
            <a:avLst/>
            <a:gdLst>
              <a:gd name="T0" fmla="*/ 36 w 165"/>
              <a:gd name="T1" fmla="*/ 119 h 138"/>
              <a:gd name="T2" fmla="*/ 36 w 165"/>
              <a:gd name="T3" fmla="*/ 119 h 138"/>
              <a:gd name="T4" fmla="*/ 0 w 165"/>
              <a:gd name="T5" fmla="*/ 83 h 138"/>
              <a:gd name="T6" fmla="*/ 73 w 165"/>
              <a:gd name="T7" fmla="*/ 10 h 138"/>
              <a:gd name="T8" fmla="*/ 100 w 165"/>
              <a:gd name="T9" fmla="*/ 0 h 138"/>
              <a:gd name="T10" fmla="*/ 118 w 165"/>
              <a:gd name="T11" fmla="*/ 19 h 138"/>
              <a:gd name="T12" fmla="*/ 155 w 165"/>
              <a:gd name="T13" fmla="*/ 92 h 138"/>
              <a:gd name="T14" fmla="*/ 146 w 165"/>
              <a:gd name="T15" fmla="*/ 128 h 138"/>
              <a:gd name="T16" fmla="*/ 146 w 165"/>
              <a:gd name="T17" fmla="*/ 128 h 138"/>
              <a:gd name="T18" fmla="*/ 109 w 165"/>
              <a:gd name="T19" fmla="*/ 119 h 138"/>
              <a:gd name="T20" fmla="*/ 91 w 165"/>
              <a:gd name="T21" fmla="*/ 64 h 138"/>
              <a:gd name="T22" fmla="*/ 36 w 165"/>
              <a:gd name="T23" fmla="*/ 119 h 138"/>
              <a:gd name="T24" fmla="*/ 109 w 165"/>
              <a:gd name="T25" fmla="*/ 46 h 138"/>
              <a:gd name="T26" fmla="*/ 109 w 165"/>
              <a:gd name="T27" fmla="*/ 4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8">
                <a:moveTo>
                  <a:pt x="36" y="119"/>
                </a:moveTo>
                <a:lnTo>
                  <a:pt x="36" y="119"/>
                </a:lnTo>
                <a:cubicBezTo>
                  <a:pt x="0" y="83"/>
                  <a:pt x="0" y="83"/>
                  <a:pt x="0" y="83"/>
                </a:cubicBezTo>
                <a:cubicBezTo>
                  <a:pt x="73" y="10"/>
                  <a:pt x="73" y="10"/>
                  <a:pt x="73" y="10"/>
                </a:cubicBezTo>
                <a:cubicBezTo>
                  <a:pt x="82" y="0"/>
                  <a:pt x="91" y="0"/>
                  <a:pt x="100" y="0"/>
                </a:cubicBezTo>
                <a:cubicBezTo>
                  <a:pt x="109" y="0"/>
                  <a:pt x="118" y="10"/>
                  <a:pt x="118" y="19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4" y="110"/>
                  <a:pt x="155" y="119"/>
                  <a:pt x="146" y="128"/>
                </a:cubicBezTo>
                <a:lnTo>
                  <a:pt x="146" y="128"/>
                </a:lnTo>
                <a:cubicBezTo>
                  <a:pt x="128" y="137"/>
                  <a:pt x="118" y="128"/>
                  <a:pt x="109" y="119"/>
                </a:cubicBezTo>
                <a:cubicBezTo>
                  <a:pt x="91" y="64"/>
                  <a:pt x="91" y="64"/>
                  <a:pt x="91" y="64"/>
                </a:cubicBezTo>
                <a:lnTo>
                  <a:pt x="36" y="119"/>
                </a:lnTo>
                <a:close/>
                <a:moveTo>
                  <a:pt x="109" y="46"/>
                </a:moveTo>
                <a:lnTo>
                  <a:pt x="10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3">
            <a:extLst>
              <a:ext uri="{FF2B5EF4-FFF2-40B4-BE49-F238E27FC236}">
                <a16:creationId xmlns:a16="http://schemas.microsoft.com/office/drawing/2014/main" id="{864F3762-93D0-6B41-9E1E-2ED3491D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979" y="5967494"/>
            <a:ext cx="261344" cy="179070"/>
          </a:xfrm>
          <a:custGeom>
            <a:avLst/>
            <a:gdLst>
              <a:gd name="T0" fmla="*/ 100 w 238"/>
              <a:gd name="T1" fmla="*/ 164 h 165"/>
              <a:gd name="T2" fmla="*/ 100 w 238"/>
              <a:gd name="T3" fmla="*/ 164 h 165"/>
              <a:gd name="T4" fmla="*/ 100 w 238"/>
              <a:gd name="T5" fmla="*/ 164 h 165"/>
              <a:gd name="T6" fmla="*/ 64 w 238"/>
              <a:gd name="T7" fmla="*/ 146 h 165"/>
              <a:gd name="T8" fmla="*/ 0 w 238"/>
              <a:gd name="T9" fmla="*/ 82 h 165"/>
              <a:gd name="T10" fmla="*/ 73 w 238"/>
              <a:gd name="T11" fmla="*/ 9 h 165"/>
              <a:gd name="T12" fmla="*/ 109 w 238"/>
              <a:gd name="T13" fmla="*/ 45 h 165"/>
              <a:gd name="T14" fmla="*/ 73 w 238"/>
              <a:gd name="T15" fmla="*/ 82 h 165"/>
              <a:gd name="T16" fmla="*/ 100 w 238"/>
              <a:gd name="T17" fmla="*/ 109 h 165"/>
              <a:gd name="T18" fmla="*/ 182 w 238"/>
              <a:gd name="T19" fmla="*/ 9 h 165"/>
              <a:gd name="T20" fmla="*/ 219 w 238"/>
              <a:gd name="T21" fmla="*/ 9 h 165"/>
              <a:gd name="T22" fmla="*/ 219 w 238"/>
              <a:gd name="T23" fmla="*/ 9 h 165"/>
              <a:gd name="T24" fmla="*/ 219 w 238"/>
              <a:gd name="T25" fmla="*/ 45 h 165"/>
              <a:gd name="T26" fmla="*/ 128 w 238"/>
              <a:gd name="T27" fmla="*/ 146 h 165"/>
              <a:gd name="T28" fmla="*/ 100 w 238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8" h="165">
                <a:moveTo>
                  <a:pt x="100" y="164"/>
                </a:moveTo>
                <a:lnTo>
                  <a:pt x="100" y="164"/>
                </a:lnTo>
                <a:lnTo>
                  <a:pt x="100" y="164"/>
                </a:lnTo>
                <a:cubicBezTo>
                  <a:pt x="82" y="164"/>
                  <a:pt x="73" y="155"/>
                  <a:pt x="64" y="146"/>
                </a:cubicBezTo>
                <a:cubicBezTo>
                  <a:pt x="0" y="82"/>
                  <a:pt x="0" y="82"/>
                  <a:pt x="0" y="82"/>
                </a:cubicBezTo>
                <a:cubicBezTo>
                  <a:pt x="73" y="9"/>
                  <a:pt x="73" y="9"/>
                  <a:pt x="73" y="9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73" y="82"/>
                  <a:pt x="73" y="82"/>
                  <a:pt x="73" y="82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182" y="9"/>
                  <a:pt x="182" y="9"/>
                  <a:pt x="182" y="9"/>
                </a:cubicBezTo>
                <a:cubicBezTo>
                  <a:pt x="191" y="0"/>
                  <a:pt x="210" y="0"/>
                  <a:pt x="219" y="9"/>
                </a:cubicBezTo>
                <a:lnTo>
                  <a:pt x="219" y="9"/>
                </a:lnTo>
                <a:cubicBezTo>
                  <a:pt x="228" y="18"/>
                  <a:pt x="237" y="36"/>
                  <a:pt x="219" y="45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18" y="155"/>
                  <a:pt x="109" y="164"/>
                  <a:pt x="100" y="1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4">
            <a:extLst>
              <a:ext uri="{FF2B5EF4-FFF2-40B4-BE49-F238E27FC236}">
                <a16:creationId xmlns:a16="http://schemas.microsoft.com/office/drawing/2014/main" id="{7AC38271-640A-D94B-9A77-DF4DC245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591" y="5885220"/>
            <a:ext cx="179067" cy="150029"/>
          </a:xfrm>
          <a:custGeom>
            <a:avLst/>
            <a:gdLst>
              <a:gd name="T0" fmla="*/ 127 w 165"/>
              <a:gd name="T1" fmla="*/ 119 h 138"/>
              <a:gd name="T2" fmla="*/ 127 w 165"/>
              <a:gd name="T3" fmla="*/ 119 h 138"/>
              <a:gd name="T4" fmla="*/ 164 w 165"/>
              <a:gd name="T5" fmla="*/ 83 h 138"/>
              <a:gd name="T6" fmla="*/ 82 w 165"/>
              <a:gd name="T7" fmla="*/ 10 h 138"/>
              <a:gd name="T8" fmla="*/ 64 w 165"/>
              <a:gd name="T9" fmla="*/ 0 h 138"/>
              <a:gd name="T10" fmla="*/ 45 w 165"/>
              <a:gd name="T11" fmla="*/ 19 h 138"/>
              <a:gd name="T12" fmla="*/ 9 w 165"/>
              <a:gd name="T13" fmla="*/ 92 h 138"/>
              <a:gd name="T14" fmla="*/ 18 w 165"/>
              <a:gd name="T15" fmla="*/ 128 h 138"/>
              <a:gd name="T16" fmla="*/ 18 w 165"/>
              <a:gd name="T17" fmla="*/ 128 h 138"/>
              <a:gd name="T18" fmla="*/ 54 w 165"/>
              <a:gd name="T19" fmla="*/ 119 h 138"/>
              <a:gd name="T20" fmla="*/ 73 w 165"/>
              <a:gd name="T21" fmla="*/ 64 h 138"/>
              <a:gd name="T22" fmla="*/ 127 w 165"/>
              <a:gd name="T23" fmla="*/ 119 h 138"/>
              <a:gd name="T24" fmla="*/ 54 w 165"/>
              <a:gd name="T25" fmla="*/ 46 h 138"/>
              <a:gd name="T26" fmla="*/ 54 w 165"/>
              <a:gd name="T27" fmla="*/ 4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8">
                <a:moveTo>
                  <a:pt x="127" y="119"/>
                </a:moveTo>
                <a:lnTo>
                  <a:pt x="127" y="119"/>
                </a:lnTo>
                <a:cubicBezTo>
                  <a:pt x="164" y="83"/>
                  <a:pt x="164" y="83"/>
                  <a:pt x="164" y="83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0"/>
                  <a:pt x="73" y="0"/>
                  <a:pt x="64" y="0"/>
                </a:cubicBezTo>
                <a:cubicBezTo>
                  <a:pt x="54" y="0"/>
                  <a:pt x="45" y="10"/>
                  <a:pt x="45" y="19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10"/>
                  <a:pt x="0" y="119"/>
                  <a:pt x="18" y="128"/>
                </a:cubicBezTo>
                <a:lnTo>
                  <a:pt x="18" y="128"/>
                </a:lnTo>
                <a:cubicBezTo>
                  <a:pt x="27" y="137"/>
                  <a:pt x="45" y="128"/>
                  <a:pt x="54" y="119"/>
                </a:cubicBezTo>
                <a:cubicBezTo>
                  <a:pt x="73" y="64"/>
                  <a:pt x="73" y="64"/>
                  <a:pt x="73" y="64"/>
                </a:cubicBezTo>
                <a:lnTo>
                  <a:pt x="127" y="119"/>
                </a:lnTo>
                <a:close/>
                <a:moveTo>
                  <a:pt x="54" y="46"/>
                </a:moveTo>
                <a:lnTo>
                  <a:pt x="54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5">
            <a:extLst>
              <a:ext uri="{FF2B5EF4-FFF2-40B4-BE49-F238E27FC236}">
                <a16:creationId xmlns:a16="http://schemas.microsoft.com/office/drawing/2014/main" id="{801FEC83-C04B-334B-8FDC-7E90EDF5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591" y="5967494"/>
            <a:ext cx="251664" cy="179070"/>
          </a:xfrm>
          <a:custGeom>
            <a:avLst/>
            <a:gdLst>
              <a:gd name="T0" fmla="*/ 137 w 229"/>
              <a:gd name="T1" fmla="*/ 164 h 165"/>
              <a:gd name="T2" fmla="*/ 137 w 229"/>
              <a:gd name="T3" fmla="*/ 164 h 165"/>
              <a:gd name="T4" fmla="*/ 137 w 229"/>
              <a:gd name="T5" fmla="*/ 164 h 165"/>
              <a:gd name="T6" fmla="*/ 164 w 229"/>
              <a:gd name="T7" fmla="*/ 146 h 165"/>
              <a:gd name="T8" fmla="*/ 228 w 229"/>
              <a:gd name="T9" fmla="*/ 82 h 165"/>
              <a:gd name="T10" fmla="*/ 164 w 229"/>
              <a:gd name="T11" fmla="*/ 9 h 165"/>
              <a:gd name="T12" fmla="*/ 127 w 229"/>
              <a:gd name="T13" fmla="*/ 45 h 165"/>
              <a:gd name="T14" fmla="*/ 164 w 229"/>
              <a:gd name="T15" fmla="*/ 82 h 165"/>
              <a:gd name="T16" fmla="*/ 137 w 229"/>
              <a:gd name="T17" fmla="*/ 109 h 165"/>
              <a:gd name="T18" fmla="*/ 45 w 229"/>
              <a:gd name="T19" fmla="*/ 9 h 165"/>
              <a:gd name="T20" fmla="*/ 9 w 229"/>
              <a:gd name="T21" fmla="*/ 9 h 165"/>
              <a:gd name="T22" fmla="*/ 9 w 229"/>
              <a:gd name="T23" fmla="*/ 9 h 165"/>
              <a:gd name="T24" fmla="*/ 9 w 229"/>
              <a:gd name="T25" fmla="*/ 45 h 165"/>
              <a:gd name="T26" fmla="*/ 100 w 229"/>
              <a:gd name="T27" fmla="*/ 146 h 165"/>
              <a:gd name="T28" fmla="*/ 137 w 229"/>
              <a:gd name="T2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9" h="165">
                <a:moveTo>
                  <a:pt x="137" y="164"/>
                </a:moveTo>
                <a:lnTo>
                  <a:pt x="137" y="164"/>
                </a:lnTo>
                <a:lnTo>
                  <a:pt x="137" y="164"/>
                </a:lnTo>
                <a:cubicBezTo>
                  <a:pt x="146" y="164"/>
                  <a:pt x="164" y="155"/>
                  <a:pt x="164" y="146"/>
                </a:cubicBezTo>
                <a:cubicBezTo>
                  <a:pt x="228" y="82"/>
                  <a:pt x="228" y="82"/>
                  <a:pt x="228" y="82"/>
                </a:cubicBezTo>
                <a:cubicBezTo>
                  <a:pt x="164" y="9"/>
                  <a:pt x="164" y="9"/>
                  <a:pt x="164" y="9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9" y="155"/>
                  <a:pt x="127" y="164"/>
                  <a:pt x="137" y="1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6">
            <a:extLst>
              <a:ext uri="{FF2B5EF4-FFF2-40B4-BE49-F238E27FC236}">
                <a16:creationId xmlns:a16="http://schemas.microsoft.com/office/drawing/2014/main" id="{7D4E0EE8-66C3-374A-8A33-289CEB62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653" y="6223999"/>
            <a:ext cx="130670" cy="38718"/>
          </a:xfrm>
          <a:custGeom>
            <a:avLst/>
            <a:gdLst>
              <a:gd name="T0" fmla="*/ 0 w 120"/>
              <a:gd name="T1" fmla="*/ 18 h 37"/>
              <a:gd name="T2" fmla="*/ 0 w 120"/>
              <a:gd name="T3" fmla="*/ 18 h 37"/>
              <a:gd name="T4" fmla="*/ 0 w 120"/>
              <a:gd name="T5" fmla="*/ 18 h 37"/>
              <a:gd name="T6" fmla="*/ 19 w 120"/>
              <a:gd name="T7" fmla="*/ 0 h 37"/>
              <a:gd name="T8" fmla="*/ 101 w 120"/>
              <a:gd name="T9" fmla="*/ 0 h 37"/>
              <a:gd name="T10" fmla="*/ 119 w 120"/>
              <a:gd name="T11" fmla="*/ 18 h 37"/>
              <a:gd name="T12" fmla="*/ 119 w 120"/>
              <a:gd name="T13" fmla="*/ 18 h 37"/>
              <a:gd name="T14" fmla="*/ 101 w 120"/>
              <a:gd name="T15" fmla="*/ 36 h 37"/>
              <a:gd name="T16" fmla="*/ 19 w 120"/>
              <a:gd name="T17" fmla="*/ 36 h 37"/>
              <a:gd name="T18" fmla="*/ 0 w 12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0" y="0"/>
                  <a:pt x="119" y="9"/>
                  <a:pt x="119" y="18"/>
                </a:cubicBezTo>
                <a:lnTo>
                  <a:pt x="119" y="18"/>
                </a:lnTo>
                <a:cubicBezTo>
                  <a:pt x="119" y="27"/>
                  <a:pt x="110" y="36"/>
                  <a:pt x="101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7">
            <a:extLst>
              <a:ext uri="{FF2B5EF4-FFF2-40B4-BE49-F238E27FC236}">
                <a16:creationId xmlns:a16="http://schemas.microsoft.com/office/drawing/2014/main" id="{4E5C4EF5-C8D2-FE45-BC80-27AD20C3C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338" y="6233679"/>
            <a:ext cx="43559" cy="319420"/>
          </a:xfrm>
          <a:custGeom>
            <a:avLst/>
            <a:gdLst>
              <a:gd name="T0" fmla="*/ 37 w 38"/>
              <a:gd name="T1" fmla="*/ 292 h 293"/>
              <a:gd name="T2" fmla="*/ 37 w 38"/>
              <a:gd name="T3" fmla="*/ 292 h 293"/>
              <a:gd name="T4" fmla="*/ 0 w 38"/>
              <a:gd name="T5" fmla="*/ 292 h 293"/>
              <a:gd name="T6" fmla="*/ 0 w 38"/>
              <a:gd name="T7" fmla="*/ 18 h 293"/>
              <a:gd name="T8" fmla="*/ 18 w 38"/>
              <a:gd name="T9" fmla="*/ 0 h 293"/>
              <a:gd name="T10" fmla="*/ 18 w 38"/>
              <a:gd name="T11" fmla="*/ 0 h 293"/>
              <a:gd name="T12" fmla="*/ 37 w 38"/>
              <a:gd name="T13" fmla="*/ 18 h 293"/>
              <a:gd name="T14" fmla="*/ 37 w 38"/>
              <a:gd name="T15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293">
                <a:moveTo>
                  <a:pt x="37" y="292"/>
                </a:moveTo>
                <a:lnTo>
                  <a:pt x="37" y="292"/>
                </a:lnTo>
                <a:cubicBezTo>
                  <a:pt x="0" y="292"/>
                  <a:pt x="0" y="292"/>
                  <a:pt x="0" y="29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7" y="9"/>
                  <a:pt x="37" y="18"/>
                </a:cubicBezTo>
                <a:lnTo>
                  <a:pt x="37" y="2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8">
            <a:extLst>
              <a:ext uri="{FF2B5EF4-FFF2-40B4-BE49-F238E27FC236}">
                <a16:creationId xmlns:a16="http://schemas.microsoft.com/office/drawing/2014/main" id="{0292C3BF-66AE-7C40-A211-B7038FEB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146" y="9742460"/>
            <a:ext cx="232306" cy="261344"/>
          </a:xfrm>
          <a:custGeom>
            <a:avLst/>
            <a:gdLst>
              <a:gd name="T0" fmla="*/ 9 w 211"/>
              <a:gd name="T1" fmla="*/ 228 h 238"/>
              <a:gd name="T2" fmla="*/ 9 w 211"/>
              <a:gd name="T3" fmla="*/ 228 h 238"/>
              <a:gd name="T4" fmla="*/ 9 w 211"/>
              <a:gd name="T5" fmla="*/ 228 h 238"/>
              <a:gd name="T6" fmla="*/ 9 w 211"/>
              <a:gd name="T7" fmla="*/ 201 h 238"/>
              <a:gd name="T8" fmla="*/ 173 w 211"/>
              <a:gd name="T9" fmla="*/ 9 h 238"/>
              <a:gd name="T10" fmla="*/ 200 w 211"/>
              <a:gd name="T11" fmla="*/ 9 h 238"/>
              <a:gd name="T12" fmla="*/ 200 w 211"/>
              <a:gd name="T13" fmla="*/ 9 h 238"/>
              <a:gd name="T14" fmla="*/ 200 w 211"/>
              <a:gd name="T15" fmla="*/ 36 h 238"/>
              <a:gd name="T16" fmla="*/ 36 w 211"/>
              <a:gd name="T17" fmla="*/ 228 h 238"/>
              <a:gd name="T18" fmla="*/ 9 w 211"/>
              <a:gd name="T19" fmla="*/ 22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238">
                <a:moveTo>
                  <a:pt x="9" y="228"/>
                </a:moveTo>
                <a:lnTo>
                  <a:pt x="9" y="228"/>
                </a:lnTo>
                <a:lnTo>
                  <a:pt x="9" y="228"/>
                </a:lnTo>
                <a:cubicBezTo>
                  <a:pt x="0" y="219"/>
                  <a:pt x="0" y="210"/>
                  <a:pt x="9" y="201"/>
                </a:cubicBezTo>
                <a:cubicBezTo>
                  <a:pt x="173" y="9"/>
                  <a:pt x="173" y="9"/>
                  <a:pt x="173" y="9"/>
                </a:cubicBezTo>
                <a:cubicBezTo>
                  <a:pt x="182" y="0"/>
                  <a:pt x="191" y="0"/>
                  <a:pt x="200" y="9"/>
                </a:cubicBezTo>
                <a:lnTo>
                  <a:pt x="200" y="9"/>
                </a:lnTo>
                <a:cubicBezTo>
                  <a:pt x="210" y="18"/>
                  <a:pt x="210" y="27"/>
                  <a:pt x="200" y="36"/>
                </a:cubicBezTo>
                <a:cubicBezTo>
                  <a:pt x="36" y="228"/>
                  <a:pt x="36" y="228"/>
                  <a:pt x="36" y="228"/>
                </a:cubicBezTo>
                <a:cubicBezTo>
                  <a:pt x="27" y="237"/>
                  <a:pt x="18" y="237"/>
                  <a:pt x="9" y="2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9">
            <a:extLst>
              <a:ext uri="{FF2B5EF4-FFF2-40B4-BE49-F238E27FC236}">
                <a16:creationId xmlns:a16="http://schemas.microsoft.com/office/drawing/2014/main" id="{65E45568-B1A9-534C-95A5-87797C3F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3137" y="9882813"/>
            <a:ext cx="140353" cy="140350"/>
          </a:xfrm>
          <a:custGeom>
            <a:avLst/>
            <a:gdLst>
              <a:gd name="T0" fmla="*/ 64 w 129"/>
              <a:gd name="T1" fmla="*/ 127 h 128"/>
              <a:gd name="T2" fmla="*/ 64 w 129"/>
              <a:gd name="T3" fmla="*/ 127 h 128"/>
              <a:gd name="T4" fmla="*/ 0 w 129"/>
              <a:gd name="T5" fmla="*/ 63 h 128"/>
              <a:gd name="T6" fmla="*/ 64 w 129"/>
              <a:gd name="T7" fmla="*/ 0 h 128"/>
              <a:gd name="T8" fmla="*/ 128 w 129"/>
              <a:gd name="T9" fmla="*/ 63 h 128"/>
              <a:gd name="T10" fmla="*/ 64 w 129"/>
              <a:gd name="T11" fmla="*/ 127 h 128"/>
              <a:gd name="T12" fmla="*/ 64 w 129"/>
              <a:gd name="T13" fmla="*/ 36 h 128"/>
              <a:gd name="T14" fmla="*/ 64 w 129"/>
              <a:gd name="T15" fmla="*/ 36 h 128"/>
              <a:gd name="T16" fmla="*/ 37 w 129"/>
              <a:gd name="T17" fmla="*/ 63 h 128"/>
              <a:gd name="T18" fmla="*/ 64 w 129"/>
              <a:gd name="T19" fmla="*/ 91 h 128"/>
              <a:gd name="T20" fmla="*/ 91 w 129"/>
              <a:gd name="T21" fmla="*/ 63 h 128"/>
              <a:gd name="T22" fmla="*/ 64 w 129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64" y="127"/>
                </a:moveTo>
                <a:lnTo>
                  <a:pt x="64" y="127"/>
                </a:lnTo>
                <a:cubicBezTo>
                  <a:pt x="28" y="127"/>
                  <a:pt x="0" y="100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1" y="0"/>
                  <a:pt x="128" y="27"/>
                  <a:pt x="128" y="63"/>
                </a:cubicBezTo>
                <a:cubicBezTo>
                  <a:pt x="128" y="100"/>
                  <a:pt x="101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54"/>
                  <a:pt x="37" y="63"/>
                </a:cubicBezTo>
                <a:cubicBezTo>
                  <a:pt x="37" y="82"/>
                  <a:pt x="55" y="91"/>
                  <a:pt x="64" y="91"/>
                </a:cubicBezTo>
                <a:cubicBezTo>
                  <a:pt x="82" y="91"/>
                  <a:pt x="91" y="82"/>
                  <a:pt x="91" y="63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0">
            <a:extLst>
              <a:ext uri="{FF2B5EF4-FFF2-40B4-BE49-F238E27FC236}">
                <a16:creationId xmlns:a16="http://schemas.microsoft.com/office/drawing/2014/main" id="{0376B3BD-FD0C-E445-901C-5477E819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428" y="9723101"/>
            <a:ext cx="140350" cy="140353"/>
          </a:xfrm>
          <a:custGeom>
            <a:avLst/>
            <a:gdLst>
              <a:gd name="T0" fmla="*/ 64 w 129"/>
              <a:gd name="T1" fmla="*/ 127 h 128"/>
              <a:gd name="T2" fmla="*/ 64 w 129"/>
              <a:gd name="T3" fmla="*/ 127 h 128"/>
              <a:gd name="T4" fmla="*/ 0 w 129"/>
              <a:gd name="T5" fmla="*/ 63 h 128"/>
              <a:gd name="T6" fmla="*/ 64 w 129"/>
              <a:gd name="T7" fmla="*/ 0 h 128"/>
              <a:gd name="T8" fmla="*/ 128 w 129"/>
              <a:gd name="T9" fmla="*/ 63 h 128"/>
              <a:gd name="T10" fmla="*/ 64 w 129"/>
              <a:gd name="T11" fmla="*/ 127 h 128"/>
              <a:gd name="T12" fmla="*/ 64 w 129"/>
              <a:gd name="T13" fmla="*/ 36 h 128"/>
              <a:gd name="T14" fmla="*/ 64 w 129"/>
              <a:gd name="T15" fmla="*/ 36 h 128"/>
              <a:gd name="T16" fmla="*/ 37 w 129"/>
              <a:gd name="T17" fmla="*/ 63 h 128"/>
              <a:gd name="T18" fmla="*/ 64 w 129"/>
              <a:gd name="T19" fmla="*/ 82 h 128"/>
              <a:gd name="T20" fmla="*/ 91 w 129"/>
              <a:gd name="T21" fmla="*/ 63 h 128"/>
              <a:gd name="T22" fmla="*/ 64 w 129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64" y="127"/>
                </a:moveTo>
                <a:lnTo>
                  <a:pt x="64" y="127"/>
                </a:lnTo>
                <a:cubicBezTo>
                  <a:pt x="28" y="127"/>
                  <a:pt x="0" y="100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1" y="0"/>
                  <a:pt x="128" y="27"/>
                  <a:pt x="128" y="63"/>
                </a:cubicBezTo>
                <a:cubicBezTo>
                  <a:pt x="128" y="100"/>
                  <a:pt x="101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45"/>
                  <a:pt x="37" y="63"/>
                </a:cubicBezTo>
                <a:cubicBezTo>
                  <a:pt x="37" y="73"/>
                  <a:pt x="55" y="82"/>
                  <a:pt x="64" y="82"/>
                </a:cubicBezTo>
                <a:cubicBezTo>
                  <a:pt x="82" y="82"/>
                  <a:pt x="91" y="73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1">
            <a:extLst>
              <a:ext uri="{FF2B5EF4-FFF2-40B4-BE49-F238E27FC236}">
                <a16:creationId xmlns:a16="http://schemas.microsoft.com/office/drawing/2014/main" id="{57D085D2-BEB0-D940-9303-D896F681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472" y="9679545"/>
            <a:ext cx="29038" cy="43556"/>
          </a:xfrm>
          <a:custGeom>
            <a:avLst/>
            <a:gdLst>
              <a:gd name="T0" fmla="*/ 27 w 28"/>
              <a:gd name="T1" fmla="*/ 37 h 38"/>
              <a:gd name="T2" fmla="*/ 0 w 28"/>
              <a:gd name="T3" fmla="*/ 37 h 38"/>
              <a:gd name="T4" fmla="*/ 0 w 28"/>
              <a:gd name="T5" fmla="*/ 0 h 38"/>
              <a:gd name="T6" fmla="*/ 27 w 28"/>
              <a:gd name="T7" fmla="*/ 0 h 38"/>
              <a:gd name="T8" fmla="*/ 27 w 2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8">
                <a:moveTo>
                  <a:pt x="27" y="37"/>
                </a:moveTo>
                <a:lnTo>
                  <a:pt x="0" y="37"/>
                </a:lnTo>
                <a:lnTo>
                  <a:pt x="0" y="0"/>
                </a:lnTo>
                <a:lnTo>
                  <a:pt x="27" y="0"/>
                </a:lnTo>
                <a:lnTo>
                  <a:pt x="27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2">
            <a:extLst>
              <a:ext uri="{FF2B5EF4-FFF2-40B4-BE49-F238E27FC236}">
                <a16:creationId xmlns:a16="http://schemas.microsoft.com/office/drawing/2014/main" id="{B3A5EC4A-689E-1E4B-BDDF-8E33210B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472" y="9761819"/>
            <a:ext cx="29038" cy="91956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3">
            <a:extLst>
              <a:ext uri="{FF2B5EF4-FFF2-40B4-BE49-F238E27FC236}">
                <a16:creationId xmlns:a16="http://schemas.microsoft.com/office/drawing/2014/main" id="{6CDF727C-A00C-BB42-BC01-271AACEB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472" y="9892492"/>
            <a:ext cx="29038" cy="82273"/>
          </a:xfrm>
          <a:custGeom>
            <a:avLst/>
            <a:gdLst>
              <a:gd name="T0" fmla="*/ 27 w 28"/>
              <a:gd name="T1" fmla="*/ 73 h 74"/>
              <a:gd name="T2" fmla="*/ 0 w 28"/>
              <a:gd name="T3" fmla="*/ 73 h 74"/>
              <a:gd name="T4" fmla="*/ 0 w 28"/>
              <a:gd name="T5" fmla="*/ 0 h 74"/>
              <a:gd name="T6" fmla="*/ 27 w 28"/>
              <a:gd name="T7" fmla="*/ 0 h 74"/>
              <a:gd name="T8" fmla="*/ 27 w 28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4">
            <a:extLst>
              <a:ext uri="{FF2B5EF4-FFF2-40B4-BE49-F238E27FC236}">
                <a16:creationId xmlns:a16="http://schemas.microsoft.com/office/drawing/2014/main" id="{E301D31A-22C7-124D-984F-87474579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472" y="10013483"/>
            <a:ext cx="29038" cy="53238"/>
          </a:xfrm>
          <a:custGeom>
            <a:avLst/>
            <a:gdLst>
              <a:gd name="T0" fmla="*/ 27 w 28"/>
              <a:gd name="T1" fmla="*/ 46 h 47"/>
              <a:gd name="T2" fmla="*/ 0 w 28"/>
              <a:gd name="T3" fmla="*/ 46 h 47"/>
              <a:gd name="T4" fmla="*/ 0 w 28"/>
              <a:gd name="T5" fmla="*/ 0 h 47"/>
              <a:gd name="T6" fmla="*/ 27 w 28"/>
              <a:gd name="T7" fmla="*/ 0 h 47"/>
              <a:gd name="T8" fmla="*/ 27 w 2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0" y="46"/>
                </a:lnTo>
                <a:lnTo>
                  <a:pt x="0" y="0"/>
                </a:lnTo>
                <a:lnTo>
                  <a:pt x="27" y="0"/>
                </a:lnTo>
                <a:lnTo>
                  <a:pt x="2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5">
            <a:extLst>
              <a:ext uri="{FF2B5EF4-FFF2-40B4-BE49-F238E27FC236}">
                <a16:creationId xmlns:a16="http://schemas.microsoft.com/office/drawing/2014/main" id="{0C0DA667-D122-614E-B6BC-1EF4EDCC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046" y="9611790"/>
            <a:ext cx="692076" cy="522688"/>
          </a:xfrm>
          <a:custGeom>
            <a:avLst/>
            <a:gdLst>
              <a:gd name="T0" fmla="*/ 557 w 631"/>
              <a:gd name="T1" fmla="*/ 475 h 476"/>
              <a:gd name="T2" fmla="*/ 557 w 631"/>
              <a:gd name="T3" fmla="*/ 475 h 476"/>
              <a:gd name="T4" fmla="*/ 28 w 631"/>
              <a:gd name="T5" fmla="*/ 475 h 476"/>
              <a:gd name="T6" fmla="*/ 0 w 631"/>
              <a:gd name="T7" fmla="*/ 447 h 476"/>
              <a:gd name="T8" fmla="*/ 0 w 631"/>
              <a:gd name="T9" fmla="*/ 338 h 476"/>
              <a:gd name="T10" fmla="*/ 19 w 631"/>
              <a:gd name="T11" fmla="*/ 310 h 476"/>
              <a:gd name="T12" fmla="*/ 92 w 631"/>
              <a:gd name="T13" fmla="*/ 237 h 476"/>
              <a:gd name="T14" fmla="*/ 19 w 631"/>
              <a:gd name="T15" fmla="*/ 155 h 476"/>
              <a:gd name="T16" fmla="*/ 0 w 631"/>
              <a:gd name="T17" fmla="*/ 128 h 476"/>
              <a:gd name="T18" fmla="*/ 0 w 631"/>
              <a:gd name="T19" fmla="*/ 28 h 476"/>
              <a:gd name="T20" fmla="*/ 28 w 631"/>
              <a:gd name="T21" fmla="*/ 0 h 476"/>
              <a:gd name="T22" fmla="*/ 557 w 631"/>
              <a:gd name="T23" fmla="*/ 0 h 476"/>
              <a:gd name="T24" fmla="*/ 630 w 631"/>
              <a:gd name="T25" fmla="*/ 73 h 476"/>
              <a:gd name="T26" fmla="*/ 630 w 631"/>
              <a:gd name="T27" fmla="*/ 393 h 476"/>
              <a:gd name="T28" fmla="*/ 557 w 631"/>
              <a:gd name="T29" fmla="*/ 475 h 476"/>
              <a:gd name="T30" fmla="*/ 46 w 631"/>
              <a:gd name="T31" fmla="*/ 420 h 476"/>
              <a:gd name="T32" fmla="*/ 46 w 631"/>
              <a:gd name="T33" fmla="*/ 420 h 476"/>
              <a:gd name="T34" fmla="*/ 557 w 631"/>
              <a:gd name="T35" fmla="*/ 420 h 476"/>
              <a:gd name="T36" fmla="*/ 585 w 631"/>
              <a:gd name="T37" fmla="*/ 393 h 476"/>
              <a:gd name="T38" fmla="*/ 585 w 631"/>
              <a:gd name="T39" fmla="*/ 73 h 476"/>
              <a:gd name="T40" fmla="*/ 557 w 631"/>
              <a:gd name="T41" fmla="*/ 46 h 476"/>
              <a:gd name="T42" fmla="*/ 46 w 631"/>
              <a:gd name="T43" fmla="*/ 46 h 476"/>
              <a:gd name="T44" fmla="*/ 46 w 631"/>
              <a:gd name="T45" fmla="*/ 110 h 476"/>
              <a:gd name="T46" fmla="*/ 137 w 631"/>
              <a:gd name="T47" fmla="*/ 237 h 476"/>
              <a:gd name="T48" fmla="*/ 46 w 631"/>
              <a:gd name="T49" fmla="*/ 356 h 476"/>
              <a:gd name="T50" fmla="*/ 46 w 631"/>
              <a:gd name="T51" fmla="*/ 42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1" h="476">
                <a:moveTo>
                  <a:pt x="557" y="475"/>
                </a:moveTo>
                <a:lnTo>
                  <a:pt x="557" y="475"/>
                </a:lnTo>
                <a:cubicBezTo>
                  <a:pt x="28" y="475"/>
                  <a:pt x="28" y="475"/>
                  <a:pt x="28" y="475"/>
                </a:cubicBezTo>
                <a:cubicBezTo>
                  <a:pt x="10" y="475"/>
                  <a:pt x="0" y="456"/>
                  <a:pt x="0" y="447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29"/>
                  <a:pt x="10" y="310"/>
                  <a:pt x="19" y="310"/>
                </a:cubicBezTo>
                <a:cubicBezTo>
                  <a:pt x="64" y="310"/>
                  <a:pt x="92" y="274"/>
                  <a:pt x="92" y="237"/>
                </a:cubicBezTo>
                <a:cubicBezTo>
                  <a:pt x="92" y="192"/>
                  <a:pt x="64" y="164"/>
                  <a:pt x="19" y="155"/>
                </a:cubicBezTo>
                <a:cubicBezTo>
                  <a:pt x="10" y="155"/>
                  <a:pt x="0" y="146"/>
                  <a:pt x="0" y="1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603" y="0"/>
                  <a:pt x="630" y="37"/>
                  <a:pt x="630" y="73"/>
                </a:cubicBezTo>
                <a:cubicBezTo>
                  <a:pt x="630" y="393"/>
                  <a:pt x="630" y="393"/>
                  <a:pt x="630" y="393"/>
                </a:cubicBezTo>
                <a:cubicBezTo>
                  <a:pt x="630" y="438"/>
                  <a:pt x="603" y="475"/>
                  <a:pt x="557" y="475"/>
                </a:cubicBezTo>
                <a:close/>
                <a:moveTo>
                  <a:pt x="46" y="420"/>
                </a:moveTo>
                <a:lnTo>
                  <a:pt x="46" y="420"/>
                </a:lnTo>
                <a:cubicBezTo>
                  <a:pt x="557" y="420"/>
                  <a:pt x="557" y="420"/>
                  <a:pt x="557" y="420"/>
                </a:cubicBezTo>
                <a:cubicBezTo>
                  <a:pt x="575" y="420"/>
                  <a:pt x="585" y="411"/>
                  <a:pt x="585" y="393"/>
                </a:cubicBezTo>
                <a:cubicBezTo>
                  <a:pt x="585" y="73"/>
                  <a:pt x="585" y="73"/>
                  <a:pt x="585" y="73"/>
                </a:cubicBezTo>
                <a:cubicBezTo>
                  <a:pt x="585" y="64"/>
                  <a:pt x="575" y="46"/>
                  <a:pt x="55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10"/>
                  <a:pt x="46" y="110"/>
                  <a:pt x="46" y="110"/>
                </a:cubicBezTo>
                <a:cubicBezTo>
                  <a:pt x="101" y="128"/>
                  <a:pt x="137" y="174"/>
                  <a:pt x="137" y="237"/>
                </a:cubicBezTo>
                <a:cubicBezTo>
                  <a:pt x="137" y="292"/>
                  <a:pt x="101" y="347"/>
                  <a:pt x="46" y="356"/>
                </a:cubicBezTo>
                <a:lnTo>
                  <a:pt x="46" y="4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6">
            <a:extLst>
              <a:ext uri="{FF2B5EF4-FFF2-40B4-BE49-F238E27FC236}">
                <a16:creationId xmlns:a16="http://schemas.microsoft.com/office/drawing/2014/main" id="{67996BCF-ECAD-C641-95BB-B8144A0A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9804" y="6519219"/>
            <a:ext cx="459773" cy="48397"/>
          </a:xfrm>
          <a:custGeom>
            <a:avLst/>
            <a:gdLst>
              <a:gd name="T0" fmla="*/ 420 w 421"/>
              <a:gd name="T1" fmla="*/ 45 h 46"/>
              <a:gd name="T2" fmla="*/ 0 w 421"/>
              <a:gd name="T3" fmla="*/ 45 h 46"/>
              <a:gd name="T4" fmla="*/ 0 w 421"/>
              <a:gd name="T5" fmla="*/ 0 h 46"/>
              <a:gd name="T6" fmla="*/ 420 w 421"/>
              <a:gd name="T7" fmla="*/ 0 h 46"/>
              <a:gd name="T8" fmla="*/ 420 w 42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0" y="45"/>
                </a:lnTo>
                <a:lnTo>
                  <a:pt x="0" y="0"/>
                </a:lnTo>
                <a:lnTo>
                  <a:pt x="420" y="0"/>
                </a:lnTo>
                <a:lnTo>
                  <a:pt x="420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7">
            <a:extLst>
              <a:ext uri="{FF2B5EF4-FFF2-40B4-BE49-F238E27FC236}">
                <a16:creationId xmlns:a16="http://schemas.microsoft.com/office/drawing/2014/main" id="{239314EB-F03C-2849-B5C5-A12C9EFC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7851" y="5923938"/>
            <a:ext cx="643679" cy="643679"/>
          </a:xfrm>
          <a:custGeom>
            <a:avLst/>
            <a:gdLst>
              <a:gd name="T0" fmla="*/ 502 w 586"/>
              <a:gd name="T1" fmla="*/ 584 h 585"/>
              <a:gd name="T2" fmla="*/ 502 w 586"/>
              <a:gd name="T3" fmla="*/ 584 h 585"/>
              <a:gd name="T4" fmla="*/ 502 w 586"/>
              <a:gd name="T5" fmla="*/ 539 h 585"/>
              <a:gd name="T6" fmla="*/ 530 w 586"/>
              <a:gd name="T7" fmla="*/ 502 h 585"/>
              <a:gd name="T8" fmla="*/ 530 w 586"/>
              <a:gd name="T9" fmla="*/ 456 h 585"/>
              <a:gd name="T10" fmla="*/ 183 w 586"/>
              <a:gd name="T11" fmla="*/ 456 h 585"/>
              <a:gd name="T12" fmla="*/ 183 w 586"/>
              <a:gd name="T13" fmla="*/ 493 h 585"/>
              <a:gd name="T14" fmla="*/ 91 w 586"/>
              <a:gd name="T15" fmla="*/ 584 h 585"/>
              <a:gd name="T16" fmla="*/ 0 w 586"/>
              <a:gd name="T17" fmla="*/ 493 h 585"/>
              <a:gd name="T18" fmla="*/ 0 w 586"/>
              <a:gd name="T19" fmla="*/ 37 h 585"/>
              <a:gd name="T20" fmla="*/ 37 w 586"/>
              <a:gd name="T21" fmla="*/ 0 h 585"/>
              <a:gd name="T22" fmla="*/ 448 w 586"/>
              <a:gd name="T23" fmla="*/ 0 h 585"/>
              <a:gd name="T24" fmla="*/ 493 w 586"/>
              <a:gd name="T25" fmla="*/ 37 h 585"/>
              <a:gd name="T26" fmla="*/ 493 w 586"/>
              <a:gd name="T27" fmla="*/ 411 h 585"/>
              <a:gd name="T28" fmla="*/ 557 w 586"/>
              <a:gd name="T29" fmla="*/ 411 h 585"/>
              <a:gd name="T30" fmla="*/ 585 w 586"/>
              <a:gd name="T31" fmla="*/ 438 h 585"/>
              <a:gd name="T32" fmla="*/ 585 w 586"/>
              <a:gd name="T33" fmla="*/ 502 h 585"/>
              <a:gd name="T34" fmla="*/ 502 w 586"/>
              <a:gd name="T35" fmla="*/ 584 h 585"/>
              <a:gd name="T36" fmla="*/ 46 w 586"/>
              <a:gd name="T37" fmla="*/ 46 h 585"/>
              <a:gd name="T38" fmla="*/ 46 w 586"/>
              <a:gd name="T39" fmla="*/ 46 h 585"/>
              <a:gd name="T40" fmla="*/ 46 w 586"/>
              <a:gd name="T41" fmla="*/ 493 h 585"/>
              <a:gd name="T42" fmla="*/ 91 w 586"/>
              <a:gd name="T43" fmla="*/ 539 h 585"/>
              <a:gd name="T44" fmla="*/ 128 w 586"/>
              <a:gd name="T45" fmla="*/ 493 h 585"/>
              <a:gd name="T46" fmla="*/ 128 w 586"/>
              <a:gd name="T47" fmla="*/ 438 h 585"/>
              <a:gd name="T48" fmla="*/ 155 w 586"/>
              <a:gd name="T49" fmla="*/ 411 h 585"/>
              <a:gd name="T50" fmla="*/ 438 w 586"/>
              <a:gd name="T51" fmla="*/ 411 h 585"/>
              <a:gd name="T52" fmla="*/ 438 w 586"/>
              <a:gd name="T53" fmla="*/ 46 h 585"/>
              <a:gd name="T54" fmla="*/ 46 w 586"/>
              <a:gd name="T55" fmla="*/ 46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6" h="585">
                <a:moveTo>
                  <a:pt x="502" y="584"/>
                </a:moveTo>
                <a:lnTo>
                  <a:pt x="502" y="584"/>
                </a:lnTo>
                <a:cubicBezTo>
                  <a:pt x="502" y="539"/>
                  <a:pt x="502" y="539"/>
                  <a:pt x="502" y="539"/>
                </a:cubicBezTo>
                <a:cubicBezTo>
                  <a:pt x="521" y="539"/>
                  <a:pt x="530" y="520"/>
                  <a:pt x="530" y="502"/>
                </a:cubicBezTo>
                <a:cubicBezTo>
                  <a:pt x="530" y="456"/>
                  <a:pt x="530" y="456"/>
                  <a:pt x="530" y="456"/>
                </a:cubicBezTo>
                <a:cubicBezTo>
                  <a:pt x="183" y="456"/>
                  <a:pt x="183" y="456"/>
                  <a:pt x="183" y="456"/>
                </a:cubicBezTo>
                <a:cubicBezTo>
                  <a:pt x="183" y="493"/>
                  <a:pt x="183" y="493"/>
                  <a:pt x="183" y="493"/>
                </a:cubicBezTo>
                <a:cubicBezTo>
                  <a:pt x="183" y="548"/>
                  <a:pt x="137" y="584"/>
                  <a:pt x="91" y="584"/>
                </a:cubicBezTo>
                <a:cubicBezTo>
                  <a:pt x="37" y="584"/>
                  <a:pt x="0" y="548"/>
                  <a:pt x="0" y="49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7" y="0"/>
                </a:cubicBezTo>
                <a:cubicBezTo>
                  <a:pt x="448" y="0"/>
                  <a:pt x="448" y="0"/>
                  <a:pt x="448" y="0"/>
                </a:cubicBezTo>
                <a:cubicBezTo>
                  <a:pt x="475" y="0"/>
                  <a:pt x="493" y="18"/>
                  <a:pt x="493" y="37"/>
                </a:cubicBezTo>
                <a:cubicBezTo>
                  <a:pt x="493" y="411"/>
                  <a:pt x="493" y="411"/>
                  <a:pt x="493" y="411"/>
                </a:cubicBezTo>
                <a:cubicBezTo>
                  <a:pt x="557" y="411"/>
                  <a:pt x="557" y="411"/>
                  <a:pt x="557" y="411"/>
                </a:cubicBezTo>
                <a:cubicBezTo>
                  <a:pt x="566" y="411"/>
                  <a:pt x="585" y="420"/>
                  <a:pt x="585" y="438"/>
                </a:cubicBezTo>
                <a:cubicBezTo>
                  <a:pt x="585" y="502"/>
                  <a:pt x="585" y="502"/>
                  <a:pt x="585" y="502"/>
                </a:cubicBezTo>
                <a:cubicBezTo>
                  <a:pt x="585" y="548"/>
                  <a:pt x="548" y="584"/>
                  <a:pt x="502" y="584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46" y="493"/>
                  <a:pt x="46" y="493"/>
                  <a:pt x="46" y="493"/>
                </a:cubicBezTo>
                <a:cubicBezTo>
                  <a:pt x="46" y="520"/>
                  <a:pt x="64" y="539"/>
                  <a:pt x="91" y="539"/>
                </a:cubicBezTo>
                <a:cubicBezTo>
                  <a:pt x="110" y="539"/>
                  <a:pt x="128" y="520"/>
                  <a:pt x="128" y="493"/>
                </a:cubicBezTo>
                <a:cubicBezTo>
                  <a:pt x="128" y="438"/>
                  <a:pt x="128" y="438"/>
                  <a:pt x="128" y="438"/>
                </a:cubicBezTo>
                <a:cubicBezTo>
                  <a:pt x="128" y="420"/>
                  <a:pt x="146" y="411"/>
                  <a:pt x="155" y="411"/>
                </a:cubicBezTo>
                <a:cubicBezTo>
                  <a:pt x="438" y="411"/>
                  <a:pt x="438" y="411"/>
                  <a:pt x="438" y="411"/>
                </a:cubicBezTo>
                <a:cubicBezTo>
                  <a:pt x="438" y="46"/>
                  <a:pt x="438" y="46"/>
                  <a:pt x="438" y="46"/>
                </a:cubicBez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8">
            <a:extLst>
              <a:ext uri="{FF2B5EF4-FFF2-40B4-BE49-F238E27FC236}">
                <a16:creationId xmlns:a16="http://schemas.microsoft.com/office/drawing/2014/main" id="{E5F6CD12-FD96-3E49-886B-7A4D02E8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842" y="6073967"/>
            <a:ext cx="280703" cy="53238"/>
          </a:xfrm>
          <a:custGeom>
            <a:avLst/>
            <a:gdLst>
              <a:gd name="T0" fmla="*/ 237 w 256"/>
              <a:gd name="T1" fmla="*/ 46 h 47"/>
              <a:gd name="T2" fmla="*/ 237 w 256"/>
              <a:gd name="T3" fmla="*/ 46 h 47"/>
              <a:gd name="T4" fmla="*/ 27 w 256"/>
              <a:gd name="T5" fmla="*/ 46 h 47"/>
              <a:gd name="T6" fmla="*/ 0 w 256"/>
              <a:gd name="T7" fmla="*/ 18 h 47"/>
              <a:gd name="T8" fmla="*/ 0 w 256"/>
              <a:gd name="T9" fmla="*/ 18 h 47"/>
              <a:gd name="T10" fmla="*/ 27 w 256"/>
              <a:gd name="T11" fmla="*/ 0 h 47"/>
              <a:gd name="T12" fmla="*/ 237 w 256"/>
              <a:gd name="T13" fmla="*/ 0 h 47"/>
              <a:gd name="T14" fmla="*/ 255 w 256"/>
              <a:gd name="T15" fmla="*/ 18 h 47"/>
              <a:gd name="T16" fmla="*/ 255 w 256"/>
              <a:gd name="T17" fmla="*/ 18 h 47"/>
              <a:gd name="T18" fmla="*/ 237 w 256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" h="47">
                <a:moveTo>
                  <a:pt x="237" y="46"/>
                </a:moveTo>
                <a:lnTo>
                  <a:pt x="237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5" y="9"/>
                  <a:pt x="255" y="18"/>
                </a:cubicBezTo>
                <a:lnTo>
                  <a:pt x="255" y="18"/>
                </a:lnTo>
                <a:cubicBezTo>
                  <a:pt x="255" y="37"/>
                  <a:pt x="246" y="46"/>
                  <a:pt x="237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9">
            <a:extLst>
              <a:ext uri="{FF2B5EF4-FFF2-40B4-BE49-F238E27FC236}">
                <a16:creationId xmlns:a16="http://schemas.microsoft.com/office/drawing/2014/main" id="{A2574D42-3883-F146-9838-01C8D5EE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842" y="6165923"/>
            <a:ext cx="280703" cy="43556"/>
          </a:xfrm>
          <a:custGeom>
            <a:avLst/>
            <a:gdLst>
              <a:gd name="T0" fmla="*/ 237 w 256"/>
              <a:gd name="T1" fmla="*/ 37 h 38"/>
              <a:gd name="T2" fmla="*/ 237 w 256"/>
              <a:gd name="T3" fmla="*/ 37 h 38"/>
              <a:gd name="T4" fmla="*/ 27 w 256"/>
              <a:gd name="T5" fmla="*/ 37 h 38"/>
              <a:gd name="T6" fmla="*/ 0 w 256"/>
              <a:gd name="T7" fmla="*/ 18 h 38"/>
              <a:gd name="T8" fmla="*/ 0 w 256"/>
              <a:gd name="T9" fmla="*/ 18 h 38"/>
              <a:gd name="T10" fmla="*/ 27 w 256"/>
              <a:gd name="T11" fmla="*/ 0 h 38"/>
              <a:gd name="T12" fmla="*/ 237 w 256"/>
              <a:gd name="T13" fmla="*/ 0 h 38"/>
              <a:gd name="T14" fmla="*/ 255 w 256"/>
              <a:gd name="T15" fmla="*/ 18 h 38"/>
              <a:gd name="T16" fmla="*/ 255 w 256"/>
              <a:gd name="T17" fmla="*/ 18 h 38"/>
              <a:gd name="T18" fmla="*/ 237 w 25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" h="38">
                <a:moveTo>
                  <a:pt x="237" y="37"/>
                </a:moveTo>
                <a:lnTo>
                  <a:pt x="237" y="37"/>
                </a:lnTo>
                <a:cubicBezTo>
                  <a:pt x="27" y="37"/>
                  <a:pt x="27" y="37"/>
                  <a:pt x="27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5" y="9"/>
                  <a:pt x="255" y="18"/>
                </a:cubicBezTo>
                <a:lnTo>
                  <a:pt x="255" y="18"/>
                </a:lnTo>
                <a:cubicBezTo>
                  <a:pt x="255" y="28"/>
                  <a:pt x="246" y="37"/>
                  <a:pt x="237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0">
            <a:extLst>
              <a:ext uri="{FF2B5EF4-FFF2-40B4-BE49-F238E27FC236}">
                <a16:creationId xmlns:a16="http://schemas.microsoft.com/office/drawing/2014/main" id="{55103FB7-300D-C34F-A0B5-69C003E5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842" y="6257876"/>
            <a:ext cx="179070" cy="43559"/>
          </a:xfrm>
          <a:custGeom>
            <a:avLst/>
            <a:gdLst>
              <a:gd name="T0" fmla="*/ 146 w 165"/>
              <a:gd name="T1" fmla="*/ 37 h 38"/>
              <a:gd name="T2" fmla="*/ 146 w 165"/>
              <a:gd name="T3" fmla="*/ 37 h 38"/>
              <a:gd name="T4" fmla="*/ 27 w 165"/>
              <a:gd name="T5" fmla="*/ 37 h 38"/>
              <a:gd name="T6" fmla="*/ 0 w 165"/>
              <a:gd name="T7" fmla="*/ 19 h 38"/>
              <a:gd name="T8" fmla="*/ 0 w 165"/>
              <a:gd name="T9" fmla="*/ 19 h 38"/>
              <a:gd name="T10" fmla="*/ 27 w 165"/>
              <a:gd name="T11" fmla="*/ 0 h 38"/>
              <a:gd name="T12" fmla="*/ 146 w 165"/>
              <a:gd name="T13" fmla="*/ 0 h 38"/>
              <a:gd name="T14" fmla="*/ 164 w 165"/>
              <a:gd name="T15" fmla="*/ 19 h 38"/>
              <a:gd name="T16" fmla="*/ 164 w 165"/>
              <a:gd name="T17" fmla="*/ 19 h 38"/>
              <a:gd name="T18" fmla="*/ 146 w 165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" h="38">
                <a:moveTo>
                  <a:pt x="146" y="37"/>
                </a:moveTo>
                <a:lnTo>
                  <a:pt x="146" y="37"/>
                </a:lnTo>
                <a:cubicBezTo>
                  <a:pt x="27" y="37"/>
                  <a:pt x="27" y="37"/>
                  <a:pt x="27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4" y="9"/>
                  <a:pt x="164" y="19"/>
                </a:cubicBezTo>
                <a:lnTo>
                  <a:pt x="164" y="19"/>
                </a:lnTo>
                <a:cubicBezTo>
                  <a:pt x="164" y="28"/>
                  <a:pt x="155" y="37"/>
                  <a:pt x="146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1">
            <a:extLst>
              <a:ext uri="{FF2B5EF4-FFF2-40B4-BE49-F238E27FC236}">
                <a16:creationId xmlns:a16="http://schemas.microsoft.com/office/drawing/2014/main" id="{F9BDBF16-7402-3D47-97EC-24C349B7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434" y="2057016"/>
            <a:ext cx="179070" cy="193588"/>
          </a:xfrm>
          <a:custGeom>
            <a:avLst/>
            <a:gdLst>
              <a:gd name="T0" fmla="*/ 164 w 165"/>
              <a:gd name="T1" fmla="*/ 174 h 175"/>
              <a:gd name="T2" fmla="*/ 164 w 165"/>
              <a:gd name="T3" fmla="*/ 174 h 175"/>
              <a:gd name="T4" fmla="*/ 82 w 165"/>
              <a:gd name="T5" fmla="*/ 174 h 175"/>
              <a:gd name="T6" fmla="*/ 0 w 165"/>
              <a:gd name="T7" fmla="*/ 92 h 175"/>
              <a:gd name="T8" fmla="*/ 0 w 165"/>
              <a:gd name="T9" fmla="*/ 83 h 175"/>
              <a:gd name="T10" fmla="*/ 82 w 165"/>
              <a:gd name="T11" fmla="*/ 0 h 175"/>
              <a:gd name="T12" fmla="*/ 164 w 165"/>
              <a:gd name="T13" fmla="*/ 73 h 175"/>
              <a:gd name="T14" fmla="*/ 164 w 165"/>
              <a:gd name="T15" fmla="*/ 174 h 175"/>
              <a:gd name="T16" fmla="*/ 82 w 165"/>
              <a:gd name="T17" fmla="*/ 46 h 175"/>
              <a:gd name="T18" fmla="*/ 82 w 165"/>
              <a:gd name="T19" fmla="*/ 46 h 175"/>
              <a:gd name="T20" fmla="*/ 54 w 165"/>
              <a:gd name="T21" fmla="*/ 83 h 175"/>
              <a:gd name="T22" fmla="*/ 54 w 165"/>
              <a:gd name="T23" fmla="*/ 92 h 175"/>
              <a:gd name="T24" fmla="*/ 82 w 165"/>
              <a:gd name="T25" fmla="*/ 119 h 175"/>
              <a:gd name="T26" fmla="*/ 109 w 165"/>
              <a:gd name="T27" fmla="*/ 119 h 175"/>
              <a:gd name="T28" fmla="*/ 109 w 165"/>
              <a:gd name="T29" fmla="*/ 73 h 175"/>
              <a:gd name="T30" fmla="*/ 82 w 165"/>
              <a:gd name="T31" fmla="*/ 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75">
                <a:moveTo>
                  <a:pt x="164" y="174"/>
                </a:moveTo>
                <a:lnTo>
                  <a:pt x="164" y="174"/>
                </a:lnTo>
                <a:cubicBezTo>
                  <a:pt x="82" y="174"/>
                  <a:pt x="82" y="174"/>
                  <a:pt x="82" y="174"/>
                </a:cubicBezTo>
                <a:cubicBezTo>
                  <a:pt x="36" y="174"/>
                  <a:pt x="0" y="137"/>
                  <a:pt x="0" y="9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37"/>
                  <a:pt x="36" y="0"/>
                  <a:pt x="82" y="0"/>
                </a:cubicBezTo>
                <a:cubicBezTo>
                  <a:pt x="127" y="0"/>
                  <a:pt x="164" y="37"/>
                  <a:pt x="164" y="73"/>
                </a:cubicBezTo>
                <a:lnTo>
                  <a:pt x="164" y="174"/>
                </a:ln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54" y="64"/>
                  <a:pt x="54" y="83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110"/>
                  <a:pt x="64" y="119"/>
                  <a:pt x="82" y="119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64"/>
                  <a:pt x="100" y="46"/>
                  <a:pt x="82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2">
            <a:extLst>
              <a:ext uri="{FF2B5EF4-FFF2-40B4-BE49-F238E27FC236}">
                <a16:creationId xmlns:a16="http://schemas.microsoft.com/office/drawing/2014/main" id="{3CE84383-C1EB-8847-8645-AEE48044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825" y="2057016"/>
            <a:ext cx="179067" cy="193588"/>
          </a:xfrm>
          <a:custGeom>
            <a:avLst/>
            <a:gdLst>
              <a:gd name="T0" fmla="*/ 82 w 165"/>
              <a:gd name="T1" fmla="*/ 174 h 175"/>
              <a:gd name="T2" fmla="*/ 82 w 165"/>
              <a:gd name="T3" fmla="*/ 174 h 175"/>
              <a:gd name="T4" fmla="*/ 0 w 165"/>
              <a:gd name="T5" fmla="*/ 174 h 175"/>
              <a:gd name="T6" fmla="*/ 0 w 165"/>
              <a:gd name="T7" fmla="*/ 73 h 175"/>
              <a:gd name="T8" fmla="*/ 82 w 165"/>
              <a:gd name="T9" fmla="*/ 0 h 175"/>
              <a:gd name="T10" fmla="*/ 164 w 165"/>
              <a:gd name="T11" fmla="*/ 83 h 175"/>
              <a:gd name="T12" fmla="*/ 164 w 165"/>
              <a:gd name="T13" fmla="*/ 92 h 175"/>
              <a:gd name="T14" fmla="*/ 82 w 165"/>
              <a:gd name="T15" fmla="*/ 174 h 175"/>
              <a:gd name="T16" fmla="*/ 55 w 165"/>
              <a:gd name="T17" fmla="*/ 119 h 175"/>
              <a:gd name="T18" fmla="*/ 55 w 165"/>
              <a:gd name="T19" fmla="*/ 119 h 175"/>
              <a:gd name="T20" fmla="*/ 82 w 165"/>
              <a:gd name="T21" fmla="*/ 119 h 175"/>
              <a:gd name="T22" fmla="*/ 109 w 165"/>
              <a:gd name="T23" fmla="*/ 92 h 175"/>
              <a:gd name="T24" fmla="*/ 109 w 165"/>
              <a:gd name="T25" fmla="*/ 83 h 175"/>
              <a:gd name="T26" fmla="*/ 82 w 165"/>
              <a:gd name="T27" fmla="*/ 46 h 175"/>
              <a:gd name="T28" fmla="*/ 55 w 165"/>
              <a:gd name="T29" fmla="*/ 73 h 175"/>
              <a:gd name="T30" fmla="*/ 55 w 165"/>
              <a:gd name="T31" fmla="*/ 11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75">
                <a:moveTo>
                  <a:pt x="82" y="174"/>
                </a:moveTo>
                <a:lnTo>
                  <a:pt x="82" y="174"/>
                </a:lnTo>
                <a:cubicBezTo>
                  <a:pt x="0" y="174"/>
                  <a:pt x="0" y="174"/>
                  <a:pt x="0" y="17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82" y="0"/>
                </a:cubicBezTo>
                <a:cubicBezTo>
                  <a:pt x="128" y="0"/>
                  <a:pt x="164" y="37"/>
                  <a:pt x="164" y="83"/>
                </a:cubicBezTo>
                <a:cubicBezTo>
                  <a:pt x="164" y="92"/>
                  <a:pt x="164" y="92"/>
                  <a:pt x="164" y="92"/>
                </a:cubicBezTo>
                <a:cubicBezTo>
                  <a:pt x="164" y="137"/>
                  <a:pt x="128" y="174"/>
                  <a:pt x="82" y="174"/>
                </a:cubicBezTo>
                <a:close/>
                <a:moveTo>
                  <a:pt x="55" y="119"/>
                </a:moveTo>
                <a:lnTo>
                  <a:pt x="55" y="119"/>
                </a:lnTo>
                <a:cubicBezTo>
                  <a:pt x="82" y="119"/>
                  <a:pt x="82" y="119"/>
                  <a:pt x="82" y="119"/>
                </a:cubicBezTo>
                <a:cubicBezTo>
                  <a:pt x="100" y="119"/>
                  <a:pt x="109" y="110"/>
                  <a:pt x="109" y="92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09" y="64"/>
                  <a:pt x="100" y="46"/>
                  <a:pt x="82" y="46"/>
                </a:cubicBezTo>
                <a:cubicBezTo>
                  <a:pt x="64" y="46"/>
                  <a:pt x="55" y="64"/>
                  <a:pt x="55" y="73"/>
                </a:cubicBezTo>
                <a:lnTo>
                  <a:pt x="55" y="1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3">
            <a:extLst>
              <a:ext uri="{FF2B5EF4-FFF2-40B4-BE49-F238E27FC236}">
                <a16:creationId xmlns:a16="http://schemas.microsoft.com/office/drawing/2014/main" id="{4E1E4A2F-6611-3F42-AD91-84E4ECEC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787" y="2419995"/>
            <a:ext cx="53235" cy="251664"/>
          </a:xfrm>
          <a:custGeom>
            <a:avLst/>
            <a:gdLst>
              <a:gd name="T0" fmla="*/ 46 w 47"/>
              <a:gd name="T1" fmla="*/ 228 h 229"/>
              <a:gd name="T2" fmla="*/ 46 w 47"/>
              <a:gd name="T3" fmla="*/ 228 h 229"/>
              <a:gd name="T4" fmla="*/ 0 w 47"/>
              <a:gd name="T5" fmla="*/ 228 h 229"/>
              <a:gd name="T6" fmla="*/ 0 w 47"/>
              <a:gd name="T7" fmla="*/ 27 h 229"/>
              <a:gd name="T8" fmla="*/ 28 w 47"/>
              <a:gd name="T9" fmla="*/ 0 h 229"/>
              <a:gd name="T10" fmla="*/ 28 w 47"/>
              <a:gd name="T11" fmla="*/ 0 h 229"/>
              <a:gd name="T12" fmla="*/ 46 w 47"/>
              <a:gd name="T13" fmla="*/ 27 h 229"/>
              <a:gd name="T14" fmla="*/ 46 w 47"/>
              <a:gd name="T15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29">
                <a:moveTo>
                  <a:pt x="46" y="228"/>
                </a:moveTo>
                <a:lnTo>
                  <a:pt x="46" y="228"/>
                </a:lnTo>
                <a:cubicBezTo>
                  <a:pt x="0" y="228"/>
                  <a:pt x="0" y="228"/>
                  <a:pt x="0" y="2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27"/>
                </a:cubicBezTo>
                <a:lnTo>
                  <a:pt x="46" y="2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4">
            <a:extLst>
              <a:ext uri="{FF2B5EF4-FFF2-40B4-BE49-F238E27FC236}">
                <a16:creationId xmlns:a16="http://schemas.microsoft.com/office/drawing/2014/main" id="{25B10527-8B1C-CB4F-8C4E-849B3381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787" y="2216727"/>
            <a:ext cx="62915" cy="140350"/>
          </a:xfrm>
          <a:custGeom>
            <a:avLst/>
            <a:gdLst>
              <a:gd name="T0" fmla="*/ 55 w 56"/>
              <a:gd name="T1" fmla="*/ 128 h 129"/>
              <a:gd name="T2" fmla="*/ 0 w 56"/>
              <a:gd name="T3" fmla="*/ 128 h 129"/>
              <a:gd name="T4" fmla="*/ 0 w 56"/>
              <a:gd name="T5" fmla="*/ 0 h 129"/>
              <a:gd name="T6" fmla="*/ 55 w 56"/>
              <a:gd name="T7" fmla="*/ 0 h 129"/>
              <a:gd name="T8" fmla="*/ 55 w 56"/>
              <a:gd name="T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29">
                <a:moveTo>
                  <a:pt x="55" y="128"/>
                </a:moveTo>
                <a:lnTo>
                  <a:pt x="0" y="128"/>
                </a:lnTo>
                <a:lnTo>
                  <a:pt x="0" y="0"/>
                </a:lnTo>
                <a:lnTo>
                  <a:pt x="55" y="0"/>
                </a:lnTo>
                <a:lnTo>
                  <a:pt x="55" y="1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5">
            <a:extLst>
              <a:ext uri="{FF2B5EF4-FFF2-40B4-BE49-F238E27FC236}">
                <a16:creationId xmlns:a16="http://schemas.microsoft.com/office/drawing/2014/main" id="{1F82CB01-91EB-0448-ACF6-AF012682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1443" y="2337718"/>
            <a:ext cx="590443" cy="372658"/>
          </a:xfrm>
          <a:custGeom>
            <a:avLst/>
            <a:gdLst>
              <a:gd name="T0" fmla="*/ 55 w 540"/>
              <a:gd name="T1" fmla="*/ 0 h 339"/>
              <a:gd name="T2" fmla="*/ 55 w 540"/>
              <a:gd name="T3" fmla="*/ 0 h 339"/>
              <a:gd name="T4" fmla="*/ 55 w 540"/>
              <a:gd name="T5" fmla="*/ 46 h 339"/>
              <a:gd name="T6" fmla="*/ 484 w 540"/>
              <a:gd name="T7" fmla="*/ 46 h 339"/>
              <a:gd name="T8" fmla="*/ 484 w 540"/>
              <a:gd name="T9" fmla="*/ 283 h 339"/>
              <a:gd name="T10" fmla="*/ 484 w 540"/>
              <a:gd name="T11" fmla="*/ 283 h 339"/>
              <a:gd name="T12" fmla="*/ 55 w 540"/>
              <a:gd name="T13" fmla="*/ 283 h 339"/>
              <a:gd name="T14" fmla="*/ 55 w 540"/>
              <a:gd name="T15" fmla="*/ 91 h 339"/>
              <a:gd name="T16" fmla="*/ 28 w 540"/>
              <a:gd name="T17" fmla="*/ 64 h 339"/>
              <a:gd name="T18" fmla="*/ 28 w 540"/>
              <a:gd name="T19" fmla="*/ 64 h 339"/>
              <a:gd name="T20" fmla="*/ 0 w 540"/>
              <a:gd name="T21" fmla="*/ 91 h 339"/>
              <a:gd name="T22" fmla="*/ 0 w 540"/>
              <a:gd name="T23" fmla="*/ 283 h 339"/>
              <a:gd name="T24" fmla="*/ 55 w 540"/>
              <a:gd name="T25" fmla="*/ 338 h 339"/>
              <a:gd name="T26" fmla="*/ 484 w 540"/>
              <a:gd name="T27" fmla="*/ 338 h 339"/>
              <a:gd name="T28" fmla="*/ 539 w 540"/>
              <a:gd name="T29" fmla="*/ 283 h 339"/>
              <a:gd name="T30" fmla="*/ 539 w 540"/>
              <a:gd name="T31" fmla="*/ 0 h 339"/>
              <a:gd name="T32" fmla="*/ 55 w 540"/>
              <a:gd name="T3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0" h="339">
                <a:moveTo>
                  <a:pt x="55" y="0"/>
                </a:moveTo>
                <a:lnTo>
                  <a:pt x="55" y="0"/>
                </a:lnTo>
                <a:cubicBezTo>
                  <a:pt x="55" y="46"/>
                  <a:pt x="55" y="46"/>
                  <a:pt x="55" y="46"/>
                </a:cubicBezTo>
                <a:cubicBezTo>
                  <a:pt x="484" y="46"/>
                  <a:pt x="484" y="46"/>
                  <a:pt x="484" y="46"/>
                </a:cubicBezTo>
                <a:cubicBezTo>
                  <a:pt x="484" y="283"/>
                  <a:pt x="484" y="283"/>
                  <a:pt x="484" y="283"/>
                </a:cubicBezTo>
                <a:lnTo>
                  <a:pt x="484" y="283"/>
                </a:lnTo>
                <a:cubicBezTo>
                  <a:pt x="55" y="283"/>
                  <a:pt x="55" y="283"/>
                  <a:pt x="55" y="283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73"/>
                  <a:pt x="46" y="64"/>
                  <a:pt x="28" y="64"/>
                </a:cubicBezTo>
                <a:lnTo>
                  <a:pt x="28" y="64"/>
                </a:lnTo>
                <a:cubicBezTo>
                  <a:pt x="18" y="64"/>
                  <a:pt x="0" y="73"/>
                  <a:pt x="0" y="91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10"/>
                  <a:pt x="28" y="338"/>
                  <a:pt x="55" y="338"/>
                </a:cubicBezTo>
                <a:cubicBezTo>
                  <a:pt x="484" y="338"/>
                  <a:pt x="484" y="338"/>
                  <a:pt x="484" y="338"/>
                </a:cubicBezTo>
                <a:cubicBezTo>
                  <a:pt x="511" y="338"/>
                  <a:pt x="539" y="310"/>
                  <a:pt x="539" y="283"/>
                </a:cubicBezTo>
                <a:cubicBezTo>
                  <a:pt x="539" y="0"/>
                  <a:pt x="539" y="0"/>
                  <a:pt x="539" y="0"/>
                </a:cubicBezTo>
                <a:lnTo>
                  <a:pt x="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6">
            <a:extLst>
              <a:ext uri="{FF2B5EF4-FFF2-40B4-BE49-F238E27FC236}">
                <a16:creationId xmlns:a16="http://schemas.microsoft.com/office/drawing/2014/main" id="{6891FE95-3547-7443-B672-F56A0796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367" y="2187689"/>
            <a:ext cx="711434" cy="203267"/>
          </a:xfrm>
          <a:custGeom>
            <a:avLst/>
            <a:gdLst>
              <a:gd name="T0" fmla="*/ 575 w 649"/>
              <a:gd name="T1" fmla="*/ 183 h 184"/>
              <a:gd name="T2" fmla="*/ 575 w 649"/>
              <a:gd name="T3" fmla="*/ 183 h 184"/>
              <a:gd name="T4" fmla="*/ 73 w 649"/>
              <a:gd name="T5" fmla="*/ 183 h 184"/>
              <a:gd name="T6" fmla="*/ 0 w 649"/>
              <a:gd name="T7" fmla="*/ 110 h 184"/>
              <a:gd name="T8" fmla="*/ 0 w 649"/>
              <a:gd name="T9" fmla="*/ 73 h 184"/>
              <a:gd name="T10" fmla="*/ 73 w 649"/>
              <a:gd name="T11" fmla="*/ 0 h 184"/>
              <a:gd name="T12" fmla="*/ 575 w 649"/>
              <a:gd name="T13" fmla="*/ 0 h 184"/>
              <a:gd name="T14" fmla="*/ 648 w 649"/>
              <a:gd name="T15" fmla="*/ 73 h 184"/>
              <a:gd name="T16" fmla="*/ 648 w 649"/>
              <a:gd name="T17" fmla="*/ 110 h 184"/>
              <a:gd name="T18" fmla="*/ 575 w 649"/>
              <a:gd name="T19" fmla="*/ 183 h 184"/>
              <a:gd name="T20" fmla="*/ 73 w 649"/>
              <a:gd name="T21" fmla="*/ 55 h 184"/>
              <a:gd name="T22" fmla="*/ 73 w 649"/>
              <a:gd name="T23" fmla="*/ 55 h 184"/>
              <a:gd name="T24" fmla="*/ 55 w 649"/>
              <a:gd name="T25" fmla="*/ 73 h 184"/>
              <a:gd name="T26" fmla="*/ 55 w 649"/>
              <a:gd name="T27" fmla="*/ 110 h 184"/>
              <a:gd name="T28" fmla="*/ 73 w 649"/>
              <a:gd name="T29" fmla="*/ 137 h 184"/>
              <a:gd name="T30" fmla="*/ 575 w 649"/>
              <a:gd name="T31" fmla="*/ 137 h 184"/>
              <a:gd name="T32" fmla="*/ 594 w 649"/>
              <a:gd name="T33" fmla="*/ 110 h 184"/>
              <a:gd name="T34" fmla="*/ 594 w 649"/>
              <a:gd name="T35" fmla="*/ 73 h 184"/>
              <a:gd name="T36" fmla="*/ 575 w 649"/>
              <a:gd name="T37" fmla="*/ 55 h 184"/>
              <a:gd name="T38" fmla="*/ 73 w 649"/>
              <a:gd name="T39" fmla="*/ 5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9" h="184">
                <a:moveTo>
                  <a:pt x="575" y="183"/>
                </a:moveTo>
                <a:lnTo>
                  <a:pt x="575" y="183"/>
                </a:lnTo>
                <a:cubicBezTo>
                  <a:pt x="73" y="183"/>
                  <a:pt x="73" y="183"/>
                  <a:pt x="73" y="183"/>
                </a:cubicBezTo>
                <a:cubicBezTo>
                  <a:pt x="37" y="183"/>
                  <a:pt x="0" y="155"/>
                  <a:pt x="0" y="11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7"/>
                  <a:pt x="37" y="0"/>
                  <a:pt x="73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612" y="0"/>
                  <a:pt x="648" y="27"/>
                  <a:pt x="648" y="73"/>
                </a:cubicBezTo>
                <a:cubicBezTo>
                  <a:pt x="648" y="110"/>
                  <a:pt x="648" y="110"/>
                  <a:pt x="648" y="110"/>
                </a:cubicBezTo>
                <a:cubicBezTo>
                  <a:pt x="648" y="155"/>
                  <a:pt x="612" y="183"/>
                  <a:pt x="575" y="183"/>
                </a:cubicBezTo>
                <a:close/>
                <a:moveTo>
                  <a:pt x="73" y="55"/>
                </a:moveTo>
                <a:lnTo>
                  <a:pt x="73" y="55"/>
                </a:lnTo>
                <a:cubicBezTo>
                  <a:pt x="64" y="55"/>
                  <a:pt x="55" y="64"/>
                  <a:pt x="55" y="73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9"/>
                  <a:pt x="64" y="137"/>
                  <a:pt x="73" y="137"/>
                </a:cubicBezTo>
                <a:cubicBezTo>
                  <a:pt x="575" y="137"/>
                  <a:pt x="575" y="137"/>
                  <a:pt x="575" y="137"/>
                </a:cubicBezTo>
                <a:cubicBezTo>
                  <a:pt x="584" y="137"/>
                  <a:pt x="594" y="119"/>
                  <a:pt x="594" y="110"/>
                </a:cubicBezTo>
                <a:cubicBezTo>
                  <a:pt x="594" y="73"/>
                  <a:pt x="594" y="73"/>
                  <a:pt x="594" y="73"/>
                </a:cubicBezTo>
                <a:cubicBezTo>
                  <a:pt x="594" y="64"/>
                  <a:pt x="584" y="55"/>
                  <a:pt x="575" y="55"/>
                </a:cubicBezTo>
                <a:lnTo>
                  <a:pt x="73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84843A81-2D52-8847-91F5-E6D39613720A}"/>
              </a:ext>
            </a:extLst>
          </p:cNvPr>
          <p:cNvGrpSpPr/>
          <p:nvPr/>
        </p:nvGrpSpPr>
        <p:grpSpPr>
          <a:xfrm>
            <a:off x="16083746" y="2945803"/>
            <a:ext cx="2605836" cy="1039133"/>
            <a:chOff x="5334786" y="11363681"/>
            <a:chExt cx="4041983" cy="1039133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7363D321-3CE6-824F-928A-7FFF3E871466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3F416407-DF19-C748-8BA8-AB02BEC263B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07A6DA54-EB71-EC48-8260-E008A5025603}"/>
              </a:ext>
            </a:extLst>
          </p:cNvPr>
          <p:cNvGrpSpPr/>
          <p:nvPr/>
        </p:nvGrpSpPr>
        <p:grpSpPr>
          <a:xfrm>
            <a:off x="12311199" y="6775296"/>
            <a:ext cx="2605836" cy="1039133"/>
            <a:chOff x="5334786" y="11363681"/>
            <a:chExt cx="4041983" cy="103913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32FAE1D-87AE-8945-A86D-A2A1119F5916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87EF89AD-7364-3040-A9D1-E58E0C83C2A4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54">
            <a:extLst>
              <a:ext uri="{FF2B5EF4-FFF2-40B4-BE49-F238E27FC236}">
                <a16:creationId xmlns:a16="http://schemas.microsoft.com/office/drawing/2014/main" id="{1744C9B0-5AC0-4F45-AF3B-1CE9EAEFCA01}"/>
              </a:ext>
            </a:extLst>
          </p:cNvPr>
          <p:cNvGrpSpPr/>
          <p:nvPr/>
        </p:nvGrpSpPr>
        <p:grpSpPr>
          <a:xfrm>
            <a:off x="16100685" y="6740287"/>
            <a:ext cx="2605836" cy="1039133"/>
            <a:chOff x="5334786" y="11363681"/>
            <a:chExt cx="4041983" cy="1039133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6E09A6B-9D8D-5C4D-8C38-77EE02A39BCB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AD6BF9D8-6997-224B-8727-644B3BAC0D8F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54">
            <a:extLst>
              <a:ext uri="{FF2B5EF4-FFF2-40B4-BE49-F238E27FC236}">
                <a16:creationId xmlns:a16="http://schemas.microsoft.com/office/drawing/2014/main" id="{64C4AEF6-672E-C14C-9C65-776994887AF3}"/>
              </a:ext>
            </a:extLst>
          </p:cNvPr>
          <p:cNvGrpSpPr/>
          <p:nvPr/>
        </p:nvGrpSpPr>
        <p:grpSpPr>
          <a:xfrm>
            <a:off x="16112784" y="10381147"/>
            <a:ext cx="2605836" cy="1039133"/>
            <a:chOff x="5334786" y="11363681"/>
            <a:chExt cx="4041983" cy="1039133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538A4A4F-F2B2-AE4E-8679-C4C8D6396F7D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3FDBD4F-0161-C24A-82DE-B62C6078C45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9C00FD84-D1BB-6D42-A7FD-609389183DE9}"/>
              </a:ext>
            </a:extLst>
          </p:cNvPr>
          <p:cNvGrpSpPr/>
          <p:nvPr/>
        </p:nvGrpSpPr>
        <p:grpSpPr>
          <a:xfrm>
            <a:off x="19932690" y="6824588"/>
            <a:ext cx="2605836" cy="1039133"/>
            <a:chOff x="5334786" y="11363681"/>
            <a:chExt cx="4041983" cy="1039133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19B42771-BA99-E24A-A367-A52BD7C48A28}"/>
                </a:ext>
              </a:extLst>
            </p:cNvPr>
            <p:cNvSpPr txBox="1"/>
            <p:nvPr/>
          </p:nvSpPr>
          <p:spPr>
            <a:xfrm>
              <a:off x="6164440" y="1136368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3ADBFFB2-6475-FB4E-8581-93468B4B390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B92080-240F-CA4D-AD7D-15D4A024D580}"/>
              </a:ext>
            </a:extLst>
          </p:cNvPr>
          <p:cNvGrpSpPr/>
          <p:nvPr/>
        </p:nvGrpSpPr>
        <p:grpSpPr>
          <a:xfrm>
            <a:off x="1666239" y="5758902"/>
            <a:ext cx="8026556" cy="2596395"/>
            <a:chOff x="2499601" y="-1755437"/>
            <a:chExt cx="8026556" cy="25963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F39C95A3-CB1B-8846-B8AF-0AC16270DAB9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A0A72C9A-109F-9042-AB01-9B10DFB2CCD4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99">
            <a:extLst>
              <a:ext uri="{FF2B5EF4-FFF2-40B4-BE49-F238E27FC236}">
                <a16:creationId xmlns:a16="http://schemas.microsoft.com/office/drawing/2014/main" id="{E96F410A-52BB-F141-A72A-C5199A977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16" y="1859491"/>
            <a:ext cx="9992328" cy="9992327"/>
          </a:xfrm>
          <a:custGeom>
            <a:avLst/>
            <a:gdLst>
              <a:gd name="T0" fmla="*/ 6389 w 12770"/>
              <a:gd name="T1" fmla="*/ 12769 h 12770"/>
              <a:gd name="T2" fmla="*/ 6389 w 12770"/>
              <a:gd name="T3" fmla="*/ 12769 h 12770"/>
              <a:gd name="T4" fmla="*/ 0 w 12770"/>
              <a:gd name="T5" fmla="*/ 6390 h 12770"/>
              <a:gd name="T6" fmla="*/ 6389 w 12770"/>
              <a:gd name="T7" fmla="*/ 0 h 12770"/>
              <a:gd name="T8" fmla="*/ 12769 w 12770"/>
              <a:gd name="T9" fmla="*/ 6390 h 12770"/>
              <a:gd name="T10" fmla="*/ 6389 w 12770"/>
              <a:gd name="T11" fmla="*/ 12769 h 1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70" h="12770">
                <a:moveTo>
                  <a:pt x="6389" y="12769"/>
                </a:moveTo>
                <a:lnTo>
                  <a:pt x="6389" y="12769"/>
                </a:lnTo>
                <a:cubicBezTo>
                  <a:pt x="2859" y="12769"/>
                  <a:pt x="0" y="9920"/>
                  <a:pt x="0" y="6390"/>
                </a:cubicBezTo>
                <a:cubicBezTo>
                  <a:pt x="0" y="2860"/>
                  <a:pt x="2859" y="0"/>
                  <a:pt x="6389" y="0"/>
                </a:cubicBezTo>
                <a:cubicBezTo>
                  <a:pt x="9920" y="0"/>
                  <a:pt x="12769" y="2860"/>
                  <a:pt x="12769" y="6390"/>
                </a:cubicBezTo>
                <a:cubicBezTo>
                  <a:pt x="12769" y="9920"/>
                  <a:pt x="9920" y="12769"/>
                  <a:pt x="6389" y="12769"/>
                </a:cubicBezTo>
              </a:path>
            </a:pathLst>
          </a:custGeom>
          <a:solidFill>
            <a:srgbClr val="1A8075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00">
            <a:extLst>
              <a:ext uri="{FF2B5EF4-FFF2-40B4-BE49-F238E27FC236}">
                <a16:creationId xmlns:a16="http://schemas.microsoft.com/office/drawing/2014/main" id="{0E6D53EF-0A4B-994D-81E2-C18FBDE1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16" y="1859491"/>
            <a:ext cx="4999613" cy="4999613"/>
          </a:xfrm>
          <a:custGeom>
            <a:avLst/>
            <a:gdLst>
              <a:gd name="T0" fmla="*/ 3377 w 6390"/>
              <a:gd name="T1" fmla="*/ 3376 h 6391"/>
              <a:gd name="T2" fmla="*/ 3377 w 6390"/>
              <a:gd name="T3" fmla="*/ 3376 h 6391"/>
              <a:gd name="T4" fmla="*/ 1870 w 6390"/>
              <a:gd name="T5" fmla="*/ 1870 h 6391"/>
              <a:gd name="T6" fmla="*/ 3377 w 6390"/>
              <a:gd name="T7" fmla="*/ 3376 h 6391"/>
              <a:gd name="T8" fmla="*/ 6389 w 6390"/>
              <a:gd name="T9" fmla="*/ 2134 h 6391"/>
              <a:gd name="T10" fmla="*/ 6389 w 6390"/>
              <a:gd name="T11" fmla="*/ 0 h 6391"/>
              <a:gd name="T12" fmla="*/ 0 w 6390"/>
              <a:gd name="T13" fmla="*/ 6390 h 6391"/>
              <a:gd name="T14" fmla="*/ 2134 w 6390"/>
              <a:gd name="T15" fmla="*/ 6390 h 6391"/>
              <a:gd name="T16" fmla="*/ 3377 w 6390"/>
              <a:gd name="T17" fmla="*/ 3376 h 6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90" h="6391">
                <a:moveTo>
                  <a:pt x="3377" y="3376"/>
                </a:moveTo>
                <a:lnTo>
                  <a:pt x="3377" y="3376"/>
                </a:lnTo>
                <a:cubicBezTo>
                  <a:pt x="1870" y="1870"/>
                  <a:pt x="1870" y="1870"/>
                  <a:pt x="1870" y="1870"/>
                </a:cubicBezTo>
                <a:cubicBezTo>
                  <a:pt x="3377" y="3376"/>
                  <a:pt x="3377" y="3376"/>
                  <a:pt x="3377" y="3376"/>
                </a:cubicBezTo>
                <a:cubicBezTo>
                  <a:pt x="4147" y="2607"/>
                  <a:pt x="5213" y="2134"/>
                  <a:pt x="6389" y="2134"/>
                </a:cubicBezTo>
                <a:cubicBezTo>
                  <a:pt x="6389" y="0"/>
                  <a:pt x="6389" y="0"/>
                  <a:pt x="6389" y="0"/>
                </a:cubicBezTo>
                <a:cubicBezTo>
                  <a:pt x="2859" y="0"/>
                  <a:pt x="0" y="2860"/>
                  <a:pt x="0" y="6390"/>
                </a:cubicBezTo>
                <a:cubicBezTo>
                  <a:pt x="2134" y="6390"/>
                  <a:pt x="2134" y="6390"/>
                  <a:pt x="2134" y="6390"/>
                </a:cubicBezTo>
                <a:cubicBezTo>
                  <a:pt x="2134" y="5213"/>
                  <a:pt x="2607" y="4147"/>
                  <a:pt x="3377" y="337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01">
            <a:extLst>
              <a:ext uri="{FF2B5EF4-FFF2-40B4-BE49-F238E27FC236}">
                <a16:creationId xmlns:a16="http://schemas.microsoft.com/office/drawing/2014/main" id="{E1F5612D-1C82-E746-96CD-10B74D57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1859491"/>
            <a:ext cx="4992712" cy="4999613"/>
          </a:xfrm>
          <a:custGeom>
            <a:avLst/>
            <a:gdLst>
              <a:gd name="T0" fmla="*/ 3003 w 6381"/>
              <a:gd name="T1" fmla="*/ 3376 h 6391"/>
              <a:gd name="T2" fmla="*/ 3003 w 6381"/>
              <a:gd name="T3" fmla="*/ 3376 h 6391"/>
              <a:gd name="T4" fmla="*/ 4510 w 6381"/>
              <a:gd name="T5" fmla="*/ 1870 h 6391"/>
              <a:gd name="T6" fmla="*/ 3003 w 6381"/>
              <a:gd name="T7" fmla="*/ 3376 h 6391"/>
              <a:gd name="T8" fmla="*/ 4257 w 6381"/>
              <a:gd name="T9" fmla="*/ 6390 h 6391"/>
              <a:gd name="T10" fmla="*/ 6380 w 6381"/>
              <a:gd name="T11" fmla="*/ 6390 h 6391"/>
              <a:gd name="T12" fmla="*/ 0 w 6381"/>
              <a:gd name="T13" fmla="*/ 0 h 6391"/>
              <a:gd name="T14" fmla="*/ 0 w 6381"/>
              <a:gd name="T15" fmla="*/ 2134 h 6391"/>
              <a:gd name="T16" fmla="*/ 3003 w 6381"/>
              <a:gd name="T17" fmla="*/ 3376 h 6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81" h="6391">
                <a:moveTo>
                  <a:pt x="3003" y="3376"/>
                </a:moveTo>
                <a:lnTo>
                  <a:pt x="3003" y="3376"/>
                </a:lnTo>
                <a:cubicBezTo>
                  <a:pt x="4510" y="1870"/>
                  <a:pt x="4510" y="1870"/>
                  <a:pt x="4510" y="1870"/>
                </a:cubicBezTo>
                <a:cubicBezTo>
                  <a:pt x="3003" y="3376"/>
                  <a:pt x="3003" y="3376"/>
                  <a:pt x="3003" y="3376"/>
                </a:cubicBezTo>
                <a:cubicBezTo>
                  <a:pt x="3773" y="4147"/>
                  <a:pt x="4257" y="5213"/>
                  <a:pt x="4257" y="6390"/>
                </a:cubicBezTo>
                <a:cubicBezTo>
                  <a:pt x="6380" y="6390"/>
                  <a:pt x="6380" y="6390"/>
                  <a:pt x="6380" y="6390"/>
                </a:cubicBezTo>
                <a:cubicBezTo>
                  <a:pt x="6380" y="2860"/>
                  <a:pt x="3531" y="0"/>
                  <a:pt x="0" y="0"/>
                </a:cubicBezTo>
                <a:cubicBezTo>
                  <a:pt x="0" y="2134"/>
                  <a:pt x="0" y="2134"/>
                  <a:pt x="0" y="2134"/>
                </a:cubicBezTo>
                <a:cubicBezTo>
                  <a:pt x="1177" y="2134"/>
                  <a:pt x="2233" y="2607"/>
                  <a:pt x="3003" y="337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02">
            <a:extLst>
              <a:ext uri="{FF2B5EF4-FFF2-40B4-BE49-F238E27FC236}">
                <a16:creationId xmlns:a16="http://schemas.microsoft.com/office/drawing/2014/main" id="{EE054C69-0EAC-854B-AE0D-30FDF4DA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6859104"/>
            <a:ext cx="4992712" cy="4992715"/>
          </a:xfrm>
          <a:custGeom>
            <a:avLst/>
            <a:gdLst>
              <a:gd name="T0" fmla="*/ 4257 w 6381"/>
              <a:gd name="T1" fmla="*/ 0 h 6380"/>
              <a:gd name="T2" fmla="*/ 4257 w 6381"/>
              <a:gd name="T3" fmla="*/ 0 h 6380"/>
              <a:gd name="T4" fmla="*/ 3003 w 6381"/>
              <a:gd name="T5" fmla="*/ 3013 h 6380"/>
              <a:gd name="T6" fmla="*/ 4510 w 6381"/>
              <a:gd name="T7" fmla="*/ 4509 h 6380"/>
              <a:gd name="T8" fmla="*/ 3003 w 6381"/>
              <a:gd name="T9" fmla="*/ 3013 h 6380"/>
              <a:gd name="T10" fmla="*/ 0 w 6381"/>
              <a:gd name="T11" fmla="*/ 4256 h 6380"/>
              <a:gd name="T12" fmla="*/ 0 w 6381"/>
              <a:gd name="T13" fmla="*/ 6379 h 6380"/>
              <a:gd name="T14" fmla="*/ 6380 w 6381"/>
              <a:gd name="T15" fmla="*/ 0 h 6380"/>
              <a:gd name="T16" fmla="*/ 4257 w 6381"/>
              <a:gd name="T17" fmla="*/ 0 h 6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81" h="6380">
                <a:moveTo>
                  <a:pt x="4257" y="0"/>
                </a:moveTo>
                <a:lnTo>
                  <a:pt x="4257" y="0"/>
                </a:lnTo>
                <a:cubicBezTo>
                  <a:pt x="4257" y="1176"/>
                  <a:pt x="3773" y="2243"/>
                  <a:pt x="3003" y="3013"/>
                </a:cubicBezTo>
                <a:cubicBezTo>
                  <a:pt x="4510" y="4509"/>
                  <a:pt x="4510" y="4509"/>
                  <a:pt x="4510" y="4509"/>
                </a:cubicBezTo>
                <a:cubicBezTo>
                  <a:pt x="3003" y="3013"/>
                  <a:pt x="3003" y="3013"/>
                  <a:pt x="3003" y="3013"/>
                </a:cubicBezTo>
                <a:cubicBezTo>
                  <a:pt x="2233" y="3783"/>
                  <a:pt x="1177" y="4256"/>
                  <a:pt x="0" y="4256"/>
                </a:cubicBezTo>
                <a:cubicBezTo>
                  <a:pt x="0" y="6379"/>
                  <a:pt x="0" y="6379"/>
                  <a:pt x="0" y="6379"/>
                </a:cubicBezTo>
                <a:cubicBezTo>
                  <a:pt x="3531" y="6379"/>
                  <a:pt x="6380" y="3530"/>
                  <a:pt x="6380" y="0"/>
                </a:cubicBezTo>
                <a:lnTo>
                  <a:pt x="425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03">
            <a:extLst>
              <a:ext uri="{FF2B5EF4-FFF2-40B4-BE49-F238E27FC236}">
                <a16:creationId xmlns:a16="http://schemas.microsoft.com/office/drawing/2014/main" id="{B5AEF77D-95D3-594D-AFA8-02172696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816" y="6859104"/>
            <a:ext cx="4999613" cy="4992715"/>
          </a:xfrm>
          <a:custGeom>
            <a:avLst/>
            <a:gdLst>
              <a:gd name="T0" fmla="*/ 3377 w 6390"/>
              <a:gd name="T1" fmla="*/ 3013 h 6380"/>
              <a:gd name="T2" fmla="*/ 3377 w 6390"/>
              <a:gd name="T3" fmla="*/ 3013 h 6380"/>
              <a:gd name="T4" fmla="*/ 1870 w 6390"/>
              <a:gd name="T5" fmla="*/ 4509 h 6380"/>
              <a:gd name="T6" fmla="*/ 3377 w 6390"/>
              <a:gd name="T7" fmla="*/ 3013 h 6380"/>
              <a:gd name="T8" fmla="*/ 2134 w 6390"/>
              <a:gd name="T9" fmla="*/ 0 h 6380"/>
              <a:gd name="T10" fmla="*/ 0 w 6390"/>
              <a:gd name="T11" fmla="*/ 0 h 6380"/>
              <a:gd name="T12" fmla="*/ 6389 w 6390"/>
              <a:gd name="T13" fmla="*/ 6379 h 6380"/>
              <a:gd name="T14" fmla="*/ 6389 w 6390"/>
              <a:gd name="T15" fmla="*/ 4256 h 6380"/>
              <a:gd name="T16" fmla="*/ 3377 w 6390"/>
              <a:gd name="T17" fmla="*/ 3013 h 6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90" h="6380">
                <a:moveTo>
                  <a:pt x="3377" y="3013"/>
                </a:moveTo>
                <a:lnTo>
                  <a:pt x="3377" y="3013"/>
                </a:lnTo>
                <a:cubicBezTo>
                  <a:pt x="1870" y="4509"/>
                  <a:pt x="1870" y="4509"/>
                  <a:pt x="1870" y="4509"/>
                </a:cubicBezTo>
                <a:cubicBezTo>
                  <a:pt x="3377" y="3013"/>
                  <a:pt x="3377" y="3013"/>
                  <a:pt x="3377" y="3013"/>
                </a:cubicBezTo>
                <a:cubicBezTo>
                  <a:pt x="2607" y="2243"/>
                  <a:pt x="2134" y="1176"/>
                  <a:pt x="213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30"/>
                  <a:pt x="2859" y="6379"/>
                  <a:pt x="6389" y="6379"/>
                </a:cubicBezTo>
                <a:cubicBezTo>
                  <a:pt x="6389" y="4256"/>
                  <a:pt x="6389" y="4256"/>
                  <a:pt x="6389" y="4256"/>
                </a:cubicBezTo>
                <a:cubicBezTo>
                  <a:pt x="5213" y="4256"/>
                  <a:pt x="4147" y="3783"/>
                  <a:pt x="3377" y="301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04">
            <a:extLst>
              <a:ext uri="{FF2B5EF4-FFF2-40B4-BE49-F238E27FC236}">
                <a16:creationId xmlns:a16="http://schemas.microsoft.com/office/drawing/2014/main" id="{7F172AF1-36E3-084E-B65C-02521D1F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805" y="3529480"/>
            <a:ext cx="3329624" cy="3329624"/>
          </a:xfrm>
          <a:custGeom>
            <a:avLst/>
            <a:gdLst>
              <a:gd name="T0" fmla="*/ 1243 w 4256"/>
              <a:gd name="T1" fmla="*/ 1242 h 4257"/>
              <a:gd name="T2" fmla="*/ 1243 w 4256"/>
              <a:gd name="T3" fmla="*/ 1242 h 4257"/>
              <a:gd name="T4" fmla="*/ 0 w 4256"/>
              <a:gd name="T5" fmla="*/ 4256 h 4257"/>
              <a:gd name="T6" fmla="*/ 2122 w 4256"/>
              <a:gd name="T7" fmla="*/ 4256 h 4257"/>
              <a:gd name="T8" fmla="*/ 2749 w 4256"/>
              <a:gd name="T9" fmla="*/ 2750 h 4257"/>
              <a:gd name="T10" fmla="*/ 4255 w 4256"/>
              <a:gd name="T11" fmla="*/ 2122 h 4257"/>
              <a:gd name="T12" fmla="*/ 4255 w 4256"/>
              <a:gd name="T13" fmla="*/ 0 h 4257"/>
              <a:gd name="T14" fmla="*/ 1243 w 4256"/>
              <a:gd name="T15" fmla="*/ 1242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6" h="4257">
                <a:moveTo>
                  <a:pt x="1243" y="1242"/>
                </a:moveTo>
                <a:lnTo>
                  <a:pt x="1243" y="1242"/>
                </a:lnTo>
                <a:cubicBezTo>
                  <a:pt x="473" y="2013"/>
                  <a:pt x="0" y="3079"/>
                  <a:pt x="0" y="4256"/>
                </a:cubicBezTo>
                <a:cubicBezTo>
                  <a:pt x="2122" y="4256"/>
                  <a:pt x="2122" y="4256"/>
                  <a:pt x="2122" y="4256"/>
                </a:cubicBezTo>
                <a:cubicBezTo>
                  <a:pt x="2122" y="3662"/>
                  <a:pt x="2365" y="3134"/>
                  <a:pt x="2749" y="2750"/>
                </a:cubicBezTo>
                <a:cubicBezTo>
                  <a:pt x="3134" y="2365"/>
                  <a:pt x="3662" y="2122"/>
                  <a:pt x="4255" y="2122"/>
                </a:cubicBezTo>
                <a:cubicBezTo>
                  <a:pt x="4255" y="0"/>
                  <a:pt x="4255" y="0"/>
                  <a:pt x="4255" y="0"/>
                </a:cubicBezTo>
                <a:cubicBezTo>
                  <a:pt x="3079" y="0"/>
                  <a:pt x="2013" y="473"/>
                  <a:pt x="1243" y="124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05">
            <a:extLst>
              <a:ext uri="{FF2B5EF4-FFF2-40B4-BE49-F238E27FC236}">
                <a16:creationId xmlns:a16="http://schemas.microsoft.com/office/drawing/2014/main" id="{4B967AFA-B328-8C42-8170-616AA102D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3529480"/>
            <a:ext cx="3333076" cy="3329624"/>
          </a:xfrm>
          <a:custGeom>
            <a:avLst/>
            <a:gdLst>
              <a:gd name="T0" fmla="*/ 3003 w 4258"/>
              <a:gd name="T1" fmla="*/ 1242 h 4257"/>
              <a:gd name="T2" fmla="*/ 3003 w 4258"/>
              <a:gd name="T3" fmla="*/ 1242 h 4257"/>
              <a:gd name="T4" fmla="*/ 0 w 4258"/>
              <a:gd name="T5" fmla="*/ 0 h 4257"/>
              <a:gd name="T6" fmla="*/ 0 w 4258"/>
              <a:gd name="T7" fmla="*/ 2122 h 4257"/>
              <a:gd name="T8" fmla="*/ 1507 w 4258"/>
              <a:gd name="T9" fmla="*/ 2750 h 4257"/>
              <a:gd name="T10" fmla="*/ 2123 w 4258"/>
              <a:gd name="T11" fmla="*/ 4256 h 4257"/>
              <a:gd name="T12" fmla="*/ 4257 w 4258"/>
              <a:gd name="T13" fmla="*/ 4256 h 4257"/>
              <a:gd name="T14" fmla="*/ 3003 w 4258"/>
              <a:gd name="T15" fmla="*/ 1242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8" h="4257">
                <a:moveTo>
                  <a:pt x="3003" y="1242"/>
                </a:moveTo>
                <a:lnTo>
                  <a:pt x="3003" y="1242"/>
                </a:lnTo>
                <a:cubicBezTo>
                  <a:pt x="2233" y="473"/>
                  <a:pt x="1177" y="0"/>
                  <a:pt x="0" y="0"/>
                </a:cubicBezTo>
                <a:cubicBezTo>
                  <a:pt x="0" y="2122"/>
                  <a:pt x="0" y="2122"/>
                  <a:pt x="0" y="2122"/>
                </a:cubicBezTo>
                <a:cubicBezTo>
                  <a:pt x="583" y="2122"/>
                  <a:pt x="1122" y="2365"/>
                  <a:pt x="1507" y="2750"/>
                </a:cubicBezTo>
                <a:cubicBezTo>
                  <a:pt x="1892" y="3134"/>
                  <a:pt x="2123" y="3662"/>
                  <a:pt x="2123" y="4256"/>
                </a:cubicBezTo>
                <a:cubicBezTo>
                  <a:pt x="4257" y="4256"/>
                  <a:pt x="4257" y="4256"/>
                  <a:pt x="4257" y="4256"/>
                </a:cubicBezTo>
                <a:cubicBezTo>
                  <a:pt x="4257" y="3079"/>
                  <a:pt x="3773" y="2013"/>
                  <a:pt x="3003" y="124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06">
            <a:extLst>
              <a:ext uri="{FF2B5EF4-FFF2-40B4-BE49-F238E27FC236}">
                <a16:creationId xmlns:a16="http://schemas.microsoft.com/office/drawing/2014/main" id="{26A836A0-D4D0-DA4D-A1B3-FC4969DE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805" y="6859104"/>
            <a:ext cx="3329624" cy="3329626"/>
          </a:xfrm>
          <a:custGeom>
            <a:avLst/>
            <a:gdLst>
              <a:gd name="T0" fmla="*/ 2749 w 4256"/>
              <a:gd name="T1" fmla="*/ 1506 h 4257"/>
              <a:gd name="T2" fmla="*/ 2749 w 4256"/>
              <a:gd name="T3" fmla="*/ 1506 h 4257"/>
              <a:gd name="T4" fmla="*/ 2122 w 4256"/>
              <a:gd name="T5" fmla="*/ 0 h 4257"/>
              <a:gd name="T6" fmla="*/ 0 w 4256"/>
              <a:gd name="T7" fmla="*/ 0 h 4257"/>
              <a:gd name="T8" fmla="*/ 1243 w 4256"/>
              <a:gd name="T9" fmla="*/ 3013 h 4257"/>
              <a:gd name="T10" fmla="*/ 4255 w 4256"/>
              <a:gd name="T11" fmla="*/ 4256 h 4257"/>
              <a:gd name="T12" fmla="*/ 4255 w 4256"/>
              <a:gd name="T13" fmla="*/ 2122 h 4257"/>
              <a:gd name="T14" fmla="*/ 2749 w 4256"/>
              <a:gd name="T15" fmla="*/ 1506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6" h="4257">
                <a:moveTo>
                  <a:pt x="2749" y="1506"/>
                </a:moveTo>
                <a:lnTo>
                  <a:pt x="2749" y="1506"/>
                </a:lnTo>
                <a:cubicBezTo>
                  <a:pt x="2365" y="1121"/>
                  <a:pt x="2122" y="582"/>
                  <a:pt x="21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76"/>
                  <a:pt x="473" y="2243"/>
                  <a:pt x="1243" y="3013"/>
                </a:cubicBezTo>
                <a:cubicBezTo>
                  <a:pt x="2013" y="3783"/>
                  <a:pt x="3079" y="4256"/>
                  <a:pt x="4255" y="4256"/>
                </a:cubicBezTo>
                <a:cubicBezTo>
                  <a:pt x="4255" y="2122"/>
                  <a:pt x="4255" y="2122"/>
                  <a:pt x="4255" y="2122"/>
                </a:cubicBezTo>
                <a:cubicBezTo>
                  <a:pt x="3662" y="2122"/>
                  <a:pt x="3134" y="1891"/>
                  <a:pt x="2749" y="15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07">
            <a:extLst>
              <a:ext uri="{FF2B5EF4-FFF2-40B4-BE49-F238E27FC236}">
                <a16:creationId xmlns:a16="http://schemas.microsoft.com/office/drawing/2014/main" id="{E763F992-D948-3D41-90EC-1967D31E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6859104"/>
            <a:ext cx="3333076" cy="3329626"/>
          </a:xfrm>
          <a:custGeom>
            <a:avLst/>
            <a:gdLst>
              <a:gd name="T0" fmla="*/ 2123 w 4258"/>
              <a:gd name="T1" fmla="*/ 0 h 4257"/>
              <a:gd name="T2" fmla="*/ 2123 w 4258"/>
              <a:gd name="T3" fmla="*/ 0 h 4257"/>
              <a:gd name="T4" fmla="*/ 1507 w 4258"/>
              <a:gd name="T5" fmla="*/ 1506 h 4257"/>
              <a:gd name="T6" fmla="*/ 0 w 4258"/>
              <a:gd name="T7" fmla="*/ 2122 h 4257"/>
              <a:gd name="T8" fmla="*/ 0 w 4258"/>
              <a:gd name="T9" fmla="*/ 4256 h 4257"/>
              <a:gd name="T10" fmla="*/ 3003 w 4258"/>
              <a:gd name="T11" fmla="*/ 3013 h 4257"/>
              <a:gd name="T12" fmla="*/ 4257 w 4258"/>
              <a:gd name="T13" fmla="*/ 0 h 4257"/>
              <a:gd name="T14" fmla="*/ 2123 w 4258"/>
              <a:gd name="T15" fmla="*/ 0 h 4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8" h="4257">
                <a:moveTo>
                  <a:pt x="2123" y="0"/>
                </a:moveTo>
                <a:lnTo>
                  <a:pt x="2123" y="0"/>
                </a:lnTo>
                <a:cubicBezTo>
                  <a:pt x="2123" y="582"/>
                  <a:pt x="1892" y="1121"/>
                  <a:pt x="1507" y="1506"/>
                </a:cubicBezTo>
                <a:cubicBezTo>
                  <a:pt x="1122" y="1891"/>
                  <a:pt x="583" y="2122"/>
                  <a:pt x="0" y="2122"/>
                </a:cubicBezTo>
                <a:cubicBezTo>
                  <a:pt x="0" y="4256"/>
                  <a:pt x="0" y="4256"/>
                  <a:pt x="0" y="4256"/>
                </a:cubicBezTo>
                <a:cubicBezTo>
                  <a:pt x="1177" y="4256"/>
                  <a:pt x="2233" y="3783"/>
                  <a:pt x="3003" y="3013"/>
                </a:cubicBezTo>
                <a:cubicBezTo>
                  <a:pt x="3773" y="2243"/>
                  <a:pt x="4257" y="1176"/>
                  <a:pt x="4257" y="0"/>
                </a:cubicBezTo>
                <a:lnTo>
                  <a:pt x="212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08">
            <a:extLst>
              <a:ext uri="{FF2B5EF4-FFF2-40B4-BE49-F238E27FC236}">
                <a16:creationId xmlns:a16="http://schemas.microsoft.com/office/drawing/2014/main" id="{4C747FAE-E629-D54C-B7D2-301C5DDA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440" y="5189116"/>
            <a:ext cx="1669989" cy="1669989"/>
          </a:xfrm>
          <a:custGeom>
            <a:avLst/>
            <a:gdLst>
              <a:gd name="T0" fmla="*/ 627 w 2134"/>
              <a:gd name="T1" fmla="*/ 628 h 2135"/>
              <a:gd name="T2" fmla="*/ 627 w 2134"/>
              <a:gd name="T3" fmla="*/ 628 h 2135"/>
              <a:gd name="T4" fmla="*/ 0 w 2134"/>
              <a:gd name="T5" fmla="*/ 2134 h 2135"/>
              <a:gd name="T6" fmla="*/ 2133 w 2134"/>
              <a:gd name="T7" fmla="*/ 2134 h 2135"/>
              <a:gd name="T8" fmla="*/ 2133 w 2134"/>
              <a:gd name="T9" fmla="*/ 0 h 2135"/>
              <a:gd name="T10" fmla="*/ 627 w 2134"/>
              <a:gd name="T11" fmla="*/ 628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4" h="2135">
                <a:moveTo>
                  <a:pt x="627" y="628"/>
                </a:moveTo>
                <a:lnTo>
                  <a:pt x="627" y="628"/>
                </a:lnTo>
                <a:cubicBezTo>
                  <a:pt x="243" y="1012"/>
                  <a:pt x="0" y="1540"/>
                  <a:pt x="0" y="2134"/>
                </a:cubicBezTo>
                <a:cubicBezTo>
                  <a:pt x="2133" y="2134"/>
                  <a:pt x="2133" y="2134"/>
                  <a:pt x="2133" y="2134"/>
                </a:cubicBezTo>
                <a:cubicBezTo>
                  <a:pt x="2133" y="0"/>
                  <a:pt x="2133" y="0"/>
                  <a:pt x="2133" y="0"/>
                </a:cubicBezTo>
                <a:cubicBezTo>
                  <a:pt x="1540" y="0"/>
                  <a:pt x="1012" y="243"/>
                  <a:pt x="627" y="628"/>
                </a:cubicBezTo>
              </a:path>
            </a:pathLst>
          </a:custGeom>
          <a:solidFill>
            <a:srgbClr val="242B39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09">
            <a:extLst>
              <a:ext uri="{FF2B5EF4-FFF2-40B4-BE49-F238E27FC236}">
                <a16:creationId xmlns:a16="http://schemas.microsoft.com/office/drawing/2014/main" id="{C8D43039-B4D5-454A-9765-D1B17B35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440" y="6859104"/>
            <a:ext cx="1669989" cy="1659639"/>
          </a:xfrm>
          <a:custGeom>
            <a:avLst/>
            <a:gdLst>
              <a:gd name="T0" fmla="*/ 0 w 2134"/>
              <a:gd name="T1" fmla="*/ 0 h 2123"/>
              <a:gd name="T2" fmla="*/ 0 w 2134"/>
              <a:gd name="T3" fmla="*/ 0 h 2123"/>
              <a:gd name="T4" fmla="*/ 627 w 2134"/>
              <a:gd name="T5" fmla="*/ 1506 h 2123"/>
              <a:gd name="T6" fmla="*/ 2133 w 2134"/>
              <a:gd name="T7" fmla="*/ 2122 h 2123"/>
              <a:gd name="T8" fmla="*/ 2133 w 2134"/>
              <a:gd name="T9" fmla="*/ 0 h 2123"/>
              <a:gd name="T10" fmla="*/ 0 w 2134"/>
              <a:gd name="T11" fmla="*/ 0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4" h="2123">
                <a:moveTo>
                  <a:pt x="0" y="0"/>
                </a:moveTo>
                <a:lnTo>
                  <a:pt x="0" y="0"/>
                </a:lnTo>
                <a:cubicBezTo>
                  <a:pt x="0" y="582"/>
                  <a:pt x="243" y="1121"/>
                  <a:pt x="627" y="1506"/>
                </a:cubicBezTo>
                <a:cubicBezTo>
                  <a:pt x="1012" y="1891"/>
                  <a:pt x="1540" y="2122"/>
                  <a:pt x="2133" y="2122"/>
                </a:cubicBezTo>
                <a:cubicBezTo>
                  <a:pt x="2133" y="0"/>
                  <a:pt x="2133" y="0"/>
                  <a:pt x="2133" y="0"/>
                </a:cubicBezTo>
                <a:lnTo>
                  <a:pt x="0" y="0"/>
                </a:lnTo>
              </a:path>
            </a:pathLst>
          </a:custGeom>
          <a:solidFill>
            <a:srgbClr val="242B39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10">
            <a:extLst>
              <a:ext uri="{FF2B5EF4-FFF2-40B4-BE49-F238E27FC236}">
                <a16:creationId xmlns:a16="http://schemas.microsoft.com/office/drawing/2014/main" id="{59EAF28E-4EFB-C143-8FFD-ED74795C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5189116"/>
            <a:ext cx="1663087" cy="1669989"/>
          </a:xfrm>
          <a:custGeom>
            <a:avLst/>
            <a:gdLst>
              <a:gd name="T0" fmla="*/ 1507 w 2124"/>
              <a:gd name="T1" fmla="*/ 628 h 2135"/>
              <a:gd name="T2" fmla="*/ 1507 w 2124"/>
              <a:gd name="T3" fmla="*/ 628 h 2135"/>
              <a:gd name="T4" fmla="*/ 0 w 2124"/>
              <a:gd name="T5" fmla="*/ 0 h 2135"/>
              <a:gd name="T6" fmla="*/ 0 w 2124"/>
              <a:gd name="T7" fmla="*/ 2134 h 2135"/>
              <a:gd name="T8" fmla="*/ 2123 w 2124"/>
              <a:gd name="T9" fmla="*/ 2134 h 2135"/>
              <a:gd name="T10" fmla="*/ 1507 w 2124"/>
              <a:gd name="T11" fmla="*/ 628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4" h="2135">
                <a:moveTo>
                  <a:pt x="1507" y="628"/>
                </a:moveTo>
                <a:lnTo>
                  <a:pt x="1507" y="628"/>
                </a:lnTo>
                <a:cubicBezTo>
                  <a:pt x="1122" y="243"/>
                  <a:pt x="583" y="0"/>
                  <a:pt x="0" y="0"/>
                </a:cubicBezTo>
                <a:cubicBezTo>
                  <a:pt x="0" y="2134"/>
                  <a:pt x="0" y="2134"/>
                  <a:pt x="0" y="2134"/>
                </a:cubicBezTo>
                <a:cubicBezTo>
                  <a:pt x="2123" y="2134"/>
                  <a:pt x="2123" y="2134"/>
                  <a:pt x="2123" y="2134"/>
                </a:cubicBezTo>
                <a:cubicBezTo>
                  <a:pt x="2123" y="1540"/>
                  <a:pt x="1892" y="1012"/>
                  <a:pt x="1507" y="628"/>
                </a:cubicBezTo>
              </a:path>
            </a:pathLst>
          </a:custGeom>
          <a:solidFill>
            <a:srgbClr val="242B39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11">
            <a:extLst>
              <a:ext uri="{FF2B5EF4-FFF2-40B4-BE49-F238E27FC236}">
                <a16:creationId xmlns:a16="http://schemas.microsoft.com/office/drawing/2014/main" id="{6C182F65-6391-374A-8FF4-4FABDDEA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79" y="6859104"/>
            <a:ext cx="1663087" cy="1659639"/>
          </a:xfrm>
          <a:custGeom>
            <a:avLst/>
            <a:gdLst>
              <a:gd name="T0" fmla="*/ 0 w 2124"/>
              <a:gd name="T1" fmla="*/ 0 h 2123"/>
              <a:gd name="T2" fmla="*/ 0 w 2124"/>
              <a:gd name="T3" fmla="*/ 0 h 2123"/>
              <a:gd name="T4" fmla="*/ 0 w 2124"/>
              <a:gd name="T5" fmla="*/ 2122 h 2123"/>
              <a:gd name="T6" fmla="*/ 1507 w 2124"/>
              <a:gd name="T7" fmla="*/ 1506 h 2123"/>
              <a:gd name="T8" fmla="*/ 2123 w 2124"/>
              <a:gd name="T9" fmla="*/ 0 h 2123"/>
              <a:gd name="T10" fmla="*/ 0 w 2124"/>
              <a:gd name="T11" fmla="*/ 0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4" h="2123">
                <a:moveTo>
                  <a:pt x="0" y="0"/>
                </a:moveTo>
                <a:lnTo>
                  <a:pt x="0" y="0"/>
                </a:lnTo>
                <a:cubicBezTo>
                  <a:pt x="0" y="2122"/>
                  <a:pt x="0" y="2122"/>
                  <a:pt x="0" y="2122"/>
                </a:cubicBezTo>
                <a:cubicBezTo>
                  <a:pt x="583" y="2122"/>
                  <a:pt x="1122" y="1891"/>
                  <a:pt x="1507" y="1506"/>
                </a:cubicBezTo>
                <a:cubicBezTo>
                  <a:pt x="1892" y="1121"/>
                  <a:pt x="2123" y="582"/>
                  <a:pt x="2123" y="0"/>
                </a:cubicBezTo>
                <a:lnTo>
                  <a:pt x="0" y="0"/>
                </a:lnTo>
              </a:path>
            </a:pathLst>
          </a:custGeom>
          <a:solidFill>
            <a:srgbClr val="242B39"/>
          </a:solidFill>
          <a:ln w="9525" cap="flat">
            <a:solidFill>
              <a:srgbClr val="E8E8E8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12">
            <a:extLst>
              <a:ext uri="{FF2B5EF4-FFF2-40B4-BE49-F238E27FC236}">
                <a16:creationId xmlns:a16="http://schemas.microsoft.com/office/drawing/2014/main" id="{C3DB0F68-2079-444A-8123-7B5270E2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450" y="6213883"/>
            <a:ext cx="131115" cy="182869"/>
          </a:xfrm>
          <a:custGeom>
            <a:avLst/>
            <a:gdLst>
              <a:gd name="T0" fmla="*/ 165 w 166"/>
              <a:gd name="T1" fmla="*/ 231 h 232"/>
              <a:gd name="T2" fmla="*/ 165 w 166"/>
              <a:gd name="T3" fmla="*/ 231 h 232"/>
              <a:gd name="T4" fmla="*/ 0 w 166"/>
              <a:gd name="T5" fmla="*/ 231 h 232"/>
              <a:gd name="T6" fmla="*/ 0 w 166"/>
              <a:gd name="T7" fmla="*/ 33 h 232"/>
              <a:gd name="T8" fmla="*/ 33 w 166"/>
              <a:gd name="T9" fmla="*/ 0 h 232"/>
              <a:gd name="T10" fmla="*/ 132 w 166"/>
              <a:gd name="T11" fmla="*/ 0 h 232"/>
              <a:gd name="T12" fmla="*/ 165 w 166"/>
              <a:gd name="T13" fmla="*/ 33 h 232"/>
              <a:gd name="T14" fmla="*/ 165 w 166"/>
              <a:gd name="T15" fmla="*/ 231 h 232"/>
              <a:gd name="T16" fmla="*/ 33 w 166"/>
              <a:gd name="T17" fmla="*/ 198 h 232"/>
              <a:gd name="T18" fmla="*/ 33 w 166"/>
              <a:gd name="T19" fmla="*/ 198 h 232"/>
              <a:gd name="T20" fmla="*/ 132 w 166"/>
              <a:gd name="T21" fmla="*/ 198 h 232"/>
              <a:gd name="T22" fmla="*/ 132 w 166"/>
              <a:gd name="T23" fmla="*/ 33 h 232"/>
              <a:gd name="T24" fmla="*/ 132 w 166"/>
              <a:gd name="T25" fmla="*/ 33 h 232"/>
              <a:gd name="T26" fmla="*/ 33 w 166"/>
              <a:gd name="T27" fmla="*/ 33 h 232"/>
              <a:gd name="T28" fmla="*/ 33 w 166"/>
              <a:gd name="T29" fmla="*/ 33 h 232"/>
              <a:gd name="T30" fmla="*/ 33 w 166"/>
              <a:gd name="T31" fmla="*/ 19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32">
                <a:moveTo>
                  <a:pt x="165" y="231"/>
                </a:moveTo>
                <a:lnTo>
                  <a:pt x="165" y="231"/>
                </a:lnTo>
                <a:cubicBezTo>
                  <a:pt x="0" y="231"/>
                  <a:pt x="0" y="231"/>
                  <a:pt x="0" y="23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2"/>
                  <a:pt x="22" y="0"/>
                  <a:pt x="33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4" y="0"/>
                  <a:pt x="165" y="22"/>
                  <a:pt x="165" y="33"/>
                </a:cubicBezTo>
                <a:lnTo>
                  <a:pt x="165" y="231"/>
                </a:lnTo>
                <a:close/>
                <a:moveTo>
                  <a:pt x="33" y="198"/>
                </a:moveTo>
                <a:lnTo>
                  <a:pt x="33" y="198"/>
                </a:lnTo>
                <a:cubicBezTo>
                  <a:pt x="132" y="198"/>
                  <a:pt x="132" y="198"/>
                  <a:pt x="132" y="198"/>
                </a:cubicBezTo>
                <a:cubicBezTo>
                  <a:pt x="132" y="33"/>
                  <a:pt x="132" y="33"/>
                  <a:pt x="132" y="33"/>
                </a:cubicBezTo>
                <a:lnTo>
                  <a:pt x="132" y="33"/>
                </a:lnTo>
                <a:cubicBezTo>
                  <a:pt x="33" y="33"/>
                  <a:pt x="33" y="33"/>
                  <a:pt x="33" y="33"/>
                </a:cubicBezTo>
                <a:lnTo>
                  <a:pt x="33" y="33"/>
                </a:lnTo>
                <a:lnTo>
                  <a:pt x="33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13">
            <a:extLst>
              <a:ext uri="{FF2B5EF4-FFF2-40B4-BE49-F238E27FC236}">
                <a16:creationId xmlns:a16="http://schemas.microsoft.com/office/drawing/2014/main" id="{681D3BB3-6FDF-1D4F-8AD5-99A60DBE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88" y="6172477"/>
            <a:ext cx="369191" cy="224274"/>
          </a:xfrm>
          <a:custGeom>
            <a:avLst/>
            <a:gdLst>
              <a:gd name="T0" fmla="*/ 419 w 474"/>
              <a:gd name="T1" fmla="*/ 286 h 287"/>
              <a:gd name="T2" fmla="*/ 419 w 474"/>
              <a:gd name="T3" fmla="*/ 286 h 287"/>
              <a:gd name="T4" fmla="*/ 55 w 474"/>
              <a:gd name="T5" fmla="*/ 286 h 287"/>
              <a:gd name="T6" fmla="*/ 0 w 474"/>
              <a:gd name="T7" fmla="*/ 242 h 287"/>
              <a:gd name="T8" fmla="*/ 0 w 474"/>
              <a:gd name="T9" fmla="*/ 55 h 287"/>
              <a:gd name="T10" fmla="*/ 23 w 474"/>
              <a:gd name="T11" fmla="*/ 33 h 287"/>
              <a:gd name="T12" fmla="*/ 23 w 474"/>
              <a:gd name="T13" fmla="*/ 33 h 287"/>
              <a:gd name="T14" fmla="*/ 44 w 474"/>
              <a:gd name="T15" fmla="*/ 55 h 287"/>
              <a:gd name="T16" fmla="*/ 44 w 474"/>
              <a:gd name="T17" fmla="*/ 242 h 287"/>
              <a:gd name="T18" fmla="*/ 55 w 474"/>
              <a:gd name="T19" fmla="*/ 242 h 287"/>
              <a:gd name="T20" fmla="*/ 419 w 474"/>
              <a:gd name="T21" fmla="*/ 242 h 287"/>
              <a:gd name="T22" fmla="*/ 429 w 474"/>
              <a:gd name="T23" fmla="*/ 242 h 287"/>
              <a:gd name="T24" fmla="*/ 429 w 474"/>
              <a:gd name="T25" fmla="*/ 0 h 287"/>
              <a:gd name="T26" fmla="*/ 473 w 474"/>
              <a:gd name="T27" fmla="*/ 0 h 287"/>
              <a:gd name="T28" fmla="*/ 473 w 474"/>
              <a:gd name="T29" fmla="*/ 242 h 287"/>
              <a:gd name="T30" fmla="*/ 419 w 474"/>
              <a:gd name="T31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4" h="287">
                <a:moveTo>
                  <a:pt x="419" y="286"/>
                </a:moveTo>
                <a:lnTo>
                  <a:pt x="419" y="286"/>
                </a:lnTo>
                <a:cubicBezTo>
                  <a:pt x="55" y="286"/>
                  <a:pt x="55" y="286"/>
                  <a:pt x="55" y="286"/>
                </a:cubicBezTo>
                <a:cubicBezTo>
                  <a:pt x="23" y="286"/>
                  <a:pt x="0" y="264"/>
                  <a:pt x="0" y="24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4"/>
                  <a:pt x="11" y="33"/>
                  <a:pt x="23" y="33"/>
                </a:cubicBezTo>
                <a:lnTo>
                  <a:pt x="23" y="33"/>
                </a:lnTo>
                <a:cubicBezTo>
                  <a:pt x="33" y="33"/>
                  <a:pt x="44" y="44"/>
                  <a:pt x="44" y="55"/>
                </a:cubicBezTo>
                <a:cubicBezTo>
                  <a:pt x="44" y="242"/>
                  <a:pt x="44" y="242"/>
                  <a:pt x="44" y="242"/>
                </a:cubicBezTo>
                <a:cubicBezTo>
                  <a:pt x="44" y="242"/>
                  <a:pt x="44" y="242"/>
                  <a:pt x="55" y="242"/>
                </a:cubicBezTo>
                <a:cubicBezTo>
                  <a:pt x="419" y="242"/>
                  <a:pt x="419" y="242"/>
                  <a:pt x="419" y="242"/>
                </a:cubicBezTo>
                <a:lnTo>
                  <a:pt x="429" y="242"/>
                </a:lnTo>
                <a:cubicBezTo>
                  <a:pt x="429" y="0"/>
                  <a:pt x="429" y="0"/>
                  <a:pt x="429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473" y="242"/>
                  <a:pt x="473" y="242"/>
                  <a:pt x="473" y="242"/>
                </a:cubicBezTo>
                <a:cubicBezTo>
                  <a:pt x="473" y="264"/>
                  <a:pt x="451" y="286"/>
                  <a:pt x="419" y="2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14">
            <a:extLst>
              <a:ext uri="{FF2B5EF4-FFF2-40B4-BE49-F238E27FC236}">
                <a16:creationId xmlns:a16="http://schemas.microsoft.com/office/drawing/2014/main" id="{A8AD21B0-DE0F-004E-8149-008E835D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434" y="6017209"/>
            <a:ext cx="414047" cy="172519"/>
          </a:xfrm>
          <a:custGeom>
            <a:avLst/>
            <a:gdLst>
              <a:gd name="T0" fmla="*/ 452 w 529"/>
              <a:gd name="T1" fmla="*/ 220 h 221"/>
              <a:gd name="T2" fmla="*/ 452 w 529"/>
              <a:gd name="T3" fmla="*/ 220 h 221"/>
              <a:gd name="T4" fmla="*/ 385 w 529"/>
              <a:gd name="T5" fmla="*/ 187 h 221"/>
              <a:gd name="T6" fmla="*/ 330 w 529"/>
              <a:gd name="T7" fmla="*/ 220 h 221"/>
              <a:gd name="T8" fmla="*/ 264 w 529"/>
              <a:gd name="T9" fmla="*/ 187 h 221"/>
              <a:gd name="T10" fmla="*/ 209 w 529"/>
              <a:gd name="T11" fmla="*/ 220 h 221"/>
              <a:gd name="T12" fmla="*/ 144 w 529"/>
              <a:gd name="T13" fmla="*/ 187 h 221"/>
              <a:gd name="T14" fmla="*/ 77 w 529"/>
              <a:gd name="T15" fmla="*/ 220 h 221"/>
              <a:gd name="T16" fmla="*/ 0 w 529"/>
              <a:gd name="T17" fmla="*/ 132 h 221"/>
              <a:gd name="T18" fmla="*/ 0 w 529"/>
              <a:gd name="T19" fmla="*/ 121 h 221"/>
              <a:gd name="T20" fmla="*/ 66 w 529"/>
              <a:gd name="T21" fmla="*/ 22 h 221"/>
              <a:gd name="T22" fmla="*/ 110 w 529"/>
              <a:gd name="T23" fmla="*/ 0 h 221"/>
              <a:gd name="T24" fmla="*/ 418 w 529"/>
              <a:gd name="T25" fmla="*/ 0 h 221"/>
              <a:gd name="T26" fmla="*/ 418 w 529"/>
              <a:gd name="T27" fmla="*/ 0 h 221"/>
              <a:gd name="T28" fmla="*/ 462 w 529"/>
              <a:gd name="T29" fmla="*/ 22 h 221"/>
              <a:gd name="T30" fmla="*/ 528 w 529"/>
              <a:gd name="T31" fmla="*/ 132 h 221"/>
              <a:gd name="T32" fmla="*/ 528 w 529"/>
              <a:gd name="T33" fmla="*/ 132 h 221"/>
              <a:gd name="T34" fmla="*/ 452 w 529"/>
              <a:gd name="T35" fmla="*/ 220 h 221"/>
              <a:gd name="T36" fmla="*/ 385 w 529"/>
              <a:gd name="T37" fmla="*/ 132 h 221"/>
              <a:gd name="T38" fmla="*/ 385 w 529"/>
              <a:gd name="T39" fmla="*/ 132 h 221"/>
              <a:gd name="T40" fmla="*/ 385 w 529"/>
              <a:gd name="T41" fmla="*/ 132 h 221"/>
              <a:gd name="T42" fmla="*/ 408 w 529"/>
              <a:gd name="T43" fmla="*/ 154 h 221"/>
              <a:gd name="T44" fmla="*/ 452 w 529"/>
              <a:gd name="T45" fmla="*/ 176 h 221"/>
              <a:gd name="T46" fmla="*/ 484 w 529"/>
              <a:gd name="T47" fmla="*/ 144 h 221"/>
              <a:gd name="T48" fmla="*/ 429 w 529"/>
              <a:gd name="T49" fmla="*/ 44 h 221"/>
              <a:gd name="T50" fmla="*/ 110 w 529"/>
              <a:gd name="T51" fmla="*/ 44 h 221"/>
              <a:gd name="T52" fmla="*/ 110 w 529"/>
              <a:gd name="T53" fmla="*/ 44 h 221"/>
              <a:gd name="T54" fmla="*/ 44 w 529"/>
              <a:gd name="T55" fmla="*/ 144 h 221"/>
              <a:gd name="T56" fmla="*/ 77 w 529"/>
              <a:gd name="T57" fmla="*/ 176 h 221"/>
              <a:gd name="T58" fmla="*/ 121 w 529"/>
              <a:gd name="T59" fmla="*/ 154 h 221"/>
              <a:gd name="T60" fmla="*/ 144 w 529"/>
              <a:gd name="T61" fmla="*/ 132 h 221"/>
              <a:gd name="T62" fmla="*/ 144 w 529"/>
              <a:gd name="T63" fmla="*/ 132 h 221"/>
              <a:gd name="T64" fmla="*/ 165 w 529"/>
              <a:gd name="T65" fmla="*/ 154 h 221"/>
              <a:gd name="T66" fmla="*/ 209 w 529"/>
              <a:gd name="T67" fmla="*/ 176 h 221"/>
              <a:gd name="T68" fmla="*/ 242 w 529"/>
              <a:gd name="T69" fmla="*/ 154 h 221"/>
              <a:gd name="T70" fmla="*/ 264 w 529"/>
              <a:gd name="T71" fmla="*/ 132 h 221"/>
              <a:gd name="T72" fmla="*/ 264 w 529"/>
              <a:gd name="T73" fmla="*/ 132 h 221"/>
              <a:gd name="T74" fmla="*/ 286 w 529"/>
              <a:gd name="T75" fmla="*/ 154 h 221"/>
              <a:gd name="T76" fmla="*/ 330 w 529"/>
              <a:gd name="T77" fmla="*/ 176 h 221"/>
              <a:gd name="T78" fmla="*/ 364 w 529"/>
              <a:gd name="T79" fmla="*/ 154 h 221"/>
              <a:gd name="T80" fmla="*/ 385 w 529"/>
              <a:gd name="T81" fmla="*/ 13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9" h="221">
                <a:moveTo>
                  <a:pt x="452" y="220"/>
                </a:moveTo>
                <a:lnTo>
                  <a:pt x="452" y="220"/>
                </a:lnTo>
                <a:cubicBezTo>
                  <a:pt x="418" y="220"/>
                  <a:pt x="396" y="209"/>
                  <a:pt x="385" y="187"/>
                </a:cubicBezTo>
                <a:cubicBezTo>
                  <a:pt x="374" y="209"/>
                  <a:pt x="352" y="220"/>
                  <a:pt x="330" y="220"/>
                </a:cubicBezTo>
                <a:cubicBezTo>
                  <a:pt x="297" y="220"/>
                  <a:pt x="276" y="209"/>
                  <a:pt x="264" y="187"/>
                </a:cubicBezTo>
                <a:cubicBezTo>
                  <a:pt x="253" y="209"/>
                  <a:pt x="232" y="220"/>
                  <a:pt x="209" y="220"/>
                </a:cubicBezTo>
                <a:cubicBezTo>
                  <a:pt x="176" y="220"/>
                  <a:pt x="154" y="209"/>
                  <a:pt x="144" y="187"/>
                </a:cubicBezTo>
                <a:cubicBezTo>
                  <a:pt x="121" y="209"/>
                  <a:pt x="100" y="220"/>
                  <a:pt x="77" y="220"/>
                </a:cubicBezTo>
                <a:cubicBezTo>
                  <a:pt x="33" y="220"/>
                  <a:pt x="0" y="176"/>
                  <a:pt x="0" y="132"/>
                </a:cubicBezTo>
                <a:cubicBezTo>
                  <a:pt x="0" y="121"/>
                  <a:pt x="0" y="121"/>
                  <a:pt x="0" y="121"/>
                </a:cubicBezTo>
                <a:cubicBezTo>
                  <a:pt x="66" y="22"/>
                  <a:pt x="66" y="22"/>
                  <a:pt x="66" y="22"/>
                </a:cubicBezTo>
                <a:cubicBezTo>
                  <a:pt x="77" y="12"/>
                  <a:pt x="88" y="0"/>
                  <a:pt x="110" y="0"/>
                </a:cubicBezTo>
                <a:cubicBezTo>
                  <a:pt x="418" y="0"/>
                  <a:pt x="418" y="0"/>
                  <a:pt x="418" y="0"/>
                </a:cubicBezTo>
                <a:lnTo>
                  <a:pt x="418" y="0"/>
                </a:lnTo>
                <a:cubicBezTo>
                  <a:pt x="440" y="0"/>
                  <a:pt x="452" y="12"/>
                  <a:pt x="462" y="22"/>
                </a:cubicBezTo>
                <a:cubicBezTo>
                  <a:pt x="528" y="132"/>
                  <a:pt x="528" y="132"/>
                  <a:pt x="528" y="132"/>
                </a:cubicBezTo>
                <a:lnTo>
                  <a:pt x="528" y="132"/>
                </a:lnTo>
                <a:cubicBezTo>
                  <a:pt x="528" y="176"/>
                  <a:pt x="495" y="220"/>
                  <a:pt x="452" y="220"/>
                </a:cubicBezTo>
                <a:close/>
                <a:moveTo>
                  <a:pt x="385" y="132"/>
                </a:moveTo>
                <a:lnTo>
                  <a:pt x="385" y="132"/>
                </a:lnTo>
                <a:lnTo>
                  <a:pt x="385" y="132"/>
                </a:lnTo>
                <a:cubicBezTo>
                  <a:pt x="396" y="132"/>
                  <a:pt x="408" y="144"/>
                  <a:pt x="408" y="154"/>
                </a:cubicBezTo>
                <a:cubicBezTo>
                  <a:pt x="418" y="165"/>
                  <a:pt x="429" y="176"/>
                  <a:pt x="452" y="176"/>
                </a:cubicBezTo>
                <a:cubicBezTo>
                  <a:pt x="473" y="176"/>
                  <a:pt x="484" y="165"/>
                  <a:pt x="484" y="144"/>
                </a:cubicBezTo>
                <a:cubicBezTo>
                  <a:pt x="429" y="44"/>
                  <a:pt x="429" y="44"/>
                  <a:pt x="429" y="44"/>
                </a:cubicBezTo>
                <a:cubicBezTo>
                  <a:pt x="110" y="44"/>
                  <a:pt x="110" y="44"/>
                  <a:pt x="110" y="44"/>
                </a:cubicBezTo>
                <a:lnTo>
                  <a:pt x="110" y="44"/>
                </a:lnTo>
                <a:cubicBezTo>
                  <a:pt x="44" y="144"/>
                  <a:pt x="44" y="144"/>
                  <a:pt x="44" y="144"/>
                </a:cubicBezTo>
                <a:cubicBezTo>
                  <a:pt x="44" y="154"/>
                  <a:pt x="56" y="176"/>
                  <a:pt x="77" y="176"/>
                </a:cubicBezTo>
                <a:cubicBezTo>
                  <a:pt x="100" y="176"/>
                  <a:pt x="110" y="165"/>
                  <a:pt x="121" y="154"/>
                </a:cubicBezTo>
                <a:cubicBezTo>
                  <a:pt x="121" y="144"/>
                  <a:pt x="132" y="132"/>
                  <a:pt x="144" y="132"/>
                </a:cubicBezTo>
                <a:lnTo>
                  <a:pt x="144" y="132"/>
                </a:lnTo>
                <a:cubicBezTo>
                  <a:pt x="154" y="132"/>
                  <a:pt x="165" y="144"/>
                  <a:pt x="165" y="154"/>
                </a:cubicBezTo>
                <a:cubicBezTo>
                  <a:pt x="176" y="165"/>
                  <a:pt x="188" y="176"/>
                  <a:pt x="209" y="176"/>
                </a:cubicBezTo>
                <a:cubicBezTo>
                  <a:pt x="220" y="176"/>
                  <a:pt x="232" y="165"/>
                  <a:pt x="242" y="154"/>
                </a:cubicBezTo>
                <a:cubicBezTo>
                  <a:pt x="242" y="144"/>
                  <a:pt x="253" y="132"/>
                  <a:pt x="264" y="132"/>
                </a:cubicBezTo>
                <a:lnTo>
                  <a:pt x="264" y="132"/>
                </a:lnTo>
                <a:cubicBezTo>
                  <a:pt x="276" y="132"/>
                  <a:pt x="286" y="144"/>
                  <a:pt x="286" y="154"/>
                </a:cubicBezTo>
                <a:cubicBezTo>
                  <a:pt x="297" y="165"/>
                  <a:pt x="308" y="176"/>
                  <a:pt x="330" y="176"/>
                </a:cubicBezTo>
                <a:cubicBezTo>
                  <a:pt x="341" y="176"/>
                  <a:pt x="352" y="165"/>
                  <a:pt x="364" y="154"/>
                </a:cubicBezTo>
                <a:cubicBezTo>
                  <a:pt x="364" y="144"/>
                  <a:pt x="374" y="132"/>
                  <a:pt x="385" y="1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15">
            <a:extLst>
              <a:ext uri="{FF2B5EF4-FFF2-40B4-BE49-F238E27FC236}">
                <a16:creationId xmlns:a16="http://schemas.microsoft.com/office/drawing/2014/main" id="{B91030AC-5E6E-F844-B512-3A711DB1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215" y="7531931"/>
            <a:ext cx="103511" cy="27603"/>
          </a:xfrm>
          <a:custGeom>
            <a:avLst/>
            <a:gdLst>
              <a:gd name="T0" fmla="*/ 132 w 133"/>
              <a:gd name="T1" fmla="*/ 33 h 34"/>
              <a:gd name="T2" fmla="*/ 0 w 133"/>
              <a:gd name="T3" fmla="*/ 33 h 34"/>
              <a:gd name="T4" fmla="*/ 0 w 133"/>
              <a:gd name="T5" fmla="*/ 0 h 34"/>
              <a:gd name="T6" fmla="*/ 132 w 133"/>
              <a:gd name="T7" fmla="*/ 0 h 34"/>
              <a:gd name="T8" fmla="*/ 132 w 133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34">
                <a:moveTo>
                  <a:pt x="132" y="33"/>
                </a:moveTo>
                <a:lnTo>
                  <a:pt x="0" y="33"/>
                </a:lnTo>
                <a:lnTo>
                  <a:pt x="0" y="0"/>
                </a:lnTo>
                <a:lnTo>
                  <a:pt x="132" y="0"/>
                </a:lnTo>
                <a:lnTo>
                  <a:pt x="132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16">
            <a:extLst>
              <a:ext uri="{FF2B5EF4-FFF2-40B4-BE49-F238E27FC236}">
                <a16:creationId xmlns:a16="http://schemas.microsoft.com/office/drawing/2014/main" id="{AA1C1A59-618F-A54C-BFC8-87F2CFED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116" y="7462923"/>
            <a:ext cx="113862" cy="200122"/>
          </a:xfrm>
          <a:custGeom>
            <a:avLst/>
            <a:gdLst>
              <a:gd name="T0" fmla="*/ 55 w 144"/>
              <a:gd name="T1" fmla="*/ 0 h 254"/>
              <a:gd name="T2" fmla="*/ 55 w 144"/>
              <a:gd name="T3" fmla="*/ 0 h 254"/>
              <a:gd name="T4" fmla="*/ 0 w 144"/>
              <a:gd name="T5" fmla="*/ 0 h 254"/>
              <a:gd name="T6" fmla="*/ 0 w 144"/>
              <a:gd name="T7" fmla="*/ 22 h 254"/>
              <a:gd name="T8" fmla="*/ 44 w 144"/>
              <a:gd name="T9" fmla="*/ 22 h 254"/>
              <a:gd name="T10" fmla="*/ 55 w 144"/>
              <a:gd name="T11" fmla="*/ 33 h 254"/>
              <a:gd name="T12" fmla="*/ 111 w 144"/>
              <a:gd name="T13" fmla="*/ 88 h 254"/>
              <a:gd name="T14" fmla="*/ 111 w 144"/>
              <a:gd name="T15" fmla="*/ 220 h 254"/>
              <a:gd name="T16" fmla="*/ 23 w 144"/>
              <a:gd name="T17" fmla="*/ 220 h 254"/>
              <a:gd name="T18" fmla="*/ 33 w 144"/>
              <a:gd name="T19" fmla="*/ 231 h 254"/>
              <a:gd name="T20" fmla="*/ 23 w 144"/>
              <a:gd name="T21" fmla="*/ 253 h 254"/>
              <a:gd name="T22" fmla="*/ 111 w 144"/>
              <a:gd name="T23" fmla="*/ 253 h 254"/>
              <a:gd name="T24" fmla="*/ 143 w 144"/>
              <a:gd name="T25" fmla="*/ 220 h 254"/>
              <a:gd name="T26" fmla="*/ 143 w 144"/>
              <a:gd name="T27" fmla="*/ 88 h 254"/>
              <a:gd name="T28" fmla="*/ 143 w 144"/>
              <a:gd name="T29" fmla="*/ 77 h 254"/>
              <a:gd name="T30" fmla="*/ 77 w 144"/>
              <a:gd name="T31" fmla="*/ 0 h 254"/>
              <a:gd name="T32" fmla="*/ 55 w 144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4" h="254">
                <a:moveTo>
                  <a:pt x="55" y="0"/>
                </a:moveTo>
                <a:lnTo>
                  <a:pt x="55" y="0"/>
                </a:lnTo>
                <a:cubicBezTo>
                  <a:pt x="0" y="0"/>
                  <a:pt x="0" y="0"/>
                  <a:pt x="0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55" y="22"/>
                  <a:pt x="55" y="33"/>
                  <a:pt x="55" y="33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111" y="220"/>
                  <a:pt x="111" y="220"/>
                  <a:pt x="111" y="220"/>
                </a:cubicBezTo>
                <a:cubicBezTo>
                  <a:pt x="23" y="220"/>
                  <a:pt x="23" y="220"/>
                  <a:pt x="23" y="220"/>
                </a:cubicBezTo>
                <a:cubicBezTo>
                  <a:pt x="33" y="220"/>
                  <a:pt x="33" y="231"/>
                  <a:pt x="33" y="231"/>
                </a:cubicBezTo>
                <a:cubicBezTo>
                  <a:pt x="33" y="242"/>
                  <a:pt x="23" y="242"/>
                  <a:pt x="23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21" y="253"/>
                  <a:pt x="143" y="242"/>
                  <a:pt x="143" y="220"/>
                </a:cubicBezTo>
                <a:cubicBezTo>
                  <a:pt x="143" y="88"/>
                  <a:pt x="143" y="88"/>
                  <a:pt x="143" y="88"/>
                </a:cubicBezTo>
                <a:lnTo>
                  <a:pt x="143" y="77"/>
                </a:lnTo>
                <a:cubicBezTo>
                  <a:pt x="77" y="0"/>
                  <a:pt x="77" y="0"/>
                  <a:pt x="77" y="0"/>
                </a:cubicBezTo>
                <a:cubicBezTo>
                  <a:pt x="67" y="0"/>
                  <a:pt x="67" y="0"/>
                  <a:pt x="5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17">
            <a:extLst>
              <a:ext uri="{FF2B5EF4-FFF2-40B4-BE49-F238E27FC236}">
                <a16:creationId xmlns:a16="http://schemas.microsoft.com/office/drawing/2014/main" id="{52E99570-6E15-5846-9F32-ED709EA3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946" y="7635443"/>
            <a:ext cx="131115" cy="27603"/>
          </a:xfrm>
          <a:custGeom>
            <a:avLst/>
            <a:gdLst>
              <a:gd name="T0" fmla="*/ 165 w 166"/>
              <a:gd name="T1" fmla="*/ 0 h 34"/>
              <a:gd name="T2" fmla="*/ 165 w 166"/>
              <a:gd name="T3" fmla="*/ 0 h 34"/>
              <a:gd name="T4" fmla="*/ 12 w 166"/>
              <a:gd name="T5" fmla="*/ 0 h 34"/>
              <a:gd name="T6" fmla="*/ 12 w 166"/>
              <a:gd name="T7" fmla="*/ 11 h 34"/>
              <a:gd name="T8" fmla="*/ 0 w 166"/>
              <a:gd name="T9" fmla="*/ 33 h 34"/>
              <a:gd name="T10" fmla="*/ 165 w 166"/>
              <a:gd name="T11" fmla="*/ 33 h 34"/>
              <a:gd name="T12" fmla="*/ 154 w 166"/>
              <a:gd name="T13" fmla="*/ 11 h 34"/>
              <a:gd name="T14" fmla="*/ 165 w 166"/>
              <a:gd name="T1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34">
                <a:moveTo>
                  <a:pt x="165" y="0"/>
                </a:moveTo>
                <a:lnTo>
                  <a:pt x="165" y="0"/>
                </a:lnTo>
                <a:cubicBezTo>
                  <a:pt x="12" y="0"/>
                  <a:pt x="12" y="0"/>
                  <a:pt x="12" y="0"/>
                </a:cubicBezTo>
                <a:lnTo>
                  <a:pt x="12" y="11"/>
                </a:lnTo>
                <a:cubicBezTo>
                  <a:pt x="12" y="22"/>
                  <a:pt x="12" y="33"/>
                  <a:pt x="0" y="33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54" y="33"/>
                  <a:pt x="154" y="22"/>
                  <a:pt x="154" y="11"/>
                </a:cubicBezTo>
                <a:cubicBezTo>
                  <a:pt x="154" y="11"/>
                  <a:pt x="154" y="0"/>
                  <a:pt x="1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18">
            <a:extLst>
              <a:ext uri="{FF2B5EF4-FFF2-40B4-BE49-F238E27FC236}">
                <a16:creationId xmlns:a16="http://schemas.microsoft.com/office/drawing/2014/main" id="{F713360F-C08E-FA41-95FC-047227FA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580" y="7393915"/>
            <a:ext cx="310535" cy="224274"/>
          </a:xfrm>
          <a:custGeom>
            <a:avLst/>
            <a:gdLst>
              <a:gd name="T0" fmla="*/ 385 w 397"/>
              <a:gd name="T1" fmla="*/ 286 h 287"/>
              <a:gd name="T2" fmla="*/ 385 w 397"/>
              <a:gd name="T3" fmla="*/ 286 h 287"/>
              <a:gd name="T4" fmla="*/ 396 w 397"/>
              <a:gd name="T5" fmla="*/ 286 h 287"/>
              <a:gd name="T6" fmla="*/ 396 w 397"/>
              <a:gd name="T7" fmla="*/ 110 h 287"/>
              <a:gd name="T8" fmla="*/ 396 w 397"/>
              <a:gd name="T9" fmla="*/ 88 h 287"/>
              <a:gd name="T10" fmla="*/ 396 w 397"/>
              <a:gd name="T11" fmla="*/ 44 h 287"/>
              <a:gd name="T12" fmla="*/ 363 w 397"/>
              <a:gd name="T13" fmla="*/ 0 h 287"/>
              <a:gd name="T14" fmla="*/ 23 w 397"/>
              <a:gd name="T15" fmla="*/ 0 h 287"/>
              <a:gd name="T16" fmla="*/ 0 w 397"/>
              <a:gd name="T17" fmla="*/ 22 h 287"/>
              <a:gd name="T18" fmla="*/ 23 w 397"/>
              <a:gd name="T19" fmla="*/ 44 h 287"/>
              <a:gd name="T20" fmla="*/ 363 w 397"/>
              <a:gd name="T21" fmla="*/ 44 h 287"/>
              <a:gd name="T22" fmla="*/ 363 w 397"/>
              <a:gd name="T23" fmla="*/ 286 h 287"/>
              <a:gd name="T24" fmla="*/ 385 w 397"/>
              <a:gd name="T2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" h="287">
                <a:moveTo>
                  <a:pt x="385" y="286"/>
                </a:moveTo>
                <a:lnTo>
                  <a:pt x="385" y="286"/>
                </a:lnTo>
                <a:lnTo>
                  <a:pt x="396" y="286"/>
                </a:lnTo>
                <a:cubicBezTo>
                  <a:pt x="396" y="110"/>
                  <a:pt x="396" y="110"/>
                  <a:pt x="396" y="110"/>
                </a:cubicBezTo>
                <a:cubicBezTo>
                  <a:pt x="396" y="88"/>
                  <a:pt x="396" y="88"/>
                  <a:pt x="396" y="88"/>
                </a:cubicBezTo>
                <a:cubicBezTo>
                  <a:pt x="396" y="44"/>
                  <a:pt x="396" y="44"/>
                  <a:pt x="396" y="44"/>
                </a:cubicBezTo>
                <a:cubicBezTo>
                  <a:pt x="396" y="22"/>
                  <a:pt x="385" y="0"/>
                  <a:pt x="36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1"/>
                  <a:pt x="0" y="22"/>
                </a:cubicBezTo>
                <a:cubicBezTo>
                  <a:pt x="0" y="33"/>
                  <a:pt x="11" y="44"/>
                  <a:pt x="23" y="44"/>
                </a:cubicBezTo>
                <a:cubicBezTo>
                  <a:pt x="363" y="44"/>
                  <a:pt x="363" y="44"/>
                  <a:pt x="363" y="44"/>
                </a:cubicBezTo>
                <a:cubicBezTo>
                  <a:pt x="363" y="286"/>
                  <a:pt x="363" y="286"/>
                  <a:pt x="363" y="286"/>
                </a:cubicBezTo>
                <a:cubicBezTo>
                  <a:pt x="363" y="286"/>
                  <a:pt x="375" y="286"/>
                  <a:pt x="385" y="2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19">
            <a:extLst>
              <a:ext uri="{FF2B5EF4-FFF2-40B4-BE49-F238E27FC236}">
                <a16:creationId xmlns:a16="http://schemas.microsoft.com/office/drawing/2014/main" id="{193F35CF-6C41-3248-9B53-A863C2360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084" y="7521579"/>
            <a:ext cx="62107" cy="148368"/>
          </a:xfrm>
          <a:custGeom>
            <a:avLst/>
            <a:gdLst>
              <a:gd name="T0" fmla="*/ 77 w 78"/>
              <a:gd name="T1" fmla="*/ 143 h 188"/>
              <a:gd name="T2" fmla="*/ 77 w 78"/>
              <a:gd name="T3" fmla="*/ 143 h 188"/>
              <a:gd name="T4" fmla="*/ 44 w 78"/>
              <a:gd name="T5" fmla="*/ 143 h 188"/>
              <a:gd name="T6" fmla="*/ 44 w 78"/>
              <a:gd name="T7" fmla="*/ 0 h 188"/>
              <a:gd name="T8" fmla="*/ 0 w 78"/>
              <a:gd name="T9" fmla="*/ 0 h 188"/>
              <a:gd name="T10" fmla="*/ 0 w 78"/>
              <a:gd name="T11" fmla="*/ 143 h 188"/>
              <a:gd name="T12" fmla="*/ 11 w 78"/>
              <a:gd name="T13" fmla="*/ 165 h 188"/>
              <a:gd name="T14" fmla="*/ 33 w 78"/>
              <a:gd name="T15" fmla="*/ 187 h 188"/>
              <a:gd name="T16" fmla="*/ 33 w 78"/>
              <a:gd name="T17" fmla="*/ 187 h 188"/>
              <a:gd name="T18" fmla="*/ 77 w 78"/>
              <a:gd name="T19" fmla="*/ 187 h 188"/>
              <a:gd name="T20" fmla="*/ 77 w 78"/>
              <a:gd name="T21" fmla="*/ 154 h 188"/>
              <a:gd name="T22" fmla="*/ 77 w 78"/>
              <a:gd name="T23" fmla="*/ 14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" h="188">
                <a:moveTo>
                  <a:pt x="77" y="143"/>
                </a:moveTo>
                <a:lnTo>
                  <a:pt x="77" y="143"/>
                </a:lnTo>
                <a:cubicBezTo>
                  <a:pt x="44" y="143"/>
                  <a:pt x="44" y="143"/>
                  <a:pt x="44" y="143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4"/>
                  <a:pt x="0" y="154"/>
                  <a:pt x="11" y="165"/>
                </a:cubicBezTo>
                <a:cubicBezTo>
                  <a:pt x="11" y="176"/>
                  <a:pt x="23" y="187"/>
                  <a:pt x="33" y="187"/>
                </a:cubicBezTo>
                <a:lnTo>
                  <a:pt x="33" y="187"/>
                </a:lnTo>
                <a:cubicBezTo>
                  <a:pt x="77" y="187"/>
                  <a:pt x="77" y="187"/>
                  <a:pt x="77" y="187"/>
                </a:cubicBezTo>
                <a:cubicBezTo>
                  <a:pt x="77" y="176"/>
                  <a:pt x="77" y="165"/>
                  <a:pt x="77" y="154"/>
                </a:cubicBezTo>
                <a:lnTo>
                  <a:pt x="77" y="1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20">
            <a:extLst>
              <a:ext uri="{FF2B5EF4-FFF2-40B4-BE49-F238E27FC236}">
                <a16:creationId xmlns:a16="http://schemas.microsoft.com/office/drawing/2014/main" id="{E23A99EC-FA18-F549-A0AF-A4CBD599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359" y="7600939"/>
            <a:ext cx="86261" cy="86258"/>
          </a:xfrm>
          <a:custGeom>
            <a:avLst/>
            <a:gdLst>
              <a:gd name="T0" fmla="*/ 54 w 110"/>
              <a:gd name="T1" fmla="*/ 110 h 111"/>
              <a:gd name="T2" fmla="*/ 54 w 110"/>
              <a:gd name="T3" fmla="*/ 110 h 111"/>
              <a:gd name="T4" fmla="*/ 0 w 110"/>
              <a:gd name="T5" fmla="*/ 55 h 111"/>
              <a:gd name="T6" fmla="*/ 54 w 110"/>
              <a:gd name="T7" fmla="*/ 0 h 111"/>
              <a:gd name="T8" fmla="*/ 109 w 110"/>
              <a:gd name="T9" fmla="*/ 55 h 111"/>
              <a:gd name="T10" fmla="*/ 54 w 110"/>
              <a:gd name="T11" fmla="*/ 110 h 111"/>
              <a:gd name="T12" fmla="*/ 54 w 110"/>
              <a:gd name="T13" fmla="*/ 33 h 111"/>
              <a:gd name="T14" fmla="*/ 54 w 110"/>
              <a:gd name="T15" fmla="*/ 33 h 111"/>
              <a:gd name="T16" fmla="*/ 32 w 110"/>
              <a:gd name="T17" fmla="*/ 55 h 111"/>
              <a:gd name="T18" fmla="*/ 54 w 110"/>
              <a:gd name="T19" fmla="*/ 88 h 111"/>
              <a:gd name="T20" fmla="*/ 76 w 110"/>
              <a:gd name="T21" fmla="*/ 55 h 111"/>
              <a:gd name="T22" fmla="*/ 54 w 110"/>
              <a:gd name="T23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1">
                <a:moveTo>
                  <a:pt x="54" y="110"/>
                </a:moveTo>
                <a:lnTo>
                  <a:pt x="54" y="110"/>
                </a:lnTo>
                <a:cubicBezTo>
                  <a:pt x="21" y="110"/>
                  <a:pt x="0" y="88"/>
                  <a:pt x="0" y="55"/>
                </a:cubicBezTo>
                <a:cubicBezTo>
                  <a:pt x="0" y="22"/>
                  <a:pt x="21" y="0"/>
                  <a:pt x="54" y="0"/>
                </a:cubicBezTo>
                <a:cubicBezTo>
                  <a:pt x="88" y="0"/>
                  <a:pt x="109" y="22"/>
                  <a:pt x="109" y="55"/>
                </a:cubicBezTo>
                <a:cubicBezTo>
                  <a:pt x="109" y="88"/>
                  <a:pt x="88" y="110"/>
                  <a:pt x="54" y="110"/>
                </a:cubicBezTo>
                <a:close/>
                <a:moveTo>
                  <a:pt x="54" y="33"/>
                </a:moveTo>
                <a:lnTo>
                  <a:pt x="54" y="33"/>
                </a:lnTo>
                <a:cubicBezTo>
                  <a:pt x="44" y="33"/>
                  <a:pt x="32" y="44"/>
                  <a:pt x="32" y="55"/>
                </a:cubicBezTo>
                <a:cubicBezTo>
                  <a:pt x="32" y="77"/>
                  <a:pt x="44" y="88"/>
                  <a:pt x="54" y="88"/>
                </a:cubicBezTo>
                <a:cubicBezTo>
                  <a:pt x="65" y="88"/>
                  <a:pt x="76" y="77"/>
                  <a:pt x="76" y="55"/>
                </a:cubicBezTo>
                <a:cubicBezTo>
                  <a:pt x="76" y="44"/>
                  <a:pt x="65" y="33"/>
                  <a:pt x="54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21">
            <a:extLst>
              <a:ext uri="{FF2B5EF4-FFF2-40B4-BE49-F238E27FC236}">
                <a16:creationId xmlns:a16="http://schemas.microsoft.com/office/drawing/2014/main" id="{76D571E5-C4C7-284F-B23A-74FBF0B7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9938" y="7600939"/>
            <a:ext cx="86261" cy="86258"/>
          </a:xfrm>
          <a:custGeom>
            <a:avLst/>
            <a:gdLst>
              <a:gd name="T0" fmla="*/ 56 w 111"/>
              <a:gd name="T1" fmla="*/ 110 h 111"/>
              <a:gd name="T2" fmla="*/ 56 w 111"/>
              <a:gd name="T3" fmla="*/ 110 h 111"/>
              <a:gd name="T4" fmla="*/ 0 w 111"/>
              <a:gd name="T5" fmla="*/ 55 h 111"/>
              <a:gd name="T6" fmla="*/ 56 w 111"/>
              <a:gd name="T7" fmla="*/ 0 h 111"/>
              <a:gd name="T8" fmla="*/ 110 w 111"/>
              <a:gd name="T9" fmla="*/ 55 h 111"/>
              <a:gd name="T10" fmla="*/ 56 w 111"/>
              <a:gd name="T11" fmla="*/ 110 h 111"/>
              <a:gd name="T12" fmla="*/ 56 w 111"/>
              <a:gd name="T13" fmla="*/ 33 h 111"/>
              <a:gd name="T14" fmla="*/ 56 w 111"/>
              <a:gd name="T15" fmla="*/ 33 h 111"/>
              <a:gd name="T16" fmla="*/ 33 w 111"/>
              <a:gd name="T17" fmla="*/ 55 h 111"/>
              <a:gd name="T18" fmla="*/ 56 w 111"/>
              <a:gd name="T19" fmla="*/ 88 h 111"/>
              <a:gd name="T20" fmla="*/ 88 w 111"/>
              <a:gd name="T21" fmla="*/ 55 h 111"/>
              <a:gd name="T22" fmla="*/ 56 w 111"/>
              <a:gd name="T23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6" y="110"/>
                </a:moveTo>
                <a:lnTo>
                  <a:pt x="56" y="110"/>
                </a:lnTo>
                <a:cubicBezTo>
                  <a:pt x="22" y="110"/>
                  <a:pt x="0" y="88"/>
                  <a:pt x="0" y="55"/>
                </a:cubicBezTo>
                <a:cubicBezTo>
                  <a:pt x="0" y="22"/>
                  <a:pt x="22" y="0"/>
                  <a:pt x="56" y="0"/>
                </a:cubicBezTo>
                <a:cubicBezTo>
                  <a:pt x="88" y="0"/>
                  <a:pt x="110" y="22"/>
                  <a:pt x="110" y="55"/>
                </a:cubicBezTo>
                <a:cubicBezTo>
                  <a:pt x="110" y="88"/>
                  <a:pt x="88" y="110"/>
                  <a:pt x="56" y="110"/>
                </a:cubicBezTo>
                <a:close/>
                <a:moveTo>
                  <a:pt x="56" y="33"/>
                </a:moveTo>
                <a:lnTo>
                  <a:pt x="56" y="33"/>
                </a:lnTo>
                <a:cubicBezTo>
                  <a:pt x="44" y="33"/>
                  <a:pt x="33" y="44"/>
                  <a:pt x="33" y="55"/>
                </a:cubicBezTo>
                <a:cubicBezTo>
                  <a:pt x="33" y="77"/>
                  <a:pt x="44" y="88"/>
                  <a:pt x="56" y="88"/>
                </a:cubicBezTo>
                <a:cubicBezTo>
                  <a:pt x="77" y="88"/>
                  <a:pt x="88" y="77"/>
                  <a:pt x="88" y="55"/>
                </a:cubicBezTo>
                <a:cubicBezTo>
                  <a:pt x="88" y="44"/>
                  <a:pt x="77" y="33"/>
                  <a:pt x="56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22">
            <a:extLst>
              <a:ext uri="{FF2B5EF4-FFF2-40B4-BE49-F238E27FC236}">
                <a16:creationId xmlns:a16="http://schemas.microsoft.com/office/drawing/2014/main" id="{73F955FE-3A83-AA44-B669-8B8476DD1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930" y="7452571"/>
            <a:ext cx="131115" cy="34504"/>
          </a:xfrm>
          <a:custGeom>
            <a:avLst/>
            <a:gdLst>
              <a:gd name="T0" fmla="*/ 144 w 166"/>
              <a:gd name="T1" fmla="*/ 44 h 45"/>
              <a:gd name="T2" fmla="*/ 144 w 166"/>
              <a:gd name="T3" fmla="*/ 44 h 45"/>
              <a:gd name="T4" fmla="*/ 22 w 166"/>
              <a:gd name="T5" fmla="*/ 44 h 45"/>
              <a:gd name="T6" fmla="*/ 0 w 166"/>
              <a:gd name="T7" fmla="*/ 22 h 45"/>
              <a:gd name="T8" fmla="*/ 0 w 166"/>
              <a:gd name="T9" fmla="*/ 22 h 45"/>
              <a:gd name="T10" fmla="*/ 22 w 166"/>
              <a:gd name="T11" fmla="*/ 0 h 45"/>
              <a:gd name="T12" fmla="*/ 144 w 166"/>
              <a:gd name="T13" fmla="*/ 0 h 45"/>
              <a:gd name="T14" fmla="*/ 165 w 166"/>
              <a:gd name="T15" fmla="*/ 22 h 45"/>
              <a:gd name="T16" fmla="*/ 165 w 166"/>
              <a:gd name="T17" fmla="*/ 22 h 45"/>
              <a:gd name="T18" fmla="*/ 144 w 16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45">
                <a:moveTo>
                  <a:pt x="144" y="44"/>
                </a:moveTo>
                <a:lnTo>
                  <a:pt x="144" y="44"/>
                </a:lnTo>
                <a:cubicBezTo>
                  <a:pt x="22" y="44"/>
                  <a:pt x="22" y="44"/>
                  <a:pt x="22" y="44"/>
                </a:cubicBezTo>
                <a:cubicBezTo>
                  <a:pt x="12" y="44"/>
                  <a:pt x="0" y="33"/>
                  <a:pt x="0" y="22"/>
                </a:cubicBezTo>
                <a:lnTo>
                  <a:pt x="0" y="22"/>
                </a:lnTo>
                <a:cubicBezTo>
                  <a:pt x="0" y="11"/>
                  <a:pt x="12" y="0"/>
                  <a:pt x="22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5" y="11"/>
                  <a:pt x="165" y="22"/>
                </a:cubicBezTo>
                <a:lnTo>
                  <a:pt x="165" y="22"/>
                </a:lnTo>
                <a:cubicBezTo>
                  <a:pt x="165" y="33"/>
                  <a:pt x="154" y="44"/>
                  <a:pt x="144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23">
            <a:extLst>
              <a:ext uri="{FF2B5EF4-FFF2-40B4-BE49-F238E27FC236}">
                <a16:creationId xmlns:a16="http://schemas.microsoft.com/office/drawing/2014/main" id="{B7ED7D4A-14C5-6B44-8D75-4E2A1EBC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183" y="7504328"/>
            <a:ext cx="69008" cy="27603"/>
          </a:xfrm>
          <a:custGeom>
            <a:avLst/>
            <a:gdLst>
              <a:gd name="T0" fmla="*/ 78 w 89"/>
              <a:gd name="T1" fmla="*/ 33 h 34"/>
              <a:gd name="T2" fmla="*/ 78 w 89"/>
              <a:gd name="T3" fmla="*/ 33 h 34"/>
              <a:gd name="T4" fmla="*/ 22 w 89"/>
              <a:gd name="T5" fmla="*/ 33 h 34"/>
              <a:gd name="T6" fmla="*/ 0 w 89"/>
              <a:gd name="T7" fmla="*/ 11 h 34"/>
              <a:gd name="T8" fmla="*/ 0 w 89"/>
              <a:gd name="T9" fmla="*/ 11 h 34"/>
              <a:gd name="T10" fmla="*/ 22 w 89"/>
              <a:gd name="T11" fmla="*/ 0 h 34"/>
              <a:gd name="T12" fmla="*/ 78 w 89"/>
              <a:gd name="T13" fmla="*/ 0 h 34"/>
              <a:gd name="T14" fmla="*/ 88 w 89"/>
              <a:gd name="T15" fmla="*/ 11 h 34"/>
              <a:gd name="T16" fmla="*/ 88 w 89"/>
              <a:gd name="T17" fmla="*/ 11 h 34"/>
              <a:gd name="T18" fmla="*/ 78 w 89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34">
                <a:moveTo>
                  <a:pt x="78" y="33"/>
                </a:moveTo>
                <a:lnTo>
                  <a:pt x="78" y="33"/>
                </a:lnTo>
                <a:cubicBezTo>
                  <a:pt x="22" y="33"/>
                  <a:pt x="22" y="33"/>
                  <a:pt x="22" y="33"/>
                </a:cubicBezTo>
                <a:cubicBezTo>
                  <a:pt x="11" y="33"/>
                  <a:pt x="0" y="22"/>
                  <a:pt x="0" y="11"/>
                </a:cubicBezTo>
                <a:lnTo>
                  <a:pt x="0" y="11"/>
                </a:lnTo>
                <a:cubicBezTo>
                  <a:pt x="0" y="0"/>
                  <a:pt x="11" y="0"/>
                  <a:pt x="22" y="0"/>
                </a:cubicBezTo>
                <a:cubicBezTo>
                  <a:pt x="78" y="0"/>
                  <a:pt x="78" y="0"/>
                  <a:pt x="78" y="0"/>
                </a:cubicBezTo>
                <a:lnTo>
                  <a:pt x="88" y="11"/>
                </a:lnTo>
                <a:lnTo>
                  <a:pt x="88" y="11"/>
                </a:lnTo>
                <a:cubicBezTo>
                  <a:pt x="88" y="22"/>
                  <a:pt x="78" y="33"/>
                  <a:pt x="7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24">
            <a:extLst>
              <a:ext uri="{FF2B5EF4-FFF2-40B4-BE49-F238E27FC236}">
                <a16:creationId xmlns:a16="http://schemas.microsoft.com/office/drawing/2014/main" id="{7C441D14-037F-9D4F-8EE7-12C5CFCA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637" y="7497427"/>
            <a:ext cx="379543" cy="44854"/>
          </a:xfrm>
          <a:custGeom>
            <a:avLst/>
            <a:gdLst>
              <a:gd name="T0" fmla="*/ 484 w 485"/>
              <a:gd name="T1" fmla="*/ 55 h 56"/>
              <a:gd name="T2" fmla="*/ 0 w 485"/>
              <a:gd name="T3" fmla="*/ 55 h 56"/>
              <a:gd name="T4" fmla="*/ 0 w 485"/>
              <a:gd name="T5" fmla="*/ 0 h 56"/>
              <a:gd name="T6" fmla="*/ 484 w 485"/>
              <a:gd name="T7" fmla="*/ 0 h 56"/>
              <a:gd name="T8" fmla="*/ 484 w 485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56">
                <a:moveTo>
                  <a:pt x="484" y="55"/>
                </a:moveTo>
                <a:lnTo>
                  <a:pt x="0" y="55"/>
                </a:lnTo>
                <a:lnTo>
                  <a:pt x="0" y="0"/>
                </a:lnTo>
                <a:lnTo>
                  <a:pt x="484" y="0"/>
                </a:lnTo>
                <a:lnTo>
                  <a:pt x="48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25">
            <a:extLst>
              <a:ext uri="{FF2B5EF4-FFF2-40B4-BE49-F238E27FC236}">
                <a16:creationId xmlns:a16="http://schemas.microsoft.com/office/drawing/2014/main" id="{7C1B201A-6B48-C841-820D-E1007EE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041" y="7600939"/>
            <a:ext cx="79358" cy="34504"/>
          </a:xfrm>
          <a:custGeom>
            <a:avLst/>
            <a:gdLst>
              <a:gd name="T0" fmla="*/ 77 w 100"/>
              <a:gd name="T1" fmla="*/ 44 h 45"/>
              <a:gd name="T2" fmla="*/ 77 w 100"/>
              <a:gd name="T3" fmla="*/ 44 h 45"/>
              <a:gd name="T4" fmla="*/ 22 w 100"/>
              <a:gd name="T5" fmla="*/ 44 h 45"/>
              <a:gd name="T6" fmla="*/ 0 w 100"/>
              <a:gd name="T7" fmla="*/ 22 h 45"/>
              <a:gd name="T8" fmla="*/ 0 w 100"/>
              <a:gd name="T9" fmla="*/ 22 h 45"/>
              <a:gd name="T10" fmla="*/ 22 w 100"/>
              <a:gd name="T11" fmla="*/ 0 h 45"/>
              <a:gd name="T12" fmla="*/ 77 w 100"/>
              <a:gd name="T13" fmla="*/ 0 h 45"/>
              <a:gd name="T14" fmla="*/ 99 w 100"/>
              <a:gd name="T15" fmla="*/ 22 h 45"/>
              <a:gd name="T16" fmla="*/ 99 w 100"/>
              <a:gd name="T17" fmla="*/ 22 h 45"/>
              <a:gd name="T18" fmla="*/ 77 w 100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45">
                <a:moveTo>
                  <a:pt x="77" y="44"/>
                </a:moveTo>
                <a:lnTo>
                  <a:pt x="77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lnTo>
                  <a:pt x="0" y="22"/>
                </a:lnTo>
                <a:cubicBezTo>
                  <a:pt x="0" y="11"/>
                  <a:pt x="11" y="0"/>
                  <a:pt x="22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8" y="0"/>
                  <a:pt x="99" y="11"/>
                  <a:pt x="99" y="22"/>
                </a:cubicBezTo>
                <a:lnTo>
                  <a:pt x="99" y="22"/>
                </a:lnTo>
                <a:cubicBezTo>
                  <a:pt x="99" y="33"/>
                  <a:pt x="88" y="44"/>
                  <a:pt x="7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26">
            <a:extLst>
              <a:ext uri="{FF2B5EF4-FFF2-40B4-BE49-F238E27FC236}">
                <a16:creationId xmlns:a16="http://schemas.microsoft.com/office/drawing/2014/main" id="{86D026C3-CA1C-8A46-B707-2CD97CC9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384" y="7383563"/>
            <a:ext cx="414047" cy="320887"/>
          </a:xfrm>
          <a:custGeom>
            <a:avLst/>
            <a:gdLst>
              <a:gd name="T0" fmla="*/ 451 w 529"/>
              <a:gd name="T1" fmla="*/ 407 h 408"/>
              <a:gd name="T2" fmla="*/ 451 w 529"/>
              <a:gd name="T3" fmla="*/ 407 h 408"/>
              <a:gd name="T4" fmla="*/ 77 w 529"/>
              <a:gd name="T5" fmla="*/ 407 h 408"/>
              <a:gd name="T6" fmla="*/ 0 w 529"/>
              <a:gd name="T7" fmla="*/ 330 h 408"/>
              <a:gd name="T8" fmla="*/ 0 w 529"/>
              <a:gd name="T9" fmla="*/ 77 h 408"/>
              <a:gd name="T10" fmla="*/ 77 w 529"/>
              <a:gd name="T11" fmla="*/ 0 h 408"/>
              <a:gd name="T12" fmla="*/ 451 w 529"/>
              <a:gd name="T13" fmla="*/ 0 h 408"/>
              <a:gd name="T14" fmla="*/ 528 w 529"/>
              <a:gd name="T15" fmla="*/ 77 h 408"/>
              <a:gd name="T16" fmla="*/ 528 w 529"/>
              <a:gd name="T17" fmla="*/ 330 h 408"/>
              <a:gd name="T18" fmla="*/ 451 w 529"/>
              <a:gd name="T19" fmla="*/ 407 h 408"/>
              <a:gd name="T20" fmla="*/ 77 w 529"/>
              <a:gd name="T21" fmla="*/ 44 h 408"/>
              <a:gd name="T22" fmla="*/ 77 w 529"/>
              <a:gd name="T23" fmla="*/ 44 h 408"/>
              <a:gd name="T24" fmla="*/ 33 w 529"/>
              <a:gd name="T25" fmla="*/ 77 h 408"/>
              <a:gd name="T26" fmla="*/ 33 w 529"/>
              <a:gd name="T27" fmla="*/ 330 h 408"/>
              <a:gd name="T28" fmla="*/ 77 w 529"/>
              <a:gd name="T29" fmla="*/ 363 h 408"/>
              <a:gd name="T30" fmla="*/ 451 w 529"/>
              <a:gd name="T31" fmla="*/ 363 h 408"/>
              <a:gd name="T32" fmla="*/ 484 w 529"/>
              <a:gd name="T33" fmla="*/ 330 h 408"/>
              <a:gd name="T34" fmla="*/ 484 w 529"/>
              <a:gd name="T35" fmla="*/ 77 h 408"/>
              <a:gd name="T36" fmla="*/ 451 w 529"/>
              <a:gd name="T37" fmla="*/ 44 h 408"/>
              <a:gd name="T38" fmla="*/ 77 w 529"/>
              <a:gd name="T39" fmla="*/ 4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408">
                <a:moveTo>
                  <a:pt x="451" y="407"/>
                </a:moveTo>
                <a:lnTo>
                  <a:pt x="451" y="407"/>
                </a:lnTo>
                <a:cubicBezTo>
                  <a:pt x="77" y="407"/>
                  <a:pt x="77" y="407"/>
                  <a:pt x="77" y="407"/>
                </a:cubicBezTo>
                <a:cubicBezTo>
                  <a:pt x="33" y="407"/>
                  <a:pt x="0" y="363"/>
                  <a:pt x="0" y="33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3"/>
                  <a:pt x="33" y="0"/>
                  <a:pt x="77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4" y="0"/>
                  <a:pt x="528" y="33"/>
                  <a:pt x="528" y="77"/>
                </a:cubicBezTo>
                <a:cubicBezTo>
                  <a:pt x="528" y="330"/>
                  <a:pt x="528" y="330"/>
                  <a:pt x="528" y="330"/>
                </a:cubicBezTo>
                <a:cubicBezTo>
                  <a:pt x="528" y="363"/>
                  <a:pt x="484" y="407"/>
                  <a:pt x="451" y="407"/>
                </a:cubicBezTo>
                <a:close/>
                <a:moveTo>
                  <a:pt x="77" y="44"/>
                </a:moveTo>
                <a:lnTo>
                  <a:pt x="77" y="44"/>
                </a:lnTo>
                <a:cubicBezTo>
                  <a:pt x="55" y="44"/>
                  <a:pt x="33" y="55"/>
                  <a:pt x="33" y="77"/>
                </a:cubicBezTo>
                <a:cubicBezTo>
                  <a:pt x="33" y="330"/>
                  <a:pt x="33" y="330"/>
                  <a:pt x="33" y="330"/>
                </a:cubicBezTo>
                <a:cubicBezTo>
                  <a:pt x="33" y="341"/>
                  <a:pt x="55" y="363"/>
                  <a:pt x="77" y="363"/>
                </a:cubicBezTo>
                <a:cubicBezTo>
                  <a:pt x="451" y="363"/>
                  <a:pt x="451" y="363"/>
                  <a:pt x="451" y="363"/>
                </a:cubicBezTo>
                <a:cubicBezTo>
                  <a:pt x="462" y="363"/>
                  <a:pt x="484" y="341"/>
                  <a:pt x="484" y="330"/>
                </a:cubicBezTo>
                <a:cubicBezTo>
                  <a:pt x="484" y="77"/>
                  <a:pt x="484" y="77"/>
                  <a:pt x="484" y="77"/>
                </a:cubicBezTo>
                <a:cubicBezTo>
                  <a:pt x="484" y="55"/>
                  <a:pt x="462" y="44"/>
                  <a:pt x="451" y="44"/>
                </a:cubicBezTo>
                <a:lnTo>
                  <a:pt x="7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27">
            <a:extLst>
              <a:ext uri="{FF2B5EF4-FFF2-40B4-BE49-F238E27FC236}">
                <a16:creationId xmlns:a16="http://schemas.microsoft.com/office/drawing/2014/main" id="{155467B4-7851-894A-AFDC-DEC1F979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895" y="6300141"/>
            <a:ext cx="234626" cy="27603"/>
          </a:xfrm>
          <a:custGeom>
            <a:avLst/>
            <a:gdLst>
              <a:gd name="T0" fmla="*/ 297 w 298"/>
              <a:gd name="T1" fmla="*/ 33 h 34"/>
              <a:gd name="T2" fmla="*/ 297 w 298"/>
              <a:gd name="T3" fmla="*/ 33 h 34"/>
              <a:gd name="T4" fmla="*/ 11 w 298"/>
              <a:gd name="T5" fmla="*/ 33 h 34"/>
              <a:gd name="T6" fmla="*/ 0 w 298"/>
              <a:gd name="T7" fmla="*/ 22 h 34"/>
              <a:gd name="T8" fmla="*/ 0 w 298"/>
              <a:gd name="T9" fmla="*/ 22 h 34"/>
              <a:gd name="T10" fmla="*/ 11 w 298"/>
              <a:gd name="T11" fmla="*/ 0 h 34"/>
              <a:gd name="T12" fmla="*/ 297 w 298"/>
              <a:gd name="T13" fmla="*/ 0 h 34"/>
              <a:gd name="T14" fmla="*/ 297 w 29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34">
                <a:moveTo>
                  <a:pt x="297" y="33"/>
                </a:moveTo>
                <a:lnTo>
                  <a:pt x="297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22"/>
                  <a:pt x="0" y="22"/>
                </a:cubicBezTo>
                <a:lnTo>
                  <a:pt x="0" y="22"/>
                </a:lnTo>
                <a:cubicBezTo>
                  <a:pt x="0" y="11"/>
                  <a:pt x="0" y="0"/>
                  <a:pt x="11" y="0"/>
                </a:cubicBezTo>
                <a:cubicBezTo>
                  <a:pt x="297" y="0"/>
                  <a:pt x="297" y="0"/>
                  <a:pt x="297" y="0"/>
                </a:cubicBezTo>
                <a:lnTo>
                  <a:pt x="297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8">
            <a:extLst>
              <a:ext uri="{FF2B5EF4-FFF2-40B4-BE49-F238E27FC236}">
                <a16:creationId xmlns:a16="http://schemas.microsoft.com/office/drawing/2014/main" id="{B014D25E-ED5C-CE43-8067-AB201304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2141" y="6062065"/>
            <a:ext cx="303634" cy="334687"/>
          </a:xfrm>
          <a:custGeom>
            <a:avLst/>
            <a:gdLst>
              <a:gd name="T0" fmla="*/ 297 w 386"/>
              <a:gd name="T1" fmla="*/ 428 h 429"/>
              <a:gd name="T2" fmla="*/ 297 w 386"/>
              <a:gd name="T3" fmla="*/ 428 h 429"/>
              <a:gd name="T4" fmla="*/ 88 w 386"/>
              <a:gd name="T5" fmla="*/ 428 h 429"/>
              <a:gd name="T6" fmla="*/ 22 w 386"/>
              <a:gd name="T7" fmla="*/ 406 h 429"/>
              <a:gd name="T8" fmla="*/ 0 w 386"/>
              <a:gd name="T9" fmla="*/ 340 h 429"/>
              <a:gd name="T10" fmla="*/ 22 w 386"/>
              <a:gd name="T11" fmla="*/ 54 h 429"/>
              <a:gd name="T12" fmla="*/ 88 w 386"/>
              <a:gd name="T13" fmla="*/ 0 h 429"/>
              <a:gd name="T14" fmla="*/ 308 w 386"/>
              <a:gd name="T15" fmla="*/ 0 h 429"/>
              <a:gd name="T16" fmla="*/ 374 w 386"/>
              <a:gd name="T17" fmla="*/ 54 h 429"/>
              <a:gd name="T18" fmla="*/ 385 w 386"/>
              <a:gd name="T19" fmla="*/ 340 h 429"/>
              <a:gd name="T20" fmla="*/ 363 w 386"/>
              <a:gd name="T21" fmla="*/ 406 h 429"/>
              <a:gd name="T22" fmla="*/ 297 w 386"/>
              <a:gd name="T23" fmla="*/ 428 h 429"/>
              <a:gd name="T24" fmla="*/ 88 w 386"/>
              <a:gd name="T25" fmla="*/ 32 h 429"/>
              <a:gd name="T26" fmla="*/ 88 w 386"/>
              <a:gd name="T27" fmla="*/ 32 h 429"/>
              <a:gd name="T28" fmla="*/ 66 w 386"/>
              <a:gd name="T29" fmla="*/ 54 h 429"/>
              <a:gd name="T30" fmla="*/ 44 w 386"/>
              <a:gd name="T31" fmla="*/ 340 h 429"/>
              <a:gd name="T32" fmla="*/ 55 w 386"/>
              <a:gd name="T33" fmla="*/ 373 h 429"/>
              <a:gd name="T34" fmla="*/ 88 w 386"/>
              <a:gd name="T35" fmla="*/ 384 h 429"/>
              <a:gd name="T36" fmla="*/ 297 w 386"/>
              <a:gd name="T37" fmla="*/ 384 h 429"/>
              <a:gd name="T38" fmla="*/ 330 w 386"/>
              <a:gd name="T39" fmla="*/ 373 h 429"/>
              <a:gd name="T40" fmla="*/ 341 w 386"/>
              <a:gd name="T41" fmla="*/ 340 h 429"/>
              <a:gd name="T42" fmla="*/ 330 w 386"/>
              <a:gd name="T43" fmla="*/ 54 h 429"/>
              <a:gd name="T44" fmla="*/ 308 w 386"/>
              <a:gd name="T45" fmla="*/ 32 h 429"/>
              <a:gd name="T46" fmla="*/ 88 w 386"/>
              <a:gd name="T47" fmla="*/ 32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6" h="429">
                <a:moveTo>
                  <a:pt x="297" y="428"/>
                </a:moveTo>
                <a:lnTo>
                  <a:pt x="297" y="428"/>
                </a:lnTo>
                <a:cubicBezTo>
                  <a:pt x="88" y="428"/>
                  <a:pt x="88" y="428"/>
                  <a:pt x="88" y="428"/>
                </a:cubicBezTo>
                <a:cubicBezTo>
                  <a:pt x="66" y="428"/>
                  <a:pt x="44" y="417"/>
                  <a:pt x="22" y="406"/>
                </a:cubicBezTo>
                <a:cubicBezTo>
                  <a:pt x="11" y="384"/>
                  <a:pt x="0" y="362"/>
                  <a:pt x="0" y="340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21"/>
                  <a:pt x="55" y="0"/>
                  <a:pt x="8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41" y="0"/>
                  <a:pt x="363" y="21"/>
                  <a:pt x="374" y="54"/>
                </a:cubicBezTo>
                <a:cubicBezTo>
                  <a:pt x="385" y="340"/>
                  <a:pt x="385" y="340"/>
                  <a:pt x="385" y="340"/>
                </a:cubicBezTo>
                <a:cubicBezTo>
                  <a:pt x="385" y="362"/>
                  <a:pt x="374" y="384"/>
                  <a:pt x="363" y="406"/>
                </a:cubicBezTo>
                <a:cubicBezTo>
                  <a:pt x="341" y="417"/>
                  <a:pt x="319" y="428"/>
                  <a:pt x="297" y="428"/>
                </a:cubicBezTo>
                <a:close/>
                <a:moveTo>
                  <a:pt x="88" y="32"/>
                </a:moveTo>
                <a:lnTo>
                  <a:pt x="88" y="32"/>
                </a:lnTo>
                <a:cubicBezTo>
                  <a:pt x="77" y="32"/>
                  <a:pt x="66" y="44"/>
                  <a:pt x="66" y="54"/>
                </a:cubicBezTo>
                <a:cubicBezTo>
                  <a:pt x="44" y="340"/>
                  <a:pt x="44" y="340"/>
                  <a:pt x="44" y="340"/>
                </a:cubicBezTo>
                <a:cubicBezTo>
                  <a:pt x="44" y="351"/>
                  <a:pt x="44" y="362"/>
                  <a:pt x="55" y="373"/>
                </a:cubicBezTo>
                <a:cubicBezTo>
                  <a:pt x="66" y="384"/>
                  <a:pt x="77" y="384"/>
                  <a:pt x="88" y="384"/>
                </a:cubicBezTo>
                <a:cubicBezTo>
                  <a:pt x="297" y="384"/>
                  <a:pt x="297" y="384"/>
                  <a:pt x="297" y="384"/>
                </a:cubicBezTo>
                <a:cubicBezTo>
                  <a:pt x="308" y="384"/>
                  <a:pt x="319" y="384"/>
                  <a:pt x="330" y="373"/>
                </a:cubicBezTo>
                <a:cubicBezTo>
                  <a:pt x="341" y="362"/>
                  <a:pt x="341" y="351"/>
                  <a:pt x="341" y="340"/>
                </a:cubicBezTo>
                <a:cubicBezTo>
                  <a:pt x="330" y="54"/>
                  <a:pt x="330" y="54"/>
                  <a:pt x="330" y="54"/>
                </a:cubicBezTo>
                <a:cubicBezTo>
                  <a:pt x="330" y="44"/>
                  <a:pt x="319" y="32"/>
                  <a:pt x="308" y="32"/>
                </a:cubicBezTo>
                <a:lnTo>
                  <a:pt x="8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29">
            <a:extLst>
              <a:ext uri="{FF2B5EF4-FFF2-40B4-BE49-F238E27FC236}">
                <a16:creationId xmlns:a16="http://schemas.microsoft.com/office/drawing/2014/main" id="{BF5565F2-98F5-6848-BA20-90E97309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050" y="5972355"/>
            <a:ext cx="148365" cy="165619"/>
          </a:xfrm>
          <a:custGeom>
            <a:avLst/>
            <a:gdLst>
              <a:gd name="T0" fmla="*/ 176 w 188"/>
              <a:gd name="T1" fmla="*/ 209 h 210"/>
              <a:gd name="T2" fmla="*/ 176 w 188"/>
              <a:gd name="T3" fmla="*/ 209 h 210"/>
              <a:gd name="T4" fmla="*/ 176 w 188"/>
              <a:gd name="T5" fmla="*/ 209 h 210"/>
              <a:gd name="T6" fmla="*/ 154 w 188"/>
              <a:gd name="T7" fmla="*/ 187 h 210"/>
              <a:gd name="T8" fmla="*/ 154 w 188"/>
              <a:gd name="T9" fmla="*/ 99 h 210"/>
              <a:gd name="T10" fmla="*/ 99 w 188"/>
              <a:gd name="T11" fmla="*/ 44 h 210"/>
              <a:gd name="T12" fmla="*/ 44 w 188"/>
              <a:gd name="T13" fmla="*/ 99 h 210"/>
              <a:gd name="T14" fmla="*/ 44 w 188"/>
              <a:gd name="T15" fmla="*/ 187 h 210"/>
              <a:gd name="T16" fmla="*/ 22 w 188"/>
              <a:gd name="T17" fmla="*/ 209 h 210"/>
              <a:gd name="T18" fmla="*/ 22 w 188"/>
              <a:gd name="T19" fmla="*/ 209 h 210"/>
              <a:gd name="T20" fmla="*/ 0 w 188"/>
              <a:gd name="T21" fmla="*/ 187 h 210"/>
              <a:gd name="T22" fmla="*/ 0 w 188"/>
              <a:gd name="T23" fmla="*/ 111 h 210"/>
              <a:gd name="T24" fmla="*/ 88 w 188"/>
              <a:gd name="T25" fmla="*/ 11 h 210"/>
              <a:gd name="T26" fmla="*/ 187 w 188"/>
              <a:gd name="T27" fmla="*/ 99 h 210"/>
              <a:gd name="T28" fmla="*/ 187 w 188"/>
              <a:gd name="T29" fmla="*/ 187 h 210"/>
              <a:gd name="T30" fmla="*/ 176 w 188"/>
              <a:gd name="T3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210">
                <a:moveTo>
                  <a:pt x="176" y="209"/>
                </a:moveTo>
                <a:lnTo>
                  <a:pt x="176" y="209"/>
                </a:lnTo>
                <a:lnTo>
                  <a:pt x="176" y="209"/>
                </a:lnTo>
                <a:cubicBezTo>
                  <a:pt x="165" y="209"/>
                  <a:pt x="154" y="199"/>
                  <a:pt x="154" y="187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77"/>
                  <a:pt x="132" y="55"/>
                  <a:pt x="99" y="44"/>
                </a:cubicBezTo>
                <a:cubicBezTo>
                  <a:pt x="66" y="44"/>
                  <a:pt x="44" y="67"/>
                  <a:pt x="44" y="99"/>
                </a:cubicBezTo>
                <a:cubicBezTo>
                  <a:pt x="44" y="187"/>
                  <a:pt x="44" y="187"/>
                  <a:pt x="44" y="187"/>
                </a:cubicBezTo>
                <a:cubicBezTo>
                  <a:pt x="44" y="199"/>
                  <a:pt x="33" y="209"/>
                  <a:pt x="22" y="209"/>
                </a:cubicBezTo>
                <a:lnTo>
                  <a:pt x="22" y="209"/>
                </a:lnTo>
                <a:cubicBezTo>
                  <a:pt x="11" y="209"/>
                  <a:pt x="0" y="199"/>
                  <a:pt x="0" y="187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5"/>
                  <a:pt x="44" y="11"/>
                  <a:pt x="88" y="11"/>
                </a:cubicBezTo>
                <a:cubicBezTo>
                  <a:pt x="143" y="0"/>
                  <a:pt x="187" y="44"/>
                  <a:pt x="187" y="99"/>
                </a:cubicBezTo>
                <a:cubicBezTo>
                  <a:pt x="187" y="187"/>
                  <a:pt x="187" y="187"/>
                  <a:pt x="187" y="187"/>
                </a:cubicBezTo>
                <a:cubicBezTo>
                  <a:pt x="187" y="199"/>
                  <a:pt x="187" y="209"/>
                  <a:pt x="176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4">
            <a:extLst>
              <a:ext uri="{FF2B5EF4-FFF2-40B4-BE49-F238E27FC236}">
                <a16:creationId xmlns:a16="http://schemas.microsoft.com/office/drawing/2014/main" id="{3571A5E5-A5FF-5F45-A883-07FA7314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9532" y="2825600"/>
            <a:ext cx="500305" cy="483055"/>
          </a:xfrm>
          <a:custGeom>
            <a:avLst/>
            <a:gdLst>
              <a:gd name="T0" fmla="*/ 319 w 639"/>
              <a:gd name="T1" fmla="*/ 616 h 617"/>
              <a:gd name="T2" fmla="*/ 319 w 639"/>
              <a:gd name="T3" fmla="*/ 616 h 617"/>
              <a:gd name="T4" fmla="*/ 231 w 639"/>
              <a:gd name="T5" fmla="*/ 583 h 617"/>
              <a:gd name="T6" fmla="*/ 55 w 639"/>
              <a:gd name="T7" fmla="*/ 407 h 617"/>
              <a:gd name="T8" fmla="*/ 55 w 639"/>
              <a:gd name="T9" fmla="*/ 231 h 617"/>
              <a:gd name="T10" fmla="*/ 275 w 639"/>
              <a:gd name="T11" fmla="*/ 11 h 617"/>
              <a:gd name="T12" fmla="*/ 297 w 639"/>
              <a:gd name="T13" fmla="*/ 0 h 617"/>
              <a:gd name="T14" fmla="*/ 572 w 639"/>
              <a:gd name="T15" fmla="*/ 0 h 617"/>
              <a:gd name="T16" fmla="*/ 638 w 639"/>
              <a:gd name="T17" fmla="*/ 55 h 617"/>
              <a:gd name="T18" fmla="*/ 638 w 639"/>
              <a:gd name="T19" fmla="*/ 341 h 617"/>
              <a:gd name="T20" fmla="*/ 627 w 639"/>
              <a:gd name="T21" fmla="*/ 363 h 617"/>
              <a:gd name="T22" fmla="*/ 407 w 639"/>
              <a:gd name="T23" fmla="*/ 583 h 617"/>
              <a:gd name="T24" fmla="*/ 319 w 639"/>
              <a:gd name="T25" fmla="*/ 616 h 617"/>
              <a:gd name="T26" fmla="*/ 308 w 639"/>
              <a:gd name="T27" fmla="*/ 66 h 617"/>
              <a:gd name="T28" fmla="*/ 308 w 639"/>
              <a:gd name="T29" fmla="*/ 66 h 617"/>
              <a:gd name="T30" fmla="*/ 99 w 639"/>
              <a:gd name="T31" fmla="*/ 275 h 617"/>
              <a:gd name="T32" fmla="*/ 99 w 639"/>
              <a:gd name="T33" fmla="*/ 363 h 617"/>
              <a:gd name="T34" fmla="*/ 275 w 639"/>
              <a:gd name="T35" fmla="*/ 539 h 617"/>
              <a:gd name="T36" fmla="*/ 363 w 639"/>
              <a:gd name="T37" fmla="*/ 539 h 617"/>
              <a:gd name="T38" fmla="*/ 572 w 639"/>
              <a:gd name="T39" fmla="*/ 330 h 617"/>
              <a:gd name="T40" fmla="*/ 572 w 639"/>
              <a:gd name="T41" fmla="*/ 55 h 617"/>
              <a:gd name="T42" fmla="*/ 308 w 639"/>
              <a:gd name="T43" fmla="*/ 6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9" h="617">
                <a:moveTo>
                  <a:pt x="319" y="616"/>
                </a:moveTo>
                <a:lnTo>
                  <a:pt x="319" y="616"/>
                </a:lnTo>
                <a:cubicBezTo>
                  <a:pt x="286" y="616"/>
                  <a:pt x="253" y="605"/>
                  <a:pt x="231" y="583"/>
                </a:cubicBezTo>
                <a:cubicBezTo>
                  <a:pt x="55" y="407"/>
                  <a:pt x="55" y="407"/>
                  <a:pt x="55" y="407"/>
                </a:cubicBezTo>
                <a:cubicBezTo>
                  <a:pt x="0" y="363"/>
                  <a:pt x="0" y="286"/>
                  <a:pt x="55" y="231"/>
                </a:cubicBezTo>
                <a:cubicBezTo>
                  <a:pt x="275" y="11"/>
                  <a:pt x="275" y="11"/>
                  <a:pt x="275" y="11"/>
                </a:cubicBezTo>
                <a:cubicBezTo>
                  <a:pt x="275" y="0"/>
                  <a:pt x="286" y="0"/>
                  <a:pt x="297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05" y="0"/>
                  <a:pt x="638" y="22"/>
                  <a:pt x="638" y="55"/>
                </a:cubicBezTo>
                <a:cubicBezTo>
                  <a:pt x="638" y="341"/>
                  <a:pt x="638" y="341"/>
                  <a:pt x="638" y="341"/>
                </a:cubicBezTo>
                <a:cubicBezTo>
                  <a:pt x="638" y="352"/>
                  <a:pt x="627" y="352"/>
                  <a:pt x="627" y="363"/>
                </a:cubicBezTo>
                <a:cubicBezTo>
                  <a:pt x="407" y="583"/>
                  <a:pt x="407" y="583"/>
                  <a:pt x="407" y="583"/>
                </a:cubicBezTo>
                <a:cubicBezTo>
                  <a:pt x="385" y="605"/>
                  <a:pt x="352" y="616"/>
                  <a:pt x="319" y="616"/>
                </a:cubicBezTo>
                <a:close/>
                <a:moveTo>
                  <a:pt x="308" y="66"/>
                </a:moveTo>
                <a:lnTo>
                  <a:pt x="308" y="66"/>
                </a:lnTo>
                <a:cubicBezTo>
                  <a:pt x="99" y="275"/>
                  <a:pt x="99" y="275"/>
                  <a:pt x="99" y="275"/>
                </a:cubicBezTo>
                <a:cubicBezTo>
                  <a:pt x="66" y="297"/>
                  <a:pt x="66" y="341"/>
                  <a:pt x="99" y="363"/>
                </a:cubicBezTo>
                <a:cubicBezTo>
                  <a:pt x="275" y="539"/>
                  <a:pt x="275" y="539"/>
                  <a:pt x="275" y="539"/>
                </a:cubicBezTo>
                <a:cubicBezTo>
                  <a:pt x="297" y="561"/>
                  <a:pt x="341" y="561"/>
                  <a:pt x="363" y="539"/>
                </a:cubicBezTo>
                <a:cubicBezTo>
                  <a:pt x="572" y="330"/>
                  <a:pt x="572" y="330"/>
                  <a:pt x="572" y="330"/>
                </a:cubicBezTo>
                <a:cubicBezTo>
                  <a:pt x="572" y="55"/>
                  <a:pt x="572" y="55"/>
                  <a:pt x="572" y="55"/>
                </a:cubicBezTo>
                <a:lnTo>
                  <a:pt x="308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5">
            <a:extLst>
              <a:ext uri="{FF2B5EF4-FFF2-40B4-BE49-F238E27FC236}">
                <a16:creationId xmlns:a16="http://schemas.microsoft.com/office/drawing/2014/main" id="{6B5CDE93-B53A-7542-9C6D-7E9A288F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968" y="2929111"/>
            <a:ext cx="79358" cy="79358"/>
          </a:xfrm>
          <a:custGeom>
            <a:avLst/>
            <a:gdLst>
              <a:gd name="T0" fmla="*/ 77 w 100"/>
              <a:gd name="T1" fmla="*/ 88 h 100"/>
              <a:gd name="T2" fmla="*/ 77 w 100"/>
              <a:gd name="T3" fmla="*/ 88 h 100"/>
              <a:gd name="T4" fmla="*/ 11 w 100"/>
              <a:gd name="T5" fmla="*/ 88 h 100"/>
              <a:gd name="T6" fmla="*/ 11 w 100"/>
              <a:gd name="T7" fmla="*/ 22 h 100"/>
              <a:gd name="T8" fmla="*/ 77 w 100"/>
              <a:gd name="T9" fmla="*/ 22 h 100"/>
              <a:gd name="T10" fmla="*/ 77 w 100"/>
              <a:gd name="T11" fmla="*/ 8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77" y="88"/>
                </a:moveTo>
                <a:lnTo>
                  <a:pt x="77" y="88"/>
                </a:lnTo>
                <a:cubicBezTo>
                  <a:pt x="66" y="99"/>
                  <a:pt x="33" y="99"/>
                  <a:pt x="11" y="88"/>
                </a:cubicBezTo>
                <a:cubicBezTo>
                  <a:pt x="0" y="66"/>
                  <a:pt x="0" y="33"/>
                  <a:pt x="11" y="22"/>
                </a:cubicBezTo>
                <a:cubicBezTo>
                  <a:pt x="33" y="0"/>
                  <a:pt x="66" y="0"/>
                  <a:pt x="77" y="22"/>
                </a:cubicBezTo>
                <a:cubicBezTo>
                  <a:pt x="99" y="33"/>
                  <a:pt x="99" y="66"/>
                  <a:pt x="77" y="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6">
            <a:extLst>
              <a:ext uri="{FF2B5EF4-FFF2-40B4-BE49-F238E27FC236}">
                <a16:creationId xmlns:a16="http://schemas.microsoft.com/office/drawing/2014/main" id="{4AA95A32-16A1-8742-9052-EAAD51B1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028" y="2746240"/>
            <a:ext cx="517558" cy="320887"/>
          </a:xfrm>
          <a:custGeom>
            <a:avLst/>
            <a:gdLst>
              <a:gd name="T0" fmla="*/ 538 w 660"/>
              <a:gd name="T1" fmla="*/ 407 h 408"/>
              <a:gd name="T2" fmla="*/ 538 w 660"/>
              <a:gd name="T3" fmla="*/ 407 h 408"/>
              <a:gd name="T4" fmla="*/ 253 w 660"/>
              <a:gd name="T5" fmla="*/ 407 h 408"/>
              <a:gd name="T6" fmla="*/ 186 w 660"/>
              <a:gd name="T7" fmla="*/ 352 h 408"/>
              <a:gd name="T8" fmla="*/ 98 w 660"/>
              <a:gd name="T9" fmla="*/ 66 h 408"/>
              <a:gd name="T10" fmla="*/ 33 w 660"/>
              <a:gd name="T11" fmla="*/ 66 h 408"/>
              <a:gd name="T12" fmla="*/ 0 w 660"/>
              <a:gd name="T13" fmla="*/ 33 h 408"/>
              <a:gd name="T14" fmla="*/ 33 w 660"/>
              <a:gd name="T15" fmla="*/ 0 h 408"/>
              <a:gd name="T16" fmla="*/ 121 w 660"/>
              <a:gd name="T17" fmla="*/ 0 h 408"/>
              <a:gd name="T18" fmla="*/ 153 w 660"/>
              <a:gd name="T19" fmla="*/ 22 h 408"/>
              <a:gd name="T20" fmla="*/ 253 w 660"/>
              <a:gd name="T21" fmla="*/ 341 h 408"/>
              <a:gd name="T22" fmla="*/ 253 w 660"/>
              <a:gd name="T23" fmla="*/ 341 h 408"/>
              <a:gd name="T24" fmla="*/ 538 w 660"/>
              <a:gd name="T25" fmla="*/ 341 h 408"/>
              <a:gd name="T26" fmla="*/ 538 w 660"/>
              <a:gd name="T27" fmla="*/ 341 h 408"/>
              <a:gd name="T28" fmla="*/ 593 w 660"/>
              <a:gd name="T29" fmla="*/ 154 h 408"/>
              <a:gd name="T30" fmla="*/ 352 w 660"/>
              <a:gd name="T31" fmla="*/ 154 h 408"/>
              <a:gd name="T32" fmla="*/ 318 w 660"/>
              <a:gd name="T33" fmla="*/ 121 h 408"/>
              <a:gd name="T34" fmla="*/ 352 w 660"/>
              <a:gd name="T35" fmla="*/ 88 h 408"/>
              <a:gd name="T36" fmla="*/ 626 w 660"/>
              <a:gd name="T37" fmla="*/ 88 h 408"/>
              <a:gd name="T38" fmla="*/ 659 w 660"/>
              <a:gd name="T39" fmla="*/ 110 h 408"/>
              <a:gd name="T40" fmla="*/ 659 w 660"/>
              <a:gd name="T41" fmla="*/ 132 h 408"/>
              <a:gd name="T42" fmla="*/ 605 w 660"/>
              <a:gd name="T43" fmla="*/ 352 h 408"/>
              <a:gd name="T44" fmla="*/ 538 w 660"/>
              <a:gd name="T4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0" h="408">
                <a:moveTo>
                  <a:pt x="538" y="407"/>
                </a:moveTo>
                <a:lnTo>
                  <a:pt x="538" y="407"/>
                </a:lnTo>
                <a:cubicBezTo>
                  <a:pt x="253" y="407"/>
                  <a:pt x="253" y="407"/>
                  <a:pt x="253" y="407"/>
                </a:cubicBezTo>
                <a:cubicBezTo>
                  <a:pt x="220" y="407"/>
                  <a:pt x="186" y="385"/>
                  <a:pt x="186" y="352"/>
                </a:cubicBezTo>
                <a:cubicBezTo>
                  <a:pt x="98" y="66"/>
                  <a:pt x="98" y="66"/>
                  <a:pt x="98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10" y="66"/>
                  <a:pt x="0" y="44"/>
                  <a:pt x="0" y="33"/>
                </a:cubicBezTo>
                <a:cubicBezTo>
                  <a:pt x="0" y="11"/>
                  <a:pt x="10" y="0"/>
                  <a:pt x="3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2" y="0"/>
                  <a:pt x="153" y="11"/>
                  <a:pt x="153" y="22"/>
                </a:cubicBezTo>
                <a:cubicBezTo>
                  <a:pt x="253" y="341"/>
                  <a:pt x="253" y="341"/>
                  <a:pt x="253" y="341"/>
                </a:cubicBezTo>
                <a:lnTo>
                  <a:pt x="253" y="341"/>
                </a:lnTo>
                <a:cubicBezTo>
                  <a:pt x="538" y="341"/>
                  <a:pt x="538" y="341"/>
                  <a:pt x="538" y="341"/>
                </a:cubicBezTo>
                <a:lnTo>
                  <a:pt x="538" y="341"/>
                </a:lnTo>
                <a:cubicBezTo>
                  <a:pt x="593" y="154"/>
                  <a:pt x="593" y="154"/>
                  <a:pt x="593" y="154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29" y="154"/>
                  <a:pt x="318" y="143"/>
                  <a:pt x="318" y="121"/>
                </a:cubicBezTo>
                <a:cubicBezTo>
                  <a:pt x="318" y="110"/>
                  <a:pt x="329" y="88"/>
                  <a:pt x="352" y="88"/>
                </a:cubicBezTo>
                <a:cubicBezTo>
                  <a:pt x="626" y="88"/>
                  <a:pt x="626" y="88"/>
                  <a:pt x="626" y="88"/>
                </a:cubicBezTo>
                <a:cubicBezTo>
                  <a:pt x="637" y="88"/>
                  <a:pt x="649" y="99"/>
                  <a:pt x="659" y="110"/>
                </a:cubicBezTo>
                <a:cubicBezTo>
                  <a:pt x="659" y="110"/>
                  <a:pt x="659" y="121"/>
                  <a:pt x="659" y="132"/>
                </a:cubicBezTo>
                <a:cubicBezTo>
                  <a:pt x="605" y="352"/>
                  <a:pt x="605" y="352"/>
                  <a:pt x="605" y="352"/>
                </a:cubicBezTo>
                <a:cubicBezTo>
                  <a:pt x="593" y="385"/>
                  <a:pt x="572" y="407"/>
                  <a:pt x="538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9">
            <a:extLst>
              <a:ext uri="{FF2B5EF4-FFF2-40B4-BE49-F238E27FC236}">
                <a16:creationId xmlns:a16="http://schemas.microsoft.com/office/drawing/2014/main" id="{3972CF87-DE8F-4347-98E4-ACDDF5F7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961" y="5130460"/>
            <a:ext cx="627970" cy="455451"/>
          </a:xfrm>
          <a:custGeom>
            <a:avLst/>
            <a:gdLst>
              <a:gd name="T0" fmla="*/ 682 w 804"/>
              <a:gd name="T1" fmla="*/ 582 h 583"/>
              <a:gd name="T2" fmla="*/ 682 w 804"/>
              <a:gd name="T3" fmla="*/ 582 h 583"/>
              <a:gd name="T4" fmla="*/ 121 w 804"/>
              <a:gd name="T5" fmla="*/ 582 h 583"/>
              <a:gd name="T6" fmla="*/ 0 w 804"/>
              <a:gd name="T7" fmla="*/ 461 h 583"/>
              <a:gd name="T8" fmla="*/ 0 w 804"/>
              <a:gd name="T9" fmla="*/ 120 h 583"/>
              <a:gd name="T10" fmla="*/ 121 w 804"/>
              <a:gd name="T11" fmla="*/ 0 h 583"/>
              <a:gd name="T12" fmla="*/ 682 w 804"/>
              <a:gd name="T13" fmla="*/ 0 h 583"/>
              <a:gd name="T14" fmla="*/ 803 w 804"/>
              <a:gd name="T15" fmla="*/ 120 h 583"/>
              <a:gd name="T16" fmla="*/ 803 w 804"/>
              <a:gd name="T17" fmla="*/ 461 h 583"/>
              <a:gd name="T18" fmla="*/ 682 w 804"/>
              <a:gd name="T19" fmla="*/ 582 h 583"/>
              <a:gd name="T20" fmla="*/ 121 w 804"/>
              <a:gd name="T21" fmla="*/ 65 h 583"/>
              <a:gd name="T22" fmla="*/ 121 w 804"/>
              <a:gd name="T23" fmla="*/ 65 h 583"/>
              <a:gd name="T24" fmla="*/ 66 w 804"/>
              <a:gd name="T25" fmla="*/ 120 h 583"/>
              <a:gd name="T26" fmla="*/ 66 w 804"/>
              <a:gd name="T27" fmla="*/ 461 h 583"/>
              <a:gd name="T28" fmla="*/ 121 w 804"/>
              <a:gd name="T29" fmla="*/ 528 h 583"/>
              <a:gd name="T30" fmla="*/ 682 w 804"/>
              <a:gd name="T31" fmla="*/ 528 h 583"/>
              <a:gd name="T32" fmla="*/ 737 w 804"/>
              <a:gd name="T33" fmla="*/ 461 h 583"/>
              <a:gd name="T34" fmla="*/ 737 w 804"/>
              <a:gd name="T35" fmla="*/ 120 h 583"/>
              <a:gd name="T36" fmla="*/ 682 w 804"/>
              <a:gd name="T37" fmla="*/ 65 h 583"/>
              <a:gd name="T38" fmla="*/ 121 w 804"/>
              <a:gd name="T39" fmla="*/ 6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4" h="583">
                <a:moveTo>
                  <a:pt x="682" y="582"/>
                </a:moveTo>
                <a:lnTo>
                  <a:pt x="682" y="582"/>
                </a:lnTo>
                <a:cubicBezTo>
                  <a:pt x="121" y="582"/>
                  <a:pt x="121" y="582"/>
                  <a:pt x="121" y="582"/>
                </a:cubicBezTo>
                <a:cubicBezTo>
                  <a:pt x="55" y="582"/>
                  <a:pt x="0" y="528"/>
                  <a:pt x="0" y="461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5"/>
                  <a:pt x="55" y="0"/>
                  <a:pt x="121" y="0"/>
                </a:cubicBezTo>
                <a:cubicBezTo>
                  <a:pt x="682" y="0"/>
                  <a:pt x="682" y="0"/>
                  <a:pt x="682" y="0"/>
                </a:cubicBezTo>
                <a:cubicBezTo>
                  <a:pt x="748" y="0"/>
                  <a:pt x="803" y="55"/>
                  <a:pt x="803" y="120"/>
                </a:cubicBezTo>
                <a:cubicBezTo>
                  <a:pt x="803" y="461"/>
                  <a:pt x="803" y="461"/>
                  <a:pt x="803" y="461"/>
                </a:cubicBezTo>
                <a:cubicBezTo>
                  <a:pt x="803" y="528"/>
                  <a:pt x="748" y="582"/>
                  <a:pt x="682" y="582"/>
                </a:cubicBezTo>
                <a:close/>
                <a:moveTo>
                  <a:pt x="121" y="65"/>
                </a:moveTo>
                <a:lnTo>
                  <a:pt x="121" y="65"/>
                </a:lnTo>
                <a:cubicBezTo>
                  <a:pt x="88" y="65"/>
                  <a:pt x="66" y="99"/>
                  <a:pt x="66" y="120"/>
                </a:cubicBezTo>
                <a:cubicBezTo>
                  <a:pt x="66" y="461"/>
                  <a:pt x="66" y="461"/>
                  <a:pt x="66" y="461"/>
                </a:cubicBezTo>
                <a:cubicBezTo>
                  <a:pt x="66" y="494"/>
                  <a:pt x="88" y="528"/>
                  <a:pt x="121" y="528"/>
                </a:cubicBezTo>
                <a:cubicBezTo>
                  <a:pt x="682" y="528"/>
                  <a:pt x="682" y="528"/>
                  <a:pt x="682" y="528"/>
                </a:cubicBezTo>
                <a:cubicBezTo>
                  <a:pt x="715" y="528"/>
                  <a:pt x="737" y="494"/>
                  <a:pt x="737" y="461"/>
                </a:cubicBezTo>
                <a:cubicBezTo>
                  <a:pt x="737" y="120"/>
                  <a:pt x="737" y="120"/>
                  <a:pt x="737" y="120"/>
                </a:cubicBezTo>
                <a:cubicBezTo>
                  <a:pt x="737" y="99"/>
                  <a:pt x="715" y="65"/>
                  <a:pt x="682" y="65"/>
                </a:cubicBezTo>
                <a:lnTo>
                  <a:pt x="121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0">
            <a:extLst>
              <a:ext uri="{FF2B5EF4-FFF2-40B4-BE49-F238E27FC236}">
                <a16:creationId xmlns:a16="http://schemas.microsoft.com/office/drawing/2014/main" id="{A13406F7-D174-7644-AF4C-E793735F8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390" y="5268476"/>
            <a:ext cx="138015" cy="189770"/>
          </a:xfrm>
          <a:custGeom>
            <a:avLst/>
            <a:gdLst>
              <a:gd name="T0" fmla="*/ 88 w 177"/>
              <a:gd name="T1" fmla="*/ 241 h 242"/>
              <a:gd name="T2" fmla="*/ 88 w 177"/>
              <a:gd name="T3" fmla="*/ 241 h 242"/>
              <a:gd name="T4" fmla="*/ 33 w 177"/>
              <a:gd name="T5" fmla="*/ 241 h 242"/>
              <a:gd name="T6" fmla="*/ 11 w 177"/>
              <a:gd name="T7" fmla="*/ 220 h 242"/>
              <a:gd name="T8" fmla="*/ 11 w 177"/>
              <a:gd name="T9" fmla="*/ 220 h 242"/>
              <a:gd name="T10" fmla="*/ 33 w 177"/>
              <a:gd name="T11" fmla="*/ 187 h 242"/>
              <a:gd name="T12" fmla="*/ 99 w 177"/>
              <a:gd name="T13" fmla="*/ 187 h 242"/>
              <a:gd name="T14" fmla="*/ 121 w 177"/>
              <a:gd name="T15" fmla="*/ 164 h 242"/>
              <a:gd name="T16" fmla="*/ 99 w 177"/>
              <a:gd name="T17" fmla="*/ 143 h 242"/>
              <a:gd name="T18" fmla="*/ 77 w 177"/>
              <a:gd name="T19" fmla="*/ 143 h 242"/>
              <a:gd name="T20" fmla="*/ 0 w 177"/>
              <a:gd name="T21" fmla="*/ 76 h 242"/>
              <a:gd name="T22" fmla="*/ 77 w 177"/>
              <a:gd name="T23" fmla="*/ 0 h 242"/>
              <a:gd name="T24" fmla="*/ 132 w 177"/>
              <a:gd name="T25" fmla="*/ 0 h 242"/>
              <a:gd name="T26" fmla="*/ 165 w 177"/>
              <a:gd name="T27" fmla="*/ 21 h 242"/>
              <a:gd name="T28" fmla="*/ 165 w 177"/>
              <a:gd name="T29" fmla="*/ 21 h 242"/>
              <a:gd name="T30" fmla="*/ 132 w 177"/>
              <a:gd name="T31" fmla="*/ 44 h 242"/>
              <a:gd name="T32" fmla="*/ 77 w 177"/>
              <a:gd name="T33" fmla="*/ 44 h 242"/>
              <a:gd name="T34" fmla="*/ 44 w 177"/>
              <a:gd name="T35" fmla="*/ 65 h 242"/>
              <a:gd name="T36" fmla="*/ 77 w 177"/>
              <a:gd name="T37" fmla="*/ 99 h 242"/>
              <a:gd name="T38" fmla="*/ 99 w 177"/>
              <a:gd name="T39" fmla="*/ 99 h 242"/>
              <a:gd name="T40" fmla="*/ 165 w 177"/>
              <a:gd name="T41" fmla="*/ 176 h 242"/>
              <a:gd name="T42" fmla="*/ 88 w 177"/>
              <a:gd name="T43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7" h="242">
                <a:moveTo>
                  <a:pt x="88" y="241"/>
                </a:moveTo>
                <a:lnTo>
                  <a:pt x="88" y="241"/>
                </a:lnTo>
                <a:cubicBezTo>
                  <a:pt x="33" y="241"/>
                  <a:pt x="33" y="241"/>
                  <a:pt x="33" y="241"/>
                </a:cubicBezTo>
                <a:cubicBezTo>
                  <a:pt x="22" y="241"/>
                  <a:pt x="11" y="230"/>
                  <a:pt x="11" y="220"/>
                </a:cubicBezTo>
                <a:lnTo>
                  <a:pt x="11" y="220"/>
                </a:lnTo>
                <a:cubicBezTo>
                  <a:pt x="11" y="197"/>
                  <a:pt x="22" y="187"/>
                  <a:pt x="33" y="187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110" y="187"/>
                  <a:pt x="121" y="176"/>
                  <a:pt x="121" y="164"/>
                </a:cubicBezTo>
                <a:cubicBezTo>
                  <a:pt x="121" y="153"/>
                  <a:pt x="110" y="143"/>
                  <a:pt x="99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44" y="143"/>
                  <a:pt x="0" y="120"/>
                  <a:pt x="0" y="76"/>
                </a:cubicBezTo>
                <a:cubicBezTo>
                  <a:pt x="0" y="32"/>
                  <a:pt x="33" y="0"/>
                  <a:pt x="7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54" y="0"/>
                  <a:pt x="165" y="11"/>
                  <a:pt x="165" y="21"/>
                </a:cubicBezTo>
                <a:lnTo>
                  <a:pt x="165" y="21"/>
                </a:lnTo>
                <a:cubicBezTo>
                  <a:pt x="165" y="32"/>
                  <a:pt x="154" y="44"/>
                  <a:pt x="132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55" y="44"/>
                  <a:pt x="44" y="55"/>
                  <a:pt x="44" y="65"/>
                </a:cubicBezTo>
                <a:cubicBezTo>
                  <a:pt x="44" y="88"/>
                  <a:pt x="55" y="99"/>
                  <a:pt x="7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32" y="99"/>
                  <a:pt x="176" y="132"/>
                  <a:pt x="165" y="176"/>
                </a:cubicBezTo>
                <a:cubicBezTo>
                  <a:pt x="165" y="208"/>
                  <a:pt x="132" y="241"/>
                  <a:pt x="88" y="2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1">
            <a:extLst>
              <a:ext uri="{FF2B5EF4-FFF2-40B4-BE49-F238E27FC236}">
                <a16:creationId xmlns:a16="http://schemas.microsoft.com/office/drawing/2014/main" id="{5B8A4D98-028F-394A-A93B-1172BEFC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147" y="5244321"/>
            <a:ext cx="34504" cy="41404"/>
          </a:xfrm>
          <a:custGeom>
            <a:avLst/>
            <a:gdLst>
              <a:gd name="T0" fmla="*/ 44 w 45"/>
              <a:gd name="T1" fmla="*/ 54 h 55"/>
              <a:gd name="T2" fmla="*/ 0 w 45"/>
              <a:gd name="T3" fmla="*/ 54 h 55"/>
              <a:gd name="T4" fmla="*/ 0 w 45"/>
              <a:gd name="T5" fmla="*/ 0 h 55"/>
              <a:gd name="T6" fmla="*/ 44 w 45"/>
              <a:gd name="T7" fmla="*/ 0 h 55"/>
              <a:gd name="T8" fmla="*/ 44 w 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5">
                <a:moveTo>
                  <a:pt x="44" y="54"/>
                </a:moveTo>
                <a:lnTo>
                  <a:pt x="0" y="54"/>
                </a:lnTo>
                <a:lnTo>
                  <a:pt x="0" y="0"/>
                </a:lnTo>
                <a:lnTo>
                  <a:pt x="44" y="0"/>
                </a:lnTo>
                <a:lnTo>
                  <a:pt x="4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2">
            <a:extLst>
              <a:ext uri="{FF2B5EF4-FFF2-40B4-BE49-F238E27FC236}">
                <a16:creationId xmlns:a16="http://schemas.microsoft.com/office/drawing/2014/main" id="{DAAD2162-F398-6143-A47B-2B098072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246" y="5440995"/>
            <a:ext cx="44854" cy="41404"/>
          </a:xfrm>
          <a:custGeom>
            <a:avLst/>
            <a:gdLst>
              <a:gd name="T0" fmla="*/ 55 w 56"/>
              <a:gd name="T1" fmla="*/ 54 h 55"/>
              <a:gd name="T2" fmla="*/ 0 w 56"/>
              <a:gd name="T3" fmla="*/ 54 h 55"/>
              <a:gd name="T4" fmla="*/ 0 w 56"/>
              <a:gd name="T5" fmla="*/ 0 h 55"/>
              <a:gd name="T6" fmla="*/ 55 w 56"/>
              <a:gd name="T7" fmla="*/ 0 h 55"/>
              <a:gd name="T8" fmla="*/ 55 w 5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5">
                <a:moveTo>
                  <a:pt x="55" y="54"/>
                </a:moveTo>
                <a:lnTo>
                  <a:pt x="0" y="54"/>
                </a:lnTo>
                <a:lnTo>
                  <a:pt x="0" y="0"/>
                </a:lnTo>
                <a:lnTo>
                  <a:pt x="55" y="0"/>
                </a:lnTo>
                <a:lnTo>
                  <a:pt x="5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3">
            <a:extLst>
              <a:ext uri="{FF2B5EF4-FFF2-40B4-BE49-F238E27FC236}">
                <a16:creationId xmlns:a16="http://schemas.microsoft.com/office/drawing/2014/main" id="{11C22C45-CBA7-AA40-84CC-A0C2BDC6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917" y="5199467"/>
            <a:ext cx="69008" cy="58655"/>
          </a:xfrm>
          <a:custGeom>
            <a:avLst/>
            <a:gdLst>
              <a:gd name="T0" fmla="*/ 44 w 89"/>
              <a:gd name="T1" fmla="*/ 11 h 77"/>
              <a:gd name="T2" fmla="*/ 44 w 89"/>
              <a:gd name="T3" fmla="*/ 11 h 77"/>
              <a:gd name="T4" fmla="*/ 11 w 89"/>
              <a:gd name="T5" fmla="*/ 32 h 77"/>
              <a:gd name="T6" fmla="*/ 11 w 89"/>
              <a:gd name="T7" fmla="*/ 65 h 77"/>
              <a:gd name="T8" fmla="*/ 11 w 89"/>
              <a:gd name="T9" fmla="*/ 65 h 77"/>
              <a:gd name="T10" fmla="*/ 44 w 89"/>
              <a:gd name="T11" fmla="*/ 76 h 77"/>
              <a:gd name="T12" fmla="*/ 77 w 89"/>
              <a:gd name="T13" fmla="*/ 55 h 77"/>
              <a:gd name="T14" fmla="*/ 77 w 89"/>
              <a:gd name="T15" fmla="*/ 21 h 77"/>
              <a:gd name="T16" fmla="*/ 77 w 89"/>
              <a:gd name="T17" fmla="*/ 21 h 77"/>
              <a:gd name="T18" fmla="*/ 44 w 89"/>
              <a:gd name="T19" fmla="*/ 1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77">
                <a:moveTo>
                  <a:pt x="44" y="11"/>
                </a:moveTo>
                <a:lnTo>
                  <a:pt x="44" y="11"/>
                </a:lnTo>
                <a:cubicBezTo>
                  <a:pt x="11" y="32"/>
                  <a:pt x="11" y="32"/>
                  <a:pt x="11" y="32"/>
                </a:cubicBezTo>
                <a:cubicBezTo>
                  <a:pt x="0" y="44"/>
                  <a:pt x="0" y="55"/>
                  <a:pt x="11" y="65"/>
                </a:cubicBezTo>
                <a:lnTo>
                  <a:pt x="11" y="65"/>
                </a:lnTo>
                <a:cubicBezTo>
                  <a:pt x="11" y="76"/>
                  <a:pt x="33" y="76"/>
                  <a:pt x="44" y="76"/>
                </a:cubicBezTo>
                <a:cubicBezTo>
                  <a:pt x="77" y="55"/>
                  <a:pt x="77" y="55"/>
                  <a:pt x="77" y="55"/>
                </a:cubicBezTo>
                <a:cubicBezTo>
                  <a:pt x="88" y="44"/>
                  <a:pt x="88" y="32"/>
                  <a:pt x="77" y="21"/>
                </a:cubicBezTo>
                <a:lnTo>
                  <a:pt x="77" y="21"/>
                </a:lnTo>
                <a:cubicBezTo>
                  <a:pt x="77" y="11"/>
                  <a:pt x="55" y="0"/>
                  <a:pt x="44" y="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4">
            <a:extLst>
              <a:ext uri="{FF2B5EF4-FFF2-40B4-BE49-F238E27FC236}">
                <a16:creationId xmlns:a16="http://schemas.microsoft.com/office/drawing/2014/main" id="{ADDA277D-8742-F144-82C7-4022041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322" y="5458246"/>
            <a:ext cx="69008" cy="62107"/>
          </a:xfrm>
          <a:custGeom>
            <a:avLst/>
            <a:gdLst>
              <a:gd name="T0" fmla="*/ 44 w 89"/>
              <a:gd name="T1" fmla="*/ 11 h 78"/>
              <a:gd name="T2" fmla="*/ 44 w 89"/>
              <a:gd name="T3" fmla="*/ 11 h 78"/>
              <a:gd name="T4" fmla="*/ 11 w 89"/>
              <a:gd name="T5" fmla="*/ 33 h 78"/>
              <a:gd name="T6" fmla="*/ 0 w 89"/>
              <a:gd name="T7" fmla="*/ 67 h 78"/>
              <a:gd name="T8" fmla="*/ 0 w 89"/>
              <a:gd name="T9" fmla="*/ 67 h 78"/>
              <a:gd name="T10" fmla="*/ 33 w 89"/>
              <a:gd name="T11" fmla="*/ 67 h 78"/>
              <a:gd name="T12" fmla="*/ 66 w 89"/>
              <a:gd name="T13" fmla="*/ 44 h 78"/>
              <a:gd name="T14" fmla="*/ 77 w 89"/>
              <a:gd name="T15" fmla="*/ 11 h 78"/>
              <a:gd name="T16" fmla="*/ 77 w 89"/>
              <a:gd name="T17" fmla="*/ 11 h 78"/>
              <a:gd name="T18" fmla="*/ 44 w 89"/>
              <a:gd name="T19" fmla="*/ 1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78">
                <a:moveTo>
                  <a:pt x="44" y="11"/>
                </a:moveTo>
                <a:lnTo>
                  <a:pt x="44" y="11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55"/>
                  <a:pt x="0" y="67"/>
                </a:cubicBezTo>
                <a:lnTo>
                  <a:pt x="0" y="67"/>
                </a:lnTo>
                <a:cubicBezTo>
                  <a:pt x="11" y="77"/>
                  <a:pt x="22" y="77"/>
                  <a:pt x="33" y="67"/>
                </a:cubicBezTo>
                <a:cubicBezTo>
                  <a:pt x="66" y="44"/>
                  <a:pt x="66" y="44"/>
                  <a:pt x="66" y="44"/>
                </a:cubicBezTo>
                <a:cubicBezTo>
                  <a:pt x="77" y="33"/>
                  <a:pt x="88" y="23"/>
                  <a:pt x="77" y="11"/>
                </a:cubicBezTo>
                <a:lnTo>
                  <a:pt x="77" y="11"/>
                </a:lnTo>
                <a:cubicBezTo>
                  <a:pt x="66" y="0"/>
                  <a:pt x="55" y="0"/>
                  <a:pt x="44" y="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5">
            <a:extLst>
              <a:ext uri="{FF2B5EF4-FFF2-40B4-BE49-F238E27FC236}">
                <a16:creationId xmlns:a16="http://schemas.microsoft.com/office/drawing/2014/main" id="{3CF9543E-C6BA-BB4B-B3CC-95D4F0BE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666" y="5492750"/>
            <a:ext cx="138015" cy="138015"/>
          </a:xfrm>
          <a:custGeom>
            <a:avLst/>
            <a:gdLst>
              <a:gd name="T0" fmla="*/ 132 w 177"/>
              <a:gd name="T1" fmla="*/ 176 h 177"/>
              <a:gd name="T2" fmla="*/ 132 w 177"/>
              <a:gd name="T3" fmla="*/ 176 h 177"/>
              <a:gd name="T4" fmla="*/ 44 w 177"/>
              <a:gd name="T5" fmla="*/ 176 h 177"/>
              <a:gd name="T6" fmla="*/ 0 w 177"/>
              <a:gd name="T7" fmla="*/ 132 h 177"/>
              <a:gd name="T8" fmla="*/ 0 w 177"/>
              <a:gd name="T9" fmla="*/ 55 h 177"/>
              <a:gd name="T10" fmla="*/ 44 w 177"/>
              <a:gd name="T11" fmla="*/ 0 h 177"/>
              <a:gd name="T12" fmla="*/ 132 w 177"/>
              <a:gd name="T13" fmla="*/ 0 h 177"/>
              <a:gd name="T14" fmla="*/ 176 w 177"/>
              <a:gd name="T15" fmla="*/ 55 h 177"/>
              <a:gd name="T16" fmla="*/ 176 w 177"/>
              <a:gd name="T17" fmla="*/ 132 h 177"/>
              <a:gd name="T18" fmla="*/ 132 w 177"/>
              <a:gd name="T19" fmla="*/ 176 h 177"/>
              <a:gd name="T20" fmla="*/ 132 w 177"/>
              <a:gd name="T21" fmla="*/ 55 h 177"/>
              <a:gd name="T22" fmla="*/ 132 w 177"/>
              <a:gd name="T23" fmla="*/ 55 h 177"/>
              <a:gd name="T24" fmla="*/ 44 w 177"/>
              <a:gd name="T25" fmla="*/ 55 h 177"/>
              <a:gd name="T26" fmla="*/ 44 w 177"/>
              <a:gd name="T27" fmla="*/ 132 h 177"/>
              <a:gd name="T28" fmla="*/ 132 w 177"/>
              <a:gd name="T29" fmla="*/ 132 h 177"/>
              <a:gd name="T30" fmla="*/ 132 w 177"/>
              <a:gd name="T31" fmla="*/ 5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77">
                <a:moveTo>
                  <a:pt x="132" y="176"/>
                </a:moveTo>
                <a:lnTo>
                  <a:pt x="132" y="176"/>
                </a:lnTo>
                <a:cubicBezTo>
                  <a:pt x="44" y="176"/>
                  <a:pt x="44" y="176"/>
                  <a:pt x="44" y="176"/>
                </a:cubicBezTo>
                <a:cubicBezTo>
                  <a:pt x="22" y="176"/>
                  <a:pt x="0" y="155"/>
                  <a:pt x="0" y="13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3"/>
                  <a:pt x="22" y="0"/>
                  <a:pt x="44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54" y="0"/>
                  <a:pt x="176" y="23"/>
                  <a:pt x="176" y="55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76" y="155"/>
                  <a:pt x="154" y="176"/>
                  <a:pt x="132" y="176"/>
                </a:cubicBezTo>
                <a:close/>
                <a:moveTo>
                  <a:pt x="132" y="55"/>
                </a:moveTo>
                <a:lnTo>
                  <a:pt x="132" y="55"/>
                </a:lnTo>
                <a:cubicBezTo>
                  <a:pt x="44" y="55"/>
                  <a:pt x="44" y="55"/>
                  <a:pt x="44" y="55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132" y="132"/>
                  <a:pt x="132" y="132"/>
                  <a:pt x="132" y="132"/>
                </a:cubicBezTo>
                <a:lnTo>
                  <a:pt x="132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6">
            <a:extLst>
              <a:ext uri="{FF2B5EF4-FFF2-40B4-BE49-F238E27FC236}">
                <a16:creationId xmlns:a16="http://schemas.microsoft.com/office/drawing/2014/main" id="{42138319-412C-9C40-91C7-D5BB0893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719" y="5320231"/>
            <a:ext cx="569315" cy="448551"/>
          </a:xfrm>
          <a:custGeom>
            <a:avLst/>
            <a:gdLst>
              <a:gd name="T0" fmla="*/ 605 w 727"/>
              <a:gd name="T1" fmla="*/ 572 h 573"/>
              <a:gd name="T2" fmla="*/ 605 w 727"/>
              <a:gd name="T3" fmla="*/ 572 h 573"/>
              <a:gd name="T4" fmla="*/ 110 w 727"/>
              <a:gd name="T5" fmla="*/ 572 h 573"/>
              <a:gd name="T6" fmla="*/ 0 w 727"/>
              <a:gd name="T7" fmla="*/ 451 h 573"/>
              <a:gd name="T8" fmla="*/ 0 w 727"/>
              <a:gd name="T9" fmla="*/ 0 h 573"/>
              <a:gd name="T10" fmla="*/ 55 w 727"/>
              <a:gd name="T11" fmla="*/ 0 h 573"/>
              <a:gd name="T12" fmla="*/ 55 w 727"/>
              <a:gd name="T13" fmla="*/ 451 h 573"/>
              <a:gd name="T14" fmla="*/ 110 w 727"/>
              <a:gd name="T15" fmla="*/ 507 h 573"/>
              <a:gd name="T16" fmla="*/ 605 w 727"/>
              <a:gd name="T17" fmla="*/ 507 h 573"/>
              <a:gd name="T18" fmla="*/ 660 w 727"/>
              <a:gd name="T19" fmla="*/ 451 h 573"/>
              <a:gd name="T20" fmla="*/ 660 w 727"/>
              <a:gd name="T21" fmla="*/ 165 h 573"/>
              <a:gd name="T22" fmla="*/ 605 w 727"/>
              <a:gd name="T23" fmla="*/ 111 h 573"/>
              <a:gd name="T24" fmla="*/ 110 w 727"/>
              <a:gd name="T25" fmla="*/ 111 h 573"/>
              <a:gd name="T26" fmla="*/ 110 w 727"/>
              <a:gd name="T27" fmla="*/ 44 h 573"/>
              <a:gd name="T28" fmla="*/ 605 w 727"/>
              <a:gd name="T29" fmla="*/ 44 h 573"/>
              <a:gd name="T30" fmla="*/ 726 w 727"/>
              <a:gd name="T31" fmla="*/ 165 h 573"/>
              <a:gd name="T32" fmla="*/ 726 w 727"/>
              <a:gd name="T33" fmla="*/ 451 h 573"/>
              <a:gd name="T34" fmla="*/ 605 w 727"/>
              <a:gd name="T35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7" h="573">
                <a:moveTo>
                  <a:pt x="605" y="572"/>
                </a:moveTo>
                <a:lnTo>
                  <a:pt x="605" y="572"/>
                </a:lnTo>
                <a:cubicBezTo>
                  <a:pt x="110" y="572"/>
                  <a:pt x="110" y="572"/>
                  <a:pt x="110" y="572"/>
                </a:cubicBezTo>
                <a:cubicBezTo>
                  <a:pt x="44" y="572"/>
                  <a:pt x="0" y="517"/>
                  <a:pt x="0" y="451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51"/>
                  <a:pt x="55" y="451"/>
                  <a:pt x="55" y="451"/>
                </a:cubicBezTo>
                <a:cubicBezTo>
                  <a:pt x="55" y="484"/>
                  <a:pt x="88" y="507"/>
                  <a:pt x="110" y="507"/>
                </a:cubicBezTo>
                <a:cubicBezTo>
                  <a:pt x="605" y="507"/>
                  <a:pt x="605" y="507"/>
                  <a:pt x="605" y="507"/>
                </a:cubicBezTo>
                <a:cubicBezTo>
                  <a:pt x="638" y="507"/>
                  <a:pt x="660" y="484"/>
                  <a:pt x="660" y="451"/>
                </a:cubicBezTo>
                <a:cubicBezTo>
                  <a:pt x="660" y="165"/>
                  <a:pt x="660" y="165"/>
                  <a:pt x="660" y="165"/>
                </a:cubicBezTo>
                <a:cubicBezTo>
                  <a:pt x="660" y="132"/>
                  <a:pt x="638" y="111"/>
                  <a:pt x="605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605" y="44"/>
                  <a:pt x="605" y="44"/>
                  <a:pt x="605" y="44"/>
                </a:cubicBezTo>
                <a:cubicBezTo>
                  <a:pt x="671" y="44"/>
                  <a:pt x="726" y="99"/>
                  <a:pt x="726" y="165"/>
                </a:cubicBezTo>
                <a:cubicBezTo>
                  <a:pt x="726" y="451"/>
                  <a:pt x="726" y="451"/>
                  <a:pt x="726" y="451"/>
                </a:cubicBezTo>
                <a:cubicBezTo>
                  <a:pt x="726" y="517"/>
                  <a:pt x="671" y="572"/>
                  <a:pt x="605" y="5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7">
            <a:extLst>
              <a:ext uri="{FF2B5EF4-FFF2-40B4-BE49-F238E27FC236}">
                <a16:creationId xmlns:a16="http://schemas.microsoft.com/office/drawing/2014/main" id="{5427AF08-55EF-DA42-9D7E-3A519B43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818" y="5216719"/>
            <a:ext cx="517558" cy="189772"/>
          </a:xfrm>
          <a:custGeom>
            <a:avLst/>
            <a:gdLst>
              <a:gd name="T0" fmla="*/ 132 w 661"/>
              <a:gd name="T1" fmla="*/ 243 h 244"/>
              <a:gd name="T2" fmla="*/ 132 w 661"/>
              <a:gd name="T3" fmla="*/ 243 h 244"/>
              <a:gd name="T4" fmla="*/ 11 w 661"/>
              <a:gd name="T5" fmla="*/ 99 h 244"/>
              <a:gd name="T6" fmla="*/ 132 w 661"/>
              <a:gd name="T7" fmla="*/ 0 h 244"/>
              <a:gd name="T8" fmla="*/ 561 w 661"/>
              <a:gd name="T9" fmla="*/ 0 h 244"/>
              <a:gd name="T10" fmla="*/ 660 w 661"/>
              <a:gd name="T11" fmla="*/ 99 h 244"/>
              <a:gd name="T12" fmla="*/ 660 w 661"/>
              <a:gd name="T13" fmla="*/ 122 h 244"/>
              <a:gd name="T14" fmla="*/ 627 w 661"/>
              <a:gd name="T15" fmla="*/ 155 h 244"/>
              <a:gd name="T16" fmla="*/ 627 w 661"/>
              <a:gd name="T17" fmla="*/ 155 h 244"/>
              <a:gd name="T18" fmla="*/ 605 w 661"/>
              <a:gd name="T19" fmla="*/ 122 h 244"/>
              <a:gd name="T20" fmla="*/ 605 w 661"/>
              <a:gd name="T21" fmla="*/ 99 h 244"/>
              <a:gd name="T22" fmla="*/ 561 w 661"/>
              <a:gd name="T23" fmla="*/ 67 h 244"/>
              <a:gd name="T24" fmla="*/ 132 w 661"/>
              <a:gd name="T25" fmla="*/ 67 h 244"/>
              <a:gd name="T26" fmla="*/ 77 w 661"/>
              <a:gd name="T27" fmla="*/ 111 h 244"/>
              <a:gd name="T28" fmla="*/ 132 w 661"/>
              <a:gd name="T29" fmla="*/ 176 h 244"/>
              <a:gd name="T30" fmla="*/ 132 w 661"/>
              <a:gd name="T31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1" h="244">
                <a:moveTo>
                  <a:pt x="132" y="243"/>
                </a:moveTo>
                <a:lnTo>
                  <a:pt x="132" y="243"/>
                </a:lnTo>
                <a:cubicBezTo>
                  <a:pt x="55" y="243"/>
                  <a:pt x="0" y="176"/>
                  <a:pt x="11" y="99"/>
                </a:cubicBezTo>
                <a:cubicBezTo>
                  <a:pt x="11" y="44"/>
                  <a:pt x="66" y="0"/>
                  <a:pt x="132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616" y="0"/>
                  <a:pt x="660" y="44"/>
                  <a:pt x="660" y="99"/>
                </a:cubicBezTo>
                <a:cubicBezTo>
                  <a:pt x="660" y="122"/>
                  <a:pt x="660" y="122"/>
                  <a:pt x="660" y="122"/>
                </a:cubicBezTo>
                <a:cubicBezTo>
                  <a:pt x="660" y="143"/>
                  <a:pt x="649" y="155"/>
                  <a:pt x="627" y="155"/>
                </a:cubicBezTo>
                <a:lnTo>
                  <a:pt x="627" y="155"/>
                </a:lnTo>
                <a:cubicBezTo>
                  <a:pt x="616" y="155"/>
                  <a:pt x="605" y="143"/>
                  <a:pt x="605" y="122"/>
                </a:cubicBezTo>
                <a:cubicBezTo>
                  <a:pt x="605" y="99"/>
                  <a:pt x="605" y="99"/>
                  <a:pt x="605" y="99"/>
                </a:cubicBezTo>
                <a:cubicBezTo>
                  <a:pt x="605" y="78"/>
                  <a:pt x="583" y="67"/>
                  <a:pt x="561" y="67"/>
                </a:cubicBezTo>
                <a:cubicBezTo>
                  <a:pt x="132" y="67"/>
                  <a:pt x="132" y="67"/>
                  <a:pt x="132" y="67"/>
                </a:cubicBezTo>
                <a:cubicBezTo>
                  <a:pt x="99" y="67"/>
                  <a:pt x="77" y="78"/>
                  <a:pt x="77" y="111"/>
                </a:cubicBezTo>
                <a:cubicBezTo>
                  <a:pt x="66" y="143"/>
                  <a:pt x="88" y="176"/>
                  <a:pt x="132" y="176"/>
                </a:cubicBezTo>
                <a:lnTo>
                  <a:pt x="132" y="2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8">
            <a:extLst>
              <a:ext uri="{FF2B5EF4-FFF2-40B4-BE49-F238E27FC236}">
                <a16:creationId xmlns:a16="http://schemas.microsoft.com/office/drawing/2014/main" id="{12C6BC58-1A92-434D-A246-A1BC7D4A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969" y="8322069"/>
            <a:ext cx="500308" cy="472704"/>
          </a:xfrm>
          <a:custGeom>
            <a:avLst/>
            <a:gdLst>
              <a:gd name="T0" fmla="*/ 550 w 639"/>
              <a:gd name="T1" fmla="*/ 605 h 606"/>
              <a:gd name="T2" fmla="*/ 550 w 639"/>
              <a:gd name="T3" fmla="*/ 605 h 606"/>
              <a:gd name="T4" fmla="*/ 88 w 639"/>
              <a:gd name="T5" fmla="*/ 605 h 606"/>
              <a:gd name="T6" fmla="*/ 0 w 639"/>
              <a:gd name="T7" fmla="*/ 517 h 606"/>
              <a:gd name="T8" fmla="*/ 0 w 639"/>
              <a:gd name="T9" fmla="*/ 88 h 606"/>
              <a:gd name="T10" fmla="*/ 88 w 639"/>
              <a:gd name="T11" fmla="*/ 0 h 606"/>
              <a:gd name="T12" fmla="*/ 132 w 639"/>
              <a:gd name="T13" fmla="*/ 0 h 606"/>
              <a:gd name="T14" fmla="*/ 132 w 639"/>
              <a:gd name="T15" fmla="*/ 55 h 606"/>
              <a:gd name="T16" fmla="*/ 88 w 639"/>
              <a:gd name="T17" fmla="*/ 55 h 606"/>
              <a:gd name="T18" fmla="*/ 55 w 639"/>
              <a:gd name="T19" fmla="*/ 88 h 606"/>
              <a:gd name="T20" fmla="*/ 55 w 639"/>
              <a:gd name="T21" fmla="*/ 517 h 606"/>
              <a:gd name="T22" fmla="*/ 88 w 639"/>
              <a:gd name="T23" fmla="*/ 550 h 606"/>
              <a:gd name="T24" fmla="*/ 550 w 639"/>
              <a:gd name="T25" fmla="*/ 550 h 606"/>
              <a:gd name="T26" fmla="*/ 583 w 639"/>
              <a:gd name="T27" fmla="*/ 517 h 606"/>
              <a:gd name="T28" fmla="*/ 583 w 639"/>
              <a:gd name="T29" fmla="*/ 88 h 606"/>
              <a:gd name="T30" fmla="*/ 550 w 639"/>
              <a:gd name="T31" fmla="*/ 55 h 606"/>
              <a:gd name="T32" fmla="*/ 495 w 639"/>
              <a:gd name="T33" fmla="*/ 55 h 606"/>
              <a:gd name="T34" fmla="*/ 495 w 639"/>
              <a:gd name="T35" fmla="*/ 0 h 606"/>
              <a:gd name="T36" fmla="*/ 550 w 639"/>
              <a:gd name="T37" fmla="*/ 0 h 606"/>
              <a:gd name="T38" fmla="*/ 638 w 639"/>
              <a:gd name="T39" fmla="*/ 88 h 606"/>
              <a:gd name="T40" fmla="*/ 638 w 639"/>
              <a:gd name="T41" fmla="*/ 517 h 606"/>
              <a:gd name="T42" fmla="*/ 550 w 639"/>
              <a:gd name="T43" fmla="*/ 60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9" h="606">
                <a:moveTo>
                  <a:pt x="550" y="605"/>
                </a:moveTo>
                <a:lnTo>
                  <a:pt x="550" y="605"/>
                </a:lnTo>
                <a:cubicBezTo>
                  <a:pt x="88" y="605"/>
                  <a:pt x="88" y="605"/>
                  <a:pt x="88" y="605"/>
                </a:cubicBezTo>
                <a:cubicBezTo>
                  <a:pt x="44" y="605"/>
                  <a:pt x="0" y="561"/>
                  <a:pt x="0" y="51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3"/>
                  <a:pt x="44" y="0"/>
                  <a:pt x="8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66" y="55"/>
                  <a:pt x="55" y="66"/>
                  <a:pt x="55" y="88"/>
                </a:cubicBezTo>
                <a:cubicBezTo>
                  <a:pt x="55" y="517"/>
                  <a:pt x="55" y="517"/>
                  <a:pt x="55" y="517"/>
                </a:cubicBezTo>
                <a:cubicBezTo>
                  <a:pt x="55" y="539"/>
                  <a:pt x="66" y="550"/>
                  <a:pt x="88" y="550"/>
                </a:cubicBezTo>
                <a:cubicBezTo>
                  <a:pt x="550" y="550"/>
                  <a:pt x="550" y="550"/>
                  <a:pt x="550" y="550"/>
                </a:cubicBezTo>
                <a:cubicBezTo>
                  <a:pt x="561" y="550"/>
                  <a:pt x="583" y="539"/>
                  <a:pt x="583" y="517"/>
                </a:cubicBezTo>
                <a:cubicBezTo>
                  <a:pt x="583" y="88"/>
                  <a:pt x="583" y="88"/>
                  <a:pt x="583" y="88"/>
                </a:cubicBezTo>
                <a:cubicBezTo>
                  <a:pt x="583" y="66"/>
                  <a:pt x="561" y="55"/>
                  <a:pt x="550" y="55"/>
                </a:cubicBezTo>
                <a:cubicBezTo>
                  <a:pt x="495" y="55"/>
                  <a:pt x="495" y="55"/>
                  <a:pt x="495" y="55"/>
                </a:cubicBezTo>
                <a:cubicBezTo>
                  <a:pt x="495" y="0"/>
                  <a:pt x="495" y="0"/>
                  <a:pt x="495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94" y="0"/>
                  <a:pt x="638" y="33"/>
                  <a:pt x="638" y="88"/>
                </a:cubicBezTo>
                <a:cubicBezTo>
                  <a:pt x="638" y="517"/>
                  <a:pt x="638" y="517"/>
                  <a:pt x="638" y="517"/>
                </a:cubicBezTo>
                <a:cubicBezTo>
                  <a:pt x="638" y="561"/>
                  <a:pt x="594" y="605"/>
                  <a:pt x="550" y="6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9">
            <a:extLst>
              <a:ext uri="{FF2B5EF4-FFF2-40B4-BE49-F238E27FC236}">
                <a16:creationId xmlns:a16="http://schemas.microsoft.com/office/drawing/2014/main" id="{39C8B563-8F03-9642-9752-6FF24993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985" y="8253061"/>
            <a:ext cx="217375" cy="44856"/>
          </a:xfrm>
          <a:custGeom>
            <a:avLst/>
            <a:gdLst>
              <a:gd name="T0" fmla="*/ 275 w 276"/>
              <a:gd name="T1" fmla="*/ 55 h 56"/>
              <a:gd name="T2" fmla="*/ 0 w 276"/>
              <a:gd name="T3" fmla="*/ 55 h 56"/>
              <a:gd name="T4" fmla="*/ 0 w 276"/>
              <a:gd name="T5" fmla="*/ 0 h 56"/>
              <a:gd name="T6" fmla="*/ 275 w 276"/>
              <a:gd name="T7" fmla="*/ 0 h 56"/>
              <a:gd name="T8" fmla="*/ 275 w 27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56">
                <a:moveTo>
                  <a:pt x="275" y="55"/>
                </a:moveTo>
                <a:lnTo>
                  <a:pt x="0" y="55"/>
                </a:lnTo>
                <a:lnTo>
                  <a:pt x="0" y="0"/>
                </a:lnTo>
                <a:lnTo>
                  <a:pt x="275" y="0"/>
                </a:lnTo>
                <a:lnTo>
                  <a:pt x="275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0">
            <a:extLst>
              <a:ext uri="{FF2B5EF4-FFF2-40B4-BE49-F238E27FC236}">
                <a16:creationId xmlns:a16="http://schemas.microsoft.com/office/drawing/2014/main" id="{3D8F9A1A-15FD-BA4E-ABE8-7FDF5B3A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01" y="8253061"/>
            <a:ext cx="138015" cy="113864"/>
          </a:xfrm>
          <a:custGeom>
            <a:avLst/>
            <a:gdLst>
              <a:gd name="T0" fmla="*/ 33 w 177"/>
              <a:gd name="T1" fmla="*/ 132 h 144"/>
              <a:gd name="T2" fmla="*/ 33 w 177"/>
              <a:gd name="T3" fmla="*/ 132 h 144"/>
              <a:gd name="T4" fmla="*/ 0 w 177"/>
              <a:gd name="T5" fmla="*/ 99 h 144"/>
              <a:gd name="T6" fmla="*/ 77 w 177"/>
              <a:gd name="T7" fmla="*/ 11 h 144"/>
              <a:gd name="T8" fmla="*/ 110 w 177"/>
              <a:gd name="T9" fmla="*/ 0 h 144"/>
              <a:gd name="T10" fmla="*/ 132 w 177"/>
              <a:gd name="T11" fmla="*/ 22 h 144"/>
              <a:gd name="T12" fmla="*/ 176 w 177"/>
              <a:gd name="T13" fmla="*/ 99 h 144"/>
              <a:gd name="T14" fmla="*/ 154 w 177"/>
              <a:gd name="T15" fmla="*/ 143 h 144"/>
              <a:gd name="T16" fmla="*/ 154 w 177"/>
              <a:gd name="T17" fmla="*/ 143 h 144"/>
              <a:gd name="T18" fmla="*/ 121 w 177"/>
              <a:gd name="T19" fmla="*/ 121 h 144"/>
              <a:gd name="T20" fmla="*/ 99 w 177"/>
              <a:gd name="T21" fmla="*/ 77 h 144"/>
              <a:gd name="T22" fmla="*/ 33 w 177"/>
              <a:gd name="T23" fmla="*/ 132 h 144"/>
              <a:gd name="T24" fmla="*/ 121 w 177"/>
              <a:gd name="T25" fmla="*/ 44 h 144"/>
              <a:gd name="T26" fmla="*/ 121 w 177"/>
              <a:gd name="T27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44">
                <a:moveTo>
                  <a:pt x="33" y="132"/>
                </a:moveTo>
                <a:lnTo>
                  <a:pt x="33" y="132"/>
                </a:lnTo>
                <a:cubicBezTo>
                  <a:pt x="0" y="99"/>
                  <a:pt x="0" y="99"/>
                  <a:pt x="0" y="99"/>
                </a:cubicBezTo>
                <a:cubicBezTo>
                  <a:pt x="77" y="11"/>
                  <a:pt x="77" y="11"/>
                  <a:pt x="77" y="11"/>
                </a:cubicBezTo>
                <a:cubicBezTo>
                  <a:pt x="88" y="0"/>
                  <a:pt x="99" y="0"/>
                  <a:pt x="110" y="0"/>
                </a:cubicBezTo>
                <a:cubicBezTo>
                  <a:pt x="121" y="0"/>
                  <a:pt x="121" y="11"/>
                  <a:pt x="132" y="22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176" y="121"/>
                  <a:pt x="176" y="132"/>
                  <a:pt x="154" y="143"/>
                </a:cubicBezTo>
                <a:lnTo>
                  <a:pt x="154" y="143"/>
                </a:lnTo>
                <a:cubicBezTo>
                  <a:pt x="143" y="143"/>
                  <a:pt x="132" y="143"/>
                  <a:pt x="121" y="121"/>
                </a:cubicBezTo>
                <a:cubicBezTo>
                  <a:pt x="99" y="77"/>
                  <a:pt x="99" y="77"/>
                  <a:pt x="99" y="77"/>
                </a:cubicBezTo>
                <a:lnTo>
                  <a:pt x="33" y="132"/>
                </a:lnTo>
                <a:close/>
                <a:moveTo>
                  <a:pt x="121" y="44"/>
                </a:moveTo>
                <a:lnTo>
                  <a:pt x="121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1">
            <a:extLst>
              <a:ext uri="{FF2B5EF4-FFF2-40B4-BE49-F238E27FC236}">
                <a16:creationId xmlns:a16="http://schemas.microsoft.com/office/drawing/2014/main" id="{C9C3F37E-F7C9-E94E-B222-32CD28D8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894" y="8322069"/>
            <a:ext cx="200122" cy="138015"/>
          </a:xfrm>
          <a:custGeom>
            <a:avLst/>
            <a:gdLst>
              <a:gd name="T0" fmla="*/ 110 w 254"/>
              <a:gd name="T1" fmla="*/ 176 h 177"/>
              <a:gd name="T2" fmla="*/ 110 w 254"/>
              <a:gd name="T3" fmla="*/ 176 h 177"/>
              <a:gd name="T4" fmla="*/ 110 w 254"/>
              <a:gd name="T5" fmla="*/ 176 h 177"/>
              <a:gd name="T6" fmla="*/ 66 w 254"/>
              <a:gd name="T7" fmla="*/ 154 h 177"/>
              <a:gd name="T8" fmla="*/ 0 w 254"/>
              <a:gd name="T9" fmla="*/ 77 h 177"/>
              <a:gd name="T10" fmla="*/ 77 w 254"/>
              <a:gd name="T11" fmla="*/ 11 h 177"/>
              <a:gd name="T12" fmla="*/ 110 w 254"/>
              <a:gd name="T13" fmla="*/ 44 h 177"/>
              <a:gd name="T14" fmla="*/ 77 w 254"/>
              <a:gd name="T15" fmla="*/ 77 h 177"/>
              <a:gd name="T16" fmla="*/ 110 w 254"/>
              <a:gd name="T17" fmla="*/ 110 h 177"/>
              <a:gd name="T18" fmla="*/ 198 w 254"/>
              <a:gd name="T19" fmla="*/ 11 h 177"/>
              <a:gd name="T20" fmla="*/ 242 w 254"/>
              <a:gd name="T21" fmla="*/ 11 h 177"/>
              <a:gd name="T22" fmla="*/ 242 w 254"/>
              <a:gd name="T23" fmla="*/ 11 h 177"/>
              <a:gd name="T24" fmla="*/ 242 w 254"/>
              <a:gd name="T25" fmla="*/ 44 h 177"/>
              <a:gd name="T26" fmla="*/ 143 w 254"/>
              <a:gd name="T27" fmla="*/ 154 h 177"/>
              <a:gd name="T28" fmla="*/ 110 w 254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7">
                <a:moveTo>
                  <a:pt x="110" y="176"/>
                </a:moveTo>
                <a:lnTo>
                  <a:pt x="110" y="176"/>
                </a:lnTo>
                <a:lnTo>
                  <a:pt x="110" y="176"/>
                </a:lnTo>
                <a:cubicBezTo>
                  <a:pt x="88" y="176"/>
                  <a:pt x="77" y="165"/>
                  <a:pt x="66" y="154"/>
                </a:cubicBezTo>
                <a:cubicBezTo>
                  <a:pt x="0" y="77"/>
                  <a:pt x="0" y="77"/>
                  <a:pt x="0" y="77"/>
                </a:cubicBezTo>
                <a:cubicBezTo>
                  <a:pt x="77" y="11"/>
                  <a:pt x="77" y="11"/>
                  <a:pt x="77" y="11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77" y="77"/>
                  <a:pt x="77" y="77"/>
                  <a:pt x="77" y="7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98" y="11"/>
                  <a:pt x="198" y="11"/>
                  <a:pt x="198" y="11"/>
                </a:cubicBezTo>
                <a:cubicBezTo>
                  <a:pt x="209" y="0"/>
                  <a:pt x="231" y="0"/>
                  <a:pt x="242" y="11"/>
                </a:cubicBezTo>
                <a:lnTo>
                  <a:pt x="242" y="11"/>
                </a:lnTo>
                <a:cubicBezTo>
                  <a:pt x="253" y="11"/>
                  <a:pt x="253" y="33"/>
                  <a:pt x="242" y="44"/>
                </a:cubicBezTo>
                <a:cubicBezTo>
                  <a:pt x="143" y="154"/>
                  <a:pt x="143" y="154"/>
                  <a:pt x="143" y="154"/>
                </a:cubicBezTo>
                <a:cubicBezTo>
                  <a:pt x="132" y="165"/>
                  <a:pt x="121" y="176"/>
                  <a:pt x="110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2">
            <a:extLst>
              <a:ext uri="{FF2B5EF4-FFF2-40B4-BE49-F238E27FC236}">
                <a16:creationId xmlns:a16="http://schemas.microsoft.com/office/drawing/2014/main" id="{313AA5D8-A651-8F41-917A-71FC62C1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878" y="8253061"/>
            <a:ext cx="148368" cy="113864"/>
          </a:xfrm>
          <a:custGeom>
            <a:avLst/>
            <a:gdLst>
              <a:gd name="T0" fmla="*/ 143 w 188"/>
              <a:gd name="T1" fmla="*/ 132 h 144"/>
              <a:gd name="T2" fmla="*/ 143 w 188"/>
              <a:gd name="T3" fmla="*/ 132 h 144"/>
              <a:gd name="T4" fmla="*/ 187 w 188"/>
              <a:gd name="T5" fmla="*/ 99 h 144"/>
              <a:gd name="T6" fmla="*/ 99 w 188"/>
              <a:gd name="T7" fmla="*/ 11 h 144"/>
              <a:gd name="T8" fmla="*/ 77 w 188"/>
              <a:gd name="T9" fmla="*/ 0 h 144"/>
              <a:gd name="T10" fmla="*/ 55 w 188"/>
              <a:gd name="T11" fmla="*/ 22 h 144"/>
              <a:gd name="T12" fmla="*/ 11 w 188"/>
              <a:gd name="T13" fmla="*/ 99 h 144"/>
              <a:gd name="T14" fmla="*/ 22 w 188"/>
              <a:gd name="T15" fmla="*/ 143 h 144"/>
              <a:gd name="T16" fmla="*/ 22 w 188"/>
              <a:gd name="T17" fmla="*/ 143 h 144"/>
              <a:gd name="T18" fmla="*/ 66 w 188"/>
              <a:gd name="T19" fmla="*/ 121 h 144"/>
              <a:gd name="T20" fmla="*/ 88 w 188"/>
              <a:gd name="T21" fmla="*/ 77 h 144"/>
              <a:gd name="T22" fmla="*/ 143 w 188"/>
              <a:gd name="T23" fmla="*/ 132 h 144"/>
              <a:gd name="T24" fmla="*/ 55 w 188"/>
              <a:gd name="T25" fmla="*/ 44 h 144"/>
              <a:gd name="T26" fmla="*/ 55 w 188"/>
              <a:gd name="T27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8" h="144">
                <a:moveTo>
                  <a:pt x="143" y="132"/>
                </a:moveTo>
                <a:lnTo>
                  <a:pt x="143" y="132"/>
                </a:lnTo>
                <a:cubicBezTo>
                  <a:pt x="187" y="99"/>
                  <a:pt x="187" y="99"/>
                  <a:pt x="187" y="99"/>
                </a:cubicBezTo>
                <a:cubicBezTo>
                  <a:pt x="99" y="11"/>
                  <a:pt x="99" y="11"/>
                  <a:pt x="99" y="11"/>
                </a:cubicBezTo>
                <a:cubicBezTo>
                  <a:pt x="88" y="0"/>
                  <a:pt x="88" y="0"/>
                  <a:pt x="77" y="0"/>
                </a:cubicBezTo>
                <a:cubicBezTo>
                  <a:pt x="66" y="0"/>
                  <a:pt x="55" y="11"/>
                  <a:pt x="55" y="22"/>
                </a:cubicBezTo>
                <a:cubicBezTo>
                  <a:pt x="11" y="99"/>
                  <a:pt x="11" y="99"/>
                  <a:pt x="11" y="99"/>
                </a:cubicBezTo>
                <a:cubicBezTo>
                  <a:pt x="0" y="121"/>
                  <a:pt x="11" y="132"/>
                  <a:pt x="22" y="143"/>
                </a:cubicBezTo>
                <a:lnTo>
                  <a:pt x="22" y="143"/>
                </a:lnTo>
                <a:cubicBezTo>
                  <a:pt x="33" y="143"/>
                  <a:pt x="55" y="143"/>
                  <a:pt x="66" y="121"/>
                </a:cubicBezTo>
                <a:cubicBezTo>
                  <a:pt x="88" y="77"/>
                  <a:pt x="88" y="77"/>
                  <a:pt x="88" y="77"/>
                </a:cubicBezTo>
                <a:lnTo>
                  <a:pt x="143" y="132"/>
                </a:lnTo>
                <a:close/>
                <a:moveTo>
                  <a:pt x="55" y="44"/>
                </a:moveTo>
                <a:lnTo>
                  <a:pt x="55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3">
            <a:extLst>
              <a:ext uri="{FF2B5EF4-FFF2-40B4-BE49-F238E27FC236}">
                <a16:creationId xmlns:a16="http://schemas.microsoft.com/office/drawing/2014/main" id="{D97292CC-8888-DC40-AB03-F10DB1BF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230" y="8322069"/>
            <a:ext cx="189770" cy="138015"/>
          </a:xfrm>
          <a:custGeom>
            <a:avLst/>
            <a:gdLst>
              <a:gd name="T0" fmla="*/ 143 w 243"/>
              <a:gd name="T1" fmla="*/ 176 h 177"/>
              <a:gd name="T2" fmla="*/ 143 w 243"/>
              <a:gd name="T3" fmla="*/ 176 h 177"/>
              <a:gd name="T4" fmla="*/ 143 w 243"/>
              <a:gd name="T5" fmla="*/ 176 h 177"/>
              <a:gd name="T6" fmla="*/ 176 w 243"/>
              <a:gd name="T7" fmla="*/ 154 h 177"/>
              <a:gd name="T8" fmla="*/ 242 w 243"/>
              <a:gd name="T9" fmla="*/ 77 h 177"/>
              <a:gd name="T10" fmla="*/ 176 w 243"/>
              <a:gd name="T11" fmla="*/ 11 h 177"/>
              <a:gd name="T12" fmla="*/ 132 w 243"/>
              <a:gd name="T13" fmla="*/ 44 h 177"/>
              <a:gd name="T14" fmla="*/ 165 w 243"/>
              <a:gd name="T15" fmla="*/ 77 h 177"/>
              <a:gd name="T16" fmla="*/ 143 w 243"/>
              <a:gd name="T17" fmla="*/ 110 h 177"/>
              <a:gd name="T18" fmla="*/ 44 w 243"/>
              <a:gd name="T19" fmla="*/ 11 h 177"/>
              <a:gd name="T20" fmla="*/ 11 w 243"/>
              <a:gd name="T21" fmla="*/ 11 h 177"/>
              <a:gd name="T22" fmla="*/ 11 w 243"/>
              <a:gd name="T23" fmla="*/ 11 h 177"/>
              <a:gd name="T24" fmla="*/ 11 w 243"/>
              <a:gd name="T25" fmla="*/ 44 h 177"/>
              <a:gd name="T26" fmla="*/ 110 w 243"/>
              <a:gd name="T27" fmla="*/ 154 h 177"/>
              <a:gd name="T28" fmla="*/ 143 w 243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77">
                <a:moveTo>
                  <a:pt x="143" y="176"/>
                </a:moveTo>
                <a:lnTo>
                  <a:pt x="143" y="176"/>
                </a:lnTo>
                <a:lnTo>
                  <a:pt x="143" y="176"/>
                </a:lnTo>
                <a:cubicBezTo>
                  <a:pt x="154" y="176"/>
                  <a:pt x="165" y="165"/>
                  <a:pt x="176" y="154"/>
                </a:cubicBezTo>
                <a:cubicBezTo>
                  <a:pt x="242" y="77"/>
                  <a:pt x="242" y="77"/>
                  <a:pt x="242" y="77"/>
                </a:cubicBezTo>
                <a:cubicBezTo>
                  <a:pt x="176" y="11"/>
                  <a:pt x="176" y="11"/>
                  <a:pt x="176" y="11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65" y="77"/>
                  <a:pt x="165" y="77"/>
                  <a:pt x="165" y="77"/>
                </a:cubicBezTo>
                <a:cubicBezTo>
                  <a:pt x="143" y="110"/>
                  <a:pt x="143" y="110"/>
                  <a:pt x="143" y="110"/>
                </a:cubicBezTo>
                <a:cubicBezTo>
                  <a:pt x="44" y="11"/>
                  <a:pt x="44" y="11"/>
                  <a:pt x="44" y="11"/>
                </a:cubicBezTo>
                <a:cubicBezTo>
                  <a:pt x="33" y="0"/>
                  <a:pt x="22" y="0"/>
                  <a:pt x="11" y="11"/>
                </a:cubicBezTo>
                <a:lnTo>
                  <a:pt x="11" y="11"/>
                </a:lnTo>
                <a:cubicBezTo>
                  <a:pt x="0" y="11"/>
                  <a:pt x="0" y="33"/>
                  <a:pt x="11" y="44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21" y="165"/>
                  <a:pt x="132" y="176"/>
                  <a:pt x="143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4">
            <a:extLst>
              <a:ext uri="{FF2B5EF4-FFF2-40B4-BE49-F238E27FC236}">
                <a16:creationId xmlns:a16="http://schemas.microsoft.com/office/drawing/2014/main" id="{EACD5509-D573-DC47-B9B2-2C9A7D05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5" y="8522192"/>
            <a:ext cx="103511" cy="34504"/>
          </a:xfrm>
          <a:custGeom>
            <a:avLst/>
            <a:gdLst>
              <a:gd name="T0" fmla="*/ 0 w 133"/>
              <a:gd name="T1" fmla="*/ 22 h 45"/>
              <a:gd name="T2" fmla="*/ 0 w 133"/>
              <a:gd name="T3" fmla="*/ 22 h 45"/>
              <a:gd name="T4" fmla="*/ 0 w 133"/>
              <a:gd name="T5" fmla="*/ 22 h 45"/>
              <a:gd name="T6" fmla="*/ 22 w 133"/>
              <a:gd name="T7" fmla="*/ 0 h 45"/>
              <a:gd name="T8" fmla="*/ 110 w 133"/>
              <a:gd name="T9" fmla="*/ 0 h 45"/>
              <a:gd name="T10" fmla="*/ 132 w 133"/>
              <a:gd name="T11" fmla="*/ 22 h 45"/>
              <a:gd name="T12" fmla="*/ 132 w 133"/>
              <a:gd name="T13" fmla="*/ 22 h 45"/>
              <a:gd name="T14" fmla="*/ 110 w 133"/>
              <a:gd name="T15" fmla="*/ 44 h 45"/>
              <a:gd name="T16" fmla="*/ 22 w 133"/>
              <a:gd name="T17" fmla="*/ 44 h 45"/>
              <a:gd name="T18" fmla="*/ 0 w 133"/>
              <a:gd name="T19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45">
                <a:moveTo>
                  <a:pt x="0" y="22"/>
                </a:move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1" y="0"/>
                  <a:pt x="2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1" y="0"/>
                  <a:pt x="132" y="11"/>
                  <a:pt x="132" y="22"/>
                </a:cubicBezTo>
                <a:lnTo>
                  <a:pt x="132" y="22"/>
                </a:lnTo>
                <a:cubicBezTo>
                  <a:pt x="132" y="33"/>
                  <a:pt x="121" y="44"/>
                  <a:pt x="11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5">
            <a:extLst>
              <a:ext uri="{FF2B5EF4-FFF2-40B4-BE49-F238E27FC236}">
                <a16:creationId xmlns:a16="http://schemas.microsoft.com/office/drawing/2014/main" id="{0873810F-FF86-BF40-9047-CDABB924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246" y="8529093"/>
            <a:ext cx="34504" cy="251879"/>
          </a:xfrm>
          <a:custGeom>
            <a:avLst/>
            <a:gdLst>
              <a:gd name="T0" fmla="*/ 44 w 45"/>
              <a:gd name="T1" fmla="*/ 319 h 320"/>
              <a:gd name="T2" fmla="*/ 44 w 45"/>
              <a:gd name="T3" fmla="*/ 319 h 320"/>
              <a:gd name="T4" fmla="*/ 0 w 45"/>
              <a:gd name="T5" fmla="*/ 319 h 320"/>
              <a:gd name="T6" fmla="*/ 0 w 45"/>
              <a:gd name="T7" fmla="*/ 22 h 320"/>
              <a:gd name="T8" fmla="*/ 22 w 45"/>
              <a:gd name="T9" fmla="*/ 0 h 320"/>
              <a:gd name="T10" fmla="*/ 22 w 45"/>
              <a:gd name="T11" fmla="*/ 0 h 320"/>
              <a:gd name="T12" fmla="*/ 44 w 45"/>
              <a:gd name="T13" fmla="*/ 22 h 320"/>
              <a:gd name="T14" fmla="*/ 44 w 45"/>
              <a:gd name="T15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20">
                <a:moveTo>
                  <a:pt x="44" y="319"/>
                </a:moveTo>
                <a:lnTo>
                  <a:pt x="44" y="319"/>
                </a:lnTo>
                <a:cubicBezTo>
                  <a:pt x="0" y="319"/>
                  <a:pt x="0" y="319"/>
                  <a:pt x="0" y="31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33" y="0"/>
                  <a:pt x="44" y="11"/>
                  <a:pt x="44" y="22"/>
                </a:cubicBezTo>
                <a:lnTo>
                  <a:pt x="44" y="3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6">
            <a:extLst>
              <a:ext uri="{FF2B5EF4-FFF2-40B4-BE49-F238E27FC236}">
                <a16:creationId xmlns:a16="http://schemas.microsoft.com/office/drawing/2014/main" id="{C9C0CA75-5135-1D4A-97CE-0DBE41C8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456" y="10561373"/>
            <a:ext cx="182872" cy="200122"/>
          </a:xfrm>
          <a:custGeom>
            <a:avLst/>
            <a:gdLst>
              <a:gd name="T0" fmla="*/ 11 w 232"/>
              <a:gd name="T1" fmla="*/ 253 h 254"/>
              <a:gd name="T2" fmla="*/ 11 w 232"/>
              <a:gd name="T3" fmla="*/ 253 h 254"/>
              <a:gd name="T4" fmla="*/ 11 w 232"/>
              <a:gd name="T5" fmla="*/ 253 h 254"/>
              <a:gd name="T6" fmla="*/ 11 w 232"/>
              <a:gd name="T7" fmla="*/ 220 h 254"/>
              <a:gd name="T8" fmla="*/ 187 w 232"/>
              <a:gd name="T9" fmla="*/ 11 h 254"/>
              <a:gd name="T10" fmla="*/ 220 w 232"/>
              <a:gd name="T11" fmla="*/ 11 h 254"/>
              <a:gd name="T12" fmla="*/ 220 w 232"/>
              <a:gd name="T13" fmla="*/ 11 h 254"/>
              <a:gd name="T14" fmla="*/ 220 w 232"/>
              <a:gd name="T15" fmla="*/ 44 h 254"/>
              <a:gd name="T16" fmla="*/ 34 w 232"/>
              <a:gd name="T17" fmla="*/ 253 h 254"/>
              <a:gd name="T18" fmla="*/ 11 w 232"/>
              <a:gd name="T1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254">
                <a:moveTo>
                  <a:pt x="11" y="253"/>
                </a:moveTo>
                <a:lnTo>
                  <a:pt x="11" y="253"/>
                </a:lnTo>
                <a:lnTo>
                  <a:pt x="11" y="253"/>
                </a:lnTo>
                <a:cubicBezTo>
                  <a:pt x="0" y="242"/>
                  <a:pt x="0" y="231"/>
                  <a:pt x="11" y="220"/>
                </a:cubicBezTo>
                <a:cubicBezTo>
                  <a:pt x="187" y="11"/>
                  <a:pt x="187" y="11"/>
                  <a:pt x="187" y="11"/>
                </a:cubicBezTo>
                <a:cubicBezTo>
                  <a:pt x="199" y="11"/>
                  <a:pt x="210" y="0"/>
                  <a:pt x="220" y="11"/>
                </a:cubicBezTo>
                <a:lnTo>
                  <a:pt x="220" y="11"/>
                </a:lnTo>
                <a:cubicBezTo>
                  <a:pt x="231" y="22"/>
                  <a:pt x="231" y="33"/>
                  <a:pt x="220" y="44"/>
                </a:cubicBezTo>
                <a:cubicBezTo>
                  <a:pt x="34" y="253"/>
                  <a:pt x="34" y="253"/>
                  <a:pt x="34" y="253"/>
                </a:cubicBezTo>
                <a:cubicBezTo>
                  <a:pt x="34" y="253"/>
                  <a:pt x="23" y="253"/>
                  <a:pt x="11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7">
            <a:extLst>
              <a:ext uri="{FF2B5EF4-FFF2-40B4-BE49-F238E27FC236}">
                <a16:creationId xmlns:a16="http://schemas.microsoft.com/office/drawing/2014/main" id="{335A194B-61F6-D54E-BFE0-45C50544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617" y="10671785"/>
            <a:ext cx="103511" cy="113862"/>
          </a:xfrm>
          <a:custGeom>
            <a:avLst/>
            <a:gdLst>
              <a:gd name="T0" fmla="*/ 65 w 133"/>
              <a:gd name="T1" fmla="*/ 143 h 144"/>
              <a:gd name="T2" fmla="*/ 65 w 133"/>
              <a:gd name="T3" fmla="*/ 143 h 144"/>
              <a:gd name="T4" fmla="*/ 0 w 133"/>
              <a:gd name="T5" fmla="*/ 66 h 144"/>
              <a:gd name="T6" fmla="*/ 65 w 133"/>
              <a:gd name="T7" fmla="*/ 0 h 144"/>
              <a:gd name="T8" fmla="*/ 132 w 133"/>
              <a:gd name="T9" fmla="*/ 66 h 144"/>
              <a:gd name="T10" fmla="*/ 65 w 133"/>
              <a:gd name="T11" fmla="*/ 143 h 144"/>
              <a:gd name="T12" fmla="*/ 65 w 133"/>
              <a:gd name="T13" fmla="*/ 44 h 144"/>
              <a:gd name="T14" fmla="*/ 65 w 133"/>
              <a:gd name="T15" fmla="*/ 44 h 144"/>
              <a:gd name="T16" fmla="*/ 44 w 133"/>
              <a:gd name="T17" fmla="*/ 66 h 144"/>
              <a:gd name="T18" fmla="*/ 65 w 133"/>
              <a:gd name="T19" fmla="*/ 99 h 144"/>
              <a:gd name="T20" fmla="*/ 98 w 133"/>
              <a:gd name="T21" fmla="*/ 66 h 144"/>
              <a:gd name="T22" fmla="*/ 65 w 133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44">
                <a:moveTo>
                  <a:pt x="65" y="143"/>
                </a:moveTo>
                <a:lnTo>
                  <a:pt x="65" y="143"/>
                </a:lnTo>
                <a:cubicBezTo>
                  <a:pt x="33" y="143"/>
                  <a:pt x="0" y="110"/>
                  <a:pt x="0" y="66"/>
                </a:cubicBezTo>
                <a:cubicBezTo>
                  <a:pt x="0" y="33"/>
                  <a:pt x="33" y="0"/>
                  <a:pt x="65" y="0"/>
                </a:cubicBezTo>
                <a:cubicBezTo>
                  <a:pt x="109" y="0"/>
                  <a:pt x="132" y="33"/>
                  <a:pt x="132" y="66"/>
                </a:cubicBezTo>
                <a:cubicBezTo>
                  <a:pt x="132" y="110"/>
                  <a:pt x="109" y="143"/>
                  <a:pt x="65" y="143"/>
                </a:cubicBezTo>
                <a:close/>
                <a:moveTo>
                  <a:pt x="65" y="44"/>
                </a:moveTo>
                <a:lnTo>
                  <a:pt x="65" y="44"/>
                </a:lnTo>
                <a:cubicBezTo>
                  <a:pt x="54" y="44"/>
                  <a:pt x="44" y="55"/>
                  <a:pt x="44" y="66"/>
                </a:cubicBezTo>
                <a:cubicBezTo>
                  <a:pt x="44" y="88"/>
                  <a:pt x="54" y="99"/>
                  <a:pt x="65" y="99"/>
                </a:cubicBezTo>
                <a:cubicBezTo>
                  <a:pt x="77" y="99"/>
                  <a:pt x="98" y="88"/>
                  <a:pt x="98" y="66"/>
                </a:cubicBezTo>
                <a:cubicBezTo>
                  <a:pt x="98" y="55"/>
                  <a:pt x="77" y="44"/>
                  <a:pt x="65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88">
            <a:extLst>
              <a:ext uri="{FF2B5EF4-FFF2-40B4-BE49-F238E27FC236}">
                <a16:creationId xmlns:a16="http://schemas.microsoft.com/office/drawing/2014/main" id="{7A4CE143-AFD0-9B43-9731-5046DA92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952" y="10544120"/>
            <a:ext cx="113864" cy="113864"/>
          </a:xfrm>
          <a:custGeom>
            <a:avLst/>
            <a:gdLst>
              <a:gd name="T0" fmla="*/ 67 w 144"/>
              <a:gd name="T1" fmla="*/ 143 h 144"/>
              <a:gd name="T2" fmla="*/ 67 w 144"/>
              <a:gd name="T3" fmla="*/ 143 h 144"/>
              <a:gd name="T4" fmla="*/ 0 w 144"/>
              <a:gd name="T5" fmla="*/ 77 h 144"/>
              <a:gd name="T6" fmla="*/ 67 w 144"/>
              <a:gd name="T7" fmla="*/ 0 h 144"/>
              <a:gd name="T8" fmla="*/ 143 w 144"/>
              <a:gd name="T9" fmla="*/ 77 h 144"/>
              <a:gd name="T10" fmla="*/ 67 w 144"/>
              <a:gd name="T11" fmla="*/ 143 h 144"/>
              <a:gd name="T12" fmla="*/ 67 w 144"/>
              <a:gd name="T13" fmla="*/ 44 h 144"/>
              <a:gd name="T14" fmla="*/ 67 w 144"/>
              <a:gd name="T15" fmla="*/ 44 h 144"/>
              <a:gd name="T16" fmla="*/ 44 w 144"/>
              <a:gd name="T17" fmla="*/ 77 h 144"/>
              <a:gd name="T18" fmla="*/ 67 w 144"/>
              <a:gd name="T19" fmla="*/ 99 h 144"/>
              <a:gd name="T20" fmla="*/ 99 w 144"/>
              <a:gd name="T21" fmla="*/ 77 h 144"/>
              <a:gd name="T22" fmla="*/ 67 w 144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67" y="143"/>
                </a:moveTo>
                <a:lnTo>
                  <a:pt x="67" y="143"/>
                </a:lnTo>
                <a:cubicBezTo>
                  <a:pt x="34" y="143"/>
                  <a:pt x="0" y="110"/>
                  <a:pt x="0" y="77"/>
                </a:cubicBezTo>
                <a:cubicBezTo>
                  <a:pt x="0" y="33"/>
                  <a:pt x="34" y="0"/>
                  <a:pt x="67" y="0"/>
                </a:cubicBezTo>
                <a:cubicBezTo>
                  <a:pt x="111" y="0"/>
                  <a:pt x="143" y="33"/>
                  <a:pt x="143" y="77"/>
                </a:cubicBezTo>
                <a:cubicBezTo>
                  <a:pt x="143" y="110"/>
                  <a:pt x="111" y="143"/>
                  <a:pt x="67" y="143"/>
                </a:cubicBezTo>
                <a:close/>
                <a:moveTo>
                  <a:pt x="67" y="44"/>
                </a:moveTo>
                <a:lnTo>
                  <a:pt x="67" y="44"/>
                </a:lnTo>
                <a:cubicBezTo>
                  <a:pt x="55" y="44"/>
                  <a:pt x="44" y="55"/>
                  <a:pt x="44" y="77"/>
                </a:cubicBezTo>
                <a:cubicBezTo>
                  <a:pt x="44" y="88"/>
                  <a:pt x="55" y="99"/>
                  <a:pt x="67" y="99"/>
                </a:cubicBezTo>
                <a:cubicBezTo>
                  <a:pt x="88" y="99"/>
                  <a:pt x="99" y="88"/>
                  <a:pt x="99" y="77"/>
                </a:cubicBezTo>
                <a:cubicBezTo>
                  <a:pt x="99" y="55"/>
                  <a:pt x="88" y="44"/>
                  <a:pt x="67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89">
            <a:extLst>
              <a:ext uri="{FF2B5EF4-FFF2-40B4-BE49-F238E27FC236}">
                <a16:creationId xmlns:a16="http://schemas.microsoft.com/office/drawing/2014/main" id="{292A8C74-F674-7B4E-87A0-C838B67A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44" y="10516516"/>
            <a:ext cx="17253" cy="34504"/>
          </a:xfrm>
          <a:custGeom>
            <a:avLst/>
            <a:gdLst>
              <a:gd name="T0" fmla="*/ 23 w 24"/>
              <a:gd name="T1" fmla="*/ 44 h 45"/>
              <a:gd name="T2" fmla="*/ 0 w 24"/>
              <a:gd name="T3" fmla="*/ 44 h 45"/>
              <a:gd name="T4" fmla="*/ 0 w 24"/>
              <a:gd name="T5" fmla="*/ 0 h 45"/>
              <a:gd name="T6" fmla="*/ 23 w 24"/>
              <a:gd name="T7" fmla="*/ 0 h 45"/>
              <a:gd name="T8" fmla="*/ 23 w 24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5">
                <a:moveTo>
                  <a:pt x="23" y="44"/>
                </a:moveTo>
                <a:lnTo>
                  <a:pt x="0" y="44"/>
                </a:lnTo>
                <a:lnTo>
                  <a:pt x="0" y="0"/>
                </a:lnTo>
                <a:lnTo>
                  <a:pt x="23" y="0"/>
                </a:lnTo>
                <a:lnTo>
                  <a:pt x="23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0">
            <a:extLst>
              <a:ext uri="{FF2B5EF4-FFF2-40B4-BE49-F238E27FC236}">
                <a16:creationId xmlns:a16="http://schemas.microsoft.com/office/drawing/2014/main" id="{2B6562E3-6EE7-7B45-82AA-A5A516E41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44" y="10578624"/>
            <a:ext cx="17253" cy="69008"/>
          </a:xfrm>
          <a:custGeom>
            <a:avLst/>
            <a:gdLst>
              <a:gd name="T0" fmla="*/ 23 w 24"/>
              <a:gd name="T1" fmla="*/ 88 h 89"/>
              <a:gd name="T2" fmla="*/ 0 w 24"/>
              <a:gd name="T3" fmla="*/ 88 h 89"/>
              <a:gd name="T4" fmla="*/ 0 w 24"/>
              <a:gd name="T5" fmla="*/ 0 h 89"/>
              <a:gd name="T6" fmla="*/ 23 w 24"/>
              <a:gd name="T7" fmla="*/ 0 h 89"/>
              <a:gd name="T8" fmla="*/ 23 w 24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89">
                <a:moveTo>
                  <a:pt x="23" y="88"/>
                </a:moveTo>
                <a:lnTo>
                  <a:pt x="0" y="88"/>
                </a:lnTo>
                <a:lnTo>
                  <a:pt x="0" y="0"/>
                </a:lnTo>
                <a:lnTo>
                  <a:pt x="23" y="0"/>
                </a:lnTo>
                <a:lnTo>
                  <a:pt x="23" y="8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1">
            <a:extLst>
              <a:ext uri="{FF2B5EF4-FFF2-40B4-BE49-F238E27FC236}">
                <a16:creationId xmlns:a16="http://schemas.microsoft.com/office/drawing/2014/main" id="{9F489925-06F2-0146-811E-EA5EC8E1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44" y="10682135"/>
            <a:ext cx="17253" cy="62107"/>
          </a:xfrm>
          <a:custGeom>
            <a:avLst/>
            <a:gdLst>
              <a:gd name="T0" fmla="*/ 23 w 24"/>
              <a:gd name="T1" fmla="*/ 77 h 78"/>
              <a:gd name="T2" fmla="*/ 0 w 24"/>
              <a:gd name="T3" fmla="*/ 77 h 78"/>
              <a:gd name="T4" fmla="*/ 0 w 24"/>
              <a:gd name="T5" fmla="*/ 0 h 78"/>
              <a:gd name="T6" fmla="*/ 23 w 24"/>
              <a:gd name="T7" fmla="*/ 0 h 78"/>
              <a:gd name="T8" fmla="*/ 23 w 24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8">
                <a:moveTo>
                  <a:pt x="23" y="77"/>
                </a:moveTo>
                <a:lnTo>
                  <a:pt x="0" y="77"/>
                </a:lnTo>
                <a:lnTo>
                  <a:pt x="0" y="0"/>
                </a:lnTo>
                <a:lnTo>
                  <a:pt x="23" y="0"/>
                </a:lnTo>
                <a:lnTo>
                  <a:pt x="23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2">
            <a:extLst>
              <a:ext uri="{FF2B5EF4-FFF2-40B4-BE49-F238E27FC236}">
                <a16:creationId xmlns:a16="http://schemas.microsoft.com/office/drawing/2014/main" id="{9C839AA8-093B-6945-899C-09B14499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44" y="10775297"/>
            <a:ext cx="17253" cy="34504"/>
          </a:xfrm>
          <a:custGeom>
            <a:avLst/>
            <a:gdLst>
              <a:gd name="T0" fmla="*/ 23 w 24"/>
              <a:gd name="T1" fmla="*/ 44 h 45"/>
              <a:gd name="T2" fmla="*/ 0 w 24"/>
              <a:gd name="T3" fmla="*/ 44 h 45"/>
              <a:gd name="T4" fmla="*/ 0 w 24"/>
              <a:gd name="T5" fmla="*/ 0 h 45"/>
              <a:gd name="T6" fmla="*/ 23 w 24"/>
              <a:gd name="T7" fmla="*/ 0 h 45"/>
              <a:gd name="T8" fmla="*/ 23 w 24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5">
                <a:moveTo>
                  <a:pt x="23" y="44"/>
                </a:moveTo>
                <a:lnTo>
                  <a:pt x="0" y="44"/>
                </a:lnTo>
                <a:lnTo>
                  <a:pt x="0" y="0"/>
                </a:lnTo>
                <a:lnTo>
                  <a:pt x="23" y="0"/>
                </a:lnTo>
                <a:lnTo>
                  <a:pt x="23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3">
            <a:extLst>
              <a:ext uri="{FF2B5EF4-FFF2-40B4-BE49-F238E27FC236}">
                <a16:creationId xmlns:a16="http://schemas.microsoft.com/office/drawing/2014/main" id="{2D4E5124-A807-3D46-BF2D-7FC58D2D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678" y="10457861"/>
            <a:ext cx="541710" cy="403694"/>
          </a:xfrm>
          <a:custGeom>
            <a:avLst/>
            <a:gdLst>
              <a:gd name="T0" fmla="*/ 604 w 693"/>
              <a:gd name="T1" fmla="*/ 517 h 518"/>
              <a:gd name="T2" fmla="*/ 604 w 693"/>
              <a:gd name="T3" fmla="*/ 517 h 518"/>
              <a:gd name="T4" fmla="*/ 21 w 693"/>
              <a:gd name="T5" fmla="*/ 517 h 518"/>
              <a:gd name="T6" fmla="*/ 0 w 693"/>
              <a:gd name="T7" fmla="*/ 484 h 518"/>
              <a:gd name="T8" fmla="*/ 0 w 693"/>
              <a:gd name="T9" fmla="*/ 374 h 518"/>
              <a:gd name="T10" fmla="*/ 21 w 693"/>
              <a:gd name="T11" fmla="*/ 341 h 518"/>
              <a:gd name="T12" fmla="*/ 99 w 693"/>
              <a:gd name="T13" fmla="*/ 264 h 518"/>
              <a:gd name="T14" fmla="*/ 21 w 693"/>
              <a:gd name="T15" fmla="*/ 176 h 518"/>
              <a:gd name="T16" fmla="*/ 0 w 693"/>
              <a:gd name="T17" fmla="*/ 143 h 518"/>
              <a:gd name="T18" fmla="*/ 0 w 693"/>
              <a:gd name="T19" fmla="*/ 33 h 518"/>
              <a:gd name="T20" fmla="*/ 21 w 693"/>
              <a:gd name="T21" fmla="*/ 0 h 518"/>
              <a:gd name="T22" fmla="*/ 604 w 693"/>
              <a:gd name="T23" fmla="*/ 0 h 518"/>
              <a:gd name="T24" fmla="*/ 692 w 693"/>
              <a:gd name="T25" fmla="*/ 88 h 518"/>
              <a:gd name="T26" fmla="*/ 692 w 693"/>
              <a:gd name="T27" fmla="*/ 440 h 518"/>
              <a:gd name="T28" fmla="*/ 604 w 693"/>
              <a:gd name="T29" fmla="*/ 517 h 518"/>
              <a:gd name="T30" fmla="*/ 55 w 693"/>
              <a:gd name="T31" fmla="*/ 462 h 518"/>
              <a:gd name="T32" fmla="*/ 55 w 693"/>
              <a:gd name="T33" fmla="*/ 462 h 518"/>
              <a:gd name="T34" fmla="*/ 604 w 693"/>
              <a:gd name="T35" fmla="*/ 462 h 518"/>
              <a:gd name="T36" fmla="*/ 637 w 693"/>
              <a:gd name="T37" fmla="*/ 440 h 518"/>
              <a:gd name="T38" fmla="*/ 637 w 693"/>
              <a:gd name="T39" fmla="*/ 88 h 518"/>
              <a:gd name="T40" fmla="*/ 604 w 693"/>
              <a:gd name="T41" fmla="*/ 55 h 518"/>
              <a:gd name="T42" fmla="*/ 55 w 693"/>
              <a:gd name="T43" fmla="*/ 55 h 518"/>
              <a:gd name="T44" fmla="*/ 55 w 693"/>
              <a:gd name="T45" fmla="*/ 121 h 518"/>
              <a:gd name="T46" fmla="*/ 153 w 693"/>
              <a:gd name="T47" fmla="*/ 264 h 518"/>
              <a:gd name="T48" fmla="*/ 55 w 693"/>
              <a:gd name="T49" fmla="*/ 396 h 518"/>
              <a:gd name="T50" fmla="*/ 55 w 693"/>
              <a:gd name="T51" fmla="*/ 46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3" h="518">
                <a:moveTo>
                  <a:pt x="604" y="517"/>
                </a:moveTo>
                <a:lnTo>
                  <a:pt x="604" y="517"/>
                </a:lnTo>
                <a:cubicBezTo>
                  <a:pt x="21" y="517"/>
                  <a:pt x="21" y="517"/>
                  <a:pt x="21" y="517"/>
                </a:cubicBezTo>
                <a:cubicBezTo>
                  <a:pt x="11" y="517"/>
                  <a:pt x="0" y="506"/>
                  <a:pt x="0" y="48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3"/>
                  <a:pt x="11" y="352"/>
                  <a:pt x="21" y="341"/>
                </a:cubicBezTo>
                <a:cubicBezTo>
                  <a:pt x="65" y="341"/>
                  <a:pt x="99" y="308"/>
                  <a:pt x="99" y="264"/>
                </a:cubicBezTo>
                <a:cubicBezTo>
                  <a:pt x="99" y="220"/>
                  <a:pt x="65" y="187"/>
                  <a:pt x="21" y="176"/>
                </a:cubicBezTo>
                <a:cubicBezTo>
                  <a:pt x="11" y="176"/>
                  <a:pt x="0" y="165"/>
                  <a:pt x="0" y="14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2"/>
                  <a:pt x="11" y="0"/>
                  <a:pt x="21" y="0"/>
                </a:cubicBezTo>
                <a:cubicBezTo>
                  <a:pt x="604" y="0"/>
                  <a:pt x="604" y="0"/>
                  <a:pt x="604" y="0"/>
                </a:cubicBezTo>
                <a:cubicBezTo>
                  <a:pt x="648" y="0"/>
                  <a:pt x="692" y="44"/>
                  <a:pt x="692" y="88"/>
                </a:cubicBezTo>
                <a:cubicBezTo>
                  <a:pt x="692" y="440"/>
                  <a:pt x="692" y="440"/>
                  <a:pt x="692" y="440"/>
                </a:cubicBezTo>
                <a:cubicBezTo>
                  <a:pt x="692" y="484"/>
                  <a:pt x="648" y="517"/>
                  <a:pt x="604" y="517"/>
                </a:cubicBezTo>
                <a:close/>
                <a:moveTo>
                  <a:pt x="55" y="462"/>
                </a:moveTo>
                <a:lnTo>
                  <a:pt x="55" y="462"/>
                </a:lnTo>
                <a:cubicBezTo>
                  <a:pt x="604" y="462"/>
                  <a:pt x="604" y="462"/>
                  <a:pt x="604" y="462"/>
                </a:cubicBezTo>
                <a:cubicBezTo>
                  <a:pt x="626" y="462"/>
                  <a:pt x="637" y="451"/>
                  <a:pt x="637" y="440"/>
                </a:cubicBezTo>
                <a:cubicBezTo>
                  <a:pt x="637" y="88"/>
                  <a:pt x="637" y="88"/>
                  <a:pt x="637" y="88"/>
                </a:cubicBezTo>
                <a:cubicBezTo>
                  <a:pt x="637" y="66"/>
                  <a:pt x="626" y="55"/>
                  <a:pt x="604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109" y="143"/>
                  <a:pt x="153" y="198"/>
                  <a:pt x="153" y="264"/>
                </a:cubicBezTo>
                <a:cubicBezTo>
                  <a:pt x="153" y="330"/>
                  <a:pt x="109" y="385"/>
                  <a:pt x="55" y="396"/>
                </a:cubicBezTo>
                <a:lnTo>
                  <a:pt x="55" y="4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94">
            <a:extLst>
              <a:ext uri="{FF2B5EF4-FFF2-40B4-BE49-F238E27FC236}">
                <a16:creationId xmlns:a16="http://schemas.microsoft.com/office/drawing/2014/main" id="{165D546E-A048-AE47-B775-7488FE50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28" y="10930563"/>
            <a:ext cx="362290" cy="44856"/>
          </a:xfrm>
          <a:custGeom>
            <a:avLst/>
            <a:gdLst>
              <a:gd name="T0" fmla="*/ 462 w 463"/>
              <a:gd name="T1" fmla="*/ 55 h 56"/>
              <a:gd name="T2" fmla="*/ 0 w 463"/>
              <a:gd name="T3" fmla="*/ 55 h 56"/>
              <a:gd name="T4" fmla="*/ 0 w 463"/>
              <a:gd name="T5" fmla="*/ 0 h 56"/>
              <a:gd name="T6" fmla="*/ 462 w 463"/>
              <a:gd name="T7" fmla="*/ 0 h 56"/>
              <a:gd name="T8" fmla="*/ 462 w 463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" h="56">
                <a:moveTo>
                  <a:pt x="462" y="55"/>
                </a:moveTo>
                <a:lnTo>
                  <a:pt x="0" y="55"/>
                </a:lnTo>
                <a:lnTo>
                  <a:pt x="0" y="0"/>
                </a:lnTo>
                <a:lnTo>
                  <a:pt x="462" y="0"/>
                </a:lnTo>
                <a:lnTo>
                  <a:pt x="462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95">
            <a:extLst>
              <a:ext uri="{FF2B5EF4-FFF2-40B4-BE49-F238E27FC236}">
                <a16:creationId xmlns:a16="http://schemas.microsoft.com/office/drawing/2014/main" id="{5B96F875-AD7A-EA4E-901D-BCB4587E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6020" y="10475112"/>
            <a:ext cx="500305" cy="500308"/>
          </a:xfrm>
          <a:custGeom>
            <a:avLst/>
            <a:gdLst>
              <a:gd name="T0" fmla="*/ 550 w 639"/>
              <a:gd name="T1" fmla="*/ 638 h 639"/>
              <a:gd name="T2" fmla="*/ 550 w 639"/>
              <a:gd name="T3" fmla="*/ 638 h 639"/>
              <a:gd name="T4" fmla="*/ 550 w 639"/>
              <a:gd name="T5" fmla="*/ 583 h 639"/>
              <a:gd name="T6" fmla="*/ 583 w 639"/>
              <a:gd name="T7" fmla="*/ 550 h 639"/>
              <a:gd name="T8" fmla="*/ 583 w 639"/>
              <a:gd name="T9" fmla="*/ 495 h 639"/>
              <a:gd name="T10" fmla="*/ 198 w 639"/>
              <a:gd name="T11" fmla="*/ 495 h 639"/>
              <a:gd name="T12" fmla="*/ 198 w 639"/>
              <a:gd name="T13" fmla="*/ 539 h 639"/>
              <a:gd name="T14" fmla="*/ 99 w 639"/>
              <a:gd name="T15" fmla="*/ 638 h 639"/>
              <a:gd name="T16" fmla="*/ 0 w 639"/>
              <a:gd name="T17" fmla="*/ 539 h 639"/>
              <a:gd name="T18" fmla="*/ 0 w 639"/>
              <a:gd name="T19" fmla="*/ 44 h 639"/>
              <a:gd name="T20" fmla="*/ 44 w 639"/>
              <a:gd name="T21" fmla="*/ 0 h 639"/>
              <a:gd name="T22" fmla="*/ 495 w 639"/>
              <a:gd name="T23" fmla="*/ 0 h 639"/>
              <a:gd name="T24" fmla="*/ 539 w 639"/>
              <a:gd name="T25" fmla="*/ 44 h 639"/>
              <a:gd name="T26" fmla="*/ 539 w 639"/>
              <a:gd name="T27" fmla="*/ 440 h 639"/>
              <a:gd name="T28" fmla="*/ 605 w 639"/>
              <a:gd name="T29" fmla="*/ 440 h 639"/>
              <a:gd name="T30" fmla="*/ 638 w 639"/>
              <a:gd name="T31" fmla="*/ 473 h 639"/>
              <a:gd name="T32" fmla="*/ 638 w 639"/>
              <a:gd name="T33" fmla="*/ 550 h 639"/>
              <a:gd name="T34" fmla="*/ 550 w 639"/>
              <a:gd name="T35" fmla="*/ 638 h 639"/>
              <a:gd name="T36" fmla="*/ 55 w 639"/>
              <a:gd name="T37" fmla="*/ 55 h 639"/>
              <a:gd name="T38" fmla="*/ 55 w 639"/>
              <a:gd name="T39" fmla="*/ 55 h 639"/>
              <a:gd name="T40" fmla="*/ 55 w 639"/>
              <a:gd name="T41" fmla="*/ 539 h 639"/>
              <a:gd name="T42" fmla="*/ 99 w 639"/>
              <a:gd name="T43" fmla="*/ 583 h 639"/>
              <a:gd name="T44" fmla="*/ 143 w 639"/>
              <a:gd name="T45" fmla="*/ 539 h 639"/>
              <a:gd name="T46" fmla="*/ 143 w 639"/>
              <a:gd name="T47" fmla="*/ 473 h 639"/>
              <a:gd name="T48" fmla="*/ 176 w 639"/>
              <a:gd name="T49" fmla="*/ 440 h 639"/>
              <a:gd name="T50" fmla="*/ 473 w 639"/>
              <a:gd name="T51" fmla="*/ 440 h 639"/>
              <a:gd name="T52" fmla="*/ 484 w 639"/>
              <a:gd name="T53" fmla="*/ 55 h 639"/>
              <a:gd name="T54" fmla="*/ 55 w 639"/>
              <a:gd name="T55" fmla="*/ 5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9" h="639">
                <a:moveTo>
                  <a:pt x="550" y="638"/>
                </a:moveTo>
                <a:lnTo>
                  <a:pt x="550" y="638"/>
                </a:lnTo>
                <a:cubicBezTo>
                  <a:pt x="550" y="583"/>
                  <a:pt x="550" y="583"/>
                  <a:pt x="550" y="583"/>
                </a:cubicBezTo>
                <a:cubicBezTo>
                  <a:pt x="561" y="583"/>
                  <a:pt x="583" y="572"/>
                  <a:pt x="583" y="550"/>
                </a:cubicBezTo>
                <a:cubicBezTo>
                  <a:pt x="583" y="495"/>
                  <a:pt x="583" y="495"/>
                  <a:pt x="583" y="495"/>
                </a:cubicBezTo>
                <a:cubicBezTo>
                  <a:pt x="198" y="495"/>
                  <a:pt x="198" y="495"/>
                  <a:pt x="198" y="495"/>
                </a:cubicBezTo>
                <a:cubicBezTo>
                  <a:pt x="198" y="539"/>
                  <a:pt x="198" y="539"/>
                  <a:pt x="198" y="539"/>
                </a:cubicBezTo>
                <a:cubicBezTo>
                  <a:pt x="198" y="594"/>
                  <a:pt x="154" y="638"/>
                  <a:pt x="99" y="638"/>
                </a:cubicBezTo>
                <a:cubicBezTo>
                  <a:pt x="44" y="638"/>
                  <a:pt x="0" y="594"/>
                  <a:pt x="0" y="5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1"/>
                  <a:pt x="11" y="0"/>
                  <a:pt x="44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17" y="0"/>
                  <a:pt x="539" y="11"/>
                  <a:pt x="539" y="44"/>
                </a:cubicBezTo>
                <a:cubicBezTo>
                  <a:pt x="539" y="440"/>
                  <a:pt x="539" y="440"/>
                  <a:pt x="539" y="440"/>
                </a:cubicBezTo>
                <a:cubicBezTo>
                  <a:pt x="605" y="440"/>
                  <a:pt x="605" y="440"/>
                  <a:pt x="605" y="440"/>
                </a:cubicBezTo>
                <a:cubicBezTo>
                  <a:pt x="616" y="440"/>
                  <a:pt x="638" y="451"/>
                  <a:pt x="638" y="473"/>
                </a:cubicBezTo>
                <a:cubicBezTo>
                  <a:pt x="638" y="550"/>
                  <a:pt x="638" y="550"/>
                  <a:pt x="638" y="550"/>
                </a:cubicBezTo>
                <a:cubicBezTo>
                  <a:pt x="638" y="594"/>
                  <a:pt x="594" y="638"/>
                  <a:pt x="550" y="638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55" y="539"/>
                  <a:pt x="55" y="539"/>
                  <a:pt x="55" y="539"/>
                </a:cubicBezTo>
                <a:cubicBezTo>
                  <a:pt x="55" y="561"/>
                  <a:pt x="77" y="583"/>
                  <a:pt x="99" y="583"/>
                </a:cubicBezTo>
                <a:cubicBezTo>
                  <a:pt x="121" y="583"/>
                  <a:pt x="143" y="561"/>
                  <a:pt x="143" y="539"/>
                </a:cubicBezTo>
                <a:cubicBezTo>
                  <a:pt x="143" y="473"/>
                  <a:pt x="143" y="473"/>
                  <a:pt x="143" y="473"/>
                </a:cubicBezTo>
                <a:cubicBezTo>
                  <a:pt x="143" y="451"/>
                  <a:pt x="154" y="440"/>
                  <a:pt x="176" y="440"/>
                </a:cubicBezTo>
                <a:cubicBezTo>
                  <a:pt x="473" y="440"/>
                  <a:pt x="473" y="440"/>
                  <a:pt x="473" y="440"/>
                </a:cubicBezTo>
                <a:cubicBezTo>
                  <a:pt x="484" y="55"/>
                  <a:pt x="484" y="55"/>
                  <a:pt x="484" y="55"/>
                </a:cubicBezTo>
                <a:lnTo>
                  <a:pt x="5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96">
            <a:extLst>
              <a:ext uri="{FF2B5EF4-FFF2-40B4-BE49-F238E27FC236}">
                <a16:creationId xmlns:a16="http://schemas.microsoft.com/office/drawing/2014/main" id="{32A28DF0-06AC-4F4C-B1B7-AD33CA77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631" y="10595877"/>
            <a:ext cx="217373" cy="34504"/>
          </a:xfrm>
          <a:custGeom>
            <a:avLst/>
            <a:gdLst>
              <a:gd name="T0" fmla="*/ 253 w 276"/>
              <a:gd name="T1" fmla="*/ 44 h 45"/>
              <a:gd name="T2" fmla="*/ 253 w 276"/>
              <a:gd name="T3" fmla="*/ 44 h 45"/>
              <a:gd name="T4" fmla="*/ 22 w 276"/>
              <a:gd name="T5" fmla="*/ 44 h 45"/>
              <a:gd name="T6" fmla="*/ 0 w 276"/>
              <a:gd name="T7" fmla="*/ 22 h 45"/>
              <a:gd name="T8" fmla="*/ 0 w 276"/>
              <a:gd name="T9" fmla="*/ 22 h 45"/>
              <a:gd name="T10" fmla="*/ 22 w 276"/>
              <a:gd name="T11" fmla="*/ 0 h 45"/>
              <a:gd name="T12" fmla="*/ 253 w 276"/>
              <a:gd name="T13" fmla="*/ 0 h 45"/>
              <a:gd name="T14" fmla="*/ 275 w 276"/>
              <a:gd name="T15" fmla="*/ 22 h 45"/>
              <a:gd name="T16" fmla="*/ 275 w 276"/>
              <a:gd name="T17" fmla="*/ 22 h 45"/>
              <a:gd name="T18" fmla="*/ 253 w 27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45">
                <a:moveTo>
                  <a:pt x="253" y="44"/>
                </a:moveTo>
                <a:lnTo>
                  <a:pt x="253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lnTo>
                  <a:pt x="0" y="22"/>
                </a:lnTo>
                <a:cubicBezTo>
                  <a:pt x="0" y="11"/>
                  <a:pt x="11" y="0"/>
                  <a:pt x="22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4" y="0"/>
                  <a:pt x="275" y="11"/>
                  <a:pt x="275" y="22"/>
                </a:cubicBezTo>
                <a:lnTo>
                  <a:pt x="275" y="22"/>
                </a:lnTo>
                <a:cubicBezTo>
                  <a:pt x="275" y="33"/>
                  <a:pt x="264" y="44"/>
                  <a:pt x="253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97">
            <a:extLst>
              <a:ext uri="{FF2B5EF4-FFF2-40B4-BE49-F238E27FC236}">
                <a16:creationId xmlns:a16="http://schemas.microsoft.com/office/drawing/2014/main" id="{BC52439F-04E6-AE41-A4B4-F25A0498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631" y="10664884"/>
            <a:ext cx="217373" cy="34504"/>
          </a:xfrm>
          <a:custGeom>
            <a:avLst/>
            <a:gdLst>
              <a:gd name="T0" fmla="*/ 253 w 276"/>
              <a:gd name="T1" fmla="*/ 44 h 45"/>
              <a:gd name="T2" fmla="*/ 253 w 276"/>
              <a:gd name="T3" fmla="*/ 44 h 45"/>
              <a:gd name="T4" fmla="*/ 22 w 276"/>
              <a:gd name="T5" fmla="*/ 44 h 45"/>
              <a:gd name="T6" fmla="*/ 0 w 276"/>
              <a:gd name="T7" fmla="*/ 22 h 45"/>
              <a:gd name="T8" fmla="*/ 0 w 276"/>
              <a:gd name="T9" fmla="*/ 22 h 45"/>
              <a:gd name="T10" fmla="*/ 22 w 276"/>
              <a:gd name="T11" fmla="*/ 0 h 45"/>
              <a:gd name="T12" fmla="*/ 253 w 276"/>
              <a:gd name="T13" fmla="*/ 0 h 45"/>
              <a:gd name="T14" fmla="*/ 275 w 276"/>
              <a:gd name="T15" fmla="*/ 22 h 45"/>
              <a:gd name="T16" fmla="*/ 275 w 276"/>
              <a:gd name="T17" fmla="*/ 22 h 45"/>
              <a:gd name="T18" fmla="*/ 253 w 27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45">
                <a:moveTo>
                  <a:pt x="253" y="44"/>
                </a:moveTo>
                <a:lnTo>
                  <a:pt x="253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lnTo>
                  <a:pt x="0" y="22"/>
                </a:lnTo>
                <a:cubicBezTo>
                  <a:pt x="0" y="11"/>
                  <a:pt x="11" y="0"/>
                  <a:pt x="22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4" y="0"/>
                  <a:pt x="275" y="11"/>
                  <a:pt x="275" y="22"/>
                </a:cubicBezTo>
                <a:lnTo>
                  <a:pt x="275" y="22"/>
                </a:lnTo>
                <a:cubicBezTo>
                  <a:pt x="275" y="33"/>
                  <a:pt x="264" y="44"/>
                  <a:pt x="253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8">
            <a:extLst>
              <a:ext uri="{FF2B5EF4-FFF2-40B4-BE49-F238E27FC236}">
                <a16:creationId xmlns:a16="http://schemas.microsoft.com/office/drawing/2014/main" id="{45D1866B-DB5E-E744-AFEF-245D4D59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631" y="10733892"/>
            <a:ext cx="138015" cy="34504"/>
          </a:xfrm>
          <a:custGeom>
            <a:avLst/>
            <a:gdLst>
              <a:gd name="T0" fmla="*/ 154 w 177"/>
              <a:gd name="T1" fmla="*/ 44 h 45"/>
              <a:gd name="T2" fmla="*/ 154 w 177"/>
              <a:gd name="T3" fmla="*/ 44 h 45"/>
              <a:gd name="T4" fmla="*/ 22 w 177"/>
              <a:gd name="T5" fmla="*/ 44 h 45"/>
              <a:gd name="T6" fmla="*/ 0 w 177"/>
              <a:gd name="T7" fmla="*/ 22 h 45"/>
              <a:gd name="T8" fmla="*/ 0 w 177"/>
              <a:gd name="T9" fmla="*/ 22 h 45"/>
              <a:gd name="T10" fmla="*/ 22 w 177"/>
              <a:gd name="T11" fmla="*/ 0 h 45"/>
              <a:gd name="T12" fmla="*/ 154 w 177"/>
              <a:gd name="T13" fmla="*/ 0 h 45"/>
              <a:gd name="T14" fmla="*/ 176 w 177"/>
              <a:gd name="T15" fmla="*/ 22 h 45"/>
              <a:gd name="T16" fmla="*/ 176 w 177"/>
              <a:gd name="T17" fmla="*/ 22 h 45"/>
              <a:gd name="T18" fmla="*/ 154 w 177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45">
                <a:moveTo>
                  <a:pt x="154" y="44"/>
                </a:moveTo>
                <a:lnTo>
                  <a:pt x="154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lnTo>
                  <a:pt x="0" y="22"/>
                </a:lnTo>
                <a:cubicBezTo>
                  <a:pt x="0" y="11"/>
                  <a:pt x="11" y="0"/>
                  <a:pt x="2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5" y="0"/>
                  <a:pt x="176" y="11"/>
                  <a:pt x="176" y="22"/>
                </a:cubicBezTo>
                <a:lnTo>
                  <a:pt x="176" y="22"/>
                </a:lnTo>
                <a:cubicBezTo>
                  <a:pt x="176" y="33"/>
                  <a:pt x="165" y="44"/>
                  <a:pt x="154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9">
            <a:extLst>
              <a:ext uri="{FF2B5EF4-FFF2-40B4-BE49-F238E27FC236}">
                <a16:creationId xmlns:a16="http://schemas.microsoft.com/office/drawing/2014/main" id="{32AB56D8-4F4D-9F48-9998-5B9481F0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742" y="8246160"/>
            <a:ext cx="138015" cy="148368"/>
          </a:xfrm>
          <a:custGeom>
            <a:avLst/>
            <a:gdLst>
              <a:gd name="T0" fmla="*/ 176 w 177"/>
              <a:gd name="T1" fmla="*/ 187 h 188"/>
              <a:gd name="T2" fmla="*/ 176 w 177"/>
              <a:gd name="T3" fmla="*/ 187 h 188"/>
              <a:gd name="T4" fmla="*/ 88 w 177"/>
              <a:gd name="T5" fmla="*/ 187 h 188"/>
              <a:gd name="T6" fmla="*/ 0 w 177"/>
              <a:gd name="T7" fmla="*/ 99 h 188"/>
              <a:gd name="T8" fmla="*/ 0 w 177"/>
              <a:gd name="T9" fmla="*/ 88 h 188"/>
              <a:gd name="T10" fmla="*/ 88 w 177"/>
              <a:gd name="T11" fmla="*/ 0 h 188"/>
              <a:gd name="T12" fmla="*/ 176 w 177"/>
              <a:gd name="T13" fmla="*/ 88 h 188"/>
              <a:gd name="T14" fmla="*/ 176 w 177"/>
              <a:gd name="T15" fmla="*/ 187 h 188"/>
              <a:gd name="T16" fmla="*/ 88 w 177"/>
              <a:gd name="T17" fmla="*/ 55 h 188"/>
              <a:gd name="T18" fmla="*/ 88 w 177"/>
              <a:gd name="T19" fmla="*/ 55 h 188"/>
              <a:gd name="T20" fmla="*/ 55 w 177"/>
              <a:gd name="T21" fmla="*/ 88 h 188"/>
              <a:gd name="T22" fmla="*/ 55 w 177"/>
              <a:gd name="T23" fmla="*/ 99 h 188"/>
              <a:gd name="T24" fmla="*/ 88 w 177"/>
              <a:gd name="T25" fmla="*/ 132 h 188"/>
              <a:gd name="T26" fmla="*/ 121 w 177"/>
              <a:gd name="T27" fmla="*/ 132 h 188"/>
              <a:gd name="T28" fmla="*/ 121 w 177"/>
              <a:gd name="T29" fmla="*/ 88 h 188"/>
              <a:gd name="T30" fmla="*/ 88 w 177"/>
              <a:gd name="T31" fmla="*/ 5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88">
                <a:moveTo>
                  <a:pt x="176" y="187"/>
                </a:moveTo>
                <a:lnTo>
                  <a:pt x="176" y="187"/>
                </a:lnTo>
                <a:cubicBezTo>
                  <a:pt x="88" y="187"/>
                  <a:pt x="88" y="187"/>
                  <a:pt x="88" y="187"/>
                </a:cubicBezTo>
                <a:cubicBezTo>
                  <a:pt x="33" y="187"/>
                  <a:pt x="0" y="143"/>
                  <a:pt x="0" y="99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44"/>
                  <a:pt x="44" y="0"/>
                  <a:pt x="88" y="0"/>
                </a:cubicBezTo>
                <a:cubicBezTo>
                  <a:pt x="132" y="0"/>
                  <a:pt x="176" y="33"/>
                  <a:pt x="176" y="88"/>
                </a:cubicBezTo>
                <a:lnTo>
                  <a:pt x="176" y="187"/>
                </a:lnTo>
                <a:close/>
                <a:moveTo>
                  <a:pt x="88" y="55"/>
                </a:moveTo>
                <a:lnTo>
                  <a:pt x="88" y="55"/>
                </a:lnTo>
                <a:cubicBezTo>
                  <a:pt x="66" y="55"/>
                  <a:pt x="55" y="66"/>
                  <a:pt x="55" y="88"/>
                </a:cubicBezTo>
                <a:cubicBezTo>
                  <a:pt x="55" y="99"/>
                  <a:pt x="55" y="99"/>
                  <a:pt x="55" y="99"/>
                </a:cubicBezTo>
                <a:cubicBezTo>
                  <a:pt x="55" y="121"/>
                  <a:pt x="66" y="132"/>
                  <a:pt x="88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66"/>
                  <a:pt x="110" y="55"/>
                  <a:pt x="88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0">
            <a:extLst>
              <a:ext uri="{FF2B5EF4-FFF2-40B4-BE49-F238E27FC236}">
                <a16:creationId xmlns:a16="http://schemas.microsoft.com/office/drawing/2014/main" id="{6D786671-96F4-7E4C-A5EF-2330B61C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857" y="8246160"/>
            <a:ext cx="138015" cy="148368"/>
          </a:xfrm>
          <a:custGeom>
            <a:avLst/>
            <a:gdLst>
              <a:gd name="T0" fmla="*/ 88 w 177"/>
              <a:gd name="T1" fmla="*/ 187 h 188"/>
              <a:gd name="T2" fmla="*/ 88 w 177"/>
              <a:gd name="T3" fmla="*/ 187 h 188"/>
              <a:gd name="T4" fmla="*/ 0 w 177"/>
              <a:gd name="T5" fmla="*/ 187 h 188"/>
              <a:gd name="T6" fmla="*/ 0 w 177"/>
              <a:gd name="T7" fmla="*/ 88 h 188"/>
              <a:gd name="T8" fmla="*/ 88 w 177"/>
              <a:gd name="T9" fmla="*/ 0 h 188"/>
              <a:gd name="T10" fmla="*/ 176 w 177"/>
              <a:gd name="T11" fmla="*/ 88 h 188"/>
              <a:gd name="T12" fmla="*/ 176 w 177"/>
              <a:gd name="T13" fmla="*/ 99 h 188"/>
              <a:gd name="T14" fmla="*/ 88 w 177"/>
              <a:gd name="T15" fmla="*/ 187 h 188"/>
              <a:gd name="T16" fmla="*/ 55 w 177"/>
              <a:gd name="T17" fmla="*/ 132 h 188"/>
              <a:gd name="T18" fmla="*/ 55 w 177"/>
              <a:gd name="T19" fmla="*/ 132 h 188"/>
              <a:gd name="T20" fmla="*/ 88 w 177"/>
              <a:gd name="T21" fmla="*/ 132 h 188"/>
              <a:gd name="T22" fmla="*/ 121 w 177"/>
              <a:gd name="T23" fmla="*/ 99 h 188"/>
              <a:gd name="T24" fmla="*/ 121 w 177"/>
              <a:gd name="T25" fmla="*/ 88 h 188"/>
              <a:gd name="T26" fmla="*/ 88 w 177"/>
              <a:gd name="T27" fmla="*/ 55 h 188"/>
              <a:gd name="T28" fmla="*/ 55 w 177"/>
              <a:gd name="T29" fmla="*/ 88 h 188"/>
              <a:gd name="T30" fmla="*/ 55 w 177"/>
              <a:gd name="T31" fmla="*/ 13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88">
                <a:moveTo>
                  <a:pt x="88" y="187"/>
                </a:moveTo>
                <a:lnTo>
                  <a:pt x="88" y="187"/>
                </a:lnTo>
                <a:cubicBezTo>
                  <a:pt x="0" y="187"/>
                  <a:pt x="0" y="187"/>
                  <a:pt x="0" y="18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3"/>
                  <a:pt x="44" y="0"/>
                  <a:pt x="88" y="0"/>
                </a:cubicBezTo>
                <a:cubicBezTo>
                  <a:pt x="132" y="0"/>
                  <a:pt x="176" y="44"/>
                  <a:pt x="176" y="88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176" y="143"/>
                  <a:pt x="132" y="187"/>
                  <a:pt x="88" y="187"/>
                </a:cubicBezTo>
                <a:close/>
                <a:moveTo>
                  <a:pt x="55" y="132"/>
                </a:moveTo>
                <a:lnTo>
                  <a:pt x="55" y="132"/>
                </a:lnTo>
                <a:cubicBezTo>
                  <a:pt x="88" y="132"/>
                  <a:pt x="88" y="132"/>
                  <a:pt x="88" y="132"/>
                </a:cubicBezTo>
                <a:cubicBezTo>
                  <a:pt x="110" y="132"/>
                  <a:pt x="121" y="121"/>
                  <a:pt x="121" y="99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66"/>
                  <a:pt x="110" y="55"/>
                  <a:pt x="88" y="55"/>
                </a:cubicBezTo>
                <a:cubicBezTo>
                  <a:pt x="66" y="55"/>
                  <a:pt x="55" y="66"/>
                  <a:pt x="55" y="88"/>
                </a:cubicBezTo>
                <a:lnTo>
                  <a:pt x="55" y="1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1">
            <a:extLst>
              <a:ext uri="{FF2B5EF4-FFF2-40B4-BE49-F238E27FC236}">
                <a16:creationId xmlns:a16="http://schemas.microsoft.com/office/drawing/2014/main" id="{00EBCB49-0B2D-2546-98F4-2284C44D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8253" y="8529093"/>
            <a:ext cx="44856" cy="200122"/>
          </a:xfrm>
          <a:custGeom>
            <a:avLst/>
            <a:gdLst>
              <a:gd name="T0" fmla="*/ 55 w 56"/>
              <a:gd name="T1" fmla="*/ 253 h 254"/>
              <a:gd name="T2" fmla="*/ 55 w 56"/>
              <a:gd name="T3" fmla="*/ 253 h 254"/>
              <a:gd name="T4" fmla="*/ 0 w 56"/>
              <a:gd name="T5" fmla="*/ 253 h 254"/>
              <a:gd name="T6" fmla="*/ 0 w 56"/>
              <a:gd name="T7" fmla="*/ 22 h 254"/>
              <a:gd name="T8" fmla="*/ 33 w 56"/>
              <a:gd name="T9" fmla="*/ 0 h 254"/>
              <a:gd name="T10" fmla="*/ 33 w 56"/>
              <a:gd name="T11" fmla="*/ 0 h 254"/>
              <a:gd name="T12" fmla="*/ 55 w 56"/>
              <a:gd name="T13" fmla="*/ 22 h 254"/>
              <a:gd name="T14" fmla="*/ 55 w 56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54">
                <a:moveTo>
                  <a:pt x="55" y="253"/>
                </a:moveTo>
                <a:lnTo>
                  <a:pt x="55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33" y="0"/>
                </a:cubicBezTo>
                <a:lnTo>
                  <a:pt x="33" y="0"/>
                </a:lnTo>
                <a:cubicBezTo>
                  <a:pt x="44" y="0"/>
                  <a:pt x="55" y="11"/>
                  <a:pt x="55" y="22"/>
                </a:cubicBezTo>
                <a:lnTo>
                  <a:pt x="55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2">
            <a:extLst>
              <a:ext uri="{FF2B5EF4-FFF2-40B4-BE49-F238E27FC236}">
                <a16:creationId xmlns:a16="http://schemas.microsoft.com/office/drawing/2014/main" id="{7CDA7CCA-0BE7-A342-99DA-60CA4A1C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8253" y="8366925"/>
            <a:ext cx="51757" cy="120762"/>
          </a:xfrm>
          <a:custGeom>
            <a:avLst/>
            <a:gdLst>
              <a:gd name="T0" fmla="*/ 66 w 67"/>
              <a:gd name="T1" fmla="*/ 154 h 155"/>
              <a:gd name="T2" fmla="*/ 0 w 67"/>
              <a:gd name="T3" fmla="*/ 154 h 155"/>
              <a:gd name="T4" fmla="*/ 0 w 67"/>
              <a:gd name="T5" fmla="*/ 0 h 155"/>
              <a:gd name="T6" fmla="*/ 66 w 67"/>
              <a:gd name="T7" fmla="*/ 0 h 155"/>
              <a:gd name="T8" fmla="*/ 66 w 67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155">
                <a:moveTo>
                  <a:pt x="66" y="154"/>
                </a:moveTo>
                <a:lnTo>
                  <a:pt x="0" y="154"/>
                </a:lnTo>
                <a:lnTo>
                  <a:pt x="0" y="0"/>
                </a:lnTo>
                <a:lnTo>
                  <a:pt x="66" y="0"/>
                </a:lnTo>
                <a:lnTo>
                  <a:pt x="66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3">
            <a:extLst>
              <a:ext uri="{FF2B5EF4-FFF2-40B4-BE49-F238E27FC236}">
                <a16:creationId xmlns:a16="http://schemas.microsoft.com/office/drawing/2014/main" id="{0735EC90-ACD1-9845-8770-5A92EFF0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583" y="8460085"/>
            <a:ext cx="455451" cy="293284"/>
          </a:xfrm>
          <a:custGeom>
            <a:avLst/>
            <a:gdLst>
              <a:gd name="T0" fmla="*/ 66 w 584"/>
              <a:gd name="T1" fmla="*/ 0 h 375"/>
              <a:gd name="T2" fmla="*/ 66 w 584"/>
              <a:gd name="T3" fmla="*/ 0 h 375"/>
              <a:gd name="T4" fmla="*/ 55 w 584"/>
              <a:gd name="T5" fmla="*/ 55 h 375"/>
              <a:gd name="T6" fmla="*/ 528 w 584"/>
              <a:gd name="T7" fmla="*/ 55 h 375"/>
              <a:gd name="T8" fmla="*/ 528 w 584"/>
              <a:gd name="T9" fmla="*/ 319 h 375"/>
              <a:gd name="T10" fmla="*/ 528 w 584"/>
              <a:gd name="T11" fmla="*/ 319 h 375"/>
              <a:gd name="T12" fmla="*/ 55 w 584"/>
              <a:gd name="T13" fmla="*/ 319 h 375"/>
              <a:gd name="T14" fmla="*/ 55 w 584"/>
              <a:gd name="T15" fmla="*/ 99 h 375"/>
              <a:gd name="T16" fmla="*/ 33 w 584"/>
              <a:gd name="T17" fmla="*/ 77 h 375"/>
              <a:gd name="T18" fmla="*/ 33 w 584"/>
              <a:gd name="T19" fmla="*/ 77 h 375"/>
              <a:gd name="T20" fmla="*/ 0 w 584"/>
              <a:gd name="T21" fmla="*/ 99 h 375"/>
              <a:gd name="T22" fmla="*/ 0 w 584"/>
              <a:gd name="T23" fmla="*/ 319 h 375"/>
              <a:gd name="T24" fmla="*/ 55 w 584"/>
              <a:gd name="T25" fmla="*/ 374 h 375"/>
              <a:gd name="T26" fmla="*/ 528 w 584"/>
              <a:gd name="T27" fmla="*/ 374 h 375"/>
              <a:gd name="T28" fmla="*/ 583 w 584"/>
              <a:gd name="T29" fmla="*/ 319 h 375"/>
              <a:gd name="T30" fmla="*/ 583 w 584"/>
              <a:gd name="T31" fmla="*/ 0 h 375"/>
              <a:gd name="T32" fmla="*/ 66 w 584"/>
              <a:gd name="T33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375">
                <a:moveTo>
                  <a:pt x="66" y="0"/>
                </a:moveTo>
                <a:lnTo>
                  <a:pt x="66" y="0"/>
                </a:lnTo>
                <a:cubicBezTo>
                  <a:pt x="55" y="55"/>
                  <a:pt x="55" y="55"/>
                  <a:pt x="55" y="55"/>
                </a:cubicBezTo>
                <a:cubicBezTo>
                  <a:pt x="528" y="55"/>
                  <a:pt x="528" y="55"/>
                  <a:pt x="528" y="55"/>
                </a:cubicBezTo>
                <a:cubicBezTo>
                  <a:pt x="528" y="319"/>
                  <a:pt x="528" y="319"/>
                  <a:pt x="528" y="319"/>
                </a:cubicBezTo>
                <a:lnTo>
                  <a:pt x="528" y="319"/>
                </a:lnTo>
                <a:cubicBezTo>
                  <a:pt x="55" y="319"/>
                  <a:pt x="55" y="319"/>
                  <a:pt x="55" y="319"/>
                </a:cubicBezTo>
                <a:cubicBezTo>
                  <a:pt x="55" y="99"/>
                  <a:pt x="55" y="99"/>
                  <a:pt x="55" y="99"/>
                </a:cubicBezTo>
                <a:cubicBezTo>
                  <a:pt x="55" y="88"/>
                  <a:pt x="44" y="77"/>
                  <a:pt x="33" y="77"/>
                </a:cubicBezTo>
                <a:lnTo>
                  <a:pt x="33" y="77"/>
                </a:lnTo>
                <a:cubicBezTo>
                  <a:pt x="11" y="77"/>
                  <a:pt x="0" y="88"/>
                  <a:pt x="0" y="9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1"/>
                  <a:pt x="22" y="374"/>
                  <a:pt x="55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50" y="374"/>
                  <a:pt x="583" y="341"/>
                  <a:pt x="583" y="319"/>
                </a:cubicBezTo>
                <a:cubicBezTo>
                  <a:pt x="583" y="0"/>
                  <a:pt x="583" y="0"/>
                  <a:pt x="583" y="0"/>
                </a:cubicBezTo>
                <a:lnTo>
                  <a:pt x="66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4">
            <a:extLst>
              <a:ext uri="{FF2B5EF4-FFF2-40B4-BE49-F238E27FC236}">
                <a16:creationId xmlns:a16="http://schemas.microsoft.com/office/drawing/2014/main" id="{D72C27F7-67EF-0342-808A-7C29091D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826" y="8349672"/>
            <a:ext cx="558963" cy="155268"/>
          </a:xfrm>
          <a:custGeom>
            <a:avLst/>
            <a:gdLst>
              <a:gd name="T0" fmla="*/ 627 w 716"/>
              <a:gd name="T1" fmla="*/ 198 h 199"/>
              <a:gd name="T2" fmla="*/ 627 w 716"/>
              <a:gd name="T3" fmla="*/ 198 h 199"/>
              <a:gd name="T4" fmla="*/ 88 w 716"/>
              <a:gd name="T5" fmla="*/ 198 h 199"/>
              <a:gd name="T6" fmla="*/ 0 w 716"/>
              <a:gd name="T7" fmla="*/ 121 h 199"/>
              <a:gd name="T8" fmla="*/ 0 w 716"/>
              <a:gd name="T9" fmla="*/ 77 h 199"/>
              <a:gd name="T10" fmla="*/ 88 w 716"/>
              <a:gd name="T11" fmla="*/ 0 h 199"/>
              <a:gd name="T12" fmla="*/ 627 w 716"/>
              <a:gd name="T13" fmla="*/ 0 h 199"/>
              <a:gd name="T14" fmla="*/ 715 w 716"/>
              <a:gd name="T15" fmla="*/ 77 h 199"/>
              <a:gd name="T16" fmla="*/ 715 w 716"/>
              <a:gd name="T17" fmla="*/ 121 h 199"/>
              <a:gd name="T18" fmla="*/ 627 w 716"/>
              <a:gd name="T19" fmla="*/ 198 h 199"/>
              <a:gd name="T20" fmla="*/ 88 w 716"/>
              <a:gd name="T21" fmla="*/ 55 h 199"/>
              <a:gd name="T22" fmla="*/ 88 w 716"/>
              <a:gd name="T23" fmla="*/ 55 h 199"/>
              <a:gd name="T24" fmla="*/ 55 w 716"/>
              <a:gd name="T25" fmla="*/ 77 h 199"/>
              <a:gd name="T26" fmla="*/ 55 w 716"/>
              <a:gd name="T27" fmla="*/ 121 h 199"/>
              <a:gd name="T28" fmla="*/ 88 w 716"/>
              <a:gd name="T29" fmla="*/ 143 h 199"/>
              <a:gd name="T30" fmla="*/ 627 w 716"/>
              <a:gd name="T31" fmla="*/ 143 h 199"/>
              <a:gd name="T32" fmla="*/ 649 w 716"/>
              <a:gd name="T33" fmla="*/ 121 h 199"/>
              <a:gd name="T34" fmla="*/ 649 w 716"/>
              <a:gd name="T35" fmla="*/ 77 h 199"/>
              <a:gd name="T36" fmla="*/ 627 w 716"/>
              <a:gd name="T37" fmla="*/ 55 h 199"/>
              <a:gd name="T38" fmla="*/ 88 w 716"/>
              <a:gd name="T39" fmla="*/ 5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6" h="199">
                <a:moveTo>
                  <a:pt x="627" y="198"/>
                </a:moveTo>
                <a:lnTo>
                  <a:pt x="627" y="198"/>
                </a:lnTo>
                <a:cubicBezTo>
                  <a:pt x="88" y="198"/>
                  <a:pt x="88" y="198"/>
                  <a:pt x="88" y="198"/>
                </a:cubicBezTo>
                <a:cubicBezTo>
                  <a:pt x="44" y="198"/>
                  <a:pt x="0" y="165"/>
                  <a:pt x="0" y="12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3"/>
                  <a:pt x="44" y="0"/>
                  <a:pt x="88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1" y="0"/>
                  <a:pt x="715" y="33"/>
                  <a:pt x="715" y="77"/>
                </a:cubicBezTo>
                <a:cubicBezTo>
                  <a:pt x="715" y="121"/>
                  <a:pt x="715" y="121"/>
                  <a:pt x="715" y="121"/>
                </a:cubicBezTo>
                <a:cubicBezTo>
                  <a:pt x="715" y="165"/>
                  <a:pt x="671" y="198"/>
                  <a:pt x="627" y="198"/>
                </a:cubicBezTo>
                <a:close/>
                <a:moveTo>
                  <a:pt x="88" y="55"/>
                </a:moveTo>
                <a:lnTo>
                  <a:pt x="88" y="55"/>
                </a:lnTo>
                <a:cubicBezTo>
                  <a:pt x="66" y="55"/>
                  <a:pt x="55" y="66"/>
                  <a:pt x="55" y="77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5" y="132"/>
                  <a:pt x="66" y="143"/>
                  <a:pt x="88" y="143"/>
                </a:cubicBezTo>
                <a:cubicBezTo>
                  <a:pt x="627" y="143"/>
                  <a:pt x="627" y="143"/>
                  <a:pt x="627" y="143"/>
                </a:cubicBezTo>
                <a:cubicBezTo>
                  <a:pt x="649" y="143"/>
                  <a:pt x="649" y="132"/>
                  <a:pt x="649" y="121"/>
                </a:cubicBezTo>
                <a:cubicBezTo>
                  <a:pt x="649" y="77"/>
                  <a:pt x="649" y="77"/>
                  <a:pt x="649" y="77"/>
                </a:cubicBezTo>
                <a:cubicBezTo>
                  <a:pt x="649" y="66"/>
                  <a:pt x="649" y="55"/>
                  <a:pt x="627" y="55"/>
                </a:cubicBezTo>
                <a:lnTo>
                  <a:pt x="88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AA1ECEC-0A54-024A-9725-B36CFCDDFC0A}"/>
              </a:ext>
            </a:extLst>
          </p:cNvPr>
          <p:cNvSpPr txBox="1"/>
          <p:nvPr/>
        </p:nvSpPr>
        <p:spPr>
          <a:xfrm rot="3289566">
            <a:off x="13143924" y="5019388"/>
            <a:ext cx="1640881" cy="4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59F52D9-4CA6-764F-96C8-7F7BB88AAE0B}"/>
              </a:ext>
            </a:extLst>
          </p:cNvPr>
          <p:cNvSpPr txBox="1"/>
          <p:nvPr/>
        </p:nvSpPr>
        <p:spPr>
          <a:xfrm rot="18313397">
            <a:off x="13306686" y="8186135"/>
            <a:ext cx="1323301" cy="4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2B35030-4A78-1F4A-A701-7601DD3F9281}"/>
              </a:ext>
            </a:extLst>
          </p:cNvPr>
          <p:cNvSpPr txBox="1"/>
          <p:nvPr/>
        </p:nvSpPr>
        <p:spPr>
          <a:xfrm rot="2700000">
            <a:off x="9622138" y="8214449"/>
            <a:ext cx="1607768" cy="4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A692BA5-1F87-684F-8E95-65BF61116383}"/>
              </a:ext>
            </a:extLst>
          </p:cNvPr>
          <p:cNvSpPr txBox="1"/>
          <p:nvPr/>
        </p:nvSpPr>
        <p:spPr>
          <a:xfrm rot="18000000">
            <a:off x="9766550" y="5140927"/>
            <a:ext cx="1427154" cy="4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8FEEE970-D87D-834E-8F9E-3B18C0AC03AC}"/>
              </a:ext>
            </a:extLst>
          </p:cNvPr>
          <p:cNvGrpSpPr/>
          <p:nvPr/>
        </p:nvGrpSpPr>
        <p:grpSpPr>
          <a:xfrm>
            <a:off x="14547552" y="913416"/>
            <a:ext cx="3261646" cy="1087137"/>
            <a:chOff x="5296732" y="11306531"/>
            <a:chExt cx="4046663" cy="1157838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5C1160A4-E5AD-B44F-A760-97A7526C2F09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0E0B8769-A1F6-C44E-A4AC-927B76B26C0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1D83DE8E-5744-DE47-8D09-5CC8B5BECC15}"/>
              </a:ext>
            </a:extLst>
          </p:cNvPr>
          <p:cNvGrpSpPr/>
          <p:nvPr/>
        </p:nvGrpSpPr>
        <p:grpSpPr>
          <a:xfrm>
            <a:off x="17386017" y="4165504"/>
            <a:ext cx="3261646" cy="1087137"/>
            <a:chOff x="5296732" y="11306531"/>
            <a:chExt cx="4046663" cy="1157838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B3F86A8A-9D60-9346-991F-EB78D6DEEAB3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5C2606F5-BE8C-0641-9EC0-CDEFA85E5AD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oup 54">
            <a:extLst>
              <a:ext uri="{FF2B5EF4-FFF2-40B4-BE49-F238E27FC236}">
                <a16:creationId xmlns:a16="http://schemas.microsoft.com/office/drawing/2014/main" id="{B7134EC7-8D8B-7F4B-886B-8A42228112BD}"/>
              </a:ext>
            </a:extLst>
          </p:cNvPr>
          <p:cNvGrpSpPr/>
          <p:nvPr/>
        </p:nvGrpSpPr>
        <p:grpSpPr>
          <a:xfrm>
            <a:off x="17344608" y="8378807"/>
            <a:ext cx="3261646" cy="1087137"/>
            <a:chOff x="5296732" y="11306531"/>
            <a:chExt cx="4046663" cy="1157838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702A80CC-2E2F-D04F-9521-9FF0099F774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07C89648-8275-3940-A47C-DBCBE050030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oup 54">
            <a:extLst>
              <a:ext uri="{FF2B5EF4-FFF2-40B4-BE49-F238E27FC236}">
                <a16:creationId xmlns:a16="http://schemas.microsoft.com/office/drawing/2014/main" id="{4D423401-25D9-3C48-9E02-482FA01625A8}"/>
              </a:ext>
            </a:extLst>
          </p:cNvPr>
          <p:cNvGrpSpPr/>
          <p:nvPr/>
        </p:nvGrpSpPr>
        <p:grpSpPr>
          <a:xfrm>
            <a:off x="14564292" y="11697790"/>
            <a:ext cx="3261646" cy="1087137"/>
            <a:chOff x="5296732" y="11306531"/>
            <a:chExt cx="4046663" cy="1157838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64C415E9-2617-E84B-B417-3781CE781ED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72C72CD3-3116-0849-A295-484F4851FD0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F2965C68-0137-B74A-A3A4-7A7D940A9A72}"/>
              </a:ext>
            </a:extLst>
          </p:cNvPr>
          <p:cNvGrpSpPr/>
          <p:nvPr/>
        </p:nvGrpSpPr>
        <p:grpSpPr>
          <a:xfrm>
            <a:off x="6607751" y="903077"/>
            <a:ext cx="3257870" cy="1087137"/>
            <a:chOff x="5301411" y="11306531"/>
            <a:chExt cx="4041984" cy="1157838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330982D-45FE-F048-A695-B51761E0D200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B331230E-0147-4744-8DCA-46E5F895B72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oup 54">
            <a:extLst>
              <a:ext uri="{FF2B5EF4-FFF2-40B4-BE49-F238E27FC236}">
                <a16:creationId xmlns:a16="http://schemas.microsoft.com/office/drawing/2014/main" id="{7D3DA824-3775-7F40-ACEC-9D26BF4A73BC}"/>
              </a:ext>
            </a:extLst>
          </p:cNvPr>
          <p:cNvGrpSpPr/>
          <p:nvPr/>
        </p:nvGrpSpPr>
        <p:grpSpPr>
          <a:xfrm>
            <a:off x="3741965" y="4180973"/>
            <a:ext cx="3257870" cy="1087137"/>
            <a:chOff x="5301411" y="11306531"/>
            <a:chExt cx="4041984" cy="1157838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7D403967-F066-C047-8ABB-886205F28A77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BA6D78BA-EF89-2E4D-882E-0FA3328B252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oup 54">
            <a:extLst>
              <a:ext uri="{FF2B5EF4-FFF2-40B4-BE49-F238E27FC236}">
                <a16:creationId xmlns:a16="http://schemas.microsoft.com/office/drawing/2014/main" id="{74494F8B-3B3C-4944-B7E0-133245FCFCD1}"/>
              </a:ext>
            </a:extLst>
          </p:cNvPr>
          <p:cNvGrpSpPr/>
          <p:nvPr/>
        </p:nvGrpSpPr>
        <p:grpSpPr>
          <a:xfrm>
            <a:off x="3729987" y="8369466"/>
            <a:ext cx="3257870" cy="1087137"/>
            <a:chOff x="5301411" y="11306531"/>
            <a:chExt cx="4041984" cy="1157838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C610DFF3-D909-2641-BCA7-8E55B53BC0A5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716DBB40-A7FC-F04A-A9EE-31145EBBBCD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oup 54">
            <a:extLst>
              <a:ext uri="{FF2B5EF4-FFF2-40B4-BE49-F238E27FC236}">
                <a16:creationId xmlns:a16="http://schemas.microsoft.com/office/drawing/2014/main" id="{B5848D0D-4F56-2542-BAB0-8FD3C753B857}"/>
              </a:ext>
            </a:extLst>
          </p:cNvPr>
          <p:cNvGrpSpPr/>
          <p:nvPr/>
        </p:nvGrpSpPr>
        <p:grpSpPr>
          <a:xfrm>
            <a:off x="6585942" y="11725787"/>
            <a:ext cx="3257870" cy="1087137"/>
            <a:chOff x="5301411" y="11306531"/>
            <a:chExt cx="4041984" cy="1157838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1DCD4A9C-B046-A24A-AEB7-936A20A21EE7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FA6646B7-BC45-2645-8184-A6EAA2A4FBB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">
            <a:extLst>
              <a:ext uri="{FF2B5EF4-FFF2-40B4-BE49-F238E27FC236}">
                <a16:creationId xmlns:a16="http://schemas.microsoft.com/office/drawing/2014/main" id="{66C092DA-222D-F44A-A380-EF476D03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125" y="4154960"/>
            <a:ext cx="6123408" cy="1976212"/>
          </a:xfrm>
          <a:custGeom>
            <a:avLst/>
            <a:gdLst>
              <a:gd name="T0" fmla="*/ 1717600 w 5684"/>
              <a:gd name="T1" fmla="*/ 660040 h 1835"/>
              <a:gd name="T2" fmla="*/ 1717600 w 5684"/>
              <a:gd name="T3" fmla="*/ 660040 h 1835"/>
              <a:gd name="T4" fmla="*/ 0 w 5684"/>
              <a:gd name="T5" fmla="*/ 660040 h 1835"/>
              <a:gd name="T6" fmla="*/ 0 w 5684"/>
              <a:gd name="T7" fmla="*/ 0 h 1835"/>
              <a:gd name="T8" fmla="*/ 1717600 w 5684"/>
              <a:gd name="T9" fmla="*/ 0 h 1835"/>
              <a:gd name="T10" fmla="*/ 2045928 w 5684"/>
              <a:gd name="T11" fmla="*/ 328580 h 1835"/>
              <a:gd name="T12" fmla="*/ 2045928 w 5684"/>
              <a:gd name="T13" fmla="*/ 328580 h 1835"/>
              <a:gd name="T14" fmla="*/ 1717600 w 5684"/>
              <a:gd name="T15" fmla="*/ 660040 h 1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4" h="1835">
                <a:moveTo>
                  <a:pt x="4771" y="1834"/>
                </a:moveTo>
                <a:lnTo>
                  <a:pt x="4771" y="1834"/>
                </a:lnTo>
                <a:cubicBezTo>
                  <a:pt x="0" y="1834"/>
                  <a:pt x="0" y="1834"/>
                  <a:pt x="0" y="1834"/>
                </a:cubicBezTo>
                <a:cubicBezTo>
                  <a:pt x="0" y="0"/>
                  <a:pt x="0" y="0"/>
                  <a:pt x="0" y="0"/>
                </a:cubicBezTo>
                <a:cubicBezTo>
                  <a:pt x="4771" y="0"/>
                  <a:pt x="4771" y="0"/>
                  <a:pt x="4771" y="0"/>
                </a:cubicBezTo>
                <a:cubicBezTo>
                  <a:pt x="5277" y="0"/>
                  <a:pt x="5683" y="407"/>
                  <a:pt x="5683" y="913"/>
                </a:cubicBezTo>
                <a:cubicBezTo>
                  <a:pt x="5683" y="1419"/>
                  <a:pt x="5277" y="1834"/>
                  <a:pt x="4771" y="183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">
            <a:extLst>
              <a:ext uri="{FF2B5EF4-FFF2-40B4-BE49-F238E27FC236}">
                <a16:creationId xmlns:a16="http://schemas.microsoft.com/office/drawing/2014/main" id="{53A83B68-4165-D74A-9DBE-2CECA3B5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125" y="6363946"/>
            <a:ext cx="6123408" cy="1976212"/>
          </a:xfrm>
          <a:custGeom>
            <a:avLst/>
            <a:gdLst>
              <a:gd name="T0" fmla="*/ 1717600 w 5684"/>
              <a:gd name="T1" fmla="*/ 660040 h 1834"/>
              <a:gd name="T2" fmla="*/ 1717600 w 5684"/>
              <a:gd name="T3" fmla="*/ 660040 h 1834"/>
              <a:gd name="T4" fmla="*/ 0 w 5684"/>
              <a:gd name="T5" fmla="*/ 660040 h 1834"/>
              <a:gd name="T6" fmla="*/ 0 w 5684"/>
              <a:gd name="T7" fmla="*/ 0 h 1834"/>
              <a:gd name="T8" fmla="*/ 1717600 w 5684"/>
              <a:gd name="T9" fmla="*/ 0 h 1834"/>
              <a:gd name="T10" fmla="*/ 2045928 w 5684"/>
              <a:gd name="T11" fmla="*/ 331640 h 1834"/>
              <a:gd name="T12" fmla="*/ 2045928 w 5684"/>
              <a:gd name="T13" fmla="*/ 331640 h 1834"/>
              <a:gd name="T14" fmla="*/ 1717600 w 5684"/>
              <a:gd name="T15" fmla="*/ 660040 h 18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4" h="1834">
                <a:moveTo>
                  <a:pt x="4771" y="1833"/>
                </a:moveTo>
                <a:lnTo>
                  <a:pt x="4771" y="1833"/>
                </a:lnTo>
                <a:cubicBezTo>
                  <a:pt x="0" y="1833"/>
                  <a:pt x="0" y="1833"/>
                  <a:pt x="0" y="1833"/>
                </a:cubicBezTo>
                <a:cubicBezTo>
                  <a:pt x="0" y="0"/>
                  <a:pt x="0" y="0"/>
                  <a:pt x="0" y="0"/>
                </a:cubicBezTo>
                <a:cubicBezTo>
                  <a:pt x="4771" y="0"/>
                  <a:pt x="4771" y="0"/>
                  <a:pt x="4771" y="0"/>
                </a:cubicBezTo>
                <a:cubicBezTo>
                  <a:pt x="5277" y="0"/>
                  <a:pt x="5683" y="416"/>
                  <a:pt x="5683" y="921"/>
                </a:cubicBezTo>
                <a:cubicBezTo>
                  <a:pt x="5683" y="1427"/>
                  <a:pt x="5277" y="1833"/>
                  <a:pt x="4771" y="183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46DF5B2E-7D99-F946-A764-AE4FB37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125" y="8582435"/>
            <a:ext cx="6123408" cy="1976212"/>
          </a:xfrm>
          <a:custGeom>
            <a:avLst/>
            <a:gdLst>
              <a:gd name="T0" fmla="*/ 1717600 w 5684"/>
              <a:gd name="T1" fmla="*/ 660040 h 1836"/>
              <a:gd name="T2" fmla="*/ 1717600 w 5684"/>
              <a:gd name="T3" fmla="*/ 660040 h 1836"/>
              <a:gd name="T4" fmla="*/ 0 w 5684"/>
              <a:gd name="T5" fmla="*/ 660040 h 1836"/>
              <a:gd name="T6" fmla="*/ 0 w 5684"/>
              <a:gd name="T7" fmla="*/ 0 h 1836"/>
              <a:gd name="T8" fmla="*/ 1717600 w 5684"/>
              <a:gd name="T9" fmla="*/ 0 h 1836"/>
              <a:gd name="T10" fmla="*/ 2045928 w 5684"/>
              <a:gd name="T11" fmla="*/ 328402 h 1836"/>
              <a:gd name="T12" fmla="*/ 2045928 w 5684"/>
              <a:gd name="T13" fmla="*/ 328402 h 1836"/>
              <a:gd name="T14" fmla="*/ 1717600 w 5684"/>
              <a:gd name="T15" fmla="*/ 660040 h 18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4" h="1836">
                <a:moveTo>
                  <a:pt x="4771" y="1835"/>
                </a:moveTo>
                <a:lnTo>
                  <a:pt x="4771" y="1835"/>
                </a:lnTo>
                <a:cubicBezTo>
                  <a:pt x="0" y="1835"/>
                  <a:pt x="0" y="1835"/>
                  <a:pt x="0" y="1835"/>
                </a:cubicBezTo>
                <a:cubicBezTo>
                  <a:pt x="0" y="0"/>
                  <a:pt x="0" y="0"/>
                  <a:pt x="0" y="0"/>
                </a:cubicBezTo>
                <a:cubicBezTo>
                  <a:pt x="4771" y="0"/>
                  <a:pt x="4771" y="0"/>
                  <a:pt x="4771" y="0"/>
                </a:cubicBezTo>
                <a:cubicBezTo>
                  <a:pt x="5277" y="0"/>
                  <a:pt x="5683" y="407"/>
                  <a:pt x="5683" y="913"/>
                </a:cubicBezTo>
                <a:cubicBezTo>
                  <a:pt x="5683" y="1419"/>
                  <a:pt x="5277" y="1835"/>
                  <a:pt x="4771" y="18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4">
            <a:extLst>
              <a:ext uri="{FF2B5EF4-FFF2-40B4-BE49-F238E27FC236}">
                <a16:creationId xmlns:a16="http://schemas.microsoft.com/office/drawing/2014/main" id="{C35FF83C-B4CD-4940-8A55-2C1186A0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125" y="10791420"/>
            <a:ext cx="6123408" cy="1976212"/>
          </a:xfrm>
          <a:custGeom>
            <a:avLst/>
            <a:gdLst>
              <a:gd name="T0" fmla="*/ 1717600 w 5684"/>
              <a:gd name="T1" fmla="*/ 660040 h 1836"/>
              <a:gd name="T2" fmla="*/ 1717600 w 5684"/>
              <a:gd name="T3" fmla="*/ 660040 h 1836"/>
              <a:gd name="T4" fmla="*/ 0 w 5684"/>
              <a:gd name="T5" fmla="*/ 660040 h 1836"/>
              <a:gd name="T6" fmla="*/ 0 w 5684"/>
              <a:gd name="T7" fmla="*/ 0 h 1836"/>
              <a:gd name="T8" fmla="*/ 1717600 w 5684"/>
              <a:gd name="T9" fmla="*/ 0 h 1836"/>
              <a:gd name="T10" fmla="*/ 2045928 w 5684"/>
              <a:gd name="T11" fmla="*/ 331639 h 1836"/>
              <a:gd name="T12" fmla="*/ 2045928 w 5684"/>
              <a:gd name="T13" fmla="*/ 331639 h 1836"/>
              <a:gd name="T14" fmla="*/ 1717600 w 5684"/>
              <a:gd name="T15" fmla="*/ 660040 h 18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4" h="1836">
                <a:moveTo>
                  <a:pt x="4771" y="1835"/>
                </a:moveTo>
                <a:lnTo>
                  <a:pt x="4771" y="1835"/>
                </a:lnTo>
                <a:cubicBezTo>
                  <a:pt x="0" y="1835"/>
                  <a:pt x="0" y="1835"/>
                  <a:pt x="0" y="1835"/>
                </a:cubicBezTo>
                <a:cubicBezTo>
                  <a:pt x="0" y="0"/>
                  <a:pt x="0" y="0"/>
                  <a:pt x="0" y="0"/>
                </a:cubicBezTo>
                <a:cubicBezTo>
                  <a:pt x="4771" y="0"/>
                  <a:pt x="4771" y="0"/>
                  <a:pt x="4771" y="0"/>
                </a:cubicBezTo>
                <a:cubicBezTo>
                  <a:pt x="5277" y="0"/>
                  <a:pt x="5683" y="416"/>
                  <a:pt x="5683" y="922"/>
                </a:cubicBezTo>
                <a:cubicBezTo>
                  <a:pt x="5683" y="1428"/>
                  <a:pt x="5277" y="1835"/>
                  <a:pt x="4771" y="18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">
            <a:extLst>
              <a:ext uri="{FF2B5EF4-FFF2-40B4-BE49-F238E27FC236}">
                <a16:creationId xmlns:a16="http://schemas.microsoft.com/office/drawing/2014/main" id="{53FAFFF2-70A5-564C-A63D-062BC28F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83" y="4154960"/>
            <a:ext cx="6123405" cy="1976212"/>
          </a:xfrm>
          <a:custGeom>
            <a:avLst/>
            <a:gdLst>
              <a:gd name="T0" fmla="*/ 328630 w 5685"/>
              <a:gd name="T1" fmla="*/ 660040 h 1835"/>
              <a:gd name="T2" fmla="*/ 328630 w 5685"/>
              <a:gd name="T3" fmla="*/ 660040 h 1835"/>
              <a:gd name="T4" fmla="*/ 2045927 w 5685"/>
              <a:gd name="T5" fmla="*/ 660040 h 1835"/>
              <a:gd name="T6" fmla="*/ 2045927 w 5685"/>
              <a:gd name="T7" fmla="*/ 0 h 1835"/>
              <a:gd name="T8" fmla="*/ 328630 w 5685"/>
              <a:gd name="T9" fmla="*/ 0 h 1835"/>
              <a:gd name="T10" fmla="*/ 0 w 5685"/>
              <a:gd name="T11" fmla="*/ 328580 h 1835"/>
              <a:gd name="T12" fmla="*/ 0 w 5685"/>
              <a:gd name="T13" fmla="*/ 328580 h 1835"/>
              <a:gd name="T14" fmla="*/ 328630 w 5685"/>
              <a:gd name="T15" fmla="*/ 660040 h 1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5" h="1835">
                <a:moveTo>
                  <a:pt x="913" y="1834"/>
                </a:moveTo>
                <a:lnTo>
                  <a:pt x="913" y="1834"/>
                </a:lnTo>
                <a:cubicBezTo>
                  <a:pt x="5684" y="1834"/>
                  <a:pt x="5684" y="1834"/>
                  <a:pt x="5684" y="1834"/>
                </a:cubicBezTo>
                <a:cubicBezTo>
                  <a:pt x="5684" y="0"/>
                  <a:pt x="5684" y="0"/>
                  <a:pt x="5684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407" y="0"/>
                  <a:pt x="0" y="407"/>
                  <a:pt x="0" y="913"/>
                </a:cubicBezTo>
                <a:cubicBezTo>
                  <a:pt x="0" y="1419"/>
                  <a:pt x="407" y="1834"/>
                  <a:pt x="913" y="183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1B64D67B-4EF2-7446-9C3E-2D58FFD8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83" y="6363946"/>
            <a:ext cx="6123405" cy="1976212"/>
          </a:xfrm>
          <a:custGeom>
            <a:avLst/>
            <a:gdLst>
              <a:gd name="T0" fmla="*/ 328630 w 5685"/>
              <a:gd name="T1" fmla="*/ 660040 h 1834"/>
              <a:gd name="T2" fmla="*/ 328630 w 5685"/>
              <a:gd name="T3" fmla="*/ 660040 h 1834"/>
              <a:gd name="T4" fmla="*/ 2045927 w 5685"/>
              <a:gd name="T5" fmla="*/ 660040 h 1834"/>
              <a:gd name="T6" fmla="*/ 2045927 w 5685"/>
              <a:gd name="T7" fmla="*/ 0 h 1834"/>
              <a:gd name="T8" fmla="*/ 328630 w 5685"/>
              <a:gd name="T9" fmla="*/ 0 h 1834"/>
              <a:gd name="T10" fmla="*/ 0 w 5685"/>
              <a:gd name="T11" fmla="*/ 331640 h 1834"/>
              <a:gd name="T12" fmla="*/ 0 w 5685"/>
              <a:gd name="T13" fmla="*/ 331640 h 1834"/>
              <a:gd name="T14" fmla="*/ 328630 w 5685"/>
              <a:gd name="T15" fmla="*/ 660040 h 18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5" h="1834">
                <a:moveTo>
                  <a:pt x="913" y="1833"/>
                </a:moveTo>
                <a:lnTo>
                  <a:pt x="913" y="1833"/>
                </a:lnTo>
                <a:cubicBezTo>
                  <a:pt x="5684" y="1833"/>
                  <a:pt x="5684" y="1833"/>
                  <a:pt x="5684" y="1833"/>
                </a:cubicBezTo>
                <a:cubicBezTo>
                  <a:pt x="5684" y="0"/>
                  <a:pt x="5684" y="0"/>
                  <a:pt x="5684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407" y="0"/>
                  <a:pt x="0" y="416"/>
                  <a:pt x="0" y="921"/>
                </a:cubicBezTo>
                <a:cubicBezTo>
                  <a:pt x="0" y="1427"/>
                  <a:pt x="407" y="1833"/>
                  <a:pt x="913" y="183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7">
            <a:extLst>
              <a:ext uri="{FF2B5EF4-FFF2-40B4-BE49-F238E27FC236}">
                <a16:creationId xmlns:a16="http://schemas.microsoft.com/office/drawing/2014/main" id="{8FB8C4C0-DDED-E845-BF4B-FC64C52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83" y="8582435"/>
            <a:ext cx="6123405" cy="1976212"/>
          </a:xfrm>
          <a:custGeom>
            <a:avLst/>
            <a:gdLst>
              <a:gd name="T0" fmla="*/ 328630 w 5685"/>
              <a:gd name="T1" fmla="*/ 660040 h 1836"/>
              <a:gd name="T2" fmla="*/ 328630 w 5685"/>
              <a:gd name="T3" fmla="*/ 660040 h 1836"/>
              <a:gd name="T4" fmla="*/ 2045927 w 5685"/>
              <a:gd name="T5" fmla="*/ 660040 h 1836"/>
              <a:gd name="T6" fmla="*/ 2045927 w 5685"/>
              <a:gd name="T7" fmla="*/ 0 h 1836"/>
              <a:gd name="T8" fmla="*/ 328630 w 5685"/>
              <a:gd name="T9" fmla="*/ 0 h 1836"/>
              <a:gd name="T10" fmla="*/ 0 w 5685"/>
              <a:gd name="T11" fmla="*/ 328402 h 1836"/>
              <a:gd name="T12" fmla="*/ 0 w 5685"/>
              <a:gd name="T13" fmla="*/ 328402 h 1836"/>
              <a:gd name="T14" fmla="*/ 328630 w 5685"/>
              <a:gd name="T15" fmla="*/ 660040 h 18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5" h="1836">
                <a:moveTo>
                  <a:pt x="913" y="1835"/>
                </a:moveTo>
                <a:lnTo>
                  <a:pt x="913" y="1835"/>
                </a:lnTo>
                <a:cubicBezTo>
                  <a:pt x="5684" y="1835"/>
                  <a:pt x="5684" y="1835"/>
                  <a:pt x="5684" y="1835"/>
                </a:cubicBezTo>
                <a:cubicBezTo>
                  <a:pt x="5684" y="0"/>
                  <a:pt x="5684" y="0"/>
                  <a:pt x="5684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407" y="0"/>
                  <a:pt x="0" y="407"/>
                  <a:pt x="0" y="913"/>
                </a:cubicBezTo>
                <a:cubicBezTo>
                  <a:pt x="0" y="1419"/>
                  <a:pt x="407" y="1835"/>
                  <a:pt x="913" y="183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8">
            <a:extLst>
              <a:ext uri="{FF2B5EF4-FFF2-40B4-BE49-F238E27FC236}">
                <a16:creationId xmlns:a16="http://schemas.microsoft.com/office/drawing/2014/main" id="{F1AA8E2E-0936-2141-8875-0F5B87FF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83" y="10791420"/>
            <a:ext cx="6123405" cy="1976212"/>
          </a:xfrm>
          <a:custGeom>
            <a:avLst/>
            <a:gdLst>
              <a:gd name="T0" fmla="*/ 328630 w 5685"/>
              <a:gd name="T1" fmla="*/ 660040 h 1836"/>
              <a:gd name="T2" fmla="*/ 328630 w 5685"/>
              <a:gd name="T3" fmla="*/ 660040 h 1836"/>
              <a:gd name="T4" fmla="*/ 2045927 w 5685"/>
              <a:gd name="T5" fmla="*/ 660040 h 1836"/>
              <a:gd name="T6" fmla="*/ 2045927 w 5685"/>
              <a:gd name="T7" fmla="*/ 0 h 1836"/>
              <a:gd name="T8" fmla="*/ 328630 w 5685"/>
              <a:gd name="T9" fmla="*/ 0 h 1836"/>
              <a:gd name="T10" fmla="*/ 0 w 5685"/>
              <a:gd name="T11" fmla="*/ 331639 h 1836"/>
              <a:gd name="T12" fmla="*/ 0 w 5685"/>
              <a:gd name="T13" fmla="*/ 331639 h 1836"/>
              <a:gd name="T14" fmla="*/ 328630 w 5685"/>
              <a:gd name="T15" fmla="*/ 660040 h 18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85" h="1836">
                <a:moveTo>
                  <a:pt x="913" y="1835"/>
                </a:moveTo>
                <a:lnTo>
                  <a:pt x="913" y="1835"/>
                </a:lnTo>
                <a:cubicBezTo>
                  <a:pt x="5684" y="1835"/>
                  <a:pt x="5684" y="1835"/>
                  <a:pt x="5684" y="1835"/>
                </a:cubicBezTo>
                <a:cubicBezTo>
                  <a:pt x="5684" y="0"/>
                  <a:pt x="5684" y="0"/>
                  <a:pt x="5684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407" y="0"/>
                  <a:pt x="0" y="416"/>
                  <a:pt x="0" y="922"/>
                </a:cubicBezTo>
                <a:cubicBezTo>
                  <a:pt x="0" y="1428"/>
                  <a:pt x="407" y="1835"/>
                  <a:pt x="913" y="183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64">
            <a:extLst>
              <a:ext uri="{FF2B5EF4-FFF2-40B4-BE49-F238E27FC236}">
                <a16:creationId xmlns:a16="http://schemas.microsoft.com/office/drawing/2014/main" id="{68239979-0522-D041-8B45-74A04686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682" y="4154960"/>
            <a:ext cx="4322963" cy="4322963"/>
          </a:xfrm>
          <a:custGeom>
            <a:avLst/>
            <a:gdLst>
              <a:gd name="T0" fmla="*/ 1444265 w 4013"/>
              <a:gd name="T1" fmla="*/ 722313 h 4012"/>
              <a:gd name="T2" fmla="*/ 1444265 w 4013"/>
              <a:gd name="T3" fmla="*/ 722313 h 4012"/>
              <a:gd name="T4" fmla="*/ 722133 w 4013"/>
              <a:gd name="T5" fmla="*/ 1444265 h 4012"/>
              <a:gd name="T6" fmla="*/ 0 w 4013"/>
              <a:gd name="T7" fmla="*/ 722313 h 4012"/>
              <a:gd name="T8" fmla="*/ 722133 w 4013"/>
              <a:gd name="T9" fmla="*/ 0 h 4012"/>
              <a:gd name="T10" fmla="*/ 1444265 w 4013"/>
              <a:gd name="T11" fmla="*/ 722313 h 40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13" h="4012">
                <a:moveTo>
                  <a:pt x="4012" y="2006"/>
                </a:moveTo>
                <a:lnTo>
                  <a:pt x="4012" y="2006"/>
                </a:lnTo>
                <a:cubicBezTo>
                  <a:pt x="4012" y="3107"/>
                  <a:pt x="3108" y="4011"/>
                  <a:pt x="2006" y="4011"/>
                </a:cubicBezTo>
                <a:cubicBezTo>
                  <a:pt x="894" y="4011"/>
                  <a:pt x="0" y="3107"/>
                  <a:pt x="0" y="2006"/>
                </a:cubicBezTo>
                <a:cubicBezTo>
                  <a:pt x="0" y="895"/>
                  <a:pt x="894" y="0"/>
                  <a:pt x="2006" y="0"/>
                </a:cubicBezTo>
                <a:cubicBezTo>
                  <a:pt x="3108" y="0"/>
                  <a:pt x="4012" y="895"/>
                  <a:pt x="4012" y="200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65">
            <a:extLst>
              <a:ext uri="{FF2B5EF4-FFF2-40B4-BE49-F238E27FC236}">
                <a16:creationId xmlns:a16="http://schemas.microsoft.com/office/drawing/2014/main" id="{ED40DEE9-0199-2F45-A669-05FF83DA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45" y="4154960"/>
            <a:ext cx="4322963" cy="4322963"/>
          </a:xfrm>
          <a:custGeom>
            <a:avLst/>
            <a:gdLst>
              <a:gd name="T0" fmla="*/ 1444265 w 4011"/>
              <a:gd name="T1" fmla="*/ 722313 h 4012"/>
              <a:gd name="T2" fmla="*/ 1444265 w 4011"/>
              <a:gd name="T3" fmla="*/ 722313 h 4012"/>
              <a:gd name="T4" fmla="*/ 722132 w 4011"/>
              <a:gd name="T5" fmla="*/ 1444265 h 4012"/>
              <a:gd name="T6" fmla="*/ 0 w 4011"/>
              <a:gd name="T7" fmla="*/ 722313 h 4012"/>
              <a:gd name="T8" fmla="*/ 722132 w 4011"/>
              <a:gd name="T9" fmla="*/ 0 h 4012"/>
              <a:gd name="T10" fmla="*/ 1444265 w 4011"/>
              <a:gd name="T11" fmla="*/ 722313 h 40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11" h="4012">
                <a:moveTo>
                  <a:pt x="4010" y="2006"/>
                </a:moveTo>
                <a:lnTo>
                  <a:pt x="4010" y="2006"/>
                </a:lnTo>
                <a:cubicBezTo>
                  <a:pt x="4010" y="3107"/>
                  <a:pt x="3107" y="4011"/>
                  <a:pt x="2005" y="4011"/>
                </a:cubicBezTo>
                <a:cubicBezTo>
                  <a:pt x="893" y="4011"/>
                  <a:pt x="0" y="3107"/>
                  <a:pt x="0" y="2006"/>
                </a:cubicBezTo>
                <a:cubicBezTo>
                  <a:pt x="0" y="895"/>
                  <a:pt x="893" y="0"/>
                  <a:pt x="2005" y="0"/>
                </a:cubicBezTo>
                <a:cubicBezTo>
                  <a:pt x="3107" y="0"/>
                  <a:pt x="4010" y="895"/>
                  <a:pt x="4010" y="200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66">
            <a:extLst>
              <a:ext uri="{FF2B5EF4-FFF2-40B4-BE49-F238E27FC236}">
                <a16:creationId xmlns:a16="http://schemas.microsoft.com/office/drawing/2014/main" id="{B4C4279A-0C6A-F44A-91B8-F8C65028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682" y="8506427"/>
            <a:ext cx="4322963" cy="4313462"/>
          </a:xfrm>
          <a:custGeom>
            <a:avLst/>
            <a:gdLst>
              <a:gd name="T0" fmla="*/ 1444265 w 4013"/>
              <a:gd name="T1" fmla="*/ 718925 h 4004"/>
              <a:gd name="T2" fmla="*/ 1444265 w 4013"/>
              <a:gd name="T3" fmla="*/ 718925 h 4004"/>
              <a:gd name="T4" fmla="*/ 722133 w 4013"/>
              <a:gd name="T5" fmla="*/ 1441090 h 4004"/>
              <a:gd name="T6" fmla="*/ 0 w 4013"/>
              <a:gd name="T7" fmla="*/ 718925 h 4004"/>
              <a:gd name="T8" fmla="*/ 722133 w 4013"/>
              <a:gd name="T9" fmla="*/ 0 h 4004"/>
              <a:gd name="T10" fmla="*/ 1444265 w 4013"/>
              <a:gd name="T11" fmla="*/ 718925 h 4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13" h="4004">
                <a:moveTo>
                  <a:pt x="4012" y="1997"/>
                </a:moveTo>
                <a:lnTo>
                  <a:pt x="4012" y="1997"/>
                </a:lnTo>
                <a:cubicBezTo>
                  <a:pt x="4012" y="3108"/>
                  <a:pt x="3108" y="4003"/>
                  <a:pt x="2006" y="4003"/>
                </a:cubicBezTo>
                <a:cubicBezTo>
                  <a:pt x="894" y="4003"/>
                  <a:pt x="0" y="3108"/>
                  <a:pt x="0" y="1997"/>
                </a:cubicBezTo>
                <a:cubicBezTo>
                  <a:pt x="0" y="895"/>
                  <a:pt x="894" y="0"/>
                  <a:pt x="2006" y="0"/>
                </a:cubicBezTo>
                <a:cubicBezTo>
                  <a:pt x="3108" y="0"/>
                  <a:pt x="4012" y="895"/>
                  <a:pt x="4012" y="199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67">
            <a:extLst>
              <a:ext uri="{FF2B5EF4-FFF2-40B4-BE49-F238E27FC236}">
                <a16:creationId xmlns:a16="http://schemas.microsoft.com/office/drawing/2014/main" id="{B40947B5-AF6B-C447-B587-5F0615C0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45" y="8506427"/>
            <a:ext cx="4322963" cy="4313462"/>
          </a:xfrm>
          <a:custGeom>
            <a:avLst/>
            <a:gdLst>
              <a:gd name="T0" fmla="*/ 1444265 w 4011"/>
              <a:gd name="T1" fmla="*/ 718925 h 4004"/>
              <a:gd name="T2" fmla="*/ 1444265 w 4011"/>
              <a:gd name="T3" fmla="*/ 718925 h 4004"/>
              <a:gd name="T4" fmla="*/ 722132 w 4011"/>
              <a:gd name="T5" fmla="*/ 1441090 h 4004"/>
              <a:gd name="T6" fmla="*/ 0 w 4011"/>
              <a:gd name="T7" fmla="*/ 718925 h 4004"/>
              <a:gd name="T8" fmla="*/ 722132 w 4011"/>
              <a:gd name="T9" fmla="*/ 0 h 4004"/>
              <a:gd name="T10" fmla="*/ 1444265 w 4011"/>
              <a:gd name="T11" fmla="*/ 718925 h 4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11" h="4004">
                <a:moveTo>
                  <a:pt x="4010" y="1997"/>
                </a:moveTo>
                <a:lnTo>
                  <a:pt x="4010" y="1997"/>
                </a:lnTo>
                <a:cubicBezTo>
                  <a:pt x="4010" y="3108"/>
                  <a:pt x="3107" y="4003"/>
                  <a:pt x="2005" y="4003"/>
                </a:cubicBezTo>
                <a:cubicBezTo>
                  <a:pt x="893" y="4003"/>
                  <a:pt x="0" y="3108"/>
                  <a:pt x="0" y="1997"/>
                </a:cubicBezTo>
                <a:cubicBezTo>
                  <a:pt x="0" y="895"/>
                  <a:pt x="893" y="0"/>
                  <a:pt x="2005" y="0"/>
                </a:cubicBezTo>
                <a:cubicBezTo>
                  <a:pt x="3107" y="0"/>
                  <a:pt x="4010" y="895"/>
                  <a:pt x="4010" y="199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68">
            <a:extLst>
              <a:ext uri="{FF2B5EF4-FFF2-40B4-BE49-F238E27FC236}">
                <a16:creationId xmlns:a16="http://schemas.microsoft.com/office/drawing/2014/main" id="{52FC138E-9C24-0C44-835E-09A56A0D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162" y="6363946"/>
            <a:ext cx="4322963" cy="4322963"/>
          </a:xfrm>
          <a:custGeom>
            <a:avLst/>
            <a:gdLst>
              <a:gd name="T0" fmla="*/ 1444265 w 4012"/>
              <a:gd name="T1" fmla="*/ 721952 h 4012"/>
              <a:gd name="T2" fmla="*/ 1444265 w 4012"/>
              <a:gd name="T3" fmla="*/ 721952 h 4012"/>
              <a:gd name="T4" fmla="*/ 722313 w 4012"/>
              <a:gd name="T5" fmla="*/ 1444265 h 4012"/>
              <a:gd name="T6" fmla="*/ 0 w 4012"/>
              <a:gd name="T7" fmla="*/ 721952 h 4012"/>
              <a:gd name="T8" fmla="*/ 722313 w 4012"/>
              <a:gd name="T9" fmla="*/ 0 h 4012"/>
              <a:gd name="T10" fmla="*/ 1444265 w 4012"/>
              <a:gd name="T11" fmla="*/ 721952 h 40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12" h="4012">
                <a:moveTo>
                  <a:pt x="4011" y="2005"/>
                </a:moveTo>
                <a:lnTo>
                  <a:pt x="4011" y="2005"/>
                </a:lnTo>
                <a:cubicBezTo>
                  <a:pt x="4011" y="3107"/>
                  <a:pt x="3107" y="4011"/>
                  <a:pt x="2006" y="4011"/>
                </a:cubicBezTo>
                <a:cubicBezTo>
                  <a:pt x="894" y="4011"/>
                  <a:pt x="0" y="3107"/>
                  <a:pt x="0" y="2005"/>
                </a:cubicBezTo>
                <a:cubicBezTo>
                  <a:pt x="0" y="894"/>
                  <a:pt x="894" y="0"/>
                  <a:pt x="2006" y="0"/>
                </a:cubicBezTo>
                <a:cubicBezTo>
                  <a:pt x="3107" y="0"/>
                  <a:pt x="4011" y="894"/>
                  <a:pt x="4011" y="200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30">
            <a:extLst>
              <a:ext uri="{FF2B5EF4-FFF2-40B4-BE49-F238E27FC236}">
                <a16:creationId xmlns:a16="http://schemas.microsoft.com/office/drawing/2014/main" id="{05FE5B8B-7E90-464F-A2AD-A1FA5D73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592" y="11570504"/>
            <a:ext cx="517804" cy="508306"/>
          </a:xfrm>
          <a:custGeom>
            <a:avLst/>
            <a:gdLst>
              <a:gd name="T0" fmla="*/ 84356 w 480"/>
              <a:gd name="T1" fmla="*/ 169502 h 471"/>
              <a:gd name="T2" fmla="*/ 84356 w 480"/>
              <a:gd name="T3" fmla="*/ 169502 h 471"/>
              <a:gd name="T4" fmla="*/ 61644 w 480"/>
              <a:gd name="T5" fmla="*/ 159765 h 471"/>
              <a:gd name="T6" fmla="*/ 12978 w 480"/>
              <a:gd name="T7" fmla="*/ 110717 h 471"/>
              <a:gd name="T8" fmla="*/ 12978 w 480"/>
              <a:gd name="T9" fmla="*/ 62031 h 471"/>
              <a:gd name="T10" fmla="*/ 71378 w 480"/>
              <a:gd name="T11" fmla="*/ 3246 h 471"/>
              <a:gd name="T12" fmla="*/ 78227 w 480"/>
              <a:gd name="T13" fmla="*/ 0 h 471"/>
              <a:gd name="T14" fmla="*/ 156094 w 480"/>
              <a:gd name="T15" fmla="*/ 0 h 471"/>
              <a:gd name="T16" fmla="*/ 172677 w 480"/>
              <a:gd name="T17" fmla="*/ 16229 h 471"/>
              <a:gd name="T18" fmla="*/ 172677 w 480"/>
              <a:gd name="T19" fmla="*/ 91243 h 471"/>
              <a:gd name="T20" fmla="*/ 169432 w 480"/>
              <a:gd name="T21" fmla="*/ 97734 h 471"/>
              <a:gd name="T22" fmla="*/ 110672 w 480"/>
              <a:gd name="T23" fmla="*/ 159765 h 471"/>
              <a:gd name="T24" fmla="*/ 84356 w 480"/>
              <a:gd name="T25" fmla="*/ 169502 h 471"/>
              <a:gd name="T26" fmla="*/ 81472 w 480"/>
              <a:gd name="T27" fmla="*/ 16229 h 471"/>
              <a:gd name="T28" fmla="*/ 81472 w 480"/>
              <a:gd name="T29" fmla="*/ 16229 h 471"/>
              <a:gd name="T30" fmla="*/ 25956 w 480"/>
              <a:gd name="T31" fmla="*/ 75014 h 471"/>
              <a:gd name="T32" fmla="*/ 25956 w 480"/>
              <a:gd name="T33" fmla="*/ 97734 h 471"/>
              <a:gd name="T34" fmla="*/ 74622 w 480"/>
              <a:gd name="T35" fmla="*/ 146782 h 471"/>
              <a:gd name="T36" fmla="*/ 97694 w 480"/>
              <a:gd name="T37" fmla="*/ 146782 h 471"/>
              <a:gd name="T38" fmla="*/ 156094 w 480"/>
              <a:gd name="T39" fmla="*/ 87997 h 471"/>
              <a:gd name="T40" fmla="*/ 156094 w 480"/>
              <a:gd name="T41" fmla="*/ 16229 h 471"/>
              <a:gd name="T42" fmla="*/ 81472 w 480"/>
              <a:gd name="T43" fmla="*/ 16229 h 47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0" h="471">
                <a:moveTo>
                  <a:pt x="234" y="470"/>
                </a:moveTo>
                <a:lnTo>
                  <a:pt x="234" y="470"/>
                </a:lnTo>
                <a:cubicBezTo>
                  <a:pt x="217" y="470"/>
                  <a:pt x="189" y="461"/>
                  <a:pt x="171" y="443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0" y="271"/>
                  <a:pt x="0" y="208"/>
                  <a:pt x="36" y="172"/>
                </a:cubicBezTo>
                <a:cubicBezTo>
                  <a:pt x="198" y="9"/>
                  <a:pt x="198" y="9"/>
                  <a:pt x="198" y="9"/>
                </a:cubicBezTo>
                <a:cubicBezTo>
                  <a:pt x="207" y="0"/>
                  <a:pt x="217" y="0"/>
                  <a:pt x="217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1" y="0"/>
                  <a:pt x="479" y="18"/>
                  <a:pt x="479" y="45"/>
                </a:cubicBezTo>
                <a:cubicBezTo>
                  <a:pt x="479" y="253"/>
                  <a:pt x="479" y="253"/>
                  <a:pt x="479" y="253"/>
                </a:cubicBezTo>
                <a:cubicBezTo>
                  <a:pt x="479" y="262"/>
                  <a:pt x="479" y="271"/>
                  <a:pt x="470" y="271"/>
                </a:cubicBezTo>
                <a:cubicBezTo>
                  <a:pt x="307" y="443"/>
                  <a:pt x="307" y="443"/>
                  <a:pt x="307" y="443"/>
                </a:cubicBezTo>
                <a:cubicBezTo>
                  <a:pt x="289" y="461"/>
                  <a:pt x="262" y="470"/>
                  <a:pt x="234" y="470"/>
                </a:cubicBezTo>
                <a:close/>
                <a:moveTo>
                  <a:pt x="226" y="45"/>
                </a:moveTo>
                <a:lnTo>
                  <a:pt x="226" y="45"/>
                </a:lnTo>
                <a:cubicBezTo>
                  <a:pt x="72" y="208"/>
                  <a:pt x="72" y="208"/>
                  <a:pt x="72" y="208"/>
                </a:cubicBezTo>
                <a:cubicBezTo>
                  <a:pt x="54" y="226"/>
                  <a:pt x="54" y="253"/>
                  <a:pt x="72" y="271"/>
                </a:cubicBezTo>
                <a:cubicBezTo>
                  <a:pt x="207" y="407"/>
                  <a:pt x="207" y="407"/>
                  <a:pt x="207" y="407"/>
                </a:cubicBezTo>
                <a:cubicBezTo>
                  <a:pt x="226" y="425"/>
                  <a:pt x="253" y="425"/>
                  <a:pt x="271" y="407"/>
                </a:cubicBezTo>
                <a:cubicBezTo>
                  <a:pt x="433" y="244"/>
                  <a:pt x="433" y="244"/>
                  <a:pt x="433" y="244"/>
                </a:cubicBezTo>
                <a:cubicBezTo>
                  <a:pt x="433" y="45"/>
                  <a:pt x="433" y="45"/>
                  <a:pt x="433" y="45"/>
                </a:cubicBezTo>
                <a:lnTo>
                  <a:pt x="22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31">
            <a:extLst>
              <a:ext uri="{FF2B5EF4-FFF2-40B4-BE49-F238E27FC236}">
                <a16:creationId xmlns:a16="http://schemas.microsoft.com/office/drawing/2014/main" id="{B0C7DF18-74AB-114C-B10C-D8F57C88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8" y="11679767"/>
            <a:ext cx="80757" cy="90258"/>
          </a:xfrm>
          <a:custGeom>
            <a:avLst/>
            <a:gdLst>
              <a:gd name="T0" fmla="*/ 23290 w 73"/>
              <a:gd name="T1" fmla="*/ 23173 h 82"/>
              <a:gd name="T2" fmla="*/ 23290 w 73"/>
              <a:gd name="T3" fmla="*/ 23173 h 82"/>
              <a:gd name="T4" fmla="*/ 3327 w 73"/>
              <a:gd name="T5" fmla="*/ 23173 h 82"/>
              <a:gd name="T6" fmla="*/ 3327 w 73"/>
              <a:gd name="T7" fmla="*/ 6621 h 82"/>
              <a:gd name="T8" fmla="*/ 23290 w 73"/>
              <a:gd name="T9" fmla="*/ 6621 h 82"/>
              <a:gd name="T10" fmla="*/ 23290 w 73"/>
              <a:gd name="T11" fmla="*/ 23173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" h="82">
                <a:moveTo>
                  <a:pt x="63" y="63"/>
                </a:moveTo>
                <a:lnTo>
                  <a:pt x="63" y="63"/>
                </a:lnTo>
                <a:cubicBezTo>
                  <a:pt x="45" y="81"/>
                  <a:pt x="27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54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32">
            <a:extLst>
              <a:ext uri="{FF2B5EF4-FFF2-40B4-BE49-F238E27FC236}">
                <a16:creationId xmlns:a16="http://schemas.microsoft.com/office/drawing/2014/main" id="{48F39CE0-939A-A640-853E-6F6576D3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091" y="4748772"/>
            <a:ext cx="546307" cy="332536"/>
          </a:xfrm>
          <a:custGeom>
            <a:avLst/>
            <a:gdLst>
              <a:gd name="T0" fmla="*/ 146554 w 507"/>
              <a:gd name="T1" fmla="*/ 110764 h 308"/>
              <a:gd name="T2" fmla="*/ 146554 w 507"/>
              <a:gd name="T3" fmla="*/ 110764 h 308"/>
              <a:gd name="T4" fmla="*/ 68416 w 507"/>
              <a:gd name="T5" fmla="*/ 110764 h 308"/>
              <a:gd name="T6" fmla="*/ 52212 w 507"/>
              <a:gd name="T7" fmla="*/ 97776 h 308"/>
              <a:gd name="T8" fmla="*/ 29527 w 507"/>
              <a:gd name="T9" fmla="*/ 16597 h 308"/>
              <a:gd name="T10" fmla="*/ 10082 w 507"/>
              <a:gd name="T11" fmla="*/ 16597 h 308"/>
              <a:gd name="T12" fmla="*/ 0 w 507"/>
              <a:gd name="T13" fmla="*/ 9741 h 308"/>
              <a:gd name="T14" fmla="*/ 10082 w 507"/>
              <a:gd name="T15" fmla="*/ 0 h 308"/>
              <a:gd name="T16" fmla="*/ 36008 w 507"/>
              <a:gd name="T17" fmla="*/ 0 h 308"/>
              <a:gd name="T18" fmla="*/ 42490 w 507"/>
              <a:gd name="T19" fmla="*/ 6494 h 308"/>
              <a:gd name="T20" fmla="*/ 68416 w 507"/>
              <a:gd name="T21" fmla="*/ 91281 h 308"/>
              <a:gd name="T22" fmla="*/ 68416 w 507"/>
              <a:gd name="T23" fmla="*/ 94528 h 308"/>
              <a:gd name="T24" fmla="*/ 146554 w 507"/>
              <a:gd name="T25" fmla="*/ 94528 h 308"/>
              <a:gd name="T26" fmla="*/ 146554 w 507"/>
              <a:gd name="T27" fmla="*/ 91281 h 308"/>
              <a:gd name="T28" fmla="*/ 159517 w 507"/>
              <a:gd name="T29" fmla="*/ 42574 h 308"/>
              <a:gd name="T30" fmla="*/ 94702 w 507"/>
              <a:gd name="T31" fmla="*/ 42574 h 308"/>
              <a:gd name="T32" fmla="*/ 87860 w 507"/>
              <a:gd name="T33" fmla="*/ 36080 h 308"/>
              <a:gd name="T34" fmla="*/ 94702 w 507"/>
              <a:gd name="T35" fmla="*/ 26338 h 308"/>
              <a:gd name="T36" fmla="*/ 172840 w 507"/>
              <a:gd name="T37" fmla="*/ 26338 h 308"/>
              <a:gd name="T38" fmla="*/ 178961 w 507"/>
              <a:gd name="T39" fmla="*/ 29585 h 308"/>
              <a:gd name="T40" fmla="*/ 182202 w 507"/>
              <a:gd name="T41" fmla="*/ 36080 h 308"/>
              <a:gd name="T42" fmla="*/ 162757 w 507"/>
              <a:gd name="T43" fmla="*/ 97776 h 308"/>
              <a:gd name="T44" fmla="*/ 146554 w 507"/>
              <a:gd name="T45" fmla="*/ 110764 h 3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07" h="308">
                <a:moveTo>
                  <a:pt x="407" y="307"/>
                </a:moveTo>
                <a:lnTo>
                  <a:pt x="407" y="307"/>
                </a:lnTo>
                <a:cubicBezTo>
                  <a:pt x="190" y="307"/>
                  <a:pt x="190" y="307"/>
                  <a:pt x="190" y="307"/>
                </a:cubicBezTo>
                <a:cubicBezTo>
                  <a:pt x="172" y="307"/>
                  <a:pt x="145" y="290"/>
                  <a:pt x="145" y="271"/>
                </a:cubicBezTo>
                <a:cubicBezTo>
                  <a:pt x="82" y="46"/>
                  <a:pt x="82" y="46"/>
                  <a:pt x="82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10" y="46"/>
                  <a:pt x="0" y="3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90" y="253"/>
                  <a:pt x="190" y="253"/>
                  <a:pt x="190" y="253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407" y="262"/>
                  <a:pt x="407" y="262"/>
                  <a:pt x="407" y="262"/>
                </a:cubicBezTo>
                <a:cubicBezTo>
                  <a:pt x="407" y="262"/>
                  <a:pt x="407" y="262"/>
                  <a:pt x="407" y="253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263" y="118"/>
                  <a:pt x="263" y="118"/>
                  <a:pt x="263" y="118"/>
                </a:cubicBezTo>
                <a:cubicBezTo>
                  <a:pt x="253" y="118"/>
                  <a:pt x="244" y="109"/>
                  <a:pt x="244" y="100"/>
                </a:cubicBezTo>
                <a:cubicBezTo>
                  <a:pt x="244" y="82"/>
                  <a:pt x="253" y="73"/>
                  <a:pt x="263" y="73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9" y="73"/>
                  <a:pt x="497" y="73"/>
                  <a:pt x="497" y="82"/>
                </a:cubicBezTo>
                <a:cubicBezTo>
                  <a:pt x="506" y="91"/>
                  <a:pt x="506" y="91"/>
                  <a:pt x="506" y="100"/>
                </a:cubicBezTo>
                <a:cubicBezTo>
                  <a:pt x="452" y="271"/>
                  <a:pt x="452" y="271"/>
                  <a:pt x="452" y="271"/>
                </a:cubicBezTo>
                <a:cubicBezTo>
                  <a:pt x="452" y="290"/>
                  <a:pt x="434" y="307"/>
                  <a:pt x="407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33">
            <a:extLst>
              <a:ext uri="{FF2B5EF4-FFF2-40B4-BE49-F238E27FC236}">
                <a16:creationId xmlns:a16="http://schemas.microsoft.com/office/drawing/2014/main" id="{99769890-D374-B54C-9457-5BF6FEAB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53" y="5138314"/>
            <a:ext cx="109263" cy="99762"/>
          </a:xfrm>
          <a:custGeom>
            <a:avLst/>
            <a:gdLst>
              <a:gd name="T0" fmla="*/ 0 w 100"/>
              <a:gd name="T1" fmla="*/ 16486 h 91"/>
              <a:gd name="T2" fmla="*/ 0 w 100"/>
              <a:gd name="T3" fmla="*/ 16486 h 91"/>
              <a:gd name="T4" fmla="*/ 19717 w 100"/>
              <a:gd name="T5" fmla="*/ 0 h 91"/>
              <a:gd name="T6" fmla="*/ 36148 w 100"/>
              <a:gd name="T7" fmla="*/ 16486 h 91"/>
              <a:gd name="T8" fmla="*/ 19717 w 100"/>
              <a:gd name="T9" fmla="*/ 32972 h 91"/>
              <a:gd name="T10" fmla="*/ 0 w 100"/>
              <a:gd name="T11" fmla="*/ 1648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72"/>
                  <a:pt x="81" y="90"/>
                  <a:pt x="54" y="90"/>
                </a:cubicBezTo>
                <a:cubicBezTo>
                  <a:pt x="27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34">
            <a:extLst>
              <a:ext uri="{FF2B5EF4-FFF2-40B4-BE49-F238E27FC236}">
                <a16:creationId xmlns:a16="http://schemas.microsoft.com/office/drawing/2014/main" id="{DA1D5A27-D773-6949-AD49-40BB7236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635" y="5138314"/>
            <a:ext cx="109260" cy="99762"/>
          </a:xfrm>
          <a:custGeom>
            <a:avLst/>
            <a:gdLst>
              <a:gd name="T0" fmla="*/ 0 w 101"/>
              <a:gd name="T1" fmla="*/ 16486 h 91"/>
              <a:gd name="T2" fmla="*/ 0 w 101"/>
              <a:gd name="T3" fmla="*/ 16486 h 91"/>
              <a:gd name="T4" fmla="*/ 19521 w 101"/>
              <a:gd name="T5" fmla="*/ 0 h 91"/>
              <a:gd name="T6" fmla="*/ 36150 w 101"/>
              <a:gd name="T7" fmla="*/ 16486 h 91"/>
              <a:gd name="T8" fmla="*/ 19521 w 101"/>
              <a:gd name="T9" fmla="*/ 32972 h 91"/>
              <a:gd name="T10" fmla="*/ 0 w 101"/>
              <a:gd name="T11" fmla="*/ 1648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0" y="18"/>
                  <a:pt x="100" y="45"/>
                </a:cubicBezTo>
                <a:cubicBezTo>
                  <a:pt x="100" y="72"/>
                  <a:pt x="81" y="90"/>
                  <a:pt x="54" y="90"/>
                </a:cubicBezTo>
                <a:cubicBezTo>
                  <a:pt x="27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35">
            <a:extLst>
              <a:ext uri="{FF2B5EF4-FFF2-40B4-BE49-F238E27FC236}">
                <a16:creationId xmlns:a16="http://schemas.microsoft.com/office/drawing/2014/main" id="{CBD885E0-B82A-0741-9848-F52E354F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384" y="7124027"/>
            <a:ext cx="641320" cy="470302"/>
          </a:xfrm>
          <a:custGeom>
            <a:avLst/>
            <a:gdLst>
              <a:gd name="T0" fmla="*/ 181646 w 597"/>
              <a:gd name="T1" fmla="*/ 156802 h 435"/>
              <a:gd name="T2" fmla="*/ 181646 w 597"/>
              <a:gd name="T3" fmla="*/ 156802 h 435"/>
              <a:gd name="T4" fmla="*/ 32308 w 597"/>
              <a:gd name="T5" fmla="*/ 156802 h 435"/>
              <a:gd name="T6" fmla="*/ 0 w 597"/>
              <a:gd name="T7" fmla="*/ 123924 h 435"/>
              <a:gd name="T8" fmla="*/ 0 w 597"/>
              <a:gd name="T9" fmla="*/ 32516 h 435"/>
              <a:gd name="T10" fmla="*/ 32308 w 597"/>
              <a:gd name="T11" fmla="*/ 0 h 435"/>
              <a:gd name="T12" fmla="*/ 181646 w 597"/>
              <a:gd name="T13" fmla="*/ 0 h 435"/>
              <a:gd name="T14" fmla="*/ 213954 w 597"/>
              <a:gd name="T15" fmla="*/ 32516 h 435"/>
              <a:gd name="T16" fmla="*/ 213954 w 597"/>
              <a:gd name="T17" fmla="*/ 123924 h 435"/>
              <a:gd name="T18" fmla="*/ 181646 w 597"/>
              <a:gd name="T19" fmla="*/ 156802 h 435"/>
              <a:gd name="T20" fmla="*/ 32308 w 597"/>
              <a:gd name="T21" fmla="*/ 16258 h 435"/>
              <a:gd name="T22" fmla="*/ 32308 w 597"/>
              <a:gd name="T23" fmla="*/ 16258 h 435"/>
              <a:gd name="T24" fmla="*/ 16154 w 597"/>
              <a:gd name="T25" fmla="*/ 32516 h 435"/>
              <a:gd name="T26" fmla="*/ 16154 w 597"/>
              <a:gd name="T27" fmla="*/ 123924 h 435"/>
              <a:gd name="T28" fmla="*/ 32308 w 597"/>
              <a:gd name="T29" fmla="*/ 140182 h 435"/>
              <a:gd name="T30" fmla="*/ 181646 w 597"/>
              <a:gd name="T31" fmla="*/ 140182 h 435"/>
              <a:gd name="T32" fmla="*/ 197800 w 597"/>
              <a:gd name="T33" fmla="*/ 123924 h 435"/>
              <a:gd name="T34" fmla="*/ 197800 w 597"/>
              <a:gd name="T35" fmla="*/ 32516 h 435"/>
              <a:gd name="T36" fmla="*/ 181646 w 597"/>
              <a:gd name="T37" fmla="*/ 16258 h 435"/>
              <a:gd name="T38" fmla="*/ 32308 w 597"/>
              <a:gd name="T39" fmla="*/ 16258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7" h="435">
                <a:moveTo>
                  <a:pt x="506" y="434"/>
                </a:moveTo>
                <a:lnTo>
                  <a:pt x="506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7"/>
                  <a:pt x="0" y="34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96" y="36"/>
                  <a:pt x="596" y="90"/>
                </a:cubicBezTo>
                <a:cubicBezTo>
                  <a:pt x="596" y="343"/>
                  <a:pt x="596" y="343"/>
                  <a:pt x="596" y="343"/>
                </a:cubicBezTo>
                <a:cubicBezTo>
                  <a:pt x="596" y="397"/>
                  <a:pt x="560" y="434"/>
                  <a:pt x="506" y="434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70"/>
                  <a:pt x="63" y="388"/>
                  <a:pt x="90" y="388"/>
                </a:cubicBezTo>
                <a:cubicBezTo>
                  <a:pt x="506" y="388"/>
                  <a:pt x="506" y="388"/>
                  <a:pt x="506" y="388"/>
                </a:cubicBezTo>
                <a:cubicBezTo>
                  <a:pt x="532" y="388"/>
                  <a:pt x="551" y="370"/>
                  <a:pt x="551" y="343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2" y="45"/>
                  <a:pt x="506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36">
            <a:extLst>
              <a:ext uri="{FF2B5EF4-FFF2-40B4-BE49-F238E27FC236}">
                <a16:creationId xmlns:a16="http://schemas.microsoft.com/office/drawing/2014/main" id="{52D58952-E9BD-F84D-8FF8-3AF7ABC8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5162" y="7257041"/>
            <a:ext cx="137763" cy="194772"/>
          </a:xfrm>
          <a:custGeom>
            <a:avLst/>
            <a:gdLst>
              <a:gd name="T0" fmla="*/ 26255 w 128"/>
              <a:gd name="T1" fmla="*/ 64730 h 182"/>
              <a:gd name="T2" fmla="*/ 26255 w 128"/>
              <a:gd name="T3" fmla="*/ 64730 h 182"/>
              <a:gd name="T4" fmla="*/ 10071 w 128"/>
              <a:gd name="T5" fmla="*/ 64730 h 182"/>
              <a:gd name="T6" fmla="*/ 3237 w 128"/>
              <a:gd name="T7" fmla="*/ 58293 h 182"/>
              <a:gd name="T8" fmla="*/ 3237 w 128"/>
              <a:gd name="T9" fmla="*/ 58293 h 182"/>
              <a:gd name="T10" fmla="*/ 10071 w 128"/>
              <a:gd name="T11" fmla="*/ 51856 h 182"/>
              <a:gd name="T12" fmla="*/ 26255 w 128"/>
              <a:gd name="T13" fmla="*/ 51856 h 182"/>
              <a:gd name="T14" fmla="*/ 32729 w 128"/>
              <a:gd name="T15" fmla="*/ 45419 h 182"/>
              <a:gd name="T16" fmla="*/ 26255 w 128"/>
              <a:gd name="T17" fmla="*/ 38981 h 182"/>
              <a:gd name="T18" fmla="*/ 19782 w 128"/>
              <a:gd name="T19" fmla="*/ 38981 h 182"/>
              <a:gd name="T20" fmla="*/ 0 w 128"/>
              <a:gd name="T21" fmla="*/ 19669 h 182"/>
              <a:gd name="T22" fmla="*/ 19782 w 128"/>
              <a:gd name="T23" fmla="*/ 0 h 182"/>
              <a:gd name="T24" fmla="*/ 35966 w 128"/>
              <a:gd name="T25" fmla="*/ 0 h 182"/>
              <a:gd name="T26" fmla="*/ 42440 w 128"/>
              <a:gd name="T27" fmla="*/ 6795 h 182"/>
              <a:gd name="T28" fmla="*/ 42440 w 128"/>
              <a:gd name="T29" fmla="*/ 6795 h 182"/>
              <a:gd name="T30" fmla="*/ 35966 w 128"/>
              <a:gd name="T31" fmla="*/ 13232 h 182"/>
              <a:gd name="T32" fmla="*/ 19782 w 128"/>
              <a:gd name="T33" fmla="*/ 13232 h 182"/>
              <a:gd name="T34" fmla="*/ 12948 w 128"/>
              <a:gd name="T35" fmla="*/ 19669 h 182"/>
              <a:gd name="T36" fmla="*/ 19782 w 128"/>
              <a:gd name="T37" fmla="*/ 26107 h 182"/>
              <a:gd name="T38" fmla="*/ 26255 w 128"/>
              <a:gd name="T39" fmla="*/ 26107 h 182"/>
              <a:gd name="T40" fmla="*/ 45677 w 128"/>
              <a:gd name="T41" fmla="*/ 45419 h 182"/>
              <a:gd name="T42" fmla="*/ 26255 w 128"/>
              <a:gd name="T43" fmla="*/ 64730 h 18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" h="182">
                <a:moveTo>
                  <a:pt x="73" y="181"/>
                </a:moveTo>
                <a:lnTo>
                  <a:pt x="73" y="181"/>
                </a:lnTo>
                <a:cubicBezTo>
                  <a:pt x="28" y="181"/>
                  <a:pt x="28" y="181"/>
                  <a:pt x="28" y="181"/>
                </a:cubicBezTo>
                <a:cubicBezTo>
                  <a:pt x="9" y="181"/>
                  <a:pt x="9" y="172"/>
                  <a:pt x="9" y="163"/>
                </a:cubicBezTo>
                <a:cubicBezTo>
                  <a:pt x="9" y="154"/>
                  <a:pt x="9" y="145"/>
                  <a:pt x="28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82" y="145"/>
                  <a:pt x="91" y="136"/>
                  <a:pt x="91" y="127"/>
                </a:cubicBezTo>
                <a:cubicBezTo>
                  <a:pt x="91" y="118"/>
                  <a:pt x="82" y="109"/>
                  <a:pt x="73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28" y="109"/>
                  <a:pt x="0" y="82"/>
                  <a:pt x="0" y="55"/>
                </a:cubicBezTo>
                <a:cubicBezTo>
                  <a:pt x="0" y="28"/>
                  <a:pt x="28" y="0"/>
                  <a:pt x="5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9"/>
                </a:cubicBezTo>
                <a:cubicBezTo>
                  <a:pt x="118" y="28"/>
                  <a:pt x="109" y="37"/>
                  <a:pt x="100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45" y="37"/>
                  <a:pt x="36" y="46"/>
                  <a:pt x="36" y="55"/>
                </a:cubicBezTo>
                <a:cubicBezTo>
                  <a:pt x="36" y="64"/>
                  <a:pt x="45" y="73"/>
                  <a:pt x="55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100" y="73"/>
                  <a:pt x="127" y="100"/>
                  <a:pt x="127" y="127"/>
                </a:cubicBezTo>
                <a:cubicBezTo>
                  <a:pt x="127" y="154"/>
                  <a:pt x="100" y="181"/>
                  <a:pt x="73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37">
            <a:extLst>
              <a:ext uri="{FF2B5EF4-FFF2-40B4-BE49-F238E27FC236}">
                <a16:creationId xmlns:a16="http://schemas.microsoft.com/office/drawing/2014/main" id="{E77975D1-BCEF-5F48-BFC5-41F1D560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667" y="7228538"/>
            <a:ext cx="42753" cy="52257"/>
          </a:xfrm>
          <a:custGeom>
            <a:avLst/>
            <a:gdLst>
              <a:gd name="T0" fmla="*/ 13911 w 38"/>
              <a:gd name="T1" fmla="*/ 17091 h 47"/>
              <a:gd name="T2" fmla="*/ 0 w 38"/>
              <a:gd name="T3" fmla="*/ 17091 h 47"/>
              <a:gd name="T4" fmla="*/ 0 w 38"/>
              <a:gd name="T5" fmla="*/ 0 h 47"/>
              <a:gd name="T6" fmla="*/ 13911 w 38"/>
              <a:gd name="T7" fmla="*/ 0 h 47"/>
              <a:gd name="T8" fmla="*/ 13911 w 38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38">
            <a:extLst>
              <a:ext uri="{FF2B5EF4-FFF2-40B4-BE49-F238E27FC236}">
                <a16:creationId xmlns:a16="http://schemas.microsoft.com/office/drawing/2014/main" id="{7C5D7112-7A78-D84F-BC40-6BE45A94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667" y="7432812"/>
            <a:ext cx="42753" cy="47505"/>
          </a:xfrm>
          <a:custGeom>
            <a:avLst/>
            <a:gdLst>
              <a:gd name="T0" fmla="*/ 13911 w 38"/>
              <a:gd name="T1" fmla="*/ 15530 h 46"/>
              <a:gd name="T2" fmla="*/ 0 w 38"/>
              <a:gd name="T3" fmla="*/ 15530 h 46"/>
              <a:gd name="T4" fmla="*/ 0 w 38"/>
              <a:gd name="T5" fmla="*/ 0 h 46"/>
              <a:gd name="T6" fmla="*/ 13911 w 38"/>
              <a:gd name="T7" fmla="*/ 0 h 46"/>
              <a:gd name="T8" fmla="*/ 13911 w 3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39">
            <a:extLst>
              <a:ext uri="{FF2B5EF4-FFF2-40B4-BE49-F238E27FC236}">
                <a16:creationId xmlns:a16="http://schemas.microsoft.com/office/drawing/2014/main" id="{1F1F1215-3865-FE4F-8D8C-50738E41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938" y="7190534"/>
            <a:ext cx="71259" cy="57006"/>
          </a:xfrm>
          <a:custGeom>
            <a:avLst/>
            <a:gdLst>
              <a:gd name="T0" fmla="*/ 13767 w 64"/>
              <a:gd name="T1" fmla="*/ 0 h 55"/>
              <a:gd name="T2" fmla="*/ 13767 w 64"/>
              <a:gd name="T3" fmla="*/ 0 h 55"/>
              <a:gd name="T4" fmla="*/ 3349 w 64"/>
              <a:gd name="T5" fmla="*/ 6235 h 55"/>
              <a:gd name="T6" fmla="*/ 0 w 64"/>
              <a:gd name="T7" fmla="*/ 15933 h 55"/>
              <a:gd name="T8" fmla="*/ 0 w 64"/>
              <a:gd name="T9" fmla="*/ 15933 h 55"/>
              <a:gd name="T10" fmla="*/ 10046 w 64"/>
              <a:gd name="T11" fmla="*/ 18704 h 55"/>
              <a:gd name="T12" fmla="*/ 20092 w 64"/>
              <a:gd name="T13" fmla="*/ 12469 h 55"/>
              <a:gd name="T14" fmla="*/ 20092 w 64"/>
              <a:gd name="T15" fmla="*/ 3117 h 55"/>
              <a:gd name="T16" fmla="*/ 20092 w 64"/>
              <a:gd name="T17" fmla="*/ 3117 h 55"/>
              <a:gd name="T18" fmla="*/ 13767 w 64"/>
              <a:gd name="T19" fmla="*/ 0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5">
                <a:moveTo>
                  <a:pt x="37" y="0"/>
                </a:moveTo>
                <a:lnTo>
                  <a:pt x="3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6"/>
                </a:cubicBez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cubicBezTo>
                  <a:pt x="54" y="0"/>
                  <a:pt x="46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40">
            <a:extLst>
              <a:ext uri="{FF2B5EF4-FFF2-40B4-BE49-F238E27FC236}">
                <a16:creationId xmlns:a16="http://schemas.microsoft.com/office/drawing/2014/main" id="{FADEC83C-6AD2-D042-9CFF-04D006B47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891" y="7451814"/>
            <a:ext cx="80760" cy="61755"/>
          </a:xfrm>
          <a:custGeom>
            <a:avLst/>
            <a:gdLst>
              <a:gd name="T0" fmla="*/ 13309 w 73"/>
              <a:gd name="T1" fmla="*/ 3317 h 56"/>
              <a:gd name="T2" fmla="*/ 13309 w 73"/>
              <a:gd name="T3" fmla="*/ 3317 h 56"/>
              <a:gd name="T4" fmla="*/ 3327 w 73"/>
              <a:gd name="T5" fmla="*/ 6633 h 56"/>
              <a:gd name="T6" fmla="*/ 3327 w 73"/>
              <a:gd name="T7" fmla="*/ 16583 h 56"/>
              <a:gd name="T8" fmla="*/ 3327 w 73"/>
              <a:gd name="T9" fmla="*/ 16583 h 56"/>
              <a:gd name="T10" fmla="*/ 13309 w 73"/>
              <a:gd name="T11" fmla="*/ 20268 h 56"/>
              <a:gd name="T12" fmla="*/ 19964 w 73"/>
              <a:gd name="T13" fmla="*/ 13267 h 56"/>
              <a:gd name="T14" fmla="*/ 23291 w 73"/>
              <a:gd name="T15" fmla="*/ 3317 h 56"/>
              <a:gd name="T16" fmla="*/ 23291 w 73"/>
              <a:gd name="T17" fmla="*/ 3317 h 56"/>
              <a:gd name="T18" fmla="*/ 13309 w 73"/>
              <a:gd name="T19" fmla="*/ 3317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" h="56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0" y="36"/>
                  <a:pt x="9" y="45"/>
                </a:cubicBezTo>
                <a:cubicBezTo>
                  <a:pt x="18" y="55"/>
                  <a:pt x="27" y="55"/>
                  <a:pt x="36" y="55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72" y="18"/>
                  <a:pt x="63" y="9"/>
                </a:cubicBez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41">
            <a:extLst>
              <a:ext uri="{FF2B5EF4-FFF2-40B4-BE49-F238E27FC236}">
                <a16:creationId xmlns:a16="http://schemas.microsoft.com/office/drawing/2014/main" id="{C1E35BAB-24A8-3049-8274-0E591E89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139" y="5100310"/>
            <a:ext cx="147267" cy="137766"/>
          </a:xfrm>
          <a:custGeom>
            <a:avLst/>
            <a:gdLst>
              <a:gd name="T0" fmla="*/ 35563 w 137"/>
              <a:gd name="T1" fmla="*/ 45675 h 127"/>
              <a:gd name="T2" fmla="*/ 35563 w 137"/>
              <a:gd name="T3" fmla="*/ 45675 h 127"/>
              <a:gd name="T4" fmla="*/ 12932 w 137"/>
              <a:gd name="T5" fmla="*/ 45675 h 127"/>
              <a:gd name="T6" fmla="*/ 0 w 137"/>
              <a:gd name="T7" fmla="*/ 32625 h 127"/>
              <a:gd name="T8" fmla="*/ 0 w 137"/>
              <a:gd name="T9" fmla="*/ 13050 h 127"/>
              <a:gd name="T10" fmla="*/ 12932 w 137"/>
              <a:gd name="T11" fmla="*/ 0 h 127"/>
              <a:gd name="T12" fmla="*/ 35563 w 137"/>
              <a:gd name="T13" fmla="*/ 0 h 127"/>
              <a:gd name="T14" fmla="*/ 48854 w 137"/>
              <a:gd name="T15" fmla="*/ 13050 h 127"/>
              <a:gd name="T16" fmla="*/ 48854 w 137"/>
              <a:gd name="T17" fmla="*/ 32625 h 127"/>
              <a:gd name="T18" fmla="*/ 35563 w 137"/>
              <a:gd name="T19" fmla="*/ 45675 h 127"/>
              <a:gd name="T20" fmla="*/ 35563 w 137"/>
              <a:gd name="T21" fmla="*/ 13050 h 127"/>
              <a:gd name="T22" fmla="*/ 35563 w 137"/>
              <a:gd name="T23" fmla="*/ 13050 h 127"/>
              <a:gd name="T24" fmla="*/ 12932 w 137"/>
              <a:gd name="T25" fmla="*/ 13050 h 127"/>
              <a:gd name="T26" fmla="*/ 12932 w 137"/>
              <a:gd name="T27" fmla="*/ 32625 h 127"/>
              <a:gd name="T28" fmla="*/ 35563 w 137"/>
              <a:gd name="T29" fmla="*/ 32625 h 127"/>
              <a:gd name="T30" fmla="*/ 35563 w 137"/>
              <a:gd name="T31" fmla="*/ 13050 h 1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127">
                <a:moveTo>
                  <a:pt x="99" y="126"/>
                </a:moveTo>
                <a:lnTo>
                  <a:pt x="99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17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7" y="0"/>
                  <a:pt x="136" y="18"/>
                  <a:pt x="136" y="36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117"/>
                  <a:pt x="127" y="126"/>
                  <a:pt x="99" y="126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9" y="90"/>
                  <a:pt x="99" y="90"/>
                  <a:pt x="99" y="90"/>
                </a:cubicBezTo>
                <a:lnTo>
                  <a:pt x="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42">
            <a:extLst>
              <a:ext uri="{FF2B5EF4-FFF2-40B4-BE49-F238E27FC236}">
                <a16:creationId xmlns:a16="http://schemas.microsoft.com/office/drawing/2014/main" id="{84DADA52-B1D0-8F4A-81B9-D04B4898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93" y="4915042"/>
            <a:ext cx="593815" cy="470299"/>
          </a:xfrm>
          <a:custGeom>
            <a:avLst/>
            <a:gdLst>
              <a:gd name="T0" fmla="*/ 165425 w 553"/>
              <a:gd name="T1" fmla="*/ 156801 h 435"/>
              <a:gd name="T2" fmla="*/ 165425 w 553"/>
              <a:gd name="T3" fmla="*/ 156801 h 435"/>
              <a:gd name="T4" fmla="*/ 32654 w 553"/>
              <a:gd name="T5" fmla="*/ 156801 h 435"/>
              <a:gd name="T6" fmla="*/ 0 w 553"/>
              <a:gd name="T7" fmla="*/ 123923 h 435"/>
              <a:gd name="T8" fmla="*/ 0 w 553"/>
              <a:gd name="T9" fmla="*/ 0 h 435"/>
              <a:gd name="T10" fmla="*/ 19736 w 553"/>
              <a:gd name="T11" fmla="*/ 0 h 435"/>
              <a:gd name="T12" fmla="*/ 19736 w 553"/>
              <a:gd name="T13" fmla="*/ 123923 h 435"/>
              <a:gd name="T14" fmla="*/ 32654 w 553"/>
              <a:gd name="T15" fmla="*/ 136930 h 435"/>
              <a:gd name="T16" fmla="*/ 165425 w 553"/>
              <a:gd name="T17" fmla="*/ 136930 h 435"/>
              <a:gd name="T18" fmla="*/ 181573 w 553"/>
              <a:gd name="T19" fmla="*/ 123923 h 435"/>
              <a:gd name="T20" fmla="*/ 181573 w 553"/>
              <a:gd name="T21" fmla="*/ 45523 h 435"/>
              <a:gd name="T22" fmla="*/ 165425 w 553"/>
              <a:gd name="T23" fmla="*/ 29265 h 435"/>
              <a:gd name="T24" fmla="*/ 32654 w 553"/>
              <a:gd name="T25" fmla="*/ 29265 h 435"/>
              <a:gd name="T26" fmla="*/ 32654 w 553"/>
              <a:gd name="T27" fmla="*/ 13007 h 435"/>
              <a:gd name="T28" fmla="*/ 165425 w 553"/>
              <a:gd name="T29" fmla="*/ 13007 h 435"/>
              <a:gd name="T30" fmla="*/ 198079 w 553"/>
              <a:gd name="T31" fmla="*/ 45523 h 435"/>
              <a:gd name="T32" fmla="*/ 198079 w 553"/>
              <a:gd name="T33" fmla="*/ 123923 h 435"/>
              <a:gd name="T34" fmla="*/ 165425 w 553"/>
              <a:gd name="T35" fmla="*/ 156801 h 4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53" h="435">
                <a:moveTo>
                  <a:pt x="461" y="434"/>
                </a:moveTo>
                <a:lnTo>
                  <a:pt x="461" y="434"/>
                </a:lnTo>
                <a:cubicBezTo>
                  <a:pt x="91" y="434"/>
                  <a:pt x="91" y="434"/>
                  <a:pt x="91" y="434"/>
                </a:cubicBezTo>
                <a:cubicBezTo>
                  <a:pt x="46" y="434"/>
                  <a:pt x="0" y="389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43"/>
                  <a:pt x="55" y="343"/>
                  <a:pt x="55" y="343"/>
                </a:cubicBezTo>
                <a:cubicBezTo>
                  <a:pt x="55" y="361"/>
                  <a:pt x="73" y="379"/>
                  <a:pt x="91" y="379"/>
                </a:cubicBezTo>
                <a:cubicBezTo>
                  <a:pt x="461" y="379"/>
                  <a:pt x="461" y="379"/>
                  <a:pt x="461" y="379"/>
                </a:cubicBezTo>
                <a:cubicBezTo>
                  <a:pt x="488" y="379"/>
                  <a:pt x="506" y="361"/>
                  <a:pt x="506" y="343"/>
                </a:cubicBezTo>
                <a:cubicBezTo>
                  <a:pt x="506" y="126"/>
                  <a:pt x="506" y="126"/>
                  <a:pt x="506" y="126"/>
                </a:cubicBezTo>
                <a:cubicBezTo>
                  <a:pt x="506" y="99"/>
                  <a:pt x="488" y="81"/>
                  <a:pt x="461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36"/>
                  <a:pt x="91" y="36"/>
                  <a:pt x="91" y="36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515" y="36"/>
                  <a:pt x="552" y="72"/>
                  <a:pt x="552" y="126"/>
                </a:cubicBezTo>
                <a:cubicBezTo>
                  <a:pt x="552" y="343"/>
                  <a:pt x="552" y="343"/>
                  <a:pt x="552" y="343"/>
                </a:cubicBezTo>
                <a:cubicBezTo>
                  <a:pt x="552" y="389"/>
                  <a:pt x="515" y="434"/>
                  <a:pt x="461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43">
            <a:extLst>
              <a:ext uri="{FF2B5EF4-FFF2-40B4-BE49-F238E27FC236}">
                <a16:creationId xmlns:a16="http://schemas.microsoft.com/office/drawing/2014/main" id="{4BE6EA6B-E80B-9F49-AFC3-02057069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93" y="4805779"/>
            <a:ext cx="536809" cy="194772"/>
          </a:xfrm>
          <a:custGeom>
            <a:avLst/>
            <a:gdLst>
              <a:gd name="T0" fmla="*/ 35949 w 499"/>
              <a:gd name="T1" fmla="*/ 64730 h 182"/>
              <a:gd name="T2" fmla="*/ 35949 w 499"/>
              <a:gd name="T3" fmla="*/ 64730 h 182"/>
              <a:gd name="T4" fmla="*/ 3235 w 499"/>
              <a:gd name="T5" fmla="*/ 29325 h 182"/>
              <a:gd name="T6" fmla="*/ 35949 w 499"/>
              <a:gd name="T7" fmla="*/ 0 h 182"/>
              <a:gd name="T8" fmla="*/ 152785 w 499"/>
              <a:gd name="T9" fmla="*/ 0 h 182"/>
              <a:gd name="T10" fmla="*/ 179029 w 499"/>
              <a:gd name="T11" fmla="*/ 26107 h 182"/>
              <a:gd name="T12" fmla="*/ 179029 w 499"/>
              <a:gd name="T13" fmla="*/ 32544 h 182"/>
              <a:gd name="T14" fmla="*/ 172198 w 499"/>
              <a:gd name="T15" fmla="*/ 42200 h 182"/>
              <a:gd name="T16" fmla="*/ 172198 w 499"/>
              <a:gd name="T17" fmla="*/ 42200 h 182"/>
              <a:gd name="T18" fmla="*/ 162492 w 499"/>
              <a:gd name="T19" fmla="*/ 32544 h 182"/>
              <a:gd name="T20" fmla="*/ 162492 w 499"/>
              <a:gd name="T21" fmla="*/ 26107 h 182"/>
              <a:gd name="T22" fmla="*/ 152785 w 499"/>
              <a:gd name="T23" fmla="*/ 16451 h 182"/>
              <a:gd name="T24" fmla="*/ 35949 w 499"/>
              <a:gd name="T25" fmla="*/ 16451 h 182"/>
              <a:gd name="T26" fmla="*/ 19772 w 499"/>
              <a:gd name="T27" fmla="*/ 29325 h 182"/>
              <a:gd name="T28" fmla="*/ 35949 w 499"/>
              <a:gd name="T29" fmla="*/ 48637 h 182"/>
              <a:gd name="T30" fmla="*/ 35949 w 499"/>
              <a:gd name="T31" fmla="*/ 64730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9" h="182">
                <a:moveTo>
                  <a:pt x="100" y="181"/>
                </a:moveTo>
                <a:lnTo>
                  <a:pt x="100" y="181"/>
                </a:lnTo>
                <a:cubicBezTo>
                  <a:pt x="46" y="181"/>
                  <a:pt x="0" y="136"/>
                  <a:pt x="9" y="82"/>
                </a:cubicBezTo>
                <a:cubicBezTo>
                  <a:pt x="9" y="37"/>
                  <a:pt x="55" y="0"/>
                  <a:pt x="100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1" y="0"/>
                  <a:pt x="498" y="37"/>
                  <a:pt x="498" y="73"/>
                </a:cubicBezTo>
                <a:cubicBezTo>
                  <a:pt x="498" y="91"/>
                  <a:pt x="498" y="91"/>
                  <a:pt x="498" y="91"/>
                </a:cubicBezTo>
                <a:cubicBezTo>
                  <a:pt x="498" y="109"/>
                  <a:pt x="488" y="118"/>
                  <a:pt x="479" y="118"/>
                </a:cubicBezTo>
                <a:cubicBezTo>
                  <a:pt x="461" y="118"/>
                  <a:pt x="452" y="109"/>
                  <a:pt x="452" y="91"/>
                </a:cubicBezTo>
                <a:cubicBezTo>
                  <a:pt x="452" y="73"/>
                  <a:pt x="452" y="73"/>
                  <a:pt x="452" y="73"/>
                </a:cubicBezTo>
                <a:cubicBezTo>
                  <a:pt x="452" y="64"/>
                  <a:pt x="443" y="46"/>
                  <a:pt x="425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73" y="46"/>
                  <a:pt x="55" y="64"/>
                  <a:pt x="55" y="82"/>
                </a:cubicBezTo>
                <a:cubicBezTo>
                  <a:pt x="46" y="109"/>
                  <a:pt x="73" y="136"/>
                  <a:pt x="100" y="136"/>
                </a:cubicBezTo>
                <a:lnTo>
                  <a:pt x="100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44">
            <a:extLst>
              <a:ext uri="{FF2B5EF4-FFF2-40B4-BE49-F238E27FC236}">
                <a16:creationId xmlns:a16="http://schemas.microsoft.com/office/drawing/2014/main" id="{80DD8E88-DC82-5944-9BF6-C70E5A0A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7158" y="5070276"/>
            <a:ext cx="194769" cy="285031"/>
          </a:xfrm>
          <a:custGeom>
            <a:avLst/>
            <a:gdLst>
              <a:gd name="T0" fmla="*/ 64729 w 182"/>
              <a:gd name="T1" fmla="*/ 94888 h 263"/>
              <a:gd name="T2" fmla="*/ 64729 w 182"/>
              <a:gd name="T3" fmla="*/ 94888 h 263"/>
              <a:gd name="T4" fmla="*/ 0 w 182"/>
              <a:gd name="T5" fmla="*/ 94888 h 263"/>
              <a:gd name="T6" fmla="*/ 0 w 182"/>
              <a:gd name="T7" fmla="*/ 13038 h 263"/>
              <a:gd name="T8" fmla="*/ 16093 w 182"/>
              <a:gd name="T9" fmla="*/ 0 h 263"/>
              <a:gd name="T10" fmla="*/ 51855 w 182"/>
              <a:gd name="T11" fmla="*/ 0 h 263"/>
              <a:gd name="T12" fmla="*/ 64729 w 182"/>
              <a:gd name="T13" fmla="*/ 13038 h 263"/>
              <a:gd name="T14" fmla="*/ 64729 w 182"/>
              <a:gd name="T15" fmla="*/ 94888 h 263"/>
              <a:gd name="T16" fmla="*/ 12874 w 182"/>
              <a:gd name="T17" fmla="*/ 81850 h 263"/>
              <a:gd name="T18" fmla="*/ 12874 w 182"/>
              <a:gd name="T19" fmla="*/ 81850 h 263"/>
              <a:gd name="T20" fmla="*/ 51855 w 182"/>
              <a:gd name="T21" fmla="*/ 81850 h 263"/>
              <a:gd name="T22" fmla="*/ 51855 w 182"/>
              <a:gd name="T23" fmla="*/ 13038 h 263"/>
              <a:gd name="T24" fmla="*/ 51855 w 182"/>
              <a:gd name="T25" fmla="*/ 13038 h 263"/>
              <a:gd name="T26" fmla="*/ 16093 w 182"/>
              <a:gd name="T27" fmla="*/ 13038 h 263"/>
              <a:gd name="T28" fmla="*/ 12874 w 182"/>
              <a:gd name="T29" fmla="*/ 13038 h 263"/>
              <a:gd name="T30" fmla="*/ 12874 w 182"/>
              <a:gd name="T31" fmla="*/ 81850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45">
            <a:extLst>
              <a:ext uri="{FF2B5EF4-FFF2-40B4-BE49-F238E27FC236}">
                <a16:creationId xmlns:a16="http://schemas.microsoft.com/office/drawing/2014/main" id="{1DBE38AE-5ECB-5346-8332-0C35D420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388" y="4994268"/>
            <a:ext cx="574813" cy="361039"/>
          </a:xfrm>
          <a:custGeom>
            <a:avLst/>
            <a:gdLst>
              <a:gd name="T0" fmla="*/ 172304 w 534"/>
              <a:gd name="T1" fmla="*/ 120290 h 335"/>
              <a:gd name="T2" fmla="*/ 172304 w 534"/>
              <a:gd name="T3" fmla="*/ 120290 h 335"/>
              <a:gd name="T4" fmla="*/ 19425 w 534"/>
              <a:gd name="T5" fmla="*/ 120290 h 335"/>
              <a:gd name="T6" fmla="*/ 0 w 534"/>
              <a:gd name="T7" fmla="*/ 100842 h 335"/>
              <a:gd name="T8" fmla="*/ 0 w 534"/>
              <a:gd name="T9" fmla="*/ 22689 h 335"/>
              <a:gd name="T10" fmla="*/ 9712 w 534"/>
              <a:gd name="T11" fmla="*/ 16207 h 335"/>
              <a:gd name="T12" fmla="*/ 9712 w 534"/>
              <a:gd name="T13" fmla="*/ 16207 h 335"/>
              <a:gd name="T14" fmla="*/ 19425 w 534"/>
              <a:gd name="T15" fmla="*/ 22689 h 335"/>
              <a:gd name="T16" fmla="*/ 19425 w 534"/>
              <a:gd name="T17" fmla="*/ 100842 h 335"/>
              <a:gd name="T18" fmla="*/ 19425 w 534"/>
              <a:gd name="T19" fmla="*/ 104083 h 335"/>
              <a:gd name="T20" fmla="*/ 172304 w 534"/>
              <a:gd name="T21" fmla="*/ 104083 h 335"/>
              <a:gd name="T22" fmla="*/ 172304 w 534"/>
              <a:gd name="T23" fmla="*/ 100842 h 335"/>
              <a:gd name="T24" fmla="*/ 172304 w 534"/>
              <a:gd name="T25" fmla="*/ 0 h 335"/>
              <a:gd name="T26" fmla="*/ 191728 w 534"/>
              <a:gd name="T27" fmla="*/ 0 h 335"/>
              <a:gd name="T28" fmla="*/ 191728 w 534"/>
              <a:gd name="T29" fmla="*/ 100842 h 335"/>
              <a:gd name="T30" fmla="*/ 172304 w 534"/>
              <a:gd name="T31" fmla="*/ 120290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16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27" y="45"/>
                </a:cubicBezTo>
                <a:cubicBezTo>
                  <a:pt x="36" y="45"/>
                  <a:pt x="54" y="54"/>
                  <a:pt x="54" y="63"/>
                </a:cubicBezTo>
                <a:cubicBezTo>
                  <a:pt x="54" y="280"/>
                  <a:pt x="54" y="280"/>
                  <a:pt x="54" y="280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79" y="289"/>
                  <a:pt x="479" y="289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16"/>
                  <a:pt x="506" y="334"/>
                  <a:pt x="479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46">
            <a:extLst>
              <a:ext uri="{FF2B5EF4-FFF2-40B4-BE49-F238E27FC236}">
                <a16:creationId xmlns:a16="http://schemas.microsoft.com/office/drawing/2014/main" id="{CBDEA9D4-F5CC-CB4E-8883-C687A965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384" y="4761491"/>
            <a:ext cx="641320" cy="275530"/>
          </a:xfrm>
          <a:custGeom>
            <a:avLst/>
            <a:gdLst>
              <a:gd name="T0" fmla="*/ 181646 w 597"/>
              <a:gd name="T1" fmla="*/ 91713 h 254"/>
              <a:gd name="T2" fmla="*/ 181646 w 597"/>
              <a:gd name="T3" fmla="*/ 91713 h 254"/>
              <a:gd name="T4" fmla="*/ 155440 w 597"/>
              <a:gd name="T5" fmla="*/ 78663 h 254"/>
              <a:gd name="T6" fmla="*/ 132824 w 597"/>
              <a:gd name="T7" fmla="*/ 88450 h 254"/>
              <a:gd name="T8" fmla="*/ 106977 w 597"/>
              <a:gd name="T9" fmla="*/ 78663 h 254"/>
              <a:gd name="T10" fmla="*/ 80771 w 597"/>
              <a:gd name="T11" fmla="*/ 88450 h 254"/>
              <a:gd name="T12" fmla="*/ 58155 w 597"/>
              <a:gd name="T13" fmla="*/ 78663 h 254"/>
              <a:gd name="T14" fmla="*/ 29078 w 597"/>
              <a:gd name="T15" fmla="*/ 88450 h 254"/>
              <a:gd name="T16" fmla="*/ 0 w 597"/>
              <a:gd name="T17" fmla="*/ 55463 h 254"/>
              <a:gd name="T18" fmla="*/ 0 w 597"/>
              <a:gd name="T19" fmla="*/ 52563 h 254"/>
              <a:gd name="T20" fmla="*/ 25847 w 597"/>
              <a:gd name="T21" fmla="*/ 6525 h 254"/>
              <a:gd name="T22" fmla="*/ 42001 w 597"/>
              <a:gd name="T23" fmla="*/ 0 h 254"/>
              <a:gd name="T24" fmla="*/ 171594 w 597"/>
              <a:gd name="T25" fmla="*/ 0 h 254"/>
              <a:gd name="T26" fmla="*/ 171594 w 597"/>
              <a:gd name="T27" fmla="*/ 0 h 254"/>
              <a:gd name="T28" fmla="*/ 184876 w 597"/>
              <a:gd name="T29" fmla="*/ 6525 h 254"/>
              <a:gd name="T30" fmla="*/ 213954 w 597"/>
              <a:gd name="T31" fmla="*/ 52563 h 254"/>
              <a:gd name="T32" fmla="*/ 213954 w 597"/>
              <a:gd name="T33" fmla="*/ 55463 h 254"/>
              <a:gd name="T34" fmla="*/ 184876 w 597"/>
              <a:gd name="T35" fmla="*/ 88450 h 254"/>
              <a:gd name="T36" fmla="*/ 181646 w 597"/>
              <a:gd name="T37" fmla="*/ 91713 h 254"/>
              <a:gd name="T38" fmla="*/ 155440 w 597"/>
              <a:gd name="T39" fmla="*/ 55463 h 254"/>
              <a:gd name="T40" fmla="*/ 155440 w 597"/>
              <a:gd name="T41" fmla="*/ 55463 h 254"/>
              <a:gd name="T42" fmla="*/ 155440 w 597"/>
              <a:gd name="T43" fmla="*/ 55463 h 254"/>
              <a:gd name="T44" fmla="*/ 165132 w 597"/>
              <a:gd name="T45" fmla="*/ 62350 h 254"/>
              <a:gd name="T46" fmla="*/ 181646 w 597"/>
              <a:gd name="T47" fmla="*/ 72138 h 254"/>
              <a:gd name="T48" fmla="*/ 197800 w 597"/>
              <a:gd name="T49" fmla="*/ 55463 h 254"/>
              <a:gd name="T50" fmla="*/ 171594 w 597"/>
              <a:gd name="T51" fmla="*/ 16313 h 254"/>
              <a:gd name="T52" fmla="*/ 42001 w 597"/>
              <a:gd name="T53" fmla="*/ 16313 h 254"/>
              <a:gd name="T54" fmla="*/ 42001 w 597"/>
              <a:gd name="T55" fmla="*/ 16313 h 254"/>
              <a:gd name="T56" fmla="*/ 16154 w 597"/>
              <a:gd name="T57" fmla="*/ 55463 h 254"/>
              <a:gd name="T58" fmla="*/ 32308 w 597"/>
              <a:gd name="T59" fmla="*/ 72138 h 254"/>
              <a:gd name="T60" fmla="*/ 48463 w 597"/>
              <a:gd name="T61" fmla="*/ 62350 h 254"/>
              <a:gd name="T62" fmla="*/ 58155 w 597"/>
              <a:gd name="T63" fmla="*/ 55463 h 254"/>
              <a:gd name="T64" fmla="*/ 58155 w 597"/>
              <a:gd name="T65" fmla="*/ 55463 h 254"/>
              <a:gd name="T66" fmla="*/ 67848 w 597"/>
              <a:gd name="T67" fmla="*/ 62350 h 254"/>
              <a:gd name="T68" fmla="*/ 80771 w 597"/>
              <a:gd name="T69" fmla="*/ 72138 h 254"/>
              <a:gd name="T70" fmla="*/ 96925 w 597"/>
              <a:gd name="T71" fmla="*/ 62350 h 254"/>
              <a:gd name="T72" fmla="*/ 106977 w 597"/>
              <a:gd name="T73" fmla="*/ 55463 h 254"/>
              <a:gd name="T74" fmla="*/ 106977 w 597"/>
              <a:gd name="T75" fmla="*/ 55463 h 254"/>
              <a:gd name="T76" fmla="*/ 116670 w 597"/>
              <a:gd name="T77" fmla="*/ 62350 h 254"/>
              <a:gd name="T78" fmla="*/ 132824 w 597"/>
              <a:gd name="T79" fmla="*/ 72138 h 254"/>
              <a:gd name="T80" fmla="*/ 145747 w 597"/>
              <a:gd name="T81" fmla="*/ 62350 h 254"/>
              <a:gd name="T82" fmla="*/ 155440 w 597"/>
              <a:gd name="T83" fmla="*/ 55463 h 2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7" h="254">
                <a:moveTo>
                  <a:pt x="506" y="253"/>
                </a:moveTo>
                <a:lnTo>
                  <a:pt x="506" y="253"/>
                </a:lnTo>
                <a:cubicBezTo>
                  <a:pt x="478" y="253"/>
                  <a:pt x="451" y="235"/>
                  <a:pt x="433" y="217"/>
                </a:cubicBezTo>
                <a:cubicBezTo>
                  <a:pt x="415" y="235"/>
                  <a:pt x="397" y="244"/>
                  <a:pt x="370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79" y="235"/>
                  <a:pt x="253" y="244"/>
                  <a:pt x="225" y="244"/>
                </a:cubicBezTo>
                <a:cubicBezTo>
                  <a:pt x="198" y="244"/>
                  <a:pt x="180" y="235"/>
                  <a:pt x="162" y="217"/>
                </a:cubicBezTo>
                <a:cubicBezTo>
                  <a:pt x="144" y="235"/>
                  <a:pt x="108" y="253"/>
                  <a:pt x="81" y="244"/>
                </a:cubicBezTo>
                <a:cubicBezTo>
                  <a:pt x="36" y="244"/>
                  <a:pt x="0" y="199"/>
                  <a:pt x="0" y="153"/>
                </a:cubicBezTo>
                <a:cubicBezTo>
                  <a:pt x="0" y="145"/>
                  <a:pt x="0" y="145"/>
                  <a:pt x="0" y="145"/>
                </a:cubicBezTo>
                <a:cubicBezTo>
                  <a:pt x="72" y="18"/>
                  <a:pt x="72" y="18"/>
                  <a:pt x="72" y="18"/>
                </a:cubicBezTo>
                <a:cubicBezTo>
                  <a:pt x="81" y="9"/>
                  <a:pt x="99" y="0"/>
                  <a:pt x="117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496" y="0"/>
                  <a:pt x="506" y="9"/>
                  <a:pt x="515" y="18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96" y="153"/>
                  <a:pt x="596" y="153"/>
                  <a:pt x="596" y="153"/>
                </a:cubicBezTo>
                <a:cubicBezTo>
                  <a:pt x="596" y="199"/>
                  <a:pt x="560" y="244"/>
                  <a:pt x="515" y="244"/>
                </a:cubicBezTo>
                <a:cubicBezTo>
                  <a:pt x="506" y="253"/>
                  <a:pt x="506" y="253"/>
                  <a:pt x="506" y="253"/>
                </a:cubicBezTo>
                <a:close/>
                <a:moveTo>
                  <a:pt x="433" y="153"/>
                </a:moveTo>
                <a:lnTo>
                  <a:pt x="433" y="153"/>
                </a:lnTo>
                <a:cubicBezTo>
                  <a:pt x="451" y="153"/>
                  <a:pt x="460" y="162"/>
                  <a:pt x="460" y="172"/>
                </a:cubicBezTo>
                <a:cubicBezTo>
                  <a:pt x="469" y="190"/>
                  <a:pt x="487" y="199"/>
                  <a:pt x="506" y="199"/>
                </a:cubicBezTo>
                <a:cubicBezTo>
                  <a:pt x="532" y="199"/>
                  <a:pt x="551" y="181"/>
                  <a:pt x="551" y="153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35" y="162"/>
                  <a:pt x="144" y="153"/>
                  <a:pt x="162" y="153"/>
                </a:cubicBezTo>
                <a:cubicBezTo>
                  <a:pt x="171" y="153"/>
                  <a:pt x="180" y="162"/>
                  <a:pt x="189" y="172"/>
                </a:cubicBezTo>
                <a:cubicBezTo>
                  <a:pt x="198" y="190"/>
                  <a:pt x="207" y="199"/>
                  <a:pt x="225" y="199"/>
                </a:cubicBezTo>
                <a:cubicBezTo>
                  <a:pt x="243" y="199"/>
                  <a:pt x="262" y="190"/>
                  <a:pt x="270" y="172"/>
                </a:cubicBezTo>
                <a:cubicBezTo>
                  <a:pt x="270" y="162"/>
                  <a:pt x="289" y="153"/>
                  <a:pt x="298" y="153"/>
                </a:cubicBezTo>
                <a:cubicBezTo>
                  <a:pt x="307" y="153"/>
                  <a:pt x="316" y="162"/>
                  <a:pt x="325" y="172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8" y="199"/>
                  <a:pt x="397" y="190"/>
                  <a:pt x="406" y="172"/>
                </a:cubicBezTo>
                <a:cubicBezTo>
                  <a:pt x="415" y="162"/>
                  <a:pt x="424" y="153"/>
                  <a:pt x="433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47">
            <a:extLst>
              <a:ext uri="{FF2B5EF4-FFF2-40B4-BE49-F238E27FC236}">
                <a16:creationId xmlns:a16="http://schemas.microsoft.com/office/drawing/2014/main" id="{3D638B2A-59C1-C745-B51C-997D7A7A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9433" y="11746274"/>
            <a:ext cx="175770" cy="38004"/>
          </a:xfrm>
          <a:custGeom>
            <a:avLst/>
            <a:gdLst>
              <a:gd name="T0" fmla="*/ 58380 w 164"/>
              <a:gd name="T1" fmla="*/ 12357 h 37"/>
              <a:gd name="T2" fmla="*/ 0 w 164"/>
              <a:gd name="T3" fmla="*/ 12357 h 37"/>
              <a:gd name="T4" fmla="*/ 0 w 164"/>
              <a:gd name="T5" fmla="*/ 0 h 37"/>
              <a:gd name="T6" fmla="*/ 58380 w 164"/>
              <a:gd name="T7" fmla="*/ 0 h 37"/>
              <a:gd name="T8" fmla="*/ 58380 w 164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48">
            <a:extLst>
              <a:ext uri="{FF2B5EF4-FFF2-40B4-BE49-F238E27FC236}">
                <a16:creationId xmlns:a16="http://schemas.microsoft.com/office/drawing/2014/main" id="{92EDE99D-6A70-D944-9C2D-E70CD40D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936" y="11627510"/>
            <a:ext cx="166269" cy="323035"/>
          </a:xfrm>
          <a:custGeom>
            <a:avLst/>
            <a:gdLst>
              <a:gd name="T0" fmla="*/ 22942 w 155"/>
              <a:gd name="T1" fmla="*/ 0 h 300"/>
              <a:gd name="T2" fmla="*/ 22942 w 155"/>
              <a:gd name="T3" fmla="*/ 0 h 300"/>
              <a:gd name="T4" fmla="*/ 0 w 155"/>
              <a:gd name="T5" fmla="*/ 0 h 300"/>
              <a:gd name="T6" fmla="*/ 0 w 155"/>
              <a:gd name="T7" fmla="*/ 12954 h 300"/>
              <a:gd name="T8" fmla="*/ 16131 w 155"/>
              <a:gd name="T9" fmla="*/ 12954 h 300"/>
              <a:gd name="T10" fmla="*/ 19716 w 155"/>
              <a:gd name="T11" fmla="*/ 16552 h 300"/>
              <a:gd name="T12" fmla="*/ 42300 w 155"/>
              <a:gd name="T13" fmla="*/ 42460 h 300"/>
              <a:gd name="T14" fmla="*/ 42300 w 155"/>
              <a:gd name="T15" fmla="*/ 94636 h 300"/>
              <a:gd name="T16" fmla="*/ 6452 w 155"/>
              <a:gd name="T17" fmla="*/ 94636 h 300"/>
              <a:gd name="T18" fmla="*/ 9679 w 155"/>
              <a:gd name="T19" fmla="*/ 97875 h 300"/>
              <a:gd name="T20" fmla="*/ 6452 w 155"/>
              <a:gd name="T21" fmla="*/ 107590 h 300"/>
              <a:gd name="T22" fmla="*/ 42300 w 155"/>
              <a:gd name="T23" fmla="*/ 107590 h 300"/>
              <a:gd name="T24" fmla="*/ 55205 w 155"/>
              <a:gd name="T25" fmla="*/ 94636 h 300"/>
              <a:gd name="T26" fmla="*/ 55205 w 155"/>
              <a:gd name="T27" fmla="*/ 39222 h 300"/>
              <a:gd name="T28" fmla="*/ 55205 w 155"/>
              <a:gd name="T29" fmla="*/ 35983 h 300"/>
              <a:gd name="T30" fmla="*/ 25810 w 155"/>
              <a:gd name="T31" fmla="*/ 3598 h 300"/>
              <a:gd name="T32" fmla="*/ 22942 w 155"/>
              <a:gd name="T33" fmla="*/ 0 h 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5" h="300">
                <a:moveTo>
                  <a:pt x="64" y="0"/>
                </a:moveTo>
                <a:lnTo>
                  <a:pt x="6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5" y="46"/>
                </a:lnTo>
                <a:cubicBezTo>
                  <a:pt x="118" y="118"/>
                  <a:pt x="118" y="118"/>
                  <a:pt x="118" y="118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8" y="263"/>
                  <a:pt x="18" y="263"/>
                  <a:pt x="18" y="263"/>
                </a:cubicBezTo>
                <a:cubicBezTo>
                  <a:pt x="27" y="263"/>
                  <a:pt x="27" y="272"/>
                  <a:pt x="27" y="272"/>
                </a:cubicBezTo>
                <a:cubicBezTo>
                  <a:pt x="27" y="280"/>
                  <a:pt x="27" y="289"/>
                  <a:pt x="18" y="299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36" y="299"/>
                  <a:pt x="154" y="280"/>
                  <a:pt x="154" y="263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72" y="10"/>
                  <a:pt x="72" y="10"/>
                  <a:pt x="72" y="10"/>
                </a:cubicBezTo>
                <a:lnTo>
                  <a:pt x="6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49">
            <a:extLst>
              <a:ext uri="{FF2B5EF4-FFF2-40B4-BE49-F238E27FC236}">
                <a16:creationId xmlns:a16="http://schemas.microsoft.com/office/drawing/2014/main" id="{3208B18D-E92B-C448-97BF-8FA628EB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659" y="11903039"/>
            <a:ext cx="194769" cy="61758"/>
          </a:xfrm>
          <a:custGeom>
            <a:avLst/>
            <a:gdLst>
              <a:gd name="T0" fmla="*/ 64729 w 182"/>
              <a:gd name="T1" fmla="*/ 0 h 56"/>
              <a:gd name="T2" fmla="*/ 64729 w 182"/>
              <a:gd name="T3" fmla="*/ 0 h 56"/>
              <a:gd name="T4" fmla="*/ 3219 w 182"/>
              <a:gd name="T5" fmla="*/ 0 h 56"/>
              <a:gd name="T6" fmla="*/ 3219 w 182"/>
              <a:gd name="T7" fmla="*/ 7002 h 56"/>
              <a:gd name="T8" fmla="*/ 0 w 182"/>
              <a:gd name="T9" fmla="*/ 20269 h 56"/>
              <a:gd name="T10" fmla="*/ 64729 w 182"/>
              <a:gd name="T11" fmla="*/ 16953 h 56"/>
              <a:gd name="T12" fmla="*/ 61511 w 182"/>
              <a:gd name="T13" fmla="*/ 7002 h 56"/>
              <a:gd name="T14" fmla="*/ 64729 w 182"/>
              <a:gd name="T15" fmla="*/ 0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2" h="56">
                <a:moveTo>
                  <a:pt x="181" y="0"/>
                </a:moveTo>
                <a:lnTo>
                  <a:pt x="181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9"/>
                  <a:pt x="9" y="19"/>
                </a:cubicBezTo>
                <a:cubicBezTo>
                  <a:pt x="9" y="36"/>
                  <a:pt x="9" y="46"/>
                  <a:pt x="0" y="55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81" y="46"/>
                  <a:pt x="172" y="36"/>
                  <a:pt x="172" y="19"/>
                </a:cubicBezTo>
                <a:cubicBezTo>
                  <a:pt x="172" y="19"/>
                  <a:pt x="181" y="10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50">
            <a:extLst>
              <a:ext uri="{FF2B5EF4-FFF2-40B4-BE49-F238E27FC236}">
                <a16:creationId xmlns:a16="http://schemas.microsoft.com/office/drawing/2014/main" id="{7915A1F7-FD66-6F47-B686-0AA4E7FA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883" y="11542001"/>
            <a:ext cx="498805" cy="351538"/>
          </a:xfrm>
          <a:custGeom>
            <a:avLst/>
            <a:gdLst>
              <a:gd name="T0" fmla="*/ 159833 w 462"/>
              <a:gd name="T1" fmla="*/ 110628 h 326"/>
              <a:gd name="T2" fmla="*/ 159833 w 462"/>
              <a:gd name="T3" fmla="*/ 110628 h 326"/>
              <a:gd name="T4" fmla="*/ 166327 w 462"/>
              <a:gd name="T5" fmla="*/ 113871 h 326"/>
              <a:gd name="T6" fmla="*/ 166327 w 462"/>
              <a:gd name="T7" fmla="*/ 42161 h 326"/>
              <a:gd name="T8" fmla="*/ 166327 w 462"/>
              <a:gd name="T9" fmla="*/ 29189 h 326"/>
              <a:gd name="T10" fmla="*/ 166327 w 462"/>
              <a:gd name="T11" fmla="*/ 12973 h 326"/>
              <a:gd name="T12" fmla="*/ 150091 w 462"/>
              <a:gd name="T13" fmla="*/ 0 h 326"/>
              <a:gd name="T14" fmla="*/ 9742 w 462"/>
              <a:gd name="T15" fmla="*/ 0 h 326"/>
              <a:gd name="T16" fmla="*/ 0 w 462"/>
              <a:gd name="T17" fmla="*/ 6486 h 326"/>
              <a:gd name="T18" fmla="*/ 9742 w 462"/>
              <a:gd name="T19" fmla="*/ 16216 h 326"/>
              <a:gd name="T20" fmla="*/ 146844 w 462"/>
              <a:gd name="T21" fmla="*/ 16216 h 326"/>
              <a:gd name="T22" fmla="*/ 146844 w 462"/>
              <a:gd name="T23" fmla="*/ 117115 h 326"/>
              <a:gd name="T24" fmla="*/ 159833 w 462"/>
              <a:gd name="T25" fmla="*/ 110628 h 3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62" h="326">
                <a:moveTo>
                  <a:pt x="443" y="307"/>
                </a:moveTo>
                <a:lnTo>
                  <a:pt x="443" y="307"/>
                </a:lnTo>
                <a:cubicBezTo>
                  <a:pt x="443" y="307"/>
                  <a:pt x="452" y="316"/>
                  <a:pt x="461" y="316"/>
                </a:cubicBezTo>
                <a:cubicBezTo>
                  <a:pt x="461" y="117"/>
                  <a:pt x="461" y="117"/>
                  <a:pt x="461" y="117"/>
                </a:cubicBezTo>
                <a:cubicBezTo>
                  <a:pt x="461" y="81"/>
                  <a:pt x="461" y="81"/>
                  <a:pt x="461" y="81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461" y="18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0" y="9"/>
                  <a:pt x="0" y="18"/>
                </a:cubicBezTo>
                <a:cubicBezTo>
                  <a:pt x="0" y="36"/>
                  <a:pt x="10" y="45"/>
                  <a:pt x="27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07"/>
                  <a:pt x="443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351">
            <a:extLst>
              <a:ext uri="{FF2B5EF4-FFF2-40B4-BE49-F238E27FC236}">
                <a16:creationId xmlns:a16="http://schemas.microsoft.com/office/drawing/2014/main" id="{B35D34C5-08C4-7642-997A-29625010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889" y="11727272"/>
            <a:ext cx="99762" cy="232773"/>
          </a:xfrm>
          <a:custGeom>
            <a:avLst/>
            <a:gdLst>
              <a:gd name="T0" fmla="*/ 29674 w 91"/>
              <a:gd name="T1" fmla="*/ 57805 h 218"/>
              <a:gd name="T2" fmla="*/ 29674 w 91"/>
              <a:gd name="T3" fmla="*/ 57805 h 218"/>
              <a:gd name="T4" fmla="*/ 16486 w 91"/>
              <a:gd name="T5" fmla="*/ 57805 h 218"/>
              <a:gd name="T6" fmla="*/ 16486 w 91"/>
              <a:gd name="T7" fmla="*/ 0 h 218"/>
              <a:gd name="T8" fmla="*/ 0 w 91"/>
              <a:gd name="T9" fmla="*/ 0 h 218"/>
              <a:gd name="T10" fmla="*/ 0 w 91"/>
              <a:gd name="T11" fmla="*/ 57805 h 218"/>
              <a:gd name="T12" fmla="*/ 3297 w 91"/>
              <a:gd name="T13" fmla="*/ 70651 h 218"/>
              <a:gd name="T14" fmla="*/ 16486 w 91"/>
              <a:gd name="T15" fmla="*/ 77430 h 218"/>
              <a:gd name="T16" fmla="*/ 16486 w 91"/>
              <a:gd name="T17" fmla="*/ 77430 h 218"/>
              <a:gd name="T18" fmla="*/ 32972 w 91"/>
              <a:gd name="T19" fmla="*/ 77430 h 218"/>
              <a:gd name="T20" fmla="*/ 29674 w 91"/>
              <a:gd name="T21" fmla="*/ 64585 h 218"/>
              <a:gd name="T22" fmla="*/ 29674 w 91"/>
              <a:gd name="T23" fmla="*/ 57805 h 2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218">
                <a:moveTo>
                  <a:pt x="81" y="162"/>
                </a:moveTo>
                <a:lnTo>
                  <a:pt x="81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81"/>
                  <a:pt x="0" y="189"/>
                  <a:pt x="9" y="198"/>
                </a:cubicBezTo>
                <a:cubicBezTo>
                  <a:pt x="18" y="208"/>
                  <a:pt x="27" y="217"/>
                  <a:pt x="45" y="217"/>
                </a:cubicBezTo>
                <a:cubicBezTo>
                  <a:pt x="90" y="217"/>
                  <a:pt x="90" y="217"/>
                  <a:pt x="90" y="217"/>
                </a:cubicBezTo>
                <a:cubicBezTo>
                  <a:pt x="81" y="208"/>
                  <a:pt x="81" y="198"/>
                  <a:pt x="81" y="181"/>
                </a:cubicBezTo>
                <a:cubicBezTo>
                  <a:pt x="81" y="181"/>
                  <a:pt x="81" y="172"/>
                  <a:pt x="81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52">
            <a:extLst>
              <a:ext uri="{FF2B5EF4-FFF2-40B4-BE49-F238E27FC236}">
                <a16:creationId xmlns:a16="http://schemas.microsoft.com/office/drawing/2014/main" id="{FA247EE8-F379-1E4B-83C5-C64023948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2926" y="11855534"/>
            <a:ext cx="147267" cy="147267"/>
          </a:xfrm>
          <a:custGeom>
            <a:avLst/>
            <a:gdLst>
              <a:gd name="T0" fmla="*/ 26054 w 136"/>
              <a:gd name="T1" fmla="*/ 48854 h 137"/>
              <a:gd name="T2" fmla="*/ 26054 w 136"/>
              <a:gd name="T3" fmla="*/ 48854 h 137"/>
              <a:gd name="T4" fmla="*/ 0 w 136"/>
              <a:gd name="T5" fmla="*/ 22990 h 137"/>
              <a:gd name="T6" fmla="*/ 26054 w 136"/>
              <a:gd name="T7" fmla="*/ 0 h 137"/>
              <a:gd name="T8" fmla="*/ 48851 w 136"/>
              <a:gd name="T9" fmla="*/ 22990 h 137"/>
              <a:gd name="T10" fmla="*/ 26054 w 136"/>
              <a:gd name="T11" fmla="*/ 48854 h 137"/>
              <a:gd name="T12" fmla="*/ 26054 w 136"/>
              <a:gd name="T13" fmla="*/ 12932 h 137"/>
              <a:gd name="T14" fmla="*/ 26054 w 136"/>
              <a:gd name="T15" fmla="*/ 12932 h 137"/>
              <a:gd name="T16" fmla="*/ 13027 w 136"/>
              <a:gd name="T17" fmla="*/ 22990 h 137"/>
              <a:gd name="T18" fmla="*/ 26054 w 136"/>
              <a:gd name="T19" fmla="*/ 35922 h 137"/>
              <a:gd name="T20" fmla="*/ 35824 w 136"/>
              <a:gd name="T21" fmla="*/ 22990 h 137"/>
              <a:gd name="T22" fmla="*/ 26054 w 136"/>
              <a:gd name="T23" fmla="*/ 12932 h 1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6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0"/>
                  <a:pt x="0" y="64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5" y="36"/>
                  <a:pt x="135" y="64"/>
                </a:cubicBezTo>
                <a:cubicBezTo>
                  <a:pt x="135" y="100"/>
                  <a:pt x="108" y="136"/>
                  <a:pt x="72" y="136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5"/>
                  <a:pt x="36" y="64"/>
                </a:cubicBezTo>
                <a:cubicBezTo>
                  <a:pt x="36" y="81"/>
                  <a:pt x="54" y="100"/>
                  <a:pt x="72" y="100"/>
                </a:cubicBezTo>
                <a:cubicBezTo>
                  <a:pt x="81" y="100"/>
                  <a:pt x="99" y="81"/>
                  <a:pt x="99" y="64"/>
                </a:cubicBezTo>
                <a:cubicBezTo>
                  <a:pt x="99" y="55"/>
                  <a:pt x="81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53">
            <a:extLst>
              <a:ext uri="{FF2B5EF4-FFF2-40B4-BE49-F238E27FC236}">
                <a16:creationId xmlns:a16="http://schemas.microsoft.com/office/drawing/2014/main" id="{F10C6785-9107-154C-9F8A-6F012027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148" y="11855534"/>
            <a:ext cx="137763" cy="147267"/>
          </a:xfrm>
          <a:custGeom>
            <a:avLst/>
            <a:gdLst>
              <a:gd name="T0" fmla="*/ 22837 w 127"/>
              <a:gd name="T1" fmla="*/ 48854 h 137"/>
              <a:gd name="T2" fmla="*/ 22837 w 127"/>
              <a:gd name="T3" fmla="*/ 48854 h 137"/>
              <a:gd name="T4" fmla="*/ 0 w 127"/>
              <a:gd name="T5" fmla="*/ 22990 h 137"/>
              <a:gd name="T6" fmla="*/ 22837 w 127"/>
              <a:gd name="T7" fmla="*/ 0 h 137"/>
              <a:gd name="T8" fmla="*/ 45675 w 127"/>
              <a:gd name="T9" fmla="*/ 22990 h 137"/>
              <a:gd name="T10" fmla="*/ 22837 w 127"/>
              <a:gd name="T11" fmla="*/ 48854 h 137"/>
              <a:gd name="T12" fmla="*/ 22837 w 127"/>
              <a:gd name="T13" fmla="*/ 12932 h 137"/>
              <a:gd name="T14" fmla="*/ 22837 w 127"/>
              <a:gd name="T15" fmla="*/ 12932 h 137"/>
              <a:gd name="T16" fmla="*/ 13050 w 127"/>
              <a:gd name="T17" fmla="*/ 22990 h 137"/>
              <a:gd name="T18" fmla="*/ 22837 w 127"/>
              <a:gd name="T19" fmla="*/ 35922 h 137"/>
              <a:gd name="T20" fmla="*/ 32625 w 127"/>
              <a:gd name="T21" fmla="*/ 22990 h 137"/>
              <a:gd name="T22" fmla="*/ 22837 w 127"/>
              <a:gd name="T23" fmla="*/ 12932 h 1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7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100"/>
                  <a:pt x="0" y="64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26" y="36"/>
                  <a:pt x="126" y="64"/>
                </a:cubicBezTo>
                <a:cubicBezTo>
                  <a:pt x="126" y="100"/>
                  <a:pt x="9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5"/>
                  <a:pt x="36" y="64"/>
                </a:cubicBezTo>
                <a:cubicBezTo>
                  <a:pt x="36" y="81"/>
                  <a:pt x="45" y="100"/>
                  <a:pt x="63" y="100"/>
                </a:cubicBezTo>
                <a:cubicBezTo>
                  <a:pt x="81" y="100"/>
                  <a:pt x="90" y="81"/>
                  <a:pt x="90" y="64"/>
                </a:cubicBezTo>
                <a:cubicBezTo>
                  <a:pt x="90" y="5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354">
            <a:extLst>
              <a:ext uri="{FF2B5EF4-FFF2-40B4-BE49-F238E27FC236}">
                <a16:creationId xmlns:a16="http://schemas.microsoft.com/office/drawing/2014/main" id="{67CF6AD2-7CDA-5042-B26E-D83A2EB2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885" y="11627510"/>
            <a:ext cx="194772" cy="38004"/>
          </a:xfrm>
          <a:custGeom>
            <a:avLst/>
            <a:gdLst>
              <a:gd name="T0" fmla="*/ 58256 w 181"/>
              <a:gd name="T1" fmla="*/ 12357 h 37"/>
              <a:gd name="T2" fmla="*/ 58256 w 181"/>
              <a:gd name="T3" fmla="*/ 12357 h 37"/>
              <a:gd name="T4" fmla="*/ 6113 w 181"/>
              <a:gd name="T5" fmla="*/ 12357 h 37"/>
              <a:gd name="T6" fmla="*/ 0 w 181"/>
              <a:gd name="T7" fmla="*/ 6522 h 37"/>
              <a:gd name="T8" fmla="*/ 0 w 181"/>
              <a:gd name="T9" fmla="*/ 6522 h 37"/>
              <a:gd name="T10" fmla="*/ 6113 w 181"/>
              <a:gd name="T11" fmla="*/ 0 h 37"/>
              <a:gd name="T12" fmla="*/ 58256 w 181"/>
              <a:gd name="T13" fmla="*/ 0 h 37"/>
              <a:gd name="T14" fmla="*/ 64728 w 181"/>
              <a:gd name="T15" fmla="*/ 6522 h 37"/>
              <a:gd name="T16" fmla="*/ 64728 w 181"/>
              <a:gd name="T17" fmla="*/ 6522 h 37"/>
              <a:gd name="T18" fmla="*/ 58256 w 18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9"/>
                </a:cubicBezTo>
                <a:cubicBezTo>
                  <a:pt x="0" y="10"/>
                  <a:pt x="8" y="0"/>
                  <a:pt x="1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10"/>
                  <a:pt x="180" y="19"/>
                </a:cubicBezTo>
                <a:cubicBezTo>
                  <a:pt x="180" y="27"/>
                  <a:pt x="171" y="36"/>
                  <a:pt x="1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55">
            <a:extLst>
              <a:ext uri="{FF2B5EF4-FFF2-40B4-BE49-F238E27FC236}">
                <a16:creationId xmlns:a16="http://schemas.microsoft.com/office/drawing/2014/main" id="{3ED1C900-918C-C741-B6D1-9AC73EF6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388" y="11708270"/>
            <a:ext cx="99762" cy="38004"/>
          </a:xfrm>
          <a:custGeom>
            <a:avLst/>
            <a:gdLst>
              <a:gd name="T0" fmla="*/ 26377 w 91"/>
              <a:gd name="T1" fmla="*/ 12357 h 37"/>
              <a:gd name="T2" fmla="*/ 26377 w 91"/>
              <a:gd name="T3" fmla="*/ 12357 h 37"/>
              <a:gd name="T4" fmla="*/ 6594 w 91"/>
              <a:gd name="T5" fmla="*/ 12357 h 37"/>
              <a:gd name="T6" fmla="*/ 0 w 91"/>
              <a:gd name="T7" fmla="*/ 6178 h 37"/>
              <a:gd name="T8" fmla="*/ 0 w 91"/>
              <a:gd name="T9" fmla="*/ 6178 h 37"/>
              <a:gd name="T10" fmla="*/ 6594 w 91"/>
              <a:gd name="T11" fmla="*/ 0 h 37"/>
              <a:gd name="T12" fmla="*/ 29674 w 91"/>
              <a:gd name="T13" fmla="*/ 0 h 37"/>
              <a:gd name="T14" fmla="*/ 32972 w 91"/>
              <a:gd name="T15" fmla="*/ 6178 h 37"/>
              <a:gd name="T16" fmla="*/ 32972 w 91"/>
              <a:gd name="T17" fmla="*/ 6178 h 37"/>
              <a:gd name="T18" fmla="*/ 26377 w 9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9"/>
                  <a:pt x="90" y="18"/>
                </a:cubicBezTo>
                <a:cubicBezTo>
                  <a:pt x="90" y="27"/>
                  <a:pt x="90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56">
            <a:extLst>
              <a:ext uri="{FF2B5EF4-FFF2-40B4-BE49-F238E27FC236}">
                <a16:creationId xmlns:a16="http://schemas.microsoft.com/office/drawing/2014/main" id="{323A6306-ECCA-8147-ABF5-2FD43470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089" y="9409023"/>
            <a:ext cx="593812" cy="71256"/>
          </a:xfrm>
          <a:custGeom>
            <a:avLst/>
            <a:gdLst>
              <a:gd name="T0" fmla="*/ 198078 w 552"/>
              <a:gd name="T1" fmla="*/ 23446 h 65"/>
              <a:gd name="T2" fmla="*/ 0 w 552"/>
              <a:gd name="T3" fmla="*/ 23446 h 65"/>
              <a:gd name="T4" fmla="*/ 0 w 552"/>
              <a:gd name="T5" fmla="*/ 0 h 65"/>
              <a:gd name="T6" fmla="*/ 198078 w 552"/>
              <a:gd name="T7" fmla="*/ 0 h 65"/>
              <a:gd name="T8" fmla="*/ 198078 w 552"/>
              <a:gd name="T9" fmla="*/ 234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" h="65">
                <a:moveTo>
                  <a:pt x="551" y="64"/>
                </a:moveTo>
                <a:lnTo>
                  <a:pt x="0" y="64"/>
                </a:lnTo>
                <a:lnTo>
                  <a:pt x="0" y="0"/>
                </a:lnTo>
                <a:lnTo>
                  <a:pt x="551" y="0"/>
                </a:lnTo>
                <a:lnTo>
                  <a:pt x="551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57">
            <a:extLst>
              <a:ext uri="{FF2B5EF4-FFF2-40B4-BE49-F238E27FC236}">
                <a16:creationId xmlns:a16="http://schemas.microsoft.com/office/drawing/2014/main" id="{1E6F3BF3-854F-C54A-9F60-5F9AD640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596" y="9584791"/>
            <a:ext cx="118761" cy="47505"/>
          </a:xfrm>
          <a:custGeom>
            <a:avLst/>
            <a:gdLst>
              <a:gd name="T0" fmla="*/ 32769 w 109"/>
              <a:gd name="T1" fmla="*/ 15530 h 46"/>
              <a:gd name="T2" fmla="*/ 32769 w 109"/>
              <a:gd name="T3" fmla="*/ 15530 h 46"/>
              <a:gd name="T4" fmla="*/ 6554 w 109"/>
              <a:gd name="T5" fmla="*/ 15530 h 46"/>
              <a:gd name="T6" fmla="*/ 0 w 109"/>
              <a:gd name="T7" fmla="*/ 9318 h 46"/>
              <a:gd name="T8" fmla="*/ 0 w 109"/>
              <a:gd name="T9" fmla="*/ 9318 h 46"/>
              <a:gd name="T10" fmla="*/ 6554 w 109"/>
              <a:gd name="T11" fmla="*/ 0 h 46"/>
              <a:gd name="T12" fmla="*/ 32769 w 109"/>
              <a:gd name="T13" fmla="*/ 0 h 46"/>
              <a:gd name="T14" fmla="*/ 39323 w 109"/>
              <a:gd name="T15" fmla="*/ 9318 h 46"/>
              <a:gd name="T16" fmla="*/ 39323 w 109"/>
              <a:gd name="T17" fmla="*/ 9318 h 46"/>
              <a:gd name="T18" fmla="*/ 32769 w 109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9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27"/>
                </a:cubicBezTo>
                <a:cubicBezTo>
                  <a:pt x="108" y="36"/>
                  <a:pt x="99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58">
            <a:extLst>
              <a:ext uri="{FF2B5EF4-FFF2-40B4-BE49-F238E27FC236}">
                <a16:creationId xmlns:a16="http://schemas.microsoft.com/office/drawing/2014/main" id="{2AADB21E-8B58-1C4A-B0CB-4D4A292F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586" y="9238005"/>
            <a:ext cx="646069" cy="508303"/>
          </a:xfrm>
          <a:custGeom>
            <a:avLst/>
            <a:gdLst>
              <a:gd name="T0" fmla="*/ 182685 w 598"/>
              <a:gd name="T1" fmla="*/ 169501 h 471"/>
              <a:gd name="T2" fmla="*/ 182685 w 598"/>
              <a:gd name="T3" fmla="*/ 169501 h 471"/>
              <a:gd name="T4" fmla="*/ 32854 w 598"/>
              <a:gd name="T5" fmla="*/ 169501 h 471"/>
              <a:gd name="T6" fmla="*/ 0 w 598"/>
              <a:gd name="T7" fmla="*/ 136683 h 471"/>
              <a:gd name="T8" fmla="*/ 0 w 598"/>
              <a:gd name="T9" fmla="*/ 32458 h 471"/>
              <a:gd name="T10" fmla="*/ 32854 w 598"/>
              <a:gd name="T11" fmla="*/ 0 h 471"/>
              <a:gd name="T12" fmla="*/ 182685 w 598"/>
              <a:gd name="T13" fmla="*/ 0 h 471"/>
              <a:gd name="T14" fmla="*/ 215539 w 598"/>
              <a:gd name="T15" fmla="*/ 32458 h 471"/>
              <a:gd name="T16" fmla="*/ 215539 w 598"/>
              <a:gd name="T17" fmla="*/ 136683 h 471"/>
              <a:gd name="T18" fmla="*/ 182685 w 598"/>
              <a:gd name="T19" fmla="*/ 169501 h 471"/>
              <a:gd name="T20" fmla="*/ 32854 w 598"/>
              <a:gd name="T21" fmla="*/ 19475 h 471"/>
              <a:gd name="T22" fmla="*/ 32854 w 598"/>
              <a:gd name="T23" fmla="*/ 19475 h 471"/>
              <a:gd name="T24" fmla="*/ 16247 w 598"/>
              <a:gd name="T25" fmla="*/ 32458 h 471"/>
              <a:gd name="T26" fmla="*/ 16247 w 598"/>
              <a:gd name="T27" fmla="*/ 136683 h 471"/>
              <a:gd name="T28" fmla="*/ 32854 w 598"/>
              <a:gd name="T29" fmla="*/ 149666 h 471"/>
              <a:gd name="T30" fmla="*/ 182685 w 598"/>
              <a:gd name="T31" fmla="*/ 149666 h 471"/>
              <a:gd name="T32" fmla="*/ 198931 w 598"/>
              <a:gd name="T33" fmla="*/ 136683 h 471"/>
              <a:gd name="T34" fmla="*/ 198931 w 598"/>
              <a:gd name="T35" fmla="*/ 32458 h 471"/>
              <a:gd name="T36" fmla="*/ 182685 w 598"/>
              <a:gd name="T37" fmla="*/ 19475 h 471"/>
              <a:gd name="T38" fmla="*/ 32854 w 598"/>
              <a:gd name="T39" fmla="*/ 19475 h 4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8" h="471">
                <a:moveTo>
                  <a:pt x="506" y="470"/>
                </a:moveTo>
                <a:lnTo>
                  <a:pt x="506" y="470"/>
                </a:lnTo>
                <a:cubicBezTo>
                  <a:pt x="91" y="470"/>
                  <a:pt x="91" y="470"/>
                  <a:pt x="91" y="470"/>
                </a:cubicBezTo>
                <a:cubicBezTo>
                  <a:pt x="36" y="470"/>
                  <a:pt x="0" y="424"/>
                  <a:pt x="0" y="37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1" y="0"/>
                  <a:pt x="597" y="45"/>
                  <a:pt x="597" y="90"/>
                </a:cubicBezTo>
                <a:cubicBezTo>
                  <a:pt x="597" y="379"/>
                  <a:pt x="597" y="379"/>
                  <a:pt x="597" y="379"/>
                </a:cubicBezTo>
                <a:cubicBezTo>
                  <a:pt x="597" y="424"/>
                  <a:pt x="561" y="470"/>
                  <a:pt x="506" y="470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64" y="54"/>
                  <a:pt x="45" y="72"/>
                  <a:pt x="45" y="90"/>
                </a:cubicBezTo>
                <a:cubicBezTo>
                  <a:pt x="45" y="379"/>
                  <a:pt x="45" y="379"/>
                  <a:pt x="45" y="379"/>
                </a:cubicBezTo>
                <a:cubicBezTo>
                  <a:pt x="45" y="397"/>
                  <a:pt x="64" y="415"/>
                  <a:pt x="91" y="415"/>
                </a:cubicBezTo>
                <a:cubicBezTo>
                  <a:pt x="506" y="415"/>
                  <a:pt x="506" y="415"/>
                  <a:pt x="506" y="415"/>
                </a:cubicBezTo>
                <a:cubicBezTo>
                  <a:pt x="534" y="415"/>
                  <a:pt x="551" y="397"/>
                  <a:pt x="551" y="379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4" y="54"/>
                  <a:pt x="506" y="54"/>
                </a:cubicBezTo>
                <a:lnTo>
                  <a:pt x="9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59">
            <a:extLst>
              <a:ext uri="{FF2B5EF4-FFF2-40B4-BE49-F238E27FC236}">
                <a16:creationId xmlns:a16="http://schemas.microsoft.com/office/drawing/2014/main" id="{F03E0D5B-61E0-284B-B620-44573579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859" y="10568148"/>
            <a:ext cx="370540" cy="38004"/>
          </a:xfrm>
          <a:custGeom>
            <a:avLst/>
            <a:gdLst>
              <a:gd name="T0" fmla="*/ 123465 w 344"/>
              <a:gd name="T1" fmla="*/ 12357 h 37"/>
              <a:gd name="T2" fmla="*/ 123465 w 344"/>
              <a:gd name="T3" fmla="*/ 12357 h 37"/>
              <a:gd name="T4" fmla="*/ 6479 w 344"/>
              <a:gd name="T5" fmla="*/ 12357 h 37"/>
              <a:gd name="T6" fmla="*/ 0 w 344"/>
              <a:gd name="T7" fmla="*/ 6178 h 37"/>
              <a:gd name="T8" fmla="*/ 0 w 344"/>
              <a:gd name="T9" fmla="*/ 6178 h 37"/>
              <a:gd name="T10" fmla="*/ 6479 w 344"/>
              <a:gd name="T11" fmla="*/ 0 h 37"/>
              <a:gd name="T12" fmla="*/ 123465 w 344"/>
              <a:gd name="T13" fmla="*/ 0 h 37"/>
              <a:gd name="T14" fmla="*/ 123465 w 344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4" h="37">
                <a:moveTo>
                  <a:pt x="343" y="36"/>
                </a:moveTo>
                <a:lnTo>
                  <a:pt x="34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60">
            <a:extLst>
              <a:ext uri="{FF2B5EF4-FFF2-40B4-BE49-F238E27FC236}">
                <a16:creationId xmlns:a16="http://schemas.microsoft.com/office/drawing/2014/main" id="{621AD8E7-43BC-BF43-84AA-73E5915F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851" y="10178606"/>
            <a:ext cx="479800" cy="536806"/>
          </a:xfrm>
          <a:custGeom>
            <a:avLst/>
            <a:gdLst>
              <a:gd name="T0" fmla="*/ 123864 w 444"/>
              <a:gd name="T1" fmla="*/ 179027 h 498"/>
              <a:gd name="T2" fmla="*/ 123864 w 444"/>
              <a:gd name="T3" fmla="*/ 179027 h 498"/>
              <a:gd name="T4" fmla="*/ 39001 w 444"/>
              <a:gd name="T5" fmla="*/ 179027 h 498"/>
              <a:gd name="T6" fmla="*/ 13000 w 444"/>
              <a:gd name="T7" fmla="*/ 169301 h 498"/>
              <a:gd name="T8" fmla="*/ 3250 w 444"/>
              <a:gd name="T9" fmla="*/ 140124 h 498"/>
              <a:gd name="T10" fmla="*/ 9750 w 444"/>
              <a:gd name="T11" fmla="*/ 25935 h 498"/>
              <a:gd name="T12" fmla="*/ 35751 w 444"/>
              <a:gd name="T13" fmla="*/ 0 h 498"/>
              <a:gd name="T14" fmla="*/ 127114 w 444"/>
              <a:gd name="T15" fmla="*/ 0 h 498"/>
              <a:gd name="T16" fmla="*/ 153115 w 444"/>
              <a:gd name="T17" fmla="*/ 25935 h 498"/>
              <a:gd name="T18" fmla="*/ 159976 w 444"/>
              <a:gd name="T19" fmla="*/ 140124 h 498"/>
              <a:gd name="T20" fmla="*/ 149865 w 444"/>
              <a:gd name="T21" fmla="*/ 169301 h 498"/>
              <a:gd name="T22" fmla="*/ 123864 w 444"/>
              <a:gd name="T23" fmla="*/ 179027 h 498"/>
              <a:gd name="T24" fmla="*/ 35751 w 444"/>
              <a:gd name="T25" fmla="*/ 16210 h 498"/>
              <a:gd name="T26" fmla="*/ 35751 w 444"/>
              <a:gd name="T27" fmla="*/ 16210 h 498"/>
              <a:gd name="T28" fmla="*/ 26001 w 444"/>
              <a:gd name="T29" fmla="*/ 25935 h 498"/>
              <a:gd name="T30" fmla="*/ 19500 w 444"/>
              <a:gd name="T31" fmla="*/ 143366 h 498"/>
              <a:gd name="T32" fmla="*/ 22751 w 444"/>
              <a:gd name="T33" fmla="*/ 156333 h 498"/>
              <a:gd name="T34" fmla="*/ 39001 w 444"/>
              <a:gd name="T35" fmla="*/ 162817 h 498"/>
              <a:gd name="T36" fmla="*/ 123864 w 444"/>
              <a:gd name="T37" fmla="*/ 162817 h 498"/>
              <a:gd name="T38" fmla="*/ 136864 w 444"/>
              <a:gd name="T39" fmla="*/ 156333 h 498"/>
              <a:gd name="T40" fmla="*/ 143364 w 444"/>
              <a:gd name="T41" fmla="*/ 143366 h 498"/>
              <a:gd name="T42" fmla="*/ 133614 w 444"/>
              <a:gd name="T43" fmla="*/ 25935 h 498"/>
              <a:gd name="T44" fmla="*/ 127114 w 444"/>
              <a:gd name="T45" fmla="*/ 16210 h 498"/>
              <a:gd name="T46" fmla="*/ 35751 w 444"/>
              <a:gd name="T47" fmla="*/ 16210 h 49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498">
                <a:moveTo>
                  <a:pt x="343" y="497"/>
                </a:moveTo>
                <a:lnTo>
                  <a:pt x="343" y="497"/>
                </a:lnTo>
                <a:cubicBezTo>
                  <a:pt x="108" y="497"/>
                  <a:pt x="108" y="497"/>
                  <a:pt x="108" y="497"/>
                </a:cubicBezTo>
                <a:cubicBezTo>
                  <a:pt x="81" y="497"/>
                  <a:pt x="54" y="488"/>
                  <a:pt x="36" y="470"/>
                </a:cubicBezTo>
                <a:cubicBezTo>
                  <a:pt x="18" y="443"/>
                  <a:pt x="0" y="416"/>
                  <a:pt x="9" y="389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27"/>
                  <a:pt x="63" y="0"/>
                  <a:pt x="9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88" y="0"/>
                  <a:pt x="424" y="27"/>
                  <a:pt x="424" y="72"/>
                </a:cubicBezTo>
                <a:cubicBezTo>
                  <a:pt x="443" y="389"/>
                  <a:pt x="443" y="389"/>
                  <a:pt x="443" y="389"/>
                </a:cubicBezTo>
                <a:cubicBezTo>
                  <a:pt x="443" y="416"/>
                  <a:pt x="433" y="443"/>
                  <a:pt x="415" y="470"/>
                </a:cubicBezTo>
                <a:cubicBezTo>
                  <a:pt x="397" y="488"/>
                  <a:pt x="370" y="497"/>
                  <a:pt x="343" y="497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1" y="45"/>
                  <a:pt x="72" y="63"/>
                  <a:pt x="72" y="72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07"/>
                  <a:pt x="54" y="425"/>
                  <a:pt x="63" y="434"/>
                </a:cubicBezTo>
                <a:cubicBezTo>
                  <a:pt x="81" y="443"/>
                  <a:pt x="90" y="452"/>
                  <a:pt x="108" y="452"/>
                </a:cubicBezTo>
                <a:cubicBezTo>
                  <a:pt x="343" y="452"/>
                  <a:pt x="343" y="452"/>
                  <a:pt x="343" y="452"/>
                </a:cubicBezTo>
                <a:cubicBezTo>
                  <a:pt x="352" y="452"/>
                  <a:pt x="370" y="443"/>
                  <a:pt x="379" y="434"/>
                </a:cubicBezTo>
                <a:cubicBezTo>
                  <a:pt x="388" y="425"/>
                  <a:pt x="397" y="407"/>
                  <a:pt x="397" y="398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70" y="63"/>
                  <a:pt x="361" y="45"/>
                  <a:pt x="352" y="45"/>
                </a:cubicBez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1">
            <a:extLst>
              <a:ext uri="{FF2B5EF4-FFF2-40B4-BE49-F238E27FC236}">
                <a16:creationId xmlns:a16="http://schemas.microsoft.com/office/drawing/2014/main" id="{C519E440-3C77-8540-B351-B6FEADFB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364" y="10055093"/>
            <a:ext cx="232773" cy="251775"/>
          </a:xfrm>
          <a:custGeom>
            <a:avLst/>
            <a:gdLst>
              <a:gd name="T0" fmla="*/ 67796 w 218"/>
              <a:gd name="T1" fmla="*/ 83779 h 235"/>
              <a:gd name="T2" fmla="*/ 67796 w 218"/>
              <a:gd name="T3" fmla="*/ 83779 h 235"/>
              <a:gd name="T4" fmla="*/ 67796 w 218"/>
              <a:gd name="T5" fmla="*/ 83779 h 235"/>
              <a:gd name="T6" fmla="*/ 61373 w 218"/>
              <a:gd name="T7" fmla="*/ 74470 h 235"/>
              <a:gd name="T8" fmla="*/ 61373 w 218"/>
              <a:gd name="T9" fmla="*/ 41889 h 235"/>
              <a:gd name="T10" fmla="*/ 42105 w 218"/>
              <a:gd name="T11" fmla="*/ 19334 h 235"/>
              <a:gd name="T12" fmla="*/ 16057 w 218"/>
              <a:gd name="T13" fmla="*/ 41889 h 235"/>
              <a:gd name="T14" fmla="*/ 16057 w 218"/>
              <a:gd name="T15" fmla="*/ 74470 h 235"/>
              <a:gd name="T16" fmla="*/ 9634 w 218"/>
              <a:gd name="T17" fmla="*/ 83779 h 235"/>
              <a:gd name="T18" fmla="*/ 9634 w 218"/>
              <a:gd name="T19" fmla="*/ 83779 h 235"/>
              <a:gd name="T20" fmla="*/ 0 w 218"/>
              <a:gd name="T21" fmla="*/ 74470 h 235"/>
              <a:gd name="T22" fmla="*/ 0 w 218"/>
              <a:gd name="T23" fmla="*/ 41889 h 235"/>
              <a:gd name="T24" fmla="*/ 35325 w 218"/>
              <a:gd name="T25" fmla="*/ 3222 h 235"/>
              <a:gd name="T26" fmla="*/ 77430 w 218"/>
              <a:gd name="T27" fmla="*/ 41889 h 235"/>
              <a:gd name="T28" fmla="*/ 77430 w 218"/>
              <a:gd name="T29" fmla="*/ 74470 h 235"/>
              <a:gd name="T30" fmla="*/ 67796 w 218"/>
              <a:gd name="T31" fmla="*/ 83779 h 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235">
                <a:moveTo>
                  <a:pt x="190" y="234"/>
                </a:moveTo>
                <a:lnTo>
                  <a:pt x="190" y="234"/>
                </a:lnTo>
                <a:cubicBezTo>
                  <a:pt x="181" y="234"/>
                  <a:pt x="172" y="226"/>
                  <a:pt x="172" y="208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81"/>
                  <a:pt x="145" y="54"/>
                  <a:pt x="118" y="54"/>
                </a:cubicBezTo>
                <a:cubicBezTo>
                  <a:pt x="81" y="54"/>
                  <a:pt x="45" y="81"/>
                  <a:pt x="45" y="117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4"/>
                  <a:pt x="27" y="234"/>
                </a:cubicBezTo>
                <a:cubicBezTo>
                  <a:pt x="9" y="234"/>
                  <a:pt x="0" y="226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5" y="9"/>
                  <a:pt x="99" y="9"/>
                </a:cubicBezTo>
                <a:cubicBezTo>
                  <a:pt x="163" y="0"/>
                  <a:pt x="217" y="54"/>
                  <a:pt x="217" y="117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4"/>
                  <a:pt x="190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62">
            <a:extLst>
              <a:ext uri="{FF2B5EF4-FFF2-40B4-BE49-F238E27FC236}">
                <a16:creationId xmlns:a16="http://schemas.microsoft.com/office/drawing/2014/main" id="{CF2A6FDE-7749-1642-A12E-FB707EA5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2386" y="9257007"/>
            <a:ext cx="593815" cy="565309"/>
          </a:xfrm>
          <a:custGeom>
            <a:avLst/>
            <a:gdLst>
              <a:gd name="T0" fmla="*/ 171884 w 553"/>
              <a:gd name="T1" fmla="*/ 188552 h 525"/>
              <a:gd name="T2" fmla="*/ 171884 w 553"/>
              <a:gd name="T3" fmla="*/ 188552 h 525"/>
              <a:gd name="T4" fmla="*/ 29425 w 553"/>
              <a:gd name="T5" fmla="*/ 188552 h 525"/>
              <a:gd name="T6" fmla="*/ 0 w 553"/>
              <a:gd name="T7" fmla="*/ 162644 h 525"/>
              <a:gd name="T8" fmla="*/ 0 w 553"/>
              <a:gd name="T9" fmla="*/ 25908 h 525"/>
              <a:gd name="T10" fmla="*/ 29425 w 553"/>
              <a:gd name="T11" fmla="*/ 0 h 525"/>
              <a:gd name="T12" fmla="*/ 42343 w 553"/>
              <a:gd name="T13" fmla="*/ 0 h 525"/>
              <a:gd name="T14" fmla="*/ 42343 w 553"/>
              <a:gd name="T15" fmla="*/ 16192 h 525"/>
              <a:gd name="T16" fmla="*/ 29425 w 553"/>
              <a:gd name="T17" fmla="*/ 16192 h 525"/>
              <a:gd name="T18" fmla="*/ 19736 w 553"/>
              <a:gd name="T19" fmla="*/ 25908 h 525"/>
              <a:gd name="T20" fmla="*/ 19736 w 553"/>
              <a:gd name="T21" fmla="*/ 162644 h 525"/>
              <a:gd name="T22" fmla="*/ 29425 w 553"/>
              <a:gd name="T23" fmla="*/ 172000 h 525"/>
              <a:gd name="T24" fmla="*/ 171884 w 553"/>
              <a:gd name="T25" fmla="*/ 172000 h 525"/>
              <a:gd name="T26" fmla="*/ 181573 w 553"/>
              <a:gd name="T27" fmla="*/ 162644 h 525"/>
              <a:gd name="T28" fmla="*/ 181573 w 553"/>
              <a:gd name="T29" fmla="*/ 25908 h 525"/>
              <a:gd name="T30" fmla="*/ 171884 w 553"/>
              <a:gd name="T31" fmla="*/ 16192 h 525"/>
              <a:gd name="T32" fmla="*/ 155736 w 553"/>
              <a:gd name="T33" fmla="*/ 16192 h 525"/>
              <a:gd name="T34" fmla="*/ 155736 w 553"/>
              <a:gd name="T35" fmla="*/ 0 h 525"/>
              <a:gd name="T36" fmla="*/ 171884 w 553"/>
              <a:gd name="T37" fmla="*/ 0 h 525"/>
              <a:gd name="T38" fmla="*/ 198079 w 553"/>
              <a:gd name="T39" fmla="*/ 25908 h 525"/>
              <a:gd name="T40" fmla="*/ 198079 w 553"/>
              <a:gd name="T41" fmla="*/ 162644 h 525"/>
              <a:gd name="T42" fmla="*/ 171884 w 553"/>
              <a:gd name="T43" fmla="*/ 188552 h 5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3" h="525">
                <a:moveTo>
                  <a:pt x="479" y="524"/>
                </a:moveTo>
                <a:lnTo>
                  <a:pt x="479" y="524"/>
                </a:lnTo>
                <a:cubicBezTo>
                  <a:pt x="82" y="524"/>
                  <a:pt x="82" y="524"/>
                  <a:pt x="82" y="524"/>
                </a:cubicBezTo>
                <a:cubicBezTo>
                  <a:pt x="37" y="524"/>
                  <a:pt x="0" y="488"/>
                  <a:pt x="0" y="45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55" y="63"/>
                  <a:pt x="55" y="72"/>
                </a:cubicBezTo>
                <a:cubicBezTo>
                  <a:pt x="55" y="452"/>
                  <a:pt x="55" y="452"/>
                  <a:pt x="55" y="452"/>
                </a:cubicBezTo>
                <a:cubicBezTo>
                  <a:pt x="55" y="461"/>
                  <a:pt x="64" y="478"/>
                  <a:pt x="82" y="478"/>
                </a:cubicBezTo>
                <a:cubicBezTo>
                  <a:pt x="479" y="478"/>
                  <a:pt x="479" y="478"/>
                  <a:pt x="479" y="478"/>
                </a:cubicBezTo>
                <a:cubicBezTo>
                  <a:pt x="498" y="478"/>
                  <a:pt x="506" y="461"/>
                  <a:pt x="506" y="452"/>
                </a:cubicBezTo>
                <a:cubicBezTo>
                  <a:pt x="506" y="72"/>
                  <a:pt x="506" y="72"/>
                  <a:pt x="506" y="72"/>
                </a:cubicBezTo>
                <a:cubicBezTo>
                  <a:pt x="506" y="63"/>
                  <a:pt x="498" y="45"/>
                  <a:pt x="479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5" y="0"/>
                  <a:pt x="552" y="36"/>
                  <a:pt x="552" y="72"/>
                </a:cubicBezTo>
                <a:cubicBezTo>
                  <a:pt x="552" y="452"/>
                  <a:pt x="552" y="452"/>
                  <a:pt x="552" y="452"/>
                </a:cubicBezTo>
                <a:cubicBezTo>
                  <a:pt x="552" y="488"/>
                  <a:pt x="525" y="524"/>
                  <a:pt x="479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63">
            <a:extLst>
              <a:ext uri="{FF2B5EF4-FFF2-40B4-BE49-F238E27FC236}">
                <a16:creationId xmlns:a16="http://schemas.microsoft.com/office/drawing/2014/main" id="{FE0CAA09-5120-FB48-AC93-61BEDC64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156" y="9176247"/>
            <a:ext cx="256527" cy="52257"/>
          </a:xfrm>
          <a:custGeom>
            <a:avLst/>
            <a:gdLst>
              <a:gd name="T0" fmla="*/ 85362 w 236"/>
              <a:gd name="T1" fmla="*/ 17091 h 47"/>
              <a:gd name="T2" fmla="*/ 0 w 236"/>
              <a:gd name="T3" fmla="*/ 17091 h 47"/>
              <a:gd name="T4" fmla="*/ 0 w 236"/>
              <a:gd name="T5" fmla="*/ 0 h 47"/>
              <a:gd name="T6" fmla="*/ 85362 w 236"/>
              <a:gd name="T7" fmla="*/ 0 h 47"/>
              <a:gd name="T8" fmla="*/ 85362 w 236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47">
                <a:moveTo>
                  <a:pt x="235" y="46"/>
                </a:moveTo>
                <a:lnTo>
                  <a:pt x="0" y="46"/>
                </a:lnTo>
                <a:lnTo>
                  <a:pt x="0" y="0"/>
                </a:lnTo>
                <a:lnTo>
                  <a:pt x="235" y="0"/>
                </a:lnTo>
                <a:lnTo>
                  <a:pt x="235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64">
            <a:extLst>
              <a:ext uri="{FF2B5EF4-FFF2-40B4-BE49-F238E27FC236}">
                <a16:creationId xmlns:a16="http://schemas.microsoft.com/office/drawing/2014/main" id="{7DBE9B59-3B2E-A640-AC46-B27AD674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922" y="9176247"/>
            <a:ext cx="166269" cy="137766"/>
          </a:xfrm>
          <a:custGeom>
            <a:avLst/>
            <a:gdLst>
              <a:gd name="T0" fmla="*/ 12989 w 154"/>
              <a:gd name="T1" fmla="*/ 39204 h 128"/>
              <a:gd name="T2" fmla="*/ 12989 w 154"/>
              <a:gd name="T3" fmla="*/ 39204 h 128"/>
              <a:gd name="T4" fmla="*/ 0 w 154"/>
              <a:gd name="T5" fmla="*/ 29493 h 128"/>
              <a:gd name="T6" fmla="*/ 25978 w 154"/>
              <a:gd name="T7" fmla="*/ 0 h 128"/>
              <a:gd name="T8" fmla="*/ 35719 w 154"/>
              <a:gd name="T9" fmla="*/ 0 h 128"/>
              <a:gd name="T10" fmla="*/ 42213 w 154"/>
              <a:gd name="T11" fmla="*/ 3597 h 128"/>
              <a:gd name="T12" fmla="*/ 55202 w 154"/>
              <a:gd name="T13" fmla="*/ 29493 h 128"/>
              <a:gd name="T14" fmla="*/ 51955 w 154"/>
              <a:gd name="T15" fmla="*/ 42441 h 128"/>
              <a:gd name="T16" fmla="*/ 51955 w 154"/>
              <a:gd name="T17" fmla="*/ 42441 h 128"/>
              <a:gd name="T18" fmla="*/ 38966 w 154"/>
              <a:gd name="T19" fmla="*/ 39204 h 128"/>
              <a:gd name="T20" fmla="*/ 32472 w 154"/>
              <a:gd name="T21" fmla="*/ 23019 h 128"/>
              <a:gd name="T22" fmla="*/ 12989 w 154"/>
              <a:gd name="T23" fmla="*/ 39204 h 128"/>
              <a:gd name="T24" fmla="*/ 38966 w 154"/>
              <a:gd name="T25" fmla="*/ 13308 h 128"/>
              <a:gd name="T26" fmla="*/ 38966 w 154"/>
              <a:gd name="T27" fmla="*/ 13308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8">
                <a:moveTo>
                  <a:pt x="36" y="109"/>
                </a:moveTo>
                <a:lnTo>
                  <a:pt x="36" y="109"/>
                </a:lnTo>
                <a:cubicBezTo>
                  <a:pt x="0" y="82"/>
                  <a:pt x="0" y="82"/>
                  <a:pt x="0" y="82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08" y="0"/>
                  <a:pt x="117" y="10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3" y="100"/>
                  <a:pt x="153" y="109"/>
                  <a:pt x="144" y="118"/>
                </a:cubicBezTo>
                <a:cubicBezTo>
                  <a:pt x="126" y="127"/>
                  <a:pt x="117" y="118"/>
                  <a:pt x="108" y="109"/>
                </a:cubicBezTo>
                <a:cubicBezTo>
                  <a:pt x="90" y="64"/>
                  <a:pt x="90" y="64"/>
                  <a:pt x="90" y="64"/>
                </a:cubicBezTo>
                <a:lnTo>
                  <a:pt x="36" y="109"/>
                </a:lnTo>
                <a:close/>
                <a:moveTo>
                  <a:pt x="108" y="37"/>
                </a:moveTo>
                <a:lnTo>
                  <a:pt x="108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65">
            <a:extLst>
              <a:ext uri="{FF2B5EF4-FFF2-40B4-BE49-F238E27FC236}">
                <a16:creationId xmlns:a16="http://schemas.microsoft.com/office/drawing/2014/main" id="{9D3AB033-913B-B742-9226-47DFD5E8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8414" y="9257007"/>
            <a:ext cx="232776" cy="156765"/>
          </a:xfrm>
          <a:custGeom>
            <a:avLst/>
            <a:gdLst>
              <a:gd name="T0" fmla="*/ 32262 w 217"/>
              <a:gd name="T1" fmla="*/ 52026 h 145"/>
              <a:gd name="T2" fmla="*/ 32262 w 217"/>
              <a:gd name="T3" fmla="*/ 52026 h 145"/>
              <a:gd name="T4" fmla="*/ 32262 w 217"/>
              <a:gd name="T5" fmla="*/ 52026 h 145"/>
              <a:gd name="T6" fmla="*/ 22584 w 217"/>
              <a:gd name="T7" fmla="*/ 48774 h 145"/>
              <a:gd name="T8" fmla="*/ 0 w 217"/>
              <a:gd name="T9" fmla="*/ 22761 h 145"/>
              <a:gd name="T10" fmla="*/ 22584 w 217"/>
              <a:gd name="T11" fmla="*/ 3252 h 145"/>
              <a:gd name="T12" fmla="*/ 35489 w 217"/>
              <a:gd name="T13" fmla="*/ 13006 h 145"/>
              <a:gd name="T14" fmla="*/ 25810 w 217"/>
              <a:gd name="T15" fmla="*/ 26013 h 145"/>
              <a:gd name="T16" fmla="*/ 32262 w 217"/>
              <a:gd name="T17" fmla="*/ 35768 h 145"/>
              <a:gd name="T18" fmla="*/ 61298 w 217"/>
              <a:gd name="T19" fmla="*/ 3252 h 145"/>
              <a:gd name="T20" fmla="*/ 74203 w 217"/>
              <a:gd name="T21" fmla="*/ 3252 h 145"/>
              <a:gd name="T22" fmla="*/ 74203 w 217"/>
              <a:gd name="T23" fmla="*/ 3252 h 145"/>
              <a:gd name="T24" fmla="*/ 74203 w 217"/>
              <a:gd name="T25" fmla="*/ 13006 h 145"/>
              <a:gd name="T26" fmla="*/ 41941 w 217"/>
              <a:gd name="T27" fmla="*/ 48774 h 145"/>
              <a:gd name="T28" fmla="*/ 32262 w 217"/>
              <a:gd name="T29" fmla="*/ 52026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7" h="145">
                <a:moveTo>
                  <a:pt x="90" y="144"/>
                </a:moveTo>
                <a:lnTo>
                  <a:pt x="90" y="144"/>
                </a:lnTo>
                <a:cubicBezTo>
                  <a:pt x="81" y="144"/>
                  <a:pt x="72" y="144"/>
                  <a:pt x="63" y="135"/>
                </a:cubicBezTo>
                <a:cubicBezTo>
                  <a:pt x="0" y="63"/>
                  <a:pt x="0" y="63"/>
                  <a:pt x="0" y="63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72" y="72"/>
                  <a:pt x="72" y="72"/>
                  <a:pt x="72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cubicBezTo>
                  <a:pt x="216" y="18"/>
                  <a:pt x="216" y="27"/>
                  <a:pt x="207" y="36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7" y="144"/>
                  <a:pt x="99" y="144"/>
                  <a:pt x="90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66">
            <a:extLst>
              <a:ext uri="{FF2B5EF4-FFF2-40B4-BE49-F238E27FC236}">
                <a16:creationId xmlns:a16="http://schemas.microsoft.com/office/drawing/2014/main" id="{E43EB2A7-9E03-9843-B2AB-5870D234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148" y="9176247"/>
            <a:ext cx="175767" cy="137766"/>
          </a:xfrm>
          <a:custGeom>
            <a:avLst/>
            <a:gdLst>
              <a:gd name="T0" fmla="*/ 45404 w 163"/>
              <a:gd name="T1" fmla="*/ 39204 h 128"/>
              <a:gd name="T2" fmla="*/ 45404 w 163"/>
              <a:gd name="T3" fmla="*/ 39204 h 128"/>
              <a:gd name="T4" fmla="*/ 58377 w 163"/>
              <a:gd name="T5" fmla="*/ 29493 h 128"/>
              <a:gd name="T6" fmla="*/ 32431 w 163"/>
              <a:gd name="T7" fmla="*/ 0 h 128"/>
              <a:gd name="T8" fmla="*/ 22702 w 163"/>
              <a:gd name="T9" fmla="*/ 0 h 128"/>
              <a:gd name="T10" fmla="*/ 16216 w 163"/>
              <a:gd name="T11" fmla="*/ 3597 h 128"/>
              <a:gd name="T12" fmla="*/ 3243 w 163"/>
              <a:gd name="T13" fmla="*/ 29493 h 128"/>
              <a:gd name="T14" fmla="*/ 6486 w 163"/>
              <a:gd name="T15" fmla="*/ 42441 h 128"/>
              <a:gd name="T16" fmla="*/ 6486 w 163"/>
              <a:gd name="T17" fmla="*/ 42441 h 128"/>
              <a:gd name="T18" fmla="*/ 19459 w 163"/>
              <a:gd name="T19" fmla="*/ 39204 h 128"/>
              <a:gd name="T20" fmla="*/ 25945 w 163"/>
              <a:gd name="T21" fmla="*/ 23019 h 128"/>
              <a:gd name="T22" fmla="*/ 45404 w 163"/>
              <a:gd name="T23" fmla="*/ 39204 h 128"/>
              <a:gd name="T24" fmla="*/ 19459 w 163"/>
              <a:gd name="T25" fmla="*/ 13308 h 128"/>
              <a:gd name="T26" fmla="*/ 19459 w 163"/>
              <a:gd name="T27" fmla="*/ 13308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3" h="128">
                <a:moveTo>
                  <a:pt x="126" y="109"/>
                </a:moveTo>
                <a:lnTo>
                  <a:pt x="126" y="109"/>
                </a:lnTo>
                <a:cubicBezTo>
                  <a:pt x="162" y="82"/>
                  <a:pt x="162" y="82"/>
                  <a:pt x="162" y="82"/>
                </a:cubicBezTo>
                <a:cubicBezTo>
                  <a:pt x="90" y="0"/>
                  <a:pt x="90" y="0"/>
                  <a:pt x="90" y="0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45" y="10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100"/>
                  <a:pt x="9" y="109"/>
                  <a:pt x="18" y="118"/>
                </a:cubicBezTo>
                <a:cubicBezTo>
                  <a:pt x="36" y="127"/>
                  <a:pt x="45" y="118"/>
                  <a:pt x="54" y="109"/>
                </a:cubicBezTo>
                <a:cubicBezTo>
                  <a:pt x="72" y="64"/>
                  <a:pt x="72" y="64"/>
                  <a:pt x="72" y="64"/>
                </a:cubicBezTo>
                <a:lnTo>
                  <a:pt x="126" y="109"/>
                </a:lnTo>
                <a:close/>
                <a:moveTo>
                  <a:pt x="54" y="37"/>
                </a:moveTo>
                <a:lnTo>
                  <a:pt x="54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67">
            <a:extLst>
              <a:ext uri="{FF2B5EF4-FFF2-40B4-BE49-F238E27FC236}">
                <a16:creationId xmlns:a16="http://schemas.microsoft.com/office/drawing/2014/main" id="{75023CD8-89C4-FC49-A5E9-AE1C7373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649" y="9257007"/>
            <a:ext cx="232773" cy="156765"/>
          </a:xfrm>
          <a:custGeom>
            <a:avLst/>
            <a:gdLst>
              <a:gd name="T0" fmla="*/ 44959 w 218"/>
              <a:gd name="T1" fmla="*/ 52026 h 145"/>
              <a:gd name="T2" fmla="*/ 44959 w 218"/>
              <a:gd name="T3" fmla="*/ 52026 h 145"/>
              <a:gd name="T4" fmla="*/ 44959 w 218"/>
              <a:gd name="T5" fmla="*/ 52026 h 145"/>
              <a:gd name="T6" fmla="*/ 54594 w 218"/>
              <a:gd name="T7" fmla="*/ 48774 h 145"/>
              <a:gd name="T8" fmla="*/ 77430 w 218"/>
              <a:gd name="T9" fmla="*/ 22761 h 145"/>
              <a:gd name="T10" fmla="*/ 54594 w 218"/>
              <a:gd name="T11" fmla="*/ 3252 h 145"/>
              <a:gd name="T12" fmla="*/ 41748 w 218"/>
              <a:gd name="T13" fmla="*/ 13006 h 145"/>
              <a:gd name="T14" fmla="*/ 51739 w 218"/>
              <a:gd name="T15" fmla="*/ 26013 h 145"/>
              <a:gd name="T16" fmla="*/ 44959 w 218"/>
              <a:gd name="T17" fmla="*/ 35768 h 145"/>
              <a:gd name="T18" fmla="*/ 16057 w 218"/>
              <a:gd name="T19" fmla="*/ 3252 h 145"/>
              <a:gd name="T20" fmla="*/ 3211 w 218"/>
              <a:gd name="T21" fmla="*/ 3252 h 145"/>
              <a:gd name="T22" fmla="*/ 3211 w 218"/>
              <a:gd name="T23" fmla="*/ 3252 h 145"/>
              <a:gd name="T24" fmla="*/ 3211 w 218"/>
              <a:gd name="T25" fmla="*/ 13006 h 145"/>
              <a:gd name="T26" fmla="*/ 32114 w 218"/>
              <a:gd name="T27" fmla="*/ 48774 h 145"/>
              <a:gd name="T28" fmla="*/ 44959 w 218"/>
              <a:gd name="T29" fmla="*/ 52026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45">
                <a:moveTo>
                  <a:pt x="126" y="144"/>
                </a:moveTo>
                <a:lnTo>
                  <a:pt x="126" y="144"/>
                </a:lnTo>
                <a:cubicBezTo>
                  <a:pt x="136" y="144"/>
                  <a:pt x="145" y="144"/>
                  <a:pt x="153" y="135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45" y="72"/>
                  <a:pt x="145" y="72"/>
                  <a:pt x="145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44"/>
                  <a:pt x="117" y="144"/>
                  <a:pt x="12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68">
            <a:extLst>
              <a:ext uri="{FF2B5EF4-FFF2-40B4-BE49-F238E27FC236}">
                <a16:creationId xmlns:a16="http://schemas.microsoft.com/office/drawing/2014/main" id="{7834A491-CBF2-8B47-8E5F-1C4CC193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427" y="9489781"/>
            <a:ext cx="118764" cy="42756"/>
          </a:xfrm>
          <a:custGeom>
            <a:avLst/>
            <a:gdLst>
              <a:gd name="T0" fmla="*/ 0 w 109"/>
              <a:gd name="T1" fmla="*/ 7144 h 38"/>
              <a:gd name="T2" fmla="*/ 0 w 109"/>
              <a:gd name="T3" fmla="*/ 7144 h 38"/>
              <a:gd name="T4" fmla="*/ 0 w 109"/>
              <a:gd name="T5" fmla="*/ 7144 h 38"/>
              <a:gd name="T6" fmla="*/ 6554 w 109"/>
              <a:gd name="T7" fmla="*/ 0 h 38"/>
              <a:gd name="T8" fmla="*/ 32770 w 109"/>
              <a:gd name="T9" fmla="*/ 0 h 38"/>
              <a:gd name="T10" fmla="*/ 39324 w 109"/>
              <a:gd name="T11" fmla="*/ 7144 h 38"/>
              <a:gd name="T12" fmla="*/ 39324 w 109"/>
              <a:gd name="T13" fmla="*/ 7144 h 38"/>
              <a:gd name="T14" fmla="*/ 32770 w 109"/>
              <a:gd name="T15" fmla="*/ 13912 h 38"/>
              <a:gd name="T16" fmla="*/ 6554 w 109"/>
              <a:gd name="T17" fmla="*/ 13912 h 38"/>
              <a:gd name="T18" fmla="*/ 0 w 109"/>
              <a:gd name="T19" fmla="*/ 7144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9" h="38">
                <a:moveTo>
                  <a:pt x="0" y="19"/>
                </a:move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10"/>
                  <a:pt x="108" y="19"/>
                </a:cubicBezTo>
                <a:cubicBezTo>
                  <a:pt x="108" y="28"/>
                  <a:pt x="108" y="37"/>
                  <a:pt x="90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69">
            <a:extLst>
              <a:ext uri="{FF2B5EF4-FFF2-40B4-BE49-F238E27FC236}">
                <a16:creationId xmlns:a16="http://schemas.microsoft.com/office/drawing/2014/main" id="{0EBDA174-BBA3-B04B-BF00-21562B14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166" y="9499282"/>
            <a:ext cx="42753" cy="304033"/>
          </a:xfrm>
          <a:custGeom>
            <a:avLst/>
            <a:gdLst>
              <a:gd name="T0" fmla="*/ 13911 w 38"/>
              <a:gd name="T1" fmla="*/ 101238 h 281"/>
              <a:gd name="T2" fmla="*/ 13911 w 38"/>
              <a:gd name="T3" fmla="*/ 101238 h 281"/>
              <a:gd name="T4" fmla="*/ 0 w 38"/>
              <a:gd name="T5" fmla="*/ 101238 h 281"/>
              <a:gd name="T6" fmla="*/ 0 w 38"/>
              <a:gd name="T7" fmla="*/ 6508 h 281"/>
              <a:gd name="T8" fmla="*/ 7144 w 38"/>
              <a:gd name="T9" fmla="*/ 0 h 281"/>
              <a:gd name="T10" fmla="*/ 7144 w 38"/>
              <a:gd name="T11" fmla="*/ 0 h 281"/>
              <a:gd name="T12" fmla="*/ 13911 w 38"/>
              <a:gd name="T13" fmla="*/ 6508 h 281"/>
              <a:gd name="T14" fmla="*/ 13911 w 38"/>
              <a:gd name="T15" fmla="*/ 101238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" h="281">
                <a:moveTo>
                  <a:pt x="37" y="280"/>
                </a:moveTo>
                <a:lnTo>
                  <a:pt x="37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lnTo>
                  <a:pt x="37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70">
            <a:extLst>
              <a:ext uri="{FF2B5EF4-FFF2-40B4-BE49-F238E27FC236}">
                <a16:creationId xmlns:a16="http://schemas.microsoft.com/office/drawing/2014/main" id="{60468791-E298-C442-944B-599CD50A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851" y="10140602"/>
            <a:ext cx="593812" cy="574810"/>
          </a:xfrm>
          <a:custGeom>
            <a:avLst/>
            <a:gdLst>
              <a:gd name="T0" fmla="*/ 168600 w 552"/>
              <a:gd name="T1" fmla="*/ 191727 h 534"/>
              <a:gd name="T2" fmla="*/ 168600 w 552"/>
              <a:gd name="T3" fmla="*/ 191727 h 534"/>
              <a:gd name="T4" fmla="*/ 25883 w 552"/>
              <a:gd name="T5" fmla="*/ 191727 h 534"/>
              <a:gd name="T6" fmla="*/ 0 w 552"/>
              <a:gd name="T7" fmla="*/ 162590 h 534"/>
              <a:gd name="T8" fmla="*/ 0 w 552"/>
              <a:gd name="T9" fmla="*/ 29137 h 534"/>
              <a:gd name="T10" fmla="*/ 25883 w 552"/>
              <a:gd name="T11" fmla="*/ 0 h 534"/>
              <a:gd name="T12" fmla="*/ 42060 w 552"/>
              <a:gd name="T13" fmla="*/ 0 h 534"/>
              <a:gd name="T14" fmla="*/ 42060 w 552"/>
              <a:gd name="T15" fmla="*/ 19425 h 534"/>
              <a:gd name="T16" fmla="*/ 25883 w 552"/>
              <a:gd name="T17" fmla="*/ 19425 h 534"/>
              <a:gd name="T18" fmla="*/ 16177 w 552"/>
              <a:gd name="T19" fmla="*/ 29137 h 534"/>
              <a:gd name="T20" fmla="*/ 16177 w 552"/>
              <a:gd name="T21" fmla="*/ 162590 h 534"/>
              <a:gd name="T22" fmla="*/ 25883 w 552"/>
              <a:gd name="T23" fmla="*/ 172303 h 534"/>
              <a:gd name="T24" fmla="*/ 168600 w 552"/>
              <a:gd name="T25" fmla="*/ 172303 h 534"/>
              <a:gd name="T26" fmla="*/ 181901 w 552"/>
              <a:gd name="T27" fmla="*/ 162590 h 534"/>
              <a:gd name="T28" fmla="*/ 181901 w 552"/>
              <a:gd name="T29" fmla="*/ 29137 h 534"/>
              <a:gd name="T30" fmla="*/ 168600 w 552"/>
              <a:gd name="T31" fmla="*/ 19425 h 534"/>
              <a:gd name="T32" fmla="*/ 155658 w 552"/>
              <a:gd name="T33" fmla="*/ 19425 h 534"/>
              <a:gd name="T34" fmla="*/ 155658 w 552"/>
              <a:gd name="T35" fmla="*/ 0 h 534"/>
              <a:gd name="T36" fmla="*/ 168600 w 552"/>
              <a:gd name="T37" fmla="*/ 0 h 534"/>
              <a:gd name="T38" fmla="*/ 198078 w 552"/>
              <a:gd name="T39" fmla="*/ 29137 h 534"/>
              <a:gd name="T40" fmla="*/ 198078 w 552"/>
              <a:gd name="T41" fmla="*/ 162590 h 534"/>
              <a:gd name="T42" fmla="*/ 168600 w 552"/>
              <a:gd name="T43" fmla="*/ 191727 h 5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2" h="534">
                <a:moveTo>
                  <a:pt x="469" y="533"/>
                </a:moveTo>
                <a:lnTo>
                  <a:pt x="469" y="533"/>
                </a:lnTo>
                <a:cubicBezTo>
                  <a:pt x="72" y="533"/>
                  <a:pt x="72" y="533"/>
                  <a:pt x="72" y="533"/>
                </a:cubicBezTo>
                <a:cubicBezTo>
                  <a:pt x="36" y="533"/>
                  <a:pt x="0" y="497"/>
                  <a:pt x="0" y="45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45" y="63"/>
                  <a:pt x="45" y="81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45" y="470"/>
                  <a:pt x="63" y="479"/>
                  <a:pt x="72" y="479"/>
                </a:cubicBezTo>
                <a:cubicBezTo>
                  <a:pt x="469" y="479"/>
                  <a:pt x="469" y="479"/>
                  <a:pt x="469" y="479"/>
                </a:cubicBezTo>
                <a:cubicBezTo>
                  <a:pt x="487" y="479"/>
                  <a:pt x="506" y="470"/>
                  <a:pt x="506" y="452"/>
                </a:cubicBezTo>
                <a:cubicBezTo>
                  <a:pt x="506" y="81"/>
                  <a:pt x="506" y="81"/>
                  <a:pt x="506" y="81"/>
                </a:cubicBezTo>
                <a:cubicBezTo>
                  <a:pt x="506" y="63"/>
                  <a:pt x="487" y="54"/>
                  <a:pt x="469" y="54"/>
                </a:cubicBezTo>
                <a:cubicBezTo>
                  <a:pt x="433" y="54"/>
                  <a:pt x="433" y="54"/>
                  <a:pt x="433" y="54"/>
                </a:cubicBezTo>
                <a:cubicBezTo>
                  <a:pt x="433" y="0"/>
                  <a:pt x="433" y="0"/>
                  <a:pt x="433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515" y="0"/>
                  <a:pt x="551" y="36"/>
                  <a:pt x="551" y="81"/>
                </a:cubicBezTo>
                <a:cubicBezTo>
                  <a:pt x="551" y="452"/>
                  <a:pt x="551" y="452"/>
                  <a:pt x="551" y="452"/>
                </a:cubicBezTo>
                <a:cubicBezTo>
                  <a:pt x="551" y="497"/>
                  <a:pt x="515" y="533"/>
                  <a:pt x="469" y="5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71">
            <a:extLst>
              <a:ext uri="{FF2B5EF4-FFF2-40B4-BE49-F238E27FC236}">
                <a16:creationId xmlns:a16="http://schemas.microsoft.com/office/drawing/2014/main" id="{3D335B80-A7CD-6F4C-A83D-F4DB5215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117" y="10064594"/>
            <a:ext cx="266029" cy="47505"/>
          </a:xfrm>
          <a:custGeom>
            <a:avLst/>
            <a:gdLst>
              <a:gd name="T0" fmla="*/ 88537 w 245"/>
              <a:gd name="T1" fmla="*/ 15530 h 46"/>
              <a:gd name="T2" fmla="*/ 0 w 245"/>
              <a:gd name="T3" fmla="*/ 15530 h 46"/>
              <a:gd name="T4" fmla="*/ 0 w 245"/>
              <a:gd name="T5" fmla="*/ 0 h 46"/>
              <a:gd name="T6" fmla="*/ 88537 w 245"/>
              <a:gd name="T7" fmla="*/ 0 h 46"/>
              <a:gd name="T8" fmla="*/ 88537 w 245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72">
            <a:extLst>
              <a:ext uri="{FF2B5EF4-FFF2-40B4-BE49-F238E27FC236}">
                <a16:creationId xmlns:a16="http://schemas.microsoft.com/office/drawing/2014/main" id="{09F32FCB-4D5B-B249-8680-A9AB08AC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386" y="10064594"/>
            <a:ext cx="166266" cy="137763"/>
          </a:xfrm>
          <a:custGeom>
            <a:avLst/>
            <a:gdLst>
              <a:gd name="T0" fmla="*/ 9741 w 154"/>
              <a:gd name="T1" fmla="*/ 42412 h 127"/>
              <a:gd name="T2" fmla="*/ 9741 w 154"/>
              <a:gd name="T3" fmla="*/ 42412 h 127"/>
              <a:gd name="T4" fmla="*/ 0 w 154"/>
              <a:gd name="T5" fmla="*/ 29362 h 127"/>
              <a:gd name="T6" fmla="*/ 25977 w 154"/>
              <a:gd name="T7" fmla="*/ 3262 h 127"/>
              <a:gd name="T8" fmla="*/ 32471 w 154"/>
              <a:gd name="T9" fmla="*/ 0 h 127"/>
              <a:gd name="T10" fmla="*/ 38966 w 154"/>
              <a:gd name="T11" fmla="*/ 6525 h 127"/>
              <a:gd name="T12" fmla="*/ 51954 w 154"/>
              <a:gd name="T13" fmla="*/ 32625 h 127"/>
              <a:gd name="T14" fmla="*/ 48707 w 154"/>
              <a:gd name="T15" fmla="*/ 42412 h 127"/>
              <a:gd name="T16" fmla="*/ 48707 w 154"/>
              <a:gd name="T17" fmla="*/ 42412 h 127"/>
              <a:gd name="T18" fmla="*/ 35718 w 154"/>
              <a:gd name="T19" fmla="*/ 39150 h 127"/>
              <a:gd name="T20" fmla="*/ 29224 w 154"/>
              <a:gd name="T21" fmla="*/ 22837 h 127"/>
              <a:gd name="T22" fmla="*/ 9741 w 154"/>
              <a:gd name="T23" fmla="*/ 42412 h 127"/>
              <a:gd name="T24" fmla="*/ 35718 w 154"/>
              <a:gd name="T25" fmla="*/ 16312 h 127"/>
              <a:gd name="T26" fmla="*/ 35718 w 154"/>
              <a:gd name="T27" fmla="*/ 16312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7">
                <a:moveTo>
                  <a:pt x="27" y="117"/>
                </a:moveTo>
                <a:lnTo>
                  <a:pt x="27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53" y="99"/>
                  <a:pt x="144" y="117"/>
                  <a:pt x="135" y="117"/>
                </a:cubicBezTo>
                <a:cubicBezTo>
                  <a:pt x="126" y="126"/>
                  <a:pt x="108" y="117"/>
                  <a:pt x="99" y="108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7"/>
                </a:lnTo>
                <a:close/>
                <a:moveTo>
                  <a:pt x="99" y="45"/>
                </a:move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73">
            <a:extLst>
              <a:ext uri="{FF2B5EF4-FFF2-40B4-BE49-F238E27FC236}">
                <a16:creationId xmlns:a16="http://schemas.microsoft.com/office/drawing/2014/main" id="{36F0D6D7-7B68-3B46-891A-9D8E7FBE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879" y="10140602"/>
            <a:ext cx="232773" cy="166266"/>
          </a:xfrm>
          <a:custGeom>
            <a:avLst/>
            <a:gdLst>
              <a:gd name="T0" fmla="*/ 32471 w 218"/>
              <a:gd name="T1" fmla="*/ 55201 h 154"/>
              <a:gd name="T2" fmla="*/ 32471 w 218"/>
              <a:gd name="T3" fmla="*/ 55201 h 154"/>
              <a:gd name="T4" fmla="*/ 29259 w 218"/>
              <a:gd name="T5" fmla="*/ 55201 h 154"/>
              <a:gd name="T6" fmla="*/ 19625 w 218"/>
              <a:gd name="T7" fmla="*/ 49068 h 154"/>
              <a:gd name="T8" fmla="*/ 0 w 218"/>
              <a:gd name="T9" fmla="*/ 25977 h 154"/>
              <a:gd name="T10" fmla="*/ 22837 w 218"/>
              <a:gd name="T11" fmla="*/ 3247 h 154"/>
              <a:gd name="T12" fmla="*/ 32471 w 218"/>
              <a:gd name="T13" fmla="*/ 16236 h 154"/>
              <a:gd name="T14" fmla="*/ 22837 w 218"/>
              <a:gd name="T15" fmla="*/ 25977 h 154"/>
              <a:gd name="T16" fmla="*/ 32471 w 218"/>
              <a:gd name="T17" fmla="*/ 35718 h 154"/>
              <a:gd name="T18" fmla="*/ 61373 w 218"/>
              <a:gd name="T19" fmla="*/ 3247 h 154"/>
              <a:gd name="T20" fmla="*/ 71007 w 218"/>
              <a:gd name="T21" fmla="*/ 3247 h 154"/>
              <a:gd name="T22" fmla="*/ 71007 w 218"/>
              <a:gd name="T23" fmla="*/ 3247 h 154"/>
              <a:gd name="T24" fmla="*/ 74219 w 218"/>
              <a:gd name="T25" fmla="*/ 16236 h 154"/>
              <a:gd name="T26" fmla="*/ 42105 w 218"/>
              <a:gd name="T27" fmla="*/ 49068 h 154"/>
              <a:gd name="T28" fmla="*/ 32471 w 218"/>
              <a:gd name="T29" fmla="*/ 55201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54">
                <a:moveTo>
                  <a:pt x="91" y="153"/>
                </a:moveTo>
                <a:lnTo>
                  <a:pt x="91" y="153"/>
                </a:lnTo>
                <a:cubicBezTo>
                  <a:pt x="82" y="153"/>
                  <a:pt x="82" y="153"/>
                  <a:pt x="82" y="153"/>
                </a:cubicBezTo>
                <a:cubicBezTo>
                  <a:pt x="73" y="153"/>
                  <a:pt x="64" y="145"/>
                  <a:pt x="55" y="136"/>
                </a:cubicBezTo>
                <a:cubicBezTo>
                  <a:pt x="0" y="72"/>
                  <a:pt x="0" y="72"/>
                  <a:pt x="0" y="72"/>
                </a:cubicBezTo>
                <a:cubicBezTo>
                  <a:pt x="64" y="9"/>
                  <a:pt x="64" y="9"/>
                  <a:pt x="64" y="9"/>
                </a:cubicBezTo>
                <a:cubicBezTo>
                  <a:pt x="91" y="45"/>
                  <a:pt x="91" y="45"/>
                  <a:pt x="91" y="45"/>
                </a:cubicBezTo>
                <a:cubicBezTo>
                  <a:pt x="64" y="72"/>
                  <a:pt x="64" y="72"/>
                  <a:pt x="64" y="72"/>
                </a:cubicBezTo>
                <a:cubicBezTo>
                  <a:pt x="91" y="99"/>
                  <a:pt x="91" y="99"/>
                  <a:pt x="91" y="99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0" y="0"/>
                  <a:pt x="199" y="9"/>
                </a:cubicBezTo>
                <a:cubicBezTo>
                  <a:pt x="217" y="18"/>
                  <a:pt x="217" y="36"/>
                  <a:pt x="208" y="45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09" y="145"/>
                  <a:pt x="100" y="153"/>
                  <a:pt x="91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74">
            <a:extLst>
              <a:ext uri="{FF2B5EF4-FFF2-40B4-BE49-F238E27FC236}">
                <a16:creationId xmlns:a16="http://schemas.microsoft.com/office/drawing/2014/main" id="{1D466E66-D3E0-4641-A380-154526E6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610" y="10064594"/>
            <a:ext cx="166269" cy="137763"/>
          </a:xfrm>
          <a:custGeom>
            <a:avLst/>
            <a:gdLst>
              <a:gd name="T0" fmla="*/ 42213 w 154"/>
              <a:gd name="T1" fmla="*/ 42412 h 127"/>
              <a:gd name="T2" fmla="*/ 42213 w 154"/>
              <a:gd name="T3" fmla="*/ 42412 h 127"/>
              <a:gd name="T4" fmla="*/ 55202 w 154"/>
              <a:gd name="T5" fmla="*/ 29362 h 127"/>
              <a:gd name="T6" fmla="*/ 29225 w 154"/>
              <a:gd name="T7" fmla="*/ 3262 h 127"/>
              <a:gd name="T8" fmla="*/ 22730 w 154"/>
              <a:gd name="T9" fmla="*/ 0 h 127"/>
              <a:gd name="T10" fmla="*/ 12989 w 154"/>
              <a:gd name="T11" fmla="*/ 6525 h 127"/>
              <a:gd name="T12" fmla="*/ 3247 w 154"/>
              <a:gd name="T13" fmla="*/ 32625 h 127"/>
              <a:gd name="T14" fmla="*/ 6494 w 154"/>
              <a:gd name="T15" fmla="*/ 42412 h 127"/>
              <a:gd name="T16" fmla="*/ 6494 w 154"/>
              <a:gd name="T17" fmla="*/ 42412 h 127"/>
              <a:gd name="T18" fmla="*/ 16236 w 154"/>
              <a:gd name="T19" fmla="*/ 39150 h 127"/>
              <a:gd name="T20" fmla="*/ 25978 w 154"/>
              <a:gd name="T21" fmla="*/ 22837 h 127"/>
              <a:gd name="T22" fmla="*/ 42213 w 154"/>
              <a:gd name="T23" fmla="*/ 42412 h 127"/>
              <a:gd name="T24" fmla="*/ 16236 w 154"/>
              <a:gd name="T25" fmla="*/ 16312 h 127"/>
              <a:gd name="T26" fmla="*/ 16236 w 154"/>
              <a:gd name="T27" fmla="*/ 16312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7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63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18" y="117"/>
                </a:cubicBezTo>
                <a:cubicBezTo>
                  <a:pt x="27" y="126"/>
                  <a:pt x="45" y="117"/>
                  <a:pt x="45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75">
            <a:extLst>
              <a:ext uri="{FF2B5EF4-FFF2-40B4-BE49-F238E27FC236}">
                <a16:creationId xmlns:a16="http://schemas.microsoft.com/office/drawing/2014/main" id="{924C7E33-0555-0942-B489-6B0536871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610" y="10140602"/>
            <a:ext cx="232776" cy="166266"/>
          </a:xfrm>
          <a:custGeom>
            <a:avLst/>
            <a:gdLst>
              <a:gd name="T0" fmla="*/ 44960 w 218"/>
              <a:gd name="T1" fmla="*/ 55201 h 154"/>
              <a:gd name="T2" fmla="*/ 44960 w 218"/>
              <a:gd name="T3" fmla="*/ 55201 h 154"/>
              <a:gd name="T4" fmla="*/ 44960 w 218"/>
              <a:gd name="T5" fmla="*/ 55201 h 154"/>
              <a:gd name="T6" fmla="*/ 58163 w 218"/>
              <a:gd name="T7" fmla="*/ 49068 h 154"/>
              <a:gd name="T8" fmla="*/ 77431 w 218"/>
              <a:gd name="T9" fmla="*/ 25977 h 154"/>
              <a:gd name="T10" fmla="*/ 54594 w 218"/>
              <a:gd name="T11" fmla="*/ 3247 h 154"/>
              <a:gd name="T12" fmla="*/ 41749 w 218"/>
              <a:gd name="T13" fmla="*/ 16236 h 154"/>
              <a:gd name="T14" fmla="*/ 54594 w 218"/>
              <a:gd name="T15" fmla="*/ 25977 h 154"/>
              <a:gd name="T16" fmla="*/ 44960 w 218"/>
              <a:gd name="T17" fmla="*/ 35718 h 154"/>
              <a:gd name="T18" fmla="*/ 16057 w 218"/>
              <a:gd name="T19" fmla="*/ 3247 h 154"/>
              <a:gd name="T20" fmla="*/ 3211 w 218"/>
              <a:gd name="T21" fmla="*/ 3247 h 154"/>
              <a:gd name="T22" fmla="*/ 3211 w 218"/>
              <a:gd name="T23" fmla="*/ 3247 h 154"/>
              <a:gd name="T24" fmla="*/ 3211 w 218"/>
              <a:gd name="T25" fmla="*/ 16236 h 154"/>
              <a:gd name="T26" fmla="*/ 35326 w 218"/>
              <a:gd name="T27" fmla="*/ 49068 h 154"/>
              <a:gd name="T28" fmla="*/ 44960 w 218"/>
              <a:gd name="T29" fmla="*/ 55201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54">
                <a:moveTo>
                  <a:pt x="126" y="153"/>
                </a:moveTo>
                <a:lnTo>
                  <a:pt x="126" y="153"/>
                </a:lnTo>
                <a:cubicBezTo>
                  <a:pt x="144" y="153"/>
                  <a:pt x="153" y="145"/>
                  <a:pt x="163" y="136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8"/>
                  <a:pt x="0" y="36"/>
                  <a:pt x="9" y="45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8" y="145"/>
                  <a:pt x="117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76">
            <a:extLst>
              <a:ext uri="{FF2B5EF4-FFF2-40B4-BE49-F238E27FC236}">
                <a16:creationId xmlns:a16="http://schemas.microsoft.com/office/drawing/2014/main" id="{82481507-4651-EC44-A632-0E5FA61B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90" y="10373375"/>
            <a:ext cx="128262" cy="38004"/>
          </a:xfrm>
          <a:custGeom>
            <a:avLst/>
            <a:gdLst>
              <a:gd name="T0" fmla="*/ 0 w 118"/>
              <a:gd name="T1" fmla="*/ 6178 h 37"/>
              <a:gd name="T2" fmla="*/ 0 w 118"/>
              <a:gd name="T3" fmla="*/ 6178 h 37"/>
              <a:gd name="T4" fmla="*/ 0 w 118"/>
              <a:gd name="T5" fmla="*/ 6178 h 37"/>
              <a:gd name="T6" fmla="*/ 6538 w 118"/>
              <a:gd name="T7" fmla="*/ 0 h 37"/>
              <a:gd name="T8" fmla="*/ 35960 w 118"/>
              <a:gd name="T9" fmla="*/ 0 h 37"/>
              <a:gd name="T10" fmla="*/ 42499 w 118"/>
              <a:gd name="T11" fmla="*/ 6178 h 37"/>
              <a:gd name="T12" fmla="*/ 42499 w 118"/>
              <a:gd name="T13" fmla="*/ 6178 h 37"/>
              <a:gd name="T14" fmla="*/ 35960 w 118"/>
              <a:gd name="T15" fmla="*/ 12357 h 37"/>
              <a:gd name="T16" fmla="*/ 6538 w 118"/>
              <a:gd name="T17" fmla="*/ 12357 h 37"/>
              <a:gd name="T18" fmla="*/ 0 w 118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36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77">
            <a:extLst>
              <a:ext uri="{FF2B5EF4-FFF2-40B4-BE49-F238E27FC236}">
                <a16:creationId xmlns:a16="http://schemas.microsoft.com/office/drawing/2014/main" id="{4649AFCA-7885-D24B-97A8-80ABB3F6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80" y="10392377"/>
            <a:ext cx="38004" cy="294532"/>
          </a:xfrm>
          <a:custGeom>
            <a:avLst/>
            <a:gdLst>
              <a:gd name="T0" fmla="*/ 12357 w 37"/>
              <a:gd name="T1" fmla="*/ 98063 h 272"/>
              <a:gd name="T2" fmla="*/ 12357 w 37"/>
              <a:gd name="T3" fmla="*/ 98063 h 272"/>
              <a:gd name="T4" fmla="*/ 0 w 37"/>
              <a:gd name="T5" fmla="*/ 98063 h 272"/>
              <a:gd name="T6" fmla="*/ 0 w 37"/>
              <a:gd name="T7" fmla="*/ 6513 h 272"/>
              <a:gd name="T8" fmla="*/ 6178 w 37"/>
              <a:gd name="T9" fmla="*/ 0 h 272"/>
              <a:gd name="T10" fmla="*/ 6178 w 37"/>
              <a:gd name="T11" fmla="*/ 0 h 272"/>
              <a:gd name="T12" fmla="*/ 12357 w 37"/>
              <a:gd name="T13" fmla="*/ 6513 h 272"/>
              <a:gd name="T14" fmla="*/ 12357 w 37"/>
              <a:gd name="T15" fmla="*/ 98063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72">
                <a:moveTo>
                  <a:pt x="36" y="271"/>
                </a:moveTo>
                <a:lnTo>
                  <a:pt x="36" y="271"/>
                </a:lnTo>
                <a:cubicBezTo>
                  <a:pt x="0" y="271"/>
                  <a:pt x="0" y="271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26" y="0"/>
                  <a:pt x="36" y="0"/>
                  <a:pt x="36" y="18"/>
                </a:cubicBezTo>
                <a:lnTo>
                  <a:pt x="36" y="2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78">
            <a:extLst>
              <a:ext uri="{FF2B5EF4-FFF2-40B4-BE49-F238E27FC236}">
                <a16:creationId xmlns:a16="http://schemas.microsoft.com/office/drawing/2014/main" id="{2C6636E0-2651-6445-AA84-129B5DDE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367" y="7162031"/>
            <a:ext cx="204273" cy="232776"/>
          </a:xfrm>
          <a:custGeom>
            <a:avLst/>
            <a:gdLst>
              <a:gd name="T0" fmla="*/ 3217 w 191"/>
              <a:gd name="T1" fmla="*/ 74220 h 218"/>
              <a:gd name="T2" fmla="*/ 3217 w 191"/>
              <a:gd name="T3" fmla="*/ 74220 h 218"/>
              <a:gd name="T4" fmla="*/ 3217 w 191"/>
              <a:gd name="T5" fmla="*/ 74220 h 218"/>
              <a:gd name="T6" fmla="*/ 0 w 191"/>
              <a:gd name="T7" fmla="*/ 67797 h 218"/>
              <a:gd name="T8" fmla="*/ 58256 w 191"/>
              <a:gd name="T9" fmla="*/ 3211 h 218"/>
              <a:gd name="T10" fmla="*/ 67906 w 191"/>
              <a:gd name="T11" fmla="*/ 3211 h 218"/>
              <a:gd name="T12" fmla="*/ 67906 w 191"/>
              <a:gd name="T13" fmla="*/ 3211 h 218"/>
              <a:gd name="T14" fmla="*/ 67906 w 191"/>
              <a:gd name="T15" fmla="*/ 9634 h 218"/>
              <a:gd name="T16" fmla="*/ 10007 w 191"/>
              <a:gd name="T17" fmla="*/ 74220 h 218"/>
              <a:gd name="T18" fmla="*/ 3217 w 191"/>
              <a:gd name="T19" fmla="*/ 7422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218">
                <a:moveTo>
                  <a:pt x="9" y="208"/>
                </a:moveTo>
                <a:lnTo>
                  <a:pt x="9" y="208"/>
                </a:lnTo>
                <a:cubicBezTo>
                  <a:pt x="0" y="208"/>
                  <a:pt x="0" y="190"/>
                  <a:pt x="0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63" y="0"/>
                  <a:pt x="181" y="0"/>
                  <a:pt x="190" y="9"/>
                </a:cubicBezTo>
                <a:lnTo>
                  <a:pt x="190" y="27"/>
                </a:lnTo>
                <a:cubicBezTo>
                  <a:pt x="28" y="208"/>
                  <a:pt x="28" y="208"/>
                  <a:pt x="28" y="208"/>
                </a:cubicBezTo>
                <a:cubicBezTo>
                  <a:pt x="28" y="217"/>
                  <a:pt x="9" y="217"/>
                  <a:pt x="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79">
            <a:extLst>
              <a:ext uri="{FF2B5EF4-FFF2-40B4-BE49-F238E27FC236}">
                <a16:creationId xmlns:a16="http://schemas.microsoft.com/office/drawing/2014/main" id="{C789C039-7ACD-C144-BF77-6CF7B83F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31" y="7290296"/>
            <a:ext cx="128262" cy="137763"/>
          </a:xfrm>
          <a:custGeom>
            <a:avLst/>
            <a:gdLst>
              <a:gd name="T0" fmla="*/ 22884 w 118"/>
              <a:gd name="T1" fmla="*/ 45675 h 127"/>
              <a:gd name="T2" fmla="*/ 22884 w 118"/>
              <a:gd name="T3" fmla="*/ 45675 h 127"/>
              <a:gd name="T4" fmla="*/ 0 w 118"/>
              <a:gd name="T5" fmla="*/ 22837 h 127"/>
              <a:gd name="T6" fmla="*/ 22884 w 118"/>
              <a:gd name="T7" fmla="*/ 0 h 127"/>
              <a:gd name="T8" fmla="*/ 42499 w 118"/>
              <a:gd name="T9" fmla="*/ 22837 h 127"/>
              <a:gd name="T10" fmla="*/ 22884 w 118"/>
              <a:gd name="T11" fmla="*/ 45675 h 127"/>
              <a:gd name="T12" fmla="*/ 22884 w 118"/>
              <a:gd name="T13" fmla="*/ 13050 h 127"/>
              <a:gd name="T14" fmla="*/ 22884 w 118"/>
              <a:gd name="T15" fmla="*/ 13050 h 127"/>
              <a:gd name="T16" fmla="*/ 13077 w 118"/>
              <a:gd name="T17" fmla="*/ 22837 h 127"/>
              <a:gd name="T18" fmla="*/ 22884 w 118"/>
              <a:gd name="T19" fmla="*/ 32625 h 127"/>
              <a:gd name="T20" fmla="*/ 29422 w 118"/>
              <a:gd name="T21" fmla="*/ 22837 h 127"/>
              <a:gd name="T22" fmla="*/ 22884 w 118"/>
              <a:gd name="T23" fmla="*/ 13050 h 1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8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9"/>
                  <a:pt x="90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45" y="90"/>
                  <a:pt x="63" y="90"/>
                </a:cubicBezTo>
                <a:cubicBezTo>
                  <a:pt x="72" y="90"/>
                  <a:pt x="81" y="72"/>
                  <a:pt x="81" y="63"/>
                </a:cubicBezTo>
                <a:cubicBezTo>
                  <a:pt x="81" y="54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80">
            <a:extLst>
              <a:ext uri="{FF2B5EF4-FFF2-40B4-BE49-F238E27FC236}">
                <a16:creationId xmlns:a16="http://schemas.microsoft.com/office/drawing/2014/main" id="{97A6DE8E-13A6-A54D-B754-89E2A5AE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363" y="7143029"/>
            <a:ext cx="128265" cy="128265"/>
          </a:xfrm>
          <a:custGeom>
            <a:avLst/>
            <a:gdLst>
              <a:gd name="T0" fmla="*/ 19811 w 119"/>
              <a:gd name="T1" fmla="*/ 42500 h 118"/>
              <a:gd name="T2" fmla="*/ 19811 w 119"/>
              <a:gd name="T3" fmla="*/ 42500 h 118"/>
              <a:gd name="T4" fmla="*/ 0 w 119"/>
              <a:gd name="T5" fmla="*/ 19615 h 118"/>
              <a:gd name="T6" fmla="*/ 19811 w 119"/>
              <a:gd name="T7" fmla="*/ 0 h 118"/>
              <a:gd name="T8" fmla="*/ 42503 w 119"/>
              <a:gd name="T9" fmla="*/ 19615 h 118"/>
              <a:gd name="T10" fmla="*/ 19811 w 119"/>
              <a:gd name="T11" fmla="*/ 42500 h 118"/>
              <a:gd name="T12" fmla="*/ 19811 w 119"/>
              <a:gd name="T13" fmla="*/ 13077 h 118"/>
              <a:gd name="T14" fmla="*/ 19811 w 119"/>
              <a:gd name="T15" fmla="*/ 13077 h 118"/>
              <a:gd name="T16" fmla="*/ 12967 w 119"/>
              <a:gd name="T17" fmla="*/ 19615 h 118"/>
              <a:gd name="T18" fmla="*/ 19811 w 119"/>
              <a:gd name="T19" fmla="*/ 29423 h 118"/>
              <a:gd name="T20" fmla="*/ 29536 w 119"/>
              <a:gd name="T21" fmla="*/ 19615 h 118"/>
              <a:gd name="T22" fmla="*/ 19811 w 119"/>
              <a:gd name="T23" fmla="*/ 13077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18">
                <a:moveTo>
                  <a:pt x="55" y="117"/>
                </a:moveTo>
                <a:lnTo>
                  <a:pt x="55" y="117"/>
                </a:lnTo>
                <a:cubicBezTo>
                  <a:pt x="28" y="117"/>
                  <a:pt x="0" y="91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1"/>
                  <a:pt x="91" y="117"/>
                  <a:pt x="55" y="117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5" y="81"/>
                </a:cubicBezTo>
                <a:cubicBezTo>
                  <a:pt x="73" y="81"/>
                  <a:pt x="82" y="72"/>
                  <a:pt x="82" y="54"/>
                </a:cubicBezTo>
                <a:cubicBezTo>
                  <a:pt x="82" y="45"/>
                  <a:pt x="73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81">
            <a:extLst>
              <a:ext uri="{FF2B5EF4-FFF2-40B4-BE49-F238E27FC236}">
                <a16:creationId xmlns:a16="http://schemas.microsoft.com/office/drawing/2014/main" id="{863D6B08-3227-1D44-9221-97935F04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854" y="7105025"/>
            <a:ext cx="28503" cy="38004"/>
          </a:xfrm>
          <a:custGeom>
            <a:avLst/>
            <a:gdLst>
              <a:gd name="T0" fmla="*/ 9185 w 28"/>
              <a:gd name="T1" fmla="*/ 12357 h 37"/>
              <a:gd name="T2" fmla="*/ 0 w 28"/>
              <a:gd name="T3" fmla="*/ 12357 h 37"/>
              <a:gd name="T4" fmla="*/ 0 w 28"/>
              <a:gd name="T5" fmla="*/ 0 h 37"/>
              <a:gd name="T6" fmla="*/ 9185 w 28"/>
              <a:gd name="T7" fmla="*/ 0 h 37"/>
              <a:gd name="T8" fmla="*/ 9185 w 28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82">
            <a:extLst>
              <a:ext uri="{FF2B5EF4-FFF2-40B4-BE49-F238E27FC236}">
                <a16:creationId xmlns:a16="http://schemas.microsoft.com/office/drawing/2014/main" id="{69247C17-EEE9-7D41-BCAF-0C1CDEBA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854" y="7181033"/>
            <a:ext cx="28503" cy="80760"/>
          </a:xfrm>
          <a:custGeom>
            <a:avLst/>
            <a:gdLst>
              <a:gd name="T0" fmla="*/ 9185 w 28"/>
              <a:gd name="T1" fmla="*/ 26618 h 73"/>
              <a:gd name="T2" fmla="*/ 0 w 28"/>
              <a:gd name="T3" fmla="*/ 26618 h 73"/>
              <a:gd name="T4" fmla="*/ 0 w 28"/>
              <a:gd name="T5" fmla="*/ 0 h 73"/>
              <a:gd name="T6" fmla="*/ 9185 w 28"/>
              <a:gd name="T7" fmla="*/ 0 h 73"/>
              <a:gd name="T8" fmla="*/ 9185 w 28"/>
              <a:gd name="T9" fmla="*/ 26618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83">
            <a:extLst>
              <a:ext uri="{FF2B5EF4-FFF2-40B4-BE49-F238E27FC236}">
                <a16:creationId xmlns:a16="http://schemas.microsoft.com/office/drawing/2014/main" id="{F388E572-6708-3443-AD42-93A23AF3B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854" y="7299797"/>
            <a:ext cx="28503" cy="80757"/>
          </a:xfrm>
          <a:custGeom>
            <a:avLst/>
            <a:gdLst>
              <a:gd name="T0" fmla="*/ 9185 w 28"/>
              <a:gd name="T1" fmla="*/ 26617 h 73"/>
              <a:gd name="T2" fmla="*/ 0 w 28"/>
              <a:gd name="T3" fmla="*/ 26617 h 73"/>
              <a:gd name="T4" fmla="*/ 0 w 28"/>
              <a:gd name="T5" fmla="*/ 0 h 73"/>
              <a:gd name="T6" fmla="*/ 9185 w 28"/>
              <a:gd name="T7" fmla="*/ 0 h 73"/>
              <a:gd name="T8" fmla="*/ 9185 w 28"/>
              <a:gd name="T9" fmla="*/ 2661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84">
            <a:extLst>
              <a:ext uri="{FF2B5EF4-FFF2-40B4-BE49-F238E27FC236}">
                <a16:creationId xmlns:a16="http://schemas.microsoft.com/office/drawing/2014/main" id="{A1D81AC0-DA91-0F41-8E15-33E64C88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854" y="7404309"/>
            <a:ext cx="28503" cy="57006"/>
          </a:xfrm>
          <a:custGeom>
            <a:avLst/>
            <a:gdLst>
              <a:gd name="T0" fmla="*/ 9185 w 28"/>
              <a:gd name="T1" fmla="*/ 18704 h 55"/>
              <a:gd name="T2" fmla="*/ 0 w 28"/>
              <a:gd name="T3" fmla="*/ 18704 h 55"/>
              <a:gd name="T4" fmla="*/ 0 w 28"/>
              <a:gd name="T5" fmla="*/ 0 h 55"/>
              <a:gd name="T6" fmla="*/ 9185 w 28"/>
              <a:gd name="T7" fmla="*/ 0 h 55"/>
              <a:gd name="T8" fmla="*/ 9185 w 2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85">
            <a:extLst>
              <a:ext uri="{FF2B5EF4-FFF2-40B4-BE49-F238E27FC236}">
                <a16:creationId xmlns:a16="http://schemas.microsoft.com/office/drawing/2014/main" id="{69752741-5208-A449-989A-5F4B226D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586" y="7033769"/>
            <a:ext cx="646069" cy="489301"/>
          </a:xfrm>
          <a:custGeom>
            <a:avLst/>
            <a:gdLst>
              <a:gd name="T0" fmla="*/ 192794 w 598"/>
              <a:gd name="T1" fmla="*/ 163150 h 452"/>
              <a:gd name="T2" fmla="*/ 192794 w 598"/>
              <a:gd name="T3" fmla="*/ 163150 h 452"/>
              <a:gd name="T4" fmla="*/ 6860 w 598"/>
              <a:gd name="T5" fmla="*/ 163150 h 452"/>
              <a:gd name="T6" fmla="*/ 0 w 598"/>
              <a:gd name="T7" fmla="*/ 153383 h 452"/>
              <a:gd name="T8" fmla="*/ 0 w 598"/>
              <a:gd name="T9" fmla="*/ 117569 h 452"/>
              <a:gd name="T10" fmla="*/ 6860 w 598"/>
              <a:gd name="T11" fmla="*/ 107802 h 452"/>
              <a:gd name="T12" fmla="*/ 29605 w 598"/>
              <a:gd name="T13" fmla="*/ 81756 h 452"/>
              <a:gd name="T14" fmla="*/ 6860 w 598"/>
              <a:gd name="T15" fmla="*/ 55348 h 452"/>
              <a:gd name="T16" fmla="*/ 0 w 598"/>
              <a:gd name="T17" fmla="*/ 45581 h 452"/>
              <a:gd name="T18" fmla="*/ 0 w 598"/>
              <a:gd name="T19" fmla="*/ 9767 h 452"/>
              <a:gd name="T20" fmla="*/ 6860 w 598"/>
              <a:gd name="T21" fmla="*/ 0 h 452"/>
              <a:gd name="T22" fmla="*/ 192794 w 598"/>
              <a:gd name="T23" fmla="*/ 0 h 452"/>
              <a:gd name="T24" fmla="*/ 215539 w 598"/>
              <a:gd name="T25" fmla="*/ 26046 h 452"/>
              <a:gd name="T26" fmla="*/ 215539 w 598"/>
              <a:gd name="T27" fmla="*/ 137104 h 452"/>
              <a:gd name="T28" fmla="*/ 192794 w 598"/>
              <a:gd name="T29" fmla="*/ 163150 h 452"/>
              <a:gd name="T30" fmla="*/ 16247 w 598"/>
              <a:gd name="T31" fmla="*/ 143616 h 452"/>
              <a:gd name="T32" fmla="*/ 16247 w 598"/>
              <a:gd name="T33" fmla="*/ 143616 h 452"/>
              <a:gd name="T34" fmla="*/ 192794 w 598"/>
              <a:gd name="T35" fmla="*/ 143616 h 452"/>
              <a:gd name="T36" fmla="*/ 198931 w 598"/>
              <a:gd name="T37" fmla="*/ 137104 h 452"/>
              <a:gd name="T38" fmla="*/ 198931 w 598"/>
              <a:gd name="T39" fmla="*/ 26046 h 452"/>
              <a:gd name="T40" fmla="*/ 192794 w 598"/>
              <a:gd name="T41" fmla="*/ 19535 h 452"/>
              <a:gd name="T42" fmla="*/ 16247 w 598"/>
              <a:gd name="T43" fmla="*/ 19535 h 452"/>
              <a:gd name="T44" fmla="*/ 16247 w 598"/>
              <a:gd name="T45" fmla="*/ 39069 h 452"/>
              <a:gd name="T46" fmla="*/ 49101 w 598"/>
              <a:gd name="T47" fmla="*/ 81756 h 452"/>
              <a:gd name="T48" fmla="*/ 16247 w 598"/>
              <a:gd name="T49" fmla="*/ 124081 h 452"/>
              <a:gd name="T50" fmla="*/ 16247 w 598"/>
              <a:gd name="T51" fmla="*/ 143616 h 4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98" h="452">
                <a:moveTo>
                  <a:pt x="534" y="451"/>
                </a:moveTo>
                <a:lnTo>
                  <a:pt x="534" y="451"/>
                </a:lnTo>
                <a:cubicBezTo>
                  <a:pt x="19" y="451"/>
                  <a:pt x="19" y="451"/>
                  <a:pt x="19" y="451"/>
                </a:cubicBezTo>
                <a:cubicBezTo>
                  <a:pt x="9" y="451"/>
                  <a:pt x="0" y="433"/>
                  <a:pt x="0" y="424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9" y="298"/>
                  <a:pt x="19" y="298"/>
                </a:cubicBezTo>
                <a:cubicBezTo>
                  <a:pt x="55" y="289"/>
                  <a:pt x="82" y="262"/>
                  <a:pt x="82" y="226"/>
                </a:cubicBezTo>
                <a:cubicBezTo>
                  <a:pt x="82" y="190"/>
                  <a:pt x="55" y="153"/>
                  <a:pt x="19" y="153"/>
                </a:cubicBezTo>
                <a:cubicBezTo>
                  <a:pt x="9" y="153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70" y="0"/>
                  <a:pt x="597" y="36"/>
                  <a:pt x="597" y="72"/>
                </a:cubicBezTo>
                <a:cubicBezTo>
                  <a:pt x="597" y="379"/>
                  <a:pt x="597" y="379"/>
                  <a:pt x="597" y="379"/>
                </a:cubicBezTo>
                <a:cubicBezTo>
                  <a:pt x="597" y="415"/>
                  <a:pt x="570" y="451"/>
                  <a:pt x="534" y="451"/>
                </a:cubicBezTo>
                <a:close/>
                <a:moveTo>
                  <a:pt x="45" y="397"/>
                </a:moveTo>
                <a:lnTo>
                  <a:pt x="45" y="397"/>
                </a:lnTo>
                <a:cubicBezTo>
                  <a:pt x="534" y="397"/>
                  <a:pt x="534" y="397"/>
                  <a:pt x="534" y="397"/>
                </a:cubicBezTo>
                <a:cubicBezTo>
                  <a:pt x="542" y="397"/>
                  <a:pt x="551" y="388"/>
                  <a:pt x="551" y="379"/>
                </a:cubicBezTo>
                <a:cubicBezTo>
                  <a:pt x="551" y="72"/>
                  <a:pt x="551" y="72"/>
                  <a:pt x="551" y="72"/>
                </a:cubicBezTo>
                <a:cubicBezTo>
                  <a:pt x="551" y="63"/>
                  <a:pt x="542" y="54"/>
                  <a:pt x="53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0" y="126"/>
                  <a:pt x="136" y="171"/>
                  <a:pt x="136" y="226"/>
                </a:cubicBezTo>
                <a:cubicBezTo>
                  <a:pt x="136" y="280"/>
                  <a:pt x="100" y="325"/>
                  <a:pt x="45" y="343"/>
                </a:cubicBezTo>
                <a:lnTo>
                  <a:pt x="45" y="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86">
            <a:extLst>
              <a:ext uri="{FF2B5EF4-FFF2-40B4-BE49-F238E27FC236}">
                <a16:creationId xmlns:a16="http://schemas.microsoft.com/office/drawing/2014/main" id="{7D4209CF-FF69-414F-BB70-584ED32B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376" y="8183392"/>
            <a:ext cx="427546" cy="47505"/>
          </a:xfrm>
          <a:custGeom>
            <a:avLst/>
            <a:gdLst>
              <a:gd name="T0" fmla="*/ 142517 w 399"/>
              <a:gd name="T1" fmla="*/ 15530 h 46"/>
              <a:gd name="T2" fmla="*/ 0 w 399"/>
              <a:gd name="T3" fmla="*/ 15530 h 46"/>
              <a:gd name="T4" fmla="*/ 0 w 399"/>
              <a:gd name="T5" fmla="*/ 0 h 46"/>
              <a:gd name="T6" fmla="*/ 142517 w 399"/>
              <a:gd name="T7" fmla="*/ 0 h 46"/>
              <a:gd name="T8" fmla="*/ 142517 w 399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9" h="46">
                <a:moveTo>
                  <a:pt x="398" y="45"/>
                </a:moveTo>
                <a:lnTo>
                  <a:pt x="0" y="45"/>
                </a:lnTo>
                <a:lnTo>
                  <a:pt x="0" y="0"/>
                </a:lnTo>
                <a:lnTo>
                  <a:pt x="398" y="0"/>
                </a:lnTo>
                <a:lnTo>
                  <a:pt x="39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387">
            <a:extLst>
              <a:ext uri="{FF2B5EF4-FFF2-40B4-BE49-F238E27FC236}">
                <a16:creationId xmlns:a16="http://schemas.microsoft.com/office/drawing/2014/main" id="{59B43B97-7BC4-C847-9FDC-19E193D8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866" y="7637082"/>
            <a:ext cx="593815" cy="593815"/>
          </a:xfrm>
          <a:custGeom>
            <a:avLst/>
            <a:gdLst>
              <a:gd name="T0" fmla="*/ 172195 w 552"/>
              <a:gd name="T1" fmla="*/ 198079 h 552"/>
              <a:gd name="T2" fmla="*/ 172195 w 552"/>
              <a:gd name="T3" fmla="*/ 198079 h 552"/>
              <a:gd name="T4" fmla="*/ 172195 w 552"/>
              <a:gd name="T5" fmla="*/ 181902 h 552"/>
              <a:gd name="T6" fmla="*/ 181902 w 552"/>
              <a:gd name="T7" fmla="*/ 172195 h 552"/>
              <a:gd name="T8" fmla="*/ 181902 w 552"/>
              <a:gd name="T9" fmla="*/ 156018 h 552"/>
              <a:gd name="T10" fmla="*/ 64708 w 552"/>
              <a:gd name="T11" fmla="*/ 156018 h 552"/>
              <a:gd name="T12" fmla="*/ 64708 w 552"/>
              <a:gd name="T13" fmla="*/ 168960 h 552"/>
              <a:gd name="T14" fmla="*/ 32354 w 552"/>
              <a:gd name="T15" fmla="*/ 198079 h 552"/>
              <a:gd name="T16" fmla="*/ 0 w 552"/>
              <a:gd name="T17" fmla="*/ 168960 h 552"/>
              <a:gd name="T18" fmla="*/ 0 w 552"/>
              <a:gd name="T19" fmla="*/ 12942 h 552"/>
              <a:gd name="T20" fmla="*/ 12942 w 552"/>
              <a:gd name="T21" fmla="*/ 0 h 552"/>
              <a:gd name="T22" fmla="*/ 152423 w 552"/>
              <a:gd name="T23" fmla="*/ 0 h 552"/>
              <a:gd name="T24" fmla="*/ 168960 w 552"/>
              <a:gd name="T25" fmla="*/ 12942 h 552"/>
              <a:gd name="T26" fmla="*/ 168960 w 552"/>
              <a:gd name="T27" fmla="*/ 139482 h 552"/>
              <a:gd name="T28" fmla="*/ 188372 w 552"/>
              <a:gd name="T29" fmla="*/ 139482 h 552"/>
              <a:gd name="T30" fmla="*/ 198079 w 552"/>
              <a:gd name="T31" fmla="*/ 149188 h 552"/>
              <a:gd name="T32" fmla="*/ 198079 w 552"/>
              <a:gd name="T33" fmla="*/ 172195 h 552"/>
              <a:gd name="T34" fmla="*/ 172195 w 552"/>
              <a:gd name="T35" fmla="*/ 198079 h 552"/>
              <a:gd name="T36" fmla="*/ 16177 w 552"/>
              <a:gd name="T37" fmla="*/ 16177 h 552"/>
              <a:gd name="T38" fmla="*/ 16177 w 552"/>
              <a:gd name="T39" fmla="*/ 16177 h 552"/>
              <a:gd name="T40" fmla="*/ 16177 w 552"/>
              <a:gd name="T41" fmla="*/ 168960 h 552"/>
              <a:gd name="T42" fmla="*/ 32354 w 552"/>
              <a:gd name="T43" fmla="*/ 181902 h 552"/>
              <a:gd name="T44" fmla="*/ 45296 w 552"/>
              <a:gd name="T45" fmla="*/ 168960 h 552"/>
              <a:gd name="T46" fmla="*/ 45296 w 552"/>
              <a:gd name="T47" fmla="*/ 149188 h 552"/>
              <a:gd name="T48" fmla="*/ 55002 w 552"/>
              <a:gd name="T49" fmla="*/ 139482 h 552"/>
              <a:gd name="T50" fmla="*/ 149188 w 552"/>
              <a:gd name="T51" fmla="*/ 139482 h 552"/>
              <a:gd name="T52" fmla="*/ 149188 w 552"/>
              <a:gd name="T53" fmla="*/ 16177 h 552"/>
              <a:gd name="T54" fmla="*/ 16177 w 552"/>
              <a:gd name="T55" fmla="*/ 16177 h 5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2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0" y="434"/>
                  <a:pt x="180" y="434"/>
                  <a:pt x="180" y="434"/>
                </a:cubicBezTo>
                <a:cubicBezTo>
                  <a:pt x="180" y="470"/>
                  <a:pt x="180" y="470"/>
                  <a:pt x="180" y="470"/>
                </a:cubicBezTo>
                <a:cubicBezTo>
                  <a:pt x="180" y="515"/>
                  <a:pt x="135" y="551"/>
                  <a:pt x="90" y="551"/>
                </a:cubicBezTo>
                <a:cubicBezTo>
                  <a:pt x="36" y="551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1" y="0"/>
                  <a:pt x="470" y="18"/>
                  <a:pt x="470" y="36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524" y="388"/>
                  <a:pt x="524" y="388"/>
                  <a:pt x="524" y="388"/>
                </a:cubicBezTo>
                <a:cubicBezTo>
                  <a:pt x="542" y="388"/>
                  <a:pt x="551" y="397"/>
                  <a:pt x="551" y="415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51"/>
                  <a:pt x="479" y="551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8" y="506"/>
                  <a:pt x="126" y="488"/>
                  <a:pt x="126" y="470"/>
                </a:cubicBezTo>
                <a:cubicBezTo>
                  <a:pt x="126" y="415"/>
                  <a:pt x="126" y="415"/>
                  <a:pt x="126" y="415"/>
                </a:cubicBezTo>
                <a:cubicBezTo>
                  <a:pt x="126" y="397"/>
                  <a:pt x="135" y="388"/>
                  <a:pt x="153" y="388"/>
                </a:cubicBezTo>
                <a:cubicBezTo>
                  <a:pt x="415" y="388"/>
                  <a:pt x="415" y="388"/>
                  <a:pt x="415" y="388"/>
                </a:cubicBezTo>
                <a:cubicBezTo>
                  <a:pt x="415" y="45"/>
                  <a:pt x="415" y="45"/>
                  <a:pt x="415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388">
            <a:extLst>
              <a:ext uri="{FF2B5EF4-FFF2-40B4-BE49-F238E27FC236}">
                <a16:creationId xmlns:a16="http://schemas.microsoft.com/office/drawing/2014/main" id="{F7F62EE2-9F27-1140-9BE5-F01E3103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879" y="7784349"/>
            <a:ext cx="256527" cy="42753"/>
          </a:xfrm>
          <a:custGeom>
            <a:avLst/>
            <a:gdLst>
              <a:gd name="T0" fmla="*/ 78823 w 236"/>
              <a:gd name="T1" fmla="*/ 13911 h 38"/>
              <a:gd name="T2" fmla="*/ 78823 w 236"/>
              <a:gd name="T3" fmla="*/ 13911 h 38"/>
              <a:gd name="T4" fmla="*/ 6538 w 236"/>
              <a:gd name="T5" fmla="*/ 13911 h 38"/>
              <a:gd name="T6" fmla="*/ 0 w 236"/>
              <a:gd name="T7" fmla="*/ 6768 h 38"/>
              <a:gd name="T8" fmla="*/ 0 w 236"/>
              <a:gd name="T9" fmla="*/ 6768 h 38"/>
              <a:gd name="T10" fmla="*/ 6538 w 236"/>
              <a:gd name="T11" fmla="*/ 0 h 38"/>
              <a:gd name="T12" fmla="*/ 78823 w 236"/>
              <a:gd name="T13" fmla="*/ 0 h 38"/>
              <a:gd name="T14" fmla="*/ 85362 w 236"/>
              <a:gd name="T15" fmla="*/ 6768 h 38"/>
              <a:gd name="T16" fmla="*/ 85362 w 236"/>
              <a:gd name="T17" fmla="*/ 6768 h 38"/>
              <a:gd name="T18" fmla="*/ 78823 w 236"/>
              <a:gd name="T19" fmla="*/ 13911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9"/>
                  <a:pt x="235" y="18"/>
                </a:cubicBezTo>
                <a:cubicBezTo>
                  <a:pt x="235" y="27"/>
                  <a:pt x="235" y="37"/>
                  <a:pt x="217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389">
            <a:extLst>
              <a:ext uri="{FF2B5EF4-FFF2-40B4-BE49-F238E27FC236}">
                <a16:creationId xmlns:a16="http://schemas.microsoft.com/office/drawing/2014/main" id="{54775249-64A8-4C41-841C-E7267354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879" y="7865106"/>
            <a:ext cx="256527" cy="38004"/>
          </a:xfrm>
          <a:custGeom>
            <a:avLst/>
            <a:gdLst>
              <a:gd name="T0" fmla="*/ 78823 w 236"/>
              <a:gd name="T1" fmla="*/ 12357 h 37"/>
              <a:gd name="T2" fmla="*/ 78823 w 236"/>
              <a:gd name="T3" fmla="*/ 12357 h 37"/>
              <a:gd name="T4" fmla="*/ 6538 w 236"/>
              <a:gd name="T5" fmla="*/ 12357 h 37"/>
              <a:gd name="T6" fmla="*/ 0 w 236"/>
              <a:gd name="T7" fmla="*/ 6178 h 37"/>
              <a:gd name="T8" fmla="*/ 0 w 236"/>
              <a:gd name="T9" fmla="*/ 6178 h 37"/>
              <a:gd name="T10" fmla="*/ 6538 w 236"/>
              <a:gd name="T11" fmla="*/ 0 h 37"/>
              <a:gd name="T12" fmla="*/ 78823 w 236"/>
              <a:gd name="T13" fmla="*/ 0 h 37"/>
              <a:gd name="T14" fmla="*/ 85362 w 236"/>
              <a:gd name="T15" fmla="*/ 6178 h 37"/>
              <a:gd name="T16" fmla="*/ 85362 w 236"/>
              <a:gd name="T17" fmla="*/ 6178 h 37"/>
              <a:gd name="T18" fmla="*/ 78823 w 236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9"/>
                  <a:pt x="235" y="18"/>
                </a:cubicBezTo>
                <a:cubicBezTo>
                  <a:pt x="235" y="27"/>
                  <a:pt x="235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390">
            <a:extLst>
              <a:ext uri="{FF2B5EF4-FFF2-40B4-BE49-F238E27FC236}">
                <a16:creationId xmlns:a16="http://schemas.microsoft.com/office/drawing/2014/main" id="{ABA5510E-DCE2-0E42-A573-18EF1775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879" y="7950616"/>
            <a:ext cx="166269" cy="38004"/>
          </a:xfrm>
          <a:custGeom>
            <a:avLst/>
            <a:gdLst>
              <a:gd name="T0" fmla="*/ 48752 w 155"/>
              <a:gd name="T1" fmla="*/ 12357 h 37"/>
              <a:gd name="T2" fmla="*/ 48752 w 155"/>
              <a:gd name="T3" fmla="*/ 12357 h 37"/>
              <a:gd name="T4" fmla="*/ 6452 w 155"/>
              <a:gd name="T5" fmla="*/ 12357 h 37"/>
              <a:gd name="T6" fmla="*/ 0 w 155"/>
              <a:gd name="T7" fmla="*/ 6178 h 37"/>
              <a:gd name="T8" fmla="*/ 0 w 155"/>
              <a:gd name="T9" fmla="*/ 6178 h 37"/>
              <a:gd name="T10" fmla="*/ 6452 w 155"/>
              <a:gd name="T11" fmla="*/ 0 h 37"/>
              <a:gd name="T12" fmla="*/ 48752 w 155"/>
              <a:gd name="T13" fmla="*/ 0 h 37"/>
              <a:gd name="T14" fmla="*/ 55205 w 155"/>
              <a:gd name="T15" fmla="*/ 6178 h 37"/>
              <a:gd name="T16" fmla="*/ 55205 w 155"/>
              <a:gd name="T17" fmla="*/ 6178 h 37"/>
              <a:gd name="T18" fmla="*/ 48752 w 15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391">
            <a:extLst>
              <a:ext uri="{FF2B5EF4-FFF2-40B4-BE49-F238E27FC236}">
                <a16:creationId xmlns:a16="http://schemas.microsoft.com/office/drawing/2014/main" id="{5A9B9023-B74C-B449-9AD3-7C35E0A3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612" y="4758273"/>
            <a:ext cx="166269" cy="175770"/>
          </a:xfrm>
          <a:custGeom>
            <a:avLst/>
            <a:gdLst>
              <a:gd name="T0" fmla="*/ 55205 w 155"/>
              <a:gd name="T1" fmla="*/ 58380 h 164"/>
              <a:gd name="T2" fmla="*/ 55205 w 155"/>
              <a:gd name="T3" fmla="*/ 58380 h 164"/>
              <a:gd name="T4" fmla="*/ 25810 w 155"/>
              <a:gd name="T5" fmla="*/ 58380 h 164"/>
              <a:gd name="T6" fmla="*/ 0 w 155"/>
              <a:gd name="T7" fmla="*/ 29369 h 164"/>
              <a:gd name="T8" fmla="*/ 0 w 155"/>
              <a:gd name="T9" fmla="*/ 26146 h 164"/>
              <a:gd name="T10" fmla="*/ 29036 w 155"/>
              <a:gd name="T11" fmla="*/ 0 h 164"/>
              <a:gd name="T12" fmla="*/ 55205 w 155"/>
              <a:gd name="T13" fmla="*/ 26146 h 164"/>
              <a:gd name="T14" fmla="*/ 55205 w 155"/>
              <a:gd name="T15" fmla="*/ 58380 h 164"/>
              <a:gd name="T16" fmla="*/ 29036 w 155"/>
              <a:gd name="T17" fmla="*/ 16117 h 164"/>
              <a:gd name="T18" fmla="*/ 29036 w 155"/>
              <a:gd name="T19" fmla="*/ 16117 h 164"/>
              <a:gd name="T20" fmla="*/ 19357 w 155"/>
              <a:gd name="T21" fmla="*/ 26146 h 164"/>
              <a:gd name="T22" fmla="*/ 19357 w 155"/>
              <a:gd name="T23" fmla="*/ 29369 h 164"/>
              <a:gd name="T24" fmla="*/ 25810 w 155"/>
              <a:gd name="T25" fmla="*/ 39039 h 164"/>
              <a:gd name="T26" fmla="*/ 38715 w 155"/>
              <a:gd name="T27" fmla="*/ 39039 h 164"/>
              <a:gd name="T28" fmla="*/ 38715 w 155"/>
              <a:gd name="T29" fmla="*/ 26146 h 164"/>
              <a:gd name="T30" fmla="*/ 29036 w 155"/>
              <a:gd name="T31" fmla="*/ 16117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36" y="163"/>
                  <a:pt x="0" y="127"/>
                  <a:pt x="0" y="8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81" y="0"/>
                </a:cubicBezTo>
                <a:cubicBezTo>
                  <a:pt x="117" y="0"/>
                  <a:pt x="154" y="28"/>
                  <a:pt x="154" y="73"/>
                </a:cubicBezTo>
                <a:lnTo>
                  <a:pt x="154" y="163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64"/>
                  <a:pt x="54" y="73"/>
                </a:cubicBezTo>
                <a:cubicBezTo>
                  <a:pt x="54" y="82"/>
                  <a:pt x="54" y="82"/>
                  <a:pt x="54" y="82"/>
                </a:cubicBezTo>
                <a:cubicBezTo>
                  <a:pt x="54" y="100"/>
                  <a:pt x="63" y="109"/>
                  <a:pt x="72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54"/>
                  <a:pt x="90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392">
            <a:extLst>
              <a:ext uri="{FF2B5EF4-FFF2-40B4-BE49-F238E27FC236}">
                <a16:creationId xmlns:a16="http://schemas.microsoft.com/office/drawing/2014/main" id="{B8DCFF1B-413A-0F42-92C4-889F89FF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80" y="4758273"/>
            <a:ext cx="166266" cy="175770"/>
          </a:xfrm>
          <a:custGeom>
            <a:avLst/>
            <a:gdLst>
              <a:gd name="T0" fmla="*/ 29224 w 154"/>
              <a:gd name="T1" fmla="*/ 58380 h 164"/>
              <a:gd name="T2" fmla="*/ 29224 w 154"/>
              <a:gd name="T3" fmla="*/ 58380 h 164"/>
              <a:gd name="T4" fmla="*/ 0 w 154"/>
              <a:gd name="T5" fmla="*/ 58380 h 164"/>
              <a:gd name="T6" fmla="*/ 0 w 154"/>
              <a:gd name="T7" fmla="*/ 26146 h 164"/>
              <a:gd name="T8" fmla="*/ 25977 w 154"/>
              <a:gd name="T9" fmla="*/ 0 h 164"/>
              <a:gd name="T10" fmla="*/ 55201 w 154"/>
              <a:gd name="T11" fmla="*/ 26146 h 164"/>
              <a:gd name="T12" fmla="*/ 55201 w 154"/>
              <a:gd name="T13" fmla="*/ 29369 h 164"/>
              <a:gd name="T14" fmla="*/ 29224 w 154"/>
              <a:gd name="T15" fmla="*/ 58380 h 164"/>
              <a:gd name="T16" fmla="*/ 16236 w 154"/>
              <a:gd name="T17" fmla="*/ 39039 h 164"/>
              <a:gd name="T18" fmla="*/ 16236 w 154"/>
              <a:gd name="T19" fmla="*/ 39039 h 164"/>
              <a:gd name="T20" fmla="*/ 29224 w 154"/>
              <a:gd name="T21" fmla="*/ 39039 h 164"/>
              <a:gd name="T22" fmla="*/ 38966 w 154"/>
              <a:gd name="T23" fmla="*/ 29369 h 164"/>
              <a:gd name="T24" fmla="*/ 38966 w 154"/>
              <a:gd name="T25" fmla="*/ 26146 h 164"/>
              <a:gd name="T26" fmla="*/ 25977 w 154"/>
              <a:gd name="T27" fmla="*/ 16117 h 164"/>
              <a:gd name="T28" fmla="*/ 16236 w 154"/>
              <a:gd name="T29" fmla="*/ 26146 h 164"/>
              <a:gd name="T30" fmla="*/ 16236 w 154"/>
              <a:gd name="T31" fmla="*/ 39039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2" y="0"/>
                </a:cubicBezTo>
                <a:cubicBezTo>
                  <a:pt x="117" y="0"/>
                  <a:pt x="153" y="37"/>
                  <a:pt x="153" y="73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3" y="127"/>
                  <a:pt x="117" y="163"/>
                  <a:pt x="81" y="163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81" y="109"/>
                  <a:pt x="81" y="109"/>
                  <a:pt x="81" y="109"/>
                </a:cubicBezTo>
                <a:cubicBezTo>
                  <a:pt x="90" y="109"/>
                  <a:pt x="108" y="100"/>
                  <a:pt x="108" y="82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64"/>
                  <a:pt x="90" y="45"/>
                  <a:pt x="72" y="45"/>
                </a:cubicBezTo>
                <a:cubicBezTo>
                  <a:pt x="63" y="45"/>
                  <a:pt x="45" y="54"/>
                  <a:pt x="45" y="73"/>
                </a:cubicBezTo>
                <a:lnTo>
                  <a:pt x="45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393">
            <a:extLst>
              <a:ext uri="{FF2B5EF4-FFF2-40B4-BE49-F238E27FC236}">
                <a16:creationId xmlns:a16="http://schemas.microsoft.com/office/drawing/2014/main" id="{CC3E8440-18EC-854E-9A8C-1B5F4733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125" y="5090809"/>
            <a:ext cx="52257" cy="247026"/>
          </a:xfrm>
          <a:custGeom>
            <a:avLst/>
            <a:gdLst>
              <a:gd name="T0" fmla="*/ 17091 w 47"/>
              <a:gd name="T1" fmla="*/ 82188 h 228"/>
              <a:gd name="T2" fmla="*/ 17091 w 47"/>
              <a:gd name="T3" fmla="*/ 82188 h 228"/>
              <a:gd name="T4" fmla="*/ 0 w 47"/>
              <a:gd name="T5" fmla="*/ 82188 h 228"/>
              <a:gd name="T6" fmla="*/ 0 w 47"/>
              <a:gd name="T7" fmla="*/ 10138 h 228"/>
              <a:gd name="T8" fmla="*/ 10403 w 47"/>
              <a:gd name="T9" fmla="*/ 0 h 228"/>
              <a:gd name="T10" fmla="*/ 10403 w 47"/>
              <a:gd name="T11" fmla="*/ 0 h 228"/>
              <a:gd name="T12" fmla="*/ 17091 w 47"/>
              <a:gd name="T13" fmla="*/ 10138 h 228"/>
              <a:gd name="T14" fmla="*/ 17091 w 47"/>
              <a:gd name="T15" fmla="*/ 82188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228">
                <a:moveTo>
                  <a:pt x="46" y="227"/>
                </a:moveTo>
                <a:lnTo>
                  <a:pt x="46" y="227"/>
                </a:lnTo>
                <a:cubicBezTo>
                  <a:pt x="0" y="227"/>
                  <a:pt x="0" y="227"/>
                  <a:pt x="0" y="2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8" y="0"/>
                </a:cubicBezTo>
                <a:cubicBezTo>
                  <a:pt x="37" y="0"/>
                  <a:pt x="46" y="10"/>
                  <a:pt x="46" y="28"/>
                </a:cubicBezTo>
                <a:lnTo>
                  <a:pt x="46" y="2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394">
            <a:extLst>
              <a:ext uri="{FF2B5EF4-FFF2-40B4-BE49-F238E27FC236}">
                <a16:creationId xmlns:a16="http://schemas.microsoft.com/office/drawing/2014/main" id="{6283C20B-BD1A-E448-9AA8-13F5CC60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125" y="4905541"/>
            <a:ext cx="57006" cy="137763"/>
          </a:xfrm>
          <a:custGeom>
            <a:avLst/>
            <a:gdLst>
              <a:gd name="T0" fmla="*/ 18704 w 55"/>
              <a:gd name="T1" fmla="*/ 45675 h 127"/>
              <a:gd name="T2" fmla="*/ 0 w 55"/>
              <a:gd name="T3" fmla="*/ 45675 h 127"/>
              <a:gd name="T4" fmla="*/ 0 w 55"/>
              <a:gd name="T5" fmla="*/ 0 h 127"/>
              <a:gd name="T6" fmla="*/ 18704 w 55"/>
              <a:gd name="T7" fmla="*/ 0 h 127"/>
              <a:gd name="T8" fmla="*/ 18704 w 55"/>
              <a:gd name="T9" fmla="*/ 4567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127">
                <a:moveTo>
                  <a:pt x="54" y="126"/>
                </a:moveTo>
                <a:lnTo>
                  <a:pt x="0" y="126"/>
                </a:lnTo>
                <a:lnTo>
                  <a:pt x="0" y="0"/>
                </a:lnTo>
                <a:lnTo>
                  <a:pt x="54" y="0"/>
                </a:lnTo>
                <a:lnTo>
                  <a:pt x="54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395">
            <a:extLst>
              <a:ext uri="{FF2B5EF4-FFF2-40B4-BE49-F238E27FC236}">
                <a16:creationId xmlns:a16="http://schemas.microsoft.com/office/drawing/2014/main" id="{9773CB8D-E213-AC48-BC5F-F967B2F6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52" y="5010052"/>
            <a:ext cx="536806" cy="351538"/>
          </a:xfrm>
          <a:custGeom>
            <a:avLst/>
            <a:gdLst>
              <a:gd name="T0" fmla="*/ 19452 w 498"/>
              <a:gd name="T1" fmla="*/ 0 h 326"/>
              <a:gd name="T2" fmla="*/ 19452 w 498"/>
              <a:gd name="T3" fmla="*/ 0 h 326"/>
              <a:gd name="T4" fmla="*/ 16210 w 498"/>
              <a:gd name="T5" fmla="*/ 19819 h 326"/>
              <a:gd name="T6" fmla="*/ 162457 w 498"/>
              <a:gd name="T7" fmla="*/ 19819 h 326"/>
              <a:gd name="T8" fmla="*/ 162457 w 498"/>
              <a:gd name="T9" fmla="*/ 97656 h 326"/>
              <a:gd name="T10" fmla="*/ 162457 w 498"/>
              <a:gd name="T11" fmla="*/ 97656 h 326"/>
              <a:gd name="T12" fmla="*/ 16210 w 498"/>
              <a:gd name="T13" fmla="*/ 97656 h 326"/>
              <a:gd name="T14" fmla="*/ 16210 w 498"/>
              <a:gd name="T15" fmla="*/ 32792 h 326"/>
              <a:gd name="T16" fmla="*/ 6124 w 498"/>
              <a:gd name="T17" fmla="*/ 22702 h 326"/>
              <a:gd name="T18" fmla="*/ 6124 w 498"/>
              <a:gd name="T19" fmla="*/ 22702 h 326"/>
              <a:gd name="T20" fmla="*/ 0 w 498"/>
              <a:gd name="T21" fmla="*/ 32792 h 326"/>
              <a:gd name="T22" fmla="*/ 0 w 498"/>
              <a:gd name="T23" fmla="*/ 97656 h 326"/>
              <a:gd name="T24" fmla="*/ 16210 w 498"/>
              <a:gd name="T25" fmla="*/ 117115 h 326"/>
              <a:gd name="T26" fmla="*/ 162457 w 498"/>
              <a:gd name="T27" fmla="*/ 117115 h 326"/>
              <a:gd name="T28" fmla="*/ 179027 w 498"/>
              <a:gd name="T29" fmla="*/ 97656 h 326"/>
              <a:gd name="T30" fmla="*/ 179027 w 498"/>
              <a:gd name="T31" fmla="*/ 0 h 326"/>
              <a:gd name="T32" fmla="*/ 19452 w 498"/>
              <a:gd name="T33" fmla="*/ 0 h 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8" h="326">
                <a:moveTo>
                  <a:pt x="54" y="0"/>
                </a:moveTo>
                <a:lnTo>
                  <a:pt x="54" y="0"/>
                </a:lnTo>
                <a:cubicBezTo>
                  <a:pt x="45" y="55"/>
                  <a:pt x="45" y="55"/>
                  <a:pt x="45" y="55"/>
                </a:cubicBezTo>
                <a:cubicBezTo>
                  <a:pt x="451" y="55"/>
                  <a:pt x="451" y="55"/>
                  <a:pt x="451" y="55"/>
                </a:cubicBezTo>
                <a:cubicBezTo>
                  <a:pt x="451" y="271"/>
                  <a:pt x="451" y="271"/>
                  <a:pt x="451" y="271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82"/>
                  <a:pt x="36" y="63"/>
                  <a:pt x="17" y="63"/>
                </a:cubicBezTo>
                <a:cubicBezTo>
                  <a:pt x="9" y="63"/>
                  <a:pt x="0" y="82"/>
                  <a:pt x="0" y="9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9"/>
                  <a:pt x="17" y="325"/>
                  <a:pt x="45" y="325"/>
                </a:cubicBezTo>
                <a:cubicBezTo>
                  <a:pt x="451" y="325"/>
                  <a:pt x="451" y="325"/>
                  <a:pt x="451" y="325"/>
                </a:cubicBezTo>
                <a:cubicBezTo>
                  <a:pt x="478" y="325"/>
                  <a:pt x="497" y="299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396">
            <a:extLst>
              <a:ext uri="{FF2B5EF4-FFF2-40B4-BE49-F238E27FC236}">
                <a16:creationId xmlns:a16="http://schemas.microsoft.com/office/drawing/2014/main" id="{3EEF116F-E63B-4A4E-B1D8-F238E421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346" y="4877038"/>
            <a:ext cx="655570" cy="194769"/>
          </a:xfrm>
          <a:custGeom>
            <a:avLst/>
            <a:gdLst>
              <a:gd name="T0" fmla="*/ 195616 w 607"/>
              <a:gd name="T1" fmla="*/ 64729 h 182"/>
              <a:gd name="T2" fmla="*/ 195616 w 607"/>
              <a:gd name="T3" fmla="*/ 64729 h 182"/>
              <a:gd name="T4" fmla="*/ 23099 w 607"/>
              <a:gd name="T5" fmla="*/ 64729 h 182"/>
              <a:gd name="T6" fmla="*/ 0 w 607"/>
              <a:gd name="T7" fmla="*/ 38623 h 182"/>
              <a:gd name="T8" fmla="*/ 0 w 607"/>
              <a:gd name="T9" fmla="*/ 25749 h 182"/>
              <a:gd name="T10" fmla="*/ 23099 w 607"/>
              <a:gd name="T11" fmla="*/ 0 h 182"/>
              <a:gd name="T12" fmla="*/ 195616 w 607"/>
              <a:gd name="T13" fmla="*/ 0 h 182"/>
              <a:gd name="T14" fmla="*/ 218714 w 607"/>
              <a:gd name="T15" fmla="*/ 25749 h 182"/>
              <a:gd name="T16" fmla="*/ 218714 w 607"/>
              <a:gd name="T17" fmla="*/ 38623 h 182"/>
              <a:gd name="T18" fmla="*/ 195616 w 607"/>
              <a:gd name="T19" fmla="*/ 64729 h 182"/>
              <a:gd name="T20" fmla="*/ 23099 w 607"/>
              <a:gd name="T21" fmla="*/ 19312 h 182"/>
              <a:gd name="T22" fmla="*/ 23099 w 607"/>
              <a:gd name="T23" fmla="*/ 19312 h 182"/>
              <a:gd name="T24" fmla="*/ 16602 w 607"/>
              <a:gd name="T25" fmla="*/ 25749 h 182"/>
              <a:gd name="T26" fmla="*/ 16602 w 607"/>
              <a:gd name="T27" fmla="*/ 38623 h 182"/>
              <a:gd name="T28" fmla="*/ 23099 w 607"/>
              <a:gd name="T29" fmla="*/ 45060 h 182"/>
              <a:gd name="T30" fmla="*/ 195616 w 607"/>
              <a:gd name="T31" fmla="*/ 45060 h 182"/>
              <a:gd name="T32" fmla="*/ 202473 w 607"/>
              <a:gd name="T33" fmla="*/ 38623 h 182"/>
              <a:gd name="T34" fmla="*/ 202473 w 607"/>
              <a:gd name="T35" fmla="*/ 25749 h 182"/>
              <a:gd name="T36" fmla="*/ 195616 w 607"/>
              <a:gd name="T37" fmla="*/ 19312 h 182"/>
              <a:gd name="T38" fmla="*/ 23099 w 607"/>
              <a:gd name="T39" fmla="*/ 19312 h 1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7" h="182">
                <a:moveTo>
                  <a:pt x="542" y="181"/>
                </a:moveTo>
                <a:lnTo>
                  <a:pt x="542" y="181"/>
                </a:lnTo>
                <a:cubicBezTo>
                  <a:pt x="64" y="181"/>
                  <a:pt x="64" y="181"/>
                  <a:pt x="64" y="181"/>
                </a:cubicBezTo>
                <a:cubicBezTo>
                  <a:pt x="27" y="181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06" y="36"/>
                  <a:pt x="606" y="72"/>
                </a:cubicBezTo>
                <a:cubicBezTo>
                  <a:pt x="606" y="108"/>
                  <a:pt x="606" y="108"/>
                  <a:pt x="606" y="108"/>
                </a:cubicBezTo>
                <a:cubicBezTo>
                  <a:pt x="606" y="144"/>
                  <a:pt x="578" y="181"/>
                  <a:pt x="542" y="181"/>
                </a:cubicBezTo>
                <a:close/>
                <a:moveTo>
                  <a:pt x="64" y="54"/>
                </a:moveTo>
                <a:lnTo>
                  <a:pt x="64" y="54"/>
                </a:lnTo>
                <a:cubicBezTo>
                  <a:pt x="55" y="54"/>
                  <a:pt x="46" y="63"/>
                  <a:pt x="46" y="72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6" y="117"/>
                  <a:pt x="55" y="126"/>
                  <a:pt x="64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2" y="126"/>
                  <a:pt x="561" y="117"/>
                  <a:pt x="561" y="108"/>
                </a:cubicBezTo>
                <a:cubicBezTo>
                  <a:pt x="561" y="72"/>
                  <a:pt x="561" y="72"/>
                  <a:pt x="561" y="72"/>
                </a:cubicBezTo>
                <a:cubicBezTo>
                  <a:pt x="561" y="63"/>
                  <a:pt x="552" y="54"/>
                  <a:pt x="542" y="54"/>
                </a:cubicBezTo>
                <a:lnTo>
                  <a:pt x="6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3" name="Grupo 592">
            <a:extLst>
              <a:ext uri="{FF2B5EF4-FFF2-40B4-BE49-F238E27FC236}">
                <a16:creationId xmlns:a16="http://schemas.microsoft.com/office/drawing/2014/main" id="{1E565E6B-A65A-374C-9E50-0D60D1AF4A5E}"/>
              </a:ext>
            </a:extLst>
          </p:cNvPr>
          <p:cNvGrpSpPr/>
          <p:nvPr/>
        </p:nvGrpSpPr>
        <p:grpSpPr>
          <a:xfrm>
            <a:off x="2668308" y="853462"/>
            <a:ext cx="19041035" cy="2561450"/>
            <a:chOff x="2668308" y="861425"/>
            <a:chExt cx="19041035" cy="2561450"/>
          </a:xfrm>
        </p:grpSpPr>
        <p:sp>
          <p:nvSpPr>
            <p:cNvPr id="594" name="CuadroTexto 593">
              <a:extLst>
                <a:ext uri="{FF2B5EF4-FFF2-40B4-BE49-F238E27FC236}">
                  <a16:creationId xmlns:a16="http://schemas.microsoft.com/office/drawing/2014/main" id="{928860F6-D415-BB4E-8D9C-6D599C13413A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595" name="CuadroTexto 594">
              <a:extLst>
                <a:ext uri="{FF2B5EF4-FFF2-40B4-BE49-F238E27FC236}">
                  <a16:creationId xmlns:a16="http://schemas.microsoft.com/office/drawing/2014/main" id="{7E2E78C3-50E3-5F41-9A27-FBE31B800F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4" name="Group 54">
            <a:extLst>
              <a:ext uri="{FF2B5EF4-FFF2-40B4-BE49-F238E27FC236}">
                <a16:creationId xmlns:a16="http://schemas.microsoft.com/office/drawing/2014/main" id="{EF2BE6FE-6968-8442-A91F-A5B3A65A811D}"/>
              </a:ext>
            </a:extLst>
          </p:cNvPr>
          <p:cNvGrpSpPr/>
          <p:nvPr/>
        </p:nvGrpSpPr>
        <p:grpSpPr>
          <a:xfrm>
            <a:off x="17171702" y="4620950"/>
            <a:ext cx="2381677" cy="1034727"/>
            <a:chOff x="5296732" y="11306531"/>
            <a:chExt cx="4046663" cy="1034727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39D76332-576E-DA44-B7B5-8F229CD3A707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C8ACA7D2-C1F1-0F4B-AD60-FBF83B51C796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oup 54">
            <a:extLst>
              <a:ext uri="{FF2B5EF4-FFF2-40B4-BE49-F238E27FC236}">
                <a16:creationId xmlns:a16="http://schemas.microsoft.com/office/drawing/2014/main" id="{FDB62D1E-AEAC-7D41-A8D7-2F9243020805}"/>
              </a:ext>
            </a:extLst>
          </p:cNvPr>
          <p:cNvGrpSpPr/>
          <p:nvPr/>
        </p:nvGrpSpPr>
        <p:grpSpPr>
          <a:xfrm>
            <a:off x="17181096" y="6823063"/>
            <a:ext cx="2381677" cy="1034727"/>
            <a:chOff x="5296732" y="11306531"/>
            <a:chExt cx="4046663" cy="1034727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597DA83A-3553-C148-AF13-C6872D4DF94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A869C33C-825D-B044-8F7D-84A861685BF5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oup 54">
            <a:extLst>
              <a:ext uri="{FF2B5EF4-FFF2-40B4-BE49-F238E27FC236}">
                <a16:creationId xmlns:a16="http://schemas.microsoft.com/office/drawing/2014/main" id="{CDE1122A-F1F5-D94F-839A-B53323959F5A}"/>
              </a:ext>
            </a:extLst>
          </p:cNvPr>
          <p:cNvGrpSpPr/>
          <p:nvPr/>
        </p:nvGrpSpPr>
        <p:grpSpPr>
          <a:xfrm>
            <a:off x="17181096" y="9022297"/>
            <a:ext cx="2381677" cy="1034727"/>
            <a:chOff x="5296732" y="11306531"/>
            <a:chExt cx="4046663" cy="1034727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4C9A71A8-D9F6-C749-954A-CA94B8E72F7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3B3F8A5E-B256-8E43-AC8E-5173E7B480B4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oup 54">
            <a:extLst>
              <a:ext uri="{FF2B5EF4-FFF2-40B4-BE49-F238E27FC236}">
                <a16:creationId xmlns:a16="http://schemas.microsoft.com/office/drawing/2014/main" id="{9E94B17F-0429-E640-85DA-2C90C7EBA863}"/>
              </a:ext>
            </a:extLst>
          </p:cNvPr>
          <p:cNvGrpSpPr/>
          <p:nvPr/>
        </p:nvGrpSpPr>
        <p:grpSpPr>
          <a:xfrm>
            <a:off x="17170326" y="11190906"/>
            <a:ext cx="2381677" cy="1034727"/>
            <a:chOff x="5296732" y="11306531"/>
            <a:chExt cx="4046663" cy="1034727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2C12F82A-AE33-9C44-87FA-8CFF716D73C6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4DC643F5-7E76-5540-8CA3-5488D3FD2143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oup 54">
            <a:extLst>
              <a:ext uri="{FF2B5EF4-FFF2-40B4-BE49-F238E27FC236}">
                <a16:creationId xmlns:a16="http://schemas.microsoft.com/office/drawing/2014/main" id="{9A28C2A2-FA46-FA48-A35D-EBE11CFC4589}"/>
              </a:ext>
            </a:extLst>
          </p:cNvPr>
          <p:cNvGrpSpPr/>
          <p:nvPr/>
        </p:nvGrpSpPr>
        <p:grpSpPr>
          <a:xfrm>
            <a:off x="3739845" y="4623164"/>
            <a:ext cx="2532975" cy="1034727"/>
            <a:chOff x="5301411" y="11306531"/>
            <a:chExt cx="4041984" cy="1034727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60EE055E-5D5C-AB4F-AF46-35ADF34B3BA7}"/>
                </a:ext>
              </a:extLst>
            </p:cNvPr>
            <p:cNvSpPr txBox="1"/>
            <p:nvPr/>
          </p:nvSpPr>
          <p:spPr>
            <a:xfrm>
              <a:off x="6947802" y="11306531"/>
              <a:ext cx="2382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E6D0D2DB-5D0F-0046-9BE1-E00F92C950FF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oup 54">
            <a:extLst>
              <a:ext uri="{FF2B5EF4-FFF2-40B4-BE49-F238E27FC236}">
                <a16:creationId xmlns:a16="http://schemas.microsoft.com/office/drawing/2014/main" id="{AB7EFF5B-83CC-DF43-84B6-935F1043D3DF}"/>
              </a:ext>
            </a:extLst>
          </p:cNvPr>
          <p:cNvGrpSpPr/>
          <p:nvPr/>
        </p:nvGrpSpPr>
        <p:grpSpPr>
          <a:xfrm>
            <a:off x="3732110" y="6786587"/>
            <a:ext cx="2532975" cy="1034727"/>
            <a:chOff x="5301411" y="11306531"/>
            <a:chExt cx="4041984" cy="1034727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50FD105F-9CC5-4549-B1A7-20EA6AB6C48F}"/>
                </a:ext>
              </a:extLst>
            </p:cNvPr>
            <p:cNvSpPr txBox="1"/>
            <p:nvPr/>
          </p:nvSpPr>
          <p:spPr>
            <a:xfrm>
              <a:off x="6947802" y="11306531"/>
              <a:ext cx="2382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F41146C2-23C1-6D41-B07F-F9D322251FCE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oup 54">
            <a:extLst>
              <a:ext uri="{FF2B5EF4-FFF2-40B4-BE49-F238E27FC236}">
                <a16:creationId xmlns:a16="http://schemas.microsoft.com/office/drawing/2014/main" id="{41359917-C8B6-C647-A8E6-9F5FE4A87871}"/>
              </a:ext>
            </a:extLst>
          </p:cNvPr>
          <p:cNvGrpSpPr/>
          <p:nvPr/>
        </p:nvGrpSpPr>
        <p:grpSpPr>
          <a:xfrm>
            <a:off x="3715337" y="9025355"/>
            <a:ext cx="2532975" cy="1034727"/>
            <a:chOff x="5301411" y="11306531"/>
            <a:chExt cx="4041984" cy="103472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DF4ACAB4-853F-4749-931E-69F14F6F17E1}"/>
                </a:ext>
              </a:extLst>
            </p:cNvPr>
            <p:cNvSpPr txBox="1"/>
            <p:nvPr/>
          </p:nvSpPr>
          <p:spPr>
            <a:xfrm>
              <a:off x="6947802" y="11306531"/>
              <a:ext cx="2382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0D25D107-026F-2646-B7DE-FF81E842A9AB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oup 54">
            <a:extLst>
              <a:ext uri="{FF2B5EF4-FFF2-40B4-BE49-F238E27FC236}">
                <a16:creationId xmlns:a16="http://schemas.microsoft.com/office/drawing/2014/main" id="{FA7AFBD2-C7AA-5E4F-BE95-BF35E2299A04}"/>
              </a:ext>
            </a:extLst>
          </p:cNvPr>
          <p:cNvGrpSpPr/>
          <p:nvPr/>
        </p:nvGrpSpPr>
        <p:grpSpPr>
          <a:xfrm>
            <a:off x="3734342" y="11190906"/>
            <a:ext cx="2532975" cy="1034727"/>
            <a:chOff x="5301411" y="11306531"/>
            <a:chExt cx="4041984" cy="1034727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BEAB34F9-033F-9044-A609-7BDD81207202}"/>
                </a:ext>
              </a:extLst>
            </p:cNvPr>
            <p:cNvSpPr txBox="1"/>
            <p:nvPr/>
          </p:nvSpPr>
          <p:spPr>
            <a:xfrm>
              <a:off x="6947802" y="11306531"/>
              <a:ext cx="2382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47" name="Rectangle 56">
              <a:extLst>
                <a:ext uri="{FF2B5EF4-FFF2-40B4-BE49-F238E27FC236}">
                  <a16:creationId xmlns:a16="http://schemas.microsoft.com/office/drawing/2014/main" id="{2F64D955-D86F-E44E-9AB3-BFE972811B91}"/>
                </a:ext>
              </a:extLst>
            </p:cNvPr>
            <p:cNvSpPr/>
            <p:nvPr/>
          </p:nvSpPr>
          <p:spPr>
            <a:xfrm>
              <a:off x="5301411" y="11756483"/>
              <a:ext cx="4041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oup 54">
            <a:extLst>
              <a:ext uri="{FF2B5EF4-FFF2-40B4-BE49-F238E27FC236}">
                <a16:creationId xmlns:a16="http://schemas.microsoft.com/office/drawing/2014/main" id="{150EFEFF-22EF-4540-B8CE-8CCAF1E38101}"/>
              </a:ext>
            </a:extLst>
          </p:cNvPr>
          <p:cNvGrpSpPr/>
          <p:nvPr/>
        </p:nvGrpSpPr>
        <p:grpSpPr>
          <a:xfrm>
            <a:off x="12520082" y="5618114"/>
            <a:ext cx="2605836" cy="858872"/>
            <a:chOff x="5334786" y="11420831"/>
            <a:chExt cx="4041983" cy="858872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2F8DCDA7-5592-AB4C-A49C-B762014B2774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60" name="Rectangle 56">
              <a:extLst>
                <a:ext uri="{FF2B5EF4-FFF2-40B4-BE49-F238E27FC236}">
                  <a16:creationId xmlns:a16="http://schemas.microsoft.com/office/drawing/2014/main" id="{385C7838-A6CF-1F40-B5FC-4C48ED2F821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oup 54">
            <a:extLst>
              <a:ext uri="{FF2B5EF4-FFF2-40B4-BE49-F238E27FC236}">
                <a16:creationId xmlns:a16="http://schemas.microsoft.com/office/drawing/2014/main" id="{5536F796-979A-0947-A488-4B63F87D10C7}"/>
              </a:ext>
            </a:extLst>
          </p:cNvPr>
          <p:cNvGrpSpPr/>
          <p:nvPr/>
        </p:nvGrpSpPr>
        <p:grpSpPr>
          <a:xfrm>
            <a:off x="12546211" y="10919682"/>
            <a:ext cx="2605836" cy="858872"/>
            <a:chOff x="5334786" y="11420831"/>
            <a:chExt cx="4041983" cy="858872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1E59CE0A-3A44-974A-8D5A-59D806B2659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63" name="Rectangle 56">
              <a:extLst>
                <a:ext uri="{FF2B5EF4-FFF2-40B4-BE49-F238E27FC236}">
                  <a16:creationId xmlns:a16="http://schemas.microsoft.com/office/drawing/2014/main" id="{91B0D272-9A92-DE4C-8453-E14D0F5DF70D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4" name="Group 54">
            <a:extLst>
              <a:ext uri="{FF2B5EF4-FFF2-40B4-BE49-F238E27FC236}">
                <a16:creationId xmlns:a16="http://schemas.microsoft.com/office/drawing/2014/main" id="{BF2CCC36-C589-8342-B6DA-62200D5A1699}"/>
              </a:ext>
            </a:extLst>
          </p:cNvPr>
          <p:cNvGrpSpPr/>
          <p:nvPr/>
        </p:nvGrpSpPr>
        <p:grpSpPr>
          <a:xfrm>
            <a:off x="7920646" y="10911153"/>
            <a:ext cx="2605836" cy="858872"/>
            <a:chOff x="5334786" y="11420831"/>
            <a:chExt cx="4041983" cy="858872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5751C9E1-701D-944A-AE80-C73438F5B18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54214B89-E2F5-A94E-A60A-D9C0FC388715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7" name="Group 54">
            <a:extLst>
              <a:ext uri="{FF2B5EF4-FFF2-40B4-BE49-F238E27FC236}">
                <a16:creationId xmlns:a16="http://schemas.microsoft.com/office/drawing/2014/main" id="{45AF0F26-691B-6F45-9776-E4D6C0E34F98}"/>
              </a:ext>
            </a:extLst>
          </p:cNvPr>
          <p:cNvGrpSpPr/>
          <p:nvPr/>
        </p:nvGrpSpPr>
        <p:grpSpPr>
          <a:xfrm>
            <a:off x="7902851" y="5590583"/>
            <a:ext cx="2605836" cy="858872"/>
            <a:chOff x="5334786" y="11420831"/>
            <a:chExt cx="4041983" cy="858872"/>
          </a:xfrm>
        </p:grpSpPr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9FC621DC-D2C8-9F44-AD7C-BCD9B99D11B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69" name="Rectangle 56">
              <a:extLst>
                <a:ext uri="{FF2B5EF4-FFF2-40B4-BE49-F238E27FC236}">
                  <a16:creationId xmlns:a16="http://schemas.microsoft.com/office/drawing/2014/main" id="{7931B802-25CD-9C4D-A098-B3E8BC0C5097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oup 54">
            <a:extLst>
              <a:ext uri="{FF2B5EF4-FFF2-40B4-BE49-F238E27FC236}">
                <a16:creationId xmlns:a16="http://schemas.microsoft.com/office/drawing/2014/main" id="{E497A1D9-E96E-984E-A6FF-243D5AF7BCF3}"/>
              </a:ext>
            </a:extLst>
          </p:cNvPr>
          <p:cNvGrpSpPr/>
          <p:nvPr/>
        </p:nvGrpSpPr>
        <p:grpSpPr>
          <a:xfrm>
            <a:off x="10390694" y="8389606"/>
            <a:ext cx="2605836" cy="1079954"/>
            <a:chOff x="5334786" y="11388174"/>
            <a:chExt cx="4041983" cy="1079954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9015C7D8-890F-9047-8CFC-A931FC0E0309}"/>
                </a:ext>
              </a:extLst>
            </p:cNvPr>
            <p:cNvSpPr txBox="1"/>
            <p:nvPr/>
          </p:nvSpPr>
          <p:spPr>
            <a:xfrm>
              <a:off x="6164440" y="11388174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72" name="Rectangle 56">
              <a:extLst>
                <a:ext uri="{FF2B5EF4-FFF2-40B4-BE49-F238E27FC236}">
                  <a16:creationId xmlns:a16="http://schemas.microsoft.com/office/drawing/2014/main" id="{182C65B4-305B-104B-9DE2-12B08E033736}"/>
                </a:ext>
              </a:extLst>
            </p:cNvPr>
            <p:cNvSpPr/>
            <p:nvPr/>
          </p:nvSpPr>
          <p:spPr>
            <a:xfrm>
              <a:off x="5334786" y="11821797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308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0">
      <a:dk1>
        <a:srgbClr val="9A989A"/>
      </a:dk1>
      <a:lt1>
        <a:srgbClr val="FFFFFF"/>
      </a:lt1>
      <a:dk2>
        <a:srgbClr val="353E49"/>
      </a:dk2>
      <a:lt2>
        <a:srgbClr val="FEFFFF"/>
      </a:lt2>
      <a:accent1>
        <a:srgbClr val="7FB235"/>
      </a:accent1>
      <a:accent2>
        <a:srgbClr val="1B8574"/>
      </a:accent2>
      <a:accent3>
        <a:srgbClr val="4F9A4D"/>
      </a:accent3>
      <a:accent4>
        <a:srgbClr val="AFCB33"/>
      </a:accent4>
      <a:accent5>
        <a:srgbClr val="212836"/>
      </a:accent5>
      <a:accent6>
        <a:srgbClr val="D0D0D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91596</TotalTime>
  <Words>826</Words>
  <Application>Microsoft Macintosh PowerPoint</Application>
  <PresentationFormat>Custom</PresentationFormat>
  <Paragraphs>241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16384</cp:revision>
  <dcterms:created xsi:type="dcterms:W3CDTF">2014-11-12T21:47:38Z</dcterms:created>
  <dcterms:modified xsi:type="dcterms:W3CDTF">2019-09-25T22:07:54Z</dcterms:modified>
  <cp:category/>
</cp:coreProperties>
</file>