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9" r:id="rId4"/>
    <p:sldId id="313" r:id="rId5"/>
    <p:sldId id="314" r:id="rId6"/>
    <p:sldId id="315" r:id="rId7"/>
    <p:sldId id="320" r:id="rId8"/>
    <p:sldId id="321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 autoAdjust="0"/>
    <p:restoredTop sz="86429" autoAdjust="0"/>
  </p:normalViewPr>
  <p:slideViewPr>
    <p:cSldViewPr snapToGrid="0" snapToObjects="1">
      <p:cViewPr varScale="1">
        <p:scale>
          <a:sx n="55" d="100"/>
          <a:sy n="55" d="100"/>
        </p:scale>
        <p:origin x="110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04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3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19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26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984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4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Freeform 101">
            <a:extLst>
              <a:ext uri="{FF2B5EF4-FFF2-40B4-BE49-F238E27FC236}">
                <a16:creationId xmlns:a16="http://schemas.microsoft.com/office/drawing/2014/main" id="{5DF21F2A-04B1-F24D-901C-83C992ECC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4496" y="1819756"/>
            <a:ext cx="10021701" cy="10021704"/>
          </a:xfrm>
          <a:custGeom>
            <a:avLst/>
            <a:gdLst>
              <a:gd name="T0" fmla="*/ 2034953 w 11294"/>
              <a:gd name="T1" fmla="*/ 4065228 h 11293"/>
              <a:gd name="T2" fmla="*/ 2034953 w 11294"/>
              <a:gd name="T3" fmla="*/ 4065228 h 11293"/>
              <a:gd name="T4" fmla="*/ 0 w 11294"/>
              <a:gd name="T5" fmla="*/ 2035134 h 11293"/>
              <a:gd name="T6" fmla="*/ 2034953 w 11294"/>
              <a:gd name="T7" fmla="*/ 0 h 11293"/>
              <a:gd name="T8" fmla="*/ 4065227 w 11294"/>
              <a:gd name="T9" fmla="*/ 2035134 h 11293"/>
              <a:gd name="T10" fmla="*/ 2034953 w 11294"/>
              <a:gd name="T11" fmla="*/ 4065228 h 112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294" h="11293">
                <a:moveTo>
                  <a:pt x="5653" y="11292"/>
                </a:moveTo>
                <a:lnTo>
                  <a:pt x="5653" y="11292"/>
                </a:lnTo>
                <a:cubicBezTo>
                  <a:pt x="2528" y="11292"/>
                  <a:pt x="0" y="8777"/>
                  <a:pt x="0" y="5653"/>
                </a:cubicBezTo>
                <a:cubicBezTo>
                  <a:pt x="0" y="2528"/>
                  <a:pt x="2528" y="0"/>
                  <a:pt x="5653" y="0"/>
                </a:cubicBezTo>
                <a:cubicBezTo>
                  <a:pt x="8766" y="0"/>
                  <a:pt x="11293" y="2528"/>
                  <a:pt x="11293" y="5653"/>
                </a:cubicBezTo>
                <a:cubicBezTo>
                  <a:pt x="11293" y="8777"/>
                  <a:pt x="8766" y="11292"/>
                  <a:pt x="5653" y="11292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02">
            <a:extLst>
              <a:ext uri="{FF2B5EF4-FFF2-40B4-BE49-F238E27FC236}">
                <a16:creationId xmlns:a16="http://schemas.microsoft.com/office/drawing/2014/main" id="{482521E7-65D9-F240-9069-25DBAB804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2855" y="4328118"/>
            <a:ext cx="5016721" cy="5016721"/>
          </a:xfrm>
          <a:custGeom>
            <a:avLst/>
            <a:gdLst>
              <a:gd name="T0" fmla="*/ 2034815 w 5653"/>
              <a:gd name="T1" fmla="*/ 1017768 h 5653"/>
              <a:gd name="T2" fmla="*/ 2034815 w 5653"/>
              <a:gd name="T3" fmla="*/ 1017768 h 5653"/>
              <a:gd name="T4" fmla="*/ 1017768 w 5653"/>
              <a:gd name="T5" fmla="*/ 0 h 5653"/>
              <a:gd name="T6" fmla="*/ 0 w 5653"/>
              <a:gd name="T7" fmla="*/ 1017768 h 5653"/>
              <a:gd name="T8" fmla="*/ 1017768 w 5653"/>
              <a:gd name="T9" fmla="*/ 2034815 h 5653"/>
              <a:gd name="T10" fmla="*/ 2034815 w 5653"/>
              <a:gd name="T11" fmla="*/ 1017768 h 56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53" h="5653">
                <a:moveTo>
                  <a:pt x="5652" y="2827"/>
                </a:moveTo>
                <a:lnTo>
                  <a:pt x="5652" y="2827"/>
                </a:lnTo>
                <a:cubicBezTo>
                  <a:pt x="5652" y="1264"/>
                  <a:pt x="4388" y="0"/>
                  <a:pt x="2827" y="0"/>
                </a:cubicBezTo>
                <a:cubicBezTo>
                  <a:pt x="1264" y="0"/>
                  <a:pt x="0" y="1264"/>
                  <a:pt x="0" y="2827"/>
                </a:cubicBezTo>
                <a:cubicBezTo>
                  <a:pt x="0" y="4388"/>
                  <a:pt x="1264" y="5652"/>
                  <a:pt x="2827" y="5652"/>
                </a:cubicBezTo>
                <a:cubicBezTo>
                  <a:pt x="4388" y="5652"/>
                  <a:pt x="5652" y="4388"/>
                  <a:pt x="5652" y="2827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Line 103">
            <a:extLst>
              <a:ext uri="{FF2B5EF4-FFF2-40B4-BE49-F238E27FC236}">
                <a16:creationId xmlns:a16="http://schemas.microsoft.com/office/drawing/2014/main" id="{BCB72EB8-BEAA-1748-8C28-E507A9FBB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1217" y="6836477"/>
            <a:ext cx="3912" cy="5004983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5" name="Line 104">
            <a:extLst>
              <a:ext uri="{FF2B5EF4-FFF2-40B4-BE49-F238E27FC236}">
                <a16:creationId xmlns:a16="http://schemas.microsoft.com/office/drawing/2014/main" id="{49BFCDDB-F3EB-3648-8B5D-58CB26AA5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1217" y="6836477"/>
            <a:ext cx="5004980" cy="3914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6" name="Line 105">
            <a:extLst>
              <a:ext uri="{FF2B5EF4-FFF2-40B4-BE49-F238E27FC236}">
                <a16:creationId xmlns:a16="http://schemas.microsoft.com/office/drawing/2014/main" id="{0282F2EE-FC72-C443-BFE0-28738CC52B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71217" y="1815844"/>
            <a:ext cx="3912" cy="5024547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7" name="Line 106">
            <a:extLst>
              <a:ext uri="{FF2B5EF4-FFF2-40B4-BE49-F238E27FC236}">
                <a16:creationId xmlns:a16="http://schemas.microsoft.com/office/drawing/2014/main" id="{F2240462-91DE-A945-801F-F1EF21973C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0581" y="6836477"/>
            <a:ext cx="5024548" cy="3914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8" name="Freeform 107">
            <a:extLst>
              <a:ext uri="{FF2B5EF4-FFF2-40B4-BE49-F238E27FC236}">
                <a16:creationId xmlns:a16="http://schemas.microsoft.com/office/drawing/2014/main" id="{1095C5F3-D6E4-A946-83C9-5ED934F3A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4710" y="3686353"/>
            <a:ext cx="2641408" cy="2629670"/>
          </a:xfrm>
          <a:custGeom>
            <a:avLst/>
            <a:gdLst>
              <a:gd name="T0" fmla="*/ 1071202 w 2977"/>
              <a:gd name="T1" fmla="*/ 533580 h 2965"/>
              <a:gd name="T2" fmla="*/ 1071202 w 2977"/>
              <a:gd name="T3" fmla="*/ 533580 h 2965"/>
              <a:gd name="T4" fmla="*/ 533801 w 2977"/>
              <a:gd name="T5" fmla="*/ 1066440 h 2965"/>
              <a:gd name="T6" fmla="*/ 0 w 2977"/>
              <a:gd name="T7" fmla="*/ 533580 h 2965"/>
              <a:gd name="T8" fmla="*/ 533801 w 2977"/>
              <a:gd name="T9" fmla="*/ 0 h 2965"/>
              <a:gd name="T10" fmla="*/ 1071202 w 2977"/>
              <a:gd name="T11" fmla="*/ 533580 h 29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77" h="2965">
                <a:moveTo>
                  <a:pt x="2976" y="1483"/>
                </a:moveTo>
                <a:lnTo>
                  <a:pt x="2976" y="1483"/>
                </a:lnTo>
                <a:cubicBezTo>
                  <a:pt x="2976" y="2298"/>
                  <a:pt x="2310" y="2964"/>
                  <a:pt x="1483" y="2964"/>
                </a:cubicBezTo>
                <a:cubicBezTo>
                  <a:pt x="667" y="2964"/>
                  <a:pt x="0" y="2298"/>
                  <a:pt x="0" y="1483"/>
                </a:cubicBezTo>
                <a:cubicBezTo>
                  <a:pt x="0" y="667"/>
                  <a:pt x="667" y="0"/>
                  <a:pt x="1483" y="0"/>
                </a:cubicBezTo>
                <a:cubicBezTo>
                  <a:pt x="2310" y="0"/>
                  <a:pt x="2976" y="667"/>
                  <a:pt x="2976" y="14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08">
            <a:extLst>
              <a:ext uri="{FF2B5EF4-FFF2-40B4-BE49-F238E27FC236}">
                <a16:creationId xmlns:a16="http://schemas.microsoft.com/office/drawing/2014/main" id="{E6D500F1-6645-F743-B3CC-7B565134C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4710" y="7478242"/>
            <a:ext cx="2641408" cy="2629670"/>
          </a:xfrm>
          <a:custGeom>
            <a:avLst/>
            <a:gdLst>
              <a:gd name="T0" fmla="*/ 1071202 w 2977"/>
              <a:gd name="T1" fmla="*/ 533220 h 2965"/>
              <a:gd name="T2" fmla="*/ 1071202 w 2977"/>
              <a:gd name="T3" fmla="*/ 533220 h 2965"/>
              <a:gd name="T4" fmla="*/ 533801 w 2977"/>
              <a:gd name="T5" fmla="*/ 1066440 h 2965"/>
              <a:gd name="T6" fmla="*/ 0 w 2977"/>
              <a:gd name="T7" fmla="*/ 533220 h 2965"/>
              <a:gd name="T8" fmla="*/ 533801 w 2977"/>
              <a:gd name="T9" fmla="*/ 0 h 2965"/>
              <a:gd name="T10" fmla="*/ 1071202 w 2977"/>
              <a:gd name="T11" fmla="*/ 533220 h 29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77" h="2965">
                <a:moveTo>
                  <a:pt x="2976" y="1482"/>
                </a:moveTo>
                <a:lnTo>
                  <a:pt x="2976" y="1482"/>
                </a:lnTo>
                <a:cubicBezTo>
                  <a:pt x="2976" y="2298"/>
                  <a:pt x="2310" y="2964"/>
                  <a:pt x="1483" y="2964"/>
                </a:cubicBezTo>
                <a:cubicBezTo>
                  <a:pt x="667" y="2964"/>
                  <a:pt x="0" y="2298"/>
                  <a:pt x="0" y="1482"/>
                </a:cubicBezTo>
                <a:cubicBezTo>
                  <a:pt x="0" y="655"/>
                  <a:pt x="667" y="0"/>
                  <a:pt x="1483" y="0"/>
                </a:cubicBezTo>
                <a:cubicBezTo>
                  <a:pt x="2310" y="0"/>
                  <a:pt x="2976" y="655"/>
                  <a:pt x="2976" y="14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09">
            <a:extLst>
              <a:ext uri="{FF2B5EF4-FFF2-40B4-BE49-F238E27FC236}">
                <a16:creationId xmlns:a16="http://schemas.microsoft.com/office/drawing/2014/main" id="{240B35DE-9816-B64C-9425-C912FDD58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3706" y="3686353"/>
            <a:ext cx="2641408" cy="2629670"/>
          </a:xfrm>
          <a:custGeom>
            <a:avLst/>
            <a:gdLst>
              <a:gd name="T0" fmla="*/ 1071202 w 2977"/>
              <a:gd name="T1" fmla="*/ 533580 h 2965"/>
              <a:gd name="T2" fmla="*/ 1071202 w 2977"/>
              <a:gd name="T3" fmla="*/ 533580 h 2965"/>
              <a:gd name="T4" fmla="*/ 533441 w 2977"/>
              <a:gd name="T5" fmla="*/ 1066440 h 2965"/>
              <a:gd name="T6" fmla="*/ 0 w 2977"/>
              <a:gd name="T7" fmla="*/ 533580 h 2965"/>
              <a:gd name="T8" fmla="*/ 533441 w 2977"/>
              <a:gd name="T9" fmla="*/ 0 h 2965"/>
              <a:gd name="T10" fmla="*/ 1071202 w 2977"/>
              <a:gd name="T11" fmla="*/ 533580 h 29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77" h="2965">
                <a:moveTo>
                  <a:pt x="2976" y="1483"/>
                </a:moveTo>
                <a:lnTo>
                  <a:pt x="2976" y="1483"/>
                </a:lnTo>
                <a:cubicBezTo>
                  <a:pt x="2976" y="2298"/>
                  <a:pt x="2309" y="2964"/>
                  <a:pt x="1482" y="2964"/>
                </a:cubicBezTo>
                <a:cubicBezTo>
                  <a:pt x="666" y="2964"/>
                  <a:pt x="0" y="2298"/>
                  <a:pt x="0" y="1483"/>
                </a:cubicBezTo>
                <a:cubicBezTo>
                  <a:pt x="0" y="667"/>
                  <a:pt x="666" y="0"/>
                  <a:pt x="1482" y="0"/>
                </a:cubicBezTo>
                <a:cubicBezTo>
                  <a:pt x="2309" y="0"/>
                  <a:pt x="2976" y="667"/>
                  <a:pt x="2976" y="148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10">
            <a:extLst>
              <a:ext uri="{FF2B5EF4-FFF2-40B4-BE49-F238E27FC236}">
                <a16:creationId xmlns:a16="http://schemas.microsoft.com/office/drawing/2014/main" id="{2915E8B2-B2C2-D547-AE9B-0149715D1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3706" y="7478242"/>
            <a:ext cx="2641408" cy="2629670"/>
          </a:xfrm>
          <a:custGeom>
            <a:avLst/>
            <a:gdLst>
              <a:gd name="T0" fmla="*/ 1071202 w 2977"/>
              <a:gd name="T1" fmla="*/ 533220 h 2965"/>
              <a:gd name="T2" fmla="*/ 1071202 w 2977"/>
              <a:gd name="T3" fmla="*/ 533220 h 2965"/>
              <a:gd name="T4" fmla="*/ 533441 w 2977"/>
              <a:gd name="T5" fmla="*/ 1066440 h 2965"/>
              <a:gd name="T6" fmla="*/ 0 w 2977"/>
              <a:gd name="T7" fmla="*/ 533220 h 2965"/>
              <a:gd name="T8" fmla="*/ 533441 w 2977"/>
              <a:gd name="T9" fmla="*/ 0 h 2965"/>
              <a:gd name="T10" fmla="*/ 1071202 w 2977"/>
              <a:gd name="T11" fmla="*/ 533220 h 29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77" h="2965">
                <a:moveTo>
                  <a:pt x="2976" y="1482"/>
                </a:moveTo>
                <a:lnTo>
                  <a:pt x="2976" y="1482"/>
                </a:lnTo>
                <a:cubicBezTo>
                  <a:pt x="2976" y="2298"/>
                  <a:pt x="2309" y="2964"/>
                  <a:pt x="1482" y="2964"/>
                </a:cubicBezTo>
                <a:cubicBezTo>
                  <a:pt x="666" y="2964"/>
                  <a:pt x="0" y="2298"/>
                  <a:pt x="0" y="1482"/>
                </a:cubicBezTo>
                <a:cubicBezTo>
                  <a:pt x="0" y="655"/>
                  <a:pt x="666" y="0"/>
                  <a:pt x="1482" y="0"/>
                </a:cubicBezTo>
                <a:cubicBezTo>
                  <a:pt x="2309" y="0"/>
                  <a:pt x="2976" y="655"/>
                  <a:pt x="2976" y="14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11">
            <a:extLst>
              <a:ext uri="{FF2B5EF4-FFF2-40B4-BE49-F238E27FC236}">
                <a16:creationId xmlns:a16="http://schemas.microsoft.com/office/drawing/2014/main" id="{0D06826C-502C-A642-9F1B-9438C217E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9081" y="1260170"/>
            <a:ext cx="1905729" cy="1909641"/>
          </a:xfrm>
          <a:custGeom>
            <a:avLst/>
            <a:gdLst>
              <a:gd name="T0" fmla="*/ 772753 w 2149"/>
              <a:gd name="T1" fmla="*/ 389152 h 2150"/>
              <a:gd name="T2" fmla="*/ 772753 w 2149"/>
              <a:gd name="T3" fmla="*/ 389152 h 2150"/>
              <a:gd name="T4" fmla="*/ 384218 w 2149"/>
              <a:gd name="T5" fmla="*/ 774340 h 2150"/>
              <a:gd name="T6" fmla="*/ 0 w 2149"/>
              <a:gd name="T7" fmla="*/ 389152 h 2150"/>
              <a:gd name="T8" fmla="*/ 384218 w 2149"/>
              <a:gd name="T9" fmla="*/ 0 h 2150"/>
              <a:gd name="T10" fmla="*/ 772753 w 2149"/>
              <a:gd name="T11" fmla="*/ 389152 h 21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49" h="2150">
                <a:moveTo>
                  <a:pt x="2148" y="1080"/>
                </a:moveTo>
                <a:lnTo>
                  <a:pt x="2148" y="1080"/>
                </a:lnTo>
                <a:cubicBezTo>
                  <a:pt x="2148" y="1666"/>
                  <a:pt x="1666" y="2149"/>
                  <a:pt x="1068" y="2149"/>
                </a:cubicBezTo>
                <a:cubicBezTo>
                  <a:pt x="482" y="2149"/>
                  <a:pt x="0" y="1666"/>
                  <a:pt x="0" y="1080"/>
                </a:cubicBezTo>
                <a:cubicBezTo>
                  <a:pt x="0" y="482"/>
                  <a:pt x="482" y="0"/>
                  <a:pt x="1068" y="0"/>
                </a:cubicBezTo>
                <a:cubicBezTo>
                  <a:pt x="1666" y="0"/>
                  <a:pt x="2148" y="482"/>
                  <a:pt x="2148" y="10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12">
            <a:extLst>
              <a:ext uri="{FF2B5EF4-FFF2-40B4-BE49-F238E27FC236}">
                <a16:creationId xmlns:a16="http://schemas.microsoft.com/office/drawing/2014/main" id="{1A2CC3A0-E163-F345-AB98-5E13BE325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1367" y="4054194"/>
            <a:ext cx="1897900" cy="1897900"/>
          </a:xfrm>
          <a:custGeom>
            <a:avLst/>
            <a:gdLst>
              <a:gd name="T0" fmla="*/ 769577 w 2138"/>
              <a:gd name="T1" fmla="*/ 384969 h 2138"/>
              <a:gd name="T2" fmla="*/ 769577 w 2138"/>
              <a:gd name="T3" fmla="*/ 384969 h 2138"/>
              <a:gd name="T4" fmla="*/ 384969 w 2138"/>
              <a:gd name="T5" fmla="*/ 769577 h 2138"/>
              <a:gd name="T6" fmla="*/ 0 w 2138"/>
              <a:gd name="T7" fmla="*/ 384969 h 2138"/>
              <a:gd name="T8" fmla="*/ 384969 w 2138"/>
              <a:gd name="T9" fmla="*/ 0 h 2138"/>
              <a:gd name="T10" fmla="*/ 769577 w 2138"/>
              <a:gd name="T11" fmla="*/ 384969 h 21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38" h="2138">
                <a:moveTo>
                  <a:pt x="2137" y="1069"/>
                </a:moveTo>
                <a:lnTo>
                  <a:pt x="2137" y="1069"/>
                </a:lnTo>
                <a:cubicBezTo>
                  <a:pt x="2137" y="1654"/>
                  <a:pt x="1655" y="2137"/>
                  <a:pt x="1069" y="2137"/>
                </a:cubicBezTo>
                <a:cubicBezTo>
                  <a:pt x="471" y="2137"/>
                  <a:pt x="0" y="1654"/>
                  <a:pt x="0" y="1069"/>
                </a:cubicBezTo>
                <a:cubicBezTo>
                  <a:pt x="0" y="471"/>
                  <a:pt x="471" y="0"/>
                  <a:pt x="1069" y="0"/>
                </a:cubicBezTo>
                <a:cubicBezTo>
                  <a:pt x="1655" y="0"/>
                  <a:pt x="2137" y="471"/>
                  <a:pt x="2137" y="10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13">
            <a:extLst>
              <a:ext uri="{FF2B5EF4-FFF2-40B4-BE49-F238E27FC236}">
                <a16:creationId xmlns:a16="http://schemas.microsoft.com/office/drawing/2014/main" id="{4936E44B-F1AF-E346-9D45-D17F3C277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6320" y="1260170"/>
            <a:ext cx="1897903" cy="1909641"/>
          </a:xfrm>
          <a:custGeom>
            <a:avLst/>
            <a:gdLst>
              <a:gd name="T0" fmla="*/ 0 w 2138"/>
              <a:gd name="T1" fmla="*/ 389152 h 2150"/>
              <a:gd name="T2" fmla="*/ 0 w 2138"/>
              <a:gd name="T3" fmla="*/ 389152 h 2150"/>
              <a:gd name="T4" fmla="*/ 384969 w 2138"/>
              <a:gd name="T5" fmla="*/ 774340 h 2150"/>
              <a:gd name="T6" fmla="*/ 769578 w 2138"/>
              <a:gd name="T7" fmla="*/ 389152 h 2150"/>
              <a:gd name="T8" fmla="*/ 384969 w 2138"/>
              <a:gd name="T9" fmla="*/ 0 h 2150"/>
              <a:gd name="T10" fmla="*/ 0 w 2138"/>
              <a:gd name="T11" fmla="*/ 389152 h 21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38" h="2150">
                <a:moveTo>
                  <a:pt x="0" y="1080"/>
                </a:moveTo>
                <a:lnTo>
                  <a:pt x="0" y="1080"/>
                </a:lnTo>
                <a:cubicBezTo>
                  <a:pt x="0" y="1666"/>
                  <a:pt x="483" y="2149"/>
                  <a:pt x="1069" y="2149"/>
                </a:cubicBezTo>
                <a:cubicBezTo>
                  <a:pt x="1666" y="2149"/>
                  <a:pt x="2137" y="1666"/>
                  <a:pt x="2137" y="1080"/>
                </a:cubicBezTo>
                <a:cubicBezTo>
                  <a:pt x="2137" y="482"/>
                  <a:pt x="1666" y="0"/>
                  <a:pt x="1069" y="0"/>
                </a:cubicBezTo>
                <a:cubicBezTo>
                  <a:pt x="483" y="0"/>
                  <a:pt x="0" y="482"/>
                  <a:pt x="0" y="10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14">
            <a:extLst>
              <a:ext uri="{FF2B5EF4-FFF2-40B4-BE49-F238E27FC236}">
                <a16:creationId xmlns:a16="http://schemas.microsoft.com/office/drawing/2014/main" id="{F958F6B3-F009-1548-8F5B-CBFBB0CBD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122" y="4054194"/>
            <a:ext cx="1905729" cy="1897900"/>
          </a:xfrm>
          <a:custGeom>
            <a:avLst/>
            <a:gdLst>
              <a:gd name="T0" fmla="*/ 0 w 2149"/>
              <a:gd name="T1" fmla="*/ 384969 h 2138"/>
              <a:gd name="T2" fmla="*/ 0 w 2149"/>
              <a:gd name="T3" fmla="*/ 384969 h 2138"/>
              <a:gd name="T4" fmla="*/ 384218 w 2149"/>
              <a:gd name="T5" fmla="*/ 769577 h 2138"/>
              <a:gd name="T6" fmla="*/ 772753 w 2149"/>
              <a:gd name="T7" fmla="*/ 384969 h 2138"/>
              <a:gd name="T8" fmla="*/ 384218 w 2149"/>
              <a:gd name="T9" fmla="*/ 0 h 2138"/>
              <a:gd name="T10" fmla="*/ 0 w 2149"/>
              <a:gd name="T11" fmla="*/ 384969 h 21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49" h="2138">
                <a:moveTo>
                  <a:pt x="0" y="1069"/>
                </a:moveTo>
                <a:lnTo>
                  <a:pt x="0" y="1069"/>
                </a:lnTo>
                <a:cubicBezTo>
                  <a:pt x="0" y="1654"/>
                  <a:pt x="482" y="2137"/>
                  <a:pt x="1068" y="2137"/>
                </a:cubicBezTo>
                <a:cubicBezTo>
                  <a:pt x="1665" y="2137"/>
                  <a:pt x="2148" y="1654"/>
                  <a:pt x="2148" y="1069"/>
                </a:cubicBezTo>
                <a:cubicBezTo>
                  <a:pt x="2148" y="471"/>
                  <a:pt x="1665" y="0"/>
                  <a:pt x="1068" y="0"/>
                </a:cubicBezTo>
                <a:cubicBezTo>
                  <a:pt x="482" y="0"/>
                  <a:pt x="0" y="471"/>
                  <a:pt x="0" y="10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15">
            <a:extLst>
              <a:ext uri="{FF2B5EF4-FFF2-40B4-BE49-F238E27FC236}">
                <a16:creationId xmlns:a16="http://schemas.microsoft.com/office/drawing/2014/main" id="{6D5680B1-2508-864A-BFA2-067B75787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9081" y="10546190"/>
            <a:ext cx="1905729" cy="1909641"/>
          </a:xfrm>
          <a:custGeom>
            <a:avLst/>
            <a:gdLst>
              <a:gd name="T0" fmla="*/ 772753 w 2149"/>
              <a:gd name="T1" fmla="*/ 389152 h 2150"/>
              <a:gd name="T2" fmla="*/ 772753 w 2149"/>
              <a:gd name="T3" fmla="*/ 389152 h 2150"/>
              <a:gd name="T4" fmla="*/ 384218 w 2149"/>
              <a:gd name="T5" fmla="*/ 0 h 2150"/>
              <a:gd name="T6" fmla="*/ 0 w 2149"/>
              <a:gd name="T7" fmla="*/ 389152 h 2150"/>
              <a:gd name="T8" fmla="*/ 384218 w 2149"/>
              <a:gd name="T9" fmla="*/ 774340 h 2150"/>
              <a:gd name="T10" fmla="*/ 772753 w 2149"/>
              <a:gd name="T11" fmla="*/ 389152 h 21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49" h="2150">
                <a:moveTo>
                  <a:pt x="2148" y="1080"/>
                </a:moveTo>
                <a:lnTo>
                  <a:pt x="2148" y="1080"/>
                </a:lnTo>
                <a:cubicBezTo>
                  <a:pt x="2148" y="483"/>
                  <a:pt x="1666" y="0"/>
                  <a:pt x="1068" y="0"/>
                </a:cubicBezTo>
                <a:cubicBezTo>
                  <a:pt x="482" y="0"/>
                  <a:pt x="0" y="483"/>
                  <a:pt x="0" y="1080"/>
                </a:cubicBezTo>
                <a:cubicBezTo>
                  <a:pt x="0" y="1666"/>
                  <a:pt x="482" y="2149"/>
                  <a:pt x="1068" y="2149"/>
                </a:cubicBezTo>
                <a:cubicBezTo>
                  <a:pt x="1666" y="2149"/>
                  <a:pt x="2148" y="1666"/>
                  <a:pt x="2148" y="10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16">
            <a:extLst>
              <a:ext uri="{FF2B5EF4-FFF2-40B4-BE49-F238E27FC236}">
                <a16:creationId xmlns:a16="http://schemas.microsoft.com/office/drawing/2014/main" id="{DADB532C-E106-1F45-BECE-07EB7163B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1367" y="7763907"/>
            <a:ext cx="1897900" cy="1905727"/>
          </a:xfrm>
          <a:custGeom>
            <a:avLst/>
            <a:gdLst>
              <a:gd name="T0" fmla="*/ 769577 w 2138"/>
              <a:gd name="T1" fmla="*/ 384218 h 2149"/>
              <a:gd name="T2" fmla="*/ 769577 w 2138"/>
              <a:gd name="T3" fmla="*/ 384218 h 2149"/>
              <a:gd name="T4" fmla="*/ 384969 w 2138"/>
              <a:gd name="T5" fmla="*/ 0 h 2149"/>
              <a:gd name="T6" fmla="*/ 0 w 2138"/>
              <a:gd name="T7" fmla="*/ 384218 h 2149"/>
              <a:gd name="T8" fmla="*/ 384969 w 2138"/>
              <a:gd name="T9" fmla="*/ 772752 h 2149"/>
              <a:gd name="T10" fmla="*/ 769577 w 2138"/>
              <a:gd name="T11" fmla="*/ 384218 h 21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38" h="2149">
                <a:moveTo>
                  <a:pt x="2137" y="1068"/>
                </a:moveTo>
                <a:lnTo>
                  <a:pt x="2137" y="1068"/>
                </a:lnTo>
                <a:cubicBezTo>
                  <a:pt x="2137" y="482"/>
                  <a:pt x="1655" y="0"/>
                  <a:pt x="1069" y="0"/>
                </a:cubicBezTo>
                <a:cubicBezTo>
                  <a:pt x="471" y="0"/>
                  <a:pt x="0" y="482"/>
                  <a:pt x="0" y="1068"/>
                </a:cubicBezTo>
                <a:cubicBezTo>
                  <a:pt x="0" y="1666"/>
                  <a:pt x="471" y="2148"/>
                  <a:pt x="1069" y="2148"/>
                </a:cubicBezTo>
                <a:cubicBezTo>
                  <a:pt x="1655" y="2148"/>
                  <a:pt x="2137" y="1666"/>
                  <a:pt x="2137" y="10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17">
            <a:extLst>
              <a:ext uri="{FF2B5EF4-FFF2-40B4-BE49-F238E27FC236}">
                <a16:creationId xmlns:a16="http://schemas.microsoft.com/office/drawing/2014/main" id="{B8083DB7-A4D5-0344-BC52-D0D65DF82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6320" y="10546190"/>
            <a:ext cx="1897903" cy="1909641"/>
          </a:xfrm>
          <a:custGeom>
            <a:avLst/>
            <a:gdLst>
              <a:gd name="T0" fmla="*/ 0 w 2138"/>
              <a:gd name="T1" fmla="*/ 389152 h 2150"/>
              <a:gd name="T2" fmla="*/ 0 w 2138"/>
              <a:gd name="T3" fmla="*/ 389152 h 2150"/>
              <a:gd name="T4" fmla="*/ 384969 w 2138"/>
              <a:gd name="T5" fmla="*/ 0 h 2150"/>
              <a:gd name="T6" fmla="*/ 769578 w 2138"/>
              <a:gd name="T7" fmla="*/ 389152 h 2150"/>
              <a:gd name="T8" fmla="*/ 384969 w 2138"/>
              <a:gd name="T9" fmla="*/ 774340 h 2150"/>
              <a:gd name="T10" fmla="*/ 0 w 2138"/>
              <a:gd name="T11" fmla="*/ 389152 h 21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38" h="2150">
                <a:moveTo>
                  <a:pt x="0" y="1080"/>
                </a:moveTo>
                <a:lnTo>
                  <a:pt x="0" y="1080"/>
                </a:lnTo>
                <a:cubicBezTo>
                  <a:pt x="0" y="483"/>
                  <a:pt x="483" y="0"/>
                  <a:pt x="1069" y="0"/>
                </a:cubicBezTo>
                <a:cubicBezTo>
                  <a:pt x="1666" y="0"/>
                  <a:pt x="2137" y="483"/>
                  <a:pt x="2137" y="1080"/>
                </a:cubicBezTo>
                <a:cubicBezTo>
                  <a:pt x="2137" y="1666"/>
                  <a:pt x="1666" y="2149"/>
                  <a:pt x="1069" y="2149"/>
                </a:cubicBezTo>
                <a:cubicBezTo>
                  <a:pt x="483" y="2149"/>
                  <a:pt x="0" y="1666"/>
                  <a:pt x="0" y="10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18">
            <a:extLst>
              <a:ext uri="{FF2B5EF4-FFF2-40B4-BE49-F238E27FC236}">
                <a16:creationId xmlns:a16="http://schemas.microsoft.com/office/drawing/2014/main" id="{47585482-2BBE-2F4A-A413-503B102BA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122" y="7763907"/>
            <a:ext cx="1905729" cy="1905727"/>
          </a:xfrm>
          <a:custGeom>
            <a:avLst/>
            <a:gdLst>
              <a:gd name="T0" fmla="*/ 0 w 2149"/>
              <a:gd name="T1" fmla="*/ 384218 h 2149"/>
              <a:gd name="T2" fmla="*/ 0 w 2149"/>
              <a:gd name="T3" fmla="*/ 384218 h 2149"/>
              <a:gd name="T4" fmla="*/ 384218 w 2149"/>
              <a:gd name="T5" fmla="*/ 0 h 2149"/>
              <a:gd name="T6" fmla="*/ 772753 w 2149"/>
              <a:gd name="T7" fmla="*/ 384218 h 2149"/>
              <a:gd name="T8" fmla="*/ 384218 w 2149"/>
              <a:gd name="T9" fmla="*/ 772752 h 2149"/>
              <a:gd name="T10" fmla="*/ 0 w 2149"/>
              <a:gd name="T11" fmla="*/ 384218 h 21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49" h="2149">
                <a:moveTo>
                  <a:pt x="0" y="1068"/>
                </a:moveTo>
                <a:lnTo>
                  <a:pt x="0" y="1068"/>
                </a:lnTo>
                <a:cubicBezTo>
                  <a:pt x="0" y="482"/>
                  <a:pt x="482" y="0"/>
                  <a:pt x="1068" y="0"/>
                </a:cubicBezTo>
                <a:cubicBezTo>
                  <a:pt x="1665" y="0"/>
                  <a:pt x="2148" y="482"/>
                  <a:pt x="2148" y="1068"/>
                </a:cubicBezTo>
                <a:cubicBezTo>
                  <a:pt x="2148" y="1666"/>
                  <a:pt x="1665" y="2148"/>
                  <a:pt x="1068" y="2148"/>
                </a:cubicBezTo>
                <a:cubicBezTo>
                  <a:pt x="482" y="2148"/>
                  <a:pt x="0" y="1666"/>
                  <a:pt x="0" y="10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153">
            <a:extLst>
              <a:ext uri="{FF2B5EF4-FFF2-40B4-BE49-F238E27FC236}">
                <a16:creationId xmlns:a16="http://schemas.microsoft.com/office/drawing/2014/main" id="{AE93D3BE-809E-3949-BA35-82FBA5AB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543" y="5247719"/>
            <a:ext cx="3181432" cy="3181432"/>
          </a:xfrm>
          <a:custGeom>
            <a:avLst/>
            <a:gdLst>
              <a:gd name="T0" fmla="*/ 1290278 w 3585"/>
              <a:gd name="T1" fmla="*/ 645499 h 3585"/>
              <a:gd name="T2" fmla="*/ 1290278 w 3585"/>
              <a:gd name="T3" fmla="*/ 645499 h 3585"/>
              <a:gd name="T4" fmla="*/ 645499 w 3585"/>
              <a:gd name="T5" fmla="*/ 1290278 h 3585"/>
              <a:gd name="T6" fmla="*/ 0 w 3585"/>
              <a:gd name="T7" fmla="*/ 645499 h 3585"/>
              <a:gd name="T8" fmla="*/ 645499 w 3585"/>
              <a:gd name="T9" fmla="*/ 0 h 3585"/>
              <a:gd name="T10" fmla="*/ 1290278 w 3585"/>
              <a:gd name="T11" fmla="*/ 645499 h 35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85" h="3585">
                <a:moveTo>
                  <a:pt x="3584" y="1793"/>
                </a:moveTo>
                <a:lnTo>
                  <a:pt x="3584" y="1793"/>
                </a:lnTo>
                <a:cubicBezTo>
                  <a:pt x="3584" y="2779"/>
                  <a:pt x="2780" y="3584"/>
                  <a:pt x="1793" y="3584"/>
                </a:cubicBezTo>
                <a:cubicBezTo>
                  <a:pt x="804" y="3584"/>
                  <a:pt x="0" y="2779"/>
                  <a:pt x="0" y="1793"/>
                </a:cubicBezTo>
                <a:cubicBezTo>
                  <a:pt x="0" y="804"/>
                  <a:pt x="804" y="0"/>
                  <a:pt x="1793" y="0"/>
                </a:cubicBezTo>
                <a:cubicBezTo>
                  <a:pt x="2780" y="0"/>
                  <a:pt x="3584" y="804"/>
                  <a:pt x="3584" y="17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154">
            <a:extLst>
              <a:ext uri="{FF2B5EF4-FFF2-40B4-BE49-F238E27FC236}">
                <a16:creationId xmlns:a16="http://schemas.microsoft.com/office/drawing/2014/main" id="{2367AEA2-B87C-6E43-A548-8B9B0A2B1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390" y="1952805"/>
            <a:ext cx="540021" cy="532195"/>
          </a:xfrm>
          <a:custGeom>
            <a:avLst/>
            <a:gdLst>
              <a:gd name="T0" fmla="*/ 107199 w 609"/>
              <a:gd name="T1" fmla="*/ 215540 h 599"/>
              <a:gd name="T2" fmla="*/ 107199 w 609"/>
              <a:gd name="T3" fmla="*/ 215540 h 599"/>
              <a:gd name="T4" fmla="*/ 78421 w 609"/>
              <a:gd name="T5" fmla="*/ 202924 h 599"/>
              <a:gd name="T6" fmla="*/ 16548 w 609"/>
              <a:gd name="T7" fmla="*/ 140930 h 599"/>
              <a:gd name="T8" fmla="*/ 16548 w 609"/>
              <a:gd name="T9" fmla="*/ 78935 h 599"/>
              <a:gd name="T10" fmla="*/ 90652 w 609"/>
              <a:gd name="T11" fmla="*/ 4325 h 599"/>
              <a:gd name="T12" fmla="*/ 98925 w 609"/>
              <a:gd name="T13" fmla="*/ 0 h 599"/>
              <a:gd name="T14" fmla="*/ 198211 w 609"/>
              <a:gd name="T15" fmla="*/ 0 h 599"/>
              <a:gd name="T16" fmla="*/ 218715 w 609"/>
              <a:gd name="T17" fmla="*/ 20905 h 599"/>
              <a:gd name="T18" fmla="*/ 218715 w 609"/>
              <a:gd name="T19" fmla="*/ 116060 h 599"/>
              <a:gd name="T20" fmla="*/ 214758 w 609"/>
              <a:gd name="T21" fmla="*/ 124350 h 599"/>
              <a:gd name="T22" fmla="*/ 140294 w 609"/>
              <a:gd name="T23" fmla="*/ 202924 h 599"/>
              <a:gd name="T24" fmla="*/ 107199 w 609"/>
              <a:gd name="T25" fmla="*/ 215540 h 599"/>
              <a:gd name="T26" fmla="*/ 103242 w 609"/>
              <a:gd name="T27" fmla="*/ 20905 h 599"/>
              <a:gd name="T28" fmla="*/ 103242 w 609"/>
              <a:gd name="T29" fmla="*/ 20905 h 599"/>
              <a:gd name="T30" fmla="*/ 32735 w 609"/>
              <a:gd name="T31" fmla="*/ 95515 h 599"/>
              <a:gd name="T32" fmla="*/ 32735 w 609"/>
              <a:gd name="T33" fmla="*/ 124350 h 599"/>
              <a:gd name="T34" fmla="*/ 94968 w 609"/>
              <a:gd name="T35" fmla="*/ 186344 h 599"/>
              <a:gd name="T36" fmla="*/ 123747 w 609"/>
              <a:gd name="T37" fmla="*/ 186344 h 599"/>
              <a:gd name="T38" fmla="*/ 198211 w 609"/>
              <a:gd name="T39" fmla="*/ 112095 h 599"/>
              <a:gd name="T40" fmla="*/ 198211 w 609"/>
              <a:gd name="T41" fmla="*/ 20905 h 599"/>
              <a:gd name="T42" fmla="*/ 103242 w 609"/>
              <a:gd name="T43" fmla="*/ 20905 h 59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09" h="599">
                <a:moveTo>
                  <a:pt x="298" y="598"/>
                </a:moveTo>
                <a:lnTo>
                  <a:pt x="298" y="598"/>
                </a:lnTo>
                <a:cubicBezTo>
                  <a:pt x="275" y="598"/>
                  <a:pt x="241" y="586"/>
                  <a:pt x="218" y="563"/>
                </a:cubicBezTo>
                <a:cubicBezTo>
                  <a:pt x="46" y="391"/>
                  <a:pt x="46" y="391"/>
                  <a:pt x="46" y="391"/>
                </a:cubicBezTo>
                <a:cubicBezTo>
                  <a:pt x="0" y="345"/>
                  <a:pt x="0" y="265"/>
                  <a:pt x="46" y="219"/>
                </a:cubicBezTo>
                <a:cubicBezTo>
                  <a:pt x="252" y="12"/>
                  <a:pt x="252" y="12"/>
                  <a:pt x="252" y="12"/>
                </a:cubicBezTo>
                <a:cubicBezTo>
                  <a:pt x="264" y="0"/>
                  <a:pt x="275" y="0"/>
                  <a:pt x="275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74" y="0"/>
                  <a:pt x="608" y="23"/>
                  <a:pt x="608" y="58"/>
                </a:cubicBezTo>
                <a:cubicBezTo>
                  <a:pt x="608" y="322"/>
                  <a:pt x="608" y="322"/>
                  <a:pt x="608" y="322"/>
                </a:cubicBezTo>
                <a:cubicBezTo>
                  <a:pt x="608" y="333"/>
                  <a:pt x="608" y="345"/>
                  <a:pt x="597" y="345"/>
                </a:cubicBezTo>
                <a:cubicBezTo>
                  <a:pt x="390" y="563"/>
                  <a:pt x="390" y="563"/>
                  <a:pt x="390" y="563"/>
                </a:cubicBezTo>
                <a:cubicBezTo>
                  <a:pt x="367" y="586"/>
                  <a:pt x="333" y="598"/>
                  <a:pt x="298" y="598"/>
                </a:cubicBezTo>
                <a:close/>
                <a:moveTo>
                  <a:pt x="287" y="58"/>
                </a:moveTo>
                <a:lnTo>
                  <a:pt x="287" y="58"/>
                </a:lnTo>
                <a:cubicBezTo>
                  <a:pt x="91" y="265"/>
                  <a:pt x="91" y="265"/>
                  <a:pt x="91" y="265"/>
                </a:cubicBezTo>
                <a:cubicBezTo>
                  <a:pt x="68" y="287"/>
                  <a:pt x="68" y="322"/>
                  <a:pt x="91" y="345"/>
                </a:cubicBezTo>
                <a:cubicBezTo>
                  <a:pt x="264" y="517"/>
                  <a:pt x="264" y="517"/>
                  <a:pt x="264" y="517"/>
                </a:cubicBezTo>
                <a:cubicBezTo>
                  <a:pt x="287" y="540"/>
                  <a:pt x="321" y="540"/>
                  <a:pt x="344" y="517"/>
                </a:cubicBezTo>
                <a:cubicBezTo>
                  <a:pt x="551" y="311"/>
                  <a:pt x="551" y="311"/>
                  <a:pt x="551" y="311"/>
                </a:cubicBezTo>
                <a:cubicBezTo>
                  <a:pt x="551" y="58"/>
                  <a:pt x="551" y="58"/>
                  <a:pt x="551" y="58"/>
                </a:cubicBezTo>
                <a:lnTo>
                  <a:pt x="287" y="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155">
            <a:extLst>
              <a:ext uri="{FF2B5EF4-FFF2-40B4-BE49-F238E27FC236}">
                <a16:creationId xmlns:a16="http://schemas.microsoft.com/office/drawing/2014/main" id="{F9F87FC3-AF38-6647-B551-8CA51681F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3752" y="2066289"/>
            <a:ext cx="82178" cy="93917"/>
          </a:xfrm>
          <a:custGeom>
            <a:avLst/>
            <a:gdLst>
              <a:gd name="T0" fmla="*/ 29036 w 93"/>
              <a:gd name="T1" fmla="*/ 29308 h 104"/>
              <a:gd name="T2" fmla="*/ 29036 w 93"/>
              <a:gd name="T3" fmla="*/ 29308 h 104"/>
              <a:gd name="T4" fmla="*/ 3943 w 93"/>
              <a:gd name="T5" fmla="*/ 29308 h 104"/>
              <a:gd name="T6" fmla="*/ 3943 w 93"/>
              <a:gd name="T7" fmla="*/ 4030 h 104"/>
              <a:gd name="T8" fmla="*/ 29036 w 93"/>
              <a:gd name="T9" fmla="*/ 4030 h 104"/>
              <a:gd name="T10" fmla="*/ 29036 w 93"/>
              <a:gd name="T11" fmla="*/ 29308 h 1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" h="104">
                <a:moveTo>
                  <a:pt x="81" y="80"/>
                </a:moveTo>
                <a:lnTo>
                  <a:pt x="81" y="80"/>
                </a:lnTo>
                <a:cubicBezTo>
                  <a:pt x="57" y="92"/>
                  <a:pt x="35" y="103"/>
                  <a:pt x="11" y="80"/>
                </a:cubicBezTo>
                <a:cubicBezTo>
                  <a:pt x="0" y="57"/>
                  <a:pt x="0" y="34"/>
                  <a:pt x="11" y="11"/>
                </a:cubicBezTo>
                <a:cubicBezTo>
                  <a:pt x="35" y="0"/>
                  <a:pt x="57" y="0"/>
                  <a:pt x="81" y="11"/>
                </a:cubicBezTo>
                <a:cubicBezTo>
                  <a:pt x="92" y="34"/>
                  <a:pt x="92" y="57"/>
                  <a:pt x="81" y="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156">
            <a:extLst>
              <a:ext uri="{FF2B5EF4-FFF2-40B4-BE49-F238E27FC236}">
                <a16:creationId xmlns:a16="http://schemas.microsoft.com/office/drawing/2014/main" id="{2693A9A1-2234-7F49-BF02-F121BC0E3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192" y="8456542"/>
            <a:ext cx="563501" cy="356102"/>
          </a:xfrm>
          <a:custGeom>
            <a:avLst/>
            <a:gdLst>
              <a:gd name="T0" fmla="*/ 186708 w 633"/>
              <a:gd name="T1" fmla="*/ 144105 h 403"/>
              <a:gd name="T2" fmla="*/ 186708 w 633"/>
              <a:gd name="T3" fmla="*/ 144105 h 403"/>
              <a:gd name="T4" fmla="*/ 87034 w 633"/>
              <a:gd name="T5" fmla="*/ 144105 h 403"/>
              <a:gd name="T6" fmla="*/ 66088 w 633"/>
              <a:gd name="T7" fmla="*/ 123672 h 403"/>
              <a:gd name="T8" fmla="*/ 33225 w 633"/>
              <a:gd name="T9" fmla="*/ 24734 h 403"/>
              <a:gd name="T10" fmla="*/ 8306 w 633"/>
              <a:gd name="T11" fmla="*/ 24734 h 403"/>
              <a:gd name="T12" fmla="*/ 0 w 633"/>
              <a:gd name="T13" fmla="*/ 12546 h 403"/>
              <a:gd name="T14" fmla="*/ 8306 w 633"/>
              <a:gd name="T15" fmla="*/ 0 h 403"/>
              <a:gd name="T16" fmla="*/ 41531 w 633"/>
              <a:gd name="T17" fmla="*/ 0 h 403"/>
              <a:gd name="T18" fmla="*/ 53809 w 633"/>
              <a:gd name="T19" fmla="*/ 8245 h 403"/>
              <a:gd name="T20" fmla="*/ 87034 w 633"/>
              <a:gd name="T21" fmla="*/ 119370 h 403"/>
              <a:gd name="T22" fmla="*/ 87034 w 633"/>
              <a:gd name="T23" fmla="*/ 119370 h 403"/>
              <a:gd name="T24" fmla="*/ 186708 w 633"/>
              <a:gd name="T25" fmla="*/ 119370 h 403"/>
              <a:gd name="T26" fmla="*/ 186708 w 633"/>
              <a:gd name="T27" fmla="*/ 119370 h 403"/>
              <a:gd name="T28" fmla="*/ 203320 w 633"/>
              <a:gd name="T29" fmla="*/ 53770 h 403"/>
              <a:gd name="T30" fmla="*/ 120259 w 633"/>
              <a:gd name="T31" fmla="*/ 53770 h 403"/>
              <a:gd name="T32" fmla="*/ 107980 w 633"/>
              <a:gd name="T33" fmla="*/ 45167 h 403"/>
              <a:gd name="T34" fmla="*/ 120259 w 633"/>
              <a:gd name="T35" fmla="*/ 32979 h 403"/>
              <a:gd name="T36" fmla="*/ 215599 w 633"/>
              <a:gd name="T37" fmla="*/ 32979 h 403"/>
              <a:gd name="T38" fmla="*/ 228239 w 633"/>
              <a:gd name="T39" fmla="*/ 37281 h 403"/>
              <a:gd name="T40" fmla="*/ 228239 w 633"/>
              <a:gd name="T41" fmla="*/ 49469 h 403"/>
              <a:gd name="T42" fmla="*/ 207293 w 633"/>
              <a:gd name="T43" fmla="*/ 123672 h 403"/>
              <a:gd name="T44" fmla="*/ 186708 w 633"/>
              <a:gd name="T45" fmla="*/ 144105 h 40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33" h="403">
                <a:moveTo>
                  <a:pt x="517" y="402"/>
                </a:moveTo>
                <a:lnTo>
                  <a:pt x="517" y="402"/>
                </a:lnTo>
                <a:cubicBezTo>
                  <a:pt x="241" y="402"/>
                  <a:pt x="241" y="402"/>
                  <a:pt x="241" y="402"/>
                </a:cubicBezTo>
                <a:cubicBezTo>
                  <a:pt x="207" y="402"/>
                  <a:pt x="183" y="368"/>
                  <a:pt x="183" y="345"/>
                </a:cubicBezTo>
                <a:cubicBezTo>
                  <a:pt x="92" y="69"/>
                  <a:pt x="92" y="69"/>
                  <a:pt x="92" y="69"/>
                </a:cubicBezTo>
                <a:cubicBezTo>
                  <a:pt x="23" y="69"/>
                  <a:pt x="23" y="69"/>
                  <a:pt x="23" y="69"/>
                </a:cubicBezTo>
                <a:cubicBezTo>
                  <a:pt x="11" y="69"/>
                  <a:pt x="0" y="46"/>
                  <a:pt x="0" y="35"/>
                </a:cubicBezTo>
                <a:cubicBezTo>
                  <a:pt x="0" y="12"/>
                  <a:pt x="11" y="0"/>
                  <a:pt x="23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6" y="0"/>
                  <a:pt x="149" y="12"/>
                  <a:pt x="149" y="23"/>
                </a:cubicBezTo>
                <a:cubicBezTo>
                  <a:pt x="241" y="333"/>
                  <a:pt x="241" y="333"/>
                  <a:pt x="241" y="333"/>
                </a:cubicBezTo>
                <a:cubicBezTo>
                  <a:pt x="517" y="333"/>
                  <a:pt x="517" y="333"/>
                  <a:pt x="517" y="333"/>
                </a:cubicBezTo>
                <a:cubicBezTo>
                  <a:pt x="563" y="150"/>
                  <a:pt x="563" y="150"/>
                  <a:pt x="563" y="150"/>
                </a:cubicBezTo>
                <a:cubicBezTo>
                  <a:pt x="333" y="150"/>
                  <a:pt x="333" y="150"/>
                  <a:pt x="333" y="150"/>
                </a:cubicBezTo>
                <a:cubicBezTo>
                  <a:pt x="310" y="150"/>
                  <a:pt x="299" y="138"/>
                  <a:pt x="299" y="126"/>
                </a:cubicBezTo>
                <a:cubicBezTo>
                  <a:pt x="299" y="104"/>
                  <a:pt x="310" y="92"/>
                  <a:pt x="333" y="92"/>
                </a:cubicBezTo>
                <a:cubicBezTo>
                  <a:pt x="597" y="92"/>
                  <a:pt x="597" y="92"/>
                  <a:pt x="597" y="92"/>
                </a:cubicBezTo>
                <a:cubicBezTo>
                  <a:pt x="609" y="92"/>
                  <a:pt x="620" y="104"/>
                  <a:pt x="632" y="104"/>
                </a:cubicBezTo>
                <a:cubicBezTo>
                  <a:pt x="632" y="115"/>
                  <a:pt x="632" y="126"/>
                  <a:pt x="632" y="138"/>
                </a:cubicBezTo>
                <a:cubicBezTo>
                  <a:pt x="574" y="345"/>
                  <a:pt x="574" y="345"/>
                  <a:pt x="574" y="345"/>
                </a:cubicBezTo>
                <a:cubicBezTo>
                  <a:pt x="574" y="368"/>
                  <a:pt x="540" y="402"/>
                  <a:pt x="517" y="4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157">
            <a:extLst>
              <a:ext uri="{FF2B5EF4-FFF2-40B4-BE49-F238E27FC236}">
                <a16:creationId xmlns:a16="http://schemas.microsoft.com/office/drawing/2014/main" id="{0CECB5C9-7F5B-C34F-9E15-9CD8ADF46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241" y="8867429"/>
            <a:ext cx="101743" cy="101743"/>
          </a:xfrm>
          <a:custGeom>
            <a:avLst/>
            <a:gdLst>
              <a:gd name="T0" fmla="*/ 0 w 116"/>
              <a:gd name="T1" fmla="*/ 20282 h 116"/>
              <a:gd name="T2" fmla="*/ 0 w 116"/>
              <a:gd name="T3" fmla="*/ 20282 h 116"/>
              <a:gd name="T4" fmla="*/ 20638 w 116"/>
              <a:gd name="T5" fmla="*/ 0 h 116"/>
              <a:gd name="T6" fmla="*/ 40919 w 116"/>
              <a:gd name="T7" fmla="*/ 20282 h 116"/>
              <a:gd name="T8" fmla="*/ 20638 w 116"/>
              <a:gd name="T9" fmla="*/ 40919 h 116"/>
              <a:gd name="T10" fmla="*/ 0 w 116"/>
              <a:gd name="T11" fmla="*/ 20282 h 1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" h="116">
                <a:moveTo>
                  <a:pt x="0" y="57"/>
                </a:moveTo>
                <a:lnTo>
                  <a:pt x="0" y="57"/>
                </a:lnTo>
                <a:cubicBezTo>
                  <a:pt x="0" y="23"/>
                  <a:pt x="23" y="0"/>
                  <a:pt x="58" y="0"/>
                </a:cubicBezTo>
                <a:cubicBezTo>
                  <a:pt x="92" y="0"/>
                  <a:pt x="115" y="23"/>
                  <a:pt x="115" y="57"/>
                </a:cubicBezTo>
                <a:cubicBezTo>
                  <a:pt x="115" y="91"/>
                  <a:pt x="92" y="115"/>
                  <a:pt x="58" y="115"/>
                </a:cubicBezTo>
                <a:cubicBezTo>
                  <a:pt x="23" y="115"/>
                  <a:pt x="0" y="91"/>
                  <a:pt x="0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158">
            <a:extLst>
              <a:ext uri="{FF2B5EF4-FFF2-40B4-BE49-F238E27FC236}">
                <a16:creationId xmlns:a16="http://schemas.microsoft.com/office/drawing/2014/main" id="{DC8D6708-8AEF-CC40-897C-614B64D32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644" y="8867429"/>
            <a:ext cx="101743" cy="101743"/>
          </a:xfrm>
          <a:custGeom>
            <a:avLst/>
            <a:gdLst>
              <a:gd name="T0" fmla="*/ 0 w 116"/>
              <a:gd name="T1" fmla="*/ 20282 h 116"/>
              <a:gd name="T2" fmla="*/ 0 w 116"/>
              <a:gd name="T3" fmla="*/ 20282 h 116"/>
              <a:gd name="T4" fmla="*/ 20638 w 116"/>
              <a:gd name="T5" fmla="*/ 0 h 116"/>
              <a:gd name="T6" fmla="*/ 40919 w 116"/>
              <a:gd name="T7" fmla="*/ 20282 h 116"/>
              <a:gd name="T8" fmla="*/ 20638 w 116"/>
              <a:gd name="T9" fmla="*/ 40919 h 116"/>
              <a:gd name="T10" fmla="*/ 0 w 116"/>
              <a:gd name="T11" fmla="*/ 20282 h 1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" h="116">
                <a:moveTo>
                  <a:pt x="0" y="57"/>
                </a:moveTo>
                <a:lnTo>
                  <a:pt x="0" y="57"/>
                </a:lnTo>
                <a:cubicBezTo>
                  <a:pt x="0" y="23"/>
                  <a:pt x="23" y="0"/>
                  <a:pt x="58" y="0"/>
                </a:cubicBezTo>
                <a:cubicBezTo>
                  <a:pt x="92" y="0"/>
                  <a:pt x="115" y="23"/>
                  <a:pt x="115" y="57"/>
                </a:cubicBezTo>
                <a:cubicBezTo>
                  <a:pt x="115" y="91"/>
                  <a:pt x="92" y="115"/>
                  <a:pt x="58" y="115"/>
                </a:cubicBezTo>
                <a:cubicBezTo>
                  <a:pt x="23" y="115"/>
                  <a:pt x="0" y="91"/>
                  <a:pt x="0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159">
            <a:extLst>
              <a:ext uri="{FF2B5EF4-FFF2-40B4-BE49-F238E27FC236}">
                <a16:creationId xmlns:a16="http://schemas.microsoft.com/office/drawing/2014/main" id="{6E652D9A-DBA0-AC4E-B20D-C7D708FD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397" y="4105064"/>
            <a:ext cx="614373" cy="450019"/>
          </a:xfrm>
          <a:custGeom>
            <a:avLst/>
            <a:gdLst>
              <a:gd name="T0" fmla="*/ 211365 w 691"/>
              <a:gd name="T1" fmla="*/ 182203 h 507"/>
              <a:gd name="T2" fmla="*/ 211365 w 691"/>
              <a:gd name="T3" fmla="*/ 182203 h 507"/>
              <a:gd name="T4" fmla="*/ 37512 w 691"/>
              <a:gd name="T5" fmla="*/ 182203 h 507"/>
              <a:gd name="T6" fmla="*/ 0 w 691"/>
              <a:gd name="T7" fmla="*/ 144754 h 507"/>
              <a:gd name="T8" fmla="*/ 0 w 691"/>
              <a:gd name="T9" fmla="*/ 37449 h 507"/>
              <a:gd name="T10" fmla="*/ 37512 w 691"/>
              <a:gd name="T11" fmla="*/ 0 h 507"/>
              <a:gd name="T12" fmla="*/ 211365 w 691"/>
              <a:gd name="T13" fmla="*/ 0 h 507"/>
              <a:gd name="T14" fmla="*/ 248877 w 691"/>
              <a:gd name="T15" fmla="*/ 37449 h 507"/>
              <a:gd name="T16" fmla="*/ 248877 w 691"/>
              <a:gd name="T17" fmla="*/ 144754 h 507"/>
              <a:gd name="T18" fmla="*/ 211365 w 691"/>
              <a:gd name="T19" fmla="*/ 182203 h 507"/>
              <a:gd name="T20" fmla="*/ 37512 w 691"/>
              <a:gd name="T21" fmla="*/ 20885 h 507"/>
              <a:gd name="T22" fmla="*/ 37512 w 691"/>
              <a:gd name="T23" fmla="*/ 20885 h 507"/>
              <a:gd name="T24" fmla="*/ 20920 w 691"/>
              <a:gd name="T25" fmla="*/ 37449 h 507"/>
              <a:gd name="T26" fmla="*/ 20920 w 691"/>
              <a:gd name="T27" fmla="*/ 144754 h 507"/>
              <a:gd name="T28" fmla="*/ 37512 w 691"/>
              <a:gd name="T29" fmla="*/ 161318 h 507"/>
              <a:gd name="T30" fmla="*/ 211365 w 691"/>
              <a:gd name="T31" fmla="*/ 161318 h 507"/>
              <a:gd name="T32" fmla="*/ 227957 w 691"/>
              <a:gd name="T33" fmla="*/ 144754 h 507"/>
              <a:gd name="T34" fmla="*/ 227957 w 691"/>
              <a:gd name="T35" fmla="*/ 37449 h 507"/>
              <a:gd name="T36" fmla="*/ 211365 w 691"/>
              <a:gd name="T37" fmla="*/ 20885 h 507"/>
              <a:gd name="T38" fmla="*/ 37512 w 691"/>
              <a:gd name="T39" fmla="*/ 20885 h 50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91" h="507">
                <a:moveTo>
                  <a:pt x="586" y="506"/>
                </a:moveTo>
                <a:lnTo>
                  <a:pt x="586" y="506"/>
                </a:lnTo>
                <a:cubicBezTo>
                  <a:pt x="104" y="506"/>
                  <a:pt x="104" y="506"/>
                  <a:pt x="104" y="506"/>
                </a:cubicBezTo>
                <a:cubicBezTo>
                  <a:pt x="46" y="506"/>
                  <a:pt x="0" y="460"/>
                  <a:pt x="0" y="40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46"/>
                  <a:pt x="46" y="0"/>
                  <a:pt x="104" y="0"/>
                </a:cubicBezTo>
                <a:cubicBezTo>
                  <a:pt x="586" y="0"/>
                  <a:pt x="586" y="0"/>
                  <a:pt x="586" y="0"/>
                </a:cubicBezTo>
                <a:cubicBezTo>
                  <a:pt x="644" y="0"/>
                  <a:pt x="690" y="46"/>
                  <a:pt x="690" y="104"/>
                </a:cubicBezTo>
                <a:cubicBezTo>
                  <a:pt x="690" y="402"/>
                  <a:pt x="690" y="402"/>
                  <a:pt x="690" y="402"/>
                </a:cubicBezTo>
                <a:cubicBezTo>
                  <a:pt x="690" y="460"/>
                  <a:pt x="644" y="506"/>
                  <a:pt x="586" y="506"/>
                </a:cubicBezTo>
                <a:close/>
                <a:moveTo>
                  <a:pt x="104" y="58"/>
                </a:moveTo>
                <a:lnTo>
                  <a:pt x="104" y="58"/>
                </a:lnTo>
                <a:cubicBezTo>
                  <a:pt x="81" y="58"/>
                  <a:pt x="58" y="81"/>
                  <a:pt x="58" y="104"/>
                </a:cubicBezTo>
                <a:cubicBezTo>
                  <a:pt x="58" y="402"/>
                  <a:pt x="58" y="402"/>
                  <a:pt x="58" y="402"/>
                </a:cubicBezTo>
                <a:cubicBezTo>
                  <a:pt x="58" y="425"/>
                  <a:pt x="81" y="448"/>
                  <a:pt x="104" y="448"/>
                </a:cubicBezTo>
                <a:cubicBezTo>
                  <a:pt x="586" y="448"/>
                  <a:pt x="586" y="448"/>
                  <a:pt x="586" y="448"/>
                </a:cubicBezTo>
                <a:cubicBezTo>
                  <a:pt x="609" y="448"/>
                  <a:pt x="632" y="425"/>
                  <a:pt x="632" y="402"/>
                </a:cubicBezTo>
                <a:cubicBezTo>
                  <a:pt x="632" y="104"/>
                  <a:pt x="632" y="104"/>
                  <a:pt x="632" y="104"/>
                </a:cubicBezTo>
                <a:cubicBezTo>
                  <a:pt x="632" y="81"/>
                  <a:pt x="609" y="58"/>
                  <a:pt x="586" y="58"/>
                </a:cubicBezTo>
                <a:lnTo>
                  <a:pt x="104" y="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160">
            <a:extLst>
              <a:ext uri="{FF2B5EF4-FFF2-40B4-BE49-F238E27FC236}">
                <a16:creationId xmlns:a16="http://schemas.microsoft.com/office/drawing/2014/main" id="{888F16B3-8043-E64E-AEFD-2CA27EB0B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8104" y="4238113"/>
            <a:ext cx="133049" cy="183922"/>
          </a:xfrm>
          <a:custGeom>
            <a:avLst/>
            <a:gdLst>
              <a:gd name="T0" fmla="*/ 28787 w 150"/>
              <a:gd name="T1" fmla="*/ 74253 h 207"/>
              <a:gd name="T2" fmla="*/ 28787 w 150"/>
              <a:gd name="T3" fmla="*/ 74253 h 207"/>
              <a:gd name="T4" fmla="*/ 12234 w 150"/>
              <a:gd name="T5" fmla="*/ 74253 h 207"/>
              <a:gd name="T6" fmla="*/ 3958 w 150"/>
              <a:gd name="T7" fmla="*/ 66323 h 207"/>
              <a:gd name="T8" fmla="*/ 3958 w 150"/>
              <a:gd name="T9" fmla="*/ 66323 h 207"/>
              <a:gd name="T10" fmla="*/ 12234 w 150"/>
              <a:gd name="T11" fmla="*/ 57672 h 207"/>
              <a:gd name="T12" fmla="*/ 32745 w 150"/>
              <a:gd name="T13" fmla="*/ 57672 h 207"/>
              <a:gd name="T14" fmla="*/ 37063 w 150"/>
              <a:gd name="T15" fmla="*/ 49742 h 207"/>
              <a:gd name="T16" fmla="*/ 32745 w 150"/>
              <a:gd name="T17" fmla="*/ 45417 h 207"/>
              <a:gd name="T18" fmla="*/ 24469 w 150"/>
              <a:gd name="T19" fmla="*/ 45417 h 207"/>
              <a:gd name="T20" fmla="*/ 3958 w 150"/>
              <a:gd name="T21" fmla="*/ 24871 h 207"/>
              <a:gd name="T22" fmla="*/ 24469 w 150"/>
              <a:gd name="T23" fmla="*/ 0 h 207"/>
              <a:gd name="T24" fmla="*/ 45339 w 150"/>
              <a:gd name="T25" fmla="*/ 0 h 207"/>
              <a:gd name="T26" fmla="*/ 53615 w 150"/>
              <a:gd name="T27" fmla="*/ 8290 h 207"/>
              <a:gd name="T28" fmla="*/ 53615 w 150"/>
              <a:gd name="T29" fmla="*/ 8290 h 207"/>
              <a:gd name="T30" fmla="*/ 45339 w 150"/>
              <a:gd name="T31" fmla="*/ 12255 h 207"/>
              <a:gd name="T32" fmla="*/ 24469 w 150"/>
              <a:gd name="T33" fmla="*/ 12255 h 207"/>
              <a:gd name="T34" fmla="*/ 16552 w 150"/>
              <a:gd name="T35" fmla="*/ 20546 h 207"/>
              <a:gd name="T36" fmla="*/ 24469 w 150"/>
              <a:gd name="T37" fmla="*/ 28836 h 207"/>
              <a:gd name="T38" fmla="*/ 32745 w 150"/>
              <a:gd name="T39" fmla="*/ 28836 h 207"/>
              <a:gd name="T40" fmla="*/ 53615 w 150"/>
              <a:gd name="T41" fmla="*/ 53707 h 207"/>
              <a:gd name="T42" fmla="*/ 28787 w 150"/>
              <a:gd name="T43" fmla="*/ 74253 h 20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50" h="207">
                <a:moveTo>
                  <a:pt x="80" y="206"/>
                </a:moveTo>
                <a:lnTo>
                  <a:pt x="80" y="206"/>
                </a:lnTo>
                <a:cubicBezTo>
                  <a:pt x="34" y="206"/>
                  <a:pt x="34" y="206"/>
                  <a:pt x="34" y="206"/>
                </a:cubicBezTo>
                <a:cubicBezTo>
                  <a:pt x="22" y="206"/>
                  <a:pt x="11" y="195"/>
                  <a:pt x="11" y="184"/>
                </a:cubicBezTo>
                <a:cubicBezTo>
                  <a:pt x="11" y="172"/>
                  <a:pt x="22" y="160"/>
                  <a:pt x="34" y="160"/>
                </a:cubicBezTo>
                <a:cubicBezTo>
                  <a:pt x="91" y="160"/>
                  <a:pt x="91" y="160"/>
                  <a:pt x="91" y="160"/>
                </a:cubicBezTo>
                <a:cubicBezTo>
                  <a:pt x="103" y="160"/>
                  <a:pt x="103" y="149"/>
                  <a:pt x="103" y="138"/>
                </a:cubicBezTo>
                <a:cubicBezTo>
                  <a:pt x="103" y="126"/>
                  <a:pt x="103" y="126"/>
                  <a:pt x="91" y="126"/>
                </a:cubicBezTo>
                <a:cubicBezTo>
                  <a:pt x="68" y="126"/>
                  <a:pt x="68" y="126"/>
                  <a:pt x="68" y="126"/>
                </a:cubicBezTo>
                <a:cubicBezTo>
                  <a:pt x="34" y="126"/>
                  <a:pt x="11" y="103"/>
                  <a:pt x="11" y="69"/>
                </a:cubicBezTo>
                <a:cubicBezTo>
                  <a:pt x="0" y="34"/>
                  <a:pt x="34" y="0"/>
                  <a:pt x="6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7" y="0"/>
                  <a:pt x="149" y="11"/>
                  <a:pt x="149" y="23"/>
                </a:cubicBezTo>
                <a:cubicBezTo>
                  <a:pt x="149" y="34"/>
                  <a:pt x="137" y="34"/>
                  <a:pt x="126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57" y="34"/>
                  <a:pt x="46" y="46"/>
                  <a:pt x="46" y="57"/>
                </a:cubicBezTo>
                <a:cubicBezTo>
                  <a:pt x="46" y="69"/>
                  <a:pt x="57" y="80"/>
                  <a:pt x="68" y="80"/>
                </a:cubicBezTo>
                <a:cubicBezTo>
                  <a:pt x="91" y="80"/>
                  <a:pt x="91" y="80"/>
                  <a:pt x="91" y="80"/>
                </a:cubicBezTo>
                <a:cubicBezTo>
                  <a:pt x="126" y="80"/>
                  <a:pt x="149" y="114"/>
                  <a:pt x="149" y="149"/>
                </a:cubicBezTo>
                <a:cubicBezTo>
                  <a:pt x="149" y="184"/>
                  <a:pt x="114" y="206"/>
                  <a:pt x="80" y="2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161">
            <a:extLst>
              <a:ext uri="{FF2B5EF4-FFF2-40B4-BE49-F238E27FC236}">
                <a16:creationId xmlns:a16="http://schemas.microsoft.com/office/drawing/2014/main" id="{9861C021-90D1-E241-9C10-DCB5AD30B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5062" y="4206808"/>
            <a:ext cx="43044" cy="50873"/>
          </a:xfrm>
          <a:custGeom>
            <a:avLst/>
            <a:gdLst>
              <a:gd name="T0" fmla="*/ 17090 w 47"/>
              <a:gd name="T1" fmla="*/ 20288 h 59"/>
              <a:gd name="T2" fmla="*/ 0 w 47"/>
              <a:gd name="T3" fmla="*/ 20288 h 59"/>
              <a:gd name="T4" fmla="*/ 0 w 47"/>
              <a:gd name="T5" fmla="*/ 0 h 59"/>
              <a:gd name="T6" fmla="*/ 17090 w 47"/>
              <a:gd name="T7" fmla="*/ 0 h 59"/>
              <a:gd name="T8" fmla="*/ 17090 w 47"/>
              <a:gd name="T9" fmla="*/ 20288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" h="59">
                <a:moveTo>
                  <a:pt x="46" y="58"/>
                </a:moveTo>
                <a:lnTo>
                  <a:pt x="0" y="58"/>
                </a:lnTo>
                <a:lnTo>
                  <a:pt x="0" y="0"/>
                </a:lnTo>
                <a:lnTo>
                  <a:pt x="46" y="0"/>
                </a:lnTo>
                <a:lnTo>
                  <a:pt x="46" y="5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162">
            <a:extLst>
              <a:ext uri="{FF2B5EF4-FFF2-40B4-BE49-F238E27FC236}">
                <a16:creationId xmlns:a16="http://schemas.microsoft.com/office/drawing/2014/main" id="{3BBFD16F-590B-C648-9663-D094F8AB4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5062" y="4402468"/>
            <a:ext cx="43044" cy="50873"/>
          </a:xfrm>
          <a:custGeom>
            <a:avLst/>
            <a:gdLst>
              <a:gd name="T0" fmla="*/ 17090 w 47"/>
              <a:gd name="T1" fmla="*/ 20282 h 58"/>
              <a:gd name="T2" fmla="*/ 0 w 47"/>
              <a:gd name="T3" fmla="*/ 20282 h 58"/>
              <a:gd name="T4" fmla="*/ 0 w 47"/>
              <a:gd name="T5" fmla="*/ 0 h 58"/>
              <a:gd name="T6" fmla="*/ 17090 w 47"/>
              <a:gd name="T7" fmla="*/ 0 h 58"/>
              <a:gd name="T8" fmla="*/ 17090 w 47"/>
              <a:gd name="T9" fmla="*/ 20282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" h="58">
                <a:moveTo>
                  <a:pt x="46" y="57"/>
                </a:moveTo>
                <a:lnTo>
                  <a:pt x="0" y="57"/>
                </a:lnTo>
                <a:lnTo>
                  <a:pt x="0" y="0"/>
                </a:lnTo>
                <a:lnTo>
                  <a:pt x="46" y="0"/>
                </a:lnTo>
                <a:lnTo>
                  <a:pt x="46" y="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163">
            <a:extLst>
              <a:ext uri="{FF2B5EF4-FFF2-40B4-BE49-F238E27FC236}">
                <a16:creationId xmlns:a16="http://schemas.microsoft.com/office/drawing/2014/main" id="{88FB66CD-8F3E-FF4F-9EF6-B105DAC5E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0722" y="4175502"/>
            <a:ext cx="62611" cy="50873"/>
          </a:xfrm>
          <a:custGeom>
            <a:avLst/>
            <a:gdLst>
              <a:gd name="T0" fmla="*/ 12700 w 70"/>
              <a:gd name="T1" fmla="*/ 0 h 58"/>
              <a:gd name="T2" fmla="*/ 12700 w 70"/>
              <a:gd name="T3" fmla="*/ 0 h 58"/>
              <a:gd name="T4" fmla="*/ 4354 w 70"/>
              <a:gd name="T5" fmla="*/ 8184 h 58"/>
              <a:gd name="T6" fmla="*/ 0 w 70"/>
              <a:gd name="T7" fmla="*/ 16368 h 58"/>
              <a:gd name="T8" fmla="*/ 0 w 70"/>
              <a:gd name="T9" fmla="*/ 16368 h 58"/>
              <a:gd name="T10" fmla="*/ 12700 w 70"/>
              <a:gd name="T11" fmla="*/ 20282 h 58"/>
              <a:gd name="T12" fmla="*/ 21046 w 70"/>
              <a:gd name="T13" fmla="*/ 12098 h 58"/>
              <a:gd name="T14" fmla="*/ 25037 w 70"/>
              <a:gd name="T15" fmla="*/ 3914 h 58"/>
              <a:gd name="T16" fmla="*/ 25037 w 70"/>
              <a:gd name="T17" fmla="*/ 3914 h 58"/>
              <a:gd name="T18" fmla="*/ 12700 w 70"/>
              <a:gd name="T19" fmla="*/ 0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0" h="58">
                <a:moveTo>
                  <a:pt x="35" y="0"/>
                </a:moveTo>
                <a:lnTo>
                  <a:pt x="35" y="0"/>
                </a:lnTo>
                <a:cubicBezTo>
                  <a:pt x="12" y="23"/>
                  <a:pt x="12" y="23"/>
                  <a:pt x="12" y="23"/>
                </a:cubicBezTo>
                <a:cubicBezTo>
                  <a:pt x="0" y="23"/>
                  <a:pt x="0" y="34"/>
                  <a:pt x="0" y="46"/>
                </a:cubicBezTo>
                <a:cubicBezTo>
                  <a:pt x="12" y="57"/>
                  <a:pt x="23" y="57"/>
                  <a:pt x="35" y="57"/>
                </a:cubicBezTo>
                <a:cubicBezTo>
                  <a:pt x="58" y="34"/>
                  <a:pt x="58" y="34"/>
                  <a:pt x="58" y="34"/>
                </a:cubicBezTo>
                <a:cubicBezTo>
                  <a:pt x="69" y="34"/>
                  <a:pt x="69" y="11"/>
                  <a:pt x="69" y="11"/>
                </a:cubicBezTo>
                <a:cubicBezTo>
                  <a:pt x="58" y="0"/>
                  <a:pt x="46" y="0"/>
                  <a:pt x="3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164">
            <a:extLst>
              <a:ext uri="{FF2B5EF4-FFF2-40B4-BE49-F238E27FC236}">
                <a16:creationId xmlns:a16="http://schemas.microsoft.com/office/drawing/2014/main" id="{81A0456D-4429-B440-82D7-555B7C4A9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3749" y="4422035"/>
            <a:ext cx="62611" cy="62611"/>
          </a:xfrm>
          <a:custGeom>
            <a:avLst/>
            <a:gdLst>
              <a:gd name="T0" fmla="*/ 12516 w 69"/>
              <a:gd name="T1" fmla="*/ 4354 h 70"/>
              <a:gd name="T2" fmla="*/ 12516 w 69"/>
              <a:gd name="T3" fmla="*/ 4354 h 70"/>
              <a:gd name="T4" fmla="*/ 4049 w 69"/>
              <a:gd name="T5" fmla="*/ 8709 h 70"/>
              <a:gd name="T6" fmla="*/ 0 w 69"/>
              <a:gd name="T7" fmla="*/ 21046 h 70"/>
              <a:gd name="T8" fmla="*/ 0 w 69"/>
              <a:gd name="T9" fmla="*/ 21046 h 70"/>
              <a:gd name="T10" fmla="*/ 12516 w 69"/>
              <a:gd name="T11" fmla="*/ 21046 h 70"/>
              <a:gd name="T12" fmla="*/ 20983 w 69"/>
              <a:gd name="T13" fmla="*/ 12700 h 70"/>
              <a:gd name="T14" fmla="*/ 25032 w 69"/>
              <a:gd name="T15" fmla="*/ 4354 h 70"/>
              <a:gd name="T16" fmla="*/ 25032 w 69"/>
              <a:gd name="T17" fmla="*/ 4354 h 70"/>
              <a:gd name="T18" fmla="*/ 12516 w 69"/>
              <a:gd name="T19" fmla="*/ 4354 h 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9" h="70">
                <a:moveTo>
                  <a:pt x="34" y="12"/>
                </a:moveTo>
                <a:lnTo>
                  <a:pt x="34" y="12"/>
                </a:lnTo>
                <a:cubicBezTo>
                  <a:pt x="11" y="24"/>
                  <a:pt x="11" y="24"/>
                  <a:pt x="11" y="24"/>
                </a:cubicBezTo>
                <a:cubicBezTo>
                  <a:pt x="0" y="35"/>
                  <a:pt x="0" y="46"/>
                  <a:pt x="0" y="58"/>
                </a:cubicBezTo>
                <a:cubicBezTo>
                  <a:pt x="11" y="69"/>
                  <a:pt x="23" y="69"/>
                  <a:pt x="34" y="58"/>
                </a:cubicBezTo>
                <a:cubicBezTo>
                  <a:pt x="57" y="35"/>
                  <a:pt x="57" y="35"/>
                  <a:pt x="57" y="35"/>
                </a:cubicBezTo>
                <a:cubicBezTo>
                  <a:pt x="68" y="35"/>
                  <a:pt x="68" y="24"/>
                  <a:pt x="68" y="12"/>
                </a:cubicBezTo>
                <a:cubicBezTo>
                  <a:pt x="57" y="0"/>
                  <a:pt x="46" y="0"/>
                  <a:pt x="34" y="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165">
            <a:extLst>
              <a:ext uri="{FF2B5EF4-FFF2-40B4-BE49-F238E27FC236}">
                <a16:creationId xmlns:a16="http://schemas.microsoft.com/office/drawing/2014/main" id="{FB85397D-B58F-BB47-8CF3-BBDD30485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0975" y="5001188"/>
            <a:ext cx="152616" cy="152614"/>
          </a:xfrm>
          <a:custGeom>
            <a:avLst/>
            <a:gdLst>
              <a:gd name="T0" fmla="*/ 45093 w 173"/>
              <a:gd name="T1" fmla="*/ 61554 h 173"/>
              <a:gd name="T2" fmla="*/ 45093 w 173"/>
              <a:gd name="T3" fmla="*/ 61554 h 173"/>
              <a:gd name="T4" fmla="*/ 12526 w 173"/>
              <a:gd name="T5" fmla="*/ 61554 h 173"/>
              <a:gd name="T6" fmla="*/ 0 w 173"/>
              <a:gd name="T7" fmla="*/ 45092 h 173"/>
              <a:gd name="T8" fmla="*/ 0 w 173"/>
              <a:gd name="T9" fmla="*/ 16104 h 173"/>
              <a:gd name="T10" fmla="*/ 12526 w 173"/>
              <a:gd name="T11" fmla="*/ 0 h 173"/>
              <a:gd name="T12" fmla="*/ 45093 w 173"/>
              <a:gd name="T13" fmla="*/ 0 h 173"/>
              <a:gd name="T14" fmla="*/ 61555 w 173"/>
              <a:gd name="T15" fmla="*/ 16104 h 173"/>
              <a:gd name="T16" fmla="*/ 61555 w 173"/>
              <a:gd name="T17" fmla="*/ 45092 h 173"/>
              <a:gd name="T18" fmla="*/ 45093 w 173"/>
              <a:gd name="T19" fmla="*/ 61554 h 173"/>
              <a:gd name="T20" fmla="*/ 45093 w 173"/>
              <a:gd name="T21" fmla="*/ 16104 h 173"/>
              <a:gd name="T22" fmla="*/ 45093 w 173"/>
              <a:gd name="T23" fmla="*/ 16104 h 173"/>
              <a:gd name="T24" fmla="*/ 12526 w 173"/>
              <a:gd name="T25" fmla="*/ 16104 h 173"/>
              <a:gd name="T26" fmla="*/ 16462 w 173"/>
              <a:gd name="T27" fmla="*/ 45092 h 173"/>
              <a:gd name="T28" fmla="*/ 45093 w 173"/>
              <a:gd name="T29" fmla="*/ 45092 h 173"/>
              <a:gd name="T30" fmla="*/ 45093 w 173"/>
              <a:gd name="T31" fmla="*/ 16104 h 17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" h="173">
                <a:moveTo>
                  <a:pt x="126" y="172"/>
                </a:moveTo>
                <a:lnTo>
                  <a:pt x="126" y="172"/>
                </a:lnTo>
                <a:cubicBezTo>
                  <a:pt x="35" y="172"/>
                  <a:pt x="35" y="172"/>
                  <a:pt x="35" y="172"/>
                </a:cubicBezTo>
                <a:cubicBezTo>
                  <a:pt x="12" y="172"/>
                  <a:pt x="0" y="149"/>
                  <a:pt x="0" y="12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2"/>
                  <a:pt x="12" y="0"/>
                  <a:pt x="35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50" y="0"/>
                  <a:pt x="172" y="22"/>
                  <a:pt x="172" y="45"/>
                </a:cubicBezTo>
                <a:cubicBezTo>
                  <a:pt x="172" y="126"/>
                  <a:pt x="172" y="126"/>
                  <a:pt x="172" y="126"/>
                </a:cubicBezTo>
                <a:cubicBezTo>
                  <a:pt x="172" y="149"/>
                  <a:pt x="150" y="172"/>
                  <a:pt x="126" y="172"/>
                </a:cubicBezTo>
                <a:close/>
                <a:moveTo>
                  <a:pt x="126" y="45"/>
                </a:moveTo>
                <a:lnTo>
                  <a:pt x="126" y="45"/>
                </a:lnTo>
                <a:cubicBezTo>
                  <a:pt x="35" y="45"/>
                  <a:pt x="35" y="45"/>
                  <a:pt x="35" y="45"/>
                </a:cubicBezTo>
                <a:cubicBezTo>
                  <a:pt x="46" y="126"/>
                  <a:pt x="46" y="126"/>
                  <a:pt x="46" y="126"/>
                </a:cubicBezTo>
                <a:cubicBezTo>
                  <a:pt x="126" y="126"/>
                  <a:pt x="126" y="126"/>
                  <a:pt x="126" y="126"/>
                </a:cubicBezTo>
                <a:lnTo>
                  <a:pt x="126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166">
            <a:extLst>
              <a:ext uri="{FF2B5EF4-FFF2-40B4-BE49-F238E27FC236}">
                <a16:creationId xmlns:a16="http://schemas.microsoft.com/office/drawing/2014/main" id="{CAC46870-43C7-2547-95A9-49422210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3132" y="4809440"/>
            <a:ext cx="610459" cy="489151"/>
          </a:xfrm>
          <a:custGeom>
            <a:avLst/>
            <a:gdLst>
              <a:gd name="T0" fmla="*/ 206375 w 690"/>
              <a:gd name="T1" fmla="*/ 198079 h 553"/>
              <a:gd name="T2" fmla="*/ 206375 w 690"/>
              <a:gd name="T3" fmla="*/ 198079 h 553"/>
              <a:gd name="T4" fmla="*/ 37327 w 690"/>
              <a:gd name="T5" fmla="*/ 198079 h 553"/>
              <a:gd name="T6" fmla="*/ 0 w 690"/>
              <a:gd name="T7" fmla="*/ 160760 h 553"/>
              <a:gd name="T8" fmla="*/ 0 w 690"/>
              <a:gd name="T9" fmla="*/ 0 h 553"/>
              <a:gd name="T10" fmla="*/ 20817 w 690"/>
              <a:gd name="T11" fmla="*/ 0 h 553"/>
              <a:gd name="T12" fmla="*/ 20817 w 690"/>
              <a:gd name="T13" fmla="*/ 160760 h 553"/>
              <a:gd name="T14" fmla="*/ 37327 w 690"/>
              <a:gd name="T15" fmla="*/ 177266 h 553"/>
              <a:gd name="T16" fmla="*/ 206375 w 690"/>
              <a:gd name="T17" fmla="*/ 177266 h 553"/>
              <a:gd name="T18" fmla="*/ 226833 w 690"/>
              <a:gd name="T19" fmla="*/ 160760 h 553"/>
              <a:gd name="T20" fmla="*/ 226833 w 690"/>
              <a:gd name="T21" fmla="*/ 57773 h 553"/>
              <a:gd name="T22" fmla="*/ 206375 w 690"/>
              <a:gd name="T23" fmla="*/ 41266 h 553"/>
              <a:gd name="T24" fmla="*/ 37327 w 690"/>
              <a:gd name="T25" fmla="*/ 41266 h 553"/>
              <a:gd name="T26" fmla="*/ 37327 w 690"/>
              <a:gd name="T27" fmla="*/ 16507 h 553"/>
              <a:gd name="T28" fmla="*/ 206375 w 690"/>
              <a:gd name="T29" fmla="*/ 16507 h 553"/>
              <a:gd name="T30" fmla="*/ 247291 w 690"/>
              <a:gd name="T31" fmla="*/ 57773 h 553"/>
              <a:gd name="T32" fmla="*/ 247291 w 690"/>
              <a:gd name="T33" fmla="*/ 160760 h 553"/>
              <a:gd name="T34" fmla="*/ 206375 w 690"/>
              <a:gd name="T35" fmla="*/ 198079 h 5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90" h="553">
                <a:moveTo>
                  <a:pt x="575" y="552"/>
                </a:moveTo>
                <a:lnTo>
                  <a:pt x="575" y="552"/>
                </a:lnTo>
                <a:cubicBezTo>
                  <a:pt x="104" y="552"/>
                  <a:pt x="104" y="552"/>
                  <a:pt x="104" y="552"/>
                </a:cubicBezTo>
                <a:cubicBezTo>
                  <a:pt x="46" y="552"/>
                  <a:pt x="0" y="506"/>
                  <a:pt x="0" y="448"/>
                </a:cubicBezTo>
                <a:cubicBezTo>
                  <a:pt x="0" y="0"/>
                  <a:pt x="0" y="0"/>
                  <a:pt x="0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448"/>
                  <a:pt x="58" y="448"/>
                  <a:pt x="58" y="448"/>
                </a:cubicBezTo>
                <a:cubicBezTo>
                  <a:pt x="58" y="471"/>
                  <a:pt x="81" y="494"/>
                  <a:pt x="104" y="494"/>
                </a:cubicBezTo>
                <a:cubicBezTo>
                  <a:pt x="575" y="494"/>
                  <a:pt x="575" y="494"/>
                  <a:pt x="575" y="494"/>
                </a:cubicBezTo>
                <a:cubicBezTo>
                  <a:pt x="609" y="494"/>
                  <a:pt x="632" y="471"/>
                  <a:pt x="632" y="448"/>
                </a:cubicBezTo>
                <a:cubicBezTo>
                  <a:pt x="632" y="161"/>
                  <a:pt x="632" y="161"/>
                  <a:pt x="632" y="161"/>
                </a:cubicBezTo>
                <a:cubicBezTo>
                  <a:pt x="632" y="138"/>
                  <a:pt x="609" y="115"/>
                  <a:pt x="575" y="115"/>
                </a:cubicBezTo>
                <a:cubicBezTo>
                  <a:pt x="104" y="115"/>
                  <a:pt x="104" y="115"/>
                  <a:pt x="104" y="115"/>
                </a:cubicBezTo>
                <a:cubicBezTo>
                  <a:pt x="104" y="46"/>
                  <a:pt x="104" y="46"/>
                  <a:pt x="104" y="46"/>
                </a:cubicBezTo>
                <a:cubicBezTo>
                  <a:pt x="575" y="46"/>
                  <a:pt x="575" y="46"/>
                  <a:pt x="575" y="46"/>
                </a:cubicBezTo>
                <a:cubicBezTo>
                  <a:pt x="643" y="46"/>
                  <a:pt x="689" y="103"/>
                  <a:pt x="689" y="161"/>
                </a:cubicBezTo>
                <a:cubicBezTo>
                  <a:pt x="689" y="448"/>
                  <a:pt x="689" y="448"/>
                  <a:pt x="689" y="448"/>
                </a:cubicBezTo>
                <a:cubicBezTo>
                  <a:pt x="689" y="506"/>
                  <a:pt x="643" y="552"/>
                  <a:pt x="575" y="5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167">
            <a:extLst>
              <a:ext uri="{FF2B5EF4-FFF2-40B4-BE49-F238E27FC236}">
                <a16:creationId xmlns:a16="http://schemas.microsoft.com/office/drawing/2014/main" id="{D4F70136-F41F-C046-9D38-120EF3882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5305" y="4707697"/>
            <a:ext cx="563501" cy="203486"/>
          </a:xfrm>
          <a:custGeom>
            <a:avLst/>
            <a:gdLst>
              <a:gd name="T0" fmla="*/ 45503 w 633"/>
              <a:gd name="T1" fmla="*/ 82193 h 231"/>
              <a:gd name="T2" fmla="*/ 45503 w 633"/>
              <a:gd name="T3" fmla="*/ 82193 h 231"/>
              <a:gd name="T4" fmla="*/ 3973 w 633"/>
              <a:gd name="T5" fmla="*/ 32877 h 231"/>
              <a:gd name="T6" fmla="*/ 45503 w 633"/>
              <a:gd name="T7" fmla="*/ 0 h 231"/>
              <a:gd name="T8" fmla="*/ 195014 w 633"/>
              <a:gd name="T9" fmla="*/ 0 h 231"/>
              <a:gd name="T10" fmla="*/ 228239 w 633"/>
              <a:gd name="T11" fmla="*/ 32877 h 231"/>
              <a:gd name="T12" fmla="*/ 228239 w 633"/>
              <a:gd name="T13" fmla="*/ 41096 h 231"/>
              <a:gd name="T14" fmla="*/ 219933 w 633"/>
              <a:gd name="T15" fmla="*/ 49316 h 231"/>
              <a:gd name="T16" fmla="*/ 219933 w 633"/>
              <a:gd name="T17" fmla="*/ 49316 h 231"/>
              <a:gd name="T18" fmla="*/ 207293 w 633"/>
              <a:gd name="T19" fmla="*/ 41096 h 231"/>
              <a:gd name="T20" fmla="*/ 207293 w 633"/>
              <a:gd name="T21" fmla="*/ 32877 h 231"/>
              <a:gd name="T22" fmla="*/ 195014 w 633"/>
              <a:gd name="T23" fmla="*/ 20727 h 231"/>
              <a:gd name="T24" fmla="*/ 45503 w 633"/>
              <a:gd name="T25" fmla="*/ 20727 h 231"/>
              <a:gd name="T26" fmla="*/ 24918 w 633"/>
              <a:gd name="T27" fmla="*/ 37165 h 231"/>
              <a:gd name="T28" fmla="*/ 45503 w 633"/>
              <a:gd name="T29" fmla="*/ 57535 h 231"/>
              <a:gd name="T30" fmla="*/ 45503 w 633"/>
              <a:gd name="T31" fmla="*/ 82193 h 23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33" h="231">
                <a:moveTo>
                  <a:pt x="126" y="230"/>
                </a:moveTo>
                <a:lnTo>
                  <a:pt x="126" y="230"/>
                </a:lnTo>
                <a:cubicBezTo>
                  <a:pt x="57" y="230"/>
                  <a:pt x="0" y="172"/>
                  <a:pt x="11" y="92"/>
                </a:cubicBezTo>
                <a:cubicBezTo>
                  <a:pt x="11" y="35"/>
                  <a:pt x="69" y="0"/>
                  <a:pt x="126" y="0"/>
                </a:cubicBezTo>
                <a:cubicBezTo>
                  <a:pt x="540" y="0"/>
                  <a:pt x="540" y="0"/>
                  <a:pt x="540" y="0"/>
                </a:cubicBezTo>
                <a:cubicBezTo>
                  <a:pt x="597" y="0"/>
                  <a:pt x="632" y="35"/>
                  <a:pt x="632" y="92"/>
                </a:cubicBezTo>
                <a:cubicBezTo>
                  <a:pt x="632" y="115"/>
                  <a:pt x="632" y="115"/>
                  <a:pt x="632" y="115"/>
                </a:cubicBezTo>
                <a:cubicBezTo>
                  <a:pt x="632" y="127"/>
                  <a:pt x="620" y="138"/>
                  <a:pt x="609" y="138"/>
                </a:cubicBezTo>
                <a:cubicBezTo>
                  <a:pt x="586" y="138"/>
                  <a:pt x="574" y="127"/>
                  <a:pt x="574" y="115"/>
                </a:cubicBezTo>
                <a:cubicBezTo>
                  <a:pt x="574" y="92"/>
                  <a:pt x="574" y="92"/>
                  <a:pt x="574" y="92"/>
                </a:cubicBezTo>
                <a:cubicBezTo>
                  <a:pt x="574" y="69"/>
                  <a:pt x="563" y="58"/>
                  <a:pt x="540" y="58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03" y="58"/>
                  <a:pt x="69" y="69"/>
                  <a:pt x="69" y="104"/>
                </a:cubicBezTo>
                <a:cubicBezTo>
                  <a:pt x="57" y="138"/>
                  <a:pt x="92" y="161"/>
                  <a:pt x="126" y="161"/>
                </a:cubicBezTo>
                <a:lnTo>
                  <a:pt x="126" y="2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168">
            <a:extLst>
              <a:ext uri="{FF2B5EF4-FFF2-40B4-BE49-F238E27FC236}">
                <a16:creationId xmlns:a16="http://schemas.microsoft.com/office/drawing/2014/main" id="{7B42A0E4-EDD9-8341-AA1D-7B843BA2F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40" y="8558285"/>
            <a:ext cx="183922" cy="266098"/>
          </a:xfrm>
          <a:custGeom>
            <a:avLst/>
            <a:gdLst>
              <a:gd name="T0" fmla="*/ 74254 w 208"/>
              <a:gd name="T1" fmla="*/ 107590 h 300"/>
              <a:gd name="T2" fmla="*/ 74254 w 208"/>
              <a:gd name="T3" fmla="*/ 107590 h 300"/>
              <a:gd name="T4" fmla="*/ 0 w 208"/>
              <a:gd name="T5" fmla="*/ 107590 h 300"/>
              <a:gd name="T6" fmla="*/ 0 w 208"/>
              <a:gd name="T7" fmla="*/ 16552 h 300"/>
              <a:gd name="T8" fmla="*/ 16501 w 208"/>
              <a:gd name="T9" fmla="*/ 0 h 300"/>
              <a:gd name="T10" fmla="*/ 57753 w 208"/>
              <a:gd name="T11" fmla="*/ 0 h 300"/>
              <a:gd name="T12" fmla="*/ 74254 w 208"/>
              <a:gd name="T13" fmla="*/ 16552 h 300"/>
              <a:gd name="T14" fmla="*/ 74254 w 208"/>
              <a:gd name="T15" fmla="*/ 107590 h 300"/>
              <a:gd name="T16" fmla="*/ 16501 w 208"/>
              <a:gd name="T17" fmla="*/ 91038 h 300"/>
              <a:gd name="T18" fmla="*/ 16501 w 208"/>
              <a:gd name="T19" fmla="*/ 91038 h 300"/>
              <a:gd name="T20" fmla="*/ 57753 w 208"/>
              <a:gd name="T21" fmla="*/ 91038 h 300"/>
              <a:gd name="T22" fmla="*/ 57753 w 208"/>
              <a:gd name="T23" fmla="*/ 16552 h 300"/>
              <a:gd name="T24" fmla="*/ 57753 w 208"/>
              <a:gd name="T25" fmla="*/ 16552 h 300"/>
              <a:gd name="T26" fmla="*/ 16501 w 208"/>
              <a:gd name="T27" fmla="*/ 16552 h 300"/>
              <a:gd name="T28" fmla="*/ 16501 w 208"/>
              <a:gd name="T29" fmla="*/ 16552 h 300"/>
              <a:gd name="T30" fmla="*/ 16501 w 208"/>
              <a:gd name="T31" fmla="*/ 91038 h 3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8" h="300">
                <a:moveTo>
                  <a:pt x="207" y="299"/>
                </a:moveTo>
                <a:lnTo>
                  <a:pt x="207" y="299"/>
                </a:lnTo>
                <a:cubicBezTo>
                  <a:pt x="0" y="299"/>
                  <a:pt x="0" y="299"/>
                  <a:pt x="0" y="29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84" y="0"/>
                  <a:pt x="207" y="23"/>
                  <a:pt x="207" y="46"/>
                </a:cubicBezTo>
                <a:lnTo>
                  <a:pt x="207" y="299"/>
                </a:lnTo>
                <a:close/>
                <a:moveTo>
                  <a:pt x="46" y="253"/>
                </a:moveTo>
                <a:lnTo>
                  <a:pt x="46" y="253"/>
                </a:lnTo>
                <a:cubicBezTo>
                  <a:pt x="161" y="253"/>
                  <a:pt x="161" y="253"/>
                  <a:pt x="161" y="253"/>
                </a:cubicBezTo>
                <a:cubicBezTo>
                  <a:pt x="161" y="46"/>
                  <a:pt x="161" y="46"/>
                  <a:pt x="161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2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169">
            <a:extLst>
              <a:ext uri="{FF2B5EF4-FFF2-40B4-BE49-F238E27FC236}">
                <a16:creationId xmlns:a16="http://schemas.microsoft.com/office/drawing/2014/main" id="{D569CB58-6C2B-7146-986B-59ED4BB84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5186" y="8487847"/>
            <a:ext cx="532195" cy="348276"/>
          </a:xfrm>
          <a:custGeom>
            <a:avLst/>
            <a:gdLst>
              <a:gd name="T0" fmla="*/ 194634 w 599"/>
              <a:gd name="T1" fmla="*/ 140927 h 391"/>
              <a:gd name="T2" fmla="*/ 194634 w 599"/>
              <a:gd name="T3" fmla="*/ 140927 h 391"/>
              <a:gd name="T4" fmla="*/ 20905 w 599"/>
              <a:gd name="T5" fmla="*/ 140927 h 391"/>
              <a:gd name="T6" fmla="*/ 0 w 599"/>
              <a:gd name="T7" fmla="*/ 115993 h 391"/>
              <a:gd name="T8" fmla="*/ 0 w 599"/>
              <a:gd name="T9" fmla="*/ 28908 h 391"/>
              <a:gd name="T10" fmla="*/ 8290 w 599"/>
              <a:gd name="T11" fmla="*/ 16261 h 391"/>
              <a:gd name="T12" fmla="*/ 8290 w 599"/>
              <a:gd name="T13" fmla="*/ 16261 h 391"/>
              <a:gd name="T14" fmla="*/ 16580 w 599"/>
              <a:gd name="T15" fmla="*/ 28908 h 391"/>
              <a:gd name="T16" fmla="*/ 16580 w 599"/>
              <a:gd name="T17" fmla="*/ 115993 h 391"/>
              <a:gd name="T18" fmla="*/ 20905 w 599"/>
              <a:gd name="T19" fmla="*/ 120330 h 391"/>
              <a:gd name="T20" fmla="*/ 194634 w 599"/>
              <a:gd name="T21" fmla="*/ 120330 h 391"/>
              <a:gd name="T22" fmla="*/ 194634 w 599"/>
              <a:gd name="T23" fmla="*/ 115993 h 391"/>
              <a:gd name="T24" fmla="*/ 194634 w 599"/>
              <a:gd name="T25" fmla="*/ 0 h 391"/>
              <a:gd name="T26" fmla="*/ 215540 w 599"/>
              <a:gd name="T27" fmla="*/ 0 h 391"/>
              <a:gd name="T28" fmla="*/ 215540 w 599"/>
              <a:gd name="T29" fmla="*/ 115993 h 391"/>
              <a:gd name="T30" fmla="*/ 194634 w 599"/>
              <a:gd name="T31" fmla="*/ 140927 h 3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99" h="391">
                <a:moveTo>
                  <a:pt x="540" y="390"/>
                </a:moveTo>
                <a:lnTo>
                  <a:pt x="540" y="390"/>
                </a:lnTo>
                <a:cubicBezTo>
                  <a:pt x="58" y="390"/>
                  <a:pt x="58" y="390"/>
                  <a:pt x="58" y="390"/>
                </a:cubicBezTo>
                <a:cubicBezTo>
                  <a:pt x="23" y="390"/>
                  <a:pt x="0" y="356"/>
                  <a:pt x="0" y="321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57"/>
                  <a:pt x="12" y="45"/>
                  <a:pt x="23" y="45"/>
                </a:cubicBezTo>
                <a:cubicBezTo>
                  <a:pt x="35" y="45"/>
                  <a:pt x="46" y="57"/>
                  <a:pt x="46" y="80"/>
                </a:cubicBezTo>
                <a:cubicBezTo>
                  <a:pt x="46" y="321"/>
                  <a:pt x="46" y="321"/>
                  <a:pt x="46" y="321"/>
                </a:cubicBezTo>
                <a:lnTo>
                  <a:pt x="58" y="333"/>
                </a:lnTo>
                <a:cubicBezTo>
                  <a:pt x="540" y="333"/>
                  <a:pt x="540" y="333"/>
                  <a:pt x="540" y="333"/>
                </a:cubicBezTo>
                <a:lnTo>
                  <a:pt x="540" y="321"/>
                </a:lnTo>
                <a:cubicBezTo>
                  <a:pt x="540" y="0"/>
                  <a:pt x="540" y="0"/>
                  <a:pt x="540" y="0"/>
                </a:cubicBezTo>
                <a:cubicBezTo>
                  <a:pt x="598" y="0"/>
                  <a:pt x="598" y="0"/>
                  <a:pt x="598" y="0"/>
                </a:cubicBezTo>
                <a:cubicBezTo>
                  <a:pt x="598" y="321"/>
                  <a:pt x="598" y="321"/>
                  <a:pt x="598" y="321"/>
                </a:cubicBezTo>
                <a:cubicBezTo>
                  <a:pt x="598" y="356"/>
                  <a:pt x="575" y="390"/>
                  <a:pt x="540" y="3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170">
            <a:extLst>
              <a:ext uri="{FF2B5EF4-FFF2-40B4-BE49-F238E27FC236}">
                <a16:creationId xmlns:a16="http://schemas.microsoft.com/office/drawing/2014/main" id="{1BC1085C-BD03-014B-8B7F-45BC9F7B5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4316" y="8264796"/>
            <a:ext cx="610459" cy="254357"/>
          </a:xfrm>
          <a:custGeom>
            <a:avLst/>
            <a:gdLst>
              <a:gd name="T0" fmla="*/ 210323 w 690"/>
              <a:gd name="T1" fmla="*/ 102829 h 288"/>
              <a:gd name="T2" fmla="*/ 210323 w 690"/>
              <a:gd name="T3" fmla="*/ 102829 h 288"/>
              <a:gd name="T4" fmla="*/ 181251 w 690"/>
              <a:gd name="T5" fmla="*/ 90647 h 288"/>
              <a:gd name="T6" fmla="*/ 152538 w 690"/>
              <a:gd name="T7" fmla="*/ 102829 h 288"/>
              <a:gd name="T8" fmla="*/ 123825 w 690"/>
              <a:gd name="T9" fmla="*/ 90647 h 288"/>
              <a:gd name="T10" fmla="*/ 98701 w 690"/>
              <a:gd name="T11" fmla="*/ 102829 h 288"/>
              <a:gd name="T12" fmla="*/ 69988 w 690"/>
              <a:gd name="T13" fmla="*/ 90647 h 288"/>
              <a:gd name="T14" fmla="*/ 36968 w 690"/>
              <a:gd name="T15" fmla="*/ 102829 h 288"/>
              <a:gd name="T16" fmla="*/ 0 w 690"/>
              <a:gd name="T17" fmla="*/ 61626 h 288"/>
              <a:gd name="T18" fmla="*/ 0 w 690"/>
              <a:gd name="T19" fmla="*/ 61626 h 288"/>
              <a:gd name="T20" fmla="*/ 33020 w 690"/>
              <a:gd name="T21" fmla="*/ 12182 h 288"/>
              <a:gd name="T22" fmla="*/ 49530 w 690"/>
              <a:gd name="T23" fmla="*/ 0 h 288"/>
              <a:gd name="T24" fmla="*/ 197761 w 690"/>
              <a:gd name="T25" fmla="*/ 0 h 288"/>
              <a:gd name="T26" fmla="*/ 197761 w 690"/>
              <a:gd name="T27" fmla="*/ 0 h 288"/>
              <a:gd name="T28" fmla="*/ 214271 w 690"/>
              <a:gd name="T29" fmla="*/ 12182 h 288"/>
              <a:gd name="T30" fmla="*/ 247291 w 690"/>
              <a:gd name="T31" fmla="*/ 61626 h 288"/>
              <a:gd name="T32" fmla="*/ 247291 w 690"/>
              <a:gd name="T33" fmla="*/ 65925 h 288"/>
              <a:gd name="T34" fmla="*/ 214271 w 690"/>
              <a:gd name="T35" fmla="*/ 102829 h 288"/>
              <a:gd name="T36" fmla="*/ 210323 w 690"/>
              <a:gd name="T37" fmla="*/ 102829 h 288"/>
              <a:gd name="T38" fmla="*/ 181251 w 690"/>
              <a:gd name="T39" fmla="*/ 65925 h 288"/>
              <a:gd name="T40" fmla="*/ 181251 w 690"/>
              <a:gd name="T41" fmla="*/ 65925 h 288"/>
              <a:gd name="T42" fmla="*/ 181251 w 690"/>
              <a:gd name="T43" fmla="*/ 65925 h 288"/>
              <a:gd name="T44" fmla="*/ 193813 w 690"/>
              <a:gd name="T45" fmla="*/ 74166 h 288"/>
              <a:gd name="T46" fmla="*/ 210323 w 690"/>
              <a:gd name="T47" fmla="*/ 82406 h 288"/>
              <a:gd name="T48" fmla="*/ 230781 w 690"/>
              <a:gd name="T49" fmla="*/ 65925 h 288"/>
              <a:gd name="T50" fmla="*/ 197761 w 690"/>
              <a:gd name="T51" fmla="*/ 20422 h 288"/>
              <a:gd name="T52" fmla="*/ 49530 w 690"/>
              <a:gd name="T53" fmla="*/ 20422 h 288"/>
              <a:gd name="T54" fmla="*/ 49530 w 690"/>
              <a:gd name="T55" fmla="*/ 20422 h 288"/>
              <a:gd name="T56" fmla="*/ 20458 w 690"/>
              <a:gd name="T57" fmla="*/ 65925 h 288"/>
              <a:gd name="T58" fmla="*/ 36968 w 690"/>
              <a:gd name="T59" fmla="*/ 82406 h 288"/>
              <a:gd name="T60" fmla="*/ 57785 w 690"/>
              <a:gd name="T61" fmla="*/ 74166 h 288"/>
              <a:gd name="T62" fmla="*/ 69988 w 690"/>
              <a:gd name="T63" fmla="*/ 65925 h 288"/>
              <a:gd name="T64" fmla="*/ 69988 w 690"/>
              <a:gd name="T65" fmla="*/ 65925 h 288"/>
              <a:gd name="T66" fmla="*/ 78243 w 690"/>
              <a:gd name="T67" fmla="*/ 74166 h 288"/>
              <a:gd name="T68" fmla="*/ 98701 w 690"/>
              <a:gd name="T69" fmla="*/ 82406 h 288"/>
              <a:gd name="T70" fmla="*/ 115211 w 690"/>
              <a:gd name="T71" fmla="*/ 74166 h 288"/>
              <a:gd name="T72" fmla="*/ 123825 w 690"/>
              <a:gd name="T73" fmla="*/ 65925 h 288"/>
              <a:gd name="T74" fmla="*/ 123825 w 690"/>
              <a:gd name="T75" fmla="*/ 65925 h 288"/>
              <a:gd name="T76" fmla="*/ 136028 w 690"/>
              <a:gd name="T77" fmla="*/ 74166 h 288"/>
              <a:gd name="T78" fmla="*/ 152538 w 690"/>
              <a:gd name="T79" fmla="*/ 82406 h 288"/>
              <a:gd name="T80" fmla="*/ 169048 w 690"/>
              <a:gd name="T81" fmla="*/ 74166 h 288"/>
              <a:gd name="T82" fmla="*/ 181251 w 690"/>
              <a:gd name="T83" fmla="*/ 65925 h 28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90" h="288">
                <a:moveTo>
                  <a:pt x="586" y="287"/>
                </a:moveTo>
                <a:lnTo>
                  <a:pt x="586" y="287"/>
                </a:lnTo>
                <a:cubicBezTo>
                  <a:pt x="551" y="287"/>
                  <a:pt x="528" y="276"/>
                  <a:pt x="505" y="253"/>
                </a:cubicBezTo>
                <a:cubicBezTo>
                  <a:pt x="482" y="276"/>
                  <a:pt x="459" y="287"/>
                  <a:pt x="425" y="287"/>
                </a:cubicBezTo>
                <a:cubicBezTo>
                  <a:pt x="402" y="287"/>
                  <a:pt x="367" y="276"/>
                  <a:pt x="345" y="253"/>
                </a:cubicBezTo>
                <a:cubicBezTo>
                  <a:pt x="333" y="276"/>
                  <a:pt x="299" y="287"/>
                  <a:pt x="275" y="287"/>
                </a:cubicBezTo>
                <a:cubicBezTo>
                  <a:pt x="241" y="287"/>
                  <a:pt x="207" y="276"/>
                  <a:pt x="195" y="253"/>
                </a:cubicBezTo>
                <a:cubicBezTo>
                  <a:pt x="172" y="276"/>
                  <a:pt x="138" y="287"/>
                  <a:pt x="103" y="287"/>
                </a:cubicBezTo>
                <a:cubicBezTo>
                  <a:pt x="46" y="287"/>
                  <a:pt x="0" y="230"/>
                  <a:pt x="0" y="172"/>
                </a:cubicBezTo>
                <a:cubicBezTo>
                  <a:pt x="92" y="34"/>
                  <a:pt x="92" y="34"/>
                  <a:pt x="92" y="34"/>
                </a:cubicBezTo>
                <a:cubicBezTo>
                  <a:pt x="103" y="11"/>
                  <a:pt x="126" y="0"/>
                  <a:pt x="138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74" y="0"/>
                  <a:pt x="597" y="11"/>
                  <a:pt x="597" y="34"/>
                </a:cubicBezTo>
                <a:cubicBezTo>
                  <a:pt x="689" y="172"/>
                  <a:pt x="689" y="172"/>
                  <a:pt x="689" y="172"/>
                </a:cubicBezTo>
                <a:cubicBezTo>
                  <a:pt x="689" y="184"/>
                  <a:pt x="689" y="184"/>
                  <a:pt x="689" y="184"/>
                </a:cubicBezTo>
                <a:cubicBezTo>
                  <a:pt x="689" y="241"/>
                  <a:pt x="655" y="287"/>
                  <a:pt x="597" y="287"/>
                </a:cubicBezTo>
                <a:lnTo>
                  <a:pt x="586" y="287"/>
                </a:lnTo>
                <a:close/>
                <a:moveTo>
                  <a:pt x="505" y="184"/>
                </a:moveTo>
                <a:lnTo>
                  <a:pt x="505" y="184"/>
                </a:lnTo>
                <a:cubicBezTo>
                  <a:pt x="517" y="184"/>
                  <a:pt x="528" y="195"/>
                  <a:pt x="540" y="207"/>
                </a:cubicBezTo>
                <a:cubicBezTo>
                  <a:pt x="551" y="218"/>
                  <a:pt x="574" y="241"/>
                  <a:pt x="586" y="230"/>
                </a:cubicBezTo>
                <a:cubicBezTo>
                  <a:pt x="620" y="230"/>
                  <a:pt x="632" y="207"/>
                  <a:pt x="643" y="184"/>
                </a:cubicBezTo>
                <a:cubicBezTo>
                  <a:pt x="551" y="57"/>
                  <a:pt x="551" y="57"/>
                  <a:pt x="551" y="57"/>
                </a:cubicBezTo>
                <a:cubicBezTo>
                  <a:pt x="138" y="57"/>
                  <a:pt x="138" y="57"/>
                  <a:pt x="138" y="57"/>
                </a:cubicBezTo>
                <a:cubicBezTo>
                  <a:pt x="57" y="184"/>
                  <a:pt x="57" y="184"/>
                  <a:pt x="57" y="184"/>
                </a:cubicBezTo>
                <a:cubicBezTo>
                  <a:pt x="57" y="207"/>
                  <a:pt x="80" y="230"/>
                  <a:pt x="103" y="230"/>
                </a:cubicBezTo>
                <a:cubicBezTo>
                  <a:pt x="126" y="230"/>
                  <a:pt x="149" y="218"/>
                  <a:pt x="161" y="207"/>
                </a:cubicBezTo>
                <a:cubicBezTo>
                  <a:pt x="161" y="184"/>
                  <a:pt x="172" y="184"/>
                  <a:pt x="195" y="184"/>
                </a:cubicBezTo>
                <a:cubicBezTo>
                  <a:pt x="207" y="184"/>
                  <a:pt x="218" y="184"/>
                  <a:pt x="218" y="207"/>
                </a:cubicBezTo>
                <a:cubicBezTo>
                  <a:pt x="230" y="218"/>
                  <a:pt x="253" y="230"/>
                  <a:pt x="275" y="230"/>
                </a:cubicBezTo>
                <a:cubicBezTo>
                  <a:pt x="287" y="230"/>
                  <a:pt x="310" y="218"/>
                  <a:pt x="321" y="207"/>
                </a:cubicBezTo>
                <a:cubicBezTo>
                  <a:pt x="321" y="184"/>
                  <a:pt x="333" y="184"/>
                  <a:pt x="345" y="184"/>
                </a:cubicBezTo>
                <a:cubicBezTo>
                  <a:pt x="367" y="184"/>
                  <a:pt x="379" y="184"/>
                  <a:pt x="379" y="207"/>
                </a:cubicBezTo>
                <a:cubicBezTo>
                  <a:pt x="391" y="218"/>
                  <a:pt x="413" y="230"/>
                  <a:pt x="425" y="230"/>
                </a:cubicBezTo>
                <a:cubicBezTo>
                  <a:pt x="448" y="230"/>
                  <a:pt x="471" y="218"/>
                  <a:pt x="471" y="207"/>
                </a:cubicBezTo>
                <a:cubicBezTo>
                  <a:pt x="482" y="195"/>
                  <a:pt x="494" y="184"/>
                  <a:pt x="505" y="18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171">
            <a:extLst>
              <a:ext uri="{FF2B5EF4-FFF2-40B4-BE49-F238E27FC236}">
                <a16:creationId xmlns:a16="http://schemas.microsoft.com/office/drawing/2014/main" id="{2D5B3889-32E9-4648-9FEF-7F061C4CF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8104" y="11473619"/>
            <a:ext cx="183919" cy="43044"/>
          </a:xfrm>
          <a:custGeom>
            <a:avLst/>
            <a:gdLst>
              <a:gd name="T0" fmla="*/ 74252 w 207"/>
              <a:gd name="T1" fmla="*/ 17090 h 47"/>
              <a:gd name="T2" fmla="*/ 0 w 207"/>
              <a:gd name="T3" fmla="*/ 17090 h 47"/>
              <a:gd name="T4" fmla="*/ 0 w 207"/>
              <a:gd name="T5" fmla="*/ 0 h 47"/>
              <a:gd name="T6" fmla="*/ 74252 w 207"/>
              <a:gd name="T7" fmla="*/ 0 h 47"/>
              <a:gd name="T8" fmla="*/ 74252 w 207"/>
              <a:gd name="T9" fmla="*/ 17090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7" h="47">
                <a:moveTo>
                  <a:pt x="206" y="46"/>
                </a:moveTo>
                <a:lnTo>
                  <a:pt x="0" y="46"/>
                </a:lnTo>
                <a:lnTo>
                  <a:pt x="0" y="0"/>
                </a:lnTo>
                <a:lnTo>
                  <a:pt x="206" y="0"/>
                </a:lnTo>
                <a:lnTo>
                  <a:pt x="206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172">
            <a:extLst>
              <a:ext uri="{FF2B5EF4-FFF2-40B4-BE49-F238E27FC236}">
                <a16:creationId xmlns:a16="http://schemas.microsoft.com/office/drawing/2014/main" id="{6FB8AF14-67DF-C944-B82B-FB1C92B97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495" y="11364050"/>
            <a:ext cx="172181" cy="324794"/>
          </a:xfrm>
          <a:custGeom>
            <a:avLst/>
            <a:gdLst>
              <a:gd name="T0" fmla="*/ 28510 w 196"/>
              <a:gd name="T1" fmla="*/ 0 h 368"/>
              <a:gd name="T2" fmla="*/ 28510 w 196"/>
              <a:gd name="T3" fmla="*/ 0 h 368"/>
              <a:gd name="T4" fmla="*/ 0 w 196"/>
              <a:gd name="T5" fmla="*/ 0 h 368"/>
              <a:gd name="T6" fmla="*/ 0 w 196"/>
              <a:gd name="T7" fmla="*/ 16470 h 368"/>
              <a:gd name="T8" fmla="*/ 20314 w 196"/>
              <a:gd name="T9" fmla="*/ 16470 h 368"/>
              <a:gd name="T10" fmla="*/ 24590 w 196"/>
              <a:gd name="T11" fmla="*/ 20409 h 368"/>
              <a:gd name="T12" fmla="*/ 53100 w 196"/>
              <a:gd name="T13" fmla="*/ 49053 h 368"/>
              <a:gd name="T14" fmla="*/ 53100 w 196"/>
              <a:gd name="T15" fmla="*/ 114934 h 368"/>
              <a:gd name="T16" fmla="*/ 8197 w 196"/>
              <a:gd name="T17" fmla="*/ 114934 h 368"/>
              <a:gd name="T18" fmla="*/ 12117 w 196"/>
              <a:gd name="T19" fmla="*/ 123169 h 368"/>
              <a:gd name="T20" fmla="*/ 8197 w 196"/>
              <a:gd name="T21" fmla="*/ 131404 h 368"/>
              <a:gd name="T22" fmla="*/ 53100 w 196"/>
              <a:gd name="T23" fmla="*/ 131404 h 368"/>
              <a:gd name="T24" fmla="*/ 69494 w 196"/>
              <a:gd name="T25" fmla="*/ 114934 h 368"/>
              <a:gd name="T26" fmla="*/ 69494 w 196"/>
              <a:gd name="T27" fmla="*/ 45114 h 368"/>
              <a:gd name="T28" fmla="*/ 69494 w 196"/>
              <a:gd name="T29" fmla="*/ 45114 h 368"/>
              <a:gd name="T30" fmla="*/ 32787 w 196"/>
              <a:gd name="T31" fmla="*/ 3939 h 368"/>
              <a:gd name="T32" fmla="*/ 28510 w 196"/>
              <a:gd name="T33" fmla="*/ 0 h 3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96" h="368">
                <a:moveTo>
                  <a:pt x="80" y="0"/>
                </a:moveTo>
                <a:lnTo>
                  <a:pt x="80" y="0"/>
                </a:lnTo>
                <a:cubicBezTo>
                  <a:pt x="0" y="0"/>
                  <a:pt x="0" y="0"/>
                  <a:pt x="0" y="0"/>
                </a:cubicBezTo>
                <a:cubicBezTo>
                  <a:pt x="0" y="46"/>
                  <a:pt x="0" y="46"/>
                  <a:pt x="0" y="46"/>
                </a:cubicBezTo>
                <a:cubicBezTo>
                  <a:pt x="57" y="46"/>
                  <a:pt x="57" y="46"/>
                  <a:pt x="57" y="46"/>
                </a:cubicBezTo>
                <a:cubicBezTo>
                  <a:pt x="57" y="46"/>
                  <a:pt x="69" y="46"/>
                  <a:pt x="69" y="57"/>
                </a:cubicBezTo>
                <a:cubicBezTo>
                  <a:pt x="149" y="137"/>
                  <a:pt x="149" y="137"/>
                  <a:pt x="149" y="137"/>
                </a:cubicBezTo>
                <a:cubicBezTo>
                  <a:pt x="149" y="321"/>
                  <a:pt x="149" y="321"/>
                  <a:pt x="149" y="321"/>
                </a:cubicBezTo>
                <a:cubicBezTo>
                  <a:pt x="23" y="321"/>
                  <a:pt x="23" y="321"/>
                  <a:pt x="23" y="321"/>
                </a:cubicBezTo>
                <a:cubicBezTo>
                  <a:pt x="34" y="333"/>
                  <a:pt x="34" y="333"/>
                  <a:pt x="34" y="344"/>
                </a:cubicBezTo>
                <a:cubicBezTo>
                  <a:pt x="34" y="355"/>
                  <a:pt x="34" y="367"/>
                  <a:pt x="23" y="367"/>
                </a:cubicBezTo>
                <a:cubicBezTo>
                  <a:pt x="149" y="367"/>
                  <a:pt x="149" y="367"/>
                  <a:pt x="149" y="367"/>
                </a:cubicBezTo>
                <a:cubicBezTo>
                  <a:pt x="172" y="367"/>
                  <a:pt x="195" y="355"/>
                  <a:pt x="195" y="321"/>
                </a:cubicBezTo>
                <a:cubicBezTo>
                  <a:pt x="195" y="126"/>
                  <a:pt x="195" y="126"/>
                  <a:pt x="195" y="126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0"/>
                  <a:pt x="80" y="0"/>
                  <a:pt x="8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173">
            <a:extLst>
              <a:ext uri="{FF2B5EF4-FFF2-40B4-BE49-F238E27FC236}">
                <a16:creationId xmlns:a16="http://schemas.microsoft.com/office/drawing/2014/main" id="{B9B33115-D355-EE43-9E53-BBCABC3FF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1571" y="11649712"/>
            <a:ext cx="203486" cy="50873"/>
          </a:xfrm>
          <a:custGeom>
            <a:avLst/>
            <a:gdLst>
              <a:gd name="T0" fmla="*/ 82193 w 231"/>
              <a:gd name="T1" fmla="*/ 0 h 59"/>
              <a:gd name="T2" fmla="*/ 82193 w 231"/>
              <a:gd name="T3" fmla="*/ 0 h 59"/>
              <a:gd name="T4" fmla="*/ 3931 w 231"/>
              <a:gd name="T5" fmla="*/ 0 h 59"/>
              <a:gd name="T6" fmla="*/ 3931 w 231"/>
              <a:gd name="T7" fmla="*/ 8045 h 59"/>
              <a:gd name="T8" fmla="*/ 0 w 231"/>
              <a:gd name="T9" fmla="*/ 20288 h 59"/>
              <a:gd name="T10" fmla="*/ 82193 w 231"/>
              <a:gd name="T11" fmla="*/ 20288 h 59"/>
              <a:gd name="T12" fmla="*/ 82193 w 231"/>
              <a:gd name="T13" fmla="*/ 8045 h 59"/>
              <a:gd name="T14" fmla="*/ 82193 w 231"/>
              <a:gd name="T15" fmla="*/ 0 h 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1" h="59">
                <a:moveTo>
                  <a:pt x="230" y="0"/>
                </a:moveTo>
                <a:lnTo>
                  <a:pt x="230" y="0"/>
                </a:ln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12"/>
                  <a:pt x="11" y="23"/>
                </a:cubicBezTo>
                <a:cubicBezTo>
                  <a:pt x="11" y="34"/>
                  <a:pt x="11" y="46"/>
                  <a:pt x="0" y="58"/>
                </a:cubicBezTo>
                <a:cubicBezTo>
                  <a:pt x="230" y="58"/>
                  <a:pt x="230" y="58"/>
                  <a:pt x="230" y="58"/>
                </a:cubicBezTo>
                <a:cubicBezTo>
                  <a:pt x="230" y="46"/>
                  <a:pt x="230" y="34"/>
                  <a:pt x="230" y="23"/>
                </a:cubicBezTo>
                <a:cubicBezTo>
                  <a:pt x="230" y="12"/>
                  <a:pt x="230" y="0"/>
                  <a:pt x="23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174">
            <a:extLst>
              <a:ext uri="{FF2B5EF4-FFF2-40B4-BE49-F238E27FC236}">
                <a16:creationId xmlns:a16="http://schemas.microsoft.com/office/drawing/2014/main" id="{858904D6-9D73-E14D-8431-A6D0E85A9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5040" y="11262307"/>
            <a:ext cx="520454" cy="367841"/>
          </a:xfrm>
          <a:custGeom>
            <a:avLst/>
            <a:gdLst>
              <a:gd name="T0" fmla="*/ 202504 w 587"/>
              <a:gd name="T1" fmla="*/ 144900 h 414"/>
              <a:gd name="T2" fmla="*/ 202504 w 587"/>
              <a:gd name="T3" fmla="*/ 144900 h 414"/>
              <a:gd name="T4" fmla="*/ 210777 w 587"/>
              <a:gd name="T5" fmla="*/ 144900 h 414"/>
              <a:gd name="T6" fmla="*/ 210777 w 587"/>
              <a:gd name="T7" fmla="*/ 58032 h 414"/>
              <a:gd name="T8" fmla="*/ 210777 w 587"/>
              <a:gd name="T9" fmla="*/ 41451 h 414"/>
              <a:gd name="T10" fmla="*/ 210777 w 587"/>
              <a:gd name="T11" fmla="*/ 20545 h 414"/>
              <a:gd name="T12" fmla="*/ 189915 w 587"/>
              <a:gd name="T13" fmla="*/ 0 h 414"/>
              <a:gd name="T14" fmla="*/ 12589 w 587"/>
              <a:gd name="T15" fmla="*/ 0 h 414"/>
              <a:gd name="T16" fmla="*/ 0 w 587"/>
              <a:gd name="T17" fmla="*/ 12255 h 414"/>
              <a:gd name="T18" fmla="*/ 12589 w 587"/>
              <a:gd name="T19" fmla="*/ 20545 h 414"/>
              <a:gd name="T20" fmla="*/ 185959 w 587"/>
              <a:gd name="T21" fmla="*/ 20545 h 414"/>
              <a:gd name="T22" fmla="*/ 185959 w 587"/>
              <a:gd name="T23" fmla="*/ 148865 h 414"/>
              <a:gd name="T24" fmla="*/ 202504 w 587"/>
              <a:gd name="T25" fmla="*/ 144900 h 4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87" h="414">
                <a:moveTo>
                  <a:pt x="563" y="402"/>
                </a:moveTo>
                <a:lnTo>
                  <a:pt x="563" y="402"/>
                </a:lnTo>
                <a:cubicBezTo>
                  <a:pt x="563" y="402"/>
                  <a:pt x="574" y="402"/>
                  <a:pt x="586" y="402"/>
                </a:cubicBezTo>
                <a:cubicBezTo>
                  <a:pt x="586" y="161"/>
                  <a:pt x="586" y="161"/>
                  <a:pt x="586" y="161"/>
                </a:cubicBezTo>
                <a:cubicBezTo>
                  <a:pt x="586" y="115"/>
                  <a:pt x="586" y="115"/>
                  <a:pt x="586" y="115"/>
                </a:cubicBezTo>
                <a:cubicBezTo>
                  <a:pt x="586" y="57"/>
                  <a:pt x="586" y="57"/>
                  <a:pt x="586" y="57"/>
                </a:cubicBezTo>
                <a:cubicBezTo>
                  <a:pt x="586" y="23"/>
                  <a:pt x="563" y="0"/>
                  <a:pt x="5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11" y="0"/>
                  <a:pt x="0" y="11"/>
                  <a:pt x="0" y="34"/>
                </a:cubicBezTo>
                <a:cubicBezTo>
                  <a:pt x="0" y="45"/>
                  <a:pt x="11" y="57"/>
                  <a:pt x="35" y="57"/>
                </a:cubicBezTo>
                <a:cubicBezTo>
                  <a:pt x="517" y="57"/>
                  <a:pt x="517" y="57"/>
                  <a:pt x="517" y="57"/>
                </a:cubicBezTo>
                <a:cubicBezTo>
                  <a:pt x="517" y="413"/>
                  <a:pt x="517" y="413"/>
                  <a:pt x="517" y="413"/>
                </a:cubicBezTo>
                <a:cubicBezTo>
                  <a:pt x="528" y="402"/>
                  <a:pt x="540" y="402"/>
                  <a:pt x="563" y="4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175">
            <a:extLst>
              <a:ext uri="{FF2B5EF4-FFF2-40B4-BE49-F238E27FC236}">
                <a16:creationId xmlns:a16="http://schemas.microsoft.com/office/drawing/2014/main" id="{E2C4E29B-7E05-F347-85FD-A1D8AFFC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7652" y="11465793"/>
            <a:ext cx="101743" cy="234792"/>
          </a:xfrm>
          <a:custGeom>
            <a:avLst/>
            <a:gdLst>
              <a:gd name="T0" fmla="*/ 40919 w 116"/>
              <a:gd name="T1" fmla="*/ 74123 h 266"/>
              <a:gd name="T2" fmla="*/ 40919 w 116"/>
              <a:gd name="T3" fmla="*/ 74123 h 266"/>
              <a:gd name="T4" fmla="*/ 20638 w 116"/>
              <a:gd name="T5" fmla="*/ 74123 h 266"/>
              <a:gd name="T6" fmla="*/ 20638 w 116"/>
              <a:gd name="T7" fmla="*/ 0 h 266"/>
              <a:gd name="T8" fmla="*/ 0 w 116"/>
              <a:gd name="T9" fmla="*/ 0 h 266"/>
              <a:gd name="T10" fmla="*/ 0 w 116"/>
              <a:gd name="T11" fmla="*/ 74123 h 266"/>
              <a:gd name="T12" fmla="*/ 4270 w 116"/>
              <a:gd name="T13" fmla="*/ 86298 h 266"/>
              <a:gd name="T14" fmla="*/ 20638 w 116"/>
              <a:gd name="T15" fmla="*/ 94892 h 266"/>
              <a:gd name="T16" fmla="*/ 20638 w 116"/>
              <a:gd name="T17" fmla="*/ 94892 h 266"/>
              <a:gd name="T18" fmla="*/ 40919 w 116"/>
              <a:gd name="T19" fmla="*/ 94892 h 266"/>
              <a:gd name="T20" fmla="*/ 36649 w 116"/>
              <a:gd name="T21" fmla="*/ 82359 h 266"/>
              <a:gd name="T22" fmla="*/ 40919 w 116"/>
              <a:gd name="T23" fmla="*/ 74123 h 26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6" h="266">
                <a:moveTo>
                  <a:pt x="115" y="207"/>
                </a:moveTo>
                <a:lnTo>
                  <a:pt x="115" y="207"/>
                </a:lnTo>
                <a:cubicBezTo>
                  <a:pt x="58" y="207"/>
                  <a:pt x="58" y="207"/>
                  <a:pt x="58" y="207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219"/>
                  <a:pt x="0" y="230"/>
                  <a:pt x="12" y="241"/>
                </a:cubicBezTo>
                <a:cubicBezTo>
                  <a:pt x="23" y="253"/>
                  <a:pt x="34" y="265"/>
                  <a:pt x="58" y="265"/>
                </a:cubicBezTo>
                <a:cubicBezTo>
                  <a:pt x="115" y="265"/>
                  <a:pt x="115" y="265"/>
                  <a:pt x="115" y="265"/>
                </a:cubicBezTo>
                <a:cubicBezTo>
                  <a:pt x="103" y="253"/>
                  <a:pt x="103" y="241"/>
                  <a:pt x="103" y="230"/>
                </a:cubicBezTo>
                <a:cubicBezTo>
                  <a:pt x="103" y="219"/>
                  <a:pt x="103" y="207"/>
                  <a:pt x="115" y="2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176">
            <a:extLst>
              <a:ext uri="{FF2B5EF4-FFF2-40B4-BE49-F238E27FC236}">
                <a16:creationId xmlns:a16="http://schemas.microsoft.com/office/drawing/2014/main" id="{D60B3EF1-50BD-E849-8047-6B549000A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5492" y="11598842"/>
            <a:ext cx="144787" cy="144787"/>
          </a:xfrm>
          <a:custGeom>
            <a:avLst/>
            <a:gdLst>
              <a:gd name="T0" fmla="*/ 29369 w 162"/>
              <a:gd name="T1" fmla="*/ 58374 h 162"/>
              <a:gd name="T2" fmla="*/ 29369 w 162"/>
              <a:gd name="T3" fmla="*/ 58374 h 162"/>
              <a:gd name="T4" fmla="*/ 0 w 162"/>
              <a:gd name="T5" fmla="*/ 29006 h 162"/>
              <a:gd name="T6" fmla="*/ 29369 w 162"/>
              <a:gd name="T7" fmla="*/ 0 h 162"/>
              <a:gd name="T8" fmla="*/ 58374 w 162"/>
              <a:gd name="T9" fmla="*/ 29006 h 162"/>
              <a:gd name="T10" fmla="*/ 29369 w 162"/>
              <a:gd name="T11" fmla="*/ 58374 h 162"/>
              <a:gd name="T12" fmla="*/ 29369 w 162"/>
              <a:gd name="T13" fmla="*/ 16678 h 162"/>
              <a:gd name="T14" fmla="*/ 29369 w 162"/>
              <a:gd name="T15" fmla="*/ 16678 h 162"/>
              <a:gd name="T16" fmla="*/ 12690 w 162"/>
              <a:gd name="T17" fmla="*/ 29006 h 162"/>
              <a:gd name="T18" fmla="*/ 29369 w 162"/>
              <a:gd name="T19" fmla="*/ 41696 h 162"/>
              <a:gd name="T20" fmla="*/ 42059 w 162"/>
              <a:gd name="T21" fmla="*/ 29006 h 162"/>
              <a:gd name="T22" fmla="*/ 29369 w 162"/>
              <a:gd name="T23" fmla="*/ 16678 h 1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2" h="162">
                <a:moveTo>
                  <a:pt x="81" y="161"/>
                </a:moveTo>
                <a:lnTo>
                  <a:pt x="81" y="161"/>
                </a:lnTo>
                <a:cubicBezTo>
                  <a:pt x="35" y="161"/>
                  <a:pt x="0" y="126"/>
                  <a:pt x="0" y="80"/>
                </a:cubicBezTo>
                <a:cubicBezTo>
                  <a:pt x="0" y="34"/>
                  <a:pt x="35" y="0"/>
                  <a:pt x="81" y="0"/>
                </a:cubicBezTo>
                <a:cubicBezTo>
                  <a:pt x="127" y="0"/>
                  <a:pt x="161" y="34"/>
                  <a:pt x="161" y="80"/>
                </a:cubicBezTo>
                <a:cubicBezTo>
                  <a:pt x="161" y="126"/>
                  <a:pt x="127" y="161"/>
                  <a:pt x="81" y="161"/>
                </a:cubicBezTo>
                <a:close/>
                <a:moveTo>
                  <a:pt x="81" y="46"/>
                </a:moveTo>
                <a:lnTo>
                  <a:pt x="81" y="46"/>
                </a:lnTo>
                <a:cubicBezTo>
                  <a:pt x="58" y="46"/>
                  <a:pt x="35" y="57"/>
                  <a:pt x="35" y="80"/>
                </a:cubicBezTo>
                <a:cubicBezTo>
                  <a:pt x="35" y="103"/>
                  <a:pt x="58" y="115"/>
                  <a:pt x="81" y="115"/>
                </a:cubicBezTo>
                <a:cubicBezTo>
                  <a:pt x="92" y="115"/>
                  <a:pt x="116" y="103"/>
                  <a:pt x="116" y="80"/>
                </a:cubicBezTo>
                <a:cubicBezTo>
                  <a:pt x="116" y="57"/>
                  <a:pt x="92" y="46"/>
                  <a:pt x="81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177">
            <a:extLst>
              <a:ext uri="{FF2B5EF4-FFF2-40B4-BE49-F238E27FC236}">
                <a16:creationId xmlns:a16="http://schemas.microsoft.com/office/drawing/2014/main" id="{B90D3884-C773-7F4D-9EFC-ECDAF1810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089" y="11598842"/>
            <a:ext cx="144787" cy="144787"/>
          </a:xfrm>
          <a:custGeom>
            <a:avLst/>
            <a:gdLst>
              <a:gd name="T0" fmla="*/ 29369 w 162"/>
              <a:gd name="T1" fmla="*/ 58374 h 162"/>
              <a:gd name="T2" fmla="*/ 29369 w 162"/>
              <a:gd name="T3" fmla="*/ 58374 h 162"/>
              <a:gd name="T4" fmla="*/ 0 w 162"/>
              <a:gd name="T5" fmla="*/ 29006 h 162"/>
              <a:gd name="T6" fmla="*/ 29369 w 162"/>
              <a:gd name="T7" fmla="*/ 0 h 162"/>
              <a:gd name="T8" fmla="*/ 58374 w 162"/>
              <a:gd name="T9" fmla="*/ 29006 h 162"/>
              <a:gd name="T10" fmla="*/ 29369 w 162"/>
              <a:gd name="T11" fmla="*/ 58374 h 162"/>
              <a:gd name="T12" fmla="*/ 29369 w 162"/>
              <a:gd name="T13" fmla="*/ 16678 h 162"/>
              <a:gd name="T14" fmla="*/ 29369 w 162"/>
              <a:gd name="T15" fmla="*/ 16678 h 162"/>
              <a:gd name="T16" fmla="*/ 16678 w 162"/>
              <a:gd name="T17" fmla="*/ 29006 h 162"/>
              <a:gd name="T18" fmla="*/ 29369 w 162"/>
              <a:gd name="T19" fmla="*/ 41696 h 162"/>
              <a:gd name="T20" fmla="*/ 41696 w 162"/>
              <a:gd name="T21" fmla="*/ 29006 h 162"/>
              <a:gd name="T22" fmla="*/ 29369 w 162"/>
              <a:gd name="T23" fmla="*/ 16678 h 1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2" h="162">
                <a:moveTo>
                  <a:pt x="81" y="161"/>
                </a:moveTo>
                <a:lnTo>
                  <a:pt x="81" y="161"/>
                </a:lnTo>
                <a:cubicBezTo>
                  <a:pt x="35" y="161"/>
                  <a:pt x="0" y="126"/>
                  <a:pt x="0" y="80"/>
                </a:cubicBezTo>
                <a:cubicBezTo>
                  <a:pt x="0" y="34"/>
                  <a:pt x="35" y="0"/>
                  <a:pt x="81" y="0"/>
                </a:cubicBezTo>
                <a:cubicBezTo>
                  <a:pt x="127" y="0"/>
                  <a:pt x="161" y="34"/>
                  <a:pt x="161" y="80"/>
                </a:cubicBezTo>
                <a:cubicBezTo>
                  <a:pt x="161" y="126"/>
                  <a:pt x="127" y="161"/>
                  <a:pt x="81" y="161"/>
                </a:cubicBezTo>
                <a:close/>
                <a:moveTo>
                  <a:pt x="81" y="46"/>
                </a:moveTo>
                <a:lnTo>
                  <a:pt x="81" y="46"/>
                </a:lnTo>
                <a:cubicBezTo>
                  <a:pt x="58" y="46"/>
                  <a:pt x="46" y="57"/>
                  <a:pt x="46" y="80"/>
                </a:cubicBezTo>
                <a:cubicBezTo>
                  <a:pt x="46" y="103"/>
                  <a:pt x="58" y="115"/>
                  <a:pt x="81" y="115"/>
                </a:cubicBezTo>
                <a:cubicBezTo>
                  <a:pt x="104" y="115"/>
                  <a:pt x="115" y="103"/>
                  <a:pt x="115" y="80"/>
                </a:cubicBezTo>
                <a:cubicBezTo>
                  <a:pt x="115" y="57"/>
                  <a:pt x="104" y="46"/>
                  <a:pt x="81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178">
            <a:extLst>
              <a:ext uri="{FF2B5EF4-FFF2-40B4-BE49-F238E27FC236}">
                <a16:creationId xmlns:a16="http://schemas.microsoft.com/office/drawing/2014/main" id="{E4248FBF-E254-304D-A8AA-8E4704C0E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8520" y="11352309"/>
            <a:ext cx="203486" cy="50873"/>
          </a:xfrm>
          <a:custGeom>
            <a:avLst/>
            <a:gdLst>
              <a:gd name="T0" fmla="*/ 73973 w 231"/>
              <a:gd name="T1" fmla="*/ 20288 h 59"/>
              <a:gd name="T2" fmla="*/ 73973 w 231"/>
              <a:gd name="T3" fmla="*/ 20288 h 59"/>
              <a:gd name="T4" fmla="*/ 8219 w 231"/>
              <a:gd name="T5" fmla="*/ 20288 h 59"/>
              <a:gd name="T6" fmla="*/ 0 w 231"/>
              <a:gd name="T7" fmla="*/ 11893 h 59"/>
              <a:gd name="T8" fmla="*/ 0 w 231"/>
              <a:gd name="T9" fmla="*/ 11893 h 59"/>
              <a:gd name="T10" fmla="*/ 8219 w 231"/>
              <a:gd name="T11" fmla="*/ 0 h 59"/>
              <a:gd name="T12" fmla="*/ 73973 w 231"/>
              <a:gd name="T13" fmla="*/ 0 h 59"/>
              <a:gd name="T14" fmla="*/ 82193 w 231"/>
              <a:gd name="T15" fmla="*/ 11893 h 59"/>
              <a:gd name="T16" fmla="*/ 82193 w 231"/>
              <a:gd name="T17" fmla="*/ 11893 h 59"/>
              <a:gd name="T18" fmla="*/ 73973 w 231"/>
              <a:gd name="T19" fmla="*/ 20288 h 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1" h="59">
                <a:moveTo>
                  <a:pt x="207" y="58"/>
                </a:moveTo>
                <a:lnTo>
                  <a:pt x="207" y="58"/>
                </a:lnTo>
                <a:cubicBezTo>
                  <a:pt x="23" y="58"/>
                  <a:pt x="23" y="58"/>
                  <a:pt x="23" y="58"/>
                </a:cubicBezTo>
                <a:cubicBezTo>
                  <a:pt x="12" y="58"/>
                  <a:pt x="0" y="46"/>
                  <a:pt x="0" y="34"/>
                </a:cubicBezTo>
                <a:cubicBezTo>
                  <a:pt x="0" y="12"/>
                  <a:pt x="12" y="0"/>
                  <a:pt x="23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8" y="0"/>
                  <a:pt x="230" y="12"/>
                  <a:pt x="230" y="34"/>
                </a:cubicBezTo>
                <a:cubicBezTo>
                  <a:pt x="230" y="46"/>
                  <a:pt x="218" y="58"/>
                  <a:pt x="207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179">
            <a:extLst>
              <a:ext uri="{FF2B5EF4-FFF2-40B4-BE49-F238E27FC236}">
                <a16:creationId xmlns:a16="http://schemas.microsoft.com/office/drawing/2014/main" id="{0824BA39-12A1-EB4C-AED7-D3B07BF27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911" y="11434487"/>
            <a:ext cx="113484" cy="43044"/>
          </a:xfrm>
          <a:custGeom>
            <a:avLst/>
            <a:gdLst>
              <a:gd name="T0" fmla="*/ 37406 w 128"/>
              <a:gd name="T1" fmla="*/ 17090 h 47"/>
              <a:gd name="T2" fmla="*/ 37406 w 128"/>
              <a:gd name="T3" fmla="*/ 17090 h 47"/>
              <a:gd name="T4" fmla="*/ 8632 w 128"/>
              <a:gd name="T5" fmla="*/ 17090 h 47"/>
              <a:gd name="T6" fmla="*/ 0 w 128"/>
              <a:gd name="T7" fmla="*/ 8545 h 47"/>
              <a:gd name="T8" fmla="*/ 0 w 128"/>
              <a:gd name="T9" fmla="*/ 8545 h 47"/>
              <a:gd name="T10" fmla="*/ 8632 w 128"/>
              <a:gd name="T11" fmla="*/ 0 h 47"/>
              <a:gd name="T12" fmla="*/ 37406 w 128"/>
              <a:gd name="T13" fmla="*/ 0 h 47"/>
              <a:gd name="T14" fmla="*/ 45678 w 128"/>
              <a:gd name="T15" fmla="*/ 8545 h 47"/>
              <a:gd name="T16" fmla="*/ 45678 w 128"/>
              <a:gd name="T17" fmla="*/ 8545 h 47"/>
              <a:gd name="T18" fmla="*/ 37406 w 128"/>
              <a:gd name="T19" fmla="*/ 17090 h 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8" h="47">
                <a:moveTo>
                  <a:pt x="104" y="46"/>
                </a:moveTo>
                <a:lnTo>
                  <a:pt x="104" y="46"/>
                </a:lnTo>
                <a:cubicBezTo>
                  <a:pt x="24" y="46"/>
                  <a:pt x="24" y="46"/>
                  <a:pt x="24" y="46"/>
                </a:cubicBezTo>
                <a:cubicBezTo>
                  <a:pt x="12" y="46"/>
                  <a:pt x="0" y="34"/>
                  <a:pt x="0" y="23"/>
                </a:cubicBezTo>
                <a:cubicBezTo>
                  <a:pt x="0" y="12"/>
                  <a:pt x="12" y="0"/>
                  <a:pt x="2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15" y="0"/>
                  <a:pt x="127" y="12"/>
                  <a:pt x="127" y="23"/>
                </a:cubicBezTo>
                <a:cubicBezTo>
                  <a:pt x="127" y="34"/>
                  <a:pt x="115" y="46"/>
                  <a:pt x="104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180">
            <a:extLst>
              <a:ext uri="{FF2B5EF4-FFF2-40B4-BE49-F238E27FC236}">
                <a16:creationId xmlns:a16="http://schemas.microsoft.com/office/drawing/2014/main" id="{168E17E3-8179-C641-A96D-97ABE3D0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628" y="4922924"/>
            <a:ext cx="610459" cy="70438"/>
          </a:xfrm>
          <a:custGeom>
            <a:avLst/>
            <a:gdLst>
              <a:gd name="T0" fmla="*/ 247291 w 690"/>
              <a:gd name="T1" fmla="*/ 28222 h 81"/>
              <a:gd name="T2" fmla="*/ 0 w 690"/>
              <a:gd name="T3" fmla="*/ 28222 h 81"/>
              <a:gd name="T4" fmla="*/ 0 w 690"/>
              <a:gd name="T5" fmla="*/ 0 h 81"/>
              <a:gd name="T6" fmla="*/ 247291 w 690"/>
              <a:gd name="T7" fmla="*/ 0 h 81"/>
              <a:gd name="T8" fmla="*/ 247291 w 690"/>
              <a:gd name="T9" fmla="*/ 28222 h 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0" h="81">
                <a:moveTo>
                  <a:pt x="689" y="80"/>
                </a:moveTo>
                <a:lnTo>
                  <a:pt x="0" y="80"/>
                </a:lnTo>
                <a:lnTo>
                  <a:pt x="0" y="0"/>
                </a:lnTo>
                <a:lnTo>
                  <a:pt x="689" y="0"/>
                </a:lnTo>
                <a:lnTo>
                  <a:pt x="689" y="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181">
            <a:extLst>
              <a:ext uri="{FF2B5EF4-FFF2-40B4-BE49-F238E27FC236}">
                <a16:creationId xmlns:a16="http://schemas.microsoft.com/office/drawing/2014/main" id="{D2185E27-A952-4A44-AB24-4DC4934BC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239" y="5102931"/>
            <a:ext cx="133049" cy="50870"/>
          </a:xfrm>
          <a:custGeom>
            <a:avLst/>
            <a:gdLst>
              <a:gd name="T0" fmla="*/ 41381 w 150"/>
              <a:gd name="T1" fmla="*/ 20287 h 59"/>
              <a:gd name="T2" fmla="*/ 41381 w 150"/>
              <a:gd name="T3" fmla="*/ 20287 h 59"/>
              <a:gd name="T4" fmla="*/ 12234 w 150"/>
              <a:gd name="T5" fmla="*/ 20287 h 59"/>
              <a:gd name="T6" fmla="*/ 0 w 150"/>
              <a:gd name="T7" fmla="*/ 12242 h 59"/>
              <a:gd name="T8" fmla="*/ 0 w 150"/>
              <a:gd name="T9" fmla="*/ 12242 h 59"/>
              <a:gd name="T10" fmla="*/ 12234 w 150"/>
              <a:gd name="T11" fmla="*/ 0 h 59"/>
              <a:gd name="T12" fmla="*/ 41381 w 150"/>
              <a:gd name="T13" fmla="*/ 0 h 59"/>
              <a:gd name="T14" fmla="*/ 53615 w 150"/>
              <a:gd name="T15" fmla="*/ 12242 h 59"/>
              <a:gd name="T16" fmla="*/ 53615 w 150"/>
              <a:gd name="T17" fmla="*/ 12242 h 59"/>
              <a:gd name="T18" fmla="*/ 41381 w 150"/>
              <a:gd name="T19" fmla="*/ 20287 h 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0" h="59">
                <a:moveTo>
                  <a:pt x="115" y="58"/>
                </a:moveTo>
                <a:lnTo>
                  <a:pt x="115" y="58"/>
                </a:lnTo>
                <a:cubicBezTo>
                  <a:pt x="34" y="58"/>
                  <a:pt x="34" y="58"/>
                  <a:pt x="34" y="58"/>
                </a:cubicBezTo>
                <a:cubicBezTo>
                  <a:pt x="11" y="58"/>
                  <a:pt x="0" y="46"/>
                  <a:pt x="0" y="35"/>
                </a:cubicBezTo>
                <a:cubicBezTo>
                  <a:pt x="0" y="12"/>
                  <a:pt x="11" y="0"/>
                  <a:pt x="34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37" y="0"/>
                  <a:pt x="149" y="12"/>
                  <a:pt x="149" y="35"/>
                </a:cubicBezTo>
                <a:cubicBezTo>
                  <a:pt x="149" y="46"/>
                  <a:pt x="137" y="58"/>
                  <a:pt x="115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182">
            <a:extLst>
              <a:ext uri="{FF2B5EF4-FFF2-40B4-BE49-F238E27FC236}">
                <a16:creationId xmlns:a16="http://schemas.microsoft.com/office/drawing/2014/main" id="{B5B9F48C-1FB7-F741-A278-8A381160E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4496" y="4739003"/>
            <a:ext cx="684809" cy="532195"/>
          </a:xfrm>
          <a:custGeom>
            <a:avLst/>
            <a:gdLst>
              <a:gd name="T0" fmla="*/ 236014 w 771"/>
              <a:gd name="T1" fmla="*/ 215539 h 598"/>
              <a:gd name="T2" fmla="*/ 236014 w 771"/>
              <a:gd name="T3" fmla="*/ 215539 h 598"/>
              <a:gd name="T4" fmla="*/ 41438 w 771"/>
              <a:gd name="T5" fmla="*/ 215539 h 598"/>
              <a:gd name="T6" fmla="*/ 0 w 771"/>
              <a:gd name="T7" fmla="*/ 174020 h 598"/>
              <a:gd name="T8" fmla="*/ 0 w 771"/>
              <a:gd name="T9" fmla="*/ 41519 h 598"/>
              <a:gd name="T10" fmla="*/ 41438 w 771"/>
              <a:gd name="T11" fmla="*/ 0 h 598"/>
              <a:gd name="T12" fmla="*/ 236014 w 771"/>
              <a:gd name="T13" fmla="*/ 0 h 598"/>
              <a:gd name="T14" fmla="*/ 277452 w 771"/>
              <a:gd name="T15" fmla="*/ 41519 h 598"/>
              <a:gd name="T16" fmla="*/ 277452 w 771"/>
              <a:gd name="T17" fmla="*/ 174020 h 598"/>
              <a:gd name="T18" fmla="*/ 236014 w 771"/>
              <a:gd name="T19" fmla="*/ 215539 h 598"/>
              <a:gd name="T20" fmla="*/ 41438 w 771"/>
              <a:gd name="T21" fmla="*/ 24912 h 598"/>
              <a:gd name="T22" fmla="*/ 41438 w 771"/>
              <a:gd name="T23" fmla="*/ 24912 h 598"/>
              <a:gd name="T24" fmla="*/ 20539 w 771"/>
              <a:gd name="T25" fmla="*/ 41519 h 598"/>
              <a:gd name="T26" fmla="*/ 20539 w 771"/>
              <a:gd name="T27" fmla="*/ 174020 h 598"/>
              <a:gd name="T28" fmla="*/ 41438 w 771"/>
              <a:gd name="T29" fmla="*/ 190627 h 598"/>
              <a:gd name="T30" fmla="*/ 236014 w 771"/>
              <a:gd name="T31" fmla="*/ 190627 h 598"/>
              <a:gd name="T32" fmla="*/ 252589 w 771"/>
              <a:gd name="T33" fmla="*/ 174020 h 598"/>
              <a:gd name="T34" fmla="*/ 252589 w 771"/>
              <a:gd name="T35" fmla="*/ 41519 h 598"/>
              <a:gd name="T36" fmla="*/ 236014 w 771"/>
              <a:gd name="T37" fmla="*/ 24912 h 598"/>
              <a:gd name="T38" fmla="*/ 41438 w 771"/>
              <a:gd name="T39" fmla="*/ 24912 h 59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71" h="598">
                <a:moveTo>
                  <a:pt x="655" y="597"/>
                </a:moveTo>
                <a:lnTo>
                  <a:pt x="655" y="597"/>
                </a:lnTo>
                <a:cubicBezTo>
                  <a:pt x="115" y="597"/>
                  <a:pt x="115" y="597"/>
                  <a:pt x="115" y="597"/>
                </a:cubicBezTo>
                <a:cubicBezTo>
                  <a:pt x="57" y="597"/>
                  <a:pt x="0" y="540"/>
                  <a:pt x="0" y="482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7"/>
                  <a:pt x="57" y="0"/>
                  <a:pt x="115" y="0"/>
                </a:cubicBezTo>
                <a:cubicBezTo>
                  <a:pt x="655" y="0"/>
                  <a:pt x="655" y="0"/>
                  <a:pt x="655" y="0"/>
                </a:cubicBezTo>
                <a:cubicBezTo>
                  <a:pt x="712" y="0"/>
                  <a:pt x="770" y="57"/>
                  <a:pt x="770" y="115"/>
                </a:cubicBezTo>
                <a:cubicBezTo>
                  <a:pt x="770" y="482"/>
                  <a:pt x="770" y="482"/>
                  <a:pt x="770" y="482"/>
                </a:cubicBezTo>
                <a:cubicBezTo>
                  <a:pt x="770" y="540"/>
                  <a:pt x="712" y="597"/>
                  <a:pt x="655" y="597"/>
                </a:cubicBezTo>
                <a:close/>
                <a:moveTo>
                  <a:pt x="115" y="69"/>
                </a:moveTo>
                <a:lnTo>
                  <a:pt x="115" y="69"/>
                </a:lnTo>
                <a:cubicBezTo>
                  <a:pt x="92" y="69"/>
                  <a:pt x="57" y="92"/>
                  <a:pt x="57" y="115"/>
                </a:cubicBezTo>
                <a:cubicBezTo>
                  <a:pt x="57" y="482"/>
                  <a:pt x="57" y="482"/>
                  <a:pt x="57" y="482"/>
                </a:cubicBezTo>
                <a:cubicBezTo>
                  <a:pt x="57" y="505"/>
                  <a:pt x="92" y="528"/>
                  <a:pt x="115" y="528"/>
                </a:cubicBezTo>
                <a:cubicBezTo>
                  <a:pt x="655" y="528"/>
                  <a:pt x="655" y="528"/>
                  <a:pt x="655" y="528"/>
                </a:cubicBezTo>
                <a:cubicBezTo>
                  <a:pt x="678" y="528"/>
                  <a:pt x="701" y="505"/>
                  <a:pt x="701" y="482"/>
                </a:cubicBezTo>
                <a:cubicBezTo>
                  <a:pt x="701" y="115"/>
                  <a:pt x="701" y="115"/>
                  <a:pt x="701" y="115"/>
                </a:cubicBezTo>
                <a:cubicBezTo>
                  <a:pt x="701" y="92"/>
                  <a:pt x="678" y="69"/>
                  <a:pt x="655" y="69"/>
                </a:cubicBezTo>
                <a:lnTo>
                  <a:pt x="115" y="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183">
            <a:extLst>
              <a:ext uri="{FF2B5EF4-FFF2-40B4-BE49-F238E27FC236}">
                <a16:creationId xmlns:a16="http://schemas.microsoft.com/office/drawing/2014/main" id="{F9072728-9D0D-6F48-9705-DAFDF1419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1721" y="2402824"/>
            <a:ext cx="379582" cy="43044"/>
          </a:xfrm>
          <a:custGeom>
            <a:avLst/>
            <a:gdLst>
              <a:gd name="T0" fmla="*/ 153627 w 426"/>
              <a:gd name="T1" fmla="*/ 17090 h 47"/>
              <a:gd name="T2" fmla="*/ 153627 w 426"/>
              <a:gd name="T3" fmla="*/ 17090 h 47"/>
              <a:gd name="T4" fmla="*/ 7952 w 426"/>
              <a:gd name="T5" fmla="*/ 17090 h 47"/>
              <a:gd name="T6" fmla="*/ 0 w 426"/>
              <a:gd name="T7" fmla="*/ 8545 h 47"/>
              <a:gd name="T8" fmla="*/ 0 w 426"/>
              <a:gd name="T9" fmla="*/ 8545 h 47"/>
              <a:gd name="T10" fmla="*/ 7952 w 426"/>
              <a:gd name="T11" fmla="*/ 0 h 47"/>
              <a:gd name="T12" fmla="*/ 153627 w 426"/>
              <a:gd name="T13" fmla="*/ 0 h 47"/>
              <a:gd name="T14" fmla="*/ 153627 w 426"/>
              <a:gd name="T15" fmla="*/ 17090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26" h="47">
                <a:moveTo>
                  <a:pt x="425" y="46"/>
                </a:moveTo>
                <a:lnTo>
                  <a:pt x="425" y="46"/>
                </a:lnTo>
                <a:cubicBezTo>
                  <a:pt x="22" y="46"/>
                  <a:pt x="22" y="46"/>
                  <a:pt x="22" y="46"/>
                </a:cubicBezTo>
                <a:cubicBezTo>
                  <a:pt x="0" y="46"/>
                  <a:pt x="0" y="34"/>
                  <a:pt x="0" y="23"/>
                </a:cubicBezTo>
                <a:cubicBezTo>
                  <a:pt x="0" y="11"/>
                  <a:pt x="0" y="0"/>
                  <a:pt x="22" y="0"/>
                </a:cubicBezTo>
                <a:cubicBezTo>
                  <a:pt x="425" y="0"/>
                  <a:pt x="425" y="0"/>
                  <a:pt x="425" y="0"/>
                </a:cubicBezTo>
                <a:lnTo>
                  <a:pt x="425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184">
            <a:extLst>
              <a:ext uri="{FF2B5EF4-FFF2-40B4-BE49-F238E27FC236}">
                <a16:creationId xmlns:a16="http://schemas.microsoft.com/office/drawing/2014/main" id="{F0B9AC2F-4EA2-6F47-A326-E76F637CC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3457" y="1995851"/>
            <a:ext cx="500889" cy="563501"/>
          </a:xfrm>
          <a:custGeom>
            <a:avLst/>
            <a:gdLst>
              <a:gd name="T0" fmla="*/ 153121 w 564"/>
              <a:gd name="T1" fmla="*/ 228239 h 633"/>
              <a:gd name="T2" fmla="*/ 153121 w 564"/>
              <a:gd name="T3" fmla="*/ 228239 h 633"/>
              <a:gd name="T4" fmla="*/ 45396 w 564"/>
              <a:gd name="T5" fmla="*/ 228239 h 633"/>
              <a:gd name="T6" fmla="*/ 12250 w 564"/>
              <a:gd name="T7" fmla="*/ 215960 h 633"/>
              <a:gd name="T8" fmla="*/ 0 w 564"/>
              <a:gd name="T9" fmla="*/ 182736 h 633"/>
              <a:gd name="T10" fmla="*/ 7926 w 564"/>
              <a:gd name="T11" fmla="*/ 33225 h 633"/>
              <a:gd name="T12" fmla="*/ 41072 w 564"/>
              <a:gd name="T13" fmla="*/ 0 h 633"/>
              <a:gd name="T14" fmla="*/ 157084 w 564"/>
              <a:gd name="T15" fmla="*/ 0 h 633"/>
              <a:gd name="T16" fmla="*/ 190230 w 564"/>
              <a:gd name="T17" fmla="*/ 33225 h 633"/>
              <a:gd name="T18" fmla="*/ 198516 w 564"/>
              <a:gd name="T19" fmla="*/ 182736 h 633"/>
              <a:gd name="T20" fmla="*/ 186267 w 564"/>
              <a:gd name="T21" fmla="*/ 215960 h 633"/>
              <a:gd name="T22" fmla="*/ 153121 w 564"/>
              <a:gd name="T23" fmla="*/ 228239 h 633"/>
              <a:gd name="T24" fmla="*/ 41072 w 564"/>
              <a:gd name="T25" fmla="*/ 24918 h 633"/>
              <a:gd name="T26" fmla="*/ 41072 w 564"/>
              <a:gd name="T27" fmla="*/ 24918 h 633"/>
              <a:gd name="T28" fmla="*/ 33146 w 564"/>
              <a:gd name="T29" fmla="*/ 33225 h 633"/>
              <a:gd name="T30" fmla="*/ 20536 w 564"/>
              <a:gd name="T31" fmla="*/ 182736 h 633"/>
              <a:gd name="T32" fmla="*/ 28823 w 564"/>
              <a:gd name="T33" fmla="*/ 199348 h 633"/>
              <a:gd name="T34" fmla="*/ 45396 w 564"/>
              <a:gd name="T35" fmla="*/ 207293 h 633"/>
              <a:gd name="T36" fmla="*/ 153121 w 564"/>
              <a:gd name="T37" fmla="*/ 207293 h 633"/>
              <a:gd name="T38" fmla="*/ 169694 w 564"/>
              <a:gd name="T39" fmla="*/ 199348 h 633"/>
              <a:gd name="T40" fmla="*/ 177620 w 564"/>
              <a:gd name="T41" fmla="*/ 182736 h 633"/>
              <a:gd name="T42" fmla="*/ 169694 w 564"/>
              <a:gd name="T43" fmla="*/ 33225 h 633"/>
              <a:gd name="T44" fmla="*/ 157084 w 564"/>
              <a:gd name="T45" fmla="*/ 24918 h 633"/>
              <a:gd name="T46" fmla="*/ 41072 w 564"/>
              <a:gd name="T47" fmla="*/ 24918 h 63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64" h="633">
                <a:moveTo>
                  <a:pt x="425" y="632"/>
                </a:moveTo>
                <a:lnTo>
                  <a:pt x="425" y="632"/>
                </a:lnTo>
                <a:cubicBezTo>
                  <a:pt x="126" y="632"/>
                  <a:pt x="126" y="632"/>
                  <a:pt x="126" y="632"/>
                </a:cubicBezTo>
                <a:cubicBezTo>
                  <a:pt x="92" y="632"/>
                  <a:pt x="57" y="620"/>
                  <a:pt x="34" y="598"/>
                </a:cubicBezTo>
                <a:cubicBezTo>
                  <a:pt x="11" y="574"/>
                  <a:pt x="0" y="540"/>
                  <a:pt x="0" y="506"/>
                </a:cubicBezTo>
                <a:cubicBezTo>
                  <a:pt x="22" y="92"/>
                  <a:pt x="22" y="92"/>
                  <a:pt x="22" y="92"/>
                </a:cubicBezTo>
                <a:cubicBezTo>
                  <a:pt x="22" y="46"/>
                  <a:pt x="68" y="0"/>
                  <a:pt x="114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82" y="0"/>
                  <a:pt x="528" y="46"/>
                  <a:pt x="528" y="92"/>
                </a:cubicBezTo>
                <a:cubicBezTo>
                  <a:pt x="551" y="506"/>
                  <a:pt x="551" y="506"/>
                  <a:pt x="551" y="506"/>
                </a:cubicBezTo>
                <a:cubicBezTo>
                  <a:pt x="563" y="540"/>
                  <a:pt x="539" y="574"/>
                  <a:pt x="517" y="598"/>
                </a:cubicBezTo>
                <a:cubicBezTo>
                  <a:pt x="493" y="620"/>
                  <a:pt x="459" y="632"/>
                  <a:pt x="425" y="632"/>
                </a:cubicBezTo>
                <a:close/>
                <a:moveTo>
                  <a:pt x="114" y="69"/>
                </a:moveTo>
                <a:lnTo>
                  <a:pt x="114" y="69"/>
                </a:lnTo>
                <a:cubicBezTo>
                  <a:pt x="103" y="69"/>
                  <a:pt x="92" y="81"/>
                  <a:pt x="92" y="92"/>
                </a:cubicBezTo>
                <a:cubicBezTo>
                  <a:pt x="57" y="506"/>
                  <a:pt x="57" y="506"/>
                  <a:pt x="57" y="506"/>
                </a:cubicBezTo>
                <a:cubicBezTo>
                  <a:pt x="57" y="529"/>
                  <a:pt x="68" y="540"/>
                  <a:pt x="80" y="552"/>
                </a:cubicBezTo>
                <a:cubicBezTo>
                  <a:pt x="92" y="563"/>
                  <a:pt x="114" y="574"/>
                  <a:pt x="126" y="574"/>
                </a:cubicBezTo>
                <a:cubicBezTo>
                  <a:pt x="425" y="574"/>
                  <a:pt x="425" y="574"/>
                  <a:pt x="425" y="574"/>
                </a:cubicBezTo>
                <a:cubicBezTo>
                  <a:pt x="447" y="574"/>
                  <a:pt x="459" y="563"/>
                  <a:pt x="471" y="552"/>
                </a:cubicBezTo>
                <a:cubicBezTo>
                  <a:pt x="493" y="540"/>
                  <a:pt x="493" y="529"/>
                  <a:pt x="493" y="506"/>
                </a:cubicBezTo>
                <a:cubicBezTo>
                  <a:pt x="471" y="92"/>
                  <a:pt x="471" y="92"/>
                  <a:pt x="471" y="92"/>
                </a:cubicBezTo>
                <a:cubicBezTo>
                  <a:pt x="471" y="81"/>
                  <a:pt x="459" y="69"/>
                  <a:pt x="436" y="69"/>
                </a:cubicBezTo>
                <a:lnTo>
                  <a:pt x="114" y="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185">
            <a:extLst>
              <a:ext uri="{FF2B5EF4-FFF2-40B4-BE49-F238E27FC236}">
                <a16:creationId xmlns:a16="http://schemas.microsoft.com/office/drawing/2014/main" id="{FAAB7F58-2797-6A46-9280-313F16201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4767" y="1870629"/>
            <a:ext cx="246530" cy="254357"/>
          </a:xfrm>
          <a:custGeom>
            <a:avLst/>
            <a:gdLst>
              <a:gd name="T0" fmla="*/ 91347 w 277"/>
              <a:gd name="T1" fmla="*/ 102829 h 288"/>
              <a:gd name="T2" fmla="*/ 91347 w 277"/>
              <a:gd name="T3" fmla="*/ 102829 h 288"/>
              <a:gd name="T4" fmla="*/ 91347 w 277"/>
              <a:gd name="T5" fmla="*/ 102829 h 288"/>
              <a:gd name="T6" fmla="*/ 79071 w 277"/>
              <a:gd name="T7" fmla="*/ 90647 h 288"/>
              <a:gd name="T8" fmla="*/ 79071 w 277"/>
              <a:gd name="T9" fmla="*/ 49444 h 288"/>
              <a:gd name="T10" fmla="*/ 54158 w 277"/>
              <a:gd name="T11" fmla="*/ 20781 h 288"/>
              <a:gd name="T12" fmla="*/ 24913 w 277"/>
              <a:gd name="T13" fmla="*/ 49444 h 288"/>
              <a:gd name="T14" fmla="*/ 24913 w 277"/>
              <a:gd name="T15" fmla="*/ 90647 h 288"/>
              <a:gd name="T16" fmla="*/ 12637 w 277"/>
              <a:gd name="T17" fmla="*/ 102829 h 288"/>
              <a:gd name="T18" fmla="*/ 12637 w 277"/>
              <a:gd name="T19" fmla="*/ 102829 h 288"/>
              <a:gd name="T20" fmla="*/ 0 w 277"/>
              <a:gd name="T21" fmla="*/ 90647 h 288"/>
              <a:gd name="T22" fmla="*/ 0 w 277"/>
              <a:gd name="T23" fmla="*/ 49444 h 288"/>
              <a:gd name="T24" fmla="*/ 49825 w 277"/>
              <a:gd name="T25" fmla="*/ 0 h 288"/>
              <a:gd name="T26" fmla="*/ 99651 w 277"/>
              <a:gd name="T27" fmla="*/ 49444 h 288"/>
              <a:gd name="T28" fmla="*/ 99651 w 277"/>
              <a:gd name="T29" fmla="*/ 90647 h 288"/>
              <a:gd name="T30" fmla="*/ 91347 w 277"/>
              <a:gd name="T31" fmla="*/ 102829 h 28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77" h="288">
                <a:moveTo>
                  <a:pt x="253" y="287"/>
                </a:moveTo>
                <a:lnTo>
                  <a:pt x="253" y="287"/>
                </a:lnTo>
                <a:cubicBezTo>
                  <a:pt x="230" y="287"/>
                  <a:pt x="219" y="276"/>
                  <a:pt x="219" y="253"/>
                </a:cubicBezTo>
                <a:cubicBezTo>
                  <a:pt x="219" y="138"/>
                  <a:pt x="219" y="138"/>
                  <a:pt x="219" y="138"/>
                </a:cubicBezTo>
                <a:cubicBezTo>
                  <a:pt x="219" y="104"/>
                  <a:pt x="196" y="69"/>
                  <a:pt x="150" y="58"/>
                </a:cubicBezTo>
                <a:cubicBezTo>
                  <a:pt x="104" y="58"/>
                  <a:pt x="69" y="92"/>
                  <a:pt x="69" y="138"/>
                </a:cubicBezTo>
                <a:cubicBezTo>
                  <a:pt x="69" y="253"/>
                  <a:pt x="69" y="253"/>
                  <a:pt x="69" y="253"/>
                </a:cubicBezTo>
                <a:cubicBezTo>
                  <a:pt x="69" y="276"/>
                  <a:pt x="58" y="287"/>
                  <a:pt x="35" y="287"/>
                </a:cubicBezTo>
                <a:cubicBezTo>
                  <a:pt x="23" y="287"/>
                  <a:pt x="0" y="276"/>
                  <a:pt x="0" y="253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69"/>
                  <a:pt x="58" y="0"/>
                  <a:pt x="138" y="0"/>
                </a:cubicBezTo>
                <a:cubicBezTo>
                  <a:pt x="219" y="0"/>
                  <a:pt x="276" y="58"/>
                  <a:pt x="276" y="138"/>
                </a:cubicBezTo>
                <a:cubicBezTo>
                  <a:pt x="276" y="253"/>
                  <a:pt x="276" y="253"/>
                  <a:pt x="276" y="253"/>
                </a:cubicBezTo>
                <a:cubicBezTo>
                  <a:pt x="276" y="276"/>
                  <a:pt x="264" y="287"/>
                  <a:pt x="253" y="2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186">
            <a:extLst>
              <a:ext uri="{FF2B5EF4-FFF2-40B4-BE49-F238E27FC236}">
                <a16:creationId xmlns:a16="http://schemas.microsoft.com/office/drawing/2014/main" id="{4EA4F7A7-6103-7B4F-B906-0499248C4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703" y="8292187"/>
            <a:ext cx="563501" cy="532195"/>
          </a:xfrm>
          <a:custGeom>
            <a:avLst/>
            <a:gdLst>
              <a:gd name="T0" fmla="*/ 195014 w 633"/>
              <a:gd name="T1" fmla="*/ 215540 h 599"/>
              <a:gd name="T2" fmla="*/ 195014 w 633"/>
              <a:gd name="T3" fmla="*/ 215540 h 599"/>
              <a:gd name="T4" fmla="*/ 33225 w 633"/>
              <a:gd name="T5" fmla="*/ 215540 h 599"/>
              <a:gd name="T6" fmla="*/ 0 w 633"/>
              <a:gd name="T7" fmla="*/ 182380 h 599"/>
              <a:gd name="T8" fmla="*/ 0 w 633"/>
              <a:gd name="T9" fmla="*/ 29195 h 599"/>
              <a:gd name="T10" fmla="*/ 33225 w 633"/>
              <a:gd name="T11" fmla="*/ 0 h 599"/>
              <a:gd name="T12" fmla="*/ 49837 w 633"/>
              <a:gd name="T13" fmla="*/ 0 h 599"/>
              <a:gd name="T14" fmla="*/ 49837 w 633"/>
              <a:gd name="T15" fmla="*/ 16580 h 599"/>
              <a:gd name="T16" fmla="*/ 33225 w 633"/>
              <a:gd name="T17" fmla="*/ 16580 h 599"/>
              <a:gd name="T18" fmla="*/ 20585 w 633"/>
              <a:gd name="T19" fmla="*/ 29195 h 599"/>
              <a:gd name="T20" fmla="*/ 20585 w 633"/>
              <a:gd name="T21" fmla="*/ 182380 h 599"/>
              <a:gd name="T22" fmla="*/ 33225 w 633"/>
              <a:gd name="T23" fmla="*/ 194634 h 599"/>
              <a:gd name="T24" fmla="*/ 195014 w 633"/>
              <a:gd name="T25" fmla="*/ 194634 h 599"/>
              <a:gd name="T26" fmla="*/ 207293 w 633"/>
              <a:gd name="T27" fmla="*/ 182380 h 599"/>
              <a:gd name="T28" fmla="*/ 207293 w 633"/>
              <a:gd name="T29" fmla="*/ 29195 h 599"/>
              <a:gd name="T30" fmla="*/ 195014 w 633"/>
              <a:gd name="T31" fmla="*/ 16580 h 599"/>
              <a:gd name="T32" fmla="*/ 178402 w 633"/>
              <a:gd name="T33" fmla="*/ 16580 h 599"/>
              <a:gd name="T34" fmla="*/ 178402 w 633"/>
              <a:gd name="T35" fmla="*/ 0 h 599"/>
              <a:gd name="T36" fmla="*/ 195014 w 633"/>
              <a:gd name="T37" fmla="*/ 0 h 599"/>
              <a:gd name="T38" fmla="*/ 228239 w 633"/>
              <a:gd name="T39" fmla="*/ 29195 h 599"/>
              <a:gd name="T40" fmla="*/ 228239 w 633"/>
              <a:gd name="T41" fmla="*/ 182380 h 599"/>
              <a:gd name="T42" fmla="*/ 195014 w 633"/>
              <a:gd name="T43" fmla="*/ 215540 h 59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33" h="599">
                <a:moveTo>
                  <a:pt x="540" y="598"/>
                </a:moveTo>
                <a:lnTo>
                  <a:pt x="540" y="598"/>
                </a:lnTo>
                <a:cubicBezTo>
                  <a:pt x="92" y="598"/>
                  <a:pt x="92" y="598"/>
                  <a:pt x="92" y="598"/>
                </a:cubicBezTo>
                <a:cubicBezTo>
                  <a:pt x="34" y="598"/>
                  <a:pt x="0" y="563"/>
                  <a:pt x="0" y="506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5"/>
                  <a:pt x="34" y="0"/>
                  <a:pt x="92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92" y="46"/>
                  <a:pt x="92" y="46"/>
                  <a:pt x="92" y="46"/>
                </a:cubicBezTo>
                <a:cubicBezTo>
                  <a:pt x="69" y="46"/>
                  <a:pt x="57" y="69"/>
                  <a:pt x="57" y="81"/>
                </a:cubicBezTo>
                <a:cubicBezTo>
                  <a:pt x="57" y="506"/>
                  <a:pt x="57" y="506"/>
                  <a:pt x="57" y="506"/>
                </a:cubicBezTo>
                <a:cubicBezTo>
                  <a:pt x="57" y="529"/>
                  <a:pt x="69" y="540"/>
                  <a:pt x="92" y="540"/>
                </a:cubicBezTo>
                <a:cubicBezTo>
                  <a:pt x="540" y="540"/>
                  <a:pt x="540" y="540"/>
                  <a:pt x="540" y="540"/>
                </a:cubicBezTo>
                <a:cubicBezTo>
                  <a:pt x="563" y="540"/>
                  <a:pt x="574" y="529"/>
                  <a:pt x="574" y="506"/>
                </a:cubicBezTo>
                <a:cubicBezTo>
                  <a:pt x="574" y="81"/>
                  <a:pt x="574" y="81"/>
                  <a:pt x="574" y="81"/>
                </a:cubicBezTo>
                <a:cubicBezTo>
                  <a:pt x="574" y="69"/>
                  <a:pt x="563" y="46"/>
                  <a:pt x="540" y="46"/>
                </a:cubicBezTo>
                <a:cubicBezTo>
                  <a:pt x="494" y="46"/>
                  <a:pt x="494" y="46"/>
                  <a:pt x="494" y="46"/>
                </a:cubicBezTo>
                <a:cubicBezTo>
                  <a:pt x="494" y="0"/>
                  <a:pt x="494" y="0"/>
                  <a:pt x="494" y="0"/>
                </a:cubicBezTo>
                <a:cubicBezTo>
                  <a:pt x="540" y="0"/>
                  <a:pt x="540" y="0"/>
                  <a:pt x="540" y="0"/>
                </a:cubicBezTo>
                <a:cubicBezTo>
                  <a:pt x="586" y="0"/>
                  <a:pt x="632" y="35"/>
                  <a:pt x="632" y="81"/>
                </a:cubicBezTo>
                <a:cubicBezTo>
                  <a:pt x="632" y="506"/>
                  <a:pt x="632" y="506"/>
                  <a:pt x="632" y="506"/>
                </a:cubicBezTo>
                <a:cubicBezTo>
                  <a:pt x="632" y="563"/>
                  <a:pt x="586" y="598"/>
                  <a:pt x="540" y="5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187">
            <a:extLst>
              <a:ext uri="{FF2B5EF4-FFF2-40B4-BE49-F238E27FC236}">
                <a16:creationId xmlns:a16="http://schemas.microsoft.com/office/drawing/2014/main" id="{A0BE10DE-96A3-084F-808B-87CFE7FF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5057" y="8213923"/>
            <a:ext cx="234792" cy="50873"/>
          </a:xfrm>
          <a:custGeom>
            <a:avLst/>
            <a:gdLst>
              <a:gd name="T0" fmla="*/ 94891 w 265"/>
              <a:gd name="T1" fmla="*/ 20288 h 59"/>
              <a:gd name="T2" fmla="*/ 0 w 265"/>
              <a:gd name="T3" fmla="*/ 20288 h 59"/>
              <a:gd name="T4" fmla="*/ 0 w 265"/>
              <a:gd name="T5" fmla="*/ 0 h 59"/>
              <a:gd name="T6" fmla="*/ 94891 w 265"/>
              <a:gd name="T7" fmla="*/ 0 h 59"/>
              <a:gd name="T8" fmla="*/ 94891 w 265"/>
              <a:gd name="T9" fmla="*/ 20288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5" h="59">
                <a:moveTo>
                  <a:pt x="264" y="58"/>
                </a:moveTo>
                <a:lnTo>
                  <a:pt x="0" y="58"/>
                </a:lnTo>
                <a:lnTo>
                  <a:pt x="0" y="0"/>
                </a:lnTo>
                <a:lnTo>
                  <a:pt x="264" y="0"/>
                </a:lnTo>
                <a:lnTo>
                  <a:pt x="264" y="5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188">
            <a:extLst>
              <a:ext uri="{FF2B5EF4-FFF2-40B4-BE49-F238E27FC236}">
                <a16:creationId xmlns:a16="http://schemas.microsoft.com/office/drawing/2014/main" id="{E712385B-E503-AD46-9288-E1120825D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932" y="8213923"/>
            <a:ext cx="164354" cy="133049"/>
          </a:xfrm>
          <a:custGeom>
            <a:avLst/>
            <a:gdLst>
              <a:gd name="T0" fmla="*/ 16579 w 185"/>
              <a:gd name="T1" fmla="*/ 49328 h 151"/>
              <a:gd name="T2" fmla="*/ 16579 w 185"/>
              <a:gd name="T3" fmla="*/ 49328 h 151"/>
              <a:gd name="T4" fmla="*/ 0 w 185"/>
              <a:gd name="T5" fmla="*/ 32885 h 151"/>
              <a:gd name="T6" fmla="*/ 33157 w 185"/>
              <a:gd name="T7" fmla="*/ 4289 h 151"/>
              <a:gd name="T8" fmla="*/ 41447 w 185"/>
              <a:gd name="T9" fmla="*/ 0 h 151"/>
              <a:gd name="T10" fmla="*/ 49736 w 185"/>
              <a:gd name="T11" fmla="*/ 8221 h 151"/>
              <a:gd name="T12" fmla="*/ 62350 w 185"/>
              <a:gd name="T13" fmla="*/ 37175 h 151"/>
              <a:gd name="T14" fmla="*/ 58025 w 185"/>
              <a:gd name="T15" fmla="*/ 49328 h 151"/>
              <a:gd name="T16" fmla="*/ 58025 w 185"/>
              <a:gd name="T17" fmla="*/ 49328 h 151"/>
              <a:gd name="T18" fmla="*/ 45771 w 185"/>
              <a:gd name="T19" fmla="*/ 45396 h 151"/>
              <a:gd name="T20" fmla="*/ 37482 w 185"/>
              <a:gd name="T21" fmla="*/ 28953 h 151"/>
              <a:gd name="T22" fmla="*/ 16579 w 185"/>
              <a:gd name="T23" fmla="*/ 49328 h 151"/>
              <a:gd name="T24" fmla="*/ 45771 w 185"/>
              <a:gd name="T25" fmla="*/ 16443 h 151"/>
              <a:gd name="T26" fmla="*/ 45771 w 185"/>
              <a:gd name="T27" fmla="*/ 16443 h 15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85" h="151">
                <a:moveTo>
                  <a:pt x="46" y="138"/>
                </a:moveTo>
                <a:lnTo>
                  <a:pt x="46" y="138"/>
                </a:lnTo>
                <a:cubicBezTo>
                  <a:pt x="0" y="92"/>
                  <a:pt x="0" y="92"/>
                  <a:pt x="0" y="92"/>
                </a:cubicBezTo>
                <a:cubicBezTo>
                  <a:pt x="92" y="12"/>
                  <a:pt x="92" y="12"/>
                  <a:pt x="92" y="12"/>
                </a:cubicBezTo>
                <a:cubicBezTo>
                  <a:pt x="92" y="0"/>
                  <a:pt x="104" y="0"/>
                  <a:pt x="115" y="0"/>
                </a:cubicBezTo>
                <a:cubicBezTo>
                  <a:pt x="127" y="0"/>
                  <a:pt x="127" y="12"/>
                  <a:pt x="138" y="23"/>
                </a:cubicBezTo>
                <a:cubicBezTo>
                  <a:pt x="173" y="104"/>
                  <a:pt x="173" y="104"/>
                  <a:pt x="173" y="104"/>
                </a:cubicBezTo>
                <a:cubicBezTo>
                  <a:pt x="184" y="115"/>
                  <a:pt x="173" y="138"/>
                  <a:pt x="161" y="138"/>
                </a:cubicBezTo>
                <a:cubicBezTo>
                  <a:pt x="150" y="150"/>
                  <a:pt x="138" y="138"/>
                  <a:pt x="127" y="127"/>
                </a:cubicBezTo>
                <a:cubicBezTo>
                  <a:pt x="104" y="81"/>
                  <a:pt x="104" y="81"/>
                  <a:pt x="104" y="81"/>
                </a:cubicBezTo>
                <a:lnTo>
                  <a:pt x="46" y="138"/>
                </a:lnTo>
                <a:close/>
                <a:moveTo>
                  <a:pt x="127" y="46"/>
                </a:moveTo>
                <a:lnTo>
                  <a:pt x="127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189">
            <a:extLst>
              <a:ext uri="{FF2B5EF4-FFF2-40B4-BE49-F238E27FC236}">
                <a16:creationId xmlns:a16="http://schemas.microsoft.com/office/drawing/2014/main" id="{B1591A7F-809A-674E-A3CA-9F93D43EC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7236" y="8292187"/>
            <a:ext cx="223051" cy="152616"/>
          </a:xfrm>
          <a:custGeom>
            <a:avLst/>
            <a:gdLst>
              <a:gd name="T0" fmla="*/ 36839 w 253"/>
              <a:gd name="T1" fmla="*/ 61557 h 174"/>
              <a:gd name="T2" fmla="*/ 36839 w 253"/>
              <a:gd name="T3" fmla="*/ 61557 h 174"/>
              <a:gd name="T4" fmla="*/ 36839 w 253"/>
              <a:gd name="T5" fmla="*/ 61557 h 174"/>
              <a:gd name="T6" fmla="*/ 24321 w 253"/>
              <a:gd name="T7" fmla="*/ 53373 h 174"/>
              <a:gd name="T8" fmla="*/ 0 w 253"/>
              <a:gd name="T9" fmla="*/ 28822 h 174"/>
              <a:gd name="T10" fmla="*/ 24321 w 253"/>
              <a:gd name="T11" fmla="*/ 0 h 174"/>
              <a:gd name="T12" fmla="*/ 40773 w 253"/>
              <a:gd name="T13" fmla="*/ 16368 h 174"/>
              <a:gd name="T14" fmla="*/ 28612 w 253"/>
              <a:gd name="T15" fmla="*/ 28822 h 174"/>
              <a:gd name="T16" fmla="*/ 36839 w 253"/>
              <a:gd name="T17" fmla="*/ 37005 h 174"/>
              <a:gd name="T18" fmla="*/ 69743 w 253"/>
              <a:gd name="T19" fmla="*/ 4270 h 174"/>
              <a:gd name="T20" fmla="*/ 86195 w 253"/>
              <a:gd name="T21" fmla="*/ 0 h 174"/>
              <a:gd name="T22" fmla="*/ 86195 w 253"/>
              <a:gd name="T23" fmla="*/ 0 h 174"/>
              <a:gd name="T24" fmla="*/ 86195 w 253"/>
              <a:gd name="T25" fmla="*/ 16368 h 174"/>
              <a:gd name="T26" fmla="*/ 48999 w 253"/>
              <a:gd name="T27" fmla="*/ 53373 h 174"/>
              <a:gd name="T28" fmla="*/ 36839 w 253"/>
              <a:gd name="T29" fmla="*/ 61557 h 17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53" h="174">
                <a:moveTo>
                  <a:pt x="103" y="173"/>
                </a:moveTo>
                <a:lnTo>
                  <a:pt x="103" y="173"/>
                </a:lnTo>
                <a:cubicBezTo>
                  <a:pt x="91" y="173"/>
                  <a:pt x="80" y="161"/>
                  <a:pt x="68" y="150"/>
                </a:cubicBezTo>
                <a:cubicBezTo>
                  <a:pt x="0" y="81"/>
                  <a:pt x="0" y="81"/>
                  <a:pt x="0" y="81"/>
                </a:cubicBezTo>
                <a:cubicBezTo>
                  <a:pt x="68" y="0"/>
                  <a:pt x="68" y="0"/>
                  <a:pt x="68" y="0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80" y="81"/>
                  <a:pt x="80" y="81"/>
                  <a:pt x="80" y="81"/>
                </a:cubicBezTo>
                <a:cubicBezTo>
                  <a:pt x="103" y="104"/>
                  <a:pt x="103" y="104"/>
                  <a:pt x="103" y="104"/>
                </a:cubicBezTo>
                <a:cubicBezTo>
                  <a:pt x="195" y="12"/>
                  <a:pt x="195" y="12"/>
                  <a:pt x="195" y="12"/>
                </a:cubicBezTo>
                <a:cubicBezTo>
                  <a:pt x="206" y="0"/>
                  <a:pt x="229" y="0"/>
                  <a:pt x="241" y="0"/>
                </a:cubicBezTo>
                <a:cubicBezTo>
                  <a:pt x="252" y="12"/>
                  <a:pt x="252" y="35"/>
                  <a:pt x="241" y="46"/>
                </a:cubicBezTo>
                <a:cubicBezTo>
                  <a:pt x="137" y="150"/>
                  <a:pt x="137" y="150"/>
                  <a:pt x="137" y="150"/>
                </a:cubicBezTo>
                <a:cubicBezTo>
                  <a:pt x="126" y="161"/>
                  <a:pt x="114" y="173"/>
                  <a:pt x="103" y="1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190">
            <a:extLst>
              <a:ext uri="{FF2B5EF4-FFF2-40B4-BE49-F238E27FC236}">
                <a16:creationId xmlns:a16="http://schemas.microsoft.com/office/drawing/2014/main" id="{65556E14-F5FC-E749-B598-829E0018D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4620" y="8213923"/>
            <a:ext cx="164354" cy="133049"/>
          </a:xfrm>
          <a:custGeom>
            <a:avLst/>
            <a:gdLst>
              <a:gd name="T0" fmla="*/ 49736 w 185"/>
              <a:gd name="T1" fmla="*/ 49328 h 151"/>
              <a:gd name="T2" fmla="*/ 49736 w 185"/>
              <a:gd name="T3" fmla="*/ 49328 h 151"/>
              <a:gd name="T4" fmla="*/ 66315 w 185"/>
              <a:gd name="T5" fmla="*/ 32885 h 151"/>
              <a:gd name="T6" fmla="*/ 33157 w 185"/>
              <a:gd name="T7" fmla="*/ 4289 h 151"/>
              <a:gd name="T8" fmla="*/ 24868 w 185"/>
              <a:gd name="T9" fmla="*/ 0 h 151"/>
              <a:gd name="T10" fmla="*/ 16579 w 185"/>
              <a:gd name="T11" fmla="*/ 8221 h 151"/>
              <a:gd name="T12" fmla="*/ 3964 w 185"/>
              <a:gd name="T13" fmla="*/ 37175 h 151"/>
              <a:gd name="T14" fmla="*/ 8289 w 185"/>
              <a:gd name="T15" fmla="*/ 49328 h 151"/>
              <a:gd name="T16" fmla="*/ 8289 w 185"/>
              <a:gd name="T17" fmla="*/ 49328 h 151"/>
              <a:gd name="T18" fmla="*/ 20543 w 185"/>
              <a:gd name="T19" fmla="*/ 45396 h 151"/>
              <a:gd name="T20" fmla="*/ 29193 w 185"/>
              <a:gd name="T21" fmla="*/ 28953 h 151"/>
              <a:gd name="T22" fmla="*/ 49736 w 185"/>
              <a:gd name="T23" fmla="*/ 49328 h 151"/>
              <a:gd name="T24" fmla="*/ 20543 w 185"/>
              <a:gd name="T25" fmla="*/ 16443 h 151"/>
              <a:gd name="T26" fmla="*/ 20543 w 185"/>
              <a:gd name="T27" fmla="*/ 16443 h 15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85" h="151">
                <a:moveTo>
                  <a:pt x="138" y="138"/>
                </a:moveTo>
                <a:lnTo>
                  <a:pt x="138" y="138"/>
                </a:lnTo>
                <a:cubicBezTo>
                  <a:pt x="184" y="92"/>
                  <a:pt x="184" y="92"/>
                  <a:pt x="184" y="92"/>
                </a:cubicBezTo>
                <a:cubicBezTo>
                  <a:pt x="92" y="12"/>
                  <a:pt x="92" y="12"/>
                  <a:pt x="92" y="12"/>
                </a:cubicBezTo>
                <a:cubicBezTo>
                  <a:pt x="92" y="0"/>
                  <a:pt x="81" y="0"/>
                  <a:pt x="69" y="0"/>
                </a:cubicBezTo>
                <a:cubicBezTo>
                  <a:pt x="57" y="0"/>
                  <a:pt x="46" y="12"/>
                  <a:pt x="46" y="23"/>
                </a:cubicBezTo>
                <a:cubicBezTo>
                  <a:pt x="11" y="104"/>
                  <a:pt x="11" y="104"/>
                  <a:pt x="11" y="104"/>
                </a:cubicBezTo>
                <a:cubicBezTo>
                  <a:pt x="0" y="115"/>
                  <a:pt x="0" y="138"/>
                  <a:pt x="23" y="138"/>
                </a:cubicBezTo>
                <a:cubicBezTo>
                  <a:pt x="35" y="150"/>
                  <a:pt x="46" y="138"/>
                  <a:pt x="57" y="127"/>
                </a:cubicBezTo>
                <a:cubicBezTo>
                  <a:pt x="81" y="81"/>
                  <a:pt x="81" y="81"/>
                  <a:pt x="81" y="81"/>
                </a:cubicBezTo>
                <a:lnTo>
                  <a:pt x="138" y="138"/>
                </a:lnTo>
                <a:close/>
                <a:moveTo>
                  <a:pt x="57" y="46"/>
                </a:moveTo>
                <a:lnTo>
                  <a:pt x="57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191">
            <a:extLst>
              <a:ext uri="{FF2B5EF4-FFF2-40B4-BE49-F238E27FC236}">
                <a16:creationId xmlns:a16="http://schemas.microsoft.com/office/drawing/2014/main" id="{B1C22949-0B3D-7440-9410-14215394B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4620" y="8292187"/>
            <a:ext cx="226966" cy="152616"/>
          </a:xfrm>
          <a:custGeom>
            <a:avLst/>
            <a:gdLst>
              <a:gd name="T0" fmla="*/ 54013 w 254"/>
              <a:gd name="T1" fmla="*/ 61557 h 174"/>
              <a:gd name="T2" fmla="*/ 54013 w 254"/>
              <a:gd name="T3" fmla="*/ 61557 h 174"/>
              <a:gd name="T4" fmla="*/ 54013 w 254"/>
              <a:gd name="T5" fmla="*/ 61557 h 174"/>
              <a:gd name="T6" fmla="*/ 66700 w 254"/>
              <a:gd name="T7" fmla="*/ 53373 h 174"/>
              <a:gd name="T8" fmla="*/ 91713 w 254"/>
              <a:gd name="T9" fmla="*/ 28822 h 174"/>
              <a:gd name="T10" fmla="*/ 66700 w 254"/>
              <a:gd name="T11" fmla="*/ 0 h 174"/>
              <a:gd name="T12" fmla="*/ 50025 w 254"/>
              <a:gd name="T13" fmla="*/ 16368 h 174"/>
              <a:gd name="T14" fmla="*/ 62713 w 254"/>
              <a:gd name="T15" fmla="*/ 28822 h 174"/>
              <a:gd name="T16" fmla="*/ 54013 w 254"/>
              <a:gd name="T17" fmla="*/ 37005 h 174"/>
              <a:gd name="T18" fmla="*/ 20663 w 254"/>
              <a:gd name="T19" fmla="*/ 4270 h 174"/>
              <a:gd name="T20" fmla="*/ 3988 w 254"/>
              <a:gd name="T21" fmla="*/ 0 h 174"/>
              <a:gd name="T22" fmla="*/ 3988 w 254"/>
              <a:gd name="T23" fmla="*/ 0 h 174"/>
              <a:gd name="T24" fmla="*/ 3988 w 254"/>
              <a:gd name="T25" fmla="*/ 16368 h 174"/>
              <a:gd name="T26" fmla="*/ 41688 w 254"/>
              <a:gd name="T27" fmla="*/ 53373 h 174"/>
              <a:gd name="T28" fmla="*/ 54013 w 254"/>
              <a:gd name="T29" fmla="*/ 61557 h 17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54" h="174">
                <a:moveTo>
                  <a:pt x="149" y="173"/>
                </a:moveTo>
                <a:lnTo>
                  <a:pt x="149" y="173"/>
                </a:lnTo>
                <a:cubicBezTo>
                  <a:pt x="161" y="173"/>
                  <a:pt x="173" y="161"/>
                  <a:pt x="184" y="150"/>
                </a:cubicBezTo>
                <a:cubicBezTo>
                  <a:pt x="253" y="81"/>
                  <a:pt x="253" y="81"/>
                  <a:pt x="253" y="81"/>
                </a:cubicBezTo>
                <a:cubicBezTo>
                  <a:pt x="184" y="0"/>
                  <a:pt x="184" y="0"/>
                  <a:pt x="184" y="0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73" y="81"/>
                  <a:pt x="173" y="81"/>
                  <a:pt x="173" y="81"/>
                </a:cubicBezTo>
                <a:cubicBezTo>
                  <a:pt x="149" y="104"/>
                  <a:pt x="149" y="104"/>
                  <a:pt x="149" y="104"/>
                </a:cubicBezTo>
                <a:cubicBezTo>
                  <a:pt x="57" y="12"/>
                  <a:pt x="57" y="12"/>
                  <a:pt x="57" y="12"/>
                </a:cubicBezTo>
                <a:cubicBezTo>
                  <a:pt x="46" y="0"/>
                  <a:pt x="23" y="0"/>
                  <a:pt x="11" y="0"/>
                </a:cubicBezTo>
                <a:cubicBezTo>
                  <a:pt x="0" y="12"/>
                  <a:pt x="0" y="35"/>
                  <a:pt x="11" y="46"/>
                </a:cubicBezTo>
                <a:cubicBezTo>
                  <a:pt x="115" y="150"/>
                  <a:pt x="115" y="150"/>
                  <a:pt x="115" y="150"/>
                </a:cubicBezTo>
                <a:cubicBezTo>
                  <a:pt x="127" y="161"/>
                  <a:pt x="138" y="173"/>
                  <a:pt x="149" y="1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192">
            <a:extLst>
              <a:ext uri="{FF2B5EF4-FFF2-40B4-BE49-F238E27FC236}">
                <a16:creationId xmlns:a16="http://schemas.microsoft.com/office/drawing/2014/main" id="{090292B0-B94A-A24C-B060-3DFC02BA6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0717" y="8507414"/>
            <a:ext cx="113484" cy="43044"/>
          </a:xfrm>
          <a:custGeom>
            <a:avLst/>
            <a:gdLst>
              <a:gd name="T0" fmla="*/ 0 w 127"/>
              <a:gd name="T1" fmla="*/ 8174 h 47"/>
              <a:gd name="T2" fmla="*/ 0 w 127"/>
              <a:gd name="T3" fmla="*/ 8174 h 47"/>
              <a:gd name="T4" fmla="*/ 0 w 127"/>
              <a:gd name="T5" fmla="*/ 8174 h 47"/>
              <a:gd name="T6" fmla="*/ 3988 w 127"/>
              <a:gd name="T7" fmla="*/ 0 h 47"/>
              <a:gd name="T8" fmla="*/ 37338 w 127"/>
              <a:gd name="T9" fmla="*/ 0 h 47"/>
              <a:gd name="T10" fmla="*/ 45675 w 127"/>
              <a:gd name="T11" fmla="*/ 8174 h 47"/>
              <a:gd name="T12" fmla="*/ 45675 w 127"/>
              <a:gd name="T13" fmla="*/ 8174 h 47"/>
              <a:gd name="T14" fmla="*/ 37338 w 127"/>
              <a:gd name="T15" fmla="*/ 17090 h 47"/>
              <a:gd name="T16" fmla="*/ 3988 w 127"/>
              <a:gd name="T17" fmla="*/ 17090 h 47"/>
              <a:gd name="T18" fmla="*/ 0 w 127"/>
              <a:gd name="T19" fmla="*/ 8174 h 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" h="47">
                <a:moveTo>
                  <a:pt x="0" y="22"/>
                </a:moveTo>
                <a:lnTo>
                  <a:pt x="0" y="22"/>
                </a:lnTo>
                <a:cubicBezTo>
                  <a:pt x="0" y="11"/>
                  <a:pt x="0" y="0"/>
                  <a:pt x="11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15" y="0"/>
                  <a:pt x="126" y="11"/>
                  <a:pt x="126" y="22"/>
                </a:cubicBezTo>
                <a:cubicBezTo>
                  <a:pt x="126" y="34"/>
                  <a:pt x="115" y="46"/>
                  <a:pt x="103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0" y="46"/>
                  <a:pt x="0" y="34"/>
                  <a:pt x="0" y="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193">
            <a:extLst>
              <a:ext uri="{FF2B5EF4-FFF2-40B4-BE49-F238E27FC236}">
                <a16:creationId xmlns:a16="http://schemas.microsoft.com/office/drawing/2014/main" id="{E300E288-AD50-4948-8193-73E739ABF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5062" y="8519153"/>
            <a:ext cx="43044" cy="285665"/>
          </a:xfrm>
          <a:custGeom>
            <a:avLst/>
            <a:gdLst>
              <a:gd name="T0" fmla="*/ 17090 w 47"/>
              <a:gd name="T1" fmla="*/ 115529 h 323"/>
              <a:gd name="T2" fmla="*/ 17090 w 47"/>
              <a:gd name="T3" fmla="*/ 115529 h 323"/>
              <a:gd name="T4" fmla="*/ 0 w 47"/>
              <a:gd name="T5" fmla="*/ 115529 h 323"/>
              <a:gd name="T6" fmla="*/ 0 w 47"/>
              <a:gd name="T7" fmla="*/ 8252 h 323"/>
              <a:gd name="T8" fmla="*/ 8545 w 47"/>
              <a:gd name="T9" fmla="*/ 0 h 323"/>
              <a:gd name="T10" fmla="*/ 8545 w 47"/>
              <a:gd name="T11" fmla="*/ 0 h 323"/>
              <a:gd name="T12" fmla="*/ 17090 w 47"/>
              <a:gd name="T13" fmla="*/ 8252 h 323"/>
              <a:gd name="T14" fmla="*/ 17090 w 47"/>
              <a:gd name="T15" fmla="*/ 115529 h 32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" h="323">
                <a:moveTo>
                  <a:pt x="46" y="322"/>
                </a:moveTo>
                <a:lnTo>
                  <a:pt x="46" y="322"/>
                </a:lnTo>
                <a:cubicBezTo>
                  <a:pt x="0" y="322"/>
                  <a:pt x="0" y="322"/>
                  <a:pt x="0" y="32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1" y="0"/>
                  <a:pt x="23" y="0"/>
                </a:cubicBezTo>
                <a:cubicBezTo>
                  <a:pt x="34" y="0"/>
                  <a:pt x="46" y="11"/>
                  <a:pt x="46" y="23"/>
                </a:cubicBezTo>
                <a:lnTo>
                  <a:pt x="46" y="32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194">
            <a:extLst>
              <a:ext uri="{FF2B5EF4-FFF2-40B4-BE49-F238E27FC236}">
                <a16:creationId xmlns:a16="http://schemas.microsoft.com/office/drawing/2014/main" id="{23061A72-847A-2E48-A2FA-EFB878D59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8672" y="4288986"/>
            <a:ext cx="195660" cy="226966"/>
          </a:xfrm>
          <a:custGeom>
            <a:avLst/>
            <a:gdLst>
              <a:gd name="T0" fmla="*/ 4349 w 219"/>
              <a:gd name="T1" fmla="*/ 91713 h 254"/>
              <a:gd name="T2" fmla="*/ 4349 w 219"/>
              <a:gd name="T3" fmla="*/ 91713 h 254"/>
              <a:gd name="T4" fmla="*/ 4349 w 219"/>
              <a:gd name="T5" fmla="*/ 91713 h 254"/>
              <a:gd name="T6" fmla="*/ 0 w 219"/>
              <a:gd name="T7" fmla="*/ 79025 h 254"/>
              <a:gd name="T8" fmla="*/ 66689 w 219"/>
              <a:gd name="T9" fmla="*/ 4350 h 254"/>
              <a:gd name="T10" fmla="*/ 79013 w 219"/>
              <a:gd name="T11" fmla="*/ 4350 h 254"/>
              <a:gd name="T12" fmla="*/ 79013 w 219"/>
              <a:gd name="T13" fmla="*/ 4350 h 254"/>
              <a:gd name="T14" fmla="*/ 79013 w 219"/>
              <a:gd name="T15" fmla="*/ 16675 h 254"/>
              <a:gd name="T16" fmla="*/ 12323 w 219"/>
              <a:gd name="T17" fmla="*/ 87363 h 254"/>
              <a:gd name="T18" fmla="*/ 4349 w 219"/>
              <a:gd name="T19" fmla="*/ 91713 h 2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9" h="254">
                <a:moveTo>
                  <a:pt x="12" y="253"/>
                </a:moveTo>
                <a:lnTo>
                  <a:pt x="12" y="253"/>
                </a:lnTo>
                <a:cubicBezTo>
                  <a:pt x="0" y="241"/>
                  <a:pt x="0" y="230"/>
                  <a:pt x="0" y="218"/>
                </a:cubicBezTo>
                <a:cubicBezTo>
                  <a:pt x="184" y="12"/>
                  <a:pt x="184" y="12"/>
                  <a:pt x="184" y="12"/>
                </a:cubicBezTo>
                <a:cubicBezTo>
                  <a:pt x="195" y="12"/>
                  <a:pt x="207" y="0"/>
                  <a:pt x="218" y="12"/>
                </a:cubicBezTo>
                <a:cubicBezTo>
                  <a:pt x="218" y="23"/>
                  <a:pt x="218" y="35"/>
                  <a:pt x="218" y="46"/>
                </a:cubicBezTo>
                <a:cubicBezTo>
                  <a:pt x="34" y="241"/>
                  <a:pt x="34" y="241"/>
                  <a:pt x="34" y="241"/>
                </a:cubicBezTo>
                <a:cubicBezTo>
                  <a:pt x="23" y="253"/>
                  <a:pt x="12" y="253"/>
                  <a:pt x="12" y="2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195">
            <a:extLst>
              <a:ext uri="{FF2B5EF4-FFF2-40B4-BE49-F238E27FC236}">
                <a16:creationId xmlns:a16="http://schemas.microsoft.com/office/drawing/2014/main" id="{5AA4A11F-31FC-7C46-A790-8A10A4A9F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4330" y="4422035"/>
            <a:ext cx="125222" cy="113482"/>
          </a:xfrm>
          <a:custGeom>
            <a:avLst/>
            <a:gdLst>
              <a:gd name="T0" fmla="*/ 25217 w 139"/>
              <a:gd name="T1" fmla="*/ 45677 h 128"/>
              <a:gd name="T2" fmla="*/ 25217 w 139"/>
              <a:gd name="T3" fmla="*/ 45677 h 128"/>
              <a:gd name="T4" fmla="*/ 0 w 139"/>
              <a:gd name="T5" fmla="*/ 20861 h 128"/>
              <a:gd name="T6" fmla="*/ 25217 w 139"/>
              <a:gd name="T7" fmla="*/ 0 h 128"/>
              <a:gd name="T8" fmla="*/ 50435 w 139"/>
              <a:gd name="T9" fmla="*/ 20861 h 128"/>
              <a:gd name="T10" fmla="*/ 25217 w 139"/>
              <a:gd name="T11" fmla="*/ 45677 h 128"/>
              <a:gd name="T12" fmla="*/ 25217 w 139"/>
              <a:gd name="T13" fmla="*/ 12588 h 128"/>
              <a:gd name="T14" fmla="*/ 25217 w 139"/>
              <a:gd name="T15" fmla="*/ 12588 h 128"/>
              <a:gd name="T16" fmla="*/ 16812 w 139"/>
              <a:gd name="T17" fmla="*/ 20861 h 128"/>
              <a:gd name="T18" fmla="*/ 25217 w 139"/>
              <a:gd name="T19" fmla="*/ 33089 h 128"/>
              <a:gd name="T20" fmla="*/ 33623 w 139"/>
              <a:gd name="T21" fmla="*/ 20861 h 128"/>
              <a:gd name="T22" fmla="*/ 25217 w 139"/>
              <a:gd name="T23" fmla="*/ 12588 h 12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9" h="128">
                <a:moveTo>
                  <a:pt x="69" y="127"/>
                </a:moveTo>
                <a:lnTo>
                  <a:pt x="69" y="127"/>
                </a:lnTo>
                <a:cubicBezTo>
                  <a:pt x="35" y="127"/>
                  <a:pt x="0" y="104"/>
                  <a:pt x="0" y="58"/>
                </a:cubicBezTo>
                <a:cubicBezTo>
                  <a:pt x="0" y="24"/>
                  <a:pt x="35" y="0"/>
                  <a:pt x="69" y="0"/>
                </a:cubicBezTo>
                <a:cubicBezTo>
                  <a:pt x="103" y="0"/>
                  <a:pt x="138" y="24"/>
                  <a:pt x="138" y="58"/>
                </a:cubicBezTo>
                <a:cubicBezTo>
                  <a:pt x="138" y="104"/>
                  <a:pt x="103" y="127"/>
                  <a:pt x="69" y="127"/>
                </a:cubicBezTo>
                <a:close/>
                <a:moveTo>
                  <a:pt x="69" y="35"/>
                </a:moveTo>
                <a:lnTo>
                  <a:pt x="69" y="35"/>
                </a:lnTo>
                <a:cubicBezTo>
                  <a:pt x="57" y="35"/>
                  <a:pt x="46" y="46"/>
                  <a:pt x="46" y="58"/>
                </a:cubicBezTo>
                <a:cubicBezTo>
                  <a:pt x="46" y="81"/>
                  <a:pt x="57" y="92"/>
                  <a:pt x="69" y="92"/>
                </a:cubicBezTo>
                <a:cubicBezTo>
                  <a:pt x="80" y="92"/>
                  <a:pt x="92" y="81"/>
                  <a:pt x="92" y="58"/>
                </a:cubicBezTo>
                <a:cubicBezTo>
                  <a:pt x="92" y="46"/>
                  <a:pt x="80" y="35"/>
                  <a:pt x="69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196">
            <a:extLst>
              <a:ext uri="{FF2B5EF4-FFF2-40B4-BE49-F238E27FC236}">
                <a16:creationId xmlns:a16="http://schemas.microsoft.com/office/drawing/2014/main" id="{C1A6AD43-D42E-2F47-8CA5-FB02E2025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40" y="4269419"/>
            <a:ext cx="125222" cy="125222"/>
          </a:xfrm>
          <a:custGeom>
            <a:avLst/>
            <a:gdLst>
              <a:gd name="T0" fmla="*/ 25217 w 139"/>
              <a:gd name="T1" fmla="*/ 50435 h 139"/>
              <a:gd name="T2" fmla="*/ 25217 w 139"/>
              <a:gd name="T3" fmla="*/ 50435 h 139"/>
              <a:gd name="T4" fmla="*/ 0 w 139"/>
              <a:gd name="T5" fmla="*/ 25217 h 139"/>
              <a:gd name="T6" fmla="*/ 25217 w 139"/>
              <a:gd name="T7" fmla="*/ 0 h 139"/>
              <a:gd name="T8" fmla="*/ 50435 w 139"/>
              <a:gd name="T9" fmla="*/ 25217 h 139"/>
              <a:gd name="T10" fmla="*/ 25217 w 139"/>
              <a:gd name="T11" fmla="*/ 50435 h 139"/>
              <a:gd name="T12" fmla="*/ 25217 w 139"/>
              <a:gd name="T13" fmla="*/ 16812 h 139"/>
              <a:gd name="T14" fmla="*/ 25217 w 139"/>
              <a:gd name="T15" fmla="*/ 16812 h 139"/>
              <a:gd name="T16" fmla="*/ 16812 w 139"/>
              <a:gd name="T17" fmla="*/ 25217 h 139"/>
              <a:gd name="T18" fmla="*/ 25217 w 139"/>
              <a:gd name="T19" fmla="*/ 38009 h 139"/>
              <a:gd name="T20" fmla="*/ 38009 w 139"/>
              <a:gd name="T21" fmla="*/ 25217 h 139"/>
              <a:gd name="T22" fmla="*/ 25217 w 139"/>
              <a:gd name="T23" fmla="*/ 16812 h 1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9" h="139">
                <a:moveTo>
                  <a:pt x="69" y="138"/>
                </a:moveTo>
                <a:lnTo>
                  <a:pt x="69" y="138"/>
                </a:lnTo>
                <a:cubicBezTo>
                  <a:pt x="34" y="138"/>
                  <a:pt x="0" y="115"/>
                  <a:pt x="0" y="69"/>
                </a:cubicBezTo>
                <a:cubicBezTo>
                  <a:pt x="0" y="35"/>
                  <a:pt x="34" y="0"/>
                  <a:pt x="69" y="0"/>
                </a:cubicBezTo>
                <a:cubicBezTo>
                  <a:pt x="104" y="0"/>
                  <a:pt x="138" y="35"/>
                  <a:pt x="138" y="69"/>
                </a:cubicBezTo>
                <a:cubicBezTo>
                  <a:pt x="138" y="115"/>
                  <a:pt x="104" y="138"/>
                  <a:pt x="69" y="138"/>
                </a:cubicBezTo>
                <a:close/>
                <a:moveTo>
                  <a:pt x="69" y="46"/>
                </a:moveTo>
                <a:lnTo>
                  <a:pt x="69" y="46"/>
                </a:lnTo>
                <a:cubicBezTo>
                  <a:pt x="58" y="46"/>
                  <a:pt x="46" y="58"/>
                  <a:pt x="46" y="69"/>
                </a:cubicBezTo>
                <a:cubicBezTo>
                  <a:pt x="46" y="92"/>
                  <a:pt x="58" y="104"/>
                  <a:pt x="69" y="104"/>
                </a:cubicBezTo>
                <a:cubicBezTo>
                  <a:pt x="80" y="104"/>
                  <a:pt x="104" y="92"/>
                  <a:pt x="104" y="69"/>
                </a:cubicBezTo>
                <a:cubicBezTo>
                  <a:pt x="104" y="58"/>
                  <a:pt x="80" y="46"/>
                  <a:pt x="69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197">
            <a:extLst>
              <a:ext uri="{FF2B5EF4-FFF2-40B4-BE49-F238E27FC236}">
                <a16:creationId xmlns:a16="http://schemas.microsoft.com/office/drawing/2014/main" id="{9B7E77C4-C50A-7344-8B4C-5026A243C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7364" y="4238113"/>
            <a:ext cx="31306" cy="43046"/>
          </a:xfrm>
          <a:custGeom>
            <a:avLst/>
            <a:gdLst>
              <a:gd name="T0" fmla="*/ 12347 w 36"/>
              <a:gd name="T1" fmla="*/ 17091 h 47"/>
              <a:gd name="T2" fmla="*/ 0 w 36"/>
              <a:gd name="T3" fmla="*/ 17091 h 47"/>
              <a:gd name="T4" fmla="*/ 0 w 36"/>
              <a:gd name="T5" fmla="*/ 0 h 47"/>
              <a:gd name="T6" fmla="*/ 12347 w 36"/>
              <a:gd name="T7" fmla="*/ 0 h 47"/>
              <a:gd name="T8" fmla="*/ 12347 w 36"/>
              <a:gd name="T9" fmla="*/ 17091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47">
                <a:moveTo>
                  <a:pt x="35" y="46"/>
                </a:moveTo>
                <a:lnTo>
                  <a:pt x="0" y="46"/>
                </a:lnTo>
                <a:lnTo>
                  <a:pt x="0" y="0"/>
                </a:lnTo>
                <a:lnTo>
                  <a:pt x="35" y="0"/>
                </a:lnTo>
                <a:lnTo>
                  <a:pt x="35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198">
            <a:extLst>
              <a:ext uri="{FF2B5EF4-FFF2-40B4-BE49-F238E27FC236}">
                <a16:creationId xmlns:a16="http://schemas.microsoft.com/office/drawing/2014/main" id="{7672C15F-35FC-C14A-B42A-46609906B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7364" y="4308551"/>
            <a:ext cx="31306" cy="70438"/>
          </a:xfrm>
          <a:custGeom>
            <a:avLst/>
            <a:gdLst>
              <a:gd name="T0" fmla="*/ 12347 w 36"/>
              <a:gd name="T1" fmla="*/ 28222 h 81"/>
              <a:gd name="T2" fmla="*/ 0 w 36"/>
              <a:gd name="T3" fmla="*/ 28222 h 81"/>
              <a:gd name="T4" fmla="*/ 0 w 36"/>
              <a:gd name="T5" fmla="*/ 0 h 81"/>
              <a:gd name="T6" fmla="*/ 12347 w 36"/>
              <a:gd name="T7" fmla="*/ 0 h 81"/>
              <a:gd name="T8" fmla="*/ 12347 w 36"/>
              <a:gd name="T9" fmla="*/ 28222 h 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81">
                <a:moveTo>
                  <a:pt x="35" y="80"/>
                </a:moveTo>
                <a:lnTo>
                  <a:pt x="0" y="80"/>
                </a:lnTo>
                <a:lnTo>
                  <a:pt x="0" y="0"/>
                </a:lnTo>
                <a:lnTo>
                  <a:pt x="35" y="0"/>
                </a:lnTo>
                <a:lnTo>
                  <a:pt x="35" y="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199">
            <a:extLst>
              <a:ext uri="{FF2B5EF4-FFF2-40B4-BE49-F238E27FC236}">
                <a16:creationId xmlns:a16="http://schemas.microsoft.com/office/drawing/2014/main" id="{922004D1-B548-4342-A15C-216223CA7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7364" y="4422035"/>
            <a:ext cx="31306" cy="74350"/>
          </a:xfrm>
          <a:custGeom>
            <a:avLst/>
            <a:gdLst>
              <a:gd name="T0" fmla="*/ 12347 w 36"/>
              <a:gd name="T1" fmla="*/ 29794 h 82"/>
              <a:gd name="T2" fmla="*/ 0 w 36"/>
              <a:gd name="T3" fmla="*/ 29794 h 82"/>
              <a:gd name="T4" fmla="*/ 0 w 36"/>
              <a:gd name="T5" fmla="*/ 0 h 82"/>
              <a:gd name="T6" fmla="*/ 12347 w 36"/>
              <a:gd name="T7" fmla="*/ 0 h 82"/>
              <a:gd name="T8" fmla="*/ 12347 w 36"/>
              <a:gd name="T9" fmla="*/ 29794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82">
                <a:moveTo>
                  <a:pt x="35" y="81"/>
                </a:moveTo>
                <a:lnTo>
                  <a:pt x="0" y="81"/>
                </a:lnTo>
                <a:lnTo>
                  <a:pt x="0" y="0"/>
                </a:lnTo>
                <a:lnTo>
                  <a:pt x="35" y="0"/>
                </a:lnTo>
                <a:lnTo>
                  <a:pt x="35" y="8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200">
            <a:extLst>
              <a:ext uri="{FF2B5EF4-FFF2-40B4-BE49-F238E27FC236}">
                <a16:creationId xmlns:a16="http://schemas.microsoft.com/office/drawing/2014/main" id="{F79DF8DA-AD0F-3F4F-B79F-689B25A65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7364" y="4523778"/>
            <a:ext cx="31306" cy="50870"/>
          </a:xfrm>
          <a:custGeom>
            <a:avLst/>
            <a:gdLst>
              <a:gd name="T0" fmla="*/ 12347 w 36"/>
              <a:gd name="T1" fmla="*/ 20287 h 59"/>
              <a:gd name="T2" fmla="*/ 0 w 36"/>
              <a:gd name="T3" fmla="*/ 20287 h 59"/>
              <a:gd name="T4" fmla="*/ 0 w 36"/>
              <a:gd name="T5" fmla="*/ 0 h 59"/>
              <a:gd name="T6" fmla="*/ 12347 w 36"/>
              <a:gd name="T7" fmla="*/ 0 h 59"/>
              <a:gd name="T8" fmla="*/ 12347 w 36"/>
              <a:gd name="T9" fmla="*/ 20287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59">
                <a:moveTo>
                  <a:pt x="35" y="58"/>
                </a:moveTo>
                <a:lnTo>
                  <a:pt x="0" y="58"/>
                </a:lnTo>
                <a:lnTo>
                  <a:pt x="0" y="0"/>
                </a:lnTo>
                <a:lnTo>
                  <a:pt x="35" y="0"/>
                </a:lnTo>
                <a:lnTo>
                  <a:pt x="35" y="5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201">
            <a:extLst>
              <a:ext uri="{FF2B5EF4-FFF2-40B4-BE49-F238E27FC236}">
                <a16:creationId xmlns:a16="http://schemas.microsoft.com/office/drawing/2014/main" id="{34A2ABB5-9241-BD43-AD65-B5D698D68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184" y="4175502"/>
            <a:ext cx="610459" cy="450019"/>
          </a:xfrm>
          <a:custGeom>
            <a:avLst/>
            <a:gdLst>
              <a:gd name="T0" fmla="*/ 218578 w 690"/>
              <a:gd name="T1" fmla="*/ 182202 h 506"/>
              <a:gd name="T2" fmla="*/ 218578 w 690"/>
              <a:gd name="T3" fmla="*/ 182202 h 506"/>
              <a:gd name="T4" fmla="*/ 12203 w 690"/>
              <a:gd name="T5" fmla="*/ 182202 h 506"/>
              <a:gd name="T6" fmla="*/ 0 w 690"/>
              <a:gd name="T7" fmla="*/ 173904 h 506"/>
              <a:gd name="T8" fmla="*/ 0 w 690"/>
              <a:gd name="T9" fmla="*/ 132412 h 506"/>
              <a:gd name="T10" fmla="*/ 8255 w 690"/>
              <a:gd name="T11" fmla="*/ 124114 h 506"/>
              <a:gd name="T12" fmla="*/ 36968 w 690"/>
              <a:gd name="T13" fmla="*/ 91282 h 506"/>
              <a:gd name="T14" fmla="*/ 8255 w 690"/>
              <a:gd name="T15" fmla="*/ 62057 h 506"/>
              <a:gd name="T16" fmla="*/ 0 w 690"/>
              <a:gd name="T17" fmla="*/ 49790 h 506"/>
              <a:gd name="T18" fmla="*/ 0 w 690"/>
              <a:gd name="T19" fmla="*/ 12267 h 506"/>
              <a:gd name="T20" fmla="*/ 12203 w 690"/>
              <a:gd name="T21" fmla="*/ 0 h 506"/>
              <a:gd name="T22" fmla="*/ 218578 w 690"/>
              <a:gd name="T23" fmla="*/ 0 h 506"/>
              <a:gd name="T24" fmla="*/ 247291 w 690"/>
              <a:gd name="T25" fmla="*/ 28864 h 506"/>
              <a:gd name="T26" fmla="*/ 247291 w 690"/>
              <a:gd name="T27" fmla="*/ 153338 h 506"/>
              <a:gd name="T28" fmla="*/ 218578 w 690"/>
              <a:gd name="T29" fmla="*/ 182202 h 506"/>
              <a:gd name="T30" fmla="*/ 20458 w 690"/>
              <a:gd name="T31" fmla="*/ 165606 h 506"/>
              <a:gd name="T32" fmla="*/ 20458 w 690"/>
              <a:gd name="T33" fmla="*/ 165606 h 506"/>
              <a:gd name="T34" fmla="*/ 218578 w 690"/>
              <a:gd name="T35" fmla="*/ 165606 h 506"/>
              <a:gd name="T36" fmla="*/ 226833 w 690"/>
              <a:gd name="T37" fmla="*/ 153338 h 506"/>
              <a:gd name="T38" fmla="*/ 226833 w 690"/>
              <a:gd name="T39" fmla="*/ 28864 h 506"/>
              <a:gd name="T40" fmla="*/ 218578 w 690"/>
              <a:gd name="T41" fmla="*/ 20565 h 506"/>
              <a:gd name="T42" fmla="*/ 20458 w 690"/>
              <a:gd name="T43" fmla="*/ 20565 h 506"/>
              <a:gd name="T44" fmla="*/ 20458 w 690"/>
              <a:gd name="T45" fmla="*/ 41492 h 506"/>
              <a:gd name="T46" fmla="*/ 57785 w 690"/>
              <a:gd name="T47" fmla="*/ 91282 h 506"/>
              <a:gd name="T48" fmla="*/ 20458 w 690"/>
              <a:gd name="T49" fmla="*/ 140711 h 506"/>
              <a:gd name="T50" fmla="*/ 20458 w 690"/>
              <a:gd name="T51" fmla="*/ 165606 h 50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90" h="506">
                <a:moveTo>
                  <a:pt x="609" y="505"/>
                </a:moveTo>
                <a:lnTo>
                  <a:pt x="609" y="505"/>
                </a:lnTo>
                <a:cubicBezTo>
                  <a:pt x="34" y="505"/>
                  <a:pt x="34" y="505"/>
                  <a:pt x="34" y="505"/>
                </a:cubicBezTo>
                <a:cubicBezTo>
                  <a:pt x="11" y="505"/>
                  <a:pt x="0" y="494"/>
                  <a:pt x="0" y="482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56"/>
                  <a:pt x="11" y="344"/>
                  <a:pt x="23" y="344"/>
                </a:cubicBezTo>
                <a:cubicBezTo>
                  <a:pt x="69" y="333"/>
                  <a:pt x="103" y="299"/>
                  <a:pt x="103" y="253"/>
                </a:cubicBezTo>
                <a:cubicBezTo>
                  <a:pt x="103" y="207"/>
                  <a:pt x="69" y="172"/>
                  <a:pt x="23" y="172"/>
                </a:cubicBezTo>
                <a:cubicBezTo>
                  <a:pt x="11" y="172"/>
                  <a:pt x="0" y="161"/>
                  <a:pt x="0" y="13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1"/>
                  <a:pt x="11" y="0"/>
                  <a:pt x="34" y="0"/>
                </a:cubicBezTo>
                <a:cubicBezTo>
                  <a:pt x="609" y="0"/>
                  <a:pt x="609" y="0"/>
                  <a:pt x="609" y="0"/>
                </a:cubicBezTo>
                <a:cubicBezTo>
                  <a:pt x="655" y="0"/>
                  <a:pt x="689" y="34"/>
                  <a:pt x="689" y="80"/>
                </a:cubicBezTo>
                <a:cubicBezTo>
                  <a:pt x="689" y="425"/>
                  <a:pt x="689" y="425"/>
                  <a:pt x="689" y="425"/>
                </a:cubicBezTo>
                <a:cubicBezTo>
                  <a:pt x="689" y="471"/>
                  <a:pt x="655" y="505"/>
                  <a:pt x="609" y="505"/>
                </a:cubicBezTo>
                <a:close/>
                <a:moveTo>
                  <a:pt x="57" y="459"/>
                </a:moveTo>
                <a:lnTo>
                  <a:pt x="57" y="459"/>
                </a:lnTo>
                <a:cubicBezTo>
                  <a:pt x="609" y="459"/>
                  <a:pt x="609" y="459"/>
                  <a:pt x="609" y="459"/>
                </a:cubicBezTo>
                <a:cubicBezTo>
                  <a:pt x="620" y="459"/>
                  <a:pt x="632" y="448"/>
                  <a:pt x="632" y="425"/>
                </a:cubicBezTo>
                <a:cubicBezTo>
                  <a:pt x="632" y="80"/>
                  <a:pt x="632" y="80"/>
                  <a:pt x="632" y="80"/>
                </a:cubicBezTo>
                <a:cubicBezTo>
                  <a:pt x="632" y="69"/>
                  <a:pt x="620" y="57"/>
                  <a:pt x="609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115" y="138"/>
                  <a:pt x="161" y="195"/>
                  <a:pt x="161" y="253"/>
                </a:cubicBezTo>
                <a:cubicBezTo>
                  <a:pt x="161" y="321"/>
                  <a:pt x="115" y="367"/>
                  <a:pt x="57" y="390"/>
                </a:cubicBezTo>
                <a:lnTo>
                  <a:pt x="57" y="4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02">
            <a:extLst>
              <a:ext uri="{FF2B5EF4-FFF2-40B4-BE49-F238E27FC236}">
                <a16:creationId xmlns:a16="http://schemas.microsoft.com/office/drawing/2014/main" id="{11A8BD53-E68C-574B-ADC8-006BF3544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3024" y="11759282"/>
            <a:ext cx="457843" cy="50873"/>
          </a:xfrm>
          <a:custGeom>
            <a:avLst/>
            <a:gdLst>
              <a:gd name="T0" fmla="*/ 185378 w 518"/>
              <a:gd name="T1" fmla="*/ 20288 h 59"/>
              <a:gd name="T2" fmla="*/ 0 w 518"/>
              <a:gd name="T3" fmla="*/ 20288 h 59"/>
              <a:gd name="T4" fmla="*/ 0 w 518"/>
              <a:gd name="T5" fmla="*/ 0 h 59"/>
              <a:gd name="T6" fmla="*/ 185378 w 518"/>
              <a:gd name="T7" fmla="*/ 0 h 59"/>
              <a:gd name="T8" fmla="*/ 185378 w 518"/>
              <a:gd name="T9" fmla="*/ 20288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8" h="59">
                <a:moveTo>
                  <a:pt x="517" y="58"/>
                </a:moveTo>
                <a:lnTo>
                  <a:pt x="0" y="58"/>
                </a:lnTo>
                <a:lnTo>
                  <a:pt x="0" y="0"/>
                </a:lnTo>
                <a:lnTo>
                  <a:pt x="517" y="0"/>
                </a:lnTo>
                <a:lnTo>
                  <a:pt x="517" y="5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203">
            <a:extLst>
              <a:ext uri="{FF2B5EF4-FFF2-40B4-BE49-F238E27FC236}">
                <a16:creationId xmlns:a16="http://schemas.microsoft.com/office/drawing/2014/main" id="{6F78F032-11F0-DC4B-9C01-037116DD6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846" y="11187955"/>
            <a:ext cx="622200" cy="622200"/>
          </a:xfrm>
          <a:custGeom>
            <a:avLst/>
            <a:gdLst>
              <a:gd name="T0" fmla="*/ 215018 w 702"/>
              <a:gd name="T1" fmla="*/ 252053 h 702"/>
              <a:gd name="T2" fmla="*/ 215018 w 702"/>
              <a:gd name="T3" fmla="*/ 252053 h 702"/>
              <a:gd name="T4" fmla="*/ 215018 w 702"/>
              <a:gd name="T5" fmla="*/ 231199 h 702"/>
              <a:gd name="T6" fmla="*/ 231558 w 702"/>
              <a:gd name="T7" fmla="*/ 218974 h 702"/>
              <a:gd name="T8" fmla="*/ 231558 w 702"/>
              <a:gd name="T9" fmla="*/ 198119 h 702"/>
              <a:gd name="T10" fmla="*/ 78744 w 702"/>
              <a:gd name="T11" fmla="*/ 198119 h 702"/>
              <a:gd name="T12" fmla="*/ 78744 w 702"/>
              <a:gd name="T13" fmla="*/ 214659 h 702"/>
              <a:gd name="T14" fmla="*/ 37395 w 702"/>
              <a:gd name="T15" fmla="*/ 252053 h 702"/>
              <a:gd name="T16" fmla="*/ 0 w 702"/>
              <a:gd name="T17" fmla="*/ 214659 h 702"/>
              <a:gd name="T18" fmla="*/ 0 w 702"/>
              <a:gd name="T19" fmla="*/ 16540 h 702"/>
              <a:gd name="T20" fmla="*/ 16540 w 702"/>
              <a:gd name="T21" fmla="*/ 0 h 702"/>
              <a:gd name="T22" fmla="*/ 194523 w 702"/>
              <a:gd name="T23" fmla="*/ 0 h 702"/>
              <a:gd name="T24" fmla="*/ 211063 w 702"/>
              <a:gd name="T25" fmla="*/ 16540 h 702"/>
              <a:gd name="T26" fmla="*/ 211063 w 702"/>
              <a:gd name="T27" fmla="*/ 177624 h 702"/>
              <a:gd name="T28" fmla="*/ 239828 w 702"/>
              <a:gd name="T29" fmla="*/ 177624 h 702"/>
              <a:gd name="T30" fmla="*/ 252053 w 702"/>
              <a:gd name="T31" fmla="*/ 190209 h 702"/>
              <a:gd name="T32" fmla="*/ 252053 w 702"/>
              <a:gd name="T33" fmla="*/ 218974 h 702"/>
              <a:gd name="T34" fmla="*/ 215018 w 702"/>
              <a:gd name="T35" fmla="*/ 252053 h 702"/>
              <a:gd name="T36" fmla="*/ 20855 w 702"/>
              <a:gd name="T37" fmla="*/ 20855 h 702"/>
              <a:gd name="T38" fmla="*/ 20855 w 702"/>
              <a:gd name="T39" fmla="*/ 20855 h 702"/>
              <a:gd name="T40" fmla="*/ 20855 w 702"/>
              <a:gd name="T41" fmla="*/ 214659 h 702"/>
              <a:gd name="T42" fmla="*/ 37395 w 702"/>
              <a:gd name="T43" fmla="*/ 231199 h 702"/>
              <a:gd name="T44" fmla="*/ 58249 w 702"/>
              <a:gd name="T45" fmla="*/ 214659 h 702"/>
              <a:gd name="T46" fmla="*/ 58249 w 702"/>
              <a:gd name="T47" fmla="*/ 190209 h 702"/>
              <a:gd name="T48" fmla="*/ 70474 w 702"/>
              <a:gd name="T49" fmla="*/ 177624 h 702"/>
              <a:gd name="T50" fmla="*/ 190209 w 702"/>
              <a:gd name="T51" fmla="*/ 177624 h 702"/>
              <a:gd name="T52" fmla="*/ 190209 w 702"/>
              <a:gd name="T53" fmla="*/ 20855 h 702"/>
              <a:gd name="T54" fmla="*/ 20855 w 702"/>
              <a:gd name="T55" fmla="*/ 20855 h 70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702" h="702">
                <a:moveTo>
                  <a:pt x="598" y="701"/>
                </a:moveTo>
                <a:lnTo>
                  <a:pt x="598" y="701"/>
                </a:lnTo>
                <a:cubicBezTo>
                  <a:pt x="598" y="643"/>
                  <a:pt x="598" y="643"/>
                  <a:pt x="598" y="643"/>
                </a:cubicBezTo>
                <a:cubicBezTo>
                  <a:pt x="621" y="643"/>
                  <a:pt x="644" y="632"/>
                  <a:pt x="644" y="609"/>
                </a:cubicBezTo>
                <a:cubicBezTo>
                  <a:pt x="644" y="551"/>
                  <a:pt x="644" y="551"/>
                  <a:pt x="644" y="551"/>
                </a:cubicBezTo>
                <a:cubicBezTo>
                  <a:pt x="219" y="551"/>
                  <a:pt x="219" y="551"/>
                  <a:pt x="219" y="551"/>
                </a:cubicBezTo>
                <a:cubicBezTo>
                  <a:pt x="219" y="597"/>
                  <a:pt x="219" y="597"/>
                  <a:pt x="219" y="597"/>
                </a:cubicBezTo>
                <a:cubicBezTo>
                  <a:pt x="219" y="655"/>
                  <a:pt x="173" y="701"/>
                  <a:pt x="104" y="701"/>
                </a:cubicBezTo>
                <a:cubicBezTo>
                  <a:pt x="46" y="701"/>
                  <a:pt x="0" y="655"/>
                  <a:pt x="0" y="59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24" y="0"/>
                  <a:pt x="46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63" y="0"/>
                  <a:pt x="587" y="23"/>
                  <a:pt x="587" y="46"/>
                </a:cubicBezTo>
                <a:cubicBezTo>
                  <a:pt x="587" y="494"/>
                  <a:pt x="587" y="494"/>
                  <a:pt x="587" y="494"/>
                </a:cubicBezTo>
                <a:cubicBezTo>
                  <a:pt x="667" y="494"/>
                  <a:pt x="667" y="494"/>
                  <a:pt x="667" y="494"/>
                </a:cubicBezTo>
                <a:cubicBezTo>
                  <a:pt x="690" y="494"/>
                  <a:pt x="701" y="506"/>
                  <a:pt x="701" y="529"/>
                </a:cubicBezTo>
                <a:cubicBezTo>
                  <a:pt x="701" y="609"/>
                  <a:pt x="701" y="609"/>
                  <a:pt x="701" y="609"/>
                </a:cubicBezTo>
                <a:cubicBezTo>
                  <a:pt x="701" y="667"/>
                  <a:pt x="655" y="701"/>
                  <a:pt x="598" y="701"/>
                </a:cubicBezTo>
                <a:close/>
                <a:moveTo>
                  <a:pt x="58" y="58"/>
                </a:moveTo>
                <a:lnTo>
                  <a:pt x="58" y="58"/>
                </a:lnTo>
                <a:cubicBezTo>
                  <a:pt x="58" y="597"/>
                  <a:pt x="58" y="597"/>
                  <a:pt x="58" y="597"/>
                </a:cubicBezTo>
                <a:cubicBezTo>
                  <a:pt x="58" y="621"/>
                  <a:pt x="81" y="643"/>
                  <a:pt x="104" y="643"/>
                </a:cubicBezTo>
                <a:cubicBezTo>
                  <a:pt x="138" y="643"/>
                  <a:pt x="162" y="621"/>
                  <a:pt x="162" y="597"/>
                </a:cubicBezTo>
                <a:cubicBezTo>
                  <a:pt x="162" y="529"/>
                  <a:pt x="162" y="529"/>
                  <a:pt x="162" y="529"/>
                </a:cubicBezTo>
                <a:cubicBezTo>
                  <a:pt x="162" y="506"/>
                  <a:pt x="173" y="494"/>
                  <a:pt x="196" y="494"/>
                </a:cubicBezTo>
                <a:cubicBezTo>
                  <a:pt x="529" y="494"/>
                  <a:pt x="529" y="494"/>
                  <a:pt x="529" y="494"/>
                </a:cubicBezTo>
                <a:cubicBezTo>
                  <a:pt x="529" y="58"/>
                  <a:pt x="529" y="58"/>
                  <a:pt x="529" y="58"/>
                </a:cubicBezTo>
                <a:lnTo>
                  <a:pt x="58" y="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204">
            <a:extLst>
              <a:ext uri="{FF2B5EF4-FFF2-40B4-BE49-F238E27FC236}">
                <a16:creationId xmlns:a16="http://schemas.microsoft.com/office/drawing/2014/main" id="{CF1D52CE-9CC4-734B-80A2-25D2F22C9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2156" y="11340571"/>
            <a:ext cx="266098" cy="43044"/>
          </a:xfrm>
          <a:custGeom>
            <a:avLst/>
            <a:gdLst>
              <a:gd name="T0" fmla="*/ 99314 w 300"/>
              <a:gd name="T1" fmla="*/ 17090 h 47"/>
              <a:gd name="T2" fmla="*/ 99314 w 300"/>
              <a:gd name="T3" fmla="*/ 17090 h 47"/>
              <a:gd name="T4" fmla="*/ 8636 w 300"/>
              <a:gd name="T5" fmla="*/ 17090 h 47"/>
              <a:gd name="T6" fmla="*/ 0 w 300"/>
              <a:gd name="T7" fmla="*/ 8917 h 47"/>
              <a:gd name="T8" fmla="*/ 0 w 300"/>
              <a:gd name="T9" fmla="*/ 8917 h 47"/>
              <a:gd name="T10" fmla="*/ 8636 w 300"/>
              <a:gd name="T11" fmla="*/ 0 h 47"/>
              <a:gd name="T12" fmla="*/ 99314 w 300"/>
              <a:gd name="T13" fmla="*/ 0 h 47"/>
              <a:gd name="T14" fmla="*/ 107590 w 300"/>
              <a:gd name="T15" fmla="*/ 8917 h 47"/>
              <a:gd name="T16" fmla="*/ 107590 w 300"/>
              <a:gd name="T17" fmla="*/ 8917 h 47"/>
              <a:gd name="T18" fmla="*/ 99314 w 300"/>
              <a:gd name="T19" fmla="*/ 17090 h 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00" h="47">
                <a:moveTo>
                  <a:pt x="276" y="46"/>
                </a:moveTo>
                <a:lnTo>
                  <a:pt x="276" y="46"/>
                </a:lnTo>
                <a:cubicBezTo>
                  <a:pt x="24" y="46"/>
                  <a:pt x="24" y="46"/>
                  <a:pt x="24" y="46"/>
                </a:cubicBezTo>
                <a:cubicBezTo>
                  <a:pt x="12" y="46"/>
                  <a:pt x="0" y="35"/>
                  <a:pt x="0" y="24"/>
                </a:cubicBezTo>
                <a:cubicBezTo>
                  <a:pt x="0" y="12"/>
                  <a:pt x="12" y="0"/>
                  <a:pt x="24" y="0"/>
                </a:cubicBezTo>
                <a:cubicBezTo>
                  <a:pt x="276" y="0"/>
                  <a:pt x="276" y="0"/>
                  <a:pt x="276" y="0"/>
                </a:cubicBezTo>
                <a:cubicBezTo>
                  <a:pt x="288" y="0"/>
                  <a:pt x="299" y="12"/>
                  <a:pt x="299" y="24"/>
                </a:cubicBezTo>
                <a:cubicBezTo>
                  <a:pt x="299" y="35"/>
                  <a:pt x="288" y="46"/>
                  <a:pt x="276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205">
            <a:extLst>
              <a:ext uri="{FF2B5EF4-FFF2-40B4-BE49-F238E27FC236}">
                <a16:creationId xmlns:a16="http://schemas.microsoft.com/office/drawing/2014/main" id="{66C61471-EBE2-9D49-A2A2-4886BDC93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2156" y="11422746"/>
            <a:ext cx="266098" cy="43046"/>
          </a:xfrm>
          <a:custGeom>
            <a:avLst/>
            <a:gdLst>
              <a:gd name="T0" fmla="*/ 99314 w 300"/>
              <a:gd name="T1" fmla="*/ 17091 h 47"/>
              <a:gd name="T2" fmla="*/ 99314 w 300"/>
              <a:gd name="T3" fmla="*/ 17091 h 47"/>
              <a:gd name="T4" fmla="*/ 8636 w 300"/>
              <a:gd name="T5" fmla="*/ 17091 h 47"/>
              <a:gd name="T6" fmla="*/ 0 w 300"/>
              <a:gd name="T7" fmla="*/ 8917 h 47"/>
              <a:gd name="T8" fmla="*/ 0 w 300"/>
              <a:gd name="T9" fmla="*/ 8917 h 47"/>
              <a:gd name="T10" fmla="*/ 8636 w 300"/>
              <a:gd name="T11" fmla="*/ 0 h 47"/>
              <a:gd name="T12" fmla="*/ 99314 w 300"/>
              <a:gd name="T13" fmla="*/ 0 h 47"/>
              <a:gd name="T14" fmla="*/ 107590 w 300"/>
              <a:gd name="T15" fmla="*/ 8917 h 47"/>
              <a:gd name="T16" fmla="*/ 107590 w 300"/>
              <a:gd name="T17" fmla="*/ 8917 h 47"/>
              <a:gd name="T18" fmla="*/ 99314 w 300"/>
              <a:gd name="T19" fmla="*/ 17091 h 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00" h="47">
                <a:moveTo>
                  <a:pt x="276" y="46"/>
                </a:moveTo>
                <a:lnTo>
                  <a:pt x="276" y="46"/>
                </a:lnTo>
                <a:cubicBezTo>
                  <a:pt x="24" y="46"/>
                  <a:pt x="24" y="46"/>
                  <a:pt x="24" y="46"/>
                </a:cubicBezTo>
                <a:cubicBezTo>
                  <a:pt x="12" y="46"/>
                  <a:pt x="0" y="35"/>
                  <a:pt x="0" y="24"/>
                </a:cubicBezTo>
                <a:cubicBezTo>
                  <a:pt x="0" y="12"/>
                  <a:pt x="12" y="0"/>
                  <a:pt x="24" y="0"/>
                </a:cubicBezTo>
                <a:cubicBezTo>
                  <a:pt x="276" y="0"/>
                  <a:pt x="276" y="0"/>
                  <a:pt x="276" y="0"/>
                </a:cubicBezTo>
                <a:cubicBezTo>
                  <a:pt x="288" y="0"/>
                  <a:pt x="299" y="12"/>
                  <a:pt x="299" y="24"/>
                </a:cubicBezTo>
                <a:cubicBezTo>
                  <a:pt x="299" y="35"/>
                  <a:pt x="288" y="46"/>
                  <a:pt x="276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206">
            <a:extLst>
              <a:ext uri="{FF2B5EF4-FFF2-40B4-BE49-F238E27FC236}">
                <a16:creationId xmlns:a16="http://schemas.microsoft.com/office/drawing/2014/main" id="{B40F3600-D75D-4A41-B726-649ACD8C6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2156" y="11516663"/>
            <a:ext cx="176093" cy="43046"/>
          </a:xfrm>
          <a:custGeom>
            <a:avLst/>
            <a:gdLst>
              <a:gd name="T0" fmla="*/ 62734 w 197"/>
              <a:gd name="T1" fmla="*/ 17091 h 47"/>
              <a:gd name="T2" fmla="*/ 62734 w 197"/>
              <a:gd name="T3" fmla="*/ 17091 h 47"/>
              <a:gd name="T4" fmla="*/ 8703 w 197"/>
              <a:gd name="T5" fmla="*/ 17091 h 47"/>
              <a:gd name="T6" fmla="*/ 0 w 197"/>
              <a:gd name="T7" fmla="*/ 8546 h 47"/>
              <a:gd name="T8" fmla="*/ 0 w 197"/>
              <a:gd name="T9" fmla="*/ 8546 h 47"/>
              <a:gd name="T10" fmla="*/ 8703 w 197"/>
              <a:gd name="T11" fmla="*/ 0 h 47"/>
              <a:gd name="T12" fmla="*/ 62734 w 197"/>
              <a:gd name="T13" fmla="*/ 0 h 47"/>
              <a:gd name="T14" fmla="*/ 71074 w 197"/>
              <a:gd name="T15" fmla="*/ 8546 h 47"/>
              <a:gd name="T16" fmla="*/ 71074 w 197"/>
              <a:gd name="T17" fmla="*/ 8546 h 47"/>
              <a:gd name="T18" fmla="*/ 62734 w 197"/>
              <a:gd name="T19" fmla="*/ 17091 h 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7" h="47">
                <a:moveTo>
                  <a:pt x="173" y="46"/>
                </a:moveTo>
                <a:lnTo>
                  <a:pt x="173" y="46"/>
                </a:lnTo>
                <a:cubicBezTo>
                  <a:pt x="24" y="46"/>
                  <a:pt x="24" y="46"/>
                  <a:pt x="24" y="46"/>
                </a:cubicBezTo>
                <a:cubicBezTo>
                  <a:pt x="12" y="46"/>
                  <a:pt x="0" y="34"/>
                  <a:pt x="0" y="23"/>
                </a:cubicBezTo>
                <a:cubicBezTo>
                  <a:pt x="0" y="11"/>
                  <a:pt x="12" y="0"/>
                  <a:pt x="24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84" y="0"/>
                  <a:pt x="196" y="11"/>
                  <a:pt x="196" y="23"/>
                </a:cubicBezTo>
                <a:cubicBezTo>
                  <a:pt x="196" y="34"/>
                  <a:pt x="184" y="46"/>
                  <a:pt x="173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207">
            <a:extLst>
              <a:ext uri="{FF2B5EF4-FFF2-40B4-BE49-F238E27FC236}">
                <a16:creationId xmlns:a16="http://schemas.microsoft.com/office/drawing/2014/main" id="{900FFCCA-6854-944A-9FEE-D3923D7D7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6180" y="8397845"/>
            <a:ext cx="172181" cy="183919"/>
          </a:xfrm>
          <a:custGeom>
            <a:avLst/>
            <a:gdLst>
              <a:gd name="T0" fmla="*/ 69494 w 196"/>
              <a:gd name="T1" fmla="*/ 74253 h 208"/>
              <a:gd name="T2" fmla="*/ 69494 w 196"/>
              <a:gd name="T3" fmla="*/ 74253 h 208"/>
              <a:gd name="T4" fmla="*/ 36707 w 196"/>
              <a:gd name="T5" fmla="*/ 74253 h 208"/>
              <a:gd name="T6" fmla="*/ 0 w 196"/>
              <a:gd name="T7" fmla="*/ 41252 h 208"/>
              <a:gd name="T8" fmla="*/ 0 w 196"/>
              <a:gd name="T9" fmla="*/ 37306 h 208"/>
              <a:gd name="T10" fmla="*/ 36707 w 196"/>
              <a:gd name="T11" fmla="*/ 0 h 208"/>
              <a:gd name="T12" fmla="*/ 69494 w 196"/>
              <a:gd name="T13" fmla="*/ 37306 h 208"/>
              <a:gd name="T14" fmla="*/ 69494 w 196"/>
              <a:gd name="T15" fmla="*/ 74253 h 208"/>
              <a:gd name="T16" fmla="*/ 36707 w 196"/>
              <a:gd name="T17" fmla="*/ 24751 h 208"/>
              <a:gd name="T18" fmla="*/ 36707 w 196"/>
              <a:gd name="T19" fmla="*/ 24751 h 208"/>
              <a:gd name="T20" fmla="*/ 24234 w 196"/>
              <a:gd name="T21" fmla="*/ 37306 h 208"/>
              <a:gd name="T22" fmla="*/ 24234 w 196"/>
              <a:gd name="T23" fmla="*/ 41252 h 208"/>
              <a:gd name="T24" fmla="*/ 36707 w 196"/>
              <a:gd name="T25" fmla="*/ 53448 h 208"/>
              <a:gd name="T26" fmla="*/ 49180 w 196"/>
              <a:gd name="T27" fmla="*/ 53448 h 208"/>
              <a:gd name="T28" fmla="*/ 49180 w 196"/>
              <a:gd name="T29" fmla="*/ 37306 h 208"/>
              <a:gd name="T30" fmla="*/ 36707 w 196"/>
              <a:gd name="T31" fmla="*/ 24751 h 2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6" h="208">
                <a:moveTo>
                  <a:pt x="195" y="207"/>
                </a:moveTo>
                <a:lnTo>
                  <a:pt x="195" y="207"/>
                </a:lnTo>
                <a:cubicBezTo>
                  <a:pt x="103" y="207"/>
                  <a:pt x="103" y="207"/>
                  <a:pt x="103" y="207"/>
                </a:cubicBezTo>
                <a:cubicBezTo>
                  <a:pt x="45" y="207"/>
                  <a:pt x="0" y="173"/>
                  <a:pt x="0" y="115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46"/>
                  <a:pt x="45" y="0"/>
                  <a:pt x="103" y="0"/>
                </a:cubicBezTo>
                <a:cubicBezTo>
                  <a:pt x="160" y="0"/>
                  <a:pt x="195" y="46"/>
                  <a:pt x="195" y="104"/>
                </a:cubicBezTo>
                <a:lnTo>
                  <a:pt x="195" y="207"/>
                </a:lnTo>
                <a:close/>
                <a:moveTo>
                  <a:pt x="103" y="69"/>
                </a:moveTo>
                <a:lnTo>
                  <a:pt x="103" y="69"/>
                </a:lnTo>
                <a:cubicBezTo>
                  <a:pt x="80" y="69"/>
                  <a:pt x="68" y="81"/>
                  <a:pt x="68" y="104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38"/>
                  <a:pt x="80" y="149"/>
                  <a:pt x="103" y="149"/>
                </a:cubicBezTo>
                <a:cubicBezTo>
                  <a:pt x="138" y="149"/>
                  <a:pt x="138" y="149"/>
                  <a:pt x="138" y="149"/>
                </a:cubicBezTo>
                <a:cubicBezTo>
                  <a:pt x="138" y="104"/>
                  <a:pt x="138" y="104"/>
                  <a:pt x="138" y="104"/>
                </a:cubicBezTo>
                <a:cubicBezTo>
                  <a:pt x="138" y="81"/>
                  <a:pt x="126" y="69"/>
                  <a:pt x="103" y="6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208">
            <a:extLst>
              <a:ext uri="{FF2B5EF4-FFF2-40B4-BE49-F238E27FC236}">
                <a16:creationId xmlns:a16="http://schemas.microsoft.com/office/drawing/2014/main" id="{1B226731-EAD5-834D-AF14-9F595F712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0535" y="8397845"/>
            <a:ext cx="172181" cy="183919"/>
          </a:xfrm>
          <a:custGeom>
            <a:avLst/>
            <a:gdLst>
              <a:gd name="T0" fmla="*/ 36707 w 196"/>
              <a:gd name="T1" fmla="*/ 74253 h 208"/>
              <a:gd name="T2" fmla="*/ 36707 w 196"/>
              <a:gd name="T3" fmla="*/ 74253 h 208"/>
              <a:gd name="T4" fmla="*/ 0 w 196"/>
              <a:gd name="T5" fmla="*/ 74253 h 208"/>
              <a:gd name="T6" fmla="*/ 0 w 196"/>
              <a:gd name="T7" fmla="*/ 37306 h 208"/>
              <a:gd name="T8" fmla="*/ 36707 w 196"/>
              <a:gd name="T9" fmla="*/ 0 h 208"/>
              <a:gd name="T10" fmla="*/ 69494 w 196"/>
              <a:gd name="T11" fmla="*/ 37306 h 208"/>
              <a:gd name="T12" fmla="*/ 69494 w 196"/>
              <a:gd name="T13" fmla="*/ 41252 h 208"/>
              <a:gd name="T14" fmla="*/ 36707 w 196"/>
              <a:gd name="T15" fmla="*/ 74253 h 208"/>
              <a:gd name="T16" fmla="*/ 24234 w 196"/>
              <a:gd name="T17" fmla="*/ 53448 h 208"/>
              <a:gd name="T18" fmla="*/ 24234 w 196"/>
              <a:gd name="T19" fmla="*/ 53448 h 208"/>
              <a:gd name="T20" fmla="*/ 36707 w 196"/>
              <a:gd name="T21" fmla="*/ 53448 h 208"/>
              <a:gd name="T22" fmla="*/ 48824 w 196"/>
              <a:gd name="T23" fmla="*/ 41252 h 208"/>
              <a:gd name="T24" fmla="*/ 48824 w 196"/>
              <a:gd name="T25" fmla="*/ 37306 h 208"/>
              <a:gd name="T26" fmla="*/ 36707 w 196"/>
              <a:gd name="T27" fmla="*/ 24751 h 208"/>
              <a:gd name="T28" fmla="*/ 24234 w 196"/>
              <a:gd name="T29" fmla="*/ 37306 h 208"/>
              <a:gd name="T30" fmla="*/ 24234 w 196"/>
              <a:gd name="T31" fmla="*/ 53448 h 2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6" h="208">
                <a:moveTo>
                  <a:pt x="103" y="207"/>
                </a:moveTo>
                <a:lnTo>
                  <a:pt x="103" y="207"/>
                </a:lnTo>
                <a:cubicBezTo>
                  <a:pt x="0" y="207"/>
                  <a:pt x="0" y="207"/>
                  <a:pt x="0" y="207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46"/>
                  <a:pt x="45" y="0"/>
                  <a:pt x="103" y="0"/>
                </a:cubicBezTo>
                <a:cubicBezTo>
                  <a:pt x="149" y="0"/>
                  <a:pt x="195" y="46"/>
                  <a:pt x="195" y="104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5" y="173"/>
                  <a:pt x="160" y="207"/>
                  <a:pt x="103" y="207"/>
                </a:cubicBezTo>
                <a:close/>
                <a:moveTo>
                  <a:pt x="68" y="149"/>
                </a:moveTo>
                <a:lnTo>
                  <a:pt x="68" y="149"/>
                </a:lnTo>
                <a:cubicBezTo>
                  <a:pt x="103" y="149"/>
                  <a:pt x="103" y="149"/>
                  <a:pt x="103" y="149"/>
                </a:cubicBezTo>
                <a:cubicBezTo>
                  <a:pt x="126" y="149"/>
                  <a:pt x="137" y="138"/>
                  <a:pt x="137" y="115"/>
                </a:cubicBezTo>
                <a:cubicBezTo>
                  <a:pt x="137" y="104"/>
                  <a:pt x="137" y="104"/>
                  <a:pt x="137" y="104"/>
                </a:cubicBezTo>
                <a:cubicBezTo>
                  <a:pt x="137" y="81"/>
                  <a:pt x="114" y="69"/>
                  <a:pt x="103" y="69"/>
                </a:cubicBezTo>
                <a:cubicBezTo>
                  <a:pt x="80" y="69"/>
                  <a:pt x="68" y="81"/>
                  <a:pt x="68" y="104"/>
                </a:cubicBezTo>
                <a:lnTo>
                  <a:pt x="68" y="1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209">
            <a:extLst>
              <a:ext uri="{FF2B5EF4-FFF2-40B4-BE49-F238E27FC236}">
                <a16:creationId xmlns:a16="http://schemas.microsoft.com/office/drawing/2014/main" id="{E7E20442-85FD-9D49-934D-EDC46ECA2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229" y="8753945"/>
            <a:ext cx="62611" cy="246533"/>
          </a:xfrm>
          <a:custGeom>
            <a:avLst/>
            <a:gdLst>
              <a:gd name="T0" fmla="*/ 25037 w 70"/>
              <a:gd name="T1" fmla="*/ 99652 h 277"/>
              <a:gd name="T2" fmla="*/ 25037 w 70"/>
              <a:gd name="T3" fmla="*/ 99652 h 277"/>
              <a:gd name="T4" fmla="*/ 0 w 70"/>
              <a:gd name="T5" fmla="*/ 99652 h 277"/>
              <a:gd name="T6" fmla="*/ 0 w 70"/>
              <a:gd name="T7" fmla="*/ 8304 h 277"/>
              <a:gd name="T8" fmla="*/ 12700 w 70"/>
              <a:gd name="T9" fmla="*/ 0 h 277"/>
              <a:gd name="T10" fmla="*/ 12700 w 70"/>
              <a:gd name="T11" fmla="*/ 0 h 277"/>
              <a:gd name="T12" fmla="*/ 25037 w 70"/>
              <a:gd name="T13" fmla="*/ 8304 h 277"/>
              <a:gd name="T14" fmla="*/ 25037 w 70"/>
              <a:gd name="T15" fmla="*/ 99652 h 2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277">
                <a:moveTo>
                  <a:pt x="69" y="276"/>
                </a:moveTo>
                <a:lnTo>
                  <a:pt x="69" y="276"/>
                </a:lnTo>
                <a:cubicBezTo>
                  <a:pt x="0" y="276"/>
                  <a:pt x="0" y="276"/>
                  <a:pt x="0" y="27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2"/>
                  <a:pt x="11" y="0"/>
                  <a:pt x="35" y="0"/>
                </a:cubicBezTo>
                <a:cubicBezTo>
                  <a:pt x="46" y="0"/>
                  <a:pt x="69" y="12"/>
                  <a:pt x="69" y="23"/>
                </a:cubicBezTo>
                <a:lnTo>
                  <a:pt x="69" y="2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210">
            <a:extLst>
              <a:ext uri="{FF2B5EF4-FFF2-40B4-BE49-F238E27FC236}">
                <a16:creationId xmlns:a16="http://schemas.microsoft.com/office/drawing/2014/main" id="{0919486E-196E-0540-AAC6-7E57521A1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7056" y="8558285"/>
            <a:ext cx="50870" cy="133049"/>
          </a:xfrm>
          <a:custGeom>
            <a:avLst/>
            <a:gdLst>
              <a:gd name="T0" fmla="*/ 20287 w 59"/>
              <a:gd name="T1" fmla="*/ 53615 h 150"/>
              <a:gd name="T2" fmla="*/ 0 w 59"/>
              <a:gd name="T3" fmla="*/ 53615 h 150"/>
              <a:gd name="T4" fmla="*/ 0 w 59"/>
              <a:gd name="T5" fmla="*/ 0 h 150"/>
              <a:gd name="T6" fmla="*/ 20287 w 59"/>
              <a:gd name="T7" fmla="*/ 0 h 150"/>
              <a:gd name="T8" fmla="*/ 20287 w 59"/>
              <a:gd name="T9" fmla="*/ 53615 h 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" h="150">
                <a:moveTo>
                  <a:pt x="58" y="149"/>
                </a:moveTo>
                <a:lnTo>
                  <a:pt x="0" y="149"/>
                </a:lnTo>
                <a:lnTo>
                  <a:pt x="0" y="0"/>
                </a:lnTo>
                <a:lnTo>
                  <a:pt x="58" y="0"/>
                </a:lnTo>
                <a:lnTo>
                  <a:pt x="58" y="1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211">
            <a:extLst>
              <a:ext uri="{FF2B5EF4-FFF2-40B4-BE49-F238E27FC236}">
                <a16:creationId xmlns:a16="http://schemas.microsoft.com/office/drawing/2014/main" id="{2926E602-F4CB-6A4A-AF3C-B25DABDC1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2696" y="8671769"/>
            <a:ext cx="571327" cy="356100"/>
          </a:xfrm>
          <a:custGeom>
            <a:avLst/>
            <a:gdLst>
              <a:gd name="T0" fmla="*/ 24795 w 645"/>
              <a:gd name="T1" fmla="*/ 0 h 402"/>
              <a:gd name="T2" fmla="*/ 24795 w 645"/>
              <a:gd name="T3" fmla="*/ 0 h 402"/>
              <a:gd name="T4" fmla="*/ 20842 w 645"/>
              <a:gd name="T5" fmla="*/ 20483 h 402"/>
              <a:gd name="T6" fmla="*/ 206621 w 645"/>
              <a:gd name="T7" fmla="*/ 20483 h 402"/>
              <a:gd name="T8" fmla="*/ 206621 w 645"/>
              <a:gd name="T9" fmla="*/ 123619 h 402"/>
              <a:gd name="T10" fmla="*/ 206621 w 645"/>
              <a:gd name="T11" fmla="*/ 123619 h 402"/>
              <a:gd name="T12" fmla="*/ 20842 w 645"/>
              <a:gd name="T13" fmla="*/ 123619 h 402"/>
              <a:gd name="T14" fmla="*/ 20842 w 645"/>
              <a:gd name="T15" fmla="*/ 40967 h 402"/>
              <a:gd name="T16" fmla="*/ 12577 w 645"/>
              <a:gd name="T17" fmla="*/ 28749 h 402"/>
              <a:gd name="T18" fmla="*/ 12577 w 645"/>
              <a:gd name="T19" fmla="*/ 28749 h 402"/>
              <a:gd name="T20" fmla="*/ 0 w 645"/>
              <a:gd name="T21" fmla="*/ 40967 h 402"/>
              <a:gd name="T22" fmla="*/ 0 w 645"/>
              <a:gd name="T23" fmla="*/ 123619 h 402"/>
              <a:gd name="T24" fmla="*/ 20842 w 645"/>
              <a:gd name="T25" fmla="*/ 144103 h 402"/>
              <a:gd name="T26" fmla="*/ 206621 w 645"/>
              <a:gd name="T27" fmla="*/ 144103 h 402"/>
              <a:gd name="T28" fmla="*/ 231416 w 645"/>
              <a:gd name="T29" fmla="*/ 123619 h 402"/>
              <a:gd name="T30" fmla="*/ 231416 w 645"/>
              <a:gd name="T31" fmla="*/ 0 h 402"/>
              <a:gd name="T32" fmla="*/ 24795 w 645"/>
              <a:gd name="T33" fmla="*/ 0 h 40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45" h="402">
                <a:moveTo>
                  <a:pt x="69" y="0"/>
                </a:moveTo>
                <a:lnTo>
                  <a:pt x="69" y="0"/>
                </a:lnTo>
                <a:cubicBezTo>
                  <a:pt x="58" y="57"/>
                  <a:pt x="58" y="57"/>
                  <a:pt x="58" y="57"/>
                </a:cubicBezTo>
                <a:cubicBezTo>
                  <a:pt x="575" y="57"/>
                  <a:pt x="575" y="57"/>
                  <a:pt x="575" y="57"/>
                </a:cubicBezTo>
                <a:cubicBezTo>
                  <a:pt x="575" y="344"/>
                  <a:pt x="575" y="344"/>
                  <a:pt x="575" y="344"/>
                </a:cubicBezTo>
                <a:cubicBezTo>
                  <a:pt x="58" y="344"/>
                  <a:pt x="58" y="344"/>
                  <a:pt x="58" y="344"/>
                </a:cubicBezTo>
                <a:cubicBezTo>
                  <a:pt x="58" y="114"/>
                  <a:pt x="58" y="114"/>
                  <a:pt x="58" y="114"/>
                </a:cubicBezTo>
                <a:cubicBezTo>
                  <a:pt x="58" y="91"/>
                  <a:pt x="46" y="80"/>
                  <a:pt x="35" y="80"/>
                </a:cubicBezTo>
                <a:cubicBezTo>
                  <a:pt x="12" y="80"/>
                  <a:pt x="0" y="91"/>
                  <a:pt x="0" y="114"/>
                </a:cubicBezTo>
                <a:cubicBezTo>
                  <a:pt x="0" y="344"/>
                  <a:pt x="0" y="344"/>
                  <a:pt x="0" y="344"/>
                </a:cubicBezTo>
                <a:cubicBezTo>
                  <a:pt x="0" y="379"/>
                  <a:pt x="23" y="401"/>
                  <a:pt x="58" y="401"/>
                </a:cubicBezTo>
                <a:cubicBezTo>
                  <a:pt x="575" y="401"/>
                  <a:pt x="575" y="401"/>
                  <a:pt x="575" y="401"/>
                </a:cubicBezTo>
                <a:cubicBezTo>
                  <a:pt x="609" y="401"/>
                  <a:pt x="644" y="379"/>
                  <a:pt x="644" y="344"/>
                </a:cubicBezTo>
                <a:cubicBezTo>
                  <a:pt x="644" y="0"/>
                  <a:pt x="644" y="0"/>
                  <a:pt x="644" y="0"/>
                </a:cubicBezTo>
                <a:lnTo>
                  <a:pt x="69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212">
            <a:extLst>
              <a:ext uri="{FF2B5EF4-FFF2-40B4-BE49-F238E27FC236}">
                <a16:creationId xmlns:a16="http://schemas.microsoft.com/office/drawing/2014/main" id="{1667327A-763E-7244-B05B-7CCDB61AC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4000" y="8526979"/>
            <a:ext cx="692635" cy="195660"/>
          </a:xfrm>
          <a:custGeom>
            <a:avLst/>
            <a:gdLst>
              <a:gd name="T0" fmla="*/ 247570 w 782"/>
              <a:gd name="T1" fmla="*/ 79014 h 220"/>
              <a:gd name="T2" fmla="*/ 247570 w 782"/>
              <a:gd name="T3" fmla="*/ 79014 h 220"/>
              <a:gd name="T4" fmla="*/ 33057 w 782"/>
              <a:gd name="T5" fmla="*/ 79014 h 220"/>
              <a:gd name="T6" fmla="*/ 0 w 782"/>
              <a:gd name="T7" fmla="*/ 49790 h 220"/>
              <a:gd name="T8" fmla="*/ 0 w 782"/>
              <a:gd name="T9" fmla="*/ 33193 h 220"/>
              <a:gd name="T10" fmla="*/ 33057 w 782"/>
              <a:gd name="T11" fmla="*/ 0 h 220"/>
              <a:gd name="T12" fmla="*/ 247570 w 782"/>
              <a:gd name="T13" fmla="*/ 0 h 220"/>
              <a:gd name="T14" fmla="*/ 280628 w 782"/>
              <a:gd name="T15" fmla="*/ 33193 h 220"/>
              <a:gd name="T16" fmla="*/ 280628 w 782"/>
              <a:gd name="T17" fmla="*/ 49790 h 220"/>
              <a:gd name="T18" fmla="*/ 247570 w 782"/>
              <a:gd name="T19" fmla="*/ 79014 h 220"/>
              <a:gd name="T20" fmla="*/ 33057 w 782"/>
              <a:gd name="T21" fmla="*/ 20926 h 220"/>
              <a:gd name="T22" fmla="*/ 33057 w 782"/>
              <a:gd name="T23" fmla="*/ 20926 h 220"/>
              <a:gd name="T24" fmla="*/ 20840 w 782"/>
              <a:gd name="T25" fmla="*/ 33193 h 220"/>
              <a:gd name="T26" fmla="*/ 20840 w 782"/>
              <a:gd name="T27" fmla="*/ 49790 h 220"/>
              <a:gd name="T28" fmla="*/ 33057 w 782"/>
              <a:gd name="T29" fmla="*/ 58449 h 220"/>
              <a:gd name="T30" fmla="*/ 247570 w 782"/>
              <a:gd name="T31" fmla="*/ 58449 h 220"/>
              <a:gd name="T32" fmla="*/ 256194 w 782"/>
              <a:gd name="T33" fmla="*/ 49790 h 220"/>
              <a:gd name="T34" fmla="*/ 256194 w 782"/>
              <a:gd name="T35" fmla="*/ 33193 h 220"/>
              <a:gd name="T36" fmla="*/ 247570 w 782"/>
              <a:gd name="T37" fmla="*/ 20926 h 220"/>
              <a:gd name="T38" fmla="*/ 33057 w 782"/>
              <a:gd name="T39" fmla="*/ 20926 h 22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82" h="220">
                <a:moveTo>
                  <a:pt x="689" y="219"/>
                </a:moveTo>
                <a:lnTo>
                  <a:pt x="689" y="219"/>
                </a:lnTo>
                <a:cubicBezTo>
                  <a:pt x="92" y="219"/>
                  <a:pt x="92" y="219"/>
                  <a:pt x="92" y="219"/>
                </a:cubicBezTo>
                <a:cubicBezTo>
                  <a:pt x="35" y="219"/>
                  <a:pt x="0" y="184"/>
                  <a:pt x="0" y="138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35"/>
                  <a:pt x="35" y="0"/>
                  <a:pt x="92" y="0"/>
                </a:cubicBezTo>
                <a:cubicBezTo>
                  <a:pt x="689" y="0"/>
                  <a:pt x="689" y="0"/>
                  <a:pt x="689" y="0"/>
                </a:cubicBezTo>
                <a:cubicBezTo>
                  <a:pt x="735" y="0"/>
                  <a:pt x="781" y="35"/>
                  <a:pt x="781" y="92"/>
                </a:cubicBezTo>
                <a:cubicBezTo>
                  <a:pt x="781" y="138"/>
                  <a:pt x="781" y="138"/>
                  <a:pt x="781" y="138"/>
                </a:cubicBezTo>
                <a:cubicBezTo>
                  <a:pt x="781" y="184"/>
                  <a:pt x="735" y="219"/>
                  <a:pt x="689" y="219"/>
                </a:cubicBezTo>
                <a:close/>
                <a:moveTo>
                  <a:pt x="92" y="58"/>
                </a:moveTo>
                <a:lnTo>
                  <a:pt x="92" y="58"/>
                </a:lnTo>
                <a:cubicBezTo>
                  <a:pt x="69" y="58"/>
                  <a:pt x="58" y="70"/>
                  <a:pt x="58" y="92"/>
                </a:cubicBezTo>
                <a:cubicBezTo>
                  <a:pt x="58" y="138"/>
                  <a:pt x="58" y="138"/>
                  <a:pt x="58" y="138"/>
                </a:cubicBezTo>
                <a:cubicBezTo>
                  <a:pt x="58" y="150"/>
                  <a:pt x="69" y="162"/>
                  <a:pt x="92" y="162"/>
                </a:cubicBezTo>
                <a:cubicBezTo>
                  <a:pt x="689" y="162"/>
                  <a:pt x="689" y="162"/>
                  <a:pt x="689" y="162"/>
                </a:cubicBezTo>
                <a:cubicBezTo>
                  <a:pt x="701" y="162"/>
                  <a:pt x="713" y="150"/>
                  <a:pt x="713" y="138"/>
                </a:cubicBezTo>
                <a:cubicBezTo>
                  <a:pt x="713" y="92"/>
                  <a:pt x="713" y="92"/>
                  <a:pt x="713" y="92"/>
                </a:cubicBezTo>
                <a:cubicBezTo>
                  <a:pt x="713" y="70"/>
                  <a:pt x="701" y="58"/>
                  <a:pt x="689" y="58"/>
                </a:cubicBezTo>
                <a:lnTo>
                  <a:pt x="92" y="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CuadroTexto 458">
            <a:extLst>
              <a:ext uri="{FF2B5EF4-FFF2-40B4-BE49-F238E27FC236}">
                <a16:creationId xmlns:a16="http://schemas.microsoft.com/office/drawing/2014/main" id="{2CFE0687-7DB7-AB48-AC14-D4950A4E149D}"/>
              </a:ext>
            </a:extLst>
          </p:cNvPr>
          <p:cNvSpPr txBox="1"/>
          <p:nvPr/>
        </p:nvSpPr>
        <p:spPr>
          <a:xfrm>
            <a:off x="9793714" y="4679155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Identify</a:t>
            </a:r>
          </a:p>
        </p:txBody>
      </p:sp>
      <p:sp>
        <p:nvSpPr>
          <p:cNvPr id="461" name="CuadroTexto 460">
            <a:extLst>
              <a:ext uri="{FF2B5EF4-FFF2-40B4-BE49-F238E27FC236}">
                <a16:creationId xmlns:a16="http://schemas.microsoft.com/office/drawing/2014/main" id="{4C6C0424-8A66-FE4B-9621-05A866683C74}"/>
              </a:ext>
            </a:extLst>
          </p:cNvPr>
          <p:cNvSpPr txBox="1"/>
          <p:nvPr/>
        </p:nvSpPr>
        <p:spPr>
          <a:xfrm>
            <a:off x="9681531" y="8847202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Prioritize</a:t>
            </a:r>
          </a:p>
        </p:txBody>
      </p:sp>
      <p:sp>
        <p:nvSpPr>
          <p:cNvPr id="462" name="CuadroTexto 461">
            <a:extLst>
              <a:ext uri="{FF2B5EF4-FFF2-40B4-BE49-F238E27FC236}">
                <a16:creationId xmlns:a16="http://schemas.microsoft.com/office/drawing/2014/main" id="{6A384D51-481E-FE47-B4CD-FDF428E3297B}"/>
              </a:ext>
            </a:extLst>
          </p:cNvPr>
          <p:cNvSpPr txBox="1"/>
          <p:nvPr/>
        </p:nvSpPr>
        <p:spPr>
          <a:xfrm>
            <a:off x="13113027" y="8892056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Develop</a:t>
            </a:r>
          </a:p>
        </p:txBody>
      </p:sp>
      <p:grpSp>
        <p:nvGrpSpPr>
          <p:cNvPr id="111" name="Group 54">
            <a:extLst>
              <a:ext uri="{FF2B5EF4-FFF2-40B4-BE49-F238E27FC236}">
                <a16:creationId xmlns:a16="http://schemas.microsoft.com/office/drawing/2014/main" id="{E9FD65A8-C625-5F4C-88F1-2924800F493B}"/>
              </a:ext>
            </a:extLst>
          </p:cNvPr>
          <p:cNvGrpSpPr/>
          <p:nvPr/>
        </p:nvGrpSpPr>
        <p:grpSpPr>
          <a:xfrm>
            <a:off x="15509752" y="1546067"/>
            <a:ext cx="3473765" cy="1157838"/>
            <a:chOff x="5296732" y="11306531"/>
            <a:chExt cx="4046663" cy="1157838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C0B67CBB-4549-C746-936B-65ECC57007A6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A6705856-9992-194D-BF3F-401D9C502C65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4" name="Group 54">
            <a:extLst>
              <a:ext uri="{FF2B5EF4-FFF2-40B4-BE49-F238E27FC236}">
                <a16:creationId xmlns:a16="http://schemas.microsoft.com/office/drawing/2014/main" id="{B330DA81-F483-F840-9B6A-8D767F572F13}"/>
              </a:ext>
            </a:extLst>
          </p:cNvPr>
          <p:cNvGrpSpPr/>
          <p:nvPr/>
        </p:nvGrpSpPr>
        <p:grpSpPr>
          <a:xfrm>
            <a:off x="18331372" y="4339514"/>
            <a:ext cx="3473765" cy="1157838"/>
            <a:chOff x="5296732" y="11306531"/>
            <a:chExt cx="4046663" cy="1157838"/>
          </a:xfrm>
        </p:grpSpPr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714BE085-8755-7846-8D6A-6630B573DD51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16" name="Rectangle 56">
              <a:extLst>
                <a:ext uri="{FF2B5EF4-FFF2-40B4-BE49-F238E27FC236}">
                  <a16:creationId xmlns:a16="http://schemas.microsoft.com/office/drawing/2014/main" id="{0ACEB989-5A83-3A40-AC85-BC2210EA98A0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7" name="Group 54">
            <a:extLst>
              <a:ext uri="{FF2B5EF4-FFF2-40B4-BE49-F238E27FC236}">
                <a16:creationId xmlns:a16="http://schemas.microsoft.com/office/drawing/2014/main" id="{5F7B3896-A8A7-CB42-AAD9-E166ED9EFEF5}"/>
              </a:ext>
            </a:extLst>
          </p:cNvPr>
          <p:cNvGrpSpPr/>
          <p:nvPr/>
        </p:nvGrpSpPr>
        <p:grpSpPr>
          <a:xfrm>
            <a:off x="18331372" y="8141619"/>
            <a:ext cx="3473765" cy="1157838"/>
            <a:chOff x="5296732" y="11306531"/>
            <a:chExt cx="4046663" cy="1157838"/>
          </a:xfrm>
        </p:grpSpPr>
        <p:sp>
          <p:nvSpPr>
            <p:cNvPr id="118" name="CuadroTexto 395">
              <a:extLst>
                <a:ext uri="{FF2B5EF4-FFF2-40B4-BE49-F238E27FC236}">
                  <a16:creationId xmlns:a16="http://schemas.microsoft.com/office/drawing/2014/main" id="{8E870152-9B07-C343-892B-6242F283635F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19" name="Rectangle 56">
              <a:extLst>
                <a:ext uri="{FF2B5EF4-FFF2-40B4-BE49-F238E27FC236}">
                  <a16:creationId xmlns:a16="http://schemas.microsoft.com/office/drawing/2014/main" id="{D571B70F-58A6-994D-A33B-FFF510DE3A6A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0" name="Group 54">
            <a:extLst>
              <a:ext uri="{FF2B5EF4-FFF2-40B4-BE49-F238E27FC236}">
                <a16:creationId xmlns:a16="http://schemas.microsoft.com/office/drawing/2014/main" id="{F659F0A7-4E6A-2A48-B1B6-7CE362F9F09F}"/>
              </a:ext>
            </a:extLst>
          </p:cNvPr>
          <p:cNvGrpSpPr/>
          <p:nvPr/>
        </p:nvGrpSpPr>
        <p:grpSpPr>
          <a:xfrm>
            <a:off x="15509752" y="10922507"/>
            <a:ext cx="3473765" cy="1157838"/>
            <a:chOff x="5296732" y="11306531"/>
            <a:chExt cx="4046663" cy="1157838"/>
          </a:xfrm>
        </p:grpSpPr>
        <p:sp>
          <p:nvSpPr>
            <p:cNvPr id="121" name="CuadroTexto 395">
              <a:extLst>
                <a:ext uri="{FF2B5EF4-FFF2-40B4-BE49-F238E27FC236}">
                  <a16:creationId xmlns:a16="http://schemas.microsoft.com/office/drawing/2014/main" id="{B4599A30-CD22-9948-A5E7-2FD542DBCF64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047D03E9-9109-0B4E-90B0-4A3C0EB31746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3" name="Group 54">
            <a:extLst>
              <a:ext uri="{FF2B5EF4-FFF2-40B4-BE49-F238E27FC236}">
                <a16:creationId xmlns:a16="http://schemas.microsoft.com/office/drawing/2014/main" id="{D204FCF0-257A-1046-A91F-C2DDF28B60A5}"/>
              </a:ext>
            </a:extLst>
          </p:cNvPr>
          <p:cNvGrpSpPr/>
          <p:nvPr/>
        </p:nvGrpSpPr>
        <p:grpSpPr>
          <a:xfrm>
            <a:off x="5432288" y="1443104"/>
            <a:ext cx="3469743" cy="1157838"/>
            <a:chOff x="5301411" y="11306531"/>
            <a:chExt cx="4041984" cy="1157838"/>
          </a:xfrm>
        </p:grpSpPr>
        <p:sp>
          <p:nvSpPr>
            <p:cNvPr id="124" name="CuadroTexto 395">
              <a:extLst>
                <a:ext uri="{FF2B5EF4-FFF2-40B4-BE49-F238E27FC236}">
                  <a16:creationId xmlns:a16="http://schemas.microsoft.com/office/drawing/2014/main" id="{CBBB655B-CCBF-EE42-9ED7-A6D48C656BF5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125" name="Rectangle 56">
              <a:extLst>
                <a:ext uri="{FF2B5EF4-FFF2-40B4-BE49-F238E27FC236}">
                  <a16:creationId xmlns:a16="http://schemas.microsoft.com/office/drawing/2014/main" id="{39FF4321-A492-E54D-81A2-BCBFE9BD8C15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6" name="Group 54">
            <a:extLst>
              <a:ext uri="{FF2B5EF4-FFF2-40B4-BE49-F238E27FC236}">
                <a16:creationId xmlns:a16="http://schemas.microsoft.com/office/drawing/2014/main" id="{F0715123-C215-5642-A82D-7DE302CB9B24}"/>
              </a:ext>
            </a:extLst>
          </p:cNvPr>
          <p:cNvGrpSpPr/>
          <p:nvPr/>
        </p:nvGrpSpPr>
        <p:grpSpPr>
          <a:xfrm>
            <a:off x="2540774" y="4328117"/>
            <a:ext cx="3469743" cy="1157838"/>
            <a:chOff x="5301411" y="11306531"/>
            <a:chExt cx="4041984" cy="1157838"/>
          </a:xfrm>
        </p:grpSpPr>
        <p:sp>
          <p:nvSpPr>
            <p:cNvPr id="127" name="CuadroTexto 395">
              <a:extLst>
                <a:ext uri="{FF2B5EF4-FFF2-40B4-BE49-F238E27FC236}">
                  <a16:creationId xmlns:a16="http://schemas.microsoft.com/office/drawing/2014/main" id="{7D4DCA5B-AA76-684B-8CD5-4D7EFAA625B8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128" name="Rectangle 56">
              <a:extLst>
                <a:ext uri="{FF2B5EF4-FFF2-40B4-BE49-F238E27FC236}">
                  <a16:creationId xmlns:a16="http://schemas.microsoft.com/office/drawing/2014/main" id="{EC351DD0-B6C0-BA49-8C48-788818445AD0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9" name="Group 54">
            <a:extLst>
              <a:ext uri="{FF2B5EF4-FFF2-40B4-BE49-F238E27FC236}">
                <a16:creationId xmlns:a16="http://schemas.microsoft.com/office/drawing/2014/main" id="{55A8A6ED-CD9D-F145-AE80-BE615166DE5F}"/>
              </a:ext>
            </a:extLst>
          </p:cNvPr>
          <p:cNvGrpSpPr/>
          <p:nvPr/>
        </p:nvGrpSpPr>
        <p:grpSpPr>
          <a:xfrm>
            <a:off x="2531065" y="8112415"/>
            <a:ext cx="3469743" cy="1157838"/>
            <a:chOff x="5301411" y="11306531"/>
            <a:chExt cx="4041984" cy="1157838"/>
          </a:xfrm>
        </p:grpSpPr>
        <p:sp>
          <p:nvSpPr>
            <p:cNvPr id="130" name="CuadroTexto 395">
              <a:extLst>
                <a:ext uri="{FF2B5EF4-FFF2-40B4-BE49-F238E27FC236}">
                  <a16:creationId xmlns:a16="http://schemas.microsoft.com/office/drawing/2014/main" id="{DB0F312C-59E5-F54B-A96A-58CCC7B3F444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131" name="Rectangle 56">
              <a:extLst>
                <a:ext uri="{FF2B5EF4-FFF2-40B4-BE49-F238E27FC236}">
                  <a16:creationId xmlns:a16="http://schemas.microsoft.com/office/drawing/2014/main" id="{1C08F674-F7C6-8540-AC84-39FC842B080F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2" name="Group 54">
            <a:extLst>
              <a:ext uri="{FF2B5EF4-FFF2-40B4-BE49-F238E27FC236}">
                <a16:creationId xmlns:a16="http://schemas.microsoft.com/office/drawing/2014/main" id="{79FC47EC-D586-0A49-9F00-47DB5F617FF0}"/>
              </a:ext>
            </a:extLst>
          </p:cNvPr>
          <p:cNvGrpSpPr/>
          <p:nvPr/>
        </p:nvGrpSpPr>
        <p:grpSpPr>
          <a:xfrm>
            <a:off x="5448281" y="10929770"/>
            <a:ext cx="3469743" cy="1157838"/>
            <a:chOff x="5301411" y="11306531"/>
            <a:chExt cx="4041984" cy="1157838"/>
          </a:xfrm>
        </p:grpSpPr>
        <p:sp>
          <p:nvSpPr>
            <p:cNvPr id="133" name="CuadroTexto 395">
              <a:extLst>
                <a:ext uri="{FF2B5EF4-FFF2-40B4-BE49-F238E27FC236}">
                  <a16:creationId xmlns:a16="http://schemas.microsoft.com/office/drawing/2014/main" id="{9E91E327-2BDC-2042-A598-C7D8F3E10D4E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34" name="Rectangle 56">
              <a:extLst>
                <a:ext uri="{FF2B5EF4-FFF2-40B4-BE49-F238E27FC236}">
                  <a16:creationId xmlns:a16="http://schemas.microsoft.com/office/drawing/2014/main" id="{42A1D082-4FF9-E34B-ACB6-EE620C280F01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35" name="CuadroTexto 395">
            <a:extLst>
              <a:ext uri="{FF2B5EF4-FFF2-40B4-BE49-F238E27FC236}">
                <a16:creationId xmlns:a16="http://schemas.microsoft.com/office/drawing/2014/main" id="{95ADA25A-C0C9-8A45-9858-525A18F52F67}"/>
              </a:ext>
            </a:extLst>
          </p:cNvPr>
          <p:cNvSpPr txBox="1"/>
          <p:nvPr/>
        </p:nvSpPr>
        <p:spPr>
          <a:xfrm>
            <a:off x="12892493" y="4727264"/>
            <a:ext cx="2045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Authorize</a:t>
            </a:r>
          </a:p>
        </p:txBody>
      </p:sp>
      <p:grpSp>
        <p:nvGrpSpPr>
          <p:cNvPr id="136" name="Group 54">
            <a:extLst>
              <a:ext uri="{FF2B5EF4-FFF2-40B4-BE49-F238E27FC236}">
                <a16:creationId xmlns:a16="http://schemas.microsoft.com/office/drawing/2014/main" id="{5F520531-E42F-CE40-B485-D6A62E880D75}"/>
              </a:ext>
            </a:extLst>
          </p:cNvPr>
          <p:cNvGrpSpPr/>
          <p:nvPr/>
        </p:nvGrpSpPr>
        <p:grpSpPr>
          <a:xfrm>
            <a:off x="10885908" y="6370116"/>
            <a:ext cx="2605836" cy="920427"/>
            <a:chOff x="5334786" y="11420831"/>
            <a:chExt cx="4041983" cy="920427"/>
          </a:xfrm>
        </p:grpSpPr>
        <p:sp>
          <p:nvSpPr>
            <p:cNvPr id="137" name="CuadroTexto 395">
              <a:extLst>
                <a:ext uri="{FF2B5EF4-FFF2-40B4-BE49-F238E27FC236}">
                  <a16:creationId xmlns:a16="http://schemas.microsoft.com/office/drawing/2014/main" id="{951105FD-05AF-6E45-81C8-5F6B7B6EC74B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E5042649-0342-CF48-8488-E024F2DF79BB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Freeform 198">
            <a:extLst>
              <a:ext uri="{FF2B5EF4-FFF2-40B4-BE49-F238E27FC236}">
                <a16:creationId xmlns:a16="http://schemas.microsoft.com/office/drawing/2014/main" id="{E5CA2E33-2A92-E64B-A878-930BCD14F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066" y="2089413"/>
            <a:ext cx="4696524" cy="4686584"/>
          </a:xfrm>
          <a:custGeom>
            <a:avLst/>
            <a:gdLst>
              <a:gd name="T0" fmla="*/ 1499827 w 4165"/>
              <a:gd name="T1" fmla="*/ 1496652 h 4157"/>
              <a:gd name="T2" fmla="*/ 1499827 w 4165"/>
              <a:gd name="T3" fmla="*/ 1496652 h 4157"/>
              <a:gd name="T4" fmla="*/ 464284 w 4165"/>
              <a:gd name="T5" fmla="*/ 1496652 h 4157"/>
              <a:gd name="T6" fmla="*/ 103734 w 4165"/>
              <a:gd name="T7" fmla="*/ 797302 h 4157"/>
              <a:gd name="T8" fmla="*/ 192341 w 4165"/>
              <a:gd name="T9" fmla="*/ 195544 h 4157"/>
              <a:gd name="T10" fmla="*/ 201706 w 4165"/>
              <a:gd name="T11" fmla="*/ 186541 h 4157"/>
              <a:gd name="T12" fmla="*/ 800340 w 4165"/>
              <a:gd name="T13" fmla="*/ 104074 h 4157"/>
              <a:gd name="T14" fmla="*/ 1499827 w 4165"/>
              <a:gd name="T15" fmla="*/ 464193 h 4157"/>
              <a:gd name="T16" fmla="*/ 1499827 w 4165"/>
              <a:gd name="T17" fmla="*/ 1496652 h 41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65" h="4157">
                <a:moveTo>
                  <a:pt x="4164" y="4156"/>
                </a:moveTo>
                <a:lnTo>
                  <a:pt x="4164" y="4156"/>
                </a:lnTo>
                <a:cubicBezTo>
                  <a:pt x="1289" y="4156"/>
                  <a:pt x="1289" y="4156"/>
                  <a:pt x="1289" y="4156"/>
                </a:cubicBezTo>
                <a:cubicBezTo>
                  <a:pt x="288" y="2214"/>
                  <a:pt x="288" y="2214"/>
                  <a:pt x="288" y="2214"/>
                </a:cubicBezTo>
                <a:cubicBezTo>
                  <a:pt x="0" y="1663"/>
                  <a:pt x="94" y="984"/>
                  <a:pt x="534" y="543"/>
                </a:cubicBezTo>
                <a:cubicBezTo>
                  <a:pt x="543" y="535"/>
                  <a:pt x="551" y="526"/>
                  <a:pt x="560" y="518"/>
                </a:cubicBezTo>
                <a:cubicBezTo>
                  <a:pt x="1001" y="94"/>
                  <a:pt x="1671" y="0"/>
                  <a:pt x="2222" y="289"/>
                </a:cubicBezTo>
                <a:cubicBezTo>
                  <a:pt x="4164" y="1289"/>
                  <a:pt x="4164" y="1289"/>
                  <a:pt x="4164" y="1289"/>
                </a:cubicBezTo>
                <a:lnTo>
                  <a:pt x="4164" y="415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199">
            <a:extLst>
              <a:ext uri="{FF2B5EF4-FFF2-40B4-BE49-F238E27FC236}">
                <a16:creationId xmlns:a16="http://schemas.microsoft.com/office/drawing/2014/main" id="{4231C3DD-2087-EF46-B6B5-4DC4C5F94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16" y="6984731"/>
            <a:ext cx="4681616" cy="4686587"/>
          </a:xfrm>
          <a:custGeom>
            <a:avLst/>
            <a:gdLst>
              <a:gd name="T0" fmla="*/ 0 w 4155"/>
              <a:gd name="T1" fmla="*/ 0 h 4157"/>
              <a:gd name="T2" fmla="*/ 0 w 4155"/>
              <a:gd name="T3" fmla="*/ 0 h 4157"/>
              <a:gd name="T4" fmla="*/ 0 w 4155"/>
              <a:gd name="T5" fmla="*/ 1032460 h 4157"/>
              <a:gd name="T6" fmla="*/ 698945 w 4155"/>
              <a:gd name="T7" fmla="*/ 1392579 h 4157"/>
              <a:gd name="T8" fmla="*/ 1302873 w 4155"/>
              <a:gd name="T9" fmla="*/ 1304350 h 4157"/>
              <a:gd name="T10" fmla="*/ 1308992 w 4155"/>
              <a:gd name="T11" fmla="*/ 1294986 h 4157"/>
              <a:gd name="T12" fmla="*/ 1394650 w 4155"/>
              <a:gd name="T13" fmla="*/ 696469 h 4157"/>
              <a:gd name="T14" fmla="*/ 1031501 w 4155"/>
              <a:gd name="T15" fmla="*/ 0 h 4157"/>
              <a:gd name="T16" fmla="*/ 0 w 4155"/>
              <a:gd name="T17" fmla="*/ 0 h 41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55" h="4157">
                <a:moveTo>
                  <a:pt x="0" y="0"/>
                </a:moveTo>
                <a:lnTo>
                  <a:pt x="0" y="0"/>
                </a:lnTo>
                <a:cubicBezTo>
                  <a:pt x="0" y="2867"/>
                  <a:pt x="0" y="2867"/>
                  <a:pt x="0" y="2867"/>
                </a:cubicBezTo>
                <a:cubicBezTo>
                  <a:pt x="1942" y="3867"/>
                  <a:pt x="1942" y="3867"/>
                  <a:pt x="1942" y="3867"/>
                </a:cubicBezTo>
                <a:cubicBezTo>
                  <a:pt x="2493" y="4156"/>
                  <a:pt x="3172" y="4063"/>
                  <a:pt x="3620" y="3622"/>
                </a:cubicBezTo>
                <a:cubicBezTo>
                  <a:pt x="3620" y="3613"/>
                  <a:pt x="3629" y="3605"/>
                  <a:pt x="3637" y="3596"/>
                </a:cubicBezTo>
                <a:cubicBezTo>
                  <a:pt x="4061" y="3155"/>
                  <a:pt x="4154" y="2485"/>
                  <a:pt x="3875" y="1934"/>
                </a:cubicBezTo>
                <a:cubicBezTo>
                  <a:pt x="2866" y="0"/>
                  <a:pt x="2866" y="0"/>
                  <a:pt x="2866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200">
            <a:extLst>
              <a:ext uri="{FF2B5EF4-FFF2-40B4-BE49-F238E27FC236}">
                <a16:creationId xmlns:a16="http://schemas.microsoft.com/office/drawing/2014/main" id="{00667C4B-1941-8C42-98DD-6C8C4752F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16" y="2089413"/>
            <a:ext cx="4681616" cy="4686584"/>
          </a:xfrm>
          <a:custGeom>
            <a:avLst/>
            <a:gdLst>
              <a:gd name="T0" fmla="*/ 0 w 4155"/>
              <a:gd name="T1" fmla="*/ 1496652 h 4157"/>
              <a:gd name="T2" fmla="*/ 0 w 4155"/>
              <a:gd name="T3" fmla="*/ 1496652 h 4157"/>
              <a:gd name="T4" fmla="*/ 0 w 4155"/>
              <a:gd name="T5" fmla="*/ 464193 h 4157"/>
              <a:gd name="T6" fmla="*/ 698945 w 4155"/>
              <a:gd name="T7" fmla="*/ 104074 h 4157"/>
              <a:gd name="T8" fmla="*/ 1302873 w 4155"/>
              <a:gd name="T9" fmla="*/ 192663 h 4157"/>
              <a:gd name="T10" fmla="*/ 1308992 w 4155"/>
              <a:gd name="T11" fmla="*/ 201666 h 4157"/>
              <a:gd name="T12" fmla="*/ 1394650 w 4155"/>
              <a:gd name="T13" fmla="*/ 797302 h 4157"/>
              <a:gd name="T14" fmla="*/ 1031501 w 4155"/>
              <a:gd name="T15" fmla="*/ 1496652 h 4157"/>
              <a:gd name="T16" fmla="*/ 0 w 4155"/>
              <a:gd name="T17" fmla="*/ 1496652 h 41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55" h="4157">
                <a:moveTo>
                  <a:pt x="0" y="4156"/>
                </a:moveTo>
                <a:lnTo>
                  <a:pt x="0" y="4156"/>
                </a:lnTo>
                <a:cubicBezTo>
                  <a:pt x="0" y="1289"/>
                  <a:pt x="0" y="1289"/>
                  <a:pt x="0" y="1289"/>
                </a:cubicBezTo>
                <a:cubicBezTo>
                  <a:pt x="1942" y="289"/>
                  <a:pt x="1942" y="289"/>
                  <a:pt x="1942" y="289"/>
                </a:cubicBezTo>
                <a:cubicBezTo>
                  <a:pt x="2493" y="0"/>
                  <a:pt x="3172" y="94"/>
                  <a:pt x="3620" y="535"/>
                </a:cubicBezTo>
                <a:cubicBezTo>
                  <a:pt x="3620" y="543"/>
                  <a:pt x="3629" y="552"/>
                  <a:pt x="3637" y="560"/>
                </a:cubicBezTo>
                <a:cubicBezTo>
                  <a:pt x="4061" y="1001"/>
                  <a:pt x="4154" y="1671"/>
                  <a:pt x="3875" y="2214"/>
                </a:cubicBezTo>
                <a:cubicBezTo>
                  <a:pt x="2866" y="4156"/>
                  <a:pt x="2866" y="4156"/>
                  <a:pt x="2866" y="4156"/>
                </a:cubicBezTo>
                <a:lnTo>
                  <a:pt x="0" y="415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395" name="Freeform 201">
            <a:extLst>
              <a:ext uri="{FF2B5EF4-FFF2-40B4-BE49-F238E27FC236}">
                <a16:creationId xmlns:a16="http://schemas.microsoft.com/office/drawing/2014/main" id="{6DD02F1E-0E92-C44F-8553-1A49B2A18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066" y="6984731"/>
            <a:ext cx="4696524" cy="4686587"/>
          </a:xfrm>
          <a:custGeom>
            <a:avLst/>
            <a:gdLst>
              <a:gd name="T0" fmla="*/ 1499827 w 4165"/>
              <a:gd name="T1" fmla="*/ 0 h 4157"/>
              <a:gd name="T2" fmla="*/ 1499827 w 4165"/>
              <a:gd name="T3" fmla="*/ 0 h 4157"/>
              <a:gd name="T4" fmla="*/ 464284 w 4165"/>
              <a:gd name="T5" fmla="*/ 0 h 4157"/>
              <a:gd name="T6" fmla="*/ 103734 w 4165"/>
              <a:gd name="T7" fmla="*/ 696469 h 4157"/>
              <a:gd name="T8" fmla="*/ 192341 w 4165"/>
              <a:gd name="T9" fmla="*/ 1301108 h 4157"/>
              <a:gd name="T10" fmla="*/ 201706 w 4165"/>
              <a:gd name="T11" fmla="*/ 1310472 h 4157"/>
              <a:gd name="T12" fmla="*/ 800340 w 4165"/>
              <a:gd name="T13" fmla="*/ 1392579 h 4157"/>
              <a:gd name="T14" fmla="*/ 1499827 w 4165"/>
              <a:gd name="T15" fmla="*/ 1032460 h 4157"/>
              <a:gd name="T16" fmla="*/ 1499827 w 4165"/>
              <a:gd name="T17" fmla="*/ 0 h 41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65" h="4157">
                <a:moveTo>
                  <a:pt x="4164" y="0"/>
                </a:moveTo>
                <a:lnTo>
                  <a:pt x="4164" y="0"/>
                </a:lnTo>
                <a:cubicBezTo>
                  <a:pt x="1289" y="0"/>
                  <a:pt x="1289" y="0"/>
                  <a:pt x="1289" y="0"/>
                </a:cubicBezTo>
                <a:cubicBezTo>
                  <a:pt x="288" y="1934"/>
                  <a:pt x="288" y="1934"/>
                  <a:pt x="288" y="1934"/>
                </a:cubicBezTo>
                <a:cubicBezTo>
                  <a:pt x="0" y="2494"/>
                  <a:pt x="94" y="3172"/>
                  <a:pt x="534" y="3613"/>
                </a:cubicBezTo>
                <a:cubicBezTo>
                  <a:pt x="543" y="3622"/>
                  <a:pt x="551" y="3630"/>
                  <a:pt x="560" y="3639"/>
                </a:cubicBezTo>
                <a:cubicBezTo>
                  <a:pt x="1001" y="4063"/>
                  <a:pt x="1671" y="4156"/>
                  <a:pt x="2222" y="3867"/>
                </a:cubicBezTo>
                <a:cubicBezTo>
                  <a:pt x="4164" y="2867"/>
                  <a:pt x="4164" y="2867"/>
                  <a:pt x="4164" y="2867"/>
                </a:cubicBezTo>
                <a:lnTo>
                  <a:pt x="416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202">
            <a:extLst>
              <a:ext uri="{FF2B5EF4-FFF2-40B4-BE49-F238E27FC236}">
                <a16:creationId xmlns:a16="http://schemas.microsoft.com/office/drawing/2014/main" id="{11180765-EBA8-D84E-8AA2-B1B5BE50F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946" y="3928264"/>
            <a:ext cx="5909175" cy="5909172"/>
          </a:xfrm>
          <a:custGeom>
            <a:avLst/>
            <a:gdLst>
              <a:gd name="T0" fmla="*/ 1551224 w 5242"/>
              <a:gd name="T1" fmla="*/ 336018 h 5241"/>
              <a:gd name="T2" fmla="*/ 1551224 w 5242"/>
              <a:gd name="T3" fmla="*/ 336018 h 5241"/>
              <a:gd name="T4" fmla="*/ 1551224 w 5242"/>
              <a:gd name="T5" fmla="*/ 1551159 h 5241"/>
              <a:gd name="T6" fmla="*/ 335954 w 5242"/>
              <a:gd name="T7" fmla="*/ 1551159 h 5241"/>
              <a:gd name="T8" fmla="*/ 335954 w 5242"/>
              <a:gd name="T9" fmla="*/ 336018 h 5241"/>
              <a:gd name="T10" fmla="*/ 1551224 w 5242"/>
              <a:gd name="T11" fmla="*/ 336018 h 5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42" h="5241">
                <a:moveTo>
                  <a:pt x="4308" y="933"/>
                </a:moveTo>
                <a:lnTo>
                  <a:pt x="4308" y="933"/>
                </a:lnTo>
                <a:cubicBezTo>
                  <a:pt x="5241" y="1865"/>
                  <a:pt x="5241" y="3374"/>
                  <a:pt x="4308" y="4307"/>
                </a:cubicBezTo>
                <a:cubicBezTo>
                  <a:pt x="3375" y="5240"/>
                  <a:pt x="1866" y="5240"/>
                  <a:pt x="933" y="4307"/>
                </a:cubicBezTo>
                <a:cubicBezTo>
                  <a:pt x="0" y="3374"/>
                  <a:pt x="0" y="1865"/>
                  <a:pt x="933" y="933"/>
                </a:cubicBezTo>
                <a:cubicBezTo>
                  <a:pt x="1866" y="0"/>
                  <a:pt x="3375" y="0"/>
                  <a:pt x="4308" y="9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266">
            <a:extLst>
              <a:ext uri="{FF2B5EF4-FFF2-40B4-BE49-F238E27FC236}">
                <a16:creationId xmlns:a16="http://schemas.microsoft.com/office/drawing/2014/main" id="{D25F698E-7753-1E4C-AE66-AFDFA1070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7458" y="5339707"/>
            <a:ext cx="1336893" cy="1336893"/>
          </a:xfrm>
          <a:custGeom>
            <a:avLst/>
            <a:gdLst>
              <a:gd name="T0" fmla="*/ 426677 w 1187"/>
              <a:gd name="T1" fmla="*/ 213519 h 1188"/>
              <a:gd name="T2" fmla="*/ 426677 w 1187"/>
              <a:gd name="T3" fmla="*/ 213519 h 1188"/>
              <a:gd name="T4" fmla="*/ 213698 w 1187"/>
              <a:gd name="T5" fmla="*/ 426678 h 1188"/>
              <a:gd name="T6" fmla="*/ 0 w 1187"/>
              <a:gd name="T7" fmla="*/ 213519 h 1188"/>
              <a:gd name="T8" fmla="*/ 213698 w 1187"/>
              <a:gd name="T9" fmla="*/ 0 h 1188"/>
              <a:gd name="T10" fmla="*/ 426677 w 1187"/>
              <a:gd name="T11" fmla="*/ 213519 h 11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7" h="1188">
                <a:moveTo>
                  <a:pt x="1186" y="594"/>
                </a:moveTo>
                <a:lnTo>
                  <a:pt x="1186" y="594"/>
                </a:lnTo>
                <a:cubicBezTo>
                  <a:pt x="1186" y="916"/>
                  <a:pt x="915" y="1187"/>
                  <a:pt x="594" y="1187"/>
                </a:cubicBezTo>
                <a:cubicBezTo>
                  <a:pt x="263" y="1187"/>
                  <a:pt x="0" y="916"/>
                  <a:pt x="0" y="594"/>
                </a:cubicBezTo>
                <a:cubicBezTo>
                  <a:pt x="0" y="263"/>
                  <a:pt x="263" y="0"/>
                  <a:pt x="594" y="0"/>
                </a:cubicBezTo>
                <a:cubicBezTo>
                  <a:pt x="915" y="0"/>
                  <a:pt x="1186" y="263"/>
                  <a:pt x="1186" y="59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267">
            <a:extLst>
              <a:ext uri="{FF2B5EF4-FFF2-40B4-BE49-F238E27FC236}">
                <a16:creationId xmlns:a16="http://schemas.microsoft.com/office/drawing/2014/main" id="{856416BE-F35B-EE4D-B461-F16E7E6D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3488" y="2407484"/>
            <a:ext cx="1336893" cy="1336893"/>
          </a:xfrm>
          <a:custGeom>
            <a:avLst/>
            <a:gdLst>
              <a:gd name="T0" fmla="*/ 426678 w 1188"/>
              <a:gd name="T1" fmla="*/ 213159 h 1188"/>
              <a:gd name="T2" fmla="*/ 426678 w 1188"/>
              <a:gd name="T3" fmla="*/ 213159 h 1188"/>
              <a:gd name="T4" fmla="*/ 213519 w 1188"/>
              <a:gd name="T5" fmla="*/ 426678 h 1188"/>
              <a:gd name="T6" fmla="*/ 0 w 1188"/>
              <a:gd name="T7" fmla="*/ 213159 h 1188"/>
              <a:gd name="T8" fmla="*/ 213519 w 1188"/>
              <a:gd name="T9" fmla="*/ 0 h 1188"/>
              <a:gd name="T10" fmla="*/ 426678 w 1188"/>
              <a:gd name="T11" fmla="*/ 213159 h 11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8" h="1188">
                <a:moveTo>
                  <a:pt x="1187" y="593"/>
                </a:moveTo>
                <a:lnTo>
                  <a:pt x="1187" y="593"/>
                </a:lnTo>
                <a:cubicBezTo>
                  <a:pt x="1187" y="915"/>
                  <a:pt x="924" y="1187"/>
                  <a:pt x="594" y="1187"/>
                </a:cubicBezTo>
                <a:cubicBezTo>
                  <a:pt x="271" y="1187"/>
                  <a:pt x="0" y="915"/>
                  <a:pt x="0" y="593"/>
                </a:cubicBezTo>
                <a:cubicBezTo>
                  <a:pt x="0" y="262"/>
                  <a:pt x="271" y="0"/>
                  <a:pt x="594" y="0"/>
                </a:cubicBezTo>
                <a:cubicBezTo>
                  <a:pt x="924" y="0"/>
                  <a:pt x="1187" y="262"/>
                  <a:pt x="1187" y="5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268">
            <a:extLst>
              <a:ext uri="{FF2B5EF4-FFF2-40B4-BE49-F238E27FC236}">
                <a16:creationId xmlns:a16="http://schemas.microsoft.com/office/drawing/2014/main" id="{65E4EA52-B398-6544-A85F-2DD01AE0C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7458" y="7099040"/>
            <a:ext cx="1336893" cy="1336893"/>
          </a:xfrm>
          <a:custGeom>
            <a:avLst/>
            <a:gdLst>
              <a:gd name="T0" fmla="*/ 426677 w 1187"/>
              <a:gd name="T1" fmla="*/ 213519 h 1188"/>
              <a:gd name="T2" fmla="*/ 426677 w 1187"/>
              <a:gd name="T3" fmla="*/ 213519 h 1188"/>
              <a:gd name="T4" fmla="*/ 213698 w 1187"/>
              <a:gd name="T5" fmla="*/ 0 h 1188"/>
              <a:gd name="T6" fmla="*/ 0 w 1187"/>
              <a:gd name="T7" fmla="*/ 213519 h 1188"/>
              <a:gd name="T8" fmla="*/ 213698 w 1187"/>
              <a:gd name="T9" fmla="*/ 426678 h 1188"/>
              <a:gd name="T10" fmla="*/ 426677 w 1187"/>
              <a:gd name="T11" fmla="*/ 213519 h 11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7" h="1188">
                <a:moveTo>
                  <a:pt x="1186" y="594"/>
                </a:moveTo>
                <a:lnTo>
                  <a:pt x="1186" y="594"/>
                </a:lnTo>
                <a:cubicBezTo>
                  <a:pt x="1186" y="272"/>
                  <a:pt x="915" y="0"/>
                  <a:pt x="594" y="0"/>
                </a:cubicBezTo>
                <a:cubicBezTo>
                  <a:pt x="263" y="0"/>
                  <a:pt x="0" y="272"/>
                  <a:pt x="0" y="594"/>
                </a:cubicBezTo>
                <a:cubicBezTo>
                  <a:pt x="0" y="925"/>
                  <a:pt x="263" y="1187"/>
                  <a:pt x="594" y="1187"/>
                </a:cubicBezTo>
                <a:cubicBezTo>
                  <a:pt x="915" y="1187"/>
                  <a:pt x="1186" y="925"/>
                  <a:pt x="1186" y="59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269">
            <a:extLst>
              <a:ext uri="{FF2B5EF4-FFF2-40B4-BE49-F238E27FC236}">
                <a16:creationId xmlns:a16="http://schemas.microsoft.com/office/drawing/2014/main" id="{91E8E723-48EB-9F4B-94C5-A33249F54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3488" y="10031262"/>
            <a:ext cx="1336893" cy="1336893"/>
          </a:xfrm>
          <a:custGeom>
            <a:avLst/>
            <a:gdLst>
              <a:gd name="T0" fmla="*/ 426678 w 1188"/>
              <a:gd name="T1" fmla="*/ 213159 h 1188"/>
              <a:gd name="T2" fmla="*/ 426678 w 1188"/>
              <a:gd name="T3" fmla="*/ 213159 h 1188"/>
              <a:gd name="T4" fmla="*/ 213519 w 1188"/>
              <a:gd name="T5" fmla="*/ 0 h 1188"/>
              <a:gd name="T6" fmla="*/ 0 w 1188"/>
              <a:gd name="T7" fmla="*/ 213159 h 1188"/>
              <a:gd name="T8" fmla="*/ 213519 w 1188"/>
              <a:gd name="T9" fmla="*/ 426678 h 1188"/>
              <a:gd name="T10" fmla="*/ 426678 w 1188"/>
              <a:gd name="T11" fmla="*/ 213159 h 11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8" h="1188">
                <a:moveTo>
                  <a:pt x="1187" y="593"/>
                </a:moveTo>
                <a:lnTo>
                  <a:pt x="1187" y="593"/>
                </a:lnTo>
                <a:cubicBezTo>
                  <a:pt x="1187" y="271"/>
                  <a:pt x="924" y="0"/>
                  <a:pt x="594" y="0"/>
                </a:cubicBezTo>
                <a:cubicBezTo>
                  <a:pt x="271" y="0"/>
                  <a:pt x="0" y="271"/>
                  <a:pt x="0" y="593"/>
                </a:cubicBezTo>
                <a:cubicBezTo>
                  <a:pt x="0" y="924"/>
                  <a:pt x="271" y="1187"/>
                  <a:pt x="594" y="1187"/>
                </a:cubicBezTo>
                <a:cubicBezTo>
                  <a:pt x="924" y="1187"/>
                  <a:pt x="1187" y="924"/>
                  <a:pt x="1187" y="5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270">
            <a:extLst>
              <a:ext uri="{FF2B5EF4-FFF2-40B4-BE49-F238E27FC236}">
                <a16:creationId xmlns:a16="http://schemas.microsoft.com/office/drawing/2014/main" id="{56BDB7A6-C4C8-424D-8EAB-A04C6290A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865" y="5339707"/>
            <a:ext cx="1341864" cy="1336893"/>
          </a:xfrm>
          <a:custGeom>
            <a:avLst/>
            <a:gdLst>
              <a:gd name="T0" fmla="*/ 0 w 1189"/>
              <a:gd name="T1" fmla="*/ 213519 h 1188"/>
              <a:gd name="T2" fmla="*/ 0 w 1189"/>
              <a:gd name="T3" fmla="*/ 213519 h 1188"/>
              <a:gd name="T4" fmla="*/ 214132 w 1189"/>
              <a:gd name="T5" fmla="*/ 426678 h 1188"/>
              <a:gd name="T6" fmla="*/ 428265 w 1189"/>
              <a:gd name="T7" fmla="*/ 213519 h 1188"/>
              <a:gd name="T8" fmla="*/ 214132 w 1189"/>
              <a:gd name="T9" fmla="*/ 0 h 1188"/>
              <a:gd name="T10" fmla="*/ 0 w 1189"/>
              <a:gd name="T11" fmla="*/ 213519 h 11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9" h="1188">
                <a:moveTo>
                  <a:pt x="0" y="594"/>
                </a:moveTo>
                <a:lnTo>
                  <a:pt x="0" y="594"/>
                </a:lnTo>
                <a:cubicBezTo>
                  <a:pt x="0" y="916"/>
                  <a:pt x="272" y="1187"/>
                  <a:pt x="594" y="1187"/>
                </a:cubicBezTo>
                <a:cubicBezTo>
                  <a:pt x="925" y="1187"/>
                  <a:pt x="1188" y="916"/>
                  <a:pt x="1188" y="594"/>
                </a:cubicBezTo>
                <a:cubicBezTo>
                  <a:pt x="1188" y="263"/>
                  <a:pt x="925" y="0"/>
                  <a:pt x="594" y="0"/>
                </a:cubicBezTo>
                <a:cubicBezTo>
                  <a:pt x="272" y="0"/>
                  <a:pt x="0" y="263"/>
                  <a:pt x="0" y="59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271">
            <a:extLst>
              <a:ext uri="{FF2B5EF4-FFF2-40B4-BE49-F238E27FC236}">
                <a16:creationId xmlns:a16="http://schemas.microsoft.com/office/drawing/2014/main" id="{F06BC40F-CF05-2A49-B8AF-55F0F8958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806" y="2407484"/>
            <a:ext cx="1336893" cy="1336893"/>
          </a:xfrm>
          <a:custGeom>
            <a:avLst/>
            <a:gdLst>
              <a:gd name="T0" fmla="*/ 0 w 1188"/>
              <a:gd name="T1" fmla="*/ 213159 h 1188"/>
              <a:gd name="T2" fmla="*/ 0 w 1188"/>
              <a:gd name="T3" fmla="*/ 213159 h 1188"/>
              <a:gd name="T4" fmla="*/ 213159 w 1188"/>
              <a:gd name="T5" fmla="*/ 426678 h 1188"/>
              <a:gd name="T6" fmla="*/ 426678 w 1188"/>
              <a:gd name="T7" fmla="*/ 213159 h 1188"/>
              <a:gd name="T8" fmla="*/ 213159 w 1188"/>
              <a:gd name="T9" fmla="*/ 0 h 1188"/>
              <a:gd name="T10" fmla="*/ 0 w 1188"/>
              <a:gd name="T11" fmla="*/ 213159 h 11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8" h="1188">
                <a:moveTo>
                  <a:pt x="0" y="593"/>
                </a:moveTo>
                <a:lnTo>
                  <a:pt x="0" y="593"/>
                </a:lnTo>
                <a:cubicBezTo>
                  <a:pt x="0" y="915"/>
                  <a:pt x="262" y="1187"/>
                  <a:pt x="593" y="1187"/>
                </a:cubicBezTo>
                <a:cubicBezTo>
                  <a:pt x="915" y="1187"/>
                  <a:pt x="1187" y="915"/>
                  <a:pt x="1187" y="593"/>
                </a:cubicBezTo>
                <a:cubicBezTo>
                  <a:pt x="1187" y="262"/>
                  <a:pt x="915" y="0"/>
                  <a:pt x="593" y="0"/>
                </a:cubicBezTo>
                <a:cubicBezTo>
                  <a:pt x="262" y="0"/>
                  <a:pt x="0" y="262"/>
                  <a:pt x="0" y="5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272">
            <a:extLst>
              <a:ext uri="{FF2B5EF4-FFF2-40B4-BE49-F238E27FC236}">
                <a16:creationId xmlns:a16="http://schemas.microsoft.com/office/drawing/2014/main" id="{CD70D81E-7241-BC48-9F84-D05B8967A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865" y="7099040"/>
            <a:ext cx="1341864" cy="1336893"/>
          </a:xfrm>
          <a:custGeom>
            <a:avLst/>
            <a:gdLst>
              <a:gd name="T0" fmla="*/ 0 w 1189"/>
              <a:gd name="T1" fmla="*/ 213519 h 1188"/>
              <a:gd name="T2" fmla="*/ 0 w 1189"/>
              <a:gd name="T3" fmla="*/ 213519 h 1188"/>
              <a:gd name="T4" fmla="*/ 214132 w 1189"/>
              <a:gd name="T5" fmla="*/ 0 h 1188"/>
              <a:gd name="T6" fmla="*/ 428265 w 1189"/>
              <a:gd name="T7" fmla="*/ 213519 h 1188"/>
              <a:gd name="T8" fmla="*/ 214132 w 1189"/>
              <a:gd name="T9" fmla="*/ 426678 h 1188"/>
              <a:gd name="T10" fmla="*/ 0 w 1189"/>
              <a:gd name="T11" fmla="*/ 213519 h 11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9" h="1188">
                <a:moveTo>
                  <a:pt x="0" y="594"/>
                </a:moveTo>
                <a:lnTo>
                  <a:pt x="0" y="594"/>
                </a:lnTo>
                <a:cubicBezTo>
                  <a:pt x="0" y="272"/>
                  <a:pt x="272" y="0"/>
                  <a:pt x="594" y="0"/>
                </a:cubicBezTo>
                <a:cubicBezTo>
                  <a:pt x="925" y="0"/>
                  <a:pt x="1188" y="272"/>
                  <a:pt x="1188" y="594"/>
                </a:cubicBezTo>
                <a:cubicBezTo>
                  <a:pt x="1188" y="925"/>
                  <a:pt x="925" y="1187"/>
                  <a:pt x="594" y="1187"/>
                </a:cubicBezTo>
                <a:cubicBezTo>
                  <a:pt x="272" y="1187"/>
                  <a:pt x="0" y="925"/>
                  <a:pt x="0" y="59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273">
            <a:extLst>
              <a:ext uri="{FF2B5EF4-FFF2-40B4-BE49-F238E27FC236}">
                <a16:creationId xmlns:a16="http://schemas.microsoft.com/office/drawing/2014/main" id="{ADFECB22-EA87-4748-8306-8D64E1CA6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806" y="10031262"/>
            <a:ext cx="1336893" cy="1336893"/>
          </a:xfrm>
          <a:custGeom>
            <a:avLst/>
            <a:gdLst>
              <a:gd name="T0" fmla="*/ 0 w 1188"/>
              <a:gd name="T1" fmla="*/ 213159 h 1188"/>
              <a:gd name="T2" fmla="*/ 0 w 1188"/>
              <a:gd name="T3" fmla="*/ 213159 h 1188"/>
              <a:gd name="T4" fmla="*/ 213159 w 1188"/>
              <a:gd name="T5" fmla="*/ 0 h 1188"/>
              <a:gd name="T6" fmla="*/ 426678 w 1188"/>
              <a:gd name="T7" fmla="*/ 213159 h 1188"/>
              <a:gd name="T8" fmla="*/ 213159 w 1188"/>
              <a:gd name="T9" fmla="*/ 426678 h 1188"/>
              <a:gd name="T10" fmla="*/ 0 w 1188"/>
              <a:gd name="T11" fmla="*/ 213159 h 11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8" h="1188">
                <a:moveTo>
                  <a:pt x="0" y="593"/>
                </a:moveTo>
                <a:lnTo>
                  <a:pt x="0" y="593"/>
                </a:lnTo>
                <a:cubicBezTo>
                  <a:pt x="0" y="271"/>
                  <a:pt x="262" y="0"/>
                  <a:pt x="593" y="0"/>
                </a:cubicBezTo>
                <a:cubicBezTo>
                  <a:pt x="915" y="0"/>
                  <a:pt x="1187" y="271"/>
                  <a:pt x="1187" y="593"/>
                </a:cubicBezTo>
                <a:cubicBezTo>
                  <a:pt x="1187" y="924"/>
                  <a:pt x="915" y="1187"/>
                  <a:pt x="593" y="1187"/>
                </a:cubicBezTo>
                <a:cubicBezTo>
                  <a:pt x="262" y="1187"/>
                  <a:pt x="0" y="924"/>
                  <a:pt x="0" y="5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274">
            <a:extLst>
              <a:ext uri="{FF2B5EF4-FFF2-40B4-BE49-F238E27FC236}">
                <a16:creationId xmlns:a16="http://schemas.microsoft.com/office/drawing/2014/main" id="{8469E048-11AE-7C4A-8690-D11B616E5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9989" y="9077047"/>
            <a:ext cx="506927" cy="496987"/>
          </a:xfrm>
          <a:custGeom>
            <a:avLst/>
            <a:gdLst>
              <a:gd name="T0" fmla="*/ 79163 w 450"/>
              <a:gd name="T1" fmla="*/ 158391 h 442"/>
              <a:gd name="T2" fmla="*/ 79163 w 450"/>
              <a:gd name="T3" fmla="*/ 158391 h 442"/>
              <a:gd name="T4" fmla="*/ 57933 w 450"/>
              <a:gd name="T5" fmla="*/ 149053 h 442"/>
              <a:gd name="T6" fmla="*/ 12234 w 450"/>
              <a:gd name="T7" fmla="*/ 103439 h 442"/>
              <a:gd name="T8" fmla="*/ 12234 w 450"/>
              <a:gd name="T9" fmla="*/ 57825 h 442"/>
              <a:gd name="T10" fmla="*/ 67289 w 450"/>
              <a:gd name="T11" fmla="*/ 2873 h 442"/>
              <a:gd name="T12" fmla="*/ 73046 w 450"/>
              <a:gd name="T13" fmla="*/ 0 h 442"/>
              <a:gd name="T14" fmla="*/ 146452 w 450"/>
              <a:gd name="T15" fmla="*/ 0 h 442"/>
              <a:gd name="T16" fmla="*/ 161565 w 450"/>
              <a:gd name="T17" fmla="*/ 15085 h 442"/>
              <a:gd name="T18" fmla="*/ 161565 w 450"/>
              <a:gd name="T19" fmla="*/ 85122 h 442"/>
              <a:gd name="T20" fmla="*/ 158687 w 450"/>
              <a:gd name="T21" fmla="*/ 91227 h 442"/>
              <a:gd name="T22" fmla="*/ 103632 w 450"/>
              <a:gd name="T23" fmla="*/ 149053 h 442"/>
              <a:gd name="T24" fmla="*/ 79163 w 450"/>
              <a:gd name="T25" fmla="*/ 158391 h 442"/>
              <a:gd name="T26" fmla="*/ 76285 w 450"/>
              <a:gd name="T27" fmla="*/ 15085 h 442"/>
              <a:gd name="T28" fmla="*/ 76285 w 450"/>
              <a:gd name="T29" fmla="*/ 15085 h 442"/>
              <a:gd name="T30" fmla="*/ 24469 w 450"/>
              <a:gd name="T31" fmla="*/ 70037 h 442"/>
              <a:gd name="T32" fmla="*/ 24469 w 450"/>
              <a:gd name="T33" fmla="*/ 91227 h 442"/>
              <a:gd name="T34" fmla="*/ 70168 w 450"/>
              <a:gd name="T35" fmla="*/ 136841 h 442"/>
              <a:gd name="T36" fmla="*/ 91398 w 450"/>
              <a:gd name="T37" fmla="*/ 136841 h 442"/>
              <a:gd name="T38" fmla="*/ 146452 w 450"/>
              <a:gd name="T39" fmla="*/ 82248 h 442"/>
              <a:gd name="T40" fmla="*/ 146452 w 450"/>
              <a:gd name="T41" fmla="*/ 15085 h 442"/>
              <a:gd name="T42" fmla="*/ 76285 w 450"/>
              <a:gd name="T43" fmla="*/ 15085 h 44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50" h="442">
                <a:moveTo>
                  <a:pt x="220" y="441"/>
                </a:moveTo>
                <a:lnTo>
                  <a:pt x="220" y="441"/>
                </a:lnTo>
                <a:cubicBezTo>
                  <a:pt x="203" y="441"/>
                  <a:pt x="178" y="432"/>
                  <a:pt x="161" y="415"/>
                </a:cubicBezTo>
                <a:cubicBezTo>
                  <a:pt x="34" y="288"/>
                  <a:pt x="34" y="288"/>
                  <a:pt x="34" y="288"/>
                </a:cubicBezTo>
                <a:cubicBezTo>
                  <a:pt x="0" y="254"/>
                  <a:pt x="0" y="195"/>
                  <a:pt x="34" y="161"/>
                </a:cubicBezTo>
                <a:cubicBezTo>
                  <a:pt x="187" y="8"/>
                  <a:pt x="187" y="8"/>
                  <a:pt x="187" y="8"/>
                </a:cubicBezTo>
                <a:cubicBezTo>
                  <a:pt x="195" y="0"/>
                  <a:pt x="203" y="0"/>
                  <a:pt x="203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32" y="0"/>
                  <a:pt x="449" y="17"/>
                  <a:pt x="449" y="42"/>
                </a:cubicBezTo>
                <a:cubicBezTo>
                  <a:pt x="449" y="237"/>
                  <a:pt x="449" y="237"/>
                  <a:pt x="449" y="237"/>
                </a:cubicBezTo>
                <a:cubicBezTo>
                  <a:pt x="449" y="246"/>
                  <a:pt x="449" y="246"/>
                  <a:pt x="441" y="254"/>
                </a:cubicBezTo>
                <a:cubicBezTo>
                  <a:pt x="288" y="415"/>
                  <a:pt x="288" y="415"/>
                  <a:pt x="288" y="415"/>
                </a:cubicBezTo>
                <a:cubicBezTo>
                  <a:pt x="271" y="432"/>
                  <a:pt x="246" y="441"/>
                  <a:pt x="220" y="441"/>
                </a:cubicBezTo>
                <a:close/>
                <a:moveTo>
                  <a:pt x="212" y="42"/>
                </a:moveTo>
                <a:lnTo>
                  <a:pt x="212" y="42"/>
                </a:lnTo>
                <a:cubicBezTo>
                  <a:pt x="68" y="195"/>
                  <a:pt x="68" y="195"/>
                  <a:pt x="68" y="195"/>
                </a:cubicBezTo>
                <a:cubicBezTo>
                  <a:pt x="51" y="212"/>
                  <a:pt x="51" y="237"/>
                  <a:pt x="68" y="254"/>
                </a:cubicBezTo>
                <a:cubicBezTo>
                  <a:pt x="195" y="381"/>
                  <a:pt x="195" y="381"/>
                  <a:pt x="195" y="381"/>
                </a:cubicBezTo>
                <a:cubicBezTo>
                  <a:pt x="212" y="398"/>
                  <a:pt x="237" y="398"/>
                  <a:pt x="254" y="381"/>
                </a:cubicBezTo>
                <a:cubicBezTo>
                  <a:pt x="407" y="229"/>
                  <a:pt x="407" y="229"/>
                  <a:pt x="407" y="229"/>
                </a:cubicBezTo>
                <a:cubicBezTo>
                  <a:pt x="407" y="42"/>
                  <a:pt x="407" y="42"/>
                  <a:pt x="407" y="42"/>
                </a:cubicBezTo>
                <a:lnTo>
                  <a:pt x="212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275">
            <a:extLst>
              <a:ext uri="{FF2B5EF4-FFF2-40B4-BE49-F238E27FC236}">
                <a16:creationId xmlns:a16="http://schemas.microsoft.com/office/drawing/2014/main" id="{C53B96ED-E48B-4940-94D6-13ED7D203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029" y="9181413"/>
            <a:ext cx="79518" cy="79518"/>
          </a:xfrm>
          <a:custGeom>
            <a:avLst/>
            <a:gdLst>
              <a:gd name="T0" fmla="*/ 22087 w 69"/>
              <a:gd name="T1" fmla="*/ 21719 h 69"/>
              <a:gd name="T2" fmla="*/ 22087 w 69"/>
              <a:gd name="T3" fmla="*/ 21719 h 69"/>
              <a:gd name="T4" fmla="*/ 3313 w 69"/>
              <a:gd name="T5" fmla="*/ 21719 h 69"/>
              <a:gd name="T6" fmla="*/ 3313 w 69"/>
              <a:gd name="T7" fmla="*/ 2945 h 69"/>
              <a:gd name="T8" fmla="*/ 22087 w 69"/>
              <a:gd name="T9" fmla="*/ 2945 h 69"/>
              <a:gd name="T10" fmla="*/ 22087 w 69"/>
              <a:gd name="T11" fmla="*/ 21719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" h="69">
                <a:moveTo>
                  <a:pt x="60" y="59"/>
                </a:moveTo>
                <a:lnTo>
                  <a:pt x="60" y="59"/>
                </a:lnTo>
                <a:cubicBezTo>
                  <a:pt x="43" y="68"/>
                  <a:pt x="26" y="68"/>
                  <a:pt x="9" y="59"/>
                </a:cubicBezTo>
                <a:cubicBezTo>
                  <a:pt x="0" y="42"/>
                  <a:pt x="0" y="26"/>
                  <a:pt x="9" y="8"/>
                </a:cubicBezTo>
                <a:cubicBezTo>
                  <a:pt x="26" y="0"/>
                  <a:pt x="43" y="0"/>
                  <a:pt x="60" y="8"/>
                </a:cubicBezTo>
                <a:cubicBezTo>
                  <a:pt x="68" y="26"/>
                  <a:pt x="68" y="42"/>
                  <a:pt x="60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276">
            <a:extLst>
              <a:ext uri="{FF2B5EF4-FFF2-40B4-BE49-F238E27FC236}">
                <a16:creationId xmlns:a16="http://schemas.microsoft.com/office/drawing/2014/main" id="{E47908C7-B3A6-7C40-8D6D-EBFE64F2C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846" y="9086987"/>
            <a:ext cx="536746" cy="328011"/>
          </a:xfrm>
          <a:custGeom>
            <a:avLst/>
            <a:gdLst>
              <a:gd name="T0" fmla="*/ 137232 w 476"/>
              <a:gd name="T1" fmla="*/ 104414 h 290"/>
              <a:gd name="T2" fmla="*/ 137232 w 476"/>
              <a:gd name="T3" fmla="*/ 104414 h 290"/>
              <a:gd name="T4" fmla="*/ 64114 w 476"/>
              <a:gd name="T5" fmla="*/ 104414 h 290"/>
              <a:gd name="T6" fmla="*/ 48626 w 476"/>
              <a:gd name="T7" fmla="*/ 88878 h 290"/>
              <a:gd name="T8" fmla="*/ 27374 w 476"/>
              <a:gd name="T9" fmla="*/ 15536 h 290"/>
              <a:gd name="T10" fmla="*/ 9005 w 476"/>
              <a:gd name="T11" fmla="*/ 15536 h 290"/>
              <a:gd name="T12" fmla="*/ 0 w 476"/>
              <a:gd name="T13" fmla="*/ 6142 h 290"/>
              <a:gd name="T14" fmla="*/ 9005 w 476"/>
              <a:gd name="T15" fmla="*/ 0 h 290"/>
              <a:gd name="T16" fmla="*/ 33498 w 476"/>
              <a:gd name="T17" fmla="*/ 0 h 290"/>
              <a:gd name="T18" fmla="*/ 39621 w 476"/>
              <a:gd name="T19" fmla="*/ 3252 h 290"/>
              <a:gd name="T20" fmla="*/ 64114 w 476"/>
              <a:gd name="T21" fmla="*/ 85988 h 290"/>
              <a:gd name="T22" fmla="*/ 64114 w 476"/>
              <a:gd name="T23" fmla="*/ 88878 h 290"/>
              <a:gd name="T24" fmla="*/ 137232 w 476"/>
              <a:gd name="T25" fmla="*/ 88878 h 290"/>
              <a:gd name="T26" fmla="*/ 137232 w 476"/>
              <a:gd name="T27" fmla="*/ 85988 h 290"/>
              <a:gd name="T28" fmla="*/ 149478 w 476"/>
              <a:gd name="T29" fmla="*/ 40104 h 290"/>
              <a:gd name="T30" fmla="*/ 88246 w 476"/>
              <a:gd name="T31" fmla="*/ 40104 h 290"/>
              <a:gd name="T32" fmla="*/ 79242 w 476"/>
              <a:gd name="T33" fmla="*/ 30710 h 290"/>
              <a:gd name="T34" fmla="*/ 88246 w 476"/>
              <a:gd name="T35" fmla="*/ 21678 h 290"/>
              <a:gd name="T36" fmla="*/ 161725 w 476"/>
              <a:gd name="T37" fmla="*/ 21678 h 290"/>
              <a:gd name="T38" fmla="*/ 167848 w 476"/>
              <a:gd name="T39" fmla="*/ 27458 h 290"/>
              <a:gd name="T40" fmla="*/ 167848 w 476"/>
              <a:gd name="T41" fmla="*/ 33600 h 290"/>
              <a:gd name="T42" fmla="*/ 152720 w 476"/>
              <a:gd name="T43" fmla="*/ 88878 h 290"/>
              <a:gd name="T44" fmla="*/ 137232 w 476"/>
              <a:gd name="T45" fmla="*/ 104414 h 29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76" h="290">
                <a:moveTo>
                  <a:pt x="381" y="289"/>
                </a:moveTo>
                <a:lnTo>
                  <a:pt x="381" y="289"/>
                </a:lnTo>
                <a:cubicBezTo>
                  <a:pt x="178" y="289"/>
                  <a:pt x="178" y="289"/>
                  <a:pt x="178" y="289"/>
                </a:cubicBezTo>
                <a:cubicBezTo>
                  <a:pt x="152" y="289"/>
                  <a:pt x="135" y="271"/>
                  <a:pt x="135" y="246"/>
                </a:cubicBezTo>
                <a:cubicBezTo>
                  <a:pt x="76" y="43"/>
                  <a:pt x="76" y="43"/>
                  <a:pt x="76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8" y="43"/>
                  <a:pt x="0" y="34"/>
                  <a:pt x="0" y="17"/>
                </a:cubicBezTo>
                <a:cubicBezTo>
                  <a:pt x="0" y="9"/>
                  <a:pt x="8" y="0"/>
                  <a:pt x="25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101" y="0"/>
                  <a:pt x="110" y="0"/>
                  <a:pt x="110" y="9"/>
                </a:cubicBezTo>
                <a:cubicBezTo>
                  <a:pt x="178" y="238"/>
                  <a:pt x="178" y="238"/>
                  <a:pt x="178" y="238"/>
                </a:cubicBezTo>
                <a:cubicBezTo>
                  <a:pt x="178" y="238"/>
                  <a:pt x="178" y="238"/>
                  <a:pt x="178" y="246"/>
                </a:cubicBezTo>
                <a:cubicBezTo>
                  <a:pt x="381" y="246"/>
                  <a:pt x="381" y="246"/>
                  <a:pt x="381" y="246"/>
                </a:cubicBezTo>
                <a:cubicBezTo>
                  <a:pt x="381" y="238"/>
                  <a:pt x="381" y="238"/>
                  <a:pt x="381" y="238"/>
                </a:cubicBezTo>
                <a:cubicBezTo>
                  <a:pt x="415" y="111"/>
                  <a:pt x="415" y="111"/>
                  <a:pt x="415" y="111"/>
                </a:cubicBezTo>
                <a:cubicBezTo>
                  <a:pt x="245" y="111"/>
                  <a:pt x="245" y="111"/>
                  <a:pt x="245" y="111"/>
                </a:cubicBezTo>
                <a:cubicBezTo>
                  <a:pt x="237" y="111"/>
                  <a:pt x="220" y="102"/>
                  <a:pt x="220" y="85"/>
                </a:cubicBezTo>
                <a:cubicBezTo>
                  <a:pt x="220" y="76"/>
                  <a:pt x="237" y="60"/>
                  <a:pt x="245" y="60"/>
                </a:cubicBezTo>
                <a:cubicBezTo>
                  <a:pt x="449" y="60"/>
                  <a:pt x="449" y="60"/>
                  <a:pt x="449" y="60"/>
                </a:cubicBezTo>
                <a:cubicBezTo>
                  <a:pt x="457" y="60"/>
                  <a:pt x="457" y="68"/>
                  <a:pt x="466" y="76"/>
                </a:cubicBezTo>
                <a:cubicBezTo>
                  <a:pt x="466" y="76"/>
                  <a:pt x="475" y="85"/>
                  <a:pt x="466" y="93"/>
                </a:cubicBezTo>
                <a:cubicBezTo>
                  <a:pt x="424" y="246"/>
                  <a:pt x="424" y="246"/>
                  <a:pt x="424" y="246"/>
                </a:cubicBezTo>
                <a:cubicBezTo>
                  <a:pt x="424" y="271"/>
                  <a:pt x="407" y="289"/>
                  <a:pt x="381" y="2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277">
            <a:extLst>
              <a:ext uri="{FF2B5EF4-FFF2-40B4-BE49-F238E27FC236}">
                <a16:creationId xmlns:a16="http://schemas.microsoft.com/office/drawing/2014/main" id="{C024D2B2-5DF0-D64B-96FF-DDAE4FA1C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123" y="9459726"/>
            <a:ext cx="104366" cy="104369"/>
          </a:xfrm>
          <a:custGeom>
            <a:avLst/>
            <a:gdLst>
              <a:gd name="T0" fmla="*/ 0 w 94"/>
              <a:gd name="T1" fmla="*/ 14896 h 94"/>
              <a:gd name="T2" fmla="*/ 0 w 94"/>
              <a:gd name="T3" fmla="*/ 14896 h 94"/>
              <a:gd name="T4" fmla="*/ 18087 w 94"/>
              <a:gd name="T5" fmla="*/ 0 h 94"/>
              <a:gd name="T6" fmla="*/ 32982 w 94"/>
              <a:gd name="T7" fmla="*/ 14896 h 94"/>
              <a:gd name="T8" fmla="*/ 18087 w 94"/>
              <a:gd name="T9" fmla="*/ 32983 h 94"/>
              <a:gd name="T10" fmla="*/ 0 w 94"/>
              <a:gd name="T11" fmla="*/ 14896 h 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" h="94">
                <a:moveTo>
                  <a:pt x="0" y="42"/>
                </a:moveTo>
                <a:lnTo>
                  <a:pt x="0" y="42"/>
                </a:lnTo>
                <a:cubicBezTo>
                  <a:pt x="0" y="17"/>
                  <a:pt x="25" y="0"/>
                  <a:pt x="51" y="0"/>
                </a:cubicBezTo>
                <a:cubicBezTo>
                  <a:pt x="68" y="0"/>
                  <a:pt x="93" y="17"/>
                  <a:pt x="93" y="42"/>
                </a:cubicBezTo>
                <a:cubicBezTo>
                  <a:pt x="93" y="68"/>
                  <a:pt x="68" y="93"/>
                  <a:pt x="51" y="93"/>
                </a:cubicBezTo>
                <a:cubicBezTo>
                  <a:pt x="25" y="93"/>
                  <a:pt x="0" y="68"/>
                  <a:pt x="0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278">
            <a:extLst>
              <a:ext uri="{FF2B5EF4-FFF2-40B4-BE49-F238E27FC236}">
                <a16:creationId xmlns:a16="http://schemas.microsoft.com/office/drawing/2014/main" id="{CE4CD1B7-7DB5-E747-A89A-06F121714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435" y="9459726"/>
            <a:ext cx="104366" cy="104369"/>
          </a:xfrm>
          <a:custGeom>
            <a:avLst/>
            <a:gdLst>
              <a:gd name="T0" fmla="*/ 0 w 94"/>
              <a:gd name="T1" fmla="*/ 14896 h 94"/>
              <a:gd name="T2" fmla="*/ 0 w 94"/>
              <a:gd name="T3" fmla="*/ 14896 h 94"/>
              <a:gd name="T4" fmla="*/ 18087 w 94"/>
              <a:gd name="T5" fmla="*/ 0 h 94"/>
              <a:gd name="T6" fmla="*/ 32982 w 94"/>
              <a:gd name="T7" fmla="*/ 14896 h 94"/>
              <a:gd name="T8" fmla="*/ 18087 w 94"/>
              <a:gd name="T9" fmla="*/ 32983 h 94"/>
              <a:gd name="T10" fmla="*/ 0 w 94"/>
              <a:gd name="T11" fmla="*/ 14896 h 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" h="94">
                <a:moveTo>
                  <a:pt x="0" y="42"/>
                </a:moveTo>
                <a:lnTo>
                  <a:pt x="0" y="42"/>
                </a:lnTo>
                <a:cubicBezTo>
                  <a:pt x="0" y="17"/>
                  <a:pt x="25" y="0"/>
                  <a:pt x="51" y="0"/>
                </a:cubicBezTo>
                <a:cubicBezTo>
                  <a:pt x="68" y="0"/>
                  <a:pt x="93" y="17"/>
                  <a:pt x="93" y="42"/>
                </a:cubicBezTo>
                <a:cubicBezTo>
                  <a:pt x="93" y="68"/>
                  <a:pt x="68" y="93"/>
                  <a:pt x="51" y="93"/>
                </a:cubicBezTo>
                <a:cubicBezTo>
                  <a:pt x="25" y="93"/>
                  <a:pt x="0" y="68"/>
                  <a:pt x="0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279">
            <a:extLst>
              <a:ext uri="{FF2B5EF4-FFF2-40B4-BE49-F238E27FC236}">
                <a16:creationId xmlns:a16="http://schemas.microsoft.com/office/drawing/2014/main" id="{FA398B22-F255-294D-BAF4-2DEA94DB1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348" y="5772084"/>
            <a:ext cx="641111" cy="467168"/>
          </a:xfrm>
          <a:custGeom>
            <a:avLst/>
            <a:gdLst>
              <a:gd name="T0" fmla="*/ 173835 w 569"/>
              <a:gd name="T1" fmla="*/ 148866 h 416"/>
              <a:gd name="T2" fmla="*/ 173835 w 569"/>
              <a:gd name="T3" fmla="*/ 148866 h 416"/>
              <a:gd name="T4" fmla="*/ 30592 w 569"/>
              <a:gd name="T5" fmla="*/ 148866 h 416"/>
              <a:gd name="T6" fmla="*/ 0 w 569"/>
              <a:gd name="T7" fmla="*/ 118376 h 416"/>
              <a:gd name="T8" fmla="*/ 0 w 569"/>
              <a:gd name="T9" fmla="*/ 30132 h 416"/>
              <a:gd name="T10" fmla="*/ 30592 w 569"/>
              <a:gd name="T11" fmla="*/ 0 h 416"/>
              <a:gd name="T12" fmla="*/ 173835 w 569"/>
              <a:gd name="T13" fmla="*/ 0 h 416"/>
              <a:gd name="T14" fmla="*/ 204427 w 569"/>
              <a:gd name="T15" fmla="*/ 30132 h 416"/>
              <a:gd name="T16" fmla="*/ 204427 w 569"/>
              <a:gd name="T17" fmla="*/ 118376 h 416"/>
              <a:gd name="T18" fmla="*/ 173835 w 569"/>
              <a:gd name="T19" fmla="*/ 148866 h 416"/>
              <a:gd name="T20" fmla="*/ 30592 w 569"/>
              <a:gd name="T21" fmla="*/ 17936 h 416"/>
              <a:gd name="T22" fmla="*/ 30592 w 569"/>
              <a:gd name="T23" fmla="*/ 17936 h 416"/>
              <a:gd name="T24" fmla="*/ 18355 w 569"/>
              <a:gd name="T25" fmla="*/ 30132 h 416"/>
              <a:gd name="T26" fmla="*/ 18355 w 569"/>
              <a:gd name="T27" fmla="*/ 118376 h 416"/>
              <a:gd name="T28" fmla="*/ 30592 w 569"/>
              <a:gd name="T29" fmla="*/ 133442 h 416"/>
              <a:gd name="T30" fmla="*/ 173835 w 569"/>
              <a:gd name="T31" fmla="*/ 133442 h 416"/>
              <a:gd name="T32" fmla="*/ 188951 w 569"/>
              <a:gd name="T33" fmla="*/ 118376 h 416"/>
              <a:gd name="T34" fmla="*/ 188951 w 569"/>
              <a:gd name="T35" fmla="*/ 30132 h 416"/>
              <a:gd name="T36" fmla="*/ 173835 w 569"/>
              <a:gd name="T37" fmla="*/ 17936 h 416"/>
              <a:gd name="T38" fmla="*/ 30592 w 569"/>
              <a:gd name="T39" fmla="*/ 17936 h 41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69" h="416">
                <a:moveTo>
                  <a:pt x="483" y="415"/>
                </a:moveTo>
                <a:lnTo>
                  <a:pt x="483" y="415"/>
                </a:lnTo>
                <a:cubicBezTo>
                  <a:pt x="85" y="415"/>
                  <a:pt x="85" y="415"/>
                  <a:pt x="85" y="415"/>
                </a:cubicBezTo>
                <a:cubicBezTo>
                  <a:pt x="43" y="415"/>
                  <a:pt x="0" y="372"/>
                  <a:pt x="0" y="33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42"/>
                  <a:pt x="43" y="0"/>
                  <a:pt x="85" y="0"/>
                </a:cubicBezTo>
                <a:cubicBezTo>
                  <a:pt x="483" y="0"/>
                  <a:pt x="483" y="0"/>
                  <a:pt x="483" y="0"/>
                </a:cubicBezTo>
                <a:cubicBezTo>
                  <a:pt x="534" y="0"/>
                  <a:pt x="568" y="42"/>
                  <a:pt x="568" y="84"/>
                </a:cubicBezTo>
                <a:cubicBezTo>
                  <a:pt x="568" y="330"/>
                  <a:pt x="568" y="330"/>
                  <a:pt x="568" y="330"/>
                </a:cubicBezTo>
                <a:cubicBezTo>
                  <a:pt x="568" y="372"/>
                  <a:pt x="534" y="415"/>
                  <a:pt x="483" y="415"/>
                </a:cubicBezTo>
                <a:close/>
                <a:moveTo>
                  <a:pt x="85" y="50"/>
                </a:moveTo>
                <a:lnTo>
                  <a:pt x="85" y="50"/>
                </a:lnTo>
                <a:cubicBezTo>
                  <a:pt x="68" y="50"/>
                  <a:pt x="51" y="67"/>
                  <a:pt x="51" y="84"/>
                </a:cubicBezTo>
                <a:cubicBezTo>
                  <a:pt x="51" y="330"/>
                  <a:pt x="51" y="330"/>
                  <a:pt x="51" y="330"/>
                </a:cubicBezTo>
                <a:cubicBezTo>
                  <a:pt x="51" y="347"/>
                  <a:pt x="68" y="372"/>
                  <a:pt x="85" y="372"/>
                </a:cubicBezTo>
                <a:cubicBezTo>
                  <a:pt x="483" y="372"/>
                  <a:pt x="483" y="372"/>
                  <a:pt x="483" y="372"/>
                </a:cubicBezTo>
                <a:cubicBezTo>
                  <a:pt x="508" y="372"/>
                  <a:pt x="525" y="347"/>
                  <a:pt x="525" y="330"/>
                </a:cubicBezTo>
                <a:cubicBezTo>
                  <a:pt x="525" y="84"/>
                  <a:pt x="525" y="84"/>
                  <a:pt x="525" y="84"/>
                </a:cubicBezTo>
                <a:cubicBezTo>
                  <a:pt x="525" y="67"/>
                  <a:pt x="508" y="50"/>
                  <a:pt x="483" y="50"/>
                </a:cubicBezTo>
                <a:lnTo>
                  <a:pt x="85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280">
            <a:extLst>
              <a:ext uri="{FF2B5EF4-FFF2-40B4-BE49-F238E27FC236}">
                <a16:creationId xmlns:a16="http://schemas.microsoft.com/office/drawing/2014/main" id="{6D94EE9A-267C-4F4A-AE27-B939A07A5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3842" y="5916211"/>
            <a:ext cx="144125" cy="183884"/>
          </a:xfrm>
          <a:custGeom>
            <a:avLst/>
            <a:gdLst>
              <a:gd name="T0" fmla="*/ 24457 w 128"/>
              <a:gd name="T1" fmla="*/ 58374 h 162"/>
              <a:gd name="T2" fmla="*/ 24457 w 128"/>
              <a:gd name="T3" fmla="*/ 58374 h 162"/>
              <a:gd name="T4" fmla="*/ 8992 w 128"/>
              <a:gd name="T5" fmla="*/ 58374 h 162"/>
              <a:gd name="T6" fmla="*/ 2877 w 128"/>
              <a:gd name="T7" fmla="*/ 52211 h 162"/>
              <a:gd name="T8" fmla="*/ 2877 w 128"/>
              <a:gd name="T9" fmla="*/ 52211 h 162"/>
              <a:gd name="T10" fmla="*/ 8992 w 128"/>
              <a:gd name="T11" fmla="*/ 46047 h 162"/>
              <a:gd name="T12" fmla="*/ 27334 w 128"/>
              <a:gd name="T13" fmla="*/ 46047 h 162"/>
              <a:gd name="T14" fmla="*/ 33449 w 128"/>
              <a:gd name="T15" fmla="*/ 39883 h 162"/>
              <a:gd name="T16" fmla="*/ 27334 w 128"/>
              <a:gd name="T17" fmla="*/ 36620 h 162"/>
              <a:gd name="T18" fmla="*/ 21220 w 128"/>
              <a:gd name="T19" fmla="*/ 36620 h 162"/>
              <a:gd name="T20" fmla="*/ 2877 w 128"/>
              <a:gd name="T21" fmla="*/ 18491 h 162"/>
              <a:gd name="T22" fmla="*/ 21220 w 128"/>
              <a:gd name="T23" fmla="*/ 0 h 162"/>
              <a:gd name="T24" fmla="*/ 36686 w 128"/>
              <a:gd name="T25" fmla="*/ 0 h 162"/>
              <a:gd name="T26" fmla="*/ 42440 w 128"/>
              <a:gd name="T27" fmla="*/ 6164 h 162"/>
              <a:gd name="T28" fmla="*/ 42440 w 128"/>
              <a:gd name="T29" fmla="*/ 6164 h 162"/>
              <a:gd name="T30" fmla="*/ 36686 w 128"/>
              <a:gd name="T31" fmla="*/ 12328 h 162"/>
              <a:gd name="T32" fmla="*/ 21220 w 128"/>
              <a:gd name="T33" fmla="*/ 12328 h 162"/>
              <a:gd name="T34" fmla="*/ 15106 w 128"/>
              <a:gd name="T35" fmla="*/ 18491 h 162"/>
              <a:gd name="T36" fmla="*/ 21220 w 128"/>
              <a:gd name="T37" fmla="*/ 24292 h 162"/>
              <a:gd name="T38" fmla="*/ 27334 w 128"/>
              <a:gd name="T39" fmla="*/ 24292 h 162"/>
              <a:gd name="T40" fmla="*/ 45677 w 128"/>
              <a:gd name="T41" fmla="*/ 42784 h 162"/>
              <a:gd name="T42" fmla="*/ 24457 w 128"/>
              <a:gd name="T43" fmla="*/ 58374 h 16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28" h="162">
                <a:moveTo>
                  <a:pt x="68" y="161"/>
                </a:moveTo>
                <a:lnTo>
                  <a:pt x="68" y="161"/>
                </a:lnTo>
                <a:cubicBezTo>
                  <a:pt x="25" y="161"/>
                  <a:pt x="25" y="161"/>
                  <a:pt x="25" y="161"/>
                </a:cubicBezTo>
                <a:cubicBezTo>
                  <a:pt x="17" y="161"/>
                  <a:pt x="8" y="161"/>
                  <a:pt x="8" y="144"/>
                </a:cubicBezTo>
                <a:cubicBezTo>
                  <a:pt x="8" y="135"/>
                  <a:pt x="17" y="127"/>
                  <a:pt x="25" y="127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85" y="127"/>
                  <a:pt x="93" y="127"/>
                  <a:pt x="93" y="110"/>
                </a:cubicBezTo>
                <a:cubicBezTo>
                  <a:pt x="93" y="101"/>
                  <a:pt x="85" y="101"/>
                  <a:pt x="76" y="101"/>
                </a:cubicBezTo>
                <a:cubicBezTo>
                  <a:pt x="59" y="101"/>
                  <a:pt x="59" y="101"/>
                  <a:pt x="59" y="101"/>
                </a:cubicBezTo>
                <a:cubicBezTo>
                  <a:pt x="34" y="93"/>
                  <a:pt x="8" y="76"/>
                  <a:pt x="8" y="51"/>
                </a:cubicBezTo>
                <a:cubicBezTo>
                  <a:pt x="0" y="25"/>
                  <a:pt x="25" y="0"/>
                  <a:pt x="59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10" y="0"/>
                  <a:pt x="118" y="0"/>
                  <a:pt x="118" y="17"/>
                </a:cubicBezTo>
                <a:cubicBezTo>
                  <a:pt x="118" y="25"/>
                  <a:pt x="110" y="34"/>
                  <a:pt x="102" y="34"/>
                </a:cubicBezTo>
                <a:cubicBezTo>
                  <a:pt x="59" y="34"/>
                  <a:pt x="59" y="34"/>
                  <a:pt x="59" y="34"/>
                </a:cubicBezTo>
                <a:cubicBezTo>
                  <a:pt x="51" y="34"/>
                  <a:pt x="42" y="34"/>
                  <a:pt x="42" y="51"/>
                </a:cubicBezTo>
                <a:cubicBezTo>
                  <a:pt x="42" y="59"/>
                  <a:pt x="51" y="67"/>
                  <a:pt x="59" y="67"/>
                </a:cubicBezTo>
                <a:cubicBezTo>
                  <a:pt x="76" y="67"/>
                  <a:pt x="76" y="67"/>
                  <a:pt x="76" y="67"/>
                </a:cubicBezTo>
                <a:cubicBezTo>
                  <a:pt x="102" y="67"/>
                  <a:pt x="127" y="93"/>
                  <a:pt x="127" y="118"/>
                </a:cubicBezTo>
                <a:cubicBezTo>
                  <a:pt x="118" y="144"/>
                  <a:pt x="93" y="161"/>
                  <a:pt x="68" y="1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281">
            <a:extLst>
              <a:ext uri="{FF2B5EF4-FFF2-40B4-BE49-F238E27FC236}">
                <a16:creationId xmlns:a16="http://schemas.microsoft.com/office/drawing/2014/main" id="{3ADE509B-4EAC-8944-BAA3-235A1F50D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8509" y="5886392"/>
            <a:ext cx="39759" cy="49699"/>
          </a:xfrm>
          <a:custGeom>
            <a:avLst/>
            <a:gdLst>
              <a:gd name="T0" fmla="*/ 12337 w 35"/>
              <a:gd name="T1" fmla="*/ 15514 h 44"/>
              <a:gd name="T2" fmla="*/ 0 w 35"/>
              <a:gd name="T3" fmla="*/ 15514 h 44"/>
              <a:gd name="T4" fmla="*/ 0 w 35"/>
              <a:gd name="T5" fmla="*/ 0 h 44"/>
              <a:gd name="T6" fmla="*/ 12337 w 35"/>
              <a:gd name="T7" fmla="*/ 0 h 44"/>
              <a:gd name="T8" fmla="*/ 12337 w 35"/>
              <a:gd name="T9" fmla="*/ 15514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" h="44">
                <a:moveTo>
                  <a:pt x="34" y="43"/>
                </a:moveTo>
                <a:lnTo>
                  <a:pt x="0" y="43"/>
                </a:lnTo>
                <a:lnTo>
                  <a:pt x="0" y="0"/>
                </a:lnTo>
                <a:lnTo>
                  <a:pt x="34" y="0"/>
                </a:lnTo>
                <a:lnTo>
                  <a:pt x="34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282">
            <a:extLst>
              <a:ext uri="{FF2B5EF4-FFF2-40B4-BE49-F238E27FC236}">
                <a16:creationId xmlns:a16="http://schemas.microsoft.com/office/drawing/2014/main" id="{030E3EE2-13B3-384C-81EE-4ACD4135A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8509" y="6085187"/>
            <a:ext cx="39759" cy="49699"/>
          </a:xfrm>
          <a:custGeom>
            <a:avLst/>
            <a:gdLst>
              <a:gd name="T0" fmla="*/ 12337 w 35"/>
              <a:gd name="T1" fmla="*/ 15514 h 44"/>
              <a:gd name="T2" fmla="*/ 0 w 35"/>
              <a:gd name="T3" fmla="*/ 15514 h 44"/>
              <a:gd name="T4" fmla="*/ 0 w 35"/>
              <a:gd name="T5" fmla="*/ 0 h 44"/>
              <a:gd name="T6" fmla="*/ 12337 w 35"/>
              <a:gd name="T7" fmla="*/ 0 h 44"/>
              <a:gd name="T8" fmla="*/ 12337 w 35"/>
              <a:gd name="T9" fmla="*/ 15514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" h="44">
                <a:moveTo>
                  <a:pt x="34" y="43"/>
                </a:moveTo>
                <a:lnTo>
                  <a:pt x="0" y="43"/>
                </a:lnTo>
                <a:lnTo>
                  <a:pt x="0" y="0"/>
                </a:lnTo>
                <a:lnTo>
                  <a:pt x="34" y="0"/>
                </a:lnTo>
                <a:lnTo>
                  <a:pt x="34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283">
            <a:extLst>
              <a:ext uri="{FF2B5EF4-FFF2-40B4-BE49-F238E27FC236}">
                <a16:creationId xmlns:a16="http://schemas.microsoft.com/office/drawing/2014/main" id="{F91229E3-053B-804B-9816-66EAF885C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7304" y="5846633"/>
            <a:ext cx="69578" cy="59638"/>
          </a:xfrm>
          <a:custGeom>
            <a:avLst/>
            <a:gdLst>
              <a:gd name="T0" fmla="*/ 9260 w 60"/>
              <a:gd name="T1" fmla="*/ 0 h 52"/>
              <a:gd name="T2" fmla="*/ 9260 w 60"/>
              <a:gd name="T3" fmla="*/ 0 h 52"/>
              <a:gd name="T4" fmla="*/ 2963 w 60"/>
              <a:gd name="T5" fmla="*/ 6228 h 52"/>
              <a:gd name="T6" fmla="*/ 0 w 60"/>
              <a:gd name="T7" fmla="*/ 15753 h 52"/>
              <a:gd name="T8" fmla="*/ 0 w 60"/>
              <a:gd name="T9" fmla="*/ 15753 h 52"/>
              <a:gd name="T10" fmla="*/ 9260 w 60"/>
              <a:gd name="T11" fmla="*/ 15753 h 52"/>
              <a:gd name="T12" fmla="*/ 18891 w 60"/>
              <a:gd name="T13" fmla="*/ 9525 h 52"/>
              <a:gd name="T14" fmla="*/ 18891 w 60"/>
              <a:gd name="T15" fmla="*/ 3297 h 52"/>
              <a:gd name="T16" fmla="*/ 18891 w 60"/>
              <a:gd name="T17" fmla="*/ 3297 h 52"/>
              <a:gd name="T18" fmla="*/ 9260 w 60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0" h="52">
                <a:moveTo>
                  <a:pt x="25" y="0"/>
                </a:moveTo>
                <a:lnTo>
                  <a:pt x="25" y="0"/>
                </a:lnTo>
                <a:cubicBezTo>
                  <a:pt x="8" y="17"/>
                  <a:pt x="8" y="17"/>
                  <a:pt x="8" y="17"/>
                </a:cubicBezTo>
                <a:cubicBezTo>
                  <a:pt x="0" y="26"/>
                  <a:pt x="0" y="34"/>
                  <a:pt x="0" y="43"/>
                </a:cubicBezTo>
                <a:cubicBezTo>
                  <a:pt x="8" y="51"/>
                  <a:pt x="17" y="51"/>
                  <a:pt x="25" y="43"/>
                </a:cubicBezTo>
                <a:cubicBezTo>
                  <a:pt x="51" y="26"/>
                  <a:pt x="51" y="26"/>
                  <a:pt x="51" y="26"/>
                </a:cubicBezTo>
                <a:cubicBezTo>
                  <a:pt x="59" y="26"/>
                  <a:pt x="59" y="17"/>
                  <a:pt x="51" y="9"/>
                </a:cubicBezTo>
                <a:cubicBezTo>
                  <a:pt x="51" y="0"/>
                  <a:pt x="34" y="0"/>
                  <a:pt x="2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284">
            <a:extLst>
              <a:ext uri="{FF2B5EF4-FFF2-40B4-BE49-F238E27FC236}">
                <a16:creationId xmlns:a16="http://schemas.microsoft.com/office/drawing/2014/main" id="{4FBC2A13-D674-584A-80AB-F409D1A98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9895" y="6105066"/>
            <a:ext cx="69578" cy="59638"/>
          </a:xfrm>
          <a:custGeom>
            <a:avLst/>
            <a:gdLst>
              <a:gd name="T0" fmla="*/ 12388 w 61"/>
              <a:gd name="T1" fmla="*/ 0 h 52"/>
              <a:gd name="T2" fmla="*/ 12388 w 61"/>
              <a:gd name="T3" fmla="*/ 0 h 52"/>
              <a:gd name="T4" fmla="*/ 3279 w 61"/>
              <a:gd name="T5" fmla="*/ 6228 h 52"/>
              <a:gd name="T6" fmla="*/ 3279 w 61"/>
              <a:gd name="T7" fmla="*/ 15753 h 52"/>
              <a:gd name="T8" fmla="*/ 3279 w 61"/>
              <a:gd name="T9" fmla="*/ 15753 h 52"/>
              <a:gd name="T10" fmla="*/ 12388 w 61"/>
              <a:gd name="T11" fmla="*/ 15753 h 52"/>
              <a:gd name="T12" fmla="*/ 18582 w 61"/>
              <a:gd name="T13" fmla="*/ 12456 h 52"/>
              <a:gd name="T14" fmla="*/ 21861 w 61"/>
              <a:gd name="T15" fmla="*/ 3297 h 52"/>
              <a:gd name="T16" fmla="*/ 21861 w 61"/>
              <a:gd name="T17" fmla="*/ 3297 h 52"/>
              <a:gd name="T18" fmla="*/ 12388 w 61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1" h="52">
                <a:moveTo>
                  <a:pt x="34" y="0"/>
                </a:moveTo>
                <a:lnTo>
                  <a:pt x="34" y="0"/>
                </a:lnTo>
                <a:cubicBezTo>
                  <a:pt x="9" y="17"/>
                  <a:pt x="9" y="17"/>
                  <a:pt x="9" y="17"/>
                </a:cubicBezTo>
                <a:cubicBezTo>
                  <a:pt x="0" y="26"/>
                  <a:pt x="0" y="34"/>
                  <a:pt x="9" y="43"/>
                </a:cubicBezTo>
                <a:cubicBezTo>
                  <a:pt x="9" y="51"/>
                  <a:pt x="26" y="51"/>
                  <a:pt x="34" y="43"/>
                </a:cubicBezTo>
                <a:cubicBezTo>
                  <a:pt x="51" y="34"/>
                  <a:pt x="51" y="34"/>
                  <a:pt x="51" y="34"/>
                </a:cubicBezTo>
                <a:cubicBezTo>
                  <a:pt x="60" y="26"/>
                  <a:pt x="60" y="17"/>
                  <a:pt x="60" y="9"/>
                </a:cubicBezTo>
                <a:cubicBezTo>
                  <a:pt x="51" y="0"/>
                  <a:pt x="43" y="0"/>
                  <a:pt x="3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285">
            <a:extLst>
              <a:ext uri="{FF2B5EF4-FFF2-40B4-BE49-F238E27FC236}">
                <a16:creationId xmlns:a16="http://schemas.microsoft.com/office/drawing/2014/main" id="{4F866886-2E28-D74F-99FD-3601CF421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3575" y="3073447"/>
            <a:ext cx="144128" cy="144125"/>
          </a:xfrm>
          <a:custGeom>
            <a:avLst/>
            <a:gdLst>
              <a:gd name="T0" fmla="*/ 33449 w 128"/>
              <a:gd name="T1" fmla="*/ 45677 h 128"/>
              <a:gd name="T2" fmla="*/ 33449 w 128"/>
              <a:gd name="T3" fmla="*/ 45677 h 128"/>
              <a:gd name="T4" fmla="*/ 12229 w 128"/>
              <a:gd name="T5" fmla="*/ 45677 h 128"/>
              <a:gd name="T6" fmla="*/ 0 w 128"/>
              <a:gd name="T7" fmla="*/ 33449 h 128"/>
              <a:gd name="T8" fmla="*/ 0 w 128"/>
              <a:gd name="T9" fmla="*/ 12229 h 128"/>
              <a:gd name="T10" fmla="*/ 12229 w 128"/>
              <a:gd name="T11" fmla="*/ 0 h 128"/>
              <a:gd name="T12" fmla="*/ 33449 w 128"/>
              <a:gd name="T13" fmla="*/ 0 h 128"/>
              <a:gd name="T14" fmla="*/ 45678 w 128"/>
              <a:gd name="T15" fmla="*/ 12229 h 128"/>
              <a:gd name="T16" fmla="*/ 45678 w 128"/>
              <a:gd name="T17" fmla="*/ 33449 h 128"/>
              <a:gd name="T18" fmla="*/ 33449 w 128"/>
              <a:gd name="T19" fmla="*/ 45677 h 128"/>
              <a:gd name="T20" fmla="*/ 33449 w 128"/>
              <a:gd name="T21" fmla="*/ 12229 h 128"/>
              <a:gd name="T22" fmla="*/ 33449 w 128"/>
              <a:gd name="T23" fmla="*/ 12229 h 128"/>
              <a:gd name="T24" fmla="*/ 12229 w 128"/>
              <a:gd name="T25" fmla="*/ 12229 h 128"/>
              <a:gd name="T26" fmla="*/ 12229 w 128"/>
              <a:gd name="T27" fmla="*/ 33449 h 128"/>
              <a:gd name="T28" fmla="*/ 33449 w 128"/>
              <a:gd name="T29" fmla="*/ 33449 h 128"/>
              <a:gd name="T30" fmla="*/ 33449 w 128"/>
              <a:gd name="T31" fmla="*/ 12229 h 12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8" h="128">
                <a:moveTo>
                  <a:pt x="93" y="127"/>
                </a:moveTo>
                <a:lnTo>
                  <a:pt x="93" y="127"/>
                </a:lnTo>
                <a:cubicBezTo>
                  <a:pt x="34" y="127"/>
                  <a:pt x="34" y="127"/>
                  <a:pt x="34" y="127"/>
                </a:cubicBezTo>
                <a:cubicBezTo>
                  <a:pt x="17" y="127"/>
                  <a:pt x="0" y="110"/>
                  <a:pt x="0" y="93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110" y="0"/>
                  <a:pt x="127" y="17"/>
                  <a:pt x="127" y="34"/>
                </a:cubicBezTo>
                <a:cubicBezTo>
                  <a:pt x="127" y="93"/>
                  <a:pt x="127" y="93"/>
                  <a:pt x="127" y="93"/>
                </a:cubicBezTo>
                <a:cubicBezTo>
                  <a:pt x="127" y="110"/>
                  <a:pt x="110" y="127"/>
                  <a:pt x="93" y="127"/>
                </a:cubicBezTo>
                <a:close/>
                <a:moveTo>
                  <a:pt x="93" y="34"/>
                </a:moveTo>
                <a:lnTo>
                  <a:pt x="93" y="34"/>
                </a:lnTo>
                <a:cubicBezTo>
                  <a:pt x="34" y="34"/>
                  <a:pt x="34" y="34"/>
                  <a:pt x="34" y="34"/>
                </a:cubicBezTo>
                <a:cubicBezTo>
                  <a:pt x="34" y="93"/>
                  <a:pt x="34" y="93"/>
                  <a:pt x="34" y="93"/>
                </a:cubicBezTo>
                <a:cubicBezTo>
                  <a:pt x="93" y="93"/>
                  <a:pt x="93" y="93"/>
                  <a:pt x="93" y="93"/>
                </a:cubicBezTo>
                <a:lnTo>
                  <a:pt x="93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286">
            <a:extLst>
              <a:ext uri="{FF2B5EF4-FFF2-40B4-BE49-F238E27FC236}">
                <a16:creationId xmlns:a16="http://schemas.microsoft.com/office/drawing/2014/main" id="{802E67F7-1F0D-D442-80A6-842BD4662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166" y="2894532"/>
            <a:ext cx="581476" cy="462196"/>
          </a:xfrm>
          <a:custGeom>
            <a:avLst/>
            <a:gdLst>
              <a:gd name="T0" fmla="*/ 155260 w 518"/>
              <a:gd name="T1" fmla="*/ 147275 h 408"/>
              <a:gd name="T2" fmla="*/ 155260 w 518"/>
              <a:gd name="T3" fmla="*/ 147275 h 408"/>
              <a:gd name="T4" fmla="*/ 30478 w 518"/>
              <a:gd name="T5" fmla="*/ 147275 h 408"/>
              <a:gd name="T6" fmla="*/ 0 w 518"/>
              <a:gd name="T7" fmla="*/ 116517 h 408"/>
              <a:gd name="T8" fmla="*/ 0 w 518"/>
              <a:gd name="T9" fmla="*/ 0 h 408"/>
              <a:gd name="T10" fmla="*/ 15060 w 518"/>
              <a:gd name="T11" fmla="*/ 0 h 408"/>
              <a:gd name="T12" fmla="*/ 15060 w 518"/>
              <a:gd name="T13" fmla="*/ 116517 h 408"/>
              <a:gd name="T14" fmla="*/ 30478 w 518"/>
              <a:gd name="T15" fmla="*/ 132077 h 408"/>
              <a:gd name="T16" fmla="*/ 155260 w 518"/>
              <a:gd name="T17" fmla="*/ 132077 h 408"/>
              <a:gd name="T18" fmla="*/ 167451 w 518"/>
              <a:gd name="T19" fmla="*/ 116517 h 408"/>
              <a:gd name="T20" fmla="*/ 167451 w 518"/>
              <a:gd name="T21" fmla="*/ 43061 h 408"/>
              <a:gd name="T22" fmla="*/ 155260 w 518"/>
              <a:gd name="T23" fmla="*/ 27501 h 408"/>
              <a:gd name="T24" fmla="*/ 30478 w 518"/>
              <a:gd name="T25" fmla="*/ 27501 h 408"/>
              <a:gd name="T26" fmla="*/ 30478 w 518"/>
              <a:gd name="T27" fmla="*/ 12303 h 408"/>
              <a:gd name="T28" fmla="*/ 155260 w 518"/>
              <a:gd name="T29" fmla="*/ 12303 h 408"/>
              <a:gd name="T30" fmla="*/ 185379 w 518"/>
              <a:gd name="T31" fmla="*/ 43061 h 408"/>
              <a:gd name="T32" fmla="*/ 185379 w 518"/>
              <a:gd name="T33" fmla="*/ 116517 h 408"/>
              <a:gd name="T34" fmla="*/ 155260 w 518"/>
              <a:gd name="T35" fmla="*/ 147275 h 40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18" h="408">
                <a:moveTo>
                  <a:pt x="433" y="407"/>
                </a:moveTo>
                <a:lnTo>
                  <a:pt x="433" y="407"/>
                </a:lnTo>
                <a:cubicBezTo>
                  <a:pt x="85" y="407"/>
                  <a:pt x="85" y="407"/>
                  <a:pt x="85" y="407"/>
                </a:cubicBezTo>
                <a:cubicBezTo>
                  <a:pt x="34" y="407"/>
                  <a:pt x="0" y="373"/>
                  <a:pt x="0" y="322"/>
                </a:cubicBezTo>
                <a:cubicBezTo>
                  <a:pt x="0" y="0"/>
                  <a:pt x="0" y="0"/>
                  <a:pt x="0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322"/>
                  <a:pt x="42" y="322"/>
                  <a:pt x="42" y="322"/>
                </a:cubicBezTo>
                <a:cubicBezTo>
                  <a:pt x="42" y="348"/>
                  <a:pt x="60" y="365"/>
                  <a:pt x="85" y="365"/>
                </a:cubicBezTo>
                <a:cubicBezTo>
                  <a:pt x="433" y="365"/>
                  <a:pt x="433" y="365"/>
                  <a:pt x="433" y="365"/>
                </a:cubicBezTo>
                <a:cubicBezTo>
                  <a:pt x="450" y="365"/>
                  <a:pt x="467" y="348"/>
                  <a:pt x="467" y="322"/>
                </a:cubicBezTo>
                <a:cubicBezTo>
                  <a:pt x="467" y="119"/>
                  <a:pt x="467" y="119"/>
                  <a:pt x="467" y="119"/>
                </a:cubicBezTo>
                <a:cubicBezTo>
                  <a:pt x="467" y="93"/>
                  <a:pt x="450" y="76"/>
                  <a:pt x="433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85" y="34"/>
                  <a:pt x="85" y="34"/>
                  <a:pt x="85" y="34"/>
                </a:cubicBezTo>
                <a:cubicBezTo>
                  <a:pt x="433" y="34"/>
                  <a:pt x="433" y="34"/>
                  <a:pt x="433" y="34"/>
                </a:cubicBezTo>
                <a:cubicBezTo>
                  <a:pt x="475" y="34"/>
                  <a:pt x="517" y="76"/>
                  <a:pt x="517" y="119"/>
                </a:cubicBezTo>
                <a:cubicBezTo>
                  <a:pt x="517" y="322"/>
                  <a:pt x="517" y="322"/>
                  <a:pt x="517" y="322"/>
                </a:cubicBezTo>
                <a:cubicBezTo>
                  <a:pt x="517" y="373"/>
                  <a:pt x="475" y="407"/>
                  <a:pt x="433" y="4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287">
            <a:extLst>
              <a:ext uri="{FF2B5EF4-FFF2-40B4-BE49-F238E27FC236}">
                <a16:creationId xmlns:a16="http://schemas.microsoft.com/office/drawing/2014/main" id="{0DE6B040-7ED5-A844-9619-B452A76E6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226" y="2790163"/>
            <a:ext cx="536746" cy="193826"/>
          </a:xfrm>
          <a:custGeom>
            <a:avLst/>
            <a:gdLst>
              <a:gd name="T0" fmla="*/ 33498 w 476"/>
              <a:gd name="T1" fmla="*/ 61549 h 170"/>
              <a:gd name="T2" fmla="*/ 33498 w 476"/>
              <a:gd name="T3" fmla="*/ 61549 h 170"/>
              <a:gd name="T4" fmla="*/ 2882 w 476"/>
              <a:gd name="T5" fmla="*/ 27679 h 170"/>
              <a:gd name="T6" fmla="*/ 36739 w 476"/>
              <a:gd name="T7" fmla="*/ 0 h 170"/>
              <a:gd name="T8" fmla="*/ 143355 w 476"/>
              <a:gd name="T9" fmla="*/ 0 h 170"/>
              <a:gd name="T10" fmla="*/ 171090 w 476"/>
              <a:gd name="T11" fmla="*/ 27679 h 170"/>
              <a:gd name="T12" fmla="*/ 171090 w 476"/>
              <a:gd name="T13" fmla="*/ 30592 h 170"/>
              <a:gd name="T14" fmla="*/ 161725 w 476"/>
              <a:gd name="T15" fmla="*/ 40061 h 170"/>
              <a:gd name="T16" fmla="*/ 161725 w 476"/>
              <a:gd name="T17" fmla="*/ 40061 h 170"/>
              <a:gd name="T18" fmla="*/ 155602 w 476"/>
              <a:gd name="T19" fmla="*/ 30592 h 170"/>
              <a:gd name="T20" fmla="*/ 155602 w 476"/>
              <a:gd name="T21" fmla="*/ 27679 h 170"/>
              <a:gd name="T22" fmla="*/ 143355 w 476"/>
              <a:gd name="T23" fmla="*/ 18210 h 170"/>
              <a:gd name="T24" fmla="*/ 33498 w 476"/>
              <a:gd name="T25" fmla="*/ 18210 h 170"/>
              <a:gd name="T26" fmla="*/ 18009 w 476"/>
              <a:gd name="T27" fmla="*/ 27679 h 170"/>
              <a:gd name="T28" fmla="*/ 33498 w 476"/>
              <a:gd name="T29" fmla="*/ 46253 h 170"/>
              <a:gd name="T30" fmla="*/ 33498 w 476"/>
              <a:gd name="T31" fmla="*/ 61549 h 1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76" h="170">
                <a:moveTo>
                  <a:pt x="93" y="169"/>
                </a:moveTo>
                <a:lnTo>
                  <a:pt x="93" y="169"/>
                </a:lnTo>
                <a:cubicBezTo>
                  <a:pt x="42" y="169"/>
                  <a:pt x="0" y="127"/>
                  <a:pt x="8" y="76"/>
                </a:cubicBezTo>
                <a:cubicBezTo>
                  <a:pt x="17" y="34"/>
                  <a:pt x="50" y="0"/>
                  <a:pt x="102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41" y="0"/>
                  <a:pt x="475" y="34"/>
                  <a:pt x="475" y="76"/>
                </a:cubicBezTo>
                <a:cubicBezTo>
                  <a:pt x="475" y="84"/>
                  <a:pt x="475" y="84"/>
                  <a:pt x="475" y="84"/>
                </a:cubicBezTo>
                <a:cubicBezTo>
                  <a:pt x="475" y="101"/>
                  <a:pt x="466" y="110"/>
                  <a:pt x="449" y="110"/>
                </a:cubicBezTo>
                <a:cubicBezTo>
                  <a:pt x="441" y="110"/>
                  <a:pt x="432" y="101"/>
                  <a:pt x="432" y="84"/>
                </a:cubicBezTo>
                <a:cubicBezTo>
                  <a:pt x="432" y="76"/>
                  <a:pt x="432" y="76"/>
                  <a:pt x="432" y="76"/>
                </a:cubicBezTo>
                <a:cubicBezTo>
                  <a:pt x="432" y="59"/>
                  <a:pt x="415" y="50"/>
                  <a:pt x="398" y="50"/>
                </a:cubicBezTo>
                <a:cubicBezTo>
                  <a:pt x="93" y="50"/>
                  <a:pt x="93" y="50"/>
                  <a:pt x="93" y="50"/>
                </a:cubicBezTo>
                <a:cubicBezTo>
                  <a:pt x="76" y="50"/>
                  <a:pt x="59" y="59"/>
                  <a:pt x="50" y="76"/>
                </a:cubicBezTo>
                <a:cubicBezTo>
                  <a:pt x="50" y="101"/>
                  <a:pt x="68" y="127"/>
                  <a:pt x="93" y="127"/>
                </a:cubicBezTo>
                <a:lnTo>
                  <a:pt x="93" y="1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288">
            <a:extLst>
              <a:ext uri="{FF2B5EF4-FFF2-40B4-BE49-F238E27FC236}">
                <a16:creationId xmlns:a16="http://schemas.microsoft.com/office/drawing/2014/main" id="{423AF4C1-18DC-BD48-BA08-95124071E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4023" y="7784882"/>
            <a:ext cx="193823" cy="268373"/>
          </a:xfrm>
          <a:custGeom>
            <a:avLst/>
            <a:gdLst>
              <a:gd name="T0" fmla="*/ 61550 w 171"/>
              <a:gd name="T1" fmla="*/ 85365 h 238"/>
              <a:gd name="T2" fmla="*/ 61550 w 171"/>
              <a:gd name="T3" fmla="*/ 85365 h 238"/>
              <a:gd name="T4" fmla="*/ 0 w 171"/>
              <a:gd name="T5" fmla="*/ 85365 h 238"/>
              <a:gd name="T6" fmla="*/ 0 w 171"/>
              <a:gd name="T7" fmla="*/ 12246 h 238"/>
              <a:gd name="T8" fmla="*/ 12310 w 171"/>
              <a:gd name="T9" fmla="*/ 0 h 238"/>
              <a:gd name="T10" fmla="*/ 49240 w 171"/>
              <a:gd name="T11" fmla="*/ 0 h 238"/>
              <a:gd name="T12" fmla="*/ 61550 w 171"/>
              <a:gd name="T13" fmla="*/ 12246 h 238"/>
              <a:gd name="T14" fmla="*/ 61550 w 171"/>
              <a:gd name="T15" fmla="*/ 85365 h 238"/>
              <a:gd name="T16" fmla="*/ 12310 w 171"/>
              <a:gd name="T17" fmla="*/ 73118 h 238"/>
              <a:gd name="T18" fmla="*/ 12310 w 171"/>
              <a:gd name="T19" fmla="*/ 73118 h 238"/>
              <a:gd name="T20" fmla="*/ 49240 w 171"/>
              <a:gd name="T21" fmla="*/ 73118 h 238"/>
              <a:gd name="T22" fmla="*/ 49240 w 171"/>
              <a:gd name="T23" fmla="*/ 12246 h 238"/>
              <a:gd name="T24" fmla="*/ 49240 w 171"/>
              <a:gd name="T25" fmla="*/ 12246 h 238"/>
              <a:gd name="T26" fmla="*/ 12310 w 171"/>
              <a:gd name="T27" fmla="*/ 12246 h 238"/>
              <a:gd name="T28" fmla="*/ 12310 w 171"/>
              <a:gd name="T29" fmla="*/ 12246 h 238"/>
              <a:gd name="T30" fmla="*/ 12310 w 171"/>
              <a:gd name="T31" fmla="*/ 73118 h 2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1" h="238">
                <a:moveTo>
                  <a:pt x="170" y="237"/>
                </a:moveTo>
                <a:lnTo>
                  <a:pt x="170" y="237"/>
                </a:lnTo>
                <a:cubicBezTo>
                  <a:pt x="0" y="237"/>
                  <a:pt x="0" y="237"/>
                  <a:pt x="0" y="23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53" y="0"/>
                  <a:pt x="170" y="17"/>
                  <a:pt x="170" y="34"/>
                </a:cubicBezTo>
                <a:lnTo>
                  <a:pt x="170" y="237"/>
                </a:lnTo>
                <a:close/>
                <a:moveTo>
                  <a:pt x="34" y="203"/>
                </a:moveTo>
                <a:lnTo>
                  <a:pt x="34" y="203"/>
                </a:lnTo>
                <a:cubicBezTo>
                  <a:pt x="136" y="203"/>
                  <a:pt x="136" y="203"/>
                  <a:pt x="136" y="203"/>
                </a:cubicBezTo>
                <a:cubicBezTo>
                  <a:pt x="136" y="34"/>
                  <a:pt x="136" y="34"/>
                  <a:pt x="136" y="34"/>
                </a:cubicBezTo>
                <a:cubicBezTo>
                  <a:pt x="34" y="34"/>
                  <a:pt x="34" y="34"/>
                  <a:pt x="34" y="34"/>
                </a:cubicBezTo>
                <a:lnTo>
                  <a:pt x="34" y="2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289">
            <a:extLst>
              <a:ext uri="{FF2B5EF4-FFF2-40B4-BE49-F238E27FC236}">
                <a16:creationId xmlns:a16="http://schemas.microsoft.com/office/drawing/2014/main" id="{A3E4254A-A1FF-AB44-9E68-801F8DCF8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0076" y="7710332"/>
            <a:ext cx="556625" cy="352862"/>
          </a:xfrm>
          <a:custGeom>
            <a:avLst/>
            <a:gdLst>
              <a:gd name="T0" fmla="*/ 159008 w 492"/>
              <a:gd name="T1" fmla="*/ 112355 h 315"/>
              <a:gd name="T2" fmla="*/ 159008 w 492"/>
              <a:gd name="T3" fmla="*/ 112355 h 315"/>
              <a:gd name="T4" fmla="*/ 18430 w 492"/>
              <a:gd name="T5" fmla="*/ 112355 h 315"/>
              <a:gd name="T6" fmla="*/ 0 w 492"/>
              <a:gd name="T7" fmla="*/ 94106 h 315"/>
              <a:gd name="T8" fmla="*/ 0 w 492"/>
              <a:gd name="T9" fmla="*/ 21111 h 315"/>
              <a:gd name="T10" fmla="*/ 9035 w 492"/>
              <a:gd name="T11" fmla="*/ 12166 h 315"/>
              <a:gd name="T12" fmla="*/ 9035 w 492"/>
              <a:gd name="T13" fmla="*/ 12166 h 315"/>
              <a:gd name="T14" fmla="*/ 15178 w 492"/>
              <a:gd name="T15" fmla="*/ 21111 h 315"/>
              <a:gd name="T16" fmla="*/ 15178 w 492"/>
              <a:gd name="T17" fmla="*/ 94106 h 315"/>
              <a:gd name="T18" fmla="*/ 18430 w 492"/>
              <a:gd name="T19" fmla="*/ 96969 h 315"/>
              <a:gd name="T20" fmla="*/ 159008 w 492"/>
              <a:gd name="T21" fmla="*/ 96969 h 315"/>
              <a:gd name="T22" fmla="*/ 161899 w 492"/>
              <a:gd name="T23" fmla="*/ 94106 h 315"/>
              <a:gd name="T24" fmla="*/ 161899 w 492"/>
              <a:gd name="T25" fmla="*/ 0 h 315"/>
              <a:gd name="T26" fmla="*/ 177439 w 492"/>
              <a:gd name="T27" fmla="*/ 0 h 315"/>
              <a:gd name="T28" fmla="*/ 177439 w 492"/>
              <a:gd name="T29" fmla="*/ 94106 h 315"/>
              <a:gd name="T30" fmla="*/ 159008 w 492"/>
              <a:gd name="T31" fmla="*/ 112355 h 31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92" h="315">
                <a:moveTo>
                  <a:pt x="440" y="314"/>
                </a:moveTo>
                <a:lnTo>
                  <a:pt x="440" y="314"/>
                </a:lnTo>
                <a:cubicBezTo>
                  <a:pt x="51" y="314"/>
                  <a:pt x="51" y="314"/>
                  <a:pt x="51" y="314"/>
                </a:cubicBezTo>
                <a:cubicBezTo>
                  <a:pt x="25" y="314"/>
                  <a:pt x="0" y="288"/>
                  <a:pt x="0" y="263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1"/>
                  <a:pt x="8" y="34"/>
                  <a:pt x="25" y="34"/>
                </a:cubicBezTo>
                <a:cubicBezTo>
                  <a:pt x="34" y="34"/>
                  <a:pt x="42" y="51"/>
                  <a:pt x="42" y="59"/>
                </a:cubicBezTo>
                <a:cubicBezTo>
                  <a:pt x="42" y="263"/>
                  <a:pt x="42" y="263"/>
                  <a:pt x="42" y="263"/>
                </a:cubicBezTo>
                <a:lnTo>
                  <a:pt x="51" y="271"/>
                </a:lnTo>
                <a:cubicBezTo>
                  <a:pt x="440" y="271"/>
                  <a:pt x="440" y="271"/>
                  <a:pt x="440" y="271"/>
                </a:cubicBezTo>
                <a:cubicBezTo>
                  <a:pt x="448" y="271"/>
                  <a:pt x="448" y="263"/>
                  <a:pt x="448" y="263"/>
                </a:cubicBezTo>
                <a:cubicBezTo>
                  <a:pt x="448" y="0"/>
                  <a:pt x="448" y="0"/>
                  <a:pt x="448" y="0"/>
                </a:cubicBezTo>
                <a:cubicBezTo>
                  <a:pt x="491" y="0"/>
                  <a:pt x="491" y="0"/>
                  <a:pt x="491" y="0"/>
                </a:cubicBezTo>
                <a:cubicBezTo>
                  <a:pt x="491" y="263"/>
                  <a:pt x="491" y="263"/>
                  <a:pt x="491" y="263"/>
                </a:cubicBezTo>
                <a:cubicBezTo>
                  <a:pt x="491" y="288"/>
                  <a:pt x="474" y="314"/>
                  <a:pt x="440" y="3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290">
            <a:extLst>
              <a:ext uri="{FF2B5EF4-FFF2-40B4-BE49-F238E27FC236}">
                <a16:creationId xmlns:a16="http://schemas.microsoft.com/office/drawing/2014/main" id="{83E2BC4F-FF2A-E141-851F-B6DAB4AE0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348" y="7481718"/>
            <a:ext cx="641111" cy="258433"/>
          </a:xfrm>
          <a:custGeom>
            <a:avLst/>
            <a:gdLst>
              <a:gd name="T0" fmla="*/ 173835 w 569"/>
              <a:gd name="T1" fmla="*/ 82191 h 230"/>
              <a:gd name="T2" fmla="*/ 173835 w 569"/>
              <a:gd name="T3" fmla="*/ 82191 h 230"/>
              <a:gd name="T4" fmla="*/ 149721 w 569"/>
              <a:gd name="T5" fmla="*/ 73218 h 230"/>
              <a:gd name="T6" fmla="*/ 125248 w 569"/>
              <a:gd name="T7" fmla="*/ 82191 h 230"/>
              <a:gd name="T8" fmla="*/ 104013 w 569"/>
              <a:gd name="T9" fmla="*/ 73218 h 230"/>
              <a:gd name="T10" fmla="*/ 79539 w 569"/>
              <a:gd name="T11" fmla="*/ 82191 h 230"/>
              <a:gd name="T12" fmla="*/ 55066 w 569"/>
              <a:gd name="T13" fmla="*/ 73218 h 230"/>
              <a:gd name="T14" fmla="*/ 30592 w 569"/>
              <a:gd name="T15" fmla="*/ 82191 h 230"/>
              <a:gd name="T16" fmla="*/ 0 w 569"/>
              <a:gd name="T17" fmla="*/ 48812 h 230"/>
              <a:gd name="T18" fmla="*/ 0 w 569"/>
              <a:gd name="T19" fmla="*/ 48812 h 230"/>
              <a:gd name="T20" fmla="*/ 27713 w 569"/>
              <a:gd name="T21" fmla="*/ 6102 h 230"/>
              <a:gd name="T22" fmla="*/ 42829 w 569"/>
              <a:gd name="T23" fmla="*/ 0 h 230"/>
              <a:gd name="T24" fmla="*/ 164477 w 569"/>
              <a:gd name="T25" fmla="*/ 0 h 230"/>
              <a:gd name="T26" fmla="*/ 164477 w 569"/>
              <a:gd name="T27" fmla="*/ 0 h 230"/>
              <a:gd name="T28" fmla="*/ 176714 w 569"/>
              <a:gd name="T29" fmla="*/ 6102 h 230"/>
              <a:gd name="T30" fmla="*/ 204427 w 569"/>
              <a:gd name="T31" fmla="*/ 48812 h 230"/>
              <a:gd name="T32" fmla="*/ 204427 w 569"/>
              <a:gd name="T33" fmla="*/ 52042 h 230"/>
              <a:gd name="T34" fmla="*/ 173835 w 569"/>
              <a:gd name="T35" fmla="*/ 82191 h 230"/>
              <a:gd name="T36" fmla="*/ 149721 w 569"/>
              <a:gd name="T37" fmla="*/ 52042 h 230"/>
              <a:gd name="T38" fmla="*/ 149721 w 569"/>
              <a:gd name="T39" fmla="*/ 52042 h 230"/>
              <a:gd name="T40" fmla="*/ 149721 w 569"/>
              <a:gd name="T41" fmla="*/ 52042 h 230"/>
              <a:gd name="T42" fmla="*/ 158359 w 569"/>
              <a:gd name="T43" fmla="*/ 58144 h 230"/>
              <a:gd name="T44" fmla="*/ 173835 w 569"/>
              <a:gd name="T45" fmla="*/ 67117 h 230"/>
              <a:gd name="T46" fmla="*/ 188951 w 569"/>
              <a:gd name="T47" fmla="*/ 52042 h 230"/>
              <a:gd name="T48" fmla="*/ 164477 w 569"/>
              <a:gd name="T49" fmla="*/ 15433 h 230"/>
              <a:gd name="T50" fmla="*/ 42829 w 569"/>
              <a:gd name="T51" fmla="*/ 15433 h 230"/>
              <a:gd name="T52" fmla="*/ 42829 w 569"/>
              <a:gd name="T53" fmla="*/ 15433 h 230"/>
              <a:gd name="T54" fmla="*/ 18355 w 569"/>
              <a:gd name="T55" fmla="*/ 52042 h 230"/>
              <a:gd name="T56" fmla="*/ 30592 w 569"/>
              <a:gd name="T57" fmla="*/ 67117 h 230"/>
              <a:gd name="T58" fmla="*/ 46068 w 569"/>
              <a:gd name="T59" fmla="*/ 58144 h 230"/>
              <a:gd name="T60" fmla="*/ 55066 w 569"/>
              <a:gd name="T61" fmla="*/ 52042 h 230"/>
              <a:gd name="T62" fmla="*/ 55066 w 569"/>
              <a:gd name="T63" fmla="*/ 52042 h 230"/>
              <a:gd name="T64" fmla="*/ 64423 w 569"/>
              <a:gd name="T65" fmla="*/ 58144 h 230"/>
              <a:gd name="T66" fmla="*/ 79539 w 569"/>
              <a:gd name="T67" fmla="*/ 67117 h 230"/>
              <a:gd name="T68" fmla="*/ 94656 w 569"/>
              <a:gd name="T69" fmla="*/ 58144 h 230"/>
              <a:gd name="T70" fmla="*/ 104013 w 569"/>
              <a:gd name="T71" fmla="*/ 52042 h 230"/>
              <a:gd name="T72" fmla="*/ 104013 w 569"/>
              <a:gd name="T73" fmla="*/ 52042 h 230"/>
              <a:gd name="T74" fmla="*/ 113011 w 569"/>
              <a:gd name="T75" fmla="*/ 58144 h 230"/>
              <a:gd name="T76" fmla="*/ 125248 w 569"/>
              <a:gd name="T77" fmla="*/ 67117 h 230"/>
              <a:gd name="T78" fmla="*/ 140364 w 569"/>
              <a:gd name="T79" fmla="*/ 58144 h 230"/>
              <a:gd name="T80" fmla="*/ 149721 w 569"/>
              <a:gd name="T81" fmla="*/ 52042 h 23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569" h="230">
                <a:moveTo>
                  <a:pt x="483" y="229"/>
                </a:moveTo>
                <a:lnTo>
                  <a:pt x="483" y="229"/>
                </a:lnTo>
                <a:cubicBezTo>
                  <a:pt x="457" y="229"/>
                  <a:pt x="432" y="221"/>
                  <a:pt x="416" y="204"/>
                </a:cubicBezTo>
                <a:cubicBezTo>
                  <a:pt x="399" y="221"/>
                  <a:pt x="373" y="229"/>
                  <a:pt x="348" y="229"/>
                </a:cubicBezTo>
                <a:cubicBezTo>
                  <a:pt x="323" y="229"/>
                  <a:pt x="306" y="221"/>
                  <a:pt x="289" y="204"/>
                </a:cubicBezTo>
                <a:cubicBezTo>
                  <a:pt x="272" y="221"/>
                  <a:pt x="246" y="229"/>
                  <a:pt x="221" y="229"/>
                </a:cubicBezTo>
                <a:cubicBezTo>
                  <a:pt x="195" y="229"/>
                  <a:pt x="170" y="221"/>
                  <a:pt x="153" y="204"/>
                </a:cubicBezTo>
                <a:cubicBezTo>
                  <a:pt x="136" y="221"/>
                  <a:pt x="111" y="229"/>
                  <a:pt x="85" y="229"/>
                </a:cubicBezTo>
                <a:cubicBezTo>
                  <a:pt x="43" y="229"/>
                  <a:pt x="0" y="187"/>
                  <a:pt x="0" y="136"/>
                </a:cubicBezTo>
                <a:cubicBezTo>
                  <a:pt x="77" y="17"/>
                  <a:pt x="77" y="17"/>
                  <a:pt x="77" y="17"/>
                </a:cubicBezTo>
                <a:cubicBezTo>
                  <a:pt x="85" y="9"/>
                  <a:pt x="102" y="0"/>
                  <a:pt x="119" y="0"/>
                </a:cubicBezTo>
                <a:cubicBezTo>
                  <a:pt x="457" y="0"/>
                  <a:pt x="457" y="0"/>
                  <a:pt x="457" y="0"/>
                </a:cubicBezTo>
                <a:cubicBezTo>
                  <a:pt x="466" y="0"/>
                  <a:pt x="483" y="9"/>
                  <a:pt x="491" y="17"/>
                </a:cubicBezTo>
                <a:cubicBezTo>
                  <a:pt x="568" y="136"/>
                  <a:pt x="568" y="136"/>
                  <a:pt x="568" y="136"/>
                </a:cubicBezTo>
                <a:cubicBezTo>
                  <a:pt x="568" y="145"/>
                  <a:pt x="568" y="145"/>
                  <a:pt x="568" y="145"/>
                </a:cubicBezTo>
                <a:cubicBezTo>
                  <a:pt x="568" y="187"/>
                  <a:pt x="534" y="229"/>
                  <a:pt x="483" y="229"/>
                </a:cubicBezTo>
                <a:close/>
                <a:moveTo>
                  <a:pt x="416" y="145"/>
                </a:moveTo>
                <a:lnTo>
                  <a:pt x="416" y="145"/>
                </a:lnTo>
                <a:cubicBezTo>
                  <a:pt x="423" y="145"/>
                  <a:pt x="440" y="153"/>
                  <a:pt x="440" y="162"/>
                </a:cubicBezTo>
                <a:cubicBezTo>
                  <a:pt x="449" y="178"/>
                  <a:pt x="466" y="187"/>
                  <a:pt x="483" y="187"/>
                </a:cubicBezTo>
                <a:cubicBezTo>
                  <a:pt x="500" y="187"/>
                  <a:pt x="517" y="170"/>
                  <a:pt x="525" y="145"/>
                </a:cubicBezTo>
                <a:cubicBezTo>
                  <a:pt x="457" y="43"/>
                  <a:pt x="457" y="43"/>
                  <a:pt x="457" y="43"/>
                </a:cubicBezTo>
                <a:cubicBezTo>
                  <a:pt x="119" y="43"/>
                  <a:pt x="119" y="43"/>
                  <a:pt x="119" y="43"/>
                </a:cubicBezTo>
                <a:cubicBezTo>
                  <a:pt x="51" y="145"/>
                  <a:pt x="51" y="145"/>
                  <a:pt x="51" y="145"/>
                </a:cubicBezTo>
                <a:cubicBezTo>
                  <a:pt x="51" y="170"/>
                  <a:pt x="68" y="187"/>
                  <a:pt x="85" y="187"/>
                </a:cubicBezTo>
                <a:cubicBezTo>
                  <a:pt x="102" y="187"/>
                  <a:pt x="119" y="178"/>
                  <a:pt x="128" y="162"/>
                </a:cubicBezTo>
                <a:cubicBezTo>
                  <a:pt x="136" y="153"/>
                  <a:pt x="145" y="145"/>
                  <a:pt x="153" y="145"/>
                </a:cubicBezTo>
                <a:cubicBezTo>
                  <a:pt x="170" y="145"/>
                  <a:pt x="179" y="153"/>
                  <a:pt x="179" y="162"/>
                </a:cubicBezTo>
                <a:cubicBezTo>
                  <a:pt x="187" y="178"/>
                  <a:pt x="204" y="187"/>
                  <a:pt x="221" y="187"/>
                </a:cubicBezTo>
                <a:cubicBezTo>
                  <a:pt x="238" y="187"/>
                  <a:pt x="255" y="178"/>
                  <a:pt x="263" y="162"/>
                </a:cubicBezTo>
                <a:cubicBezTo>
                  <a:pt x="263" y="153"/>
                  <a:pt x="272" y="145"/>
                  <a:pt x="289" y="145"/>
                </a:cubicBezTo>
                <a:cubicBezTo>
                  <a:pt x="297" y="145"/>
                  <a:pt x="306" y="153"/>
                  <a:pt x="314" y="162"/>
                </a:cubicBezTo>
                <a:cubicBezTo>
                  <a:pt x="323" y="178"/>
                  <a:pt x="331" y="187"/>
                  <a:pt x="348" y="187"/>
                </a:cubicBezTo>
                <a:cubicBezTo>
                  <a:pt x="365" y="187"/>
                  <a:pt x="382" y="178"/>
                  <a:pt x="390" y="162"/>
                </a:cubicBezTo>
                <a:cubicBezTo>
                  <a:pt x="390" y="153"/>
                  <a:pt x="407" y="145"/>
                  <a:pt x="416" y="1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291">
            <a:extLst>
              <a:ext uri="{FF2B5EF4-FFF2-40B4-BE49-F238E27FC236}">
                <a16:creationId xmlns:a16="http://schemas.microsoft.com/office/drawing/2014/main" id="{F6DA51B7-AB7C-334A-8B04-23455CEC4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013" y="3103266"/>
            <a:ext cx="164004" cy="39759"/>
          </a:xfrm>
          <a:custGeom>
            <a:avLst/>
            <a:gdLst>
              <a:gd name="T0" fmla="*/ 52026 w 145"/>
              <a:gd name="T1" fmla="*/ 12326 h 34"/>
              <a:gd name="T2" fmla="*/ 0 w 145"/>
              <a:gd name="T3" fmla="*/ 12326 h 34"/>
              <a:gd name="T4" fmla="*/ 0 w 145"/>
              <a:gd name="T5" fmla="*/ 0 h 34"/>
              <a:gd name="T6" fmla="*/ 52026 w 145"/>
              <a:gd name="T7" fmla="*/ 0 h 34"/>
              <a:gd name="T8" fmla="*/ 52026 w 145"/>
              <a:gd name="T9" fmla="*/ 12326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5" h="34">
                <a:moveTo>
                  <a:pt x="144" y="33"/>
                </a:moveTo>
                <a:lnTo>
                  <a:pt x="0" y="33"/>
                </a:lnTo>
                <a:lnTo>
                  <a:pt x="0" y="0"/>
                </a:lnTo>
                <a:lnTo>
                  <a:pt x="144" y="0"/>
                </a:lnTo>
                <a:lnTo>
                  <a:pt x="144" y="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292">
            <a:extLst>
              <a:ext uri="{FF2B5EF4-FFF2-40B4-BE49-F238E27FC236}">
                <a16:creationId xmlns:a16="http://schemas.microsoft.com/office/drawing/2014/main" id="{E796DB2B-D1A9-A84B-9E5B-87C026E3F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893" y="2998897"/>
            <a:ext cx="164004" cy="318072"/>
          </a:xfrm>
          <a:custGeom>
            <a:avLst/>
            <a:gdLst>
              <a:gd name="T0" fmla="*/ 21316 w 145"/>
              <a:gd name="T1" fmla="*/ 0 h 281"/>
              <a:gd name="T2" fmla="*/ 21316 w 145"/>
              <a:gd name="T3" fmla="*/ 0 h 281"/>
              <a:gd name="T4" fmla="*/ 0 w 145"/>
              <a:gd name="T5" fmla="*/ 0 h 281"/>
              <a:gd name="T6" fmla="*/ 0 w 145"/>
              <a:gd name="T7" fmla="*/ 12293 h 281"/>
              <a:gd name="T8" fmla="*/ 15535 w 145"/>
              <a:gd name="T9" fmla="*/ 12293 h 281"/>
              <a:gd name="T10" fmla="*/ 21316 w 145"/>
              <a:gd name="T11" fmla="*/ 15186 h 281"/>
              <a:gd name="T12" fmla="*/ 39742 w 145"/>
              <a:gd name="T13" fmla="*/ 36880 h 281"/>
              <a:gd name="T14" fmla="*/ 39742 w 145"/>
              <a:gd name="T15" fmla="*/ 88945 h 281"/>
              <a:gd name="T16" fmla="*/ 9032 w 145"/>
              <a:gd name="T17" fmla="*/ 88945 h 281"/>
              <a:gd name="T18" fmla="*/ 9032 w 145"/>
              <a:gd name="T19" fmla="*/ 92199 h 281"/>
              <a:gd name="T20" fmla="*/ 9032 w 145"/>
              <a:gd name="T21" fmla="*/ 101238 h 281"/>
              <a:gd name="T22" fmla="*/ 39742 w 145"/>
              <a:gd name="T23" fmla="*/ 101238 h 281"/>
              <a:gd name="T24" fmla="*/ 52026 w 145"/>
              <a:gd name="T25" fmla="*/ 86053 h 281"/>
              <a:gd name="T26" fmla="*/ 52026 w 145"/>
              <a:gd name="T27" fmla="*/ 33987 h 281"/>
              <a:gd name="T28" fmla="*/ 52026 w 145"/>
              <a:gd name="T29" fmla="*/ 33987 h 281"/>
              <a:gd name="T30" fmla="*/ 27458 w 145"/>
              <a:gd name="T31" fmla="*/ 3254 h 281"/>
              <a:gd name="T32" fmla="*/ 21316 w 145"/>
              <a:gd name="T33" fmla="*/ 0 h 28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5" h="281">
                <a:moveTo>
                  <a:pt x="59" y="0"/>
                </a:moveTo>
                <a:lnTo>
                  <a:pt x="59" y="0"/>
                </a:ln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43" y="34"/>
                  <a:pt x="43" y="34"/>
                  <a:pt x="43" y="34"/>
                </a:cubicBezTo>
                <a:cubicBezTo>
                  <a:pt x="51" y="34"/>
                  <a:pt x="59" y="34"/>
                  <a:pt x="59" y="42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10" y="246"/>
                  <a:pt x="110" y="246"/>
                  <a:pt x="110" y="246"/>
                </a:cubicBezTo>
                <a:cubicBezTo>
                  <a:pt x="25" y="246"/>
                  <a:pt x="25" y="246"/>
                  <a:pt x="25" y="246"/>
                </a:cubicBezTo>
                <a:lnTo>
                  <a:pt x="25" y="255"/>
                </a:lnTo>
                <a:cubicBezTo>
                  <a:pt x="25" y="263"/>
                  <a:pt x="25" y="272"/>
                  <a:pt x="25" y="280"/>
                </a:cubicBezTo>
                <a:cubicBezTo>
                  <a:pt x="110" y="280"/>
                  <a:pt x="110" y="280"/>
                  <a:pt x="110" y="280"/>
                </a:cubicBezTo>
                <a:cubicBezTo>
                  <a:pt x="136" y="280"/>
                  <a:pt x="144" y="263"/>
                  <a:pt x="144" y="238"/>
                </a:cubicBezTo>
                <a:cubicBezTo>
                  <a:pt x="144" y="94"/>
                  <a:pt x="144" y="94"/>
                  <a:pt x="144" y="94"/>
                </a:cubicBezTo>
                <a:cubicBezTo>
                  <a:pt x="76" y="9"/>
                  <a:pt x="76" y="9"/>
                  <a:pt x="76" y="9"/>
                </a:cubicBezTo>
                <a:cubicBezTo>
                  <a:pt x="68" y="0"/>
                  <a:pt x="68" y="0"/>
                  <a:pt x="5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293">
            <a:extLst>
              <a:ext uri="{FF2B5EF4-FFF2-40B4-BE49-F238E27FC236}">
                <a16:creationId xmlns:a16="http://schemas.microsoft.com/office/drawing/2014/main" id="{41DB342E-065B-6543-BA87-8EE1C8E0A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399" y="3267270"/>
            <a:ext cx="193823" cy="49699"/>
          </a:xfrm>
          <a:custGeom>
            <a:avLst/>
            <a:gdLst>
              <a:gd name="T0" fmla="*/ 61548 w 170"/>
              <a:gd name="T1" fmla="*/ 0 h 43"/>
              <a:gd name="T2" fmla="*/ 61548 w 170"/>
              <a:gd name="T3" fmla="*/ 0 h 43"/>
              <a:gd name="T4" fmla="*/ 0 w 170"/>
              <a:gd name="T5" fmla="*/ 0 h 43"/>
              <a:gd name="T6" fmla="*/ 2914 w 170"/>
              <a:gd name="T7" fmla="*/ 6276 h 43"/>
              <a:gd name="T8" fmla="*/ 0 w 170"/>
              <a:gd name="T9" fmla="*/ 15506 h 43"/>
              <a:gd name="T10" fmla="*/ 61548 w 170"/>
              <a:gd name="T11" fmla="*/ 15506 h 43"/>
              <a:gd name="T12" fmla="*/ 58634 w 170"/>
              <a:gd name="T13" fmla="*/ 6276 h 43"/>
              <a:gd name="T14" fmla="*/ 61548 w 170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0" h="43">
                <a:moveTo>
                  <a:pt x="169" y="0"/>
                </a:moveTo>
                <a:lnTo>
                  <a:pt x="169" y="0"/>
                </a:lnTo>
                <a:cubicBezTo>
                  <a:pt x="0" y="0"/>
                  <a:pt x="0" y="0"/>
                  <a:pt x="0" y="0"/>
                </a:cubicBezTo>
                <a:cubicBezTo>
                  <a:pt x="8" y="8"/>
                  <a:pt x="8" y="8"/>
                  <a:pt x="8" y="17"/>
                </a:cubicBezTo>
                <a:cubicBezTo>
                  <a:pt x="8" y="25"/>
                  <a:pt x="0" y="34"/>
                  <a:pt x="0" y="42"/>
                </a:cubicBezTo>
                <a:cubicBezTo>
                  <a:pt x="169" y="42"/>
                  <a:pt x="169" y="42"/>
                  <a:pt x="169" y="42"/>
                </a:cubicBezTo>
                <a:cubicBezTo>
                  <a:pt x="161" y="34"/>
                  <a:pt x="161" y="25"/>
                  <a:pt x="161" y="17"/>
                </a:cubicBezTo>
                <a:cubicBezTo>
                  <a:pt x="161" y="8"/>
                  <a:pt x="161" y="8"/>
                  <a:pt x="16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294">
            <a:extLst>
              <a:ext uri="{FF2B5EF4-FFF2-40B4-BE49-F238E27FC236}">
                <a16:creationId xmlns:a16="http://schemas.microsoft.com/office/drawing/2014/main" id="{F1F5B766-8C57-FD4B-8847-4DCBC884E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814" y="2904471"/>
            <a:ext cx="477107" cy="347891"/>
          </a:xfrm>
          <a:custGeom>
            <a:avLst/>
            <a:gdLst>
              <a:gd name="T0" fmla="*/ 145945 w 425"/>
              <a:gd name="T1" fmla="*/ 107505 h 307"/>
              <a:gd name="T2" fmla="*/ 145945 w 425"/>
              <a:gd name="T3" fmla="*/ 107505 h 307"/>
              <a:gd name="T4" fmla="*/ 152041 w 425"/>
              <a:gd name="T5" fmla="*/ 110763 h 307"/>
              <a:gd name="T6" fmla="*/ 152041 w 425"/>
              <a:gd name="T7" fmla="*/ 43075 h 307"/>
              <a:gd name="T8" fmla="*/ 152041 w 425"/>
              <a:gd name="T9" fmla="*/ 30768 h 307"/>
              <a:gd name="T10" fmla="*/ 152041 w 425"/>
              <a:gd name="T11" fmla="*/ 15565 h 307"/>
              <a:gd name="T12" fmla="*/ 136981 w 425"/>
              <a:gd name="T13" fmla="*/ 0 h 307"/>
              <a:gd name="T14" fmla="*/ 6096 w 425"/>
              <a:gd name="T15" fmla="*/ 0 h 307"/>
              <a:gd name="T16" fmla="*/ 0 w 425"/>
              <a:gd name="T17" fmla="*/ 9411 h 307"/>
              <a:gd name="T18" fmla="*/ 6096 w 425"/>
              <a:gd name="T19" fmla="*/ 18461 h 307"/>
              <a:gd name="T20" fmla="*/ 136981 w 425"/>
              <a:gd name="T21" fmla="*/ 18461 h 307"/>
              <a:gd name="T22" fmla="*/ 136981 w 425"/>
              <a:gd name="T23" fmla="*/ 110763 h 307"/>
              <a:gd name="T24" fmla="*/ 145945 w 425"/>
              <a:gd name="T25" fmla="*/ 107505 h 30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25" h="307">
                <a:moveTo>
                  <a:pt x="407" y="297"/>
                </a:moveTo>
                <a:lnTo>
                  <a:pt x="407" y="297"/>
                </a:lnTo>
                <a:cubicBezTo>
                  <a:pt x="416" y="297"/>
                  <a:pt x="424" y="297"/>
                  <a:pt x="424" y="306"/>
                </a:cubicBezTo>
                <a:cubicBezTo>
                  <a:pt x="424" y="119"/>
                  <a:pt x="424" y="119"/>
                  <a:pt x="424" y="119"/>
                </a:cubicBezTo>
                <a:cubicBezTo>
                  <a:pt x="424" y="85"/>
                  <a:pt x="424" y="85"/>
                  <a:pt x="424" y="85"/>
                </a:cubicBezTo>
                <a:cubicBezTo>
                  <a:pt x="424" y="43"/>
                  <a:pt x="424" y="43"/>
                  <a:pt x="424" y="43"/>
                </a:cubicBezTo>
                <a:cubicBezTo>
                  <a:pt x="424" y="17"/>
                  <a:pt x="407" y="0"/>
                  <a:pt x="382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9"/>
                  <a:pt x="0" y="26"/>
                </a:cubicBezTo>
                <a:cubicBezTo>
                  <a:pt x="0" y="34"/>
                  <a:pt x="8" y="51"/>
                  <a:pt x="17" y="51"/>
                </a:cubicBezTo>
                <a:cubicBezTo>
                  <a:pt x="382" y="51"/>
                  <a:pt x="382" y="51"/>
                  <a:pt x="382" y="51"/>
                </a:cubicBezTo>
                <a:cubicBezTo>
                  <a:pt x="382" y="306"/>
                  <a:pt x="382" y="306"/>
                  <a:pt x="382" y="306"/>
                </a:cubicBezTo>
                <a:cubicBezTo>
                  <a:pt x="390" y="306"/>
                  <a:pt x="399" y="297"/>
                  <a:pt x="407" y="2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295">
            <a:extLst>
              <a:ext uri="{FF2B5EF4-FFF2-40B4-BE49-F238E27FC236}">
                <a16:creationId xmlns:a16="http://schemas.microsoft.com/office/drawing/2014/main" id="{5BC2C5AA-39D8-A648-B4CC-628B87D86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513" y="3093326"/>
            <a:ext cx="109337" cy="218674"/>
          </a:xfrm>
          <a:custGeom>
            <a:avLst/>
            <a:gdLst>
              <a:gd name="T0" fmla="*/ 31249 w 95"/>
              <a:gd name="T1" fmla="*/ 54526 h 196"/>
              <a:gd name="T2" fmla="*/ 31249 w 95"/>
              <a:gd name="T3" fmla="*/ 54526 h 196"/>
              <a:gd name="T4" fmla="*/ 18749 w 95"/>
              <a:gd name="T5" fmla="*/ 54526 h 196"/>
              <a:gd name="T6" fmla="*/ 18749 w 95"/>
              <a:gd name="T7" fmla="*/ 0 h 196"/>
              <a:gd name="T8" fmla="*/ 0 w 95"/>
              <a:gd name="T9" fmla="*/ 0 h 196"/>
              <a:gd name="T10" fmla="*/ 0 w 95"/>
              <a:gd name="T11" fmla="*/ 54526 h 196"/>
              <a:gd name="T12" fmla="*/ 3309 w 95"/>
              <a:gd name="T13" fmla="*/ 63435 h 196"/>
              <a:gd name="T14" fmla="*/ 15808 w 95"/>
              <a:gd name="T15" fmla="*/ 69494 h 196"/>
              <a:gd name="T16" fmla="*/ 15808 w 95"/>
              <a:gd name="T17" fmla="*/ 69494 h 196"/>
              <a:gd name="T18" fmla="*/ 34557 w 95"/>
              <a:gd name="T19" fmla="*/ 69494 h 196"/>
              <a:gd name="T20" fmla="*/ 31249 w 95"/>
              <a:gd name="T21" fmla="*/ 60584 h 196"/>
              <a:gd name="T22" fmla="*/ 31249 w 95"/>
              <a:gd name="T23" fmla="*/ 54526 h 19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5" h="196">
                <a:moveTo>
                  <a:pt x="85" y="153"/>
                </a:moveTo>
                <a:lnTo>
                  <a:pt x="85" y="153"/>
                </a:lnTo>
                <a:cubicBezTo>
                  <a:pt x="51" y="153"/>
                  <a:pt x="51" y="153"/>
                  <a:pt x="51" y="153"/>
                </a:cubicBezTo>
                <a:cubicBezTo>
                  <a:pt x="51" y="0"/>
                  <a:pt x="51" y="0"/>
                  <a:pt x="5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61"/>
                  <a:pt x="9" y="170"/>
                  <a:pt x="9" y="178"/>
                </a:cubicBezTo>
                <a:cubicBezTo>
                  <a:pt x="17" y="195"/>
                  <a:pt x="34" y="195"/>
                  <a:pt x="43" y="195"/>
                </a:cubicBezTo>
                <a:cubicBezTo>
                  <a:pt x="94" y="195"/>
                  <a:pt x="94" y="195"/>
                  <a:pt x="94" y="195"/>
                </a:cubicBezTo>
                <a:cubicBezTo>
                  <a:pt x="85" y="187"/>
                  <a:pt x="85" y="178"/>
                  <a:pt x="85" y="170"/>
                </a:cubicBezTo>
                <a:cubicBezTo>
                  <a:pt x="85" y="161"/>
                  <a:pt x="85" y="161"/>
                  <a:pt x="85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296">
            <a:extLst>
              <a:ext uri="{FF2B5EF4-FFF2-40B4-BE49-F238E27FC236}">
                <a16:creationId xmlns:a16="http://schemas.microsoft.com/office/drawing/2014/main" id="{13D9E338-BA8A-ED46-BFB3-A6A3B3F7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435" y="3217571"/>
            <a:ext cx="134185" cy="134188"/>
          </a:xfrm>
          <a:custGeom>
            <a:avLst/>
            <a:gdLst>
              <a:gd name="T0" fmla="*/ 21074 w 120"/>
              <a:gd name="T1" fmla="*/ 42506 h 120"/>
              <a:gd name="T2" fmla="*/ 21074 w 120"/>
              <a:gd name="T3" fmla="*/ 42506 h 120"/>
              <a:gd name="T4" fmla="*/ 0 w 120"/>
              <a:gd name="T5" fmla="*/ 21432 h 120"/>
              <a:gd name="T6" fmla="*/ 21074 w 120"/>
              <a:gd name="T7" fmla="*/ 0 h 120"/>
              <a:gd name="T8" fmla="*/ 42505 w 120"/>
              <a:gd name="T9" fmla="*/ 21432 h 120"/>
              <a:gd name="T10" fmla="*/ 21074 w 120"/>
              <a:gd name="T11" fmla="*/ 42506 h 120"/>
              <a:gd name="T12" fmla="*/ 21074 w 120"/>
              <a:gd name="T13" fmla="*/ 12145 h 120"/>
              <a:gd name="T14" fmla="*/ 21074 w 120"/>
              <a:gd name="T15" fmla="*/ 12145 h 120"/>
              <a:gd name="T16" fmla="*/ 12144 w 120"/>
              <a:gd name="T17" fmla="*/ 21432 h 120"/>
              <a:gd name="T18" fmla="*/ 21074 w 120"/>
              <a:gd name="T19" fmla="*/ 30361 h 120"/>
              <a:gd name="T20" fmla="*/ 30361 w 120"/>
              <a:gd name="T21" fmla="*/ 21432 h 120"/>
              <a:gd name="T22" fmla="*/ 21074 w 120"/>
              <a:gd name="T23" fmla="*/ 12145 h 1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" h="120">
                <a:moveTo>
                  <a:pt x="59" y="119"/>
                </a:moveTo>
                <a:lnTo>
                  <a:pt x="59" y="119"/>
                </a:lnTo>
                <a:cubicBezTo>
                  <a:pt x="25" y="119"/>
                  <a:pt x="0" y="94"/>
                  <a:pt x="0" y="60"/>
                </a:cubicBezTo>
                <a:cubicBezTo>
                  <a:pt x="0" y="26"/>
                  <a:pt x="25" y="0"/>
                  <a:pt x="59" y="0"/>
                </a:cubicBezTo>
                <a:cubicBezTo>
                  <a:pt x="93" y="0"/>
                  <a:pt x="119" y="26"/>
                  <a:pt x="119" y="60"/>
                </a:cubicBezTo>
                <a:cubicBezTo>
                  <a:pt x="119" y="94"/>
                  <a:pt x="93" y="119"/>
                  <a:pt x="59" y="119"/>
                </a:cubicBezTo>
                <a:close/>
                <a:moveTo>
                  <a:pt x="59" y="34"/>
                </a:moveTo>
                <a:lnTo>
                  <a:pt x="59" y="34"/>
                </a:lnTo>
                <a:cubicBezTo>
                  <a:pt x="42" y="34"/>
                  <a:pt x="34" y="43"/>
                  <a:pt x="34" y="60"/>
                </a:cubicBezTo>
                <a:cubicBezTo>
                  <a:pt x="34" y="77"/>
                  <a:pt x="42" y="85"/>
                  <a:pt x="59" y="85"/>
                </a:cubicBezTo>
                <a:cubicBezTo>
                  <a:pt x="76" y="85"/>
                  <a:pt x="85" y="77"/>
                  <a:pt x="85" y="60"/>
                </a:cubicBezTo>
                <a:cubicBezTo>
                  <a:pt x="85" y="43"/>
                  <a:pt x="76" y="34"/>
                  <a:pt x="59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297">
            <a:extLst>
              <a:ext uri="{FF2B5EF4-FFF2-40B4-BE49-F238E27FC236}">
                <a16:creationId xmlns:a16="http://schemas.microsoft.com/office/drawing/2014/main" id="{B494E68A-D96F-7148-ADAE-662295A6C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062" y="3217571"/>
            <a:ext cx="134185" cy="134188"/>
          </a:xfrm>
          <a:custGeom>
            <a:avLst/>
            <a:gdLst>
              <a:gd name="T0" fmla="*/ 21431 w 120"/>
              <a:gd name="T1" fmla="*/ 42506 h 120"/>
              <a:gd name="T2" fmla="*/ 21431 w 120"/>
              <a:gd name="T3" fmla="*/ 42506 h 120"/>
              <a:gd name="T4" fmla="*/ 0 w 120"/>
              <a:gd name="T5" fmla="*/ 21432 h 120"/>
              <a:gd name="T6" fmla="*/ 21431 w 120"/>
              <a:gd name="T7" fmla="*/ 0 h 120"/>
              <a:gd name="T8" fmla="*/ 42505 w 120"/>
              <a:gd name="T9" fmla="*/ 21432 h 120"/>
              <a:gd name="T10" fmla="*/ 21431 w 120"/>
              <a:gd name="T11" fmla="*/ 42506 h 120"/>
              <a:gd name="T12" fmla="*/ 21431 w 120"/>
              <a:gd name="T13" fmla="*/ 12145 h 120"/>
              <a:gd name="T14" fmla="*/ 21431 w 120"/>
              <a:gd name="T15" fmla="*/ 12145 h 120"/>
              <a:gd name="T16" fmla="*/ 9287 w 120"/>
              <a:gd name="T17" fmla="*/ 21432 h 120"/>
              <a:gd name="T18" fmla="*/ 21431 w 120"/>
              <a:gd name="T19" fmla="*/ 30361 h 120"/>
              <a:gd name="T20" fmla="*/ 30361 w 120"/>
              <a:gd name="T21" fmla="*/ 21432 h 120"/>
              <a:gd name="T22" fmla="*/ 21431 w 120"/>
              <a:gd name="T23" fmla="*/ 12145 h 1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" h="120">
                <a:moveTo>
                  <a:pt x="60" y="119"/>
                </a:moveTo>
                <a:lnTo>
                  <a:pt x="60" y="119"/>
                </a:lnTo>
                <a:cubicBezTo>
                  <a:pt x="26" y="119"/>
                  <a:pt x="0" y="94"/>
                  <a:pt x="0" y="60"/>
                </a:cubicBezTo>
                <a:cubicBezTo>
                  <a:pt x="0" y="26"/>
                  <a:pt x="26" y="0"/>
                  <a:pt x="60" y="0"/>
                </a:cubicBezTo>
                <a:cubicBezTo>
                  <a:pt x="94" y="0"/>
                  <a:pt x="119" y="26"/>
                  <a:pt x="119" y="60"/>
                </a:cubicBezTo>
                <a:cubicBezTo>
                  <a:pt x="119" y="94"/>
                  <a:pt x="94" y="119"/>
                  <a:pt x="60" y="119"/>
                </a:cubicBezTo>
                <a:close/>
                <a:moveTo>
                  <a:pt x="60" y="34"/>
                </a:moveTo>
                <a:lnTo>
                  <a:pt x="60" y="34"/>
                </a:lnTo>
                <a:cubicBezTo>
                  <a:pt x="43" y="34"/>
                  <a:pt x="26" y="43"/>
                  <a:pt x="26" y="60"/>
                </a:cubicBezTo>
                <a:cubicBezTo>
                  <a:pt x="26" y="77"/>
                  <a:pt x="43" y="85"/>
                  <a:pt x="60" y="85"/>
                </a:cubicBezTo>
                <a:cubicBezTo>
                  <a:pt x="68" y="85"/>
                  <a:pt x="85" y="77"/>
                  <a:pt x="85" y="60"/>
                </a:cubicBezTo>
                <a:cubicBezTo>
                  <a:pt x="85" y="43"/>
                  <a:pt x="68" y="34"/>
                  <a:pt x="60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298">
            <a:extLst>
              <a:ext uri="{FF2B5EF4-FFF2-40B4-BE49-F238E27FC236}">
                <a16:creationId xmlns:a16="http://schemas.microsoft.com/office/drawing/2014/main" id="{75975574-0843-1C46-A51A-6D88564D8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754" y="2998897"/>
            <a:ext cx="203766" cy="39759"/>
          </a:xfrm>
          <a:custGeom>
            <a:avLst/>
            <a:gdLst>
              <a:gd name="T0" fmla="*/ 58906 w 179"/>
              <a:gd name="T1" fmla="*/ 12337 h 35"/>
              <a:gd name="T2" fmla="*/ 58906 w 179"/>
              <a:gd name="T3" fmla="*/ 12337 h 35"/>
              <a:gd name="T4" fmla="*/ 6545 w 179"/>
              <a:gd name="T5" fmla="*/ 12337 h 35"/>
              <a:gd name="T6" fmla="*/ 0 w 179"/>
              <a:gd name="T7" fmla="*/ 6169 h 35"/>
              <a:gd name="T8" fmla="*/ 0 w 179"/>
              <a:gd name="T9" fmla="*/ 6169 h 35"/>
              <a:gd name="T10" fmla="*/ 6545 w 179"/>
              <a:gd name="T11" fmla="*/ 0 h 35"/>
              <a:gd name="T12" fmla="*/ 58906 w 179"/>
              <a:gd name="T13" fmla="*/ 0 h 35"/>
              <a:gd name="T14" fmla="*/ 64724 w 179"/>
              <a:gd name="T15" fmla="*/ 6169 h 35"/>
              <a:gd name="T16" fmla="*/ 64724 w 179"/>
              <a:gd name="T17" fmla="*/ 6169 h 35"/>
              <a:gd name="T18" fmla="*/ 58906 w 179"/>
              <a:gd name="T19" fmla="*/ 12337 h 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9" h="35">
                <a:moveTo>
                  <a:pt x="162" y="34"/>
                </a:moveTo>
                <a:lnTo>
                  <a:pt x="162" y="34"/>
                </a:lnTo>
                <a:cubicBezTo>
                  <a:pt x="18" y="34"/>
                  <a:pt x="18" y="34"/>
                  <a:pt x="18" y="34"/>
                </a:cubicBezTo>
                <a:cubicBezTo>
                  <a:pt x="9" y="34"/>
                  <a:pt x="0" y="2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70" y="0"/>
                  <a:pt x="178" y="9"/>
                  <a:pt x="178" y="17"/>
                </a:cubicBezTo>
                <a:cubicBezTo>
                  <a:pt x="178" y="26"/>
                  <a:pt x="170" y="34"/>
                  <a:pt x="162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299">
            <a:extLst>
              <a:ext uri="{FF2B5EF4-FFF2-40B4-BE49-F238E27FC236}">
                <a16:creationId xmlns:a16="http://schemas.microsoft.com/office/drawing/2014/main" id="{2F8A2EFF-ACA0-334E-8D82-0040C9D6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573" y="3068475"/>
            <a:ext cx="104369" cy="39759"/>
          </a:xfrm>
          <a:custGeom>
            <a:avLst/>
            <a:gdLst>
              <a:gd name="T0" fmla="*/ 26954 w 94"/>
              <a:gd name="T1" fmla="*/ 12337 h 35"/>
              <a:gd name="T2" fmla="*/ 26954 w 94"/>
              <a:gd name="T3" fmla="*/ 12337 h 35"/>
              <a:gd name="T4" fmla="*/ 6029 w 94"/>
              <a:gd name="T5" fmla="*/ 12337 h 35"/>
              <a:gd name="T6" fmla="*/ 0 w 94"/>
              <a:gd name="T7" fmla="*/ 5806 h 35"/>
              <a:gd name="T8" fmla="*/ 0 w 94"/>
              <a:gd name="T9" fmla="*/ 5806 h 35"/>
              <a:gd name="T10" fmla="*/ 6029 w 94"/>
              <a:gd name="T11" fmla="*/ 0 h 35"/>
              <a:gd name="T12" fmla="*/ 26954 w 94"/>
              <a:gd name="T13" fmla="*/ 0 h 35"/>
              <a:gd name="T14" fmla="*/ 32983 w 94"/>
              <a:gd name="T15" fmla="*/ 5806 h 35"/>
              <a:gd name="T16" fmla="*/ 32983 w 94"/>
              <a:gd name="T17" fmla="*/ 5806 h 35"/>
              <a:gd name="T18" fmla="*/ 26954 w 94"/>
              <a:gd name="T19" fmla="*/ 12337 h 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4" h="35">
                <a:moveTo>
                  <a:pt x="76" y="34"/>
                </a:moveTo>
                <a:lnTo>
                  <a:pt x="76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5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5" y="0"/>
                  <a:pt x="93" y="8"/>
                  <a:pt x="93" y="16"/>
                </a:cubicBezTo>
                <a:cubicBezTo>
                  <a:pt x="93" y="34"/>
                  <a:pt x="85" y="34"/>
                  <a:pt x="76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300">
            <a:extLst>
              <a:ext uri="{FF2B5EF4-FFF2-40B4-BE49-F238E27FC236}">
                <a16:creationId xmlns:a16="http://schemas.microsoft.com/office/drawing/2014/main" id="{2CC59E0D-4AF0-D143-B19D-BCEE6DD12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0169" y="3083387"/>
            <a:ext cx="571533" cy="69578"/>
          </a:xfrm>
          <a:custGeom>
            <a:avLst/>
            <a:gdLst>
              <a:gd name="T0" fmla="*/ 182203 w 509"/>
              <a:gd name="T1" fmla="*/ 21861 h 61"/>
              <a:gd name="T2" fmla="*/ 0 w 509"/>
              <a:gd name="T3" fmla="*/ 21861 h 61"/>
              <a:gd name="T4" fmla="*/ 0 w 509"/>
              <a:gd name="T5" fmla="*/ 0 h 61"/>
              <a:gd name="T6" fmla="*/ 182203 w 509"/>
              <a:gd name="T7" fmla="*/ 0 h 61"/>
              <a:gd name="T8" fmla="*/ 182203 w 509"/>
              <a:gd name="T9" fmla="*/ 21861 h 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9" h="61">
                <a:moveTo>
                  <a:pt x="508" y="60"/>
                </a:moveTo>
                <a:lnTo>
                  <a:pt x="0" y="60"/>
                </a:lnTo>
                <a:lnTo>
                  <a:pt x="0" y="0"/>
                </a:lnTo>
                <a:lnTo>
                  <a:pt x="508" y="0"/>
                </a:lnTo>
                <a:lnTo>
                  <a:pt x="508" y="6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301">
            <a:extLst>
              <a:ext uri="{FF2B5EF4-FFF2-40B4-BE49-F238E27FC236}">
                <a16:creationId xmlns:a16="http://schemas.microsoft.com/office/drawing/2014/main" id="{5B974541-AC8B-9646-95EF-0044A1EA5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9808" y="3247391"/>
            <a:ext cx="124245" cy="59638"/>
          </a:xfrm>
          <a:custGeom>
            <a:avLst/>
            <a:gdLst>
              <a:gd name="T0" fmla="*/ 30120 w 112"/>
              <a:gd name="T1" fmla="*/ 18684 h 52"/>
              <a:gd name="T2" fmla="*/ 30120 w 112"/>
              <a:gd name="T3" fmla="*/ 18684 h 52"/>
              <a:gd name="T4" fmla="*/ 9213 w 112"/>
              <a:gd name="T5" fmla="*/ 18684 h 52"/>
              <a:gd name="T6" fmla="*/ 0 w 112"/>
              <a:gd name="T7" fmla="*/ 9159 h 52"/>
              <a:gd name="T8" fmla="*/ 0 w 112"/>
              <a:gd name="T9" fmla="*/ 9159 h 52"/>
              <a:gd name="T10" fmla="*/ 9213 w 112"/>
              <a:gd name="T11" fmla="*/ 0 h 52"/>
              <a:gd name="T12" fmla="*/ 30120 w 112"/>
              <a:gd name="T13" fmla="*/ 0 h 52"/>
              <a:gd name="T14" fmla="*/ 39333 w 112"/>
              <a:gd name="T15" fmla="*/ 9159 h 52"/>
              <a:gd name="T16" fmla="*/ 39333 w 112"/>
              <a:gd name="T17" fmla="*/ 9159 h 52"/>
              <a:gd name="T18" fmla="*/ 30120 w 112"/>
              <a:gd name="T19" fmla="*/ 18684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2" h="52">
                <a:moveTo>
                  <a:pt x="85" y="51"/>
                </a:moveTo>
                <a:lnTo>
                  <a:pt x="85" y="51"/>
                </a:lnTo>
                <a:cubicBezTo>
                  <a:pt x="26" y="51"/>
                  <a:pt x="26" y="51"/>
                  <a:pt x="26" y="51"/>
                </a:cubicBezTo>
                <a:cubicBezTo>
                  <a:pt x="9" y="51"/>
                  <a:pt x="0" y="34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102" y="0"/>
                  <a:pt x="111" y="8"/>
                  <a:pt x="111" y="25"/>
                </a:cubicBezTo>
                <a:cubicBezTo>
                  <a:pt x="111" y="34"/>
                  <a:pt x="102" y="51"/>
                  <a:pt x="85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302">
            <a:extLst>
              <a:ext uri="{FF2B5EF4-FFF2-40B4-BE49-F238E27FC236}">
                <a16:creationId xmlns:a16="http://schemas.microsoft.com/office/drawing/2014/main" id="{8A29460D-D641-1C41-B91E-DF1776A29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0411" y="2914411"/>
            <a:ext cx="641111" cy="487047"/>
          </a:xfrm>
          <a:custGeom>
            <a:avLst/>
            <a:gdLst>
              <a:gd name="T0" fmla="*/ 173835 w 569"/>
              <a:gd name="T1" fmla="*/ 155216 h 433"/>
              <a:gd name="T2" fmla="*/ 173835 w 569"/>
              <a:gd name="T3" fmla="*/ 155216 h 433"/>
              <a:gd name="T4" fmla="*/ 30232 w 569"/>
              <a:gd name="T5" fmla="*/ 155216 h 433"/>
              <a:gd name="T6" fmla="*/ 0 w 569"/>
              <a:gd name="T7" fmla="*/ 125035 h 433"/>
              <a:gd name="T8" fmla="*/ 0 w 569"/>
              <a:gd name="T9" fmla="*/ 30540 h 433"/>
              <a:gd name="T10" fmla="*/ 30232 w 569"/>
              <a:gd name="T11" fmla="*/ 0 h 433"/>
              <a:gd name="T12" fmla="*/ 173835 w 569"/>
              <a:gd name="T13" fmla="*/ 0 h 433"/>
              <a:gd name="T14" fmla="*/ 204427 w 569"/>
              <a:gd name="T15" fmla="*/ 30540 h 433"/>
              <a:gd name="T16" fmla="*/ 204427 w 569"/>
              <a:gd name="T17" fmla="*/ 125035 h 433"/>
              <a:gd name="T18" fmla="*/ 173835 w 569"/>
              <a:gd name="T19" fmla="*/ 155216 h 433"/>
              <a:gd name="T20" fmla="*/ 30232 w 569"/>
              <a:gd name="T21" fmla="*/ 15090 h 433"/>
              <a:gd name="T22" fmla="*/ 30232 w 569"/>
              <a:gd name="T23" fmla="*/ 15090 h 433"/>
              <a:gd name="T24" fmla="*/ 15116 w 569"/>
              <a:gd name="T25" fmla="*/ 30540 h 433"/>
              <a:gd name="T26" fmla="*/ 15116 w 569"/>
              <a:gd name="T27" fmla="*/ 125035 h 433"/>
              <a:gd name="T28" fmla="*/ 30232 w 569"/>
              <a:gd name="T29" fmla="*/ 140125 h 433"/>
              <a:gd name="T30" fmla="*/ 173835 w 569"/>
              <a:gd name="T31" fmla="*/ 140125 h 433"/>
              <a:gd name="T32" fmla="*/ 186072 w 569"/>
              <a:gd name="T33" fmla="*/ 125035 h 433"/>
              <a:gd name="T34" fmla="*/ 186072 w 569"/>
              <a:gd name="T35" fmla="*/ 30540 h 433"/>
              <a:gd name="T36" fmla="*/ 173835 w 569"/>
              <a:gd name="T37" fmla="*/ 15090 h 433"/>
              <a:gd name="T38" fmla="*/ 30232 w 569"/>
              <a:gd name="T39" fmla="*/ 15090 h 43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69" h="433">
                <a:moveTo>
                  <a:pt x="483" y="432"/>
                </a:moveTo>
                <a:lnTo>
                  <a:pt x="483" y="432"/>
                </a:lnTo>
                <a:cubicBezTo>
                  <a:pt x="84" y="432"/>
                  <a:pt x="84" y="432"/>
                  <a:pt x="84" y="432"/>
                </a:cubicBezTo>
                <a:cubicBezTo>
                  <a:pt x="34" y="432"/>
                  <a:pt x="0" y="390"/>
                  <a:pt x="0" y="348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34"/>
                  <a:pt x="34" y="0"/>
                  <a:pt x="84" y="0"/>
                </a:cubicBezTo>
                <a:cubicBezTo>
                  <a:pt x="483" y="0"/>
                  <a:pt x="483" y="0"/>
                  <a:pt x="483" y="0"/>
                </a:cubicBezTo>
                <a:cubicBezTo>
                  <a:pt x="525" y="0"/>
                  <a:pt x="568" y="34"/>
                  <a:pt x="568" y="85"/>
                </a:cubicBezTo>
                <a:cubicBezTo>
                  <a:pt x="568" y="348"/>
                  <a:pt x="568" y="348"/>
                  <a:pt x="568" y="348"/>
                </a:cubicBezTo>
                <a:cubicBezTo>
                  <a:pt x="568" y="390"/>
                  <a:pt x="525" y="432"/>
                  <a:pt x="483" y="432"/>
                </a:cubicBezTo>
                <a:close/>
                <a:moveTo>
                  <a:pt x="84" y="42"/>
                </a:moveTo>
                <a:lnTo>
                  <a:pt x="84" y="42"/>
                </a:lnTo>
                <a:cubicBezTo>
                  <a:pt x="59" y="42"/>
                  <a:pt x="42" y="59"/>
                  <a:pt x="42" y="85"/>
                </a:cubicBezTo>
                <a:cubicBezTo>
                  <a:pt x="42" y="348"/>
                  <a:pt x="42" y="348"/>
                  <a:pt x="42" y="348"/>
                </a:cubicBezTo>
                <a:cubicBezTo>
                  <a:pt x="42" y="373"/>
                  <a:pt x="59" y="390"/>
                  <a:pt x="84" y="390"/>
                </a:cubicBezTo>
                <a:cubicBezTo>
                  <a:pt x="483" y="390"/>
                  <a:pt x="483" y="390"/>
                  <a:pt x="483" y="390"/>
                </a:cubicBezTo>
                <a:cubicBezTo>
                  <a:pt x="500" y="390"/>
                  <a:pt x="517" y="373"/>
                  <a:pt x="517" y="348"/>
                </a:cubicBezTo>
                <a:cubicBezTo>
                  <a:pt x="517" y="85"/>
                  <a:pt x="517" y="85"/>
                  <a:pt x="517" y="85"/>
                </a:cubicBezTo>
                <a:cubicBezTo>
                  <a:pt x="517" y="59"/>
                  <a:pt x="500" y="42"/>
                  <a:pt x="483" y="42"/>
                </a:cubicBezTo>
                <a:lnTo>
                  <a:pt x="84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303">
            <a:extLst>
              <a:ext uri="{FF2B5EF4-FFF2-40B4-BE49-F238E27FC236}">
                <a16:creationId xmlns:a16="http://schemas.microsoft.com/office/drawing/2014/main" id="{C40FE286-FDFB-BA41-8265-C1934A1F5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761" y="3247391"/>
            <a:ext cx="362802" cy="39759"/>
          </a:xfrm>
          <a:custGeom>
            <a:avLst/>
            <a:gdLst>
              <a:gd name="T0" fmla="*/ 115529 w 323"/>
              <a:gd name="T1" fmla="*/ 12337 h 35"/>
              <a:gd name="T2" fmla="*/ 115529 w 323"/>
              <a:gd name="T3" fmla="*/ 12337 h 35"/>
              <a:gd name="T4" fmla="*/ 6099 w 323"/>
              <a:gd name="T5" fmla="*/ 12337 h 35"/>
              <a:gd name="T6" fmla="*/ 0 w 323"/>
              <a:gd name="T7" fmla="*/ 6169 h 35"/>
              <a:gd name="T8" fmla="*/ 0 w 323"/>
              <a:gd name="T9" fmla="*/ 6169 h 35"/>
              <a:gd name="T10" fmla="*/ 6099 w 323"/>
              <a:gd name="T11" fmla="*/ 0 h 35"/>
              <a:gd name="T12" fmla="*/ 115529 w 323"/>
              <a:gd name="T13" fmla="*/ 0 h 35"/>
              <a:gd name="T14" fmla="*/ 115529 w 323"/>
              <a:gd name="T15" fmla="*/ 12337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3" h="35">
                <a:moveTo>
                  <a:pt x="322" y="34"/>
                </a:moveTo>
                <a:lnTo>
                  <a:pt x="322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322" y="0"/>
                  <a:pt x="322" y="0"/>
                  <a:pt x="322" y="0"/>
                </a:cubicBezTo>
                <a:lnTo>
                  <a:pt x="322" y="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304">
            <a:extLst>
              <a:ext uri="{FF2B5EF4-FFF2-40B4-BE49-F238E27FC236}">
                <a16:creationId xmlns:a16="http://schemas.microsoft.com/office/drawing/2014/main" id="{60D31581-F393-4A42-A4CB-D52221DDD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215" y="2864712"/>
            <a:ext cx="472136" cy="526806"/>
          </a:xfrm>
          <a:custGeom>
            <a:avLst/>
            <a:gdLst>
              <a:gd name="T0" fmla="*/ 116454 w 417"/>
              <a:gd name="T1" fmla="*/ 167915 h 467"/>
              <a:gd name="T2" fmla="*/ 116454 w 417"/>
              <a:gd name="T3" fmla="*/ 167915 h 467"/>
              <a:gd name="T4" fmla="*/ 36889 w 417"/>
              <a:gd name="T5" fmla="*/ 167915 h 467"/>
              <a:gd name="T6" fmla="*/ 12296 w 417"/>
              <a:gd name="T7" fmla="*/ 158546 h 467"/>
              <a:gd name="T8" fmla="*/ 3255 w 417"/>
              <a:gd name="T9" fmla="*/ 134404 h 467"/>
              <a:gd name="T10" fmla="*/ 9403 w 417"/>
              <a:gd name="T11" fmla="*/ 24142 h 467"/>
              <a:gd name="T12" fmla="*/ 33634 w 417"/>
              <a:gd name="T13" fmla="*/ 0 h 467"/>
              <a:gd name="T14" fmla="*/ 119709 w 417"/>
              <a:gd name="T15" fmla="*/ 0 h 467"/>
              <a:gd name="T16" fmla="*/ 144302 w 417"/>
              <a:gd name="T17" fmla="*/ 24142 h 467"/>
              <a:gd name="T18" fmla="*/ 150450 w 417"/>
              <a:gd name="T19" fmla="*/ 134404 h 467"/>
              <a:gd name="T20" fmla="*/ 141047 w 417"/>
              <a:gd name="T21" fmla="*/ 158546 h 467"/>
              <a:gd name="T22" fmla="*/ 116454 w 417"/>
              <a:gd name="T23" fmla="*/ 167915 h 467"/>
              <a:gd name="T24" fmla="*/ 33634 w 417"/>
              <a:gd name="T25" fmla="*/ 18017 h 467"/>
              <a:gd name="T26" fmla="*/ 33634 w 417"/>
              <a:gd name="T27" fmla="*/ 18017 h 467"/>
              <a:gd name="T28" fmla="*/ 24593 w 417"/>
              <a:gd name="T29" fmla="*/ 24142 h 467"/>
              <a:gd name="T30" fmla="*/ 18445 w 417"/>
              <a:gd name="T31" fmla="*/ 134404 h 467"/>
              <a:gd name="T32" fmla="*/ 24593 w 417"/>
              <a:gd name="T33" fmla="*/ 146655 h 467"/>
              <a:gd name="T34" fmla="*/ 36889 w 417"/>
              <a:gd name="T35" fmla="*/ 152420 h 467"/>
              <a:gd name="T36" fmla="*/ 116454 w 417"/>
              <a:gd name="T37" fmla="*/ 152420 h 467"/>
              <a:gd name="T38" fmla="*/ 128751 w 417"/>
              <a:gd name="T39" fmla="*/ 146655 h 467"/>
              <a:gd name="T40" fmla="*/ 134899 w 417"/>
              <a:gd name="T41" fmla="*/ 134404 h 467"/>
              <a:gd name="T42" fmla="*/ 125857 w 417"/>
              <a:gd name="T43" fmla="*/ 24142 h 467"/>
              <a:gd name="T44" fmla="*/ 119709 w 417"/>
              <a:gd name="T45" fmla="*/ 18017 h 467"/>
              <a:gd name="T46" fmla="*/ 33634 w 417"/>
              <a:gd name="T47" fmla="*/ 18017 h 46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17" h="467">
                <a:moveTo>
                  <a:pt x="322" y="466"/>
                </a:moveTo>
                <a:lnTo>
                  <a:pt x="322" y="466"/>
                </a:lnTo>
                <a:cubicBezTo>
                  <a:pt x="102" y="466"/>
                  <a:pt x="102" y="466"/>
                  <a:pt x="102" y="466"/>
                </a:cubicBezTo>
                <a:cubicBezTo>
                  <a:pt x="76" y="466"/>
                  <a:pt x="51" y="457"/>
                  <a:pt x="34" y="440"/>
                </a:cubicBezTo>
                <a:cubicBezTo>
                  <a:pt x="17" y="423"/>
                  <a:pt x="0" y="398"/>
                  <a:pt x="9" y="373"/>
                </a:cubicBezTo>
                <a:cubicBezTo>
                  <a:pt x="26" y="67"/>
                  <a:pt x="26" y="67"/>
                  <a:pt x="26" y="67"/>
                </a:cubicBezTo>
                <a:cubicBezTo>
                  <a:pt x="26" y="33"/>
                  <a:pt x="59" y="0"/>
                  <a:pt x="93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65" y="0"/>
                  <a:pt x="399" y="33"/>
                  <a:pt x="399" y="67"/>
                </a:cubicBezTo>
                <a:cubicBezTo>
                  <a:pt x="416" y="373"/>
                  <a:pt x="416" y="373"/>
                  <a:pt x="416" y="373"/>
                </a:cubicBezTo>
                <a:cubicBezTo>
                  <a:pt x="416" y="398"/>
                  <a:pt x="407" y="423"/>
                  <a:pt x="390" y="440"/>
                </a:cubicBezTo>
                <a:cubicBezTo>
                  <a:pt x="373" y="457"/>
                  <a:pt x="348" y="466"/>
                  <a:pt x="322" y="466"/>
                </a:cubicBezTo>
                <a:close/>
                <a:moveTo>
                  <a:pt x="93" y="50"/>
                </a:moveTo>
                <a:lnTo>
                  <a:pt x="93" y="50"/>
                </a:lnTo>
                <a:cubicBezTo>
                  <a:pt x="76" y="50"/>
                  <a:pt x="68" y="59"/>
                  <a:pt x="68" y="67"/>
                </a:cubicBezTo>
                <a:cubicBezTo>
                  <a:pt x="51" y="373"/>
                  <a:pt x="51" y="373"/>
                  <a:pt x="51" y="373"/>
                </a:cubicBezTo>
                <a:cubicBezTo>
                  <a:pt x="51" y="390"/>
                  <a:pt x="51" y="398"/>
                  <a:pt x="68" y="407"/>
                </a:cubicBezTo>
                <a:cubicBezTo>
                  <a:pt x="76" y="415"/>
                  <a:pt x="85" y="423"/>
                  <a:pt x="102" y="423"/>
                </a:cubicBezTo>
                <a:cubicBezTo>
                  <a:pt x="322" y="423"/>
                  <a:pt x="322" y="423"/>
                  <a:pt x="322" y="423"/>
                </a:cubicBezTo>
                <a:cubicBezTo>
                  <a:pt x="331" y="423"/>
                  <a:pt x="348" y="415"/>
                  <a:pt x="356" y="407"/>
                </a:cubicBezTo>
                <a:cubicBezTo>
                  <a:pt x="365" y="398"/>
                  <a:pt x="373" y="390"/>
                  <a:pt x="373" y="373"/>
                </a:cubicBezTo>
                <a:cubicBezTo>
                  <a:pt x="348" y="67"/>
                  <a:pt x="348" y="67"/>
                  <a:pt x="348" y="67"/>
                </a:cubicBezTo>
                <a:cubicBezTo>
                  <a:pt x="348" y="59"/>
                  <a:pt x="339" y="50"/>
                  <a:pt x="331" y="50"/>
                </a:cubicBezTo>
                <a:lnTo>
                  <a:pt x="93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305">
            <a:extLst>
              <a:ext uri="{FF2B5EF4-FFF2-40B4-BE49-F238E27FC236}">
                <a16:creationId xmlns:a16="http://schemas.microsoft.com/office/drawing/2014/main" id="{33B0B047-FBCB-A146-ABBE-2E7BDF9AC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460" y="2740464"/>
            <a:ext cx="228614" cy="248493"/>
          </a:xfrm>
          <a:custGeom>
            <a:avLst/>
            <a:gdLst>
              <a:gd name="T0" fmla="*/ 63407 w 205"/>
              <a:gd name="T1" fmla="*/ 79017 h 222"/>
              <a:gd name="T2" fmla="*/ 63407 w 205"/>
              <a:gd name="T3" fmla="*/ 79017 h 222"/>
              <a:gd name="T4" fmla="*/ 63407 w 205"/>
              <a:gd name="T5" fmla="*/ 79017 h 222"/>
              <a:gd name="T6" fmla="*/ 57351 w 205"/>
              <a:gd name="T7" fmla="*/ 69721 h 222"/>
              <a:gd name="T8" fmla="*/ 57351 w 205"/>
              <a:gd name="T9" fmla="*/ 39688 h 222"/>
              <a:gd name="T10" fmla="*/ 39184 w 205"/>
              <a:gd name="T11" fmla="*/ 18235 h 222"/>
              <a:gd name="T12" fmla="*/ 15317 w 205"/>
              <a:gd name="T13" fmla="*/ 39688 h 222"/>
              <a:gd name="T14" fmla="*/ 15317 w 205"/>
              <a:gd name="T15" fmla="*/ 69721 h 222"/>
              <a:gd name="T16" fmla="*/ 9262 w 205"/>
              <a:gd name="T17" fmla="*/ 79017 h 222"/>
              <a:gd name="T18" fmla="*/ 9262 w 205"/>
              <a:gd name="T19" fmla="*/ 79017 h 222"/>
              <a:gd name="T20" fmla="*/ 0 w 205"/>
              <a:gd name="T21" fmla="*/ 69721 h 222"/>
              <a:gd name="T22" fmla="*/ 0 w 205"/>
              <a:gd name="T23" fmla="*/ 39688 h 222"/>
              <a:gd name="T24" fmla="*/ 33485 w 205"/>
              <a:gd name="T25" fmla="*/ 3218 h 222"/>
              <a:gd name="T26" fmla="*/ 72669 w 205"/>
              <a:gd name="T27" fmla="*/ 39688 h 222"/>
              <a:gd name="T28" fmla="*/ 72669 w 205"/>
              <a:gd name="T29" fmla="*/ 69721 h 222"/>
              <a:gd name="T30" fmla="*/ 63407 w 205"/>
              <a:gd name="T31" fmla="*/ 79017 h 22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5" h="222">
                <a:moveTo>
                  <a:pt x="178" y="221"/>
                </a:moveTo>
                <a:lnTo>
                  <a:pt x="178" y="221"/>
                </a:lnTo>
                <a:cubicBezTo>
                  <a:pt x="170" y="221"/>
                  <a:pt x="161" y="212"/>
                  <a:pt x="161" y="195"/>
                </a:cubicBezTo>
                <a:cubicBezTo>
                  <a:pt x="161" y="111"/>
                  <a:pt x="161" y="111"/>
                  <a:pt x="161" y="111"/>
                </a:cubicBezTo>
                <a:cubicBezTo>
                  <a:pt x="161" y="85"/>
                  <a:pt x="136" y="60"/>
                  <a:pt x="110" y="51"/>
                </a:cubicBezTo>
                <a:cubicBezTo>
                  <a:pt x="77" y="51"/>
                  <a:pt x="43" y="77"/>
                  <a:pt x="43" y="111"/>
                </a:cubicBezTo>
                <a:cubicBezTo>
                  <a:pt x="43" y="195"/>
                  <a:pt x="43" y="195"/>
                  <a:pt x="43" y="195"/>
                </a:cubicBezTo>
                <a:cubicBezTo>
                  <a:pt x="43" y="212"/>
                  <a:pt x="34" y="221"/>
                  <a:pt x="26" y="221"/>
                </a:cubicBezTo>
                <a:cubicBezTo>
                  <a:pt x="9" y="221"/>
                  <a:pt x="0" y="212"/>
                  <a:pt x="0" y="195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60"/>
                  <a:pt x="43" y="9"/>
                  <a:pt x="94" y="9"/>
                </a:cubicBezTo>
                <a:cubicBezTo>
                  <a:pt x="153" y="0"/>
                  <a:pt x="204" y="51"/>
                  <a:pt x="204" y="111"/>
                </a:cubicBezTo>
                <a:cubicBezTo>
                  <a:pt x="204" y="195"/>
                  <a:pt x="204" y="195"/>
                  <a:pt x="204" y="195"/>
                </a:cubicBezTo>
                <a:cubicBezTo>
                  <a:pt x="204" y="212"/>
                  <a:pt x="195" y="221"/>
                  <a:pt x="178" y="2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306">
            <a:extLst>
              <a:ext uri="{FF2B5EF4-FFF2-40B4-BE49-F238E27FC236}">
                <a16:creationId xmlns:a16="http://schemas.microsoft.com/office/drawing/2014/main" id="{D1097C2D-5C53-6E43-85AD-4D03A5250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762" y="5941059"/>
            <a:ext cx="581476" cy="556625"/>
          </a:xfrm>
          <a:custGeom>
            <a:avLst/>
            <a:gdLst>
              <a:gd name="T0" fmla="*/ 160997 w 518"/>
              <a:gd name="T1" fmla="*/ 177439 h 493"/>
              <a:gd name="T2" fmla="*/ 160997 w 518"/>
              <a:gd name="T3" fmla="*/ 177439 h 493"/>
              <a:gd name="T4" fmla="*/ 27251 w 518"/>
              <a:gd name="T5" fmla="*/ 177439 h 493"/>
              <a:gd name="T6" fmla="*/ 0 w 518"/>
              <a:gd name="T7" fmla="*/ 150030 h 493"/>
              <a:gd name="T8" fmla="*/ 0 w 518"/>
              <a:gd name="T9" fmla="*/ 24524 h 493"/>
              <a:gd name="T10" fmla="*/ 27251 w 518"/>
              <a:gd name="T11" fmla="*/ 0 h 493"/>
              <a:gd name="T12" fmla="*/ 39442 w 518"/>
              <a:gd name="T13" fmla="*/ 0 h 493"/>
              <a:gd name="T14" fmla="*/ 39442 w 518"/>
              <a:gd name="T15" fmla="*/ 15147 h 493"/>
              <a:gd name="T16" fmla="*/ 27251 w 518"/>
              <a:gd name="T17" fmla="*/ 15147 h 493"/>
              <a:gd name="T18" fmla="*/ 15060 w 518"/>
              <a:gd name="T19" fmla="*/ 24524 h 493"/>
              <a:gd name="T20" fmla="*/ 15060 w 518"/>
              <a:gd name="T21" fmla="*/ 150030 h 493"/>
              <a:gd name="T22" fmla="*/ 27251 w 518"/>
              <a:gd name="T23" fmla="*/ 162292 h 493"/>
              <a:gd name="T24" fmla="*/ 160997 w 518"/>
              <a:gd name="T25" fmla="*/ 162292 h 493"/>
              <a:gd name="T26" fmla="*/ 170320 w 518"/>
              <a:gd name="T27" fmla="*/ 150030 h 493"/>
              <a:gd name="T28" fmla="*/ 170320 w 518"/>
              <a:gd name="T29" fmla="*/ 24524 h 493"/>
              <a:gd name="T30" fmla="*/ 160997 w 518"/>
              <a:gd name="T31" fmla="*/ 15147 h 493"/>
              <a:gd name="T32" fmla="*/ 145937 w 518"/>
              <a:gd name="T33" fmla="*/ 15147 h 493"/>
              <a:gd name="T34" fmla="*/ 145937 w 518"/>
              <a:gd name="T35" fmla="*/ 0 h 493"/>
              <a:gd name="T36" fmla="*/ 160997 w 518"/>
              <a:gd name="T37" fmla="*/ 0 h 493"/>
              <a:gd name="T38" fmla="*/ 185379 w 518"/>
              <a:gd name="T39" fmla="*/ 24524 h 493"/>
              <a:gd name="T40" fmla="*/ 185379 w 518"/>
              <a:gd name="T41" fmla="*/ 150030 h 493"/>
              <a:gd name="T42" fmla="*/ 160997 w 518"/>
              <a:gd name="T43" fmla="*/ 177439 h 49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18" h="493">
                <a:moveTo>
                  <a:pt x="449" y="492"/>
                </a:moveTo>
                <a:lnTo>
                  <a:pt x="449" y="492"/>
                </a:lnTo>
                <a:cubicBezTo>
                  <a:pt x="76" y="492"/>
                  <a:pt x="76" y="492"/>
                  <a:pt x="76" y="492"/>
                </a:cubicBezTo>
                <a:cubicBezTo>
                  <a:pt x="34" y="492"/>
                  <a:pt x="0" y="458"/>
                  <a:pt x="0" y="41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6"/>
                  <a:pt x="34" y="0"/>
                  <a:pt x="76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42"/>
                  <a:pt x="110" y="42"/>
                  <a:pt x="110" y="42"/>
                </a:cubicBezTo>
                <a:cubicBezTo>
                  <a:pt x="76" y="42"/>
                  <a:pt x="76" y="42"/>
                  <a:pt x="76" y="42"/>
                </a:cubicBezTo>
                <a:cubicBezTo>
                  <a:pt x="59" y="42"/>
                  <a:pt x="42" y="51"/>
                  <a:pt x="42" y="68"/>
                </a:cubicBezTo>
                <a:cubicBezTo>
                  <a:pt x="42" y="416"/>
                  <a:pt x="42" y="416"/>
                  <a:pt x="42" y="416"/>
                </a:cubicBezTo>
                <a:cubicBezTo>
                  <a:pt x="42" y="433"/>
                  <a:pt x="59" y="450"/>
                  <a:pt x="76" y="450"/>
                </a:cubicBezTo>
                <a:cubicBezTo>
                  <a:pt x="449" y="450"/>
                  <a:pt x="449" y="450"/>
                  <a:pt x="449" y="450"/>
                </a:cubicBezTo>
                <a:cubicBezTo>
                  <a:pt x="458" y="450"/>
                  <a:pt x="475" y="433"/>
                  <a:pt x="475" y="416"/>
                </a:cubicBezTo>
                <a:cubicBezTo>
                  <a:pt x="475" y="68"/>
                  <a:pt x="475" y="68"/>
                  <a:pt x="475" y="68"/>
                </a:cubicBezTo>
                <a:cubicBezTo>
                  <a:pt x="475" y="51"/>
                  <a:pt x="458" y="42"/>
                  <a:pt x="449" y="42"/>
                </a:cubicBezTo>
                <a:cubicBezTo>
                  <a:pt x="407" y="42"/>
                  <a:pt x="407" y="42"/>
                  <a:pt x="407" y="42"/>
                </a:cubicBezTo>
                <a:cubicBezTo>
                  <a:pt x="407" y="0"/>
                  <a:pt x="407" y="0"/>
                  <a:pt x="407" y="0"/>
                </a:cubicBezTo>
                <a:cubicBezTo>
                  <a:pt x="449" y="0"/>
                  <a:pt x="449" y="0"/>
                  <a:pt x="449" y="0"/>
                </a:cubicBezTo>
                <a:cubicBezTo>
                  <a:pt x="483" y="0"/>
                  <a:pt x="517" y="26"/>
                  <a:pt x="517" y="68"/>
                </a:cubicBezTo>
                <a:cubicBezTo>
                  <a:pt x="517" y="416"/>
                  <a:pt x="517" y="416"/>
                  <a:pt x="517" y="416"/>
                </a:cubicBezTo>
                <a:cubicBezTo>
                  <a:pt x="517" y="458"/>
                  <a:pt x="483" y="492"/>
                  <a:pt x="449" y="4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307">
            <a:extLst>
              <a:ext uri="{FF2B5EF4-FFF2-40B4-BE49-F238E27FC236}">
                <a16:creationId xmlns:a16="http://schemas.microsoft.com/office/drawing/2014/main" id="{11DAE34B-E547-F641-9724-6B342A891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2797" y="5856573"/>
            <a:ext cx="258433" cy="59638"/>
          </a:xfrm>
          <a:custGeom>
            <a:avLst/>
            <a:gdLst>
              <a:gd name="T0" fmla="*/ 82191 w 230"/>
              <a:gd name="T1" fmla="*/ 18684 h 52"/>
              <a:gd name="T2" fmla="*/ 0 w 230"/>
              <a:gd name="T3" fmla="*/ 18684 h 52"/>
              <a:gd name="T4" fmla="*/ 0 w 230"/>
              <a:gd name="T5" fmla="*/ 0 h 52"/>
              <a:gd name="T6" fmla="*/ 82191 w 230"/>
              <a:gd name="T7" fmla="*/ 0 h 52"/>
              <a:gd name="T8" fmla="*/ 82191 w 230"/>
              <a:gd name="T9" fmla="*/ 18684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0" h="52">
                <a:moveTo>
                  <a:pt x="229" y="51"/>
                </a:moveTo>
                <a:lnTo>
                  <a:pt x="0" y="51"/>
                </a:lnTo>
                <a:lnTo>
                  <a:pt x="0" y="0"/>
                </a:lnTo>
                <a:lnTo>
                  <a:pt x="229" y="0"/>
                </a:lnTo>
                <a:lnTo>
                  <a:pt x="229" y="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308">
            <a:extLst>
              <a:ext uri="{FF2B5EF4-FFF2-40B4-BE49-F238E27FC236}">
                <a16:creationId xmlns:a16="http://schemas.microsoft.com/office/drawing/2014/main" id="{4BD88BF3-D862-2049-9FCE-838799B21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6805" y="5856573"/>
            <a:ext cx="164004" cy="134185"/>
          </a:xfrm>
          <a:custGeom>
            <a:avLst/>
            <a:gdLst>
              <a:gd name="T0" fmla="*/ 12284 w 145"/>
              <a:gd name="T1" fmla="*/ 39620 h 119"/>
              <a:gd name="T2" fmla="*/ 12284 w 145"/>
              <a:gd name="T3" fmla="*/ 39620 h 119"/>
              <a:gd name="T4" fmla="*/ 0 w 145"/>
              <a:gd name="T5" fmla="*/ 27374 h 119"/>
              <a:gd name="T6" fmla="*/ 24568 w 145"/>
              <a:gd name="T7" fmla="*/ 2881 h 119"/>
              <a:gd name="T8" fmla="*/ 30710 w 145"/>
              <a:gd name="T9" fmla="*/ 0 h 119"/>
              <a:gd name="T10" fmla="*/ 39742 w 145"/>
              <a:gd name="T11" fmla="*/ 6123 h 119"/>
              <a:gd name="T12" fmla="*/ 49135 w 145"/>
              <a:gd name="T13" fmla="*/ 30616 h 119"/>
              <a:gd name="T14" fmla="*/ 45884 w 145"/>
              <a:gd name="T15" fmla="*/ 42502 h 119"/>
              <a:gd name="T16" fmla="*/ 45884 w 145"/>
              <a:gd name="T17" fmla="*/ 42502 h 119"/>
              <a:gd name="T18" fmla="*/ 36852 w 145"/>
              <a:gd name="T19" fmla="*/ 36739 h 119"/>
              <a:gd name="T20" fmla="*/ 27819 w 145"/>
              <a:gd name="T21" fmla="*/ 21251 h 119"/>
              <a:gd name="T22" fmla="*/ 12284 w 145"/>
              <a:gd name="T23" fmla="*/ 39620 h 119"/>
              <a:gd name="T24" fmla="*/ 36852 w 145"/>
              <a:gd name="T25" fmla="*/ 15128 h 119"/>
              <a:gd name="T26" fmla="*/ 36852 w 145"/>
              <a:gd name="T27" fmla="*/ 15128 h 11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5" h="119">
                <a:moveTo>
                  <a:pt x="34" y="110"/>
                </a:moveTo>
                <a:lnTo>
                  <a:pt x="34" y="110"/>
                </a:lnTo>
                <a:cubicBezTo>
                  <a:pt x="0" y="76"/>
                  <a:pt x="0" y="76"/>
                  <a:pt x="0" y="76"/>
                </a:cubicBezTo>
                <a:cubicBezTo>
                  <a:pt x="68" y="8"/>
                  <a:pt x="68" y="8"/>
                  <a:pt x="68" y="8"/>
                </a:cubicBezTo>
                <a:cubicBezTo>
                  <a:pt x="77" y="8"/>
                  <a:pt x="85" y="0"/>
                  <a:pt x="85" y="0"/>
                </a:cubicBezTo>
                <a:cubicBezTo>
                  <a:pt x="93" y="8"/>
                  <a:pt x="102" y="8"/>
                  <a:pt x="110" y="17"/>
                </a:cubicBezTo>
                <a:cubicBezTo>
                  <a:pt x="136" y="85"/>
                  <a:pt x="136" y="85"/>
                  <a:pt x="136" y="85"/>
                </a:cubicBezTo>
                <a:cubicBezTo>
                  <a:pt x="144" y="93"/>
                  <a:pt x="144" y="110"/>
                  <a:pt x="127" y="118"/>
                </a:cubicBezTo>
                <a:cubicBezTo>
                  <a:pt x="119" y="118"/>
                  <a:pt x="102" y="118"/>
                  <a:pt x="102" y="102"/>
                </a:cubicBezTo>
                <a:cubicBezTo>
                  <a:pt x="77" y="59"/>
                  <a:pt x="77" y="59"/>
                  <a:pt x="77" y="59"/>
                </a:cubicBezTo>
                <a:lnTo>
                  <a:pt x="34" y="110"/>
                </a:lnTo>
                <a:close/>
                <a:moveTo>
                  <a:pt x="102" y="42"/>
                </a:moveTo>
                <a:lnTo>
                  <a:pt x="102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309">
            <a:extLst>
              <a:ext uri="{FF2B5EF4-FFF2-40B4-BE49-F238E27FC236}">
                <a16:creationId xmlns:a16="http://schemas.microsoft.com/office/drawing/2014/main" id="{159DA873-F4BD-5341-8FDB-C7F02C5AB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195" y="5931119"/>
            <a:ext cx="228614" cy="164007"/>
          </a:xfrm>
          <a:custGeom>
            <a:avLst/>
            <a:gdLst>
              <a:gd name="T0" fmla="*/ 30069 w 204"/>
              <a:gd name="T1" fmla="*/ 52027 h 145"/>
              <a:gd name="T2" fmla="*/ 30069 w 204"/>
              <a:gd name="T3" fmla="*/ 52027 h 145"/>
              <a:gd name="T4" fmla="*/ 30069 w 204"/>
              <a:gd name="T5" fmla="*/ 52027 h 145"/>
              <a:gd name="T6" fmla="*/ 18256 w 204"/>
              <a:gd name="T7" fmla="*/ 48775 h 145"/>
              <a:gd name="T8" fmla="*/ 0 w 204"/>
              <a:gd name="T9" fmla="*/ 24568 h 145"/>
              <a:gd name="T10" fmla="*/ 21120 w 204"/>
              <a:gd name="T11" fmla="*/ 2890 h 145"/>
              <a:gd name="T12" fmla="*/ 33291 w 204"/>
              <a:gd name="T13" fmla="*/ 15174 h 145"/>
              <a:gd name="T14" fmla="*/ 21120 w 204"/>
              <a:gd name="T15" fmla="*/ 24568 h 145"/>
              <a:gd name="T16" fmla="*/ 30069 w 204"/>
              <a:gd name="T17" fmla="*/ 33601 h 145"/>
              <a:gd name="T18" fmla="*/ 57632 w 204"/>
              <a:gd name="T19" fmla="*/ 6142 h 145"/>
              <a:gd name="T20" fmla="*/ 69803 w 204"/>
              <a:gd name="T21" fmla="*/ 2890 h 145"/>
              <a:gd name="T22" fmla="*/ 69803 w 204"/>
              <a:gd name="T23" fmla="*/ 2890 h 145"/>
              <a:gd name="T24" fmla="*/ 69803 w 204"/>
              <a:gd name="T25" fmla="*/ 15174 h 145"/>
              <a:gd name="T26" fmla="*/ 39376 w 204"/>
              <a:gd name="T27" fmla="*/ 48775 h 145"/>
              <a:gd name="T28" fmla="*/ 30069 w 204"/>
              <a:gd name="T29" fmla="*/ 52027 h 14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04" h="145">
                <a:moveTo>
                  <a:pt x="84" y="144"/>
                </a:moveTo>
                <a:lnTo>
                  <a:pt x="84" y="144"/>
                </a:lnTo>
                <a:cubicBezTo>
                  <a:pt x="68" y="144"/>
                  <a:pt x="59" y="144"/>
                  <a:pt x="51" y="135"/>
                </a:cubicBezTo>
                <a:cubicBezTo>
                  <a:pt x="0" y="68"/>
                  <a:pt x="0" y="68"/>
                  <a:pt x="0" y="68"/>
                </a:cubicBezTo>
                <a:cubicBezTo>
                  <a:pt x="59" y="8"/>
                  <a:pt x="59" y="8"/>
                  <a:pt x="59" y="8"/>
                </a:cubicBezTo>
                <a:cubicBezTo>
                  <a:pt x="93" y="42"/>
                  <a:pt x="93" y="42"/>
                  <a:pt x="93" y="42"/>
                </a:cubicBezTo>
                <a:cubicBezTo>
                  <a:pt x="59" y="68"/>
                  <a:pt x="59" y="68"/>
                  <a:pt x="59" y="68"/>
                </a:cubicBezTo>
                <a:cubicBezTo>
                  <a:pt x="84" y="93"/>
                  <a:pt x="84" y="93"/>
                  <a:pt x="84" y="93"/>
                </a:cubicBezTo>
                <a:cubicBezTo>
                  <a:pt x="161" y="17"/>
                  <a:pt x="161" y="17"/>
                  <a:pt x="161" y="17"/>
                </a:cubicBezTo>
                <a:cubicBezTo>
                  <a:pt x="169" y="0"/>
                  <a:pt x="186" y="0"/>
                  <a:pt x="195" y="8"/>
                </a:cubicBezTo>
                <a:cubicBezTo>
                  <a:pt x="203" y="17"/>
                  <a:pt x="203" y="34"/>
                  <a:pt x="195" y="42"/>
                </a:cubicBezTo>
                <a:cubicBezTo>
                  <a:pt x="110" y="135"/>
                  <a:pt x="110" y="135"/>
                  <a:pt x="110" y="135"/>
                </a:cubicBezTo>
                <a:cubicBezTo>
                  <a:pt x="102" y="144"/>
                  <a:pt x="93" y="144"/>
                  <a:pt x="84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310">
            <a:extLst>
              <a:ext uri="{FF2B5EF4-FFF2-40B4-BE49-F238E27FC236}">
                <a16:creationId xmlns:a16="http://schemas.microsoft.com/office/drawing/2014/main" id="{F2369F47-46D6-2141-911D-FF934B648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191" y="5856573"/>
            <a:ext cx="164004" cy="134185"/>
          </a:xfrm>
          <a:custGeom>
            <a:avLst/>
            <a:gdLst>
              <a:gd name="T0" fmla="*/ 42699 w 146"/>
              <a:gd name="T1" fmla="*/ 39620 h 119"/>
              <a:gd name="T2" fmla="*/ 42699 w 146"/>
              <a:gd name="T3" fmla="*/ 39620 h 119"/>
              <a:gd name="T4" fmla="*/ 52028 w 146"/>
              <a:gd name="T5" fmla="*/ 27374 h 119"/>
              <a:gd name="T6" fmla="*/ 27629 w 146"/>
              <a:gd name="T7" fmla="*/ 2881 h 119"/>
              <a:gd name="T8" fmla="*/ 21529 w 146"/>
              <a:gd name="T9" fmla="*/ 0 h 119"/>
              <a:gd name="T10" fmla="*/ 15429 w 146"/>
              <a:gd name="T11" fmla="*/ 6123 h 119"/>
              <a:gd name="T12" fmla="*/ 3229 w 146"/>
              <a:gd name="T13" fmla="*/ 30616 h 119"/>
              <a:gd name="T14" fmla="*/ 6459 w 146"/>
              <a:gd name="T15" fmla="*/ 42502 h 119"/>
              <a:gd name="T16" fmla="*/ 6459 w 146"/>
              <a:gd name="T17" fmla="*/ 42502 h 119"/>
              <a:gd name="T18" fmla="*/ 18300 w 146"/>
              <a:gd name="T19" fmla="*/ 36739 h 119"/>
              <a:gd name="T20" fmla="*/ 24399 w 146"/>
              <a:gd name="T21" fmla="*/ 21251 h 119"/>
              <a:gd name="T22" fmla="*/ 42699 w 146"/>
              <a:gd name="T23" fmla="*/ 39620 h 119"/>
              <a:gd name="T24" fmla="*/ 18300 w 146"/>
              <a:gd name="T25" fmla="*/ 15128 h 119"/>
              <a:gd name="T26" fmla="*/ 18300 w 146"/>
              <a:gd name="T27" fmla="*/ 15128 h 11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6" h="119">
                <a:moveTo>
                  <a:pt x="119" y="110"/>
                </a:moveTo>
                <a:lnTo>
                  <a:pt x="119" y="110"/>
                </a:lnTo>
                <a:cubicBezTo>
                  <a:pt x="145" y="76"/>
                  <a:pt x="145" y="76"/>
                  <a:pt x="145" y="76"/>
                </a:cubicBezTo>
                <a:cubicBezTo>
                  <a:pt x="77" y="8"/>
                  <a:pt x="77" y="8"/>
                  <a:pt x="77" y="8"/>
                </a:cubicBezTo>
                <a:cubicBezTo>
                  <a:pt x="77" y="8"/>
                  <a:pt x="68" y="0"/>
                  <a:pt x="60" y="0"/>
                </a:cubicBezTo>
                <a:cubicBezTo>
                  <a:pt x="51" y="8"/>
                  <a:pt x="43" y="8"/>
                  <a:pt x="43" y="17"/>
                </a:cubicBezTo>
                <a:cubicBezTo>
                  <a:pt x="9" y="85"/>
                  <a:pt x="9" y="85"/>
                  <a:pt x="9" y="85"/>
                </a:cubicBezTo>
                <a:cubicBezTo>
                  <a:pt x="0" y="93"/>
                  <a:pt x="9" y="110"/>
                  <a:pt x="18" y="118"/>
                </a:cubicBezTo>
                <a:cubicBezTo>
                  <a:pt x="26" y="118"/>
                  <a:pt x="43" y="118"/>
                  <a:pt x="51" y="102"/>
                </a:cubicBezTo>
                <a:cubicBezTo>
                  <a:pt x="68" y="59"/>
                  <a:pt x="68" y="59"/>
                  <a:pt x="68" y="59"/>
                </a:cubicBezTo>
                <a:lnTo>
                  <a:pt x="119" y="110"/>
                </a:lnTo>
                <a:close/>
                <a:moveTo>
                  <a:pt x="51" y="42"/>
                </a:moveTo>
                <a:lnTo>
                  <a:pt x="51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311">
            <a:extLst>
              <a:ext uri="{FF2B5EF4-FFF2-40B4-BE49-F238E27FC236}">
                <a16:creationId xmlns:a16="http://schemas.microsoft.com/office/drawing/2014/main" id="{DAC79A3A-D2EE-074E-821A-C4D3FF2A3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191" y="5931119"/>
            <a:ext cx="228614" cy="164007"/>
          </a:xfrm>
          <a:custGeom>
            <a:avLst/>
            <a:gdLst>
              <a:gd name="T0" fmla="*/ 42390 w 205"/>
              <a:gd name="T1" fmla="*/ 52027 h 145"/>
              <a:gd name="T2" fmla="*/ 42390 w 205"/>
              <a:gd name="T3" fmla="*/ 52027 h 145"/>
              <a:gd name="T4" fmla="*/ 45596 w 205"/>
              <a:gd name="T5" fmla="*/ 52027 h 145"/>
              <a:gd name="T6" fmla="*/ 54502 w 205"/>
              <a:gd name="T7" fmla="*/ 48775 h 145"/>
              <a:gd name="T8" fmla="*/ 72669 w 205"/>
              <a:gd name="T9" fmla="*/ 24568 h 145"/>
              <a:gd name="T10" fmla="*/ 51652 w 205"/>
              <a:gd name="T11" fmla="*/ 2890 h 145"/>
              <a:gd name="T12" fmla="*/ 42390 w 205"/>
              <a:gd name="T13" fmla="*/ 15174 h 145"/>
              <a:gd name="T14" fmla="*/ 51652 w 205"/>
              <a:gd name="T15" fmla="*/ 24568 h 145"/>
              <a:gd name="T16" fmla="*/ 42390 w 205"/>
              <a:gd name="T17" fmla="*/ 33601 h 145"/>
              <a:gd name="T18" fmla="*/ 15317 w 205"/>
              <a:gd name="T19" fmla="*/ 6142 h 145"/>
              <a:gd name="T20" fmla="*/ 6412 w 205"/>
              <a:gd name="T21" fmla="*/ 2890 h 145"/>
              <a:gd name="T22" fmla="*/ 6412 w 205"/>
              <a:gd name="T23" fmla="*/ 2890 h 145"/>
              <a:gd name="T24" fmla="*/ 3206 w 205"/>
              <a:gd name="T25" fmla="*/ 15174 h 145"/>
              <a:gd name="T26" fmla="*/ 33485 w 205"/>
              <a:gd name="T27" fmla="*/ 48775 h 145"/>
              <a:gd name="T28" fmla="*/ 42390 w 205"/>
              <a:gd name="T29" fmla="*/ 52027 h 14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05" h="145">
                <a:moveTo>
                  <a:pt x="119" y="144"/>
                </a:moveTo>
                <a:lnTo>
                  <a:pt x="119" y="144"/>
                </a:lnTo>
                <a:cubicBezTo>
                  <a:pt x="128" y="144"/>
                  <a:pt x="128" y="144"/>
                  <a:pt x="128" y="144"/>
                </a:cubicBezTo>
                <a:cubicBezTo>
                  <a:pt x="136" y="144"/>
                  <a:pt x="145" y="144"/>
                  <a:pt x="153" y="135"/>
                </a:cubicBezTo>
                <a:cubicBezTo>
                  <a:pt x="204" y="68"/>
                  <a:pt x="204" y="68"/>
                  <a:pt x="204" y="68"/>
                </a:cubicBezTo>
                <a:cubicBezTo>
                  <a:pt x="145" y="8"/>
                  <a:pt x="145" y="8"/>
                  <a:pt x="145" y="8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19" y="93"/>
                  <a:pt x="119" y="93"/>
                  <a:pt x="119" y="93"/>
                </a:cubicBezTo>
                <a:cubicBezTo>
                  <a:pt x="43" y="17"/>
                  <a:pt x="43" y="17"/>
                  <a:pt x="43" y="17"/>
                </a:cubicBezTo>
                <a:cubicBezTo>
                  <a:pt x="34" y="0"/>
                  <a:pt x="26" y="0"/>
                  <a:pt x="18" y="8"/>
                </a:cubicBezTo>
                <a:cubicBezTo>
                  <a:pt x="0" y="17"/>
                  <a:pt x="0" y="34"/>
                  <a:pt x="9" y="42"/>
                </a:cubicBezTo>
                <a:cubicBezTo>
                  <a:pt x="94" y="135"/>
                  <a:pt x="94" y="135"/>
                  <a:pt x="94" y="135"/>
                </a:cubicBezTo>
                <a:cubicBezTo>
                  <a:pt x="102" y="144"/>
                  <a:pt x="111" y="144"/>
                  <a:pt x="119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312">
            <a:extLst>
              <a:ext uri="{FF2B5EF4-FFF2-40B4-BE49-F238E27FC236}">
                <a16:creationId xmlns:a16="http://schemas.microsoft.com/office/drawing/2014/main" id="{AA7F5C7C-906D-1047-A622-4D7EA8460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6503" y="6174644"/>
            <a:ext cx="114305" cy="39759"/>
          </a:xfrm>
          <a:custGeom>
            <a:avLst/>
            <a:gdLst>
              <a:gd name="T0" fmla="*/ 0 w 102"/>
              <a:gd name="T1" fmla="*/ 5806 h 35"/>
              <a:gd name="T2" fmla="*/ 0 w 102"/>
              <a:gd name="T3" fmla="*/ 5806 h 35"/>
              <a:gd name="T4" fmla="*/ 0 w 102"/>
              <a:gd name="T5" fmla="*/ 5806 h 35"/>
              <a:gd name="T6" fmla="*/ 5727 w 102"/>
              <a:gd name="T7" fmla="*/ 0 h 35"/>
              <a:gd name="T8" fmla="*/ 30069 w 102"/>
              <a:gd name="T9" fmla="*/ 0 h 35"/>
              <a:gd name="T10" fmla="*/ 36154 w 102"/>
              <a:gd name="T11" fmla="*/ 5806 h 35"/>
              <a:gd name="T12" fmla="*/ 36154 w 102"/>
              <a:gd name="T13" fmla="*/ 5806 h 35"/>
              <a:gd name="T14" fmla="*/ 30069 w 102"/>
              <a:gd name="T15" fmla="*/ 12337 h 35"/>
              <a:gd name="T16" fmla="*/ 5727 w 102"/>
              <a:gd name="T17" fmla="*/ 12337 h 35"/>
              <a:gd name="T18" fmla="*/ 0 w 102"/>
              <a:gd name="T19" fmla="*/ 5806 h 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2" h="35">
                <a:moveTo>
                  <a:pt x="0" y="16"/>
                </a:moveTo>
                <a:lnTo>
                  <a:pt x="0" y="16"/>
                </a:lnTo>
                <a:cubicBezTo>
                  <a:pt x="0" y="8"/>
                  <a:pt x="0" y="0"/>
                  <a:pt x="1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3" y="0"/>
                  <a:pt x="101" y="8"/>
                  <a:pt x="101" y="16"/>
                </a:cubicBezTo>
                <a:cubicBezTo>
                  <a:pt x="101" y="25"/>
                  <a:pt x="93" y="34"/>
                  <a:pt x="84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0" y="34"/>
                  <a:pt x="0" y="25"/>
                  <a:pt x="0" y="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313">
            <a:extLst>
              <a:ext uri="{FF2B5EF4-FFF2-40B4-BE49-F238E27FC236}">
                <a16:creationId xmlns:a16="http://schemas.microsoft.com/office/drawing/2014/main" id="{57F4326D-A84F-6A42-ABF7-7EDAEEF3F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135" y="6179613"/>
            <a:ext cx="39759" cy="288252"/>
          </a:xfrm>
          <a:custGeom>
            <a:avLst/>
            <a:gdLst>
              <a:gd name="T0" fmla="*/ 12337 w 35"/>
              <a:gd name="T1" fmla="*/ 91715 h 256"/>
              <a:gd name="T2" fmla="*/ 12337 w 35"/>
              <a:gd name="T3" fmla="*/ 91715 h 256"/>
              <a:gd name="T4" fmla="*/ 0 w 35"/>
              <a:gd name="T5" fmla="*/ 91715 h 256"/>
              <a:gd name="T6" fmla="*/ 0 w 35"/>
              <a:gd name="T7" fmla="*/ 6114 h 256"/>
              <a:gd name="T8" fmla="*/ 6169 w 35"/>
              <a:gd name="T9" fmla="*/ 0 h 256"/>
              <a:gd name="T10" fmla="*/ 6169 w 35"/>
              <a:gd name="T11" fmla="*/ 0 h 256"/>
              <a:gd name="T12" fmla="*/ 12337 w 35"/>
              <a:gd name="T13" fmla="*/ 6114 h 256"/>
              <a:gd name="T14" fmla="*/ 12337 w 35"/>
              <a:gd name="T15" fmla="*/ 91715 h 2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" h="256">
                <a:moveTo>
                  <a:pt x="34" y="255"/>
                </a:moveTo>
                <a:lnTo>
                  <a:pt x="34" y="255"/>
                </a:lnTo>
                <a:cubicBezTo>
                  <a:pt x="0" y="255"/>
                  <a:pt x="0" y="255"/>
                  <a:pt x="0" y="25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lnTo>
                  <a:pt x="34" y="2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314">
            <a:extLst>
              <a:ext uri="{FF2B5EF4-FFF2-40B4-BE49-F238E27FC236}">
                <a16:creationId xmlns:a16="http://schemas.microsoft.com/office/drawing/2014/main" id="{2FCBED37-24FF-9743-9868-7F57BDB79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166" y="10443759"/>
            <a:ext cx="581476" cy="556625"/>
          </a:xfrm>
          <a:custGeom>
            <a:avLst/>
            <a:gdLst>
              <a:gd name="T0" fmla="*/ 158128 w 518"/>
              <a:gd name="T1" fmla="*/ 177439 h 493"/>
              <a:gd name="T2" fmla="*/ 158128 w 518"/>
              <a:gd name="T3" fmla="*/ 177439 h 493"/>
              <a:gd name="T4" fmla="*/ 24383 w 518"/>
              <a:gd name="T5" fmla="*/ 177439 h 493"/>
              <a:gd name="T6" fmla="*/ 0 w 518"/>
              <a:gd name="T7" fmla="*/ 152915 h 493"/>
              <a:gd name="T8" fmla="*/ 0 w 518"/>
              <a:gd name="T9" fmla="*/ 27770 h 493"/>
              <a:gd name="T10" fmla="*/ 24383 w 518"/>
              <a:gd name="T11" fmla="*/ 0 h 493"/>
              <a:gd name="T12" fmla="*/ 39442 w 518"/>
              <a:gd name="T13" fmla="*/ 0 h 493"/>
              <a:gd name="T14" fmla="*/ 39442 w 518"/>
              <a:gd name="T15" fmla="*/ 15508 h 493"/>
              <a:gd name="T16" fmla="*/ 24383 w 518"/>
              <a:gd name="T17" fmla="*/ 15508 h 493"/>
              <a:gd name="T18" fmla="*/ 15060 w 518"/>
              <a:gd name="T19" fmla="*/ 27770 h 493"/>
              <a:gd name="T20" fmla="*/ 15060 w 518"/>
              <a:gd name="T21" fmla="*/ 152915 h 493"/>
              <a:gd name="T22" fmla="*/ 24383 w 518"/>
              <a:gd name="T23" fmla="*/ 162292 h 493"/>
              <a:gd name="T24" fmla="*/ 158128 w 518"/>
              <a:gd name="T25" fmla="*/ 162292 h 493"/>
              <a:gd name="T26" fmla="*/ 167451 w 518"/>
              <a:gd name="T27" fmla="*/ 152915 h 493"/>
              <a:gd name="T28" fmla="*/ 167451 w 518"/>
              <a:gd name="T29" fmla="*/ 27770 h 493"/>
              <a:gd name="T30" fmla="*/ 158128 w 518"/>
              <a:gd name="T31" fmla="*/ 15508 h 493"/>
              <a:gd name="T32" fmla="*/ 145937 w 518"/>
              <a:gd name="T33" fmla="*/ 15508 h 493"/>
              <a:gd name="T34" fmla="*/ 145937 w 518"/>
              <a:gd name="T35" fmla="*/ 0 h 493"/>
              <a:gd name="T36" fmla="*/ 158128 w 518"/>
              <a:gd name="T37" fmla="*/ 0 h 493"/>
              <a:gd name="T38" fmla="*/ 185379 w 518"/>
              <a:gd name="T39" fmla="*/ 27770 h 493"/>
              <a:gd name="T40" fmla="*/ 185379 w 518"/>
              <a:gd name="T41" fmla="*/ 152915 h 493"/>
              <a:gd name="T42" fmla="*/ 158128 w 518"/>
              <a:gd name="T43" fmla="*/ 177439 h 49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18" h="493">
                <a:moveTo>
                  <a:pt x="441" y="492"/>
                </a:moveTo>
                <a:lnTo>
                  <a:pt x="441" y="492"/>
                </a:lnTo>
                <a:cubicBezTo>
                  <a:pt x="68" y="492"/>
                  <a:pt x="68" y="492"/>
                  <a:pt x="68" y="492"/>
                </a:cubicBezTo>
                <a:cubicBezTo>
                  <a:pt x="34" y="492"/>
                  <a:pt x="0" y="467"/>
                  <a:pt x="0" y="42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34" y="0"/>
                  <a:pt x="68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43"/>
                  <a:pt x="110" y="43"/>
                  <a:pt x="110" y="43"/>
                </a:cubicBezTo>
                <a:cubicBezTo>
                  <a:pt x="68" y="43"/>
                  <a:pt x="68" y="43"/>
                  <a:pt x="68" y="43"/>
                </a:cubicBezTo>
                <a:cubicBezTo>
                  <a:pt x="60" y="43"/>
                  <a:pt x="42" y="60"/>
                  <a:pt x="42" y="77"/>
                </a:cubicBezTo>
                <a:cubicBezTo>
                  <a:pt x="42" y="424"/>
                  <a:pt x="42" y="424"/>
                  <a:pt x="42" y="424"/>
                </a:cubicBezTo>
                <a:cubicBezTo>
                  <a:pt x="42" y="441"/>
                  <a:pt x="60" y="450"/>
                  <a:pt x="68" y="450"/>
                </a:cubicBezTo>
                <a:cubicBezTo>
                  <a:pt x="441" y="450"/>
                  <a:pt x="441" y="450"/>
                  <a:pt x="441" y="450"/>
                </a:cubicBezTo>
                <a:cubicBezTo>
                  <a:pt x="458" y="450"/>
                  <a:pt x="467" y="441"/>
                  <a:pt x="467" y="424"/>
                </a:cubicBezTo>
                <a:cubicBezTo>
                  <a:pt x="467" y="77"/>
                  <a:pt x="467" y="77"/>
                  <a:pt x="467" y="77"/>
                </a:cubicBezTo>
                <a:cubicBezTo>
                  <a:pt x="467" y="60"/>
                  <a:pt x="458" y="43"/>
                  <a:pt x="441" y="43"/>
                </a:cubicBezTo>
                <a:cubicBezTo>
                  <a:pt x="407" y="43"/>
                  <a:pt x="407" y="43"/>
                  <a:pt x="407" y="43"/>
                </a:cubicBezTo>
                <a:cubicBezTo>
                  <a:pt x="407" y="0"/>
                  <a:pt x="407" y="0"/>
                  <a:pt x="407" y="0"/>
                </a:cubicBezTo>
                <a:cubicBezTo>
                  <a:pt x="441" y="0"/>
                  <a:pt x="441" y="0"/>
                  <a:pt x="441" y="0"/>
                </a:cubicBezTo>
                <a:cubicBezTo>
                  <a:pt x="483" y="0"/>
                  <a:pt x="517" y="34"/>
                  <a:pt x="517" y="77"/>
                </a:cubicBezTo>
                <a:cubicBezTo>
                  <a:pt x="517" y="424"/>
                  <a:pt x="517" y="424"/>
                  <a:pt x="517" y="424"/>
                </a:cubicBezTo>
                <a:cubicBezTo>
                  <a:pt x="517" y="467"/>
                  <a:pt x="483" y="492"/>
                  <a:pt x="441" y="4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315">
            <a:extLst>
              <a:ext uri="{FF2B5EF4-FFF2-40B4-BE49-F238E27FC236}">
                <a16:creationId xmlns:a16="http://schemas.microsoft.com/office/drawing/2014/main" id="{4588485E-26DB-CA41-B99B-7800449B1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5202" y="10369213"/>
            <a:ext cx="248493" cy="49699"/>
          </a:xfrm>
          <a:custGeom>
            <a:avLst/>
            <a:gdLst>
              <a:gd name="T0" fmla="*/ 79017 w 222"/>
              <a:gd name="T1" fmla="*/ 15506 h 43"/>
              <a:gd name="T2" fmla="*/ 0 w 222"/>
              <a:gd name="T3" fmla="*/ 15506 h 43"/>
              <a:gd name="T4" fmla="*/ 0 w 222"/>
              <a:gd name="T5" fmla="*/ 0 h 43"/>
              <a:gd name="T6" fmla="*/ 79017 w 222"/>
              <a:gd name="T7" fmla="*/ 0 h 43"/>
              <a:gd name="T8" fmla="*/ 79017 w 222"/>
              <a:gd name="T9" fmla="*/ 1550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2" h="43">
                <a:moveTo>
                  <a:pt x="221" y="42"/>
                </a:moveTo>
                <a:lnTo>
                  <a:pt x="0" y="42"/>
                </a:lnTo>
                <a:lnTo>
                  <a:pt x="0" y="0"/>
                </a:lnTo>
                <a:lnTo>
                  <a:pt x="221" y="0"/>
                </a:lnTo>
                <a:lnTo>
                  <a:pt x="221" y="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316">
            <a:extLst>
              <a:ext uri="{FF2B5EF4-FFF2-40B4-BE49-F238E27FC236}">
                <a16:creationId xmlns:a16="http://schemas.microsoft.com/office/drawing/2014/main" id="{83174EAD-F8E3-1C45-9902-115D526B1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269" y="10369213"/>
            <a:ext cx="173944" cy="134185"/>
          </a:xfrm>
          <a:custGeom>
            <a:avLst/>
            <a:gdLst>
              <a:gd name="T0" fmla="*/ 12267 w 154"/>
              <a:gd name="T1" fmla="*/ 39620 h 119"/>
              <a:gd name="T2" fmla="*/ 12267 w 154"/>
              <a:gd name="T3" fmla="*/ 39620 h 119"/>
              <a:gd name="T4" fmla="*/ 0 w 154"/>
              <a:gd name="T5" fmla="*/ 27374 h 119"/>
              <a:gd name="T6" fmla="*/ 27420 w 154"/>
              <a:gd name="T7" fmla="*/ 2881 h 119"/>
              <a:gd name="T8" fmla="*/ 33554 w 154"/>
              <a:gd name="T9" fmla="*/ 0 h 119"/>
              <a:gd name="T10" fmla="*/ 39687 w 154"/>
              <a:gd name="T11" fmla="*/ 2881 h 119"/>
              <a:gd name="T12" fmla="*/ 51954 w 154"/>
              <a:gd name="T13" fmla="*/ 30256 h 119"/>
              <a:gd name="T14" fmla="*/ 49068 w 154"/>
              <a:gd name="T15" fmla="*/ 39620 h 119"/>
              <a:gd name="T16" fmla="*/ 49068 w 154"/>
              <a:gd name="T17" fmla="*/ 39620 h 119"/>
              <a:gd name="T18" fmla="*/ 36801 w 154"/>
              <a:gd name="T19" fmla="*/ 36379 h 119"/>
              <a:gd name="T20" fmla="*/ 30667 w 154"/>
              <a:gd name="T21" fmla="*/ 21251 h 119"/>
              <a:gd name="T22" fmla="*/ 12267 w 154"/>
              <a:gd name="T23" fmla="*/ 39620 h 119"/>
              <a:gd name="T24" fmla="*/ 36801 w 154"/>
              <a:gd name="T25" fmla="*/ 12246 h 119"/>
              <a:gd name="T26" fmla="*/ 36801 w 154"/>
              <a:gd name="T27" fmla="*/ 12246 h 119"/>
              <a:gd name="T28" fmla="*/ 36801 w 154"/>
              <a:gd name="T29" fmla="*/ 15128 h 119"/>
              <a:gd name="T30" fmla="*/ 36801 w 154"/>
              <a:gd name="T31" fmla="*/ 12246 h 1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4" h="119">
                <a:moveTo>
                  <a:pt x="34" y="110"/>
                </a:moveTo>
                <a:lnTo>
                  <a:pt x="34" y="110"/>
                </a:lnTo>
                <a:cubicBezTo>
                  <a:pt x="0" y="76"/>
                  <a:pt x="0" y="76"/>
                  <a:pt x="0" y="76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0"/>
                  <a:pt x="85" y="0"/>
                  <a:pt x="93" y="0"/>
                </a:cubicBezTo>
                <a:cubicBezTo>
                  <a:pt x="102" y="0"/>
                  <a:pt x="110" y="8"/>
                  <a:pt x="110" y="8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53" y="93"/>
                  <a:pt x="144" y="110"/>
                  <a:pt x="136" y="110"/>
                </a:cubicBezTo>
                <a:cubicBezTo>
                  <a:pt x="119" y="118"/>
                  <a:pt x="110" y="110"/>
                  <a:pt x="102" y="101"/>
                </a:cubicBezTo>
                <a:cubicBezTo>
                  <a:pt x="85" y="59"/>
                  <a:pt x="85" y="59"/>
                  <a:pt x="85" y="59"/>
                </a:cubicBezTo>
                <a:lnTo>
                  <a:pt x="34" y="110"/>
                </a:lnTo>
                <a:close/>
                <a:moveTo>
                  <a:pt x="102" y="34"/>
                </a:moveTo>
                <a:lnTo>
                  <a:pt x="102" y="34"/>
                </a:lnTo>
                <a:cubicBezTo>
                  <a:pt x="102" y="42"/>
                  <a:pt x="102" y="42"/>
                  <a:pt x="102" y="42"/>
                </a:cubicBezTo>
                <a:cubicBezTo>
                  <a:pt x="102" y="34"/>
                  <a:pt x="102" y="34"/>
                  <a:pt x="102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317">
            <a:extLst>
              <a:ext uri="{FF2B5EF4-FFF2-40B4-BE49-F238E27FC236}">
                <a16:creationId xmlns:a16="http://schemas.microsoft.com/office/drawing/2014/main" id="{7791D67C-6114-6D42-88EE-416B69752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4599" y="10443759"/>
            <a:ext cx="218674" cy="164007"/>
          </a:xfrm>
          <a:custGeom>
            <a:avLst/>
            <a:gdLst>
              <a:gd name="T0" fmla="*/ 27085 w 196"/>
              <a:gd name="T1" fmla="*/ 52029 h 146"/>
              <a:gd name="T2" fmla="*/ 27085 w 196"/>
              <a:gd name="T3" fmla="*/ 52029 h 146"/>
              <a:gd name="T4" fmla="*/ 27085 w 196"/>
              <a:gd name="T5" fmla="*/ 52029 h 146"/>
              <a:gd name="T6" fmla="*/ 18175 w 196"/>
              <a:gd name="T7" fmla="*/ 45929 h 146"/>
              <a:gd name="T8" fmla="*/ 0 w 196"/>
              <a:gd name="T9" fmla="*/ 24400 h 146"/>
              <a:gd name="T10" fmla="*/ 18175 w 196"/>
              <a:gd name="T11" fmla="*/ 3229 h 146"/>
              <a:gd name="T12" fmla="*/ 30292 w 196"/>
              <a:gd name="T13" fmla="*/ 15429 h 146"/>
              <a:gd name="T14" fmla="*/ 21383 w 196"/>
              <a:gd name="T15" fmla="*/ 24400 h 146"/>
              <a:gd name="T16" fmla="*/ 27085 w 196"/>
              <a:gd name="T17" fmla="*/ 33729 h 146"/>
              <a:gd name="T18" fmla="*/ 57377 w 196"/>
              <a:gd name="T19" fmla="*/ 3229 h 146"/>
              <a:gd name="T20" fmla="*/ 66643 w 196"/>
              <a:gd name="T21" fmla="*/ 3229 h 146"/>
              <a:gd name="T22" fmla="*/ 66643 w 196"/>
              <a:gd name="T23" fmla="*/ 3229 h 146"/>
              <a:gd name="T24" fmla="*/ 66643 w 196"/>
              <a:gd name="T25" fmla="*/ 15429 h 146"/>
              <a:gd name="T26" fmla="*/ 39202 w 196"/>
              <a:gd name="T27" fmla="*/ 45929 h 146"/>
              <a:gd name="T28" fmla="*/ 27085 w 196"/>
              <a:gd name="T29" fmla="*/ 52029 h 1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96" h="146">
                <a:moveTo>
                  <a:pt x="76" y="145"/>
                </a:moveTo>
                <a:lnTo>
                  <a:pt x="76" y="145"/>
                </a:lnTo>
                <a:cubicBezTo>
                  <a:pt x="68" y="145"/>
                  <a:pt x="60" y="136"/>
                  <a:pt x="51" y="128"/>
                </a:cubicBezTo>
                <a:cubicBezTo>
                  <a:pt x="0" y="68"/>
                  <a:pt x="0" y="68"/>
                  <a:pt x="0" y="68"/>
                </a:cubicBezTo>
                <a:cubicBezTo>
                  <a:pt x="51" y="9"/>
                  <a:pt x="51" y="9"/>
                  <a:pt x="51" y="9"/>
                </a:cubicBezTo>
                <a:cubicBezTo>
                  <a:pt x="85" y="43"/>
                  <a:pt x="85" y="43"/>
                  <a:pt x="85" y="43"/>
                </a:cubicBezTo>
                <a:cubicBezTo>
                  <a:pt x="60" y="68"/>
                  <a:pt x="60" y="68"/>
                  <a:pt x="60" y="68"/>
                </a:cubicBezTo>
                <a:cubicBezTo>
                  <a:pt x="76" y="94"/>
                  <a:pt x="76" y="94"/>
                  <a:pt x="76" y="94"/>
                </a:cubicBezTo>
                <a:cubicBezTo>
                  <a:pt x="161" y="9"/>
                  <a:pt x="161" y="9"/>
                  <a:pt x="161" y="9"/>
                </a:cubicBezTo>
                <a:cubicBezTo>
                  <a:pt x="170" y="0"/>
                  <a:pt x="178" y="0"/>
                  <a:pt x="187" y="9"/>
                </a:cubicBezTo>
                <a:cubicBezTo>
                  <a:pt x="195" y="17"/>
                  <a:pt x="195" y="34"/>
                  <a:pt x="187" y="43"/>
                </a:cubicBezTo>
                <a:cubicBezTo>
                  <a:pt x="110" y="128"/>
                  <a:pt x="110" y="128"/>
                  <a:pt x="110" y="128"/>
                </a:cubicBezTo>
                <a:cubicBezTo>
                  <a:pt x="102" y="136"/>
                  <a:pt x="93" y="145"/>
                  <a:pt x="76" y="1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318">
            <a:extLst>
              <a:ext uri="{FF2B5EF4-FFF2-40B4-BE49-F238E27FC236}">
                <a16:creationId xmlns:a16="http://schemas.microsoft.com/office/drawing/2014/main" id="{09C1F241-3522-AA4D-B65C-66D9F85D7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595" y="10369213"/>
            <a:ext cx="164004" cy="134185"/>
          </a:xfrm>
          <a:custGeom>
            <a:avLst/>
            <a:gdLst>
              <a:gd name="T0" fmla="*/ 39742 w 145"/>
              <a:gd name="T1" fmla="*/ 39620 h 119"/>
              <a:gd name="T2" fmla="*/ 39742 w 145"/>
              <a:gd name="T3" fmla="*/ 39620 h 119"/>
              <a:gd name="T4" fmla="*/ 52026 w 145"/>
              <a:gd name="T5" fmla="*/ 27374 h 119"/>
              <a:gd name="T6" fmla="*/ 27458 w 145"/>
              <a:gd name="T7" fmla="*/ 2881 h 119"/>
              <a:gd name="T8" fmla="*/ 18426 w 145"/>
              <a:gd name="T9" fmla="*/ 0 h 119"/>
              <a:gd name="T10" fmla="*/ 12284 w 145"/>
              <a:gd name="T11" fmla="*/ 2881 h 119"/>
              <a:gd name="T12" fmla="*/ 0 w 145"/>
              <a:gd name="T13" fmla="*/ 30256 h 119"/>
              <a:gd name="T14" fmla="*/ 6142 w 145"/>
              <a:gd name="T15" fmla="*/ 39620 h 119"/>
              <a:gd name="T16" fmla="*/ 6142 w 145"/>
              <a:gd name="T17" fmla="*/ 39620 h 119"/>
              <a:gd name="T18" fmla="*/ 15174 w 145"/>
              <a:gd name="T19" fmla="*/ 36379 h 119"/>
              <a:gd name="T20" fmla="*/ 24568 w 145"/>
              <a:gd name="T21" fmla="*/ 21251 h 119"/>
              <a:gd name="T22" fmla="*/ 39742 w 145"/>
              <a:gd name="T23" fmla="*/ 39620 h 119"/>
              <a:gd name="T24" fmla="*/ 15174 w 145"/>
              <a:gd name="T25" fmla="*/ 12246 h 119"/>
              <a:gd name="T26" fmla="*/ 15174 w 145"/>
              <a:gd name="T27" fmla="*/ 12246 h 119"/>
              <a:gd name="T28" fmla="*/ 15174 w 145"/>
              <a:gd name="T29" fmla="*/ 15128 h 119"/>
              <a:gd name="T30" fmla="*/ 15174 w 145"/>
              <a:gd name="T31" fmla="*/ 12246 h 1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5" h="119">
                <a:moveTo>
                  <a:pt x="110" y="110"/>
                </a:moveTo>
                <a:lnTo>
                  <a:pt x="110" y="110"/>
                </a:lnTo>
                <a:cubicBezTo>
                  <a:pt x="144" y="76"/>
                  <a:pt x="144" y="76"/>
                  <a:pt x="144" y="76"/>
                </a:cubicBezTo>
                <a:cubicBezTo>
                  <a:pt x="76" y="8"/>
                  <a:pt x="76" y="8"/>
                  <a:pt x="76" y="8"/>
                </a:cubicBezTo>
                <a:cubicBezTo>
                  <a:pt x="68" y="0"/>
                  <a:pt x="59" y="0"/>
                  <a:pt x="51" y="0"/>
                </a:cubicBezTo>
                <a:cubicBezTo>
                  <a:pt x="51" y="0"/>
                  <a:pt x="42" y="8"/>
                  <a:pt x="34" y="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0" y="110"/>
                  <a:pt x="17" y="110"/>
                </a:cubicBezTo>
                <a:cubicBezTo>
                  <a:pt x="25" y="118"/>
                  <a:pt x="42" y="110"/>
                  <a:pt x="42" y="101"/>
                </a:cubicBezTo>
                <a:cubicBezTo>
                  <a:pt x="68" y="59"/>
                  <a:pt x="68" y="59"/>
                  <a:pt x="68" y="59"/>
                </a:cubicBezTo>
                <a:lnTo>
                  <a:pt x="110" y="110"/>
                </a:lnTo>
                <a:close/>
                <a:moveTo>
                  <a:pt x="42" y="34"/>
                </a:moveTo>
                <a:lnTo>
                  <a:pt x="42" y="34"/>
                </a:lnTo>
                <a:cubicBezTo>
                  <a:pt x="42" y="42"/>
                  <a:pt x="42" y="42"/>
                  <a:pt x="42" y="42"/>
                </a:cubicBezTo>
                <a:cubicBezTo>
                  <a:pt x="42" y="34"/>
                  <a:pt x="42" y="34"/>
                  <a:pt x="42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319">
            <a:extLst>
              <a:ext uri="{FF2B5EF4-FFF2-40B4-BE49-F238E27FC236}">
                <a16:creationId xmlns:a16="http://schemas.microsoft.com/office/drawing/2014/main" id="{145ADA34-F88F-D448-A324-CB025BF24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595" y="10443759"/>
            <a:ext cx="228614" cy="164007"/>
          </a:xfrm>
          <a:custGeom>
            <a:avLst/>
            <a:gdLst>
              <a:gd name="T0" fmla="*/ 42390 w 205"/>
              <a:gd name="T1" fmla="*/ 52029 h 146"/>
              <a:gd name="T2" fmla="*/ 42390 w 205"/>
              <a:gd name="T3" fmla="*/ 52029 h 146"/>
              <a:gd name="T4" fmla="*/ 42390 w 205"/>
              <a:gd name="T5" fmla="*/ 52029 h 146"/>
              <a:gd name="T6" fmla="*/ 54502 w 205"/>
              <a:gd name="T7" fmla="*/ 45929 h 146"/>
              <a:gd name="T8" fmla="*/ 72669 w 205"/>
              <a:gd name="T9" fmla="*/ 24400 h 146"/>
              <a:gd name="T10" fmla="*/ 51296 w 205"/>
              <a:gd name="T11" fmla="*/ 3229 h 146"/>
              <a:gd name="T12" fmla="*/ 39184 w 205"/>
              <a:gd name="T13" fmla="*/ 15429 h 146"/>
              <a:gd name="T14" fmla="*/ 51296 w 205"/>
              <a:gd name="T15" fmla="*/ 24400 h 146"/>
              <a:gd name="T16" fmla="*/ 42390 w 205"/>
              <a:gd name="T17" fmla="*/ 33729 h 146"/>
              <a:gd name="T18" fmla="*/ 14961 w 205"/>
              <a:gd name="T19" fmla="*/ 3229 h 146"/>
              <a:gd name="T20" fmla="*/ 3206 w 205"/>
              <a:gd name="T21" fmla="*/ 3229 h 146"/>
              <a:gd name="T22" fmla="*/ 3206 w 205"/>
              <a:gd name="T23" fmla="*/ 3229 h 146"/>
              <a:gd name="T24" fmla="*/ 3206 w 205"/>
              <a:gd name="T25" fmla="*/ 15429 h 146"/>
              <a:gd name="T26" fmla="*/ 33128 w 205"/>
              <a:gd name="T27" fmla="*/ 45929 h 146"/>
              <a:gd name="T28" fmla="*/ 42390 w 205"/>
              <a:gd name="T29" fmla="*/ 52029 h 1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05" h="146">
                <a:moveTo>
                  <a:pt x="119" y="145"/>
                </a:moveTo>
                <a:lnTo>
                  <a:pt x="119" y="145"/>
                </a:lnTo>
                <a:cubicBezTo>
                  <a:pt x="127" y="145"/>
                  <a:pt x="144" y="136"/>
                  <a:pt x="153" y="128"/>
                </a:cubicBezTo>
                <a:cubicBezTo>
                  <a:pt x="204" y="68"/>
                  <a:pt x="204" y="68"/>
                  <a:pt x="204" y="68"/>
                </a:cubicBezTo>
                <a:cubicBezTo>
                  <a:pt x="144" y="9"/>
                  <a:pt x="144" y="9"/>
                  <a:pt x="144" y="9"/>
                </a:cubicBezTo>
                <a:cubicBezTo>
                  <a:pt x="110" y="43"/>
                  <a:pt x="110" y="43"/>
                  <a:pt x="110" y="43"/>
                </a:cubicBezTo>
                <a:cubicBezTo>
                  <a:pt x="144" y="68"/>
                  <a:pt x="144" y="68"/>
                  <a:pt x="144" y="68"/>
                </a:cubicBezTo>
                <a:cubicBezTo>
                  <a:pt x="119" y="94"/>
                  <a:pt x="119" y="94"/>
                  <a:pt x="119" y="94"/>
                </a:cubicBezTo>
                <a:cubicBezTo>
                  <a:pt x="42" y="9"/>
                  <a:pt x="42" y="9"/>
                  <a:pt x="42" y="9"/>
                </a:cubicBezTo>
                <a:cubicBezTo>
                  <a:pt x="34" y="0"/>
                  <a:pt x="17" y="0"/>
                  <a:pt x="9" y="9"/>
                </a:cubicBezTo>
                <a:cubicBezTo>
                  <a:pt x="0" y="17"/>
                  <a:pt x="0" y="34"/>
                  <a:pt x="9" y="43"/>
                </a:cubicBezTo>
                <a:cubicBezTo>
                  <a:pt x="93" y="128"/>
                  <a:pt x="93" y="128"/>
                  <a:pt x="93" y="128"/>
                </a:cubicBezTo>
                <a:cubicBezTo>
                  <a:pt x="102" y="136"/>
                  <a:pt x="110" y="145"/>
                  <a:pt x="119" y="1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320">
            <a:extLst>
              <a:ext uri="{FF2B5EF4-FFF2-40B4-BE49-F238E27FC236}">
                <a16:creationId xmlns:a16="http://schemas.microsoft.com/office/drawing/2014/main" id="{9CAE215E-376D-5E43-9F42-1F7F3AFF7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8968" y="10672373"/>
            <a:ext cx="124245" cy="39759"/>
          </a:xfrm>
          <a:custGeom>
            <a:avLst/>
            <a:gdLst>
              <a:gd name="T0" fmla="*/ 0 w 112"/>
              <a:gd name="T1" fmla="*/ 6169 h 35"/>
              <a:gd name="T2" fmla="*/ 0 w 112"/>
              <a:gd name="T3" fmla="*/ 6169 h 35"/>
              <a:gd name="T4" fmla="*/ 0 w 112"/>
              <a:gd name="T5" fmla="*/ 6169 h 35"/>
              <a:gd name="T6" fmla="*/ 6024 w 112"/>
              <a:gd name="T7" fmla="*/ 0 h 35"/>
              <a:gd name="T8" fmla="*/ 33309 w 112"/>
              <a:gd name="T9" fmla="*/ 0 h 35"/>
              <a:gd name="T10" fmla="*/ 39333 w 112"/>
              <a:gd name="T11" fmla="*/ 6169 h 35"/>
              <a:gd name="T12" fmla="*/ 39333 w 112"/>
              <a:gd name="T13" fmla="*/ 6169 h 35"/>
              <a:gd name="T14" fmla="*/ 33309 w 112"/>
              <a:gd name="T15" fmla="*/ 12337 h 35"/>
              <a:gd name="T16" fmla="*/ 6024 w 112"/>
              <a:gd name="T17" fmla="*/ 12337 h 35"/>
              <a:gd name="T18" fmla="*/ 0 w 112"/>
              <a:gd name="T19" fmla="*/ 6169 h 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2" h="35">
                <a:moveTo>
                  <a:pt x="0" y="17"/>
                </a:moveTo>
                <a:lnTo>
                  <a:pt x="0" y="17"/>
                </a:lnTo>
                <a:cubicBezTo>
                  <a:pt x="0" y="8"/>
                  <a:pt x="9" y="0"/>
                  <a:pt x="17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02" y="0"/>
                  <a:pt x="111" y="8"/>
                  <a:pt x="111" y="17"/>
                </a:cubicBezTo>
                <a:cubicBezTo>
                  <a:pt x="111" y="25"/>
                  <a:pt x="102" y="34"/>
                  <a:pt x="94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321">
            <a:extLst>
              <a:ext uri="{FF2B5EF4-FFF2-40B4-BE49-F238E27FC236}">
                <a16:creationId xmlns:a16="http://schemas.microsoft.com/office/drawing/2014/main" id="{E0BC4E74-01F7-0D4C-BC7F-D8A403B1D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4539" y="10682313"/>
            <a:ext cx="39759" cy="298192"/>
          </a:xfrm>
          <a:custGeom>
            <a:avLst/>
            <a:gdLst>
              <a:gd name="T0" fmla="*/ 12337 w 35"/>
              <a:gd name="T1" fmla="*/ 94889 h 264"/>
              <a:gd name="T2" fmla="*/ 12337 w 35"/>
              <a:gd name="T3" fmla="*/ 94889 h 264"/>
              <a:gd name="T4" fmla="*/ 0 w 35"/>
              <a:gd name="T5" fmla="*/ 94889 h 264"/>
              <a:gd name="T6" fmla="*/ 0 w 35"/>
              <a:gd name="T7" fmla="*/ 6134 h 264"/>
              <a:gd name="T8" fmla="*/ 6169 w 35"/>
              <a:gd name="T9" fmla="*/ 0 h 264"/>
              <a:gd name="T10" fmla="*/ 6169 w 35"/>
              <a:gd name="T11" fmla="*/ 0 h 264"/>
              <a:gd name="T12" fmla="*/ 12337 w 35"/>
              <a:gd name="T13" fmla="*/ 6134 h 264"/>
              <a:gd name="T14" fmla="*/ 12337 w 35"/>
              <a:gd name="T15" fmla="*/ 94889 h 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" h="264">
                <a:moveTo>
                  <a:pt x="34" y="263"/>
                </a:moveTo>
                <a:lnTo>
                  <a:pt x="34" y="263"/>
                </a:lnTo>
                <a:cubicBezTo>
                  <a:pt x="0" y="263"/>
                  <a:pt x="0" y="263"/>
                  <a:pt x="0" y="26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34" y="9"/>
                  <a:pt x="34" y="17"/>
                </a:cubicBezTo>
                <a:lnTo>
                  <a:pt x="34" y="2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322">
            <a:extLst>
              <a:ext uri="{FF2B5EF4-FFF2-40B4-BE49-F238E27FC236}">
                <a16:creationId xmlns:a16="http://schemas.microsoft.com/office/drawing/2014/main" id="{A582C14C-CDEB-C746-B059-0C7C00CD1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2889" y="10587887"/>
            <a:ext cx="213703" cy="238554"/>
          </a:xfrm>
          <a:custGeom>
            <a:avLst/>
            <a:gdLst>
              <a:gd name="T0" fmla="*/ 3268 w 188"/>
              <a:gd name="T1" fmla="*/ 72623 h 213"/>
              <a:gd name="T2" fmla="*/ 3268 w 188"/>
              <a:gd name="T3" fmla="*/ 72623 h 213"/>
              <a:gd name="T4" fmla="*/ 3268 w 188"/>
              <a:gd name="T5" fmla="*/ 72623 h 213"/>
              <a:gd name="T6" fmla="*/ 3268 w 188"/>
              <a:gd name="T7" fmla="*/ 63679 h 213"/>
              <a:gd name="T8" fmla="*/ 58458 w 188"/>
              <a:gd name="T9" fmla="*/ 2862 h 213"/>
              <a:gd name="T10" fmla="*/ 64631 w 188"/>
              <a:gd name="T11" fmla="*/ 2862 h 213"/>
              <a:gd name="T12" fmla="*/ 64631 w 188"/>
              <a:gd name="T13" fmla="*/ 2862 h 213"/>
              <a:gd name="T14" fmla="*/ 67899 w 188"/>
              <a:gd name="T15" fmla="*/ 12163 h 213"/>
              <a:gd name="T16" fmla="*/ 12345 w 188"/>
              <a:gd name="T17" fmla="*/ 72623 h 213"/>
              <a:gd name="T18" fmla="*/ 3268 w 188"/>
              <a:gd name="T19" fmla="*/ 72623 h 21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8" h="213">
                <a:moveTo>
                  <a:pt x="9" y="203"/>
                </a:moveTo>
                <a:lnTo>
                  <a:pt x="9" y="203"/>
                </a:lnTo>
                <a:cubicBezTo>
                  <a:pt x="9" y="195"/>
                  <a:pt x="0" y="186"/>
                  <a:pt x="9" y="178"/>
                </a:cubicBezTo>
                <a:cubicBezTo>
                  <a:pt x="161" y="8"/>
                  <a:pt x="161" y="8"/>
                  <a:pt x="161" y="8"/>
                </a:cubicBezTo>
                <a:cubicBezTo>
                  <a:pt x="161" y="8"/>
                  <a:pt x="178" y="0"/>
                  <a:pt x="178" y="8"/>
                </a:cubicBezTo>
                <a:cubicBezTo>
                  <a:pt x="187" y="17"/>
                  <a:pt x="187" y="25"/>
                  <a:pt x="187" y="34"/>
                </a:cubicBezTo>
                <a:cubicBezTo>
                  <a:pt x="34" y="203"/>
                  <a:pt x="34" y="203"/>
                  <a:pt x="34" y="203"/>
                </a:cubicBezTo>
                <a:cubicBezTo>
                  <a:pt x="34" y="212"/>
                  <a:pt x="17" y="212"/>
                  <a:pt x="9" y="2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323">
            <a:extLst>
              <a:ext uri="{FF2B5EF4-FFF2-40B4-BE49-F238E27FC236}">
                <a16:creationId xmlns:a16="http://schemas.microsoft.com/office/drawing/2014/main" id="{AA9064C0-0813-294A-A957-E714E80EE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194" y="10722072"/>
            <a:ext cx="124248" cy="124248"/>
          </a:xfrm>
          <a:custGeom>
            <a:avLst/>
            <a:gdLst>
              <a:gd name="T0" fmla="*/ 21095 w 111"/>
              <a:gd name="T1" fmla="*/ 39330 h 111"/>
              <a:gd name="T2" fmla="*/ 21095 w 111"/>
              <a:gd name="T3" fmla="*/ 39330 h 111"/>
              <a:gd name="T4" fmla="*/ 0 w 111"/>
              <a:gd name="T5" fmla="*/ 18235 h 111"/>
              <a:gd name="T6" fmla="*/ 21095 w 111"/>
              <a:gd name="T7" fmla="*/ 0 h 111"/>
              <a:gd name="T8" fmla="*/ 39330 w 111"/>
              <a:gd name="T9" fmla="*/ 18235 h 111"/>
              <a:gd name="T10" fmla="*/ 21095 w 111"/>
              <a:gd name="T11" fmla="*/ 39330 h 111"/>
              <a:gd name="T12" fmla="*/ 21095 w 111"/>
              <a:gd name="T13" fmla="*/ 12157 h 111"/>
              <a:gd name="T14" fmla="*/ 21095 w 111"/>
              <a:gd name="T15" fmla="*/ 12157 h 111"/>
              <a:gd name="T16" fmla="*/ 12157 w 111"/>
              <a:gd name="T17" fmla="*/ 18235 h 111"/>
              <a:gd name="T18" fmla="*/ 21095 w 111"/>
              <a:gd name="T19" fmla="*/ 27531 h 111"/>
              <a:gd name="T20" fmla="*/ 27174 w 111"/>
              <a:gd name="T21" fmla="*/ 18235 h 111"/>
              <a:gd name="T22" fmla="*/ 21095 w 111"/>
              <a:gd name="T23" fmla="*/ 12157 h 11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" h="111">
                <a:moveTo>
                  <a:pt x="59" y="110"/>
                </a:moveTo>
                <a:lnTo>
                  <a:pt x="59" y="110"/>
                </a:lnTo>
                <a:cubicBezTo>
                  <a:pt x="25" y="110"/>
                  <a:pt x="0" y="85"/>
                  <a:pt x="0" y="51"/>
                </a:cubicBezTo>
                <a:cubicBezTo>
                  <a:pt x="0" y="26"/>
                  <a:pt x="25" y="0"/>
                  <a:pt x="59" y="0"/>
                </a:cubicBezTo>
                <a:cubicBezTo>
                  <a:pt x="85" y="0"/>
                  <a:pt x="110" y="26"/>
                  <a:pt x="110" y="51"/>
                </a:cubicBezTo>
                <a:cubicBezTo>
                  <a:pt x="110" y="85"/>
                  <a:pt x="85" y="110"/>
                  <a:pt x="59" y="110"/>
                </a:cubicBezTo>
                <a:close/>
                <a:moveTo>
                  <a:pt x="59" y="34"/>
                </a:moveTo>
                <a:lnTo>
                  <a:pt x="59" y="34"/>
                </a:lnTo>
                <a:cubicBezTo>
                  <a:pt x="42" y="34"/>
                  <a:pt x="34" y="43"/>
                  <a:pt x="34" y="51"/>
                </a:cubicBezTo>
                <a:cubicBezTo>
                  <a:pt x="34" y="68"/>
                  <a:pt x="42" y="77"/>
                  <a:pt x="59" y="77"/>
                </a:cubicBezTo>
                <a:cubicBezTo>
                  <a:pt x="68" y="77"/>
                  <a:pt x="76" y="68"/>
                  <a:pt x="76" y="51"/>
                </a:cubicBezTo>
                <a:cubicBezTo>
                  <a:pt x="76" y="43"/>
                  <a:pt x="68" y="34"/>
                  <a:pt x="59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324">
            <a:extLst>
              <a:ext uri="{FF2B5EF4-FFF2-40B4-BE49-F238E27FC236}">
                <a16:creationId xmlns:a16="http://schemas.microsoft.com/office/drawing/2014/main" id="{20A81B42-1DFB-4D46-B381-90928954A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38" y="10568008"/>
            <a:ext cx="124248" cy="124245"/>
          </a:xfrm>
          <a:custGeom>
            <a:avLst/>
            <a:gdLst>
              <a:gd name="T0" fmla="*/ 17877 w 111"/>
              <a:gd name="T1" fmla="*/ 39329 h 111"/>
              <a:gd name="T2" fmla="*/ 17877 w 111"/>
              <a:gd name="T3" fmla="*/ 39329 h 111"/>
              <a:gd name="T4" fmla="*/ 0 w 111"/>
              <a:gd name="T5" fmla="*/ 21095 h 111"/>
              <a:gd name="T6" fmla="*/ 17877 w 111"/>
              <a:gd name="T7" fmla="*/ 0 h 111"/>
              <a:gd name="T8" fmla="*/ 39330 w 111"/>
              <a:gd name="T9" fmla="*/ 21095 h 111"/>
              <a:gd name="T10" fmla="*/ 17877 w 111"/>
              <a:gd name="T11" fmla="*/ 39329 h 111"/>
              <a:gd name="T12" fmla="*/ 17877 w 111"/>
              <a:gd name="T13" fmla="*/ 12156 h 111"/>
              <a:gd name="T14" fmla="*/ 17877 w 111"/>
              <a:gd name="T15" fmla="*/ 12156 h 111"/>
              <a:gd name="T16" fmla="*/ 12157 w 111"/>
              <a:gd name="T17" fmla="*/ 21095 h 111"/>
              <a:gd name="T18" fmla="*/ 17877 w 111"/>
              <a:gd name="T19" fmla="*/ 27173 h 111"/>
              <a:gd name="T20" fmla="*/ 27174 w 111"/>
              <a:gd name="T21" fmla="*/ 21095 h 111"/>
              <a:gd name="T22" fmla="*/ 17877 w 111"/>
              <a:gd name="T23" fmla="*/ 12156 h 11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" h="111">
                <a:moveTo>
                  <a:pt x="50" y="110"/>
                </a:moveTo>
                <a:lnTo>
                  <a:pt x="50" y="110"/>
                </a:lnTo>
                <a:cubicBezTo>
                  <a:pt x="25" y="110"/>
                  <a:pt x="0" y="85"/>
                  <a:pt x="0" y="59"/>
                </a:cubicBezTo>
                <a:cubicBezTo>
                  <a:pt x="0" y="25"/>
                  <a:pt x="25" y="0"/>
                  <a:pt x="50" y="0"/>
                </a:cubicBezTo>
                <a:cubicBezTo>
                  <a:pt x="84" y="0"/>
                  <a:pt x="110" y="25"/>
                  <a:pt x="110" y="59"/>
                </a:cubicBezTo>
                <a:cubicBezTo>
                  <a:pt x="110" y="85"/>
                  <a:pt x="84" y="110"/>
                  <a:pt x="50" y="110"/>
                </a:cubicBezTo>
                <a:close/>
                <a:moveTo>
                  <a:pt x="50" y="34"/>
                </a:moveTo>
                <a:lnTo>
                  <a:pt x="50" y="34"/>
                </a:lnTo>
                <a:cubicBezTo>
                  <a:pt x="42" y="34"/>
                  <a:pt x="34" y="42"/>
                  <a:pt x="34" y="59"/>
                </a:cubicBezTo>
                <a:cubicBezTo>
                  <a:pt x="34" y="67"/>
                  <a:pt x="42" y="76"/>
                  <a:pt x="50" y="76"/>
                </a:cubicBezTo>
                <a:cubicBezTo>
                  <a:pt x="68" y="76"/>
                  <a:pt x="76" y="67"/>
                  <a:pt x="76" y="59"/>
                </a:cubicBezTo>
                <a:cubicBezTo>
                  <a:pt x="76" y="42"/>
                  <a:pt x="68" y="34"/>
                  <a:pt x="50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325">
            <a:extLst>
              <a:ext uri="{FF2B5EF4-FFF2-40B4-BE49-F238E27FC236}">
                <a16:creationId xmlns:a16="http://schemas.microsoft.com/office/drawing/2014/main" id="{5FE4490F-D99F-2349-AF25-CE3446038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580" y="10528249"/>
            <a:ext cx="19879" cy="39759"/>
          </a:xfrm>
          <a:custGeom>
            <a:avLst/>
            <a:gdLst>
              <a:gd name="T0" fmla="*/ 5997 w 18"/>
              <a:gd name="T1" fmla="*/ 12337 h 35"/>
              <a:gd name="T2" fmla="*/ 0 w 18"/>
              <a:gd name="T3" fmla="*/ 12337 h 35"/>
              <a:gd name="T4" fmla="*/ 0 w 18"/>
              <a:gd name="T5" fmla="*/ 0 h 35"/>
              <a:gd name="T6" fmla="*/ 5997 w 18"/>
              <a:gd name="T7" fmla="*/ 0 h 35"/>
              <a:gd name="T8" fmla="*/ 5997 w 18"/>
              <a:gd name="T9" fmla="*/ 1233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35">
                <a:moveTo>
                  <a:pt x="17" y="34"/>
                </a:moveTo>
                <a:lnTo>
                  <a:pt x="0" y="34"/>
                </a:lnTo>
                <a:lnTo>
                  <a:pt x="0" y="0"/>
                </a:lnTo>
                <a:lnTo>
                  <a:pt x="17" y="0"/>
                </a:lnTo>
                <a:lnTo>
                  <a:pt x="17" y="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326">
            <a:extLst>
              <a:ext uri="{FF2B5EF4-FFF2-40B4-BE49-F238E27FC236}">
                <a16:creationId xmlns:a16="http://schemas.microsoft.com/office/drawing/2014/main" id="{BB7E6870-881B-964D-BBEE-5DAEADC34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580" y="10607767"/>
            <a:ext cx="19879" cy="74546"/>
          </a:xfrm>
          <a:custGeom>
            <a:avLst/>
            <a:gdLst>
              <a:gd name="T0" fmla="*/ 5997 w 18"/>
              <a:gd name="T1" fmla="*/ 23462 h 68"/>
              <a:gd name="T2" fmla="*/ 0 w 18"/>
              <a:gd name="T3" fmla="*/ 23462 h 68"/>
              <a:gd name="T4" fmla="*/ 0 w 18"/>
              <a:gd name="T5" fmla="*/ 0 h 68"/>
              <a:gd name="T6" fmla="*/ 5997 w 18"/>
              <a:gd name="T7" fmla="*/ 0 h 68"/>
              <a:gd name="T8" fmla="*/ 5997 w 18"/>
              <a:gd name="T9" fmla="*/ 23462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68">
                <a:moveTo>
                  <a:pt x="17" y="67"/>
                </a:moveTo>
                <a:lnTo>
                  <a:pt x="0" y="67"/>
                </a:lnTo>
                <a:lnTo>
                  <a:pt x="0" y="0"/>
                </a:lnTo>
                <a:lnTo>
                  <a:pt x="17" y="0"/>
                </a:lnTo>
                <a:lnTo>
                  <a:pt x="17" y="6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327">
            <a:extLst>
              <a:ext uri="{FF2B5EF4-FFF2-40B4-BE49-F238E27FC236}">
                <a16:creationId xmlns:a16="http://schemas.microsoft.com/office/drawing/2014/main" id="{5E43A37E-1502-1348-9252-8858776C7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580" y="10722072"/>
            <a:ext cx="19879" cy="79518"/>
          </a:xfrm>
          <a:custGeom>
            <a:avLst/>
            <a:gdLst>
              <a:gd name="T0" fmla="*/ 5997 w 18"/>
              <a:gd name="T1" fmla="*/ 25032 h 69"/>
              <a:gd name="T2" fmla="*/ 0 w 18"/>
              <a:gd name="T3" fmla="*/ 25032 h 69"/>
              <a:gd name="T4" fmla="*/ 0 w 18"/>
              <a:gd name="T5" fmla="*/ 0 h 69"/>
              <a:gd name="T6" fmla="*/ 5997 w 18"/>
              <a:gd name="T7" fmla="*/ 0 h 69"/>
              <a:gd name="T8" fmla="*/ 5997 w 18"/>
              <a:gd name="T9" fmla="*/ 25032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69">
                <a:moveTo>
                  <a:pt x="17" y="68"/>
                </a:moveTo>
                <a:lnTo>
                  <a:pt x="0" y="68"/>
                </a:lnTo>
                <a:lnTo>
                  <a:pt x="0" y="0"/>
                </a:lnTo>
                <a:lnTo>
                  <a:pt x="17" y="0"/>
                </a:lnTo>
                <a:lnTo>
                  <a:pt x="17" y="6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328">
            <a:extLst>
              <a:ext uri="{FF2B5EF4-FFF2-40B4-BE49-F238E27FC236}">
                <a16:creationId xmlns:a16="http://schemas.microsoft.com/office/drawing/2014/main" id="{DC45204E-9CD3-8E42-BF4A-53334A2ED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580" y="10836381"/>
            <a:ext cx="19879" cy="49699"/>
          </a:xfrm>
          <a:custGeom>
            <a:avLst/>
            <a:gdLst>
              <a:gd name="T0" fmla="*/ 5997 w 18"/>
              <a:gd name="T1" fmla="*/ 15506 h 43"/>
              <a:gd name="T2" fmla="*/ 0 w 18"/>
              <a:gd name="T3" fmla="*/ 15506 h 43"/>
              <a:gd name="T4" fmla="*/ 0 w 18"/>
              <a:gd name="T5" fmla="*/ 0 h 43"/>
              <a:gd name="T6" fmla="*/ 5997 w 18"/>
              <a:gd name="T7" fmla="*/ 0 h 43"/>
              <a:gd name="T8" fmla="*/ 5997 w 18"/>
              <a:gd name="T9" fmla="*/ 1550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43">
                <a:moveTo>
                  <a:pt x="17" y="42"/>
                </a:moveTo>
                <a:lnTo>
                  <a:pt x="0" y="42"/>
                </a:lnTo>
                <a:lnTo>
                  <a:pt x="0" y="0"/>
                </a:lnTo>
                <a:lnTo>
                  <a:pt x="17" y="0"/>
                </a:lnTo>
                <a:lnTo>
                  <a:pt x="17" y="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329">
            <a:extLst>
              <a:ext uri="{FF2B5EF4-FFF2-40B4-BE49-F238E27FC236}">
                <a16:creationId xmlns:a16="http://schemas.microsoft.com/office/drawing/2014/main" id="{CC7D0DBE-006B-D24C-BC51-BFF1B80AD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725" y="10473579"/>
            <a:ext cx="641115" cy="467168"/>
          </a:xfrm>
          <a:custGeom>
            <a:avLst/>
            <a:gdLst>
              <a:gd name="T0" fmla="*/ 179954 w 569"/>
              <a:gd name="T1" fmla="*/ 148866 h 416"/>
              <a:gd name="T2" fmla="*/ 179954 w 569"/>
              <a:gd name="T3" fmla="*/ 148866 h 416"/>
              <a:gd name="T4" fmla="*/ 8998 w 569"/>
              <a:gd name="T5" fmla="*/ 148866 h 416"/>
              <a:gd name="T6" fmla="*/ 0 w 569"/>
              <a:gd name="T7" fmla="*/ 139898 h 416"/>
              <a:gd name="T8" fmla="*/ 0 w 569"/>
              <a:gd name="T9" fmla="*/ 106538 h 416"/>
              <a:gd name="T10" fmla="*/ 8998 w 569"/>
              <a:gd name="T11" fmla="*/ 100440 h 416"/>
              <a:gd name="T12" fmla="*/ 30592 w 569"/>
              <a:gd name="T13" fmla="*/ 72819 h 416"/>
              <a:gd name="T14" fmla="*/ 8998 w 569"/>
              <a:gd name="T15" fmla="*/ 48785 h 416"/>
              <a:gd name="T16" fmla="*/ 0 w 569"/>
              <a:gd name="T17" fmla="*/ 39459 h 416"/>
              <a:gd name="T18" fmla="*/ 0 w 569"/>
              <a:gd name="T19" fmla="*/ 8968 h 416"/>
              <a:gd name="T20" fmla="*/ 8998 w 569"/>
              <a:gd name="T21" fmla="*/ 0 h 416"/>
              <a:gd name="T22" fmla="*/ 179954 w 569"/>
              <a:gd name="T23" fmla="*/ 0 h 416"/>
              <a:gd name="T24" fmla="*/ 204428 w 569"/>
              <a:gd name="T25" fmla="*/ 24393 h 416"/>
              <a:gd name="T26" fmla="*/ 204428 w 569"/>
              <a:gd name="T27" fmla="*/ 124832 h 416"/>
              <a:gd name="T28" fmla="*/ 179954 w 569"/>
              <a:gd name="T29" fmla="*/ 148866 h 416"/>
              <a:gd name="T30" fmla="*/ 18355 w 569"/>
              <a:gd name="T31" fmla="*/ 133800 h 416"/>
              <a:gd name="T32" fmla="*/ 18355 w 569"/>
              <a:gd name="T33" fmla="*/ 133800 h 416"/>
              <a:gd name="T34" fmla="*/ 179954 w 569"/>
              <a:gd name="T35" fmla="*/ 133800 h 416"/>
              <a:gd name="T36" fmla="*/ 189312 w 569"/>
              <a:gd name="T37" fmla="*/ 124832 h 416"/>
              <a:gd name="T38" fmla="*/ 189312 w 569"/>
              <a:gd name="T39" fmla="*/ 24393 h 416"/>
              <a:gd name="T40" fmla="*/ 179954 w 569"/>
              <a:gd name="T41" fmla="*/ 15066 h 416"/>
              <a:gd name="T42" fmla="*/ 18355 w 569"/>
              <a:gd name="T43" fmla="*/ 15066 h 416"/>
              <a:gd name="T44" fmla="*/ 18355 w 569"/>
              <a:gd name="T45" fmla="*/ 33360 h 416"/>
              <a:gd name="T46" fmla="*/ 48588 w 569"/>
              <a:gd name="T47" fmla="*/ 72819 h 416"/>
              <a:gd name="T48" fmla="*/ 18355 w 569"/>
              <a:gd name="T49" fmla="*/ 112636 h 416"/>
              <a:gd name="T50" fmla="*/ 18355 w 569"/>
              <a:gd name="T51" fmla="*/ 133800 h 41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69" h="416">
                <a:moveTo>
                  <a:pt x="500" y="415"/>
                </a:moveTo>
                <a:lnTo>
                  <a:pt x="500" y="415"/>
                </a:lnTo>
                <a:cubicBezTo>
                  <a:pt x="25" y="415"/>
                  <a:pt x="25" y="415"/>
                  <a:pt x="25" y="415"/>
                </a:cubicBezTo>
                <a:cubicBezTo>
                  <a:pt x="17" y="415"/>
                  <a:pt x="0" y="407"/>
                  <a:pt x="0" y="390"/>
                </a:cubicBezTo>
                <a:cubicBezTo>
                  <a:pt x="0" y="297"/>
                  <a:pt x="0" y="297"/>
                  <a:pt x="0" y="297"/>
                </a:cubicBezTo>
                <a:cubicBezTo>
                  <a:pt x="0" y="288"/>
                  <a:pt x="8" y="280"/>
                  <a:pt x="25" y="280"/>
                </a:cubicBezTo>
                <a:cubicBezTo>
                  <a:pt x="59" y="271"/>
                  <a:pt x="85" y="246"/>
                  <a:pt x="85" y="203"/>
                </a:cubicBezTo>
                <a:cubicBezTo>
                  <a:pt x="85" y="170"/>
                  <a:pt x="59" y="144"/>
                  <a:pt x="25" y="136"/>
                </a:cubicBezTo>
                <a:cubicBezTo>
                  <a:pt x="8" y="136"/>
                  <a:pt x="0" y="127"/>
                  <a:pt x="0" y="11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25" y="0"/>
                </a:cubicBezTo>
                <a:cubicBezTo>
                  <a:pt x="500" y="0"/>
                  <a:pt x="500" y="0"/>
                  <a:pt x="500" y="0"/>
                </a:cubicBezTo>
                <a:cubicBezTo>
                  <a:pt x="543" y="0"/>
                  <a:pt x="568" y="25"/>
                  <a:pt x="568" y="68"/>
                </a:cubicBezTo>
                <a:cubicBezTo>
                  <a:pt x="568" y="348"/>
                  <a:pt x="568" y="348"/>
                  <a:pt x="568" y="348"/>
                </a:cubicBezTo>
                <a:cubicBezTo>
                  <a:pt x="568" y="390"/>
                  <a:pt x="543" y="415"/>
                  <a:pt x="500" y="415"/>
                </a:cubicBezTo>
                <a:close/>
                <a:moveTo>
                  <a:pt x="51" y="373"/>
                </a:moveTo>
                <a:lnTo>
                  <a:pt x="51" y="373"/>
                </a:lnTo>
                <a:cubicBezTo>
                  <a:pt x="500" y="373"/>
                  <a:pt x="500" y="373"/>
                  <a:pt x="500" y="373"/>
                </a:cubicBezTo>
                <a:cubicBezTo>
                  <a:pt x="517" y="373"/>
                  <a:pt x="526" y="364"/>
                  <a:pt x="526" y="348"/>
                </a:cubicBezTo>
                <a:cubicBezTo>
                  <a:pt x="526" y="68"/>
                  <a:pt x="526" y="68"/>
                  <a:pt x="526" y="68"/>
                </a:cubicBezTo>
                <a:cubicBezTo>
                  <a:pt x="526" y="51"/>
                  <a:pt x="517" y="42"/>
                  <a:pt x="500" y="42"/>
                </a:cubicBezTo>
                <a:cubicBezTo>
                  <a:pt x="51" y="42"/>
                  <a:pt x="51" y="42"/>
                  <a:pt x="51" y="42"/>
                </a:cubicBezTo>
                <a:cubicBezTo>
                  <a:pt x="51" y="93"/>
                  <a:pt x="51" y="93"/>
                  <a:pt x="51" y="93"/>
                </a:cubicBezTo>
                <a:cubicBezTo>
                  <a:pt x="93" y="110"/>
                  <a:pt x="135" y="152"/>
                  <a:pt x="135" y="203"/>
                </a:cubicBezTo>
                <a:cubicBezTo>
                  <a:pt x="135" y="254"/>
                  <a:pt x="93" y="305"/>
                  <a:pt x="51" y="314"/>
                </a:cubicBezTo>
                <a:lnTo>
                  <a:pt x="51" y="3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330">
            <a:extLst>
              <a:ext uri="{FF2B5EF4-FFF2-40B4-BE49-F238E27FC236}">
                <a16:creationId xmlns:a16="http://schemas.microsoft.com/office/drawing/2014/main" id="{FE5E5033-BCBC-794B-89DA-FFB2B99E6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093" y="8013496"/>
            <a:ext cx="432380" cy="49699"/>
          </a:xfrm>
          <a:custGeom>
            <a:avLst/>
            <a:gdLst>
              <a:gd name="T0" fmla="*/ 137752 w 383"/>
              <a:gd name="T1" fmla="*/ 15514 h 44"/>
              <a:gd name="T2" fmla="*/ 0 w 383"/>
              <a:gd name="T3" fmla="*/ 15514 h 44"/>
              <a:gd name="T4" fmla="*/ 0 w 383"/>
              <a:gd name="T5" fmla="*/ 0 h 44"/>
              <a:gd name="T6" fmla="*/ 137752 w 383"/>
              <a:gd name="T7" fmla="*/ 0 h 44"/>
              <a:gd name="T8" fmla="*/ 137752 w 383"/>
              <a:gd name="T9" fmla="*/ 15514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3" h="44">
                <a:moveTo>
                  <a:pt x="382" y="43"/>
                </a:moveTo>
                <a:lnTo>
                  <a:pt x="0" y="43"/>
                </a:lnTo>
                <a:lnTo>
                  <a:pt x="0" y="0"/>
                </a:lnTo>
                <a:lnTo>
                  <a:pt x="382" y="0"/>
                </a:lnTo>
                <a:lnTo>
                  <a:pt x="382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331">
            <a:extLst>
              <a:ext uri="{FF2B5EF4-FFF2-40B4-BE49-F238E27FC236}">
                <a16:creationId xmlns:a16="http://schemas.microsoft.com/office/drawing/2014/main" id="{6A5C04EA-309D-6244-B8C0-2347678C8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546" y="7481718"/>
            <a:ext cx="586444" cy="586444"/>
          </a:xfrm>
          <a:custGeom>
            <a:avLst/>
            <a:gdLst>
              <a:gd name="T0" fmla="*/ 159172 w 519"/>
              <a:gd name="T1" fmla="*/ 186964 h 519"/>
              <a:gd name="T2" fmla="*/ 159172 w 519"/>
              <a:gd name="T3" fmla="*/ 186964 h 519"/>
              <a:gd name="T4" fmla="*/ 159172 w 519"/>
              <a:gd name="T5" fmla="*/ 171444 h 519"/>
              <a:gd name="T6" fmla="*/ 171444 w 519"/>
              <a:gd name="T7" fmla="*/ 162421 h 519"/>
              <a:gd name="T8" fmla="*/ 171444 w 519"/>
              <a:gd name="T9" fmla="*/ 146900 h 519"/>
              <a:gd name="T10" fmla="*/ 58471 w 519"/>
              <a:gd name="T11" fmla="*/ 146900 h 519"/>
              <a:gd name="T12" fmla="*/ 58471 w 519"/>
              <a:gd name="T13" fmla="*/ 156285 h 519"/>
              <a:gd name="T14" fmla="*/ 30679 w 519"/>
              <a:gd name="T15" fmla="*/ 186964 h 519"/>
              <a:gd name="T16" fmla="*/ 0 w 519"/>
              <a:gd name="T17" fmla="*/ 156285 h 519"/>
              <a:gd name="T18" fmla="*/ 0 w 519"/>
              <a:gd name="T19" fmla="*/ 12272 h 519"/>
              <a:gd name="T20" fmla="*/ 12272 w 519"/>
              <a:gd name="T21" fmla="*/ 0 h 519"/>
              <a:gd name="T22" fmla="*/ 144013 w 519"/>
              <a:gd name="T23" fmla="*/ 0 h 519"/>
              <a:gd name="T24" fmla="*/ 156285 w 519"/>
              <a:gd name="T25" fmla="*/ 12272 h 519"/>
              <a:gd name="T26" fmla="*/ 156285 w 519"/>
              <a:gd name="T27" fmla="*/ 131741 h 519"/>
              <a:gd name="T28" fmla="*/ 177580 w 519"/>
              <a:gd name="T29" fmla="*/ 131741 h 519"/>
              <a:gd name="T30" fmla="*/ 186964 w 519"/>
              <a:gd name="T31" fmla="*/ 137877 h 519"/>
              <a:gd name="T32" fmla="*/ 186964 w 519"/>
              <a:gd name="T33" fmla="*/ 162421 h 519"/>
              <a:gd name="T34" fmla="*/ 159172 w 519"/>
              <a:gd name="T35" fmla="*/ 186964 h 519"/>
              <a:gd name="T36" fmla="*/ 15520 w 519"/>
              <a:gd name="T37" fmla="*/ 15520 h 519"/>
              <a:gd name="T38" fmla="*/ 15520 w 519"/>
              <a:gd name="T39" fmla="*/ 15520 h 519"/>
              <a:gd name="T40" fmla="*/ 15520 w 519"/>
              <a:gd name="T41" fmla="*/ 156285 h 519"/>
              <a:gd name="T42" fmla="*/ 30679 w 519"/>
              <a:gd name="T43" fmla="*/ 171444 h 519"/>
              <a:gd name="T44" fmla="*/ 42951 w 519"/>
              <a:gd name="T45" fmla="*/ 156285 h 519"/>
              <a:gd name="T46" fmla="*/ 42951 w 519"/>
              <a:gd name="T47" fmla="*/ 137877 h 519"/>
              <a:gd name="T48" fmla="*/ 52336 w 519"/>
              <a:gd name="T49" fmla="*/ 131741 h 519"/>
              <a:gd name="T50" fmla="*/ 141125 w 519"/>
              <a:gd name="T51" fmla="*/ 131741 h 519"/>
              <a:gd name="T52" fmla="*/ 141125 w 519"/>
              <a:gd name="T53" fmla="*/ 15520 h 519"/>
              <a:gd name="T54" fmla="*/ 15520 w 519"/>
              <a:gd name="T55" fmla="*/ 15520 h 51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19" h="519">
                <a:moveTo>
                  <a:pt x="441" y="518"/>
                </a:moveTo>
                <a:lnTo>
                  <a:pt x="441" y="518"/>
                </a:lnTo>
                <a:cubicBezTo>
                  <a:pt x="441" y="475"/>
                  <a:pt x="441" y="475"/>
                  <a:pt x="441" y="475"/>
                </a:cubicBezTo>
                <a:cubicBezTo>
                  <a:pt x="459" y="475"/>
                  <a:pt x="475" y="458"/>
                  <a:pt x="475" y="450"/>
                </a:cubicBezTo>
                <a:cubicBezTo>
                  <a:pt x="475" y="407"/>
                  <a:pt x="475" y="407"/>
                  <a:pt x="475" y="407"/>
                </a:cubicBezTo>
                <a:cubicBezTo>
                  <a:pt x="162" y="407"/>
                  <a:pt x="162" y="407"/>
                  <a:pt x="162" y="407"/>
                </a:cubicBezTo>
                <a:cubicBezTo>
                  <a:pt x="162" y="433"/>
                  <a:pt x="162" y="433"/>
                  <a:pt x="162" y="433"/>
                </a:cubicBezTo>
                <a:cubicBezTo>
                  <a:pt x="162" y="484"/>
                  <a:pt x="128" y="518"/>
                  <a:pt x="85" y="518"/>
                </a:cubicBezTo>
                <a:cubicBezTo>
                  <a:pt x="34" y="518"/>
                  <a:pt x="0" y="484"/>
                  <a:pt x="0" y="433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8" y="0"/>
                  <a:pt x="34" y="0"/>
                </a:cubicBezTo>
                <a:cubicBezTo>
                  <a:pt x="399" y="0"/>
                  <a:pt x="399" y="0"/>
                  <a:pt x="399" y="0"/>
                </a:cubicBezTo>
                <a:cubicBezTo>
                  <a:pt x="425" y="0"/>
                  <a:pt x="433" y="17"/>
                  <a:pt x="433" y="34"/>
                </a:cubicBezTo>
                <a:cubicBezTo>
                  <a:pt x="433" y="365"/>
                  <a:pt x="433" y="365"/>
                  <a:pt x="433" y="365"/>
                </a:cubicBezTo>
                <a:cubicBezTo>
                  <a:pt x="492" y="365"/>
                  <a:pt x="492" y="365"/>
                  <a:pt x="492" y="365"/>
                </a:cubicBezTo>
                <a:cubicBezTo>
                  <a:pt x="509" y="365"/>
                  <a:pt x="518" y="374"/>
                  <a:pt x="518" y="382"/>
                </a:cubicBezTo>
                <a:cubicBezTo>
                  <a:pt x="518" y="450"/>
                  <a:pt x="518" y="450"/>
                  <a:pt x="518" y="450"/>
                </a:cubicBezTo>
                <a:cubicBezTo>
                  <a:pt x="518" y="484"/>
                  <a:pt x="484" y="518"/>
                  <a:pt x="441" y="518"/>
                </a:cubicBezTo>
                <a:close/>
                <a:moveTo>
                  <a:pt x="43" y="43"/>
                </a:moveTo>
                <a:lnTo>
                  <a:pt x="43" y="43"/>
                </a:lnTo>
                <a:cubicBezTo>
                  <a:pt x="43" y="433"/>
                  <a:pt x="43" y="433"/>
                  <a:pt x="43" y="433"/>
                </a:cubicBezTo>
                <a:cubicBezTo>
                  <a:pt x="43" y="458"/>
                  <a:pt x="60" y="475"/>
                  <a:pt x="85" y="475"/>
                </a:cubicBezTo>
                <a:cubicBezTo>
                  <a:pt x="102" y="475"/>
                  <a:pt x="119" y="458"/>
                  <a:pt x="119" y="433"/>
                </a:cubicBezTo>
                <a:cubicBezTo>
                  <a:pt x="119" y="382"/>
                  <a:pt x="119" y="382"/>
                  <a:pt x="119" y="382"/>
                </a:cubicBezTo>
                <a:cubicBezTo>
                  <a:pt x="119" y="374"/>
                  <a:pt x="128" y="365"/>
                  <a:pt x="145" y="365"/>
                </a:cubicBezTo>
                <a:cubicBezTo>
                  <a:pt x="391" y="365"/>
                  <a:pt x="391" y="365"/>
                  <a:pt x="391" y="365"/>
                </a:cubicBezTo>
                <a:cubicBezTo>
                  <a:pt x="391" y="43"/>
                  <a:pt x="391" y="43"/>
                  <a:pt x="391" y="43"/>
                </a:cubicBezTo>
                <a:lnTo>
                  <a:pt x="43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332">
            <a:extLst>
              <a:ext uri="{FF2B5EF4-FFF2-40B4-BE49-F238E27FC236}">
                <a16:creationId xmlns:a16="http://schemas.microsoft.com/office/drawing/2014/main" id="{677F9F60-0EF4-0D4A-AA78-EA77092C9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852" y="7625846"/>
            <a:ext cx="248493" cy="39759"/>
          </a:xfrm>
          <a:custGeom>
            <a:avLst/>
            <a:gdLst>
              <a:gd name="T0" fmla="*/ 72939 w 222"/>
              <a:gd name="T1" fmla="*/ 12337 h 35"/>
              <a:gd name="T2" fmla="*/ 72939 w 222"/>
              <a:gd name="T3" fmla="*/ 12337 h 35"/>
              <a:gd name="T4" fmla="*/ 6078 w 222"/>
              <a:gd name="T5" fmla="*/ 12337 h 35"/>
              <a:gd name="T6" fmla="*/ 0 w 222"/>
              <a:gd name="T7" fmla="*/ 6169 h 35"/>
              <a:gd name="T8" fmla="*/ 0 w 222"/>
              <a:gd name="T9" fmla="*/ 6169 h 35"/>
              <a:gd name="T10" fmla="*/ 6078 w 222"/>
              <a:gd name="T11" fmla="*/ 0 h 35"/>
              <a:gd name="T12" fmla="*/ 72939 w 222"/>
              <a:gd name="T13" fmla="*/ 0 h 35"/>
              <a:gd name="T14" fmla="*/ 79017 w 222"/>
              <a:gd name="T15" fmla="*/ 6169 h 35"/>
              <a:gd name="T16" fmla="*/ 79017 w 222"/>
              <a:gd name="T17" fmla="*/ 6169 h 35"/>
              <a:gd name="T18" fmla="*/ 72939 w 222"/>
              <a:gd name="T19" fmla="*/ 12337 h 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2" h="35">
                <a:moveTo>
                  <a:pt x="204" y="34"/>
                </a:moveTo>
                <a:lnTo>
                  <a:pt x="204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12" y="0"/>
                  <a:pt x="221" y="8"/>
                  <a:pt x="221" y="17"/>
                </a:cubicBezTo>
                <a:cubicBezTo>
                  <a:pt x="221" y="25"/>
                  <a:pt x="212" y="34"/>
                  <a:pt x="204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333">
            <a:extLst>
              <a:ext uri="{FF2B5EF4-FFF2-40B4-BE49-F238E27FC236}">
                <a16:creationId xmlns:a16="http://schemas.microsoft.com/office/drawing/2014/main" id="{17142F5C-D71E-3F49-A95D-68ABA6FA5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852" y="7700392"/>
            <a:ext cx="248493" cy="39759"/>
          </a:xfrm>
          <a:custGeom>
            <a:avLst/>
            <a:gdLst>
              <a:gd name="T0" fmla="*/ 72939 w 222"/>
              <a:gd name="T1" fmla="*/ 12326 h 34"/>
              <a:gd name="T2" fmla="*/ 72939 w 222"/>
              <a:gd name="T3" fmla="*/ 12326 h 34"/>
              <a:gd name="T4" fmla="*/ 6078 w 222"/>
              <a:gd name="T5" fmla="*/ 12326 h 34"/>
              <a:gd name="T6" fmla="*/ 0 w 222"/>
              <a:gd name="T7" fmla="*/ 6350 h 34"/>
              <a:gd name="T8" fmla="*/ 0 w 222"/>
              <a:gd name="T9" fmla="*/ 6350 h 34"/>
              <a:gd name="T10" fmla="*/ 6078 w 222"/>
              <a:gd name="T11" fmla="*/ 0 h 34"/>
              <a:gd name="T12" fmla="*/ 72939 w 222"/>
              <a:gd name="T13" fmla="*/ 0 h 34"/>
              <a:gd name="T14" fmla="*/ 79017 w 222"/>
              <a:gd name="T15" fmla="*/ 6350 h 34"/>
              <a:gd name="T16" fmla="*/ 79017 w 222"/>
              <a:gd name="T17" fmla="*/ 6350 h 34"/>
              <a:gd name="T18" fmla="*/ 72939 w 222"/>
              <a:gd name="T19" fmla="*/ 12326 h 3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2" h="34">
                <a:moveTo>
                  <a:pt x="204" y="33"/>
                </a:moveTo>
                <a:lnTo>
                  <a:pt x="204" y="33"/>
                </a:lnTo>
                <a:cubicBezTo>
                  <a:pt x="17" y="33"/>
                  <a:pt x="17" y="33"/>
                  <a:pt x="17" y="33"/>
                </a:cubicBezTo>
                <a:cubicBezTo>
                  <a:pt x="9" y="33"/>
                  <a:pt x="0" y="25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12" y="0"/>
                  <a:pt x="221" y="8"/>
                  <a:pt x="221" y="17"/>
                </a:cubicBezTo>
                <a:cubicBezTo>
                  <a:pt x="221" y="25"/>
                  <a:pt x="212" y="33"/>
                  <a:pt x="204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334">
            <a:extLst>
              <a:ext uri="{FF2B5EF4-FFF2-40B4-BE49-F238E27FC236}">
                <a16:creationId xmlns:a16="http://schemas.microsoft.com/office/drawing/2014/main" id="{CC2F041D-6F4E-D14E-A60A-FED99F8ED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852" y="7774942"/>
            <a:ext cx="164007" cy="39759"/>
          </a:xfrm>
          <a:custGeom>
            <a:avLst/>
            <a:gdLst>
              <a:gd name="T0" fmla="*/ 45929 w 146"/>
              <a:gd name="T1" fmla="*/ 12337 h 35"/>
              <a:gd name="T2" fmla="*/ 45929 w 146"/>
              <a:gd name="T3" fmla="*/ 12337 h 35"/>
              <a:gd name="T4" fmla="*/ 6100 w 146"/>
              <a:gd name="T5" fmla="*/ 12337 h 35"/>
              <a:gd name="T6" fmla="*/ 0 w 146"/>
              <a:gd name="T7" fmla="*/ 6169 h 35"/>
              <a:gd name="T8" fmla="*/ 0 w 146"/>
              <a:gd name="T9" fmla="*/ 6169 h 35"/>
              <a:gd name="T10" fmla="*/ 6100 w 146"/>
              <a:gd name="T11" fmla="*/ 0 h 35"/>
              <a:gd name="T12" fmla="*/ 45929 w 146"/>
              <a:gd name="T13" fmla="*/ 0 h 35"/>
              <a:gd name="T14" fmla="*/ 52029 w 146"/>
              <a:gd name="T15" fmla="*/ 6169 h 35"/>
              <a:gd name="T16" fmla="*/ 52029 w 146"/>
              <a:gd name="T17" fmla="*/ 6169 h 35"/>
              <a:gd name="T18" fmla="*/ 45929 w 146"/>
              <a:gd name="T19" fmla="*/ 12337 h 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6" h="35">
                <a:moveTo>
                  <a:pt x="128" y="34"/>
                </a:moveTo>
                <a:lnTo>
                  <a:pt x="128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34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6" y="0"/>
                  <a:pt x="145" y="9"/>
                  <a:pt x="145" y="17"/>
                </a:cubicBezTo>
                <a:cubicBezTo>
                  <a:pt x="145" y="34"/>
                  <a:pt x="136" y="34"/>
                  <a:pt x="128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335">
            <a:extLst>
              <a:ext uri="{FF2B5EF4-FFF2-40B4-BE49-F238E27FC236}">
                <a16:creationId xmlns:a16="http://schemas.microsoft.com/office/drawing/2014/main" id="{EC6A7B74-151C-644D-9523-F5D57A2E7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731" y="5712445"/>
            <a:ext cx="164007" cy="164007"/>
          </a:xfrm>
          <a:custGeom>
            <a:avLst/>
            <a:gdLst>
              <a:gd name="T0" fmla="*/ 52027 w 145"/>
              <a:gd name="T1" fmla="*/ 52027 h 145"/>
              <a:gd name="T2" fmla="*/ 52027 w 145"/>
              <a:gd name="T3" fmla="*/ 52027 h 145"/>
              <a:gd name="T4" fmla="*/ 24568 w 145"/>
              <a:gd name="T5" fmla="*/ 52027 h 145"/>
              <a:gd name="T6" fmla="*/ 0 w 145"/>
              <a:gd name="T7" fmla="*/ 27459 h 145"/>
              <a:gd name="T8" fmla="*/ 0 w 145"/>
              <a:gd name="T9" fmla="*/ 24207 h 145"/>
              <a:gd name="T10" fmla="*/ 27820 w 145"/>
              <a:gd name="T11" fmla="*/ 0 h 145"/>
              <a:gd name="T12" fmla="*/ 52027 w 145"/>
              <a:gd name="T13" fmla="*/ 24207 h 145"/>
              <a:gd name="T14" fmla="*/ 52027 w 145"/>
              <a:gd name="T15" fmla="*/ 52027 h 145"/>
              <a:gd name="T16" fmla="*/ 27820 w 145"/>
              <a:gd name="T17" fmla="*/ 15174 h 145"/>
              <a:gd name="T18" fmla="*/ 27820 w 145"/>
              <a:gd name="T19" fmla="*/ 15174 h 145"/>
              <a:gd name="T20" fmla="*/ 15536 w 145"/>
              <a:gd name="T21" fmla="*/ 24207 h 145"/>
              <a:gd name="T22" fmla="*/ 15536 w 145"/>
              <a:gd name="T23" fmla="*/ 27459 h 145"/>
              <a:gd name="T24" fmla="*/ 24568 w 145"/>
              <a:gd name="T25" fmla="*/ 36491 h 145"/>
              <a:gd name="T26" fmla="*/ 33962 w 145"/>
              <a:gd name="T27" fmla="*/ 36491 h 145"/>
              <a:gd name="T28" fmla="*/ 33962 w 145"/>
              <a:gd name="T29" fmla="*/ 24207 h 145"/>
              <a:gd name="T30" fmla="*/ 27820 w 145"/>
              <a:gd name="T31" fmla="*/ 15174 h 14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5" h="145">
                <a:moveTo>
                  <a:pt x="144" y="144"/>
                </a:moveTo>
                <a:lnTo>
                  <a:pt x="144" y="144"/>
                </a:lnTo>
                <a:cubicBezTo>
                  <a:pt x="68" y="144"/>
                  <a:pt x="68" y="144"/>
                  <a:pt x="68" y="144"/>
                </a:cubicBezTo>
                <a:cubicBezTo>
                  <a:pt x="34" y="144"/>
                  <a:pt x="0" y="118"/>
                  <a:pt x="0" y="76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25"/>
                  <a:pt x="34" y="0"/>
                  <a:pt x="77" y="0"/>
                </a:cubicBezTo>
                <a:cubicBezTo>
                  <a:pt x="111" y="0"/>
                  <a:pt x="144" y="25"/>
                  <a:pt x="144" y="67"/>
                </a:cubicBezTo>
                <a:lnTo>
                  <a:pt x="144" y="144"/>
                </a:lnTo>
                <a:close/>
                <a:moveTo>
                  <a:pt x="77" y="42"/>
                </a:moveTo>
                <a:lnTo>
                  <a:pt x="77" y="42"/>
                </a:lnTo>
                <a:cubicBezTo>
                  <a:pt x="60" y="42"/>
                  <a:pt x="43" y="51"/>
                  <a:pt x="43" y="67"/>
                </a:cubicBezTo>
                <a:cubicBezTo>
                  <a:pt x="43" y="76"/>
                  <a:pt x="43" y="76"/>
                  <a:pt x="43" y="76"/>
                </a:cubicBezTo>
                <a:cubicBezTo>
                  <a:pt x="43" y="93"/>
                  <a:pt x="60" y="101"/>
                  <a:pt x="68" y="101"/>
                </a:cubicBezTo>
                <a:cubicBezTo>
                  <a:pt x="94" y="101"/>
                  <a:pt x="94" y="101"/>
                  <a:pt x="94" y="101"/>
                </a:cubicBezTo>
                <a:cubicBezTo>
                  <a:pt x="94" y="67"/>
                  <a:pt x="94" y="67"/>
                  <a:pt x="94" y="67"/>
                </a:cubicBezTo>
                <a:cubicBezTo>
                  <a:pt x="94" y="51"/>
                  <a:pt x="85" y="42"/>
                  <a:pt x="77" y="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336">
            <a:extLst>
              <a:ext uri="{FF2B5EF4-FFF2-40B4-BE49-F238E27FC236}">
                <a16:creationId xmlns:a16="http://schemas.microsoft.com/office/drawing/2014/main" id="{5BF9E42F-AA81-2A43-9E50-D6E56E969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3827" y="5712445"/>
            <a:ext cx="164007" cy="164007"/>
          </a:xfrm>
          <a:custGeom>
            <a:avLst/>
            <a:gdLst>
              <a:gd name="T0" fmla="*/ 27459 w 145"/>
              <a:gd name="T1" fmla="*/ 52027 h 145"/>
              <a:gd name="T2" fmla="*/ 27459 w 145"/>
              <a:gd name="T3" fmla="*/ 52027 h 145"/>
              <a:gd name="T4" fmla="*/ 0 w 145"/>
              <a:gd name="T5" fmla="*/ 52027 h 145"/>
              <a:gd name="T6" fmla="*/ 0 w 145"/>
              <a:gd name="T7" fmla="*/ 24207 h 145"/>
              <a:gd name="T8" fmla="*/ 24568 w 145"/>
              <a:gd name="T9" fmla="*/ 0 h 145"/>
              <a:gd name="T10" fmla="*/ 52027 w 145"/>
              <a:gd name="T11" fmla="*/ 24207 h 145"/>
              <a:gd name="T12" fmla="*/ 52027 w 145"/>
              <a:gd name="T13" fmla="*/ 27459 h 145"/>
              <a:gd name="T14" fmla="*/ 27459 w 145"/>
              <a:gd name="T15" fmla="*/ 52027 h 145"/>
              <a:gd name="T16" fmla="*/ 15174 w 145"/>
              <a:gd name="T17" fmla="*/ 36491 h 145"/>
              <a:gd name="T18" fmla="*/ 15174 w 145"/>
              <a:gd name="T19" fmla="*/ 36491 h 145"/>
              <a:gd name="T20" fmla="*/ 27459 w 145"/>
              <a:gd name="T21" fmla="*/ 36491 h 145"/>
              <a:gd name="T22" fmla="*/ 33601 w 145"/>
              <a:gd name="T23" fmla="*/ 27459 h 145"/>
              <a:gd name="T24" fmla="*/ 33601 w 145"/>
              <a:gd name="T25" fmla="*/ 24207 h 145"/>
              <a:gd name="T26" fmla="*/ 24568 w 145"/>
              <a:gd name="T27" fmla="*/ 15174 h 145"/>
              <a:gd name="T28" fmla="*/ 15174 w 145"/>
              <a:gd name="T29" fmla="*/ 24207 h 145"/>
              <a:gd name="T30" fmla="*/ 15174 w 145"/>
              <a:gd name="T31" fmla="*/ 36491 h 14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5" h="145">
                <a:moveTo>
                  <a:pt x="76" y="144"/>
                </a:moveTo>
                <a:lnTo>
                  <a:pt x="76" y="144"/>
                </a:lnTo>
                <a:cubicBezTo>
                  <a:pt x="0" y="144"/>
                  <a:pt x="0" y="144"/>
                  <a:pt x="0" y="144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25"/>
                  <a:pt x="34" y="0"/>
                  <a:pt x="68" y="0"/>
                </a:cubicBezTo>
                <a:cubicBezTo>
                  <a:pt x="110" y="0"/>
                  <a:pt x="144" y="25"/>
                  <a:pt x="144" y="67"/>
                </a:cubicBezTo>
                <a:cubicBezTo>
                  <a:pt x="144" y="76"/>
                  <a:pt x="144" y="76"/>
                  <a:pt x="144" y="76"/>
                </a:cubicBezTo>
                <a:cubicBezTo>
                  <a:pt x="144" y="118"/>
                  <a:pt x="110" y="144"/>
                  <a:pt x="76" y="144"/>
                </a:cubicBezTo>
                <a:close/>
                <a:moveTo>
                  <a:pt x="42" y="101"/>
                </a:moveTo>
                <a:lnTo>
                  <a:pt x="42" y="101"/>
                </a:lnTo>
                <a:cubicBezTo>
                  <a:pt x="76" y="101"/>
                  <a:pt x="76" y="101"/>
                  <a:pt x="76" y="101"/>
                </a:cubicBezTo>
                <a:cubicBezTo>
                  <a:pt x="85" y="101"/>
                  <a:pt x="93" y="93"/>
                  <a:pt x="93" y="76"/>
                </a:cubicBezTo>
                <a:cubicBezTo>
                  <a:pt x="93" y="67"/>
                  <a:pt x="93" y="67"/>
                  <a:pt x="93" y="67"/>
                </a:cubicBezTo>
                <a:cubicBezTo>
                  <a:pt x="93" y="51"/>
                  <a:pt x="85" y="42"/>
                  <a:pt x="68" y="42"/>
                </a:cubicBezTo>
                <a:cubicBezTo>
                  <a:pt x="59" y="42"/>
                  <a:pt x="42" y="51"/>
                  <a:pt x="42" y="67"/>
                </a:cubicBezTo>
                <a:lnTo>
                  <a:pt x="42" y="1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337">
            <a:extLst>
              <a:ext uri="{FF2B5EF4-FFF2-40B4-BE49-F238E27FC236}">
                <a16:creationId xmlns:a16="http://schemas.microsoft.com/office/drawing/2014/main" id="{EE2254F4-706F-D749-94CC-774881AAC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8979" y="6040456"/>
            <a:ext cx="49699" cy="228614"/>
          </a:xfrm>
          <a:custGeom>
            <a:avLst/>
            <a:gdLst>
              <a:gd name="T0" fmla="*/ 15506 w 43"/>
              <a:gd name="T1" fmla="*/ 72669 h 205"/>
              <a:gd name="T2" fmla="*/ 15506 w 43"/>
              <a:gd name="T3" fmla="*/ 72669 h 205"/>
              <a:gd name="T4" fmla="*/ 0 w 43"/>
              <a:gd name="T5" fmla="*/ 72669 h 205"/>
              <a:gd name="T6" fmla="*/ 0 w 43"/>
              <a:gd name="T7" fmla="*/ 8905 h 205"/>
              <a:gd name="T8" fmla="*/ 6276 w 43"/>
              <a:gd name="T9" fmla="*/ 0 h 205"/>
              <a:gd name="T10" fmla="*/ 6276 w 43"/>
              <a:gd name="T11" fmla="*/ 0 h 205"/>
              <a:gd name="T12" fmla="*/ 15506 w 43"/>
              <a:gd name="T13" fmla="*/ 8905 h 205"/>
              <a:gd name="T14" fmla="*/ 15506 w 43"/>
              <a:gd name="T15" fmla="*/ 72669 h 20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3" h="205">
                <a:moveTo>
                  <a:pt x="42" y="204"/>
                </a:moveTo>
                <a:lnTo>
                  <a:pt x="42" y="204"/>
                </a:lnTo>
                <a:cubicBezTo>
                  <a:pt x="0" y="204"/>
                  <a:pt x="0" y="204"/>
                  <a:pt x="0" y="20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17" y="0"/>
                </a:cubicBezTo>
                <a:cubicBezTo>
                  <a:pt x="33" y="0"/>
                  <a:pt x="42" y="8"/>
                  <a:pt x="42" y="25"/>
                </a:cubicBezTo>
                <a:lnTo>
                  <a:pt x="42" y="20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338">
            <a:extLst>
              <a:ext uri="{FF2B5EF4-FFF2-40B4-BE49-F238E27FC236}">
                <a16:creationId xmlns:a16="http://schemas.microsoft.com/office/drawing/2014/main" id="{9E0714D4-403E-6441-BE89-1798696C4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8979" y="5856573"/>
            <a:ext cx="59638" cy="134185"/>
          </a:xfrm>
          <a:custGeom>
            <a:avLst/>
            <a:gdLst>
              <a:gd name="T0" fmla="*/ 18684 w 52"/>
              <a:gd name="T1" fmla="*/ 42502 h 119"/>
              <a:gd name="T2" fmla="*/ 0 w 52"/>
              <a:gd name="T3" fmla="*/ 42502 h 119"/>
              <a:gd name="T4" fmla="*/ 0 w 52"/>
              <a:gd name="T5" fmla="*/ 0 h 119"/>
              <a:gd name="T6" fmla="*/ 18684 w 52"/>
              <a:gd name="T7" fmla="*/ 0 h 119"/>
              <a:gd name="T8" fmla="*/ 18684 w 52"/>
              <a:gd name="T9" fmla="*/ 42502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" h="119">
                <a:moveTo>
                  <a:pt x="51" y="118"/>
                </a:moveTo>
                <a:lnTo>
                  <a:pt x="0" y="118"/>
                </a:lnTo>
                <a:lnTo>
                  <a:pt x="0" y="0"/>
                </a:lnTo>
                <a:lnTo>
                  <a:pt x="51" y="0"/>
                </a:lnTo>
                <a:lnTo>
                  <a:pt x="51" y="1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339">
            <a:extLst>
              <a:ext uri="{FF2B5EF4-FFF2-40B4-BE49-F238E27FC236}">
                <a16:creationId xmlns:a16="http://schemas.microsoft.com/office/drawing/2014/main" id="{AF41871A-663F-AC42-A67F-579094594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394" y="5960939"/>
            <a:ext cx="526806" cy="347891"/>
          </a:xfrm>
          <a:custGeom>
            <a:avLst/>
            <a:gdLst>
              <a:gd name="T0" fmla="*/ 15134 w 467"/>
              <a:gd name="T1" fmla="*/ 0 h 307"/>
              <a:gd name="T2" fmla="*/ 15134 w 467"/>
              <a:gd name="T3" fmla="*/ 0 h 307"/>
              <a:gd name="T4" fmla="*/ 15134 w 467"/>
              <a:gd name="T5" fmla="*/ 15565 h 307"/>
              <a:gd name="T6" fmla="*/ 152781 w 467"/>
              <a:gd name="T7" fmla="*/ 15565 h 307"/>
              <a:gd name="T8" fmla="*/ 152781 w 467"/>
              <a:gd name="T9" fmla="*/ 91941 h 307"/>
              <a:gd name="T10" fmla="*/ 152781 w 467"/>
              <a:gd name="T11" fmla="*/ 91941 h 307"/>
              <a:gd name="T12" fmla="*/ 15134 w 467"/>
              <a:gd name="T13" fmla="*/ 91941 h 307"/>
              <a:gd name="T14" fmla="*/ 15134 w 467"/>
              <a:gd name="T15" fmla="*/ 30768 h 307"/>
              <a:gd name="T16" fmla="*/ 6126 w 467"/>
              <a:gd name="T17" fmla="*/ 21356 h 307"/>
              <a:gd name="T18" fmla="*/ 6126 w 467"/>
              <a:gd name="T19" fmla="*/ 21356 h 307"/>
              <a:gd name="T20" fmla="*/ 0 w 467"/>
              <a:gd name="T21" fmla="*/ 30768 h 307"/>
              <a:gd name="T22" fmla="*/ 0 w 467"/>
              <a:gd name="T23" fmla="*/ 91941 h 307"/>
              <a:gd name="T24" fmla="*/ 15134 w 467"/>
              <a:gd name="T25" fmla="*/ 110763 h 307"/>
              <a:gd name="T26" fmla="*/ 152781 w 467"/>
              <a:gd name="T27" fmla="*/ 110763 h 307"/>
              <a:gd name="T28" fmla="*/ 167915 w 467"/>
              <a:gd name="T29" fmla="*/ 91941 h 307"/>
              <a:gd name="T30" fmla="*/ 167915 w 467"/>
              <a:gd name="T31" fmla="*/ 0 h 307"/>
              <a:gd name="T32" fmla="*/ 15134 w 467"/>
              <a:gd name="T33" fmla="*/ 0 h 30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67" h="307">
                <a:moveTo>
                  <a:pt x="42" y="0"/>
                </a:moveTo>
                <a:lnTo>
                  <a:pt x="42" y="0"/>
                </a:lnTo>
                <a:cubicBezTo>
                  <a:pt x="42" y="43"/>
                  <a:pt x="42" y="43"/>
                  <a:pt x="42" y="43"/>
                </a:cubicBezTo>
                <a:cubicBezTo>
                  <a:pt x="424" y="43"/>
                  <a:pt x="424" y="43"/>
                  <a:pt x="424" y="43"/>
                </a:cubicBezTo>
                <a:cubicBezTo>
                  <a:pt x="424" y="254"/>
                  <a:pt x="424" y="254"/>
                  <a:pt x="424" y="254"/>
                </a:cubicBezTo>
                <a:cubicBezTo>
                  <a:pt x="42" y="254"/>
                  <a:pt x="42" y="254"/>
                  <a:pt x="42" y="254"/>
                </a:cubicBezTo>
                <a:cubicBezTo>
                  <a:pt x="42" y="85"/>
                  <a:pt x="42" y="85"/>
                  <a:pt x="42" y="85"/>
                </a:cubicBezTo>
                <a:cubicBezTo>
                  <a:pt x="42" y="68"/>
                  <a:pt x="34" y="59"/>
                  <a:pt x="17" y="59"/>
                </a:cubicBezTo>
                <a:cubicBezTo>
                  <a:pt x="8" y="59"/>
                  <a:pt x="0" y="68"/>
                  <a:pt x="0" y="85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80"/>
                  <a:pt x="17" y="306"/>
                  <a:pt x="42" y="306"/>
                </a:cubicBezTo>
                <a:cubicBezTo>
                  <a:pt x="424" y="306"/>
                  <a:pt x="424" y="306"/>
                  <a:pt x="424" y="306"/>
                </a:cubicBezTo>
                <a:cubicBezTo>
                  <a:pt x="449" y="306"/>
                  <a:pt x="466" y="280"/>
                  <a:pt x="466" y="254"/>
                </a:cubicBezTo>
                <a:cubicBezTo>
                  <a:pt x="466" y="0"/>
                  <a:pt x="466" y="0"/>
                  <a:pt x="466" y="0"/>
                </a:cubicBezTo>
                <a:lnTo>
                  <a:pt x="42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340">
            <a:extLst>
              <a:ext uri="{FF2B5EF4-FFF2-40B4-BE49-F238E27FC236}">
                <a16:creationId xmlns:a16="http://schemas.microsoft.com/office/drawing/2014/main" id="{0CE30999-4CEF-AC40-A6E0-0D78698A9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787" y="5826754"/>
            <a:ext cx="651051" cy="183884"/>
          </a:xfrm>
          <a:custGeom>
            <a:avLst/>
            <a:gdLst>
              <a:gd name="T0" fmla="*/ 186337 w 577"/>
              <a:gd name="T1" fmla="*/ 58377 h 163"/>
              <a:gd name="T2" fmla="*/ 186337 w 577"/>
              <a:gd name="T3" fmla="*/ 58377 h 163"/>
              <a:gd name="T4" fmla="*/ 24148 w 577"/>
              <a:gd name="T5" fmla="*/ 58377 h 163"/>
              <a:gd name="T6" fmla="*/ 0 w 577"/>
              <a:gd name="T7" fmla="*/ 36756 h 163"/>
              <a:gd name="T8" fmla="*/ 0 w 577"/>
              <a:gd name="T9" fmla="*/ 24504 h 163"/>
              <a:gd name="T10" fmla="*/ 24148 w 577"/>
              <a:gd name="T11" fmla="*/ 0 h 163"/>
              <a:gd name="T12" fmla="*/ 186337 w 577"/>
              <a:gd name="T13" fmla="*/ 0 h 163"/>
              <a:gd name="T14" fmla="*/ 207602 w 577"/>
              <a:gd name="T15" fmla="*/ 24504 h 163"/>
              <a:gd name="T16" fmla="*/ 207602 w 577"/>
              <a:gd name="T17" fmla="*/ 36756 h 163"/>
              <a:gd name="T18" fmla="*/ 186337 w 577"/>
              <a:gd name="T19" fmla="*/ 58377 h 163"/>
              <a:gd name="T20" fmla="*/ 24148 w 577"/>
              <a:gd name="T21" fmla="*/ 15495 h 163"/>
              <a:gd name="T22" fmla="*/ 24148 w 577"/>
              <a:gd name="T23" fmla="*/ 15495 h 163"/>
              <a:gd name="T24" fmla="*/ 18381 w 577"/>
              <a:gd name="T25" fmla="*/ 24504 h 163"/>
              <a:gd name="T26" fmla="*/ 18381 w 577"/>
              <a:gd name="T27" fmla="*/ 36756 h 163"/>
              <a:gd name="T28" fmla="*/ 24148 w 577"/>
              <a:gd name="T29" fmla="*/ 42882 h 163"/>
              <a:gd name="T30" fmla="*/ 186337 w 577"/>
              <a:gd name="T31" fmla="*/ 42882 h 163"/>
              <a:gd name="T32" fmla="*/ 192464 w 577"/>
              <a:gd name="T33" fmla="*/ 36756 h 163"/>
              <a:gd name="T34" fmla="*/ 192464 w 577"/>
              <a:gd name="T35" fmla="*/ 24504 h 163"/>
              <a:gd name="T36" fmla="*/ 186337 w 577"/>
              <a:gd name="T37" fmla="*/ 15495 h 163"/>
              <a:gd name="T38" fmla="*/ 24148 w 577"/>
              <a:gd name="T39" fmla="*/ 15495 h 16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77" h="163">
                <a:moveTo>
                  <a:pt x="517" y="162"/>
                </a:moveTo>
                <a:lnTo>
                  <a:pt x="517" y="162"/>
                </a:lnTo>
                <a:cubicBezTo>
                  <a:pt x="67" y="162"/>
                  <a:pt x="67" y="162"/>
                  <a:pt x="67" y="162"/>
                </a:cubicBezTo>
                <a:cubicBezTo>
                  <a:pt x="33" y="162"/>
                  <a:pt x="0" y="136"/>
                  <a:pt x="0" y="102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34"/>
                  <a:pt x="33" y="0"/>
                  <a:pt x="67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551" y="0"/>
                  <a:pt x="576" y="34"/>
                  <a:pt x="576" y="68"/>
                </a:cubicBezTo>
                <a:cubicBezTo>
                  <a:pt x="576" y="102"/>
                  <a:pt x="576" y="102"/>
                  <a:pt x="576" y="102"/>
                </a:cubicBezTo>
                <a:cubicBezTo>
                  <a:pt x="576" y="136"/>
                  <a:pt x="551" y="162"/>
                  <a:pt x="517" y="162"/>
                </a:cubicBezTo>
                <a:close/>
                <a:moveTo>
                  <a:pt x="67" y="43"/>
                </a:moveTo>
                <a:lnTo>
                  <a:pt x="67" y="43"/>
                </a:lnTo>
                <a:cubicBezTo>
                  <a:pt x="59" y="43"/>
                  <a:pt x="51" y="60"/>
                  <a:pt x="51" y="68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1" y="111"/>
                  <a:pt x="59" y="119"/>
                  <a:pt x="67" y="119"/>
                </a:cubicBezTo>
                <a:cubicBezTo>
                  <a:pt x="517" y="119"/>
                  <a:pt x="517" y="119"/>
                  <a:pt x="517" y="119"/>
                </a:cubicBezTo>
                <a:cubicBezTo>
                  <a:pt x="525" y="119"/>
                  <a:pt x="534" y="111"/>
                  <a:pt x="534" y="102"/>
                </a:cubicBezTo>
                <a:cubicBezTo>
                  <a:pt x="534" y="68"/>
                  <a:pt x="534" y="68"/>
                  <a:pt x="534" y="68"/>
                </a:cubicBezTo>
                <a:cubicBezTo>
                  <a:pt x="534" y="60"/>
                  <a:pt x="525" y="43"/>
                  <a:pt x="517" y="43"/>
                </a:cubicBezTo>
                <a:lnTo>
                  <a:pt x="67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2" name="Group 54">
            <a:extLst>
              <a:ext uri="{FF2B5EF4-FFF2-40B4-BE49-F238E27FC236}">
                <a16:creationId xmlns:a16="http://schemas.microsoft.com/office/drawing/2014/main" id="{8937CF10-C700-0D46-9E28-4400172B0651}"/>
              </a:ext>
            </a:extLst>
          </p:cNvPr>
          <p:cNvGrpSpPr/>
          <p:nvPr/>
        </p:nvGrpSpPr>
        <p:grpSpPr>
          <a:xfrm>
            <a:off x="8342146" y="986018"/>
            <a:ext cx="3473765" cy="1157838"/>
            <a:chOff x="5296732" y="11306531"/>
            <a:chExt cx="4046663" cy="1157838"/>
          </a:xfrm>
        </p:grpSpPr>
        <p:sp>
          <p:nvSpPr>
            <p:cNvPr id="113" name="CuadroTexto 395">
              <a:extLst>
                <a:ext uri="{FF2B5EF4-FFF2-40B4-BE49-F238E27FC236}">
                  <a16:creationId xmlns:a16="http://schemas.microsoft.com/office/drawing/2014/main" id="{60AD024D-ADB6-9E46-9705-B2CA85F5DC92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3AFA97D9-ED43-9A48-85F1-1BFF14143E6F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5" name="Group 54">
            <a:extLst>
              <a:ext uri="{FF2B5EF4-FFF2-40B4-BE49-F238E27FC236}">
                <a16:creationId xmlns:a16="http://schemas.microsoft.com/office/drawing/2014/main" id="{29B1FFAA-28C0-EA45-B85F-3A7C719EF5F1}"/>
              </a:ext>
            </a:extLst>
          </p:cNvPr>
          <p:cNvGrpSpPr/>
          <p:nvPr/>
        </p:nvGrpSpPr>
        <p:grpSpPr>
          <a:xfrm>
            <a:off x="12758518" y="5315784"/>
            <a:ext cx="3473765" cy="1157838"/>
            <a:chOff x="5296732" y="11306531"/>
            <a:chExt cx="4046663" cy="1157838"/>
          </a:xfrm>
        </p:grpSpPr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71AB9860-2C8A-6B4C-A504-5E8DB2C38A7D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BB5C87E7-0DD9-A14E-8B8A-A4968EA524EE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8" name="Group 54">
            <a:extLst>
              <a:ext uri="{FF2B5EF4-FFF2-40B4-BE49-F238E27FC236}">
                <a16:creationId xmlns:a16="http://schemas.microsoft.com/office/drawing/2014/main" id="{6F7BF53C-32C8-C641-9784-8F7E6339C0D1}"/>
              </a:ext>
            </a:extLst>
          </p:cNvPr>
          <p:cNvGrpSpPr/>
          <p:nvPr/>
        </p:nvGrpSpPr>
        <p:grpSpPr>
          <a:xfrm>
            <a:off x="12760526" y="7139434"/>
            <a:ext cx="3473765" cy="1157838"/>
            <a:chOff x="5296732" y="11306531"/>
            <a:chExt cx="4046663" cy="1157838"/>
          </a:xfrm>
        </p:grpSpPr>
        <p:sp>
          <p:nvSpPr>
            <p:cNvPr id="119" name="CuadroTexto 395">
              <a:extLst>
                <a:ext uri="{FF2B5EF4-FFF2-40B4-BE49-F238E27FC236}">
                  <a16:creationId xmlns:a16="http://schemas.microsoft.com/office/drawing/2014/main" id="{EF372EA0-0187-644B-A551-C23F9DEC64BD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104F5D2E-6780-C943-93AB-372C1CA52D5E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1" name="Group 54">
            <a:extLst>
              <a:ext uri="{FF2B5EF4-FFF2-40B4-BE49-F238E27FC236}">
                <a16:creationId xmlns:a16="http://schemas.microsoft.com/office/drawing/2014/main" id="{D4363D32-5AAD-C049-91EA-CFCCD7E3C207}"/>
              </a:ext>
            </a:extLst>
          </p:cNvPr>
          <p:cNvGrpSpPr/>
          <p:nvPr/>
        </p:nvGrpSpPr>
        <p:grpSpPr>
          <a:xfrm>
            <a:off x="8342146" y="11538900"/>
            <a:ext cx="3473765" cy="1157838"/>
            <a:chOff x="5296732" y="11306531"/>
            <a:chExt cx="4046663" cy="1157838"/>
          </a:xfrm>
        </p:grpSpPr>
        <p:sp>
          <p:nvSpPr>
            <p:cNvPr id="122" name="CuadroTexto 395">
              <a:extLst>
                <a:ext uri="{FF2B5EF4-FFF2-40B4-BE49-F238E27FC236}">
                  <a16:creationId xmlns:a16="http://schemas.microsoft.com/office/drawing/2014/main" id="{9927C3DE-F990-404C-87CD-FD60148060AA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6ED4E92A-1624-3F44-A526-373E93B2C2BB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4" name="Group 54">
            <a:extLst>
              <a:ext uri="{FF2B5EF4-FFF2-40B4-BE49-F238E27FC236}">
                <a16:creationId xmlns:a16="http://schemas.microsoft.com/office/drawing/2014/main" id="{162127A8-CAD1-134B-9776-95CC145C9880}"/>
              </a:ext>
            </a:extLst>
          </p:cNvPr>
          <p:cNvGrpSpPr/>
          <p:nvPr/>
        </p:nvGrpSpPr>
        <p:grpSpPr>
          <a:xfrm>
            <a:off x="4282306" y="945841"/>
            <a:ext cx="3469743" cy="1157838"/>
            <a:chOff x="5301411" y="11306531"/>
            <a:chExt cx="4041984" cy="1157838"/>
          </a:xfrm>
        </p:grpSpPr>
        <p:sp>
          <p:nvSpPr>
            <p:cNvPr id="125" name="CuadroTexto 395">
              <a:extLst>
                <a:ext uri="{FF2B5EF4-FFF2-40B4-BE49-F238E27FC236}">
                  <a16:creationId xmlns:a16="http://schemas.microsoft.com/office/drawing/2014/main" id="{57974753-8006-B24C-8F76-067C2B72CE4F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126" name="Rectangle 56">
              <a:extLst>
                <a:ext uri="{FF2B5EF4-FFF2-40B4-BE49-F238E27FC236}">
                  <a16:creationId xmlns:a16="http://schemas.microsoft.com/office/drawing/2014/main" id="{C7DAE19D-844C-C143-A7F4-DF2C8E795F63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7" name="Group 54">
            <a:extLst>
              <a:ext uri="{FF2B5EF4-FFF2-40B4-BE49-F238E27FC236}">
                <a16:creationId xmlns:a16="http://schemas.microsoft.com/office/drawing/2014/main" id="{A4F715DB-58F2-424F-BD86-A3E26E4B6142}"/>
              </a:ext>
            </a:extLst>
          </p:cNvPr>
          <p:cNvGrpSpPr/>
          <p:nvPr/>
        </p:nvGrpSpPr>
        <p:grpSpPr>
          <a:xfrm>
            <a:off x="36722" y="5308761"/>
            <a:ext cx="3469743" cy="1157838"/>
            <a:chOff x="5301411" y="11306531"/>
            <a:chExt cx="4041984" cy="1157838"/>
          </a:xfrm>
        </p:grpSpPr>
        <p:sp>
          <p:nvSpPr>
            <p:cNvPr id="128" name="CuadroTexto 395">
              <a:extLst>
                <a:ext uri="{FF2B5EF4-FFF2-40B4-BE49-F238E27FC236}">
                  <a16:creationId xmlns:a16="http://schemas.microsoft.com/office/drawing/2014/main" id="{6CA0908F-0949-DB45-B60B-C16D91F368EC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129" name="Rectangle 56">
              <a:extLst>
                <a:ext uri="{FF2B5EF4-FFF2-40B4-BE49-F238E27FC236}">
                  <a16:creationId xmlns:a16="http://schemas.microsoft.com/office/drawing/2014/main" id="{4CA41844-3014-494D-B508-8A0B813C2118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0" name="Group 54">
            <a:extLst>
              <a:ext uri="{FF2B5EF4-FFF2-40B4-BE49-F238E27FC236}">
                <a16:creationId xmlns:a16="http://schemas.microsoft.com/office/drawing/2014/main" id="{EC598052-7056-BB4B-BD4D-AC40F1F26F74}"/>
              </a:ext>
            </a:extLst>
          </p:cNvPr>
          <p:cNvGrpSpPr/>
          <p:nvPr/>
        </p:nvGrpSpPr>
        <p:grpSpPr>
          <a:xfrm>
            <a:off x="24164" y="7111206"/>
            <a:ext cx="3469743" cy="1157838"/>
            <a:chOff x="5301411" y="11306531"/>
            <a:chExt cx="4041984" cy="1157838"/>
          </a:xfrm>
        </p:grpSpPr>
        <p:sp>
          <p:nvSpPr>
            <p:cNvPr id="131" name="CuadroTexto 395">
              <a:extLst>
                <a:ext uri="{FF2B5EF4-FFF2-40B4-BE49-F238E27FC236}">
                  <a16:creationId xmlns:a16="http://schemas.microsoft.com/office/drawing/2014/main" id="{377604AF-854D-DE49-B800-66EEE3D163E9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132" name="Rectangle 56">
              <a:extLst>
                <a:ext uri="{FF2B5EF4-FFF2-40B4-BE49-F238E27FC236}">
                  <a16:creationId xmlns:a16="http://schemas.microsoft.com/office/drawing/2014/main" id="{E7CC9F91-BBAC-D74C-9BAC-F01E01965A9A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3" name="Group 54">
            <a:extLst>
              <a:ext uri="{FF2B5EF4-FFF2-40B4-BE49-F238E27FC236}">
                <a16:creationId xmlns:a16="http://schemas.microsoft.com/office/drawing/2014/main" id="{37339534-BC75-7F47-BAED-CD21C0F607A7}"/>
              </a:ext>
            </a:extLst>
          </p:cNvPr>
          <p:cNvGrpSpPr/>
          <p:nvPr/>
        </p:nvGrpSpPr>
        <p:grpSpPr>
          <a:xfrm>
            <a:off x="4260453" y="11519674"/>
            <a:ext cx="3469743" cy="1157838"/>
            <a:chOff x="5301411" y="11306531"/>
            <a:chExt cx="4041984" cy="1157838"/>
          </a:xfrm>
        </p:grpSpPr>
        <p:sp>
          <p:nvSpPr>
            <p:cNvPr id="134" name="CuadroTexto 395">
              <a:extLst>
                <a:ext uri="{FF2B5EF4-FFF2-40B4-BE49-F238E27FC236}">
                  <a16:creationId xmlns:a16="http://schemas.microsoft.com/office/drawing/2014/main" id="{17878DDA-5B38-F14C-BAE1-53E4057A65D2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35" name="Rectangle 56">
              <a:extLst>
                <a:ext uri="{FF2B5EF4-FFF2-40B4-BE49-F238E27FC236}">
                  <a16:creationId xmlns:a16="http://schemas.microsoft.com/office/drawing/2014/main" id="{0FE8D49B-E8B4-1A4C-AC23-A59D3A65F6B8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0DF4C3E2-D97E-7E41-A1C2-5E93EB01EA27}"/>
              </a:ext>
            </a:extLst>
          </p:cNvPr>
          <p:cNvGrpSpPr/>
          <p:nvPr/>
        </p:nvGrpSpPr>
        <p:grpSpPr>
          <a:xfrm>
            <a:off x="15371573" y="9476351"/>
            <a:ext cx="8026556" cy="2596395"/>
            <a:chOff x="2499601" y="-1755437"/>
            <a:chExt cx="8026556" cy="2596395"/>
          </a:xfrm>
        </p:grpSpPr>
        <p:sp>
          <p:nvSpPr>
            <p:cNvPr id="137" name="CuadroTexto 136">
              <a:extLst>
                <a:ext uri="{FF2B5EF4-FFF2-40B4-BE49-F238E27FC236}">
                  <a16:creationId xmlns:a16="http://schemas.microsoft.com/office/drawing/2014/main" id="{A35029A5-2AE6-0F49-8D7F-A12E0B059E18}"/>
                </a:ext>
              </a:extLst>
            </p:cNvPr>
            <p:cNvSpPr txBox="1"/>
            <p:nvPr/>
          </p:nvSpPr>
          <p:spPr>
            <a:xfrm>
              <a:off x="2499601" y="-1755437"/>
              <a:ext cx="8026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 </a:t>
              </a:r>
            </a:p>
          </p:txBody>
        </p:sp>
        <p:sp>
          <p:nvSpPr>
            <p:cNvPr id="138" name="CuadroTexto 137">
              <a:extLst>
                <a:ext uri="{FF2B5EF4-FFF2-40B4-BE49-F238E27FC236}">
                  <a16:creationId xmlns:a16="http://schemas.microsoft.com/office/drawing/2014/main" id="{E755B243-E56E-F447-8FE3-0FAE817CA62C}"/>
                </a:ext>
              </a:extLst>
            </p:cNvPr>
            <p:cNvSpPr txBox="1"/>
            <p:nvPr/>
          </p:nvSpPr>
          <p:spPr>
            <a:xfrm>
              <a:off x="2527937" y="-913368"/>
              <a:ext cx="74752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  <p:grpSp>
        <p:nvGrpSpPr>
          <p:cNvPr id="139" name="Group 54">
            <a:extLst>
              <a:ext uri="{FF2B5EF4-FFF2-40B4-BE49-F238E27FC236}">
                <a16:creationId xmlns:a16="http://schemas.microsoft.com/office/drawing/2014/main" id="{7172DC31-3AB8-8746-89BC-A97E91C0C718}"/>
              </a:ext>
            </a:extLst>
          </p:cNvPr>
          <p:cNvGrpSpPr/>
          <p:nvPr/>
        </p:nvGrpSpPr>
        <p:grpSpPr>
          <a:xfrm>
            <a:off x="6348022" y="6749775"/>
            <a:ext cx="3539611" cy="1498800"/>
            <a:chOff x="5334786" y="11273346"/>
            <a:chExt cx="4041983" cy="1498800"/>
          </a:xfrm>
        </p:grpSpPr>
        <p:sp>
          <p:nvSpPr>
            <p:cNvPr id="140" name="CuadroTexto 395">
              <a:extLst>
                <a:ext uri="{FF2B5EF4-FFF2-40B4-BE49-F238E27FC236}">
                  <a16:creationId xmlns:a16="http://schemas.microsoft.com/office/drawing/2014/main" id="{8B2C1B9A-94AC-B748-9890-F3ED931DC3AC}"/>
                </a:ext>
              </a:extLst>
            </p:cNvPr>
            <p:cNvSpPr txBox="1"/>
            <p:nvPr/>
          </p:nvSpPr>
          <p:spPr>
            <a:xfrm>
              <a:off x="6164441" y="11273346"/>
              <a:ext cx="23826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141" name="Rectangle 56">
              <a:extLst>
                <a:ext uri="{FF2B5EF4-FFF2-40B4-BE49-F238E27FC236}">
                  <a16:creationId xmlns:a16="http://schemas.microsoft.com/office/drawing/2014/main" id="{8624451F-5604-E148-8AE0-7753AB8746A6}"/>
                </a:ext>
              </a:extLst>
            </p:cNvPr>
            <p:cNvSpPr/>
            <p:nvPr/>
          </p:nvSpPr>
          <p:spPr>
            <a:xfrm>
              <a:off x="5334786" y="11756483"/>
              <a:ext cx="40419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038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101">
            <a:extLst>
              <a:ext uri="{FF2B5EF4-FFF2-40B4-BE49-F238E27FC236}">
                <a16:creationId xmlns:a16="http://schemas.microsoft.com/office/drawing/2014/main" id="{ADF39577-103B-344C-B16A-18F950FAF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045" y="4828798"/>
            <a:ext cx="4609253" cy="4058403"/>
          </a:xfrm>
          <a:custGeom>
            <a:avLst/>
            <a:gdLst>
              <a:gd name="T0" fmla="*/ 1096336 w 4318"/>
              <a:gd name="T1" fmla="*/ 0 h 3802"/>
              <a:gd name="T2" fmla="*/ 1096336 w 4318"/>
              <a:gd name="T3" fmla="*/ 0 h 3802"/>
              <a:gd name="T4" fmla="*/ 457466 w 4318"/>
              <a:gd name="T5" fmla="*/ 0 h 3802"/>
              <a:gd name="T6" fmla="*/ 341570 w 4318"/>
              <a:gd name="T7" fmla="*/ 65146 h 3802"/>
              <a:gd name="T8" fmla="*/ 21956 w 4318"/>
              <a:gd name="T9" fmla="*/ 616907 h 3802"/>
              <a:gd name="T10" fmla="*/ 21956 w 4318"/>
              <a:gd name="T11" fmla="*/ 751158 h 3802"/>
              <a:gd name="T12" fmla="*/ 341570 w 4318"/>
              <a:gd name="T13" fmla="*/ 1302919 h 3802"/>
              <a:gd name="T14" fmla="*/ 457466 w 4318"/>
              <a:gd name="T15" fmla="*/ 1368065 h 3802"/>
              <a:gd name="T16" fmla="*/ 1096336 w 4318"/>
              <a:gd name="T17" fmla="*/ 1368065 h 3802"/>
              <a:gd name="T18" fmla="*/ 1212592 w 4318"/>
              <a:gd name="T19" fmla="*/ 1302919 h 3802"/>
              <a:gd name="T20" fmla="*/ 1528247 w 4318"/>
              <a:gd name="T21" fmla="*/ 751158 h 3802"/>
              <a:gd name="T22" fmla="*/ 1528247 w 4318"/>
              <a:gd name="T23" fmla="*/ 616907 h 3802"/>
              <a:gd name="T24" fmla="*/ 1212592 w 4318"/>
              <a:gd name="T25" fmla="*/ 65146 h 3802"/>
              <a:gd name="T26" fmla="*/ 1096336 w 4318"/>
              <a:gd name="T27" fmla="*/ 0 h 38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318" h="3802">
                <a:moveTo>
                  <a:pt x="3046" y="0"/>
                </a:moveTo>
                <a:lnTo>
                  <a:pt x="3046" y="0"/>
                </a:lnTo>
                <a:cubicBezTo>
                  <a:pt x="1271" y="0"/>
                  <a:pt x="1271" y="0"/>
                  <a:pt x="1271" y="0"/>
                </a:cubicBezTo>
                <a:cubicBezTo>
                  <a:pt x="1140" y="0"/>
                  <a:pt x="1019" y="70"/>
                  <a:pt x="949" y="181"/>
                </a:cubicBezTo>
                <a:cubicBezTo>
                  <a:pt x="61" y="1714"/>
                  <a:pt x="61" y="1714"/>
                  <a:pt x="61" y="1714"/>
                </a:cubicBezTo>
                <a:cubicBezTo>
                  <a:pt x="0" y="1835"/>
                  <a:pt x="0" y="1966"/>
                  <a:pt x="61" y="2087"/>
                </a:cubicBezTo>
                <a:cubicBezTo>
                  <a:pt x="949" y="3620"/>
                  <a:pt x="949" y="3620"/>
                  <a:pt x="949" y="3620"/>
                </a:cubicBezTo>
                <a:cubicBezTo>
                  <a:pt x="1019" y="3731"/>
                  <a:pt x="1140" y="3801"/>
                  <a:pt x="1271" y="3801"/>
                </a:cubicBezTo>
                <a:cubicBezTo>
                  <a:pt x="3046" y="3801"/>
                  <a:pt x="3046" y="3801"/>
                  <a:pt x="3046" y="3801"/>
                </a:cubicBezTo>
                <a:cubicBezTo>
                  <a:pt x="3177" y="3801"/>
                  <a:pt x="3298" y="3731"/>
                  <a:pt x="3369" y="3620"/>
                </a:cubicBezTo>
                <a:cubicBezTo>
                  <a:pt x="4246" y="2087"/>
                  <a:pt x="4246" y="2087"/>
                  <a:pt x="4246" y="2087"/>
                </a:cubicBezTo>
                <a:cubicBezTo>
                  <a:pt x="4317" y="1966"/>
                  <a:pt x="4317" y="1835"/>
                  <a:pt x="4246" y="1714"/>
                </a:cubicBezTo>
                <a:cubicBezTo>
                  <a:pt x="3369" y="181"/>
                  <a:pt x="3369" y="181"/>
                  <a:pt x="3369" y="181"/>
                </a:cubicBezTo>
                <a:cubicBezTo>
                  <a:pt x="3298" y="70"/>
                  <a:pt x="3177" y="0"/>
                  <a:pt x="304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02">
            <a:extLst>
              <a:ext uri="{FF2B5EF4-FFF2-40B4-BE49-F238E27FC236}">
                <a16:creationId xmlns:a16="http://schemas.microsoft.com/office/drawing/2014/main" id="{49974407-0314-2244-BCB0-B9ED47F64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591" y="3289243"/>
            <a:ext cx="3662921" cy="3243896"/>
          </a:xfrm>
          <a:custGeom>
            <a:avLst/>
            <a:gdLst>
              <a:gd name="T0" fmla="*/ 857101 w 3431"/>
              <a:gd name="T1" fmla="*/ 0 h 3037"/>
              <a:gd name="T2" fmla="*/ 857101 w 3431"/>
              <a:gd name="T3" fmla="*/ 0 h 3037"/>
              <a:gd name="T4" fmla="*/ 377614 w 3431"/>
              <a:gd name="T5" fmla="*/ 0 h 3037"/>
              <a:gd name="T6" fmla="*/ 265302 w 3431"/>
              <a:gd name="T7" fmla="*/ 65548 h 3037"/>
              <a:gd name="T8" fmla="*/ 25558 w 3431"/>
              <a:gd name="T9" fmla="*/ 479725 h 3037"/>
              <a:gd name="T10" fmla="*/ 25558 w 3431"/>
              <a:gd name="T11" fmla="*/ 614062 h 3037"/>
              <a:gd name="T12" fmla="*/ 265302 w 3431"/>
              <a:gd name="T13" fmla="*/ 1028239 h 3037"/>
              <a:gd name="T14" fmla="*/ 377614 w 3431"/>
              <a:gd name="T15" fmla="*/ 1093427 h 3037"/>
              <a:gd name="T16" fmla="*/ 857101 w 3431"/>
              <a:gd name="T17" fmla="*/ 1093427 h 3037"/>
              <a:gd name="T18" fmla="*/ 973373 w 3431"/>
              <a:gd name="T19" fmla="*/ 1028239 h 3037"/>
              <a:gd name="T20" fmla="*/ 1213117 w 3431"/>
              <a:gd name="T21" fmla="*/ 614062 h 3037"/>
              <a:gd name="T22" fmla="*/ 1213117 w 3431"/>
              <a:gd name="T23" fmla="*/ 479725 h 3037"/>
              <a:gd name="T24" fmla="*/ 973373 w 3431"/>
              <a:gd name="T25" fmla="*/ 65548 h 3037"/>
              <a:gd name="T26" fmla="*/ 857101 w 3431"/>
              <a:gd name="T27" fmla="*/ 0 h 303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431" h="3037">
                <a:moveTo>
                  <a:pt x="2381" y="0"/>
                </a:moveTo>
                <a:lnTo>
                  <a:pt x="2381" y="0"/>
                </a:lnTo>
                <a:cubicBezTo>
                  <a:pt x="1049" y="0"/>
                  <a:pt x="1049" y="0"/>
                  <a:pt x="1049" y="0"/>
                </a:cubicBezTo>
                <a:cubicBezTo>
                  <a:pt x="918" y="0"/>
                  <a:pt x="797" y="71"/>
                  <a:pt x="737" y="182"/>
                </a:cubicBezTo>
                <a:cubicBezTo>
                  <a:pt x="71" y="1332"/>
                  <a:pt x="71" y="1332"/>
                  <a:pt x="71" y="1332"/>
                </a:cubicBezTo>
                <a:cubicBezTo>
                  <a:pt x="0" y="1453"/>
                  <a:pt x="0" y="1594"/>
                  <a:pt x="71" y="1705"/>
                </a:cubicBezTo>
                <a:cubicBezTo>
                  <a:pt x="737" y="2855"/>
                  <a:pt x="737" y="2855"/>
                  <a:pt x="737" y="2855"/>
                </a:cubicBezTo>
                <a:cubicBezTo>
                  <a:pt x="797" y="2966"/>
                  <a:pt x="918" y="3036"/>
                  <a:pt x="1049" y="3036"/>
                </a:cubicBezTo>
                <a:cubicBezTo>
                  <a:pt x="2381" y="3036"/>
                  <a:pt x="2381" y="3036"/>
                  <a:pt x="2381" y="3036"/>
                </a:cubicBezTo>
                <a:cubicBezTo>
                  <a:pt x="2512" y="3036"/>
                  <a:pt x="2633" y="2966"/>
                  <a:pt x="2704" y="2855"/>
                </a:cubicBezTo>
                <a:cubicBezTo>
                  <a:pt x="3370" y="1705"/>
                  <a:pt x="3370" y="1705"/>
                  <a:pt x="3370" y="1705"/>
                </a:cubicBezTo>
                <a:cubicBezTo>
                  <a:pt x="3430" y="1594"/>
                  <a:pt x="3430" y="1453"/>
                  <a:pt x="3370" y="1332"/>
                </a:cubicBezTo>
                <a:cubicBezTo>
                  <a:pt x="2704" y="182"/>
                  <a:pt x="2704" y="182"/>
                  <a:pt x="2704" y="182"/>
                </a:cubicBezTo>
                <a:cubicBezTo>
                  <a:pt x="2633" y="71"/>
                  <a:pt x="2512" y="0"/>
                  <a:pt x="238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03">
            <a:extLst>
              <a:ext uri="{FF2B5EF4-FFF2-40B4-BE49-F238E27FC236}">
                <a16:creationId xmlns:a16="http://schemas.microsoft.com/office/drawing/2014/main" id="{0529EECC-202B-1842-9D8A-096DAA260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5014" y="1198836"/>
            <a:ext cx="2132782" cy="1920915"/>
          </a:xfrm>
          <a:custGeom>
            <a:avLst/>
            <a:gdLst>
              <a:gd name="T0" fmla="*/ 468268 w 1998"/>
              <a:gd name="T1" fmla="*/ 0 h 1797"/>
              <a:gd name="T2" fmla="*/ 468268 w 1998"/>
              <a:gd name="T3" fmla="*/ 0 h 1797"/>
              <a:gd name="T4" fmla="*/ 250511 w 1998"/>
              <a:gd name="T5" fmla="*/ 0 h 1797"/>
              <a:gd name="T6" fmla="*/ 134253 w 1998"/>
              <a:gd name="T7" fmla="*/ 65599 h 1797"/>
              <a:gd name="T8" fmla="*/ 25195 w 1998"/>
              <a:gd name="T9" fmla="*/ 258071 h 1797"/>
              <a:gd name="T10" fmla="*/ 25195 w 1998"/>
              <a:gd name="T11" fmla="*/ 388908 h 1797"/>
              <a:gd name="T12" fmla="*/ 134253 w 1998"/>
              <a:gd name="T13" fmla="*/ 581741 h 1797"/>
              <a:gd name="T14" fmla="*/ 250511 w 1998"/>
              <a:gd name="T15" fmla="*/ 647340 h 1797"/>
              <a:gd name="T16" fmla="*/ 468268 w 1998"/>
              <a:gd name="T17" fmla="*/ 647340 h 1797"/>
              <a:gd name="T18" fmla="*/ 584525 w 1998"/>
              <a:gd name="T19" fmla="*/ 581741 h 1797"/>
              <a:gd name="T20" fmla="*/ 693223 w 1998"/>
              <a:gd name="T21" fmla="*/ 388908 h 1797"/>
              <a:gd name="T22" fmla="*/ 693223 w 1998"/>
              <a:gd name="T23" fmla="*/ 258071 h 1797"/>
              <a:gd name="T24" fmla="*/ 584525 w 1998"/>
              <a:gd name="T25" fmla="*/ 65599 h 1797"/>
              <a:gd name="T26" fmla="*/ 468268 w 1998"/>
              <a:gd name="T27" fmla="*/ 0 h 179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98" h="1797">
                <a:moveTo>
                  <a:pt x="1301" y="0"/>
                </a:moveTo>
                <a:lnTo>
                  <a:pt x="1301" y="0"/>
                </a:lnTo>
                <a:cubicBezTo>
                  <a:pt x="696" y="0"/>
                  <a:pt x="696" y="0"/>
                  <a:pt x="696" y="0"/>
                </a:cubicBezTo>
                <a:cubicBezTo>
                  <a:pt x="565" y="0"/>
                  <a:pt x="444" y="71"/>
                  <a:pt x="373" y="182"/>
                </a:cubicBezTo>
                <a:cubicBezTo>
                  <a:pt x="70" y="716"/>
                  <a:pt x="70" y="716"/>
                  <a:pt x="70" y="716"/>
                </a:cubicBezTo>
                <a:cubicBezTo>
                  <a:pt x="0" y="827"/>
                  <a:pt x="0" y="969"/>
                  <a:pt x="70" y="1079"/>
                </a:cubicBezTo>
                <a:cubicBezTo>
                  <a:pt x="373" y="1614"/>
                  <a:pt x="373" y="1614"/>
                  <a:pt x="373" y="1614"/>
                </a:cubicBezTo>
                <a:cubicBezTo>
                  <a:pt x="444" y="1725"/>
                  <a:pt x="565" y="1796"/>
                  <a:pt x="696" y="1796"/>
                </a:cubicBezTo>
                <a:cubicBezTo>
                  <a:pt x="1301" y="1796"/>
                  <a:pt x="1301" y="1796"/>
                  <a:pt x="1301" y="1796"/>
                </a:cubicBezTo>
                <a:cubicBezTo>
                  <a:pt x="1442" y="1796"/>
                  <a:pt x="1563" y="1725"/>
                  <a:pt x="1624" y="1614"/>
                </a:cubicBezTo>
                <a:cubicBezTo>
                  <a:pt x="1926" y="1079"/>
                  <a:pt x="1926" y="1079"/>
                  <a:pt x="1926" y="1079"/>
                </a:cubicBezTo>
                <a:cubicBezTo>
                  <a:pt x="1997" y="969"/>
                  <a:pt x="1997" y="827"/>
                  <a:pt x="1926" y="716"/>
                </a:cubicBezTo>
                <a:cubicBezTo>
                  <a:pt x="1624" y="182"/>
                  <a:pt x="1624" y="182"/>
                  <a:pt x="1624" y="182"/>
                </a:cubicBezTo>
                <a:cubicBezTo>
                  <a:pt x="1563" y="71"/>
                  <a:pt x="1442" y="0"/>
                  <a:pt x="130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04">
            <a:extLst>
              <a:ext uri="{FF2B5EF4-FFF2-40B4-BE49-F238E27FC236}">
                <a16:creationId xmlns:a16="http://schemas.microsoft.com/office/drawing/2014/main" id="{DEBE57D8-0DFF-A845-B427-758F665A2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7672" y="1198836"/>
            <a:ext cx="2132779" cy="1920915"/>
          </a:xfrm>
          <a:custGeom>
            <a:avLst/>
            <a:gdLst>
              <a:gd name="T0" fmla="*/ 468267 w 1998"/>
              <a:gd name="T1" fmla="*/ 0 h 1797"/>
              <a:gd name="T2" fmla="*/ 468267 w 1998"/>
              <a:gd name="T3" fmla="*/ 0 h 1797"/>
              <a:gd name="T4" fmla="*/ 250510 w 1998"/>
              <a:gd name="T5" fmla="*/ 0 h 1797"/>
              <a:gd name="T6" fmla="*/ 134253 w 1998"/>
              <a:gd name="T7" fmla="*/ 65599 h 1797"/>
              <a:gd name="T8" fmla="*/ 25555 w 1998"/>
              <a:gd name="T9" fmla="*/ 258071 h 1797"/>
              <a:gd name="T10" fmla="*/ 25555 w 1998"/>
              <a:gd name="T11" fmla="*/ 388908 h 1797"/>
              <a:gd name="T12" fmla="*/ 134253 w 1998"/>
              <a:gd name="T13" fmla="*/ 581741 h 1797"/>
              <a:gd name="T14" fmla="*/ 250510 w 1998"/>
              <a:gd name="T15" fmla="*/ 647340 h 1797"/>
              <a:gd name="T16" fmla="*/ 468267 w 1998"/>
              <a:gd name="T17" fmla="*/ 647340 h 1797"/>
              <a:gd name="T18" fmla="*/ 584524 w 1998"/>
              <a:gd name="T19" fmla="*/ 581741 h 1797"/>
              <a:gd name="T20" fmla="*/ 693582 w 1998"/>
              <a:gd name="T21" fmla="*/ 388908 h 1797"/>
              <a:gd name="T22" fmla="*/ 693582 w 1998"/>
              <a:gd name="T23" fmla="*/ 258071 h 1797"/>
              <a:gd name="T24" fmla="*/ 584524 w 1998"/>
              <a:gd name="T25" fmla="*/ 65599 h 1797"/>
              <a:gd name="T26" fmla="*/ 468267 w 1998"/>
              <a:gd name="T27" fmla="*/ 0 h 179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98" h="1797">
                <a:moveTo>
                  <a:pt x="1301" y="0"/>
                </a:moveTo>
                <a:lnTo>
                  <a:pt x="1301" y="0"/>
                </a:lnTo>
                <a:cubicBezTo>
                  <a:pt x="696" y="0"/>
                  <a:pt x="696" y="0"/>
                  <a:pt x="696" y="0"/>
                </a:cubicBezTo>
                <a:cubicBezTo>
                  <a:pt x="565" y="0"/>
                  <a:pt x="434" y="71"/>
                  <a:pt x="373" y="182"/>
                </a:cubicBezTo>
                <a:cubicBezTo>
                  <a:pt x="71" y="716"/>
                  <a:pt x="71" y="716"/>
                  <a:pt x="71" y="716"/>
                </a:cubicBezTo>
                <a:cubicBezTo>
                  <a:pt x="0" y="827"/>
                  <a:pt x="0" y="969"/>
                  <a:pt x="71" y="1079"/>
                </a:cubicBezTo>
                <a:cubicBezTo>
                  <a:pt x="373" y="1614"/>
                  <a:pt x="373" y="1614"/>
                  <a:pt x="373" y="1614"/>
                </a:cubicBezTo>
                <a:cubicBezTo>
                  <a:pt x="434" y="1725"/>
                  <a:pt x="565" y="1796"/>
                  <a:pt x="696" y="1796"/>
                </a:cubicBezTo>
                <a:cubicBezTo>
                  <a:pt x="1301" y="1796"/>
                  <a:pt x="1301" y="1796"/>
                  <a:pt x="1301" y="1796"/>
                </a:cubicBezTo>
                <a:cubicBezTo>
                  <a:pt x="1433" y="1796"/>
                  <a:pt x="1554" y="1725"/>
                  <a:pt x="1624" y="1614"/>
                </a:cubicBezTo>
                <a:cubicBezTo>
                  <a:pt x="1927" y="1079"/>
                  <a:pt x="1927" y="1079"/>
                  <a:pt x="1927" y="1079"/>
                </a:cubicBezTo>
                <a:cubicBezTo>
                  <a:pt x="1997" y="969"/>
                  <a:pt x="1997" y="827"/>
                  <a:pt x="1927" y="716"/>
                </a:cubicBezTo>
                <a:cubicBezTo>
                  <a:pt x="1624" y="182"/>
                  <a:pt x="1624" y="182"/>
                  <a:pt x="1624" y="182"/>
                </a:cubicBezTo>
                <a:cubicBezTo>
                  <a:pt x="1554" y="71"/>
                  <a:pt x="1433" y="0"/>
                  <a:pt x="130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05">
            <a:extLst>
              <a:ext uri="{FF2B5EF4-FFF2-40B4-BE49-F238E27FC236}">
                <a16:creationId xmlns:a16="http://schemas.microsoft.com/office/drawing/2014/main" id="{7B772C35-601C-8643-B029-4FAE91746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5014" y="10600959"/>
            <a:ext cx="2132782" cy="1920915"/>
          </a:xfrm>
          <a:custGeom>
            <a:avLst/>
            <a:gdLst>
              <a:gd name="T0" fmla="*/ 468268 w 1998"/>
              <a:gd name="T1" fmla="*/ 0 h 1797"/>
              <a:gd name="T2" fmla="*/ 468268 w 1998"/>
              <a:gd name="T3" fmla="*/ 0 h 1797"/>
              <a:gd name="T4" fmla="*/ 250511 w 1998"/>
              <a:gd name="T5" fmla="*/ 0 h 1797"/>
              <a:gd name="T6" fmla="*/ 134253 w 1998"/>
              <a:gd name="T7" fmla="*/ 65599 h 1797"/>
              <a:gd name="T8" fmla="*/ 25195 w 1998"/>
              <a:gd name="T9" fmla="*/ 258431 h 1797"/>
              <a:gd name="T10" fmla="*/ 25195 w 1998"/>
              <a:gd name="T11" fmla="*/ 389269 h 1797"/>
              <a:gd name="T12" fmla="*/ 134253 w 1998"/>
              <a:gd name="T13" fmla="*/ 581741 h 1797"/>
              <a:gd name="T14" fmla="*/ 250511 w 1998"/>
              <a:gd name="T15" fmla="*/ 647340 h 1797"/>
              <a:gd name="T16" fmla="*/ 468268 w 1998"/>
              <a:gd name="T17" fmla="*/ 647340 h 1797"/>
              <a:gd name="T18" fmla="*/ 584525 w 1998"/>
              <a:gd name="T19" fmla="*/ 581741 h 1797"/>
              <a:gd name="T20" fmla="*/ 693223 w 1998"/>
              <a:gd name="T21" fmla="*/ 389269 h 1797"/>
              <a:gd name="T22" fmla="*/ 693223 w 1998"/>
              <a:gd name="T23" fmla="*/ 258431 h 1797"/>
              <a:gd name="T24" fmla="*/ 584525 w 1998"/>
              <a:gd name="T25" fmla="*/ 65599 h 1797"/>
              <a:gd name="T26" fmla="*/ 468268 w 1998"/>
              <a:gd name="T27" fmla="*/ 0 h 179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98" h="1797">
                <a:moveTo>
                  <a:pt x="1301" y="0"/>
                </a:moveTo>
                <a:lnTo>
                  <a:pt x="1301" y="0"/>
                </a:lnTo>
                <a:cubicBezTo>
                  <a:pt x="696" y="0"/>
                  <a:pt x="696" y="0"/>
                  <a:pt x="696" y="0"/>
                </a:cubicBezTo>
                <a:cubicBezTo>
                  <a:pt x="565" y="0"/>
                  <a:pt x="444" y="71"/>
                  <a:pt x="373" y="182"/>
                </a:cubicBezTo>
                <a:cubicBezTo>
                  <a:pt x="70" y="717"/>
                  <a:pt x="70" y="717"/>
                  <a:pt x="70" y="717"/>
                </a:cubicBezTo>
                <a:cubicBezTo>
                  <a:pt x="0" y="827"/>
                  <a:pt x="0" y="969"/>
                  <a:pt x="70" y="1080"/>
                </a:cubicBezTo>
                <a:cubicBezTo>
                  <a:pt x="373" y="1614"/>
                  <a:pt x="373" y="1614"/>
                  <a:pt x="373" y="1614"/>
                </a:cubicBezTo>
                <a:cubicBezTo>
                  <a:pt x="444" y="1725"/>
                  <a:pt x="565" y="1796"/>
                  <a:pt x="696" y="1796"/>
                </a:cubicBezTo>
                <a:cubicBezTo>
                  <a:pt x="1301" y="1796"/>
                  <a:pt x="1301" y="1796"/>
                  <a:pt x="1301" y="1796"/>
                </a:cubicBezTo>
                <a:cubicBezTo>
                  <a:pt x="1442" y="1796"/>
                  <a:pt x="1563" y="1725"/>
                  <a:pt x="1624" y="1614"/>
                </a:cubicBezTo>
                <a:cubicBezTo>
                  <a:pt x="1926" y="1080"/>
                  <a:pt x="1926" y="1080"/>
                  <a:pt x="1926" y="1080"/>
                </a:cubicBezTo>
                <a:cubicBezTo>
                  <a:pt x="1997" y="969"/>
                  <a:pt x="1997" y="827"/>
                  <a:pt x="1926" y="717"/>
                </a:cubicBezTo>
                <a:cubicBezTo>
                  <a:pt x="1624" y="182"/>
                  <a:pt x="1624" y="182"/>
                  <a:pt x="1624" y="182"/>
                </a:cubicBezTo>
                <a:cubicBezTo>
                  <a:pt x="1563" y="71"/>
                  <a:pt x="1442" y="0"/>
                  <a:pt x="130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06">
            <a:extLst>
              <a:ext uri="{FF2B5EF4-FFF2-40B4-BE49-F238E27FC236}">
                <a16:creationId xmlns:a16="http://schemas.microsoft.com/office/drawing/2014/main" id="{086EE2E3-3A26-D94D-8E91-948798D01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7672" y="10600959"/>
            <a:ext cx="2132779" cy="1920915"/>
          </a:xfrm>
          <a:custGeom>
            <a:avLst/>
            <a:gdLst>
              <a:gd name="T0" fmla="*/ 468267 w 1998"/>
              <a:gd name="T1" fmla="*/ 0 h 1797"/>
              <a:gd name="T2" fmla="*/ 468267 w 1998"/>
              <a:gd name="T3" fmla="*/ 0 h 1797"/>
              <a:gd name="T4" fmla="*/ 250510 w 1998"/>
              <a:gd name="T5" fmla="*/ 0 h 1797"/>
              <a:gd name="T6" fmla="*/ 134253 w 1998"/>
              <a:gd name="T7" fmla="*/ 65599 h 1797"/>
              <a:gd name="T8" fmla="*/ 25555 w 1998"/>
              <a:gd name="T9" fmla="*/ 258431 h 1797"/>
              <a:gd name="T10" fmla="*/ 25555 w 1998"/>
              <a:gd name="T11" fmla="*/ 389269 h 1797"/>
              <a:gd name="T12" fmla="*/ 134253 w 1998"/>
              <a:gd name="T13" fmla="*/ 581741 h 1797"/>
              <a:gd name="T14" fmla="*/ 250510 w 1998"/>
              <a:gd name="T15" fmla="*/ 647340 h 1797"/>
              <a:gd name="T16" fmla="*/ 468267 w 1998"/>
              <a:gd name="T17" fmla="*/ 647340 h 1797"/>
              <a:gd name="T18" fmla="*/ 584524 w 1998"/>
              <a:gd name="T19" fmla="*/ 581741 h 1797"/>
              <a:gd name="T20" fmla="*/ 693582 w 1998"/>
              <a:gd name="T21" fmla="*/ 389269 h 1797"/>
              <a:gd name="T22" fmla="*/ 693582 w 1998"/>
              <a:gd name="T23" fmla="*/ 258431 h 1797"/>
              <a:gd name="T24" fmla="*/ 584524 w 1998"/>
              <a:gd name="T25" fmla="*/ 65599 h 1797"/>
              <a:gd name="T26" fmla="*/ 468267 w 1998"/>
              <a:gd name="T27" fmla="*/ 0 h 179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98" h="1797">
                <a:moveTo>
                  <a:pt x="1301" y="0"/>
                </a:moveTo>
                <a:lnTo>
                  <a:pt x="1301" y="0"/>
                </a:lnTo>
                <a:cubicBezTo>
                  <a:pt x="696" y="0"/>
                  <a:pt x="696" y="0"/>
                  <a:pt x="696" y="0"/>
                </a:cubicBezTo>
                <a:cubicBezTo>
                  <a:pt x="565" y="0"/>
                  <a:pt x="434" y="71"/>
                  <a:pt x="373" y="182"/>
                </a:cubicBezTo>
                <a:cubicBezTo>
                  <a:pt x="71" y="717"/>
                  <a:pt x="71" y="717"/>
                  <a:pt x="71" y="717"/>
                </a:cubicBezTo>
                <a:cubicBezTo>
                  <a:pt x="0" y="827"/>
                  <a:pt x="0" y="969"/>
                  <a:pt x="71" y="1080"/>
                </a:cubicBezTo>
                <a:cubicBezTo>
                  <a:pt x="373" y="1614"/>
                  <a:pt x="373" y="1614"/>
                  <a:pt x="373" y="1614"/>
                </a:cubicBezTo>
                <a:cubicBezTo>
                  <a:pt x="434" y="1725"/>
                  <a:pt x="565" y="1796"/>
                  <a:pt x="696" y="1796"/>
                </a:cubicBezTo>
                <a:cubicBezTo>
                  <a:pt x="1301" y="1796"/>
                  <a:pt x="1301" y="1796"/>
                  <a:pt x="1301" y="1796"/>
                </a:cubicBezTo>
                <a:cubicBezTo>
                  <a:pt x="1433" y="1796"/>
                  <a:pt x="1554" y="1725"/>
                  <a:pt x="1624" y="1614"/>
                </a:cubicBezTo>
                <a:cubicBezTo>
                  <a:pt x="1927" y="1080"/>
                  <a:pt x="1927" y="1080"/>
                  <a:pt x="1927" y="1080"/>
                </a:cubicBezTo>
                <a:cubicBezTo>
                  <a:pt x="1997" y="969"/>
                  <a:pt x="1997" y="827"/>
                  <a:pt x="1927" y="717"/>
                </a:cubicBezTo>
                <a:cubicBezTo>
                  <a:pt x="1624" y="182"/>
                  <a:pt x="1624" y="182"/>
                  <a:pt x="1624" y="182"/>
                </a:cubicBezTo>
                <a:cubicBezTo>
                  <a:pt x="1554" y="71"/>
                  <a:pt x="1433" y="0"/>
                  <a:pt x="130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07">
            <a:extLst>
              <a:ext uri="{FF2B5EF4-FFF2-40B4-BE49-F238E27FC236}">
                <a16:creationId xmlns:a16="http://schemas.microsoft.com/office/drawing/2014/main" id="{5FE1C212-B359-DE45-A6D0-FCC95FB3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331" y="2639522"/>
            <a:ext cx="2123363" cy="1920915"/>
          </a:xfrm>
          <a:custGeom>
            <a:avLst/>
            <a:gdLst>
              <a:gd name="T0" fmla="*/ 468545 w 1988"/>
              <a:gd name="T1" fmla="*/ 0 h 1797"/>
              <a:gd name="T2" fmla="*/ 468545 w 1988"/>
              <a:gd name="T3" fmla="*/ 0 h 1797"/>
              <a:gd name="T4" fmla="*/ 247057 w 1988"/>
              <a:gd name="T5" fmla="*/ 0 h 1797"/>
              <a:gd name="T6" fmla="*/ 134333 w 1988"/>
              <a:gd name="T7" fmla="*/ 65599 h 1797"/>
              <a:gd name="T8" fmla="*/ 21609 w 1988"/>
              <a:gd name="T9" fmla="*/ 258071 h 1797"/>
              <a:gd name="T10" fmla="*/ 21609 w 1988"/>
              <a:gd name="T11" fmla="*/ 388908 h 1797"/>
              <a:gd name="T12" fmla="*/ 134333 w 1988"/>
              <a:gd name="T13" fmla="*/ 581741 h 1797"/>
              <a:gd name="T14" fmla="*/ 247057 w 1988"/>
              <a:gd name="T15" fmla="*/ 647340 h 1797"/>
              <a:gd name="T16" fmla="*/ 468545 w 1988"/>
              <a:gd name="T17" fmla="*/ 647340 h 1797"/>
              <a:gd name="T18" fmla="*/ 584870 w 1988"/>
              <a:gd name="T19" fmla="*/ 581741 h 1797"/>
              <a:gd name="T20" fmla="*/ 693993 w 1988"/>
              <a:gd name="T21" fmla="*/ 388908 h 1797"/>
              <a:gd name="T22" fmla="*/ 693993 w 1988"/>
              <a:gd name="T23" fmla="*/ 258071 h 1797"/>
              <a:gd name="T24" fmla="*/ 584870 w 1988"/>
              <a:gd name="T25" fmla="*/ 65599 h 1797"/>
              <a:gd name="T26" fmla="*/ 468545 w 1988"/>
              <a:gd name="T27" fmla="*/ 0 h 179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88" h="1797">
                <a:moveTo>
                  <a:pt x="1301" y="0"/>
                </a:moveTo>
                <a:lnTo>
                  <a:pt x="1301" y="0"/>
                </a:lnTo>
                <a:cubicBezTo>
                  <a:pt x="686" y="0"/>
                  <a:pt x="686" y="0"/>
                  <a:pt x="686" y="0"/>
                </a:cubicBezTo>
                <a:cubicBezTo>
                  <a:pt x="555" y="0"/>
                  <a:pt x="434" y="71"/>
                  <a:pt x="373" y="182"/>
                </a:cubicBezTo>
                <a:cubicBezTo>
                  <a:pt x="60" y="716"/>
                  <a:pt x="60" y="716"/>
                  <a:pt x="60" y="716"/>
                </a:cubicBezTo>
                <a:cubicBezTo>
                  <a:pt x="0" y="827"/>
                  <a:pt x="0" y="968"/>
                  <a:pt x="60" y="1079"/>
                </a:cubicBezTo>
                <a:cubicBezTo>
                  <a:pt x="373" y="1614"/>
                  <a:pt x="373" y="1614"/>
                  <a:pt x="373" y="1614"/>
                </a:cubicBezTo>
                <a:cubicBezTo>
                  <a:pt x="434" y="1725"/>
                  <a:pt x="555" y="1796"/>
                  <a:pt x="686" y="1796"/>
                </a:cubicBezTo>
                <a:cubicBezTo>
                  <a:pt x="1301" y="1796"/>
                  <a:pt x="1301" y="1796"/>
                  <a:pt x="1301" y="1796"/>
                </a:cubicBezTo>
                <a:cubicBezTo>
                  <a:pt x="1432" y="1796"/>
                  <a:pt x="1553" y="1725"/>
                  <a:pt x="1624" y="1614"/>
                </a:cubicBezTo>
                <a:cubicBezTo>
                  <a:pt x="1927" y="1079"/>
                  <a:pt x="1927" y="1079"/>
                  <a:pt x="1927" y="1079"/>
                </a:cubicBezTo>
                <a:cubicBezTo>
                  <a:pt x="1987" y="968"/>
                  <a:pt x="1987" y="827"/>
                  <a:pt x="1927" y="716"/>
                </a:cubicBezTo>
                <a:cubicBezTo>
                  <a:pt x="1624" y="182"/>
                  <a:pt x="1624" y="182"/>
                  <a:pt x="1624" y="182"/>
                </a:cubicBezTo>
                <a:cubicBezTo>
                  <a:pt x="1553" y="71"/>
                  <a:pt x="1432" y="0"/>
                  <a:pt x="130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08">
            <a:extLst>
              <a:ext uri="{FF2B5EF4-FFF2-40B4-BE49-F238E27FC236}">
                <a16:creationId xmlns:a16="http://schemas.microsoft.com/office/drawing/2014/main" id="{A3BCC556-E701-7144-98F6-7601CA0B3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2355" y="2639522"/>
            <a:ext cx="2123366" cy="1920915"/>
          </a:xfrm>
          <a:custGeom>
            <a:avLst/>
            <a:gdLst>
              <a:gd name="T0" fmla="*/ 468545 w 1988"/>
              <a:gd name="T1" fmla="*/ 0 h 1797"/>
              <a:gd name="T2" fmla="*/ 468545 w 1988"/>
              <a:gd name="T3" fmla="*/ 0 h 1797"/>
              <a:gd name="T4" fmla="*/ 246698 w 1988"/>
              <a:gd name="T5" fmla="*/ 0 h 1797"/>
              <a:gd name="T6" fmla="*/ 130732 w 1988"/>
              <a:gd name="T7" fmla="*/ 65599 h 1797"/>
              <a:gd name="T8" fmla="*/ 21609 w 1988"/>
              <a:gd name="T9" fmla="*/ 258071 h 1797"/>
              <a:gd name="T10" fmla="*/ 21609 w 1988"/>
              <a:gd name="T11" fmla="*/ 388908 h 1797"/>
              <a:gd name="T12" fmla="*/ 130732 w 1988"/>
              <a:gd name="T13" fmla="*/ 581741 h 1797"/>
              <a:gd name="T14" fmla="*/ 246698 w 1988"/>
              <a:gd name="T15" fmla="*/ 647340 h 1797"/>
              <a:gd name="T16" fmla="*/ 468545 w 1988"/>
              <a:gd name="T17" fmla="*/ 647340 h 1797"/>
              <a:gd name="T18" fmla="*/ 581270 w 1988"/>
              <a:gd name="T19" fmla="*/ 581741 h 1797"/>
              <a:gd name="T20" fmla="*/ 693634 w 1988"/>
              <a:gd name="T21" fmla="*/ 388908 h 1797"/>
              <a:gd name="T22" fmla="*/ 693634 w 1988"/>
              <a:gd name="T23" fmla="*/ 258071 h 1797"/>
              <a:gd name="T24" fmla="*/ 581270 w 1988"/>
              <a:gd name="T25" fmla="*/ 65599 h 1797"/>
              <a:gd name="T26" fmla="*/ 468545 w 1988"/>
              <a:gd name="T27" fmla="*/ 0 h 179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88" h="1797">
                <a:moveTo>
                  <a:pt x="1301" y="0"/>
                </a:moveTo>
                <a:lnTo>
                  <a:pt x="1301" y="0"/>
                </a:lnTo>
                <a:cubicBezTo>
                  <a:pt x="685" y="0"/>
                  <a:pt x="685" y="0"/>
                  <a:pt x="685" y="0"/>
                </a:cubicBezTo>
                <a:cubicBezTo>
                  <a:pt x="554" y="0"/>
                  <a:pt x="433" y="71"/>
                  <a:pt x="363" y="182"/>
                </a:cubicBezTo>
                <a:cubicBezTo>
                  <a:pt x="60" y="716"/>
                  <a:pt x="60" y="716"/>
                  <a:pt x="60" y="716"/>
                </a:cubicBezTo>
                <a:cubicBezTo>
                  <a:pt x="0" y="827"/>
                  <a:pt x="0" y="968"/>
                  <a:pt x="60" y="1079"/>
                </a:cubicBezTo>
                <a:cubicBezTo>
                  <a:pt x="363" y="1614"/>
                  <a:pt x="363" y="1614"/>
                  <a:pt x="363" y="1614"/>
                </a:cubicBezTo>
                <a:cubicBezTo>
                  <a:pt x="433" y="1725"/>
                  <a:pt x="554" y="1796"/>
                  <a:pt x="685" y="1796"/>
                </a:cubicBezTo>
                <a:cubicBezTo>
                  <a:pt x="1301" y="1796"/>
                  <a:pt x="1301" y="1796"/>
                  <a:pt x="1301" y="1796"/>
                </a:cubicBezTo>
                <a:cubicBezTo>
                  <a:pt x="1432" y="1796"/>
                  <a:pt x="1553" y="1725"/>
                  <a:pt x="1614" y="1614"/>
                </a:cubicBezTo>
                <a:cubicBezTo>
                  <a:pt x="1926" y="1079"/>
                  <a:pt x="1926" y="1079"/>
                  <a:pt x="1926" y="1079"/>
                </a:cubicBezTo>
                <a:cubicBezTo>
                  <a:pt x="1987" y="968"/>
                  <a:pt x="1987" y="827"/>
                  <a:pt x="1926" y="716"/>
                </a:cubicBezTo>
                <a:cubicBezTo>
                  <a:pt x="1614" y="182"/>
                  <a:pt x="1614" y="182"/>
                  <a:pt x="1614" y="182"/>
                </a:cubicBezTo>
                <a:cubicBezTo>
                  <a:pt x="1553" y="71"/>
                  <a:pt x="1432" y="0"/>
                  <a:pt x="130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09">
            <a:extLst>
              <a:ext uri="{FF2B5EF4-FFF2-40B4-BE49-F238E27FC236}">
                <a16:creationId xmlns:a16="http://schemas.microsoft.com/office/drawing/2014/main" id="{3C358280-D0B0-644D-8A69-84BC82B88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331" y="9306226"/>
            <a:ext cx="2123363" cy="1916205"/>
          </a:xfrm>
          <a:custGeom>
            <a:avLst/>
            <a:gdLst>
              <a:gd name="T0" fmla="*/ 468545 w 1988"/>
              <a:gd name="T1" fmla="*/ 0 h 1796"/>
              <a:gd name="T2" fmla="*/ 468545 w 1988"/>
              <a:gd name="T3" fmla="*/ 0 h 1796"/>
              <a:gd name="T4" fmla="*/ 247057 w 1988"/>
              <a:gd name="T5" fmla="*/ 0 h 1796"/>
              <a:gd name="T6" fmla="*/ 134333 w 1988"/>
              <a:gd name="T7" fmla="*/ 65115 h 1796"/>
              <a:gd name="T8" fmla="*/ 21609 w 1988"/>
              <a:gd name="T9" fmla="*/ 257581 h 1796"/>
              <a:gd name="T10" fmla="*/ 21609 w 1988"/>
              <a:gd name="T11" fmla="*/ 388171 h 1796"/>
              <a:gd name="T12" fmla="*/ 134333 w 1988"/>
              <a:gd name="T13" fmla="*/ 580637 h 1796"/>
              <a:gd name="T14" fmla="*/ 247057 w 1988"/>
              <a:gd name="T15" fmla="*/ 645752 h 1796"/>
              <a:gd name="T16" fmla="*/ 468545 w 1988"/>
              <a:gd name="T17" fmla="*/ 645752 h 1796"/>
              <a:gd name="T18" fmla="*/ 584870 w 1988"/>
              <a:gd name="T19" fmla="*/ 580637 h 1796"/>
              <a:gd name="T20" fmla="*/ 693993 w 1988"/>
              <a:gd name="T21" fmla="*/ 388171 h 1796"/>
              <a:gd name="T22" fmla="*/ 693993 w 1988"/>
              <a:gd name="T23" fmla="*/ 257581 h 1796"/>
              <a:gd name="T24" fmla="*/ 584870 w 1988"/>
              <a:gd name="T25" fmla="*/ 65115 h 1796"/>
              <a:gd name="T26" fmla="*/ 468545 w 1988"/>
              <a:gd name="T27" fmla="*/ 0 h 179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88" h="1796">
                <a:moveTo>
                  <a:pt x="1301" y="0"/>
                </a:moveTo>
                <a:lnTo>
                  <a:pt x="1301" y="0"/>
                </a:lnTo>
                <a:cubicBezTo>
                  <a:pt x="686" y="0"/>
                  <a:pt x="686" y="0"/>
                  <a:pt x="686" y="0"/>
                </a:cubicBezTo>
                <a:cubicBezTo>
                  <a:pt x="555" y="0"/>
                  <a:pt x="434" y="71"/>
                  <a:pt x="373" y="181"/>
                </a:cubicBezTo>
                <a:cubicBezTo>
                  <a:pt x="60" y="716"/>
                  <a:pt x="60" y="716"/>
                  <a:pt x="60" y="716"/>
                </a:cubicBezTo>
                <a:cubicBezTo>
                  <a:pt x="0" y="827"/>
                  <a:pt x="0" y="968"/>
                  <a:pt x="60" y="1079"/>
                </a:cubicBezTo>
                <a:cubicBezTo>
                  <a:pt x="373" y="1614"/>
                  <a:pt x="373" y="1614"/>
                  <a:pt x="373" y="1614"/>
                </a:cubicBezTo>
                <a:cubicBezTo>
                  <a:pt x="434" y="1725"/>
                  <a:pt x="555" y="1795"/>
                  <a:pt x="686" y="1795"/>
                </a:cubicBezTo>
                <a:cubicBezTo>
                  <a:pt x="1301" y="1795"/>
                  <a:pt x="1301" y="1795"/>
                  <a:pt x="1301" y="1795"/>
                </a:cubicBezTo>
                <a:cubicBezTo>
                  <a:pt x="1432" y="1795"/>
                  <a:pt x="1553" y="1725"/>
                  <a:pt x="1624" y="1614"/>
                </a:cubicBezTo>
                <a:cubicBezTo>
                  <a:pt x="1927" y="1079"/>
                  <a:pt x="1927" y="1079"/>
                  <a:pt x="1927" y="1079"/>
                </a:cubicBezTo>
                <a:cubicBezTo>
                  <a:pt x="1987" y="968"/>
                  <a:pt x="1987" y="827"/>
                  <a:pt x="1927" y="716"/>
                </a:cubicBezTo>
                <a:cubicBezTo>
                  <a:pt x="1624" y="181"/>
                  <a:pt x="1624" y="181"/>
                  <a:pt x="1624" y="181"/>
                </a:cubicBezTo>
                <a:cubicBezTo>
                  <a:pt x="1553" y="71"/>
                  <a:pt x="1432" y="0"/>
                  <a:pt x="130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10">
            <a:extLst>
              <a:ext uri="{FF2B5EF4-FFF2-40B4-BE49-F238E27FC236}">
                <a16:creationId xmlns:a16="http://schemas.microsoft.com/office/drawing/2014/main" id="{584F0FB3-6A00-0044-9021-5DE84E9E1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2355" y="9306226"/>
            <a:ext cx="2123366" cy="1916205"/>
          </a:xfrm>
          <a:custGeom>
            <a:avLst/>
            <a:gdLst>
              <a:gd name="T0" fmla="*/ 468545 w 1988"/>
              <a:gd name="T1" fmla="*/ 0 h 1796"/>
              <a:gd name="T2" fmla="*/ 468545 w 1988"/>
              <a:gd name="T3" fmla="*/ 0 h 1796"/>
              <a:gd name="T4" fmla="*/ 246698 w 1988"/>
              <a:gd name="T5" fmla="*/ 0 h 1796"/>
              <a:gd name="T6" fmla="*/ 130732 w 1988"/>
              <a:gd name="T7" fmla="*/ 65115 h 1796"/>
              <a:gd name="T8" fmla="*/ 21609 w 1988"/>
              <a:gd name="T9" fmla="*/ 257581 h 1796"/>
              <a:gd name="T10" fmla="*/ 21609 w 1988"/>
              <a:gd name="T11" fmla="*/ 388171 h 1796"/>
              <a:gd name="T12" fmla="*/ 130732 w 1988"/>
              <a:gd name="T13" fmla="*/ 580637 h 1796"/>
              <a:gd name="T14" fmla="*/ 246698 w 1988"/>
              <a:gd name="T15" fmla="*/ 645752 h 1796"/>
              <a:gd name="T16" fmla="*/ 468545 w 1988"/>
              <a:gd name="T17" fmla="*/ 645752 h 1796"/>
              <a:gd name="T18" fmla="*/ 581270 w 1988"/>
              <a:gd name="T19" fmla="*/ 580637 h 1796"/>
              <a:gd name="T20" fmla="*/ 693634 w 1988"/>
              <a:gd name="T21" fmla="*/ 388171 h 1796"/>
              <a:gd name="T22" fmla="*/ 693634 w 1988"/>
              <a:gd name="T23" fmla="*/ 257581 h 1796"/>
              <a:gd name="T24" fmla="*/ 581270 w 1988"/>
              <a:gd name="T25" fmla="*/ 65115 h 1796"/>
              <a:gd name="T26" fmla="*/ 468545 w 1988"/>
              <a:gd name="T27" fmla="*/ 0 h 179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88" h="1796">
                <a:moveTo>
                  <a:pt x="1301" y="0"/>
                </a:moveTo>
                <a:lnTo>
                  <a:pt x="1301" y="0"/>
                </a:lnTo>
                <a:cubicBezTo>
                  <a:pt x="685" y="0"/>
                  <a:pt x="685" y="0"/>
                  <a:pt x="685" y="0"/>
                </a:cubicBezTo>
                <a:cubicBezTo>
                  <a:pt x="554" y="0"/>
                  <a:pt x="433" y="71"/>
                  <a:pt x="363" y="181"/>
                </a:cubicBezTo>
                <a:cubicBezTo>
                  <a:pt x="60" y="716"/>
                  <a:pt x="60" y="716"/>
                  <a:pt x="60" y="716"/>
                </a:cubicBezTo>
                <a:cubicBezTo>
                  <a:pt x="0" y="827"/>
                  <a:pt x="0" y="968"/>
                  <a:pt x="60" y="1079"/>
                </a:cubicBezTo>
                <a:cubicBezTo>
                  <a:pt x="363" y="1614"/>
                  <a:pt x="363" y="1614"/>
                  <a:pt x="363" y="1614"/>
                </a:cubicBezTo>
                <a:cubicBezTo>
                  <a:pt x="433" y="1725"/>
                  <a:pt x="554" y="1795"/>
                  <a:pt x="685" y="1795"/>
                </a:cubicBezTo>
                <a:cubicBezTo>
                  <a:pt x="1301" y="1795"/>
                  <a:pt x="1301" y="1795"/>
                  <a:pt x="1301" y="1795"/>
                </a:cubicBezTo>
                <a:cubicBezTo>
                  <a:pt x="1432" y="1795"/>
                  <a:pt x="1553" y="1725"/>
                  <a:pt x="1614" y="1614"/>
                </a:cubicBezTo>
                <a:cubicBezTo>
                  <a:pt x="1926" y="1079"/>
                  <a:pt x="1926" y="1079"/>
                  <a:pt x="1926" y="1079"/>
                </a:cubicBezTo>
                <a:cubicBezTo>
                  <a:pt x="1987" y="968"/>
                  <a:pt x="1987" y="827"/>
                  <a:pt x="1926" y="716"/>
                </a:cubicBezTo>
                <a:cubicBezTo>
                  <a:pt x="1614" y="181"/>
                  <a:pt x="1614" y="181"/>
                  <a:pt x="1614" y="181"/>
                </a:cubicBezTo>
                <a:cubicBezTo>
                  <a:pt x="1553" y="71"/>
                  <a:pt x="1432" y="0"/>
                  <a:pt x="130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11">
            <a:extLst>
              <a:ext uri="{FF2B5EF4-FFF2-40B4-BE49-F238E27FC236}">
                <a16:creationId xmlns:a16="http://schemas.microsoft.com/office/drawing/2014/main" id="{FFFC3C3A-D3DC-6348-A6B0-ED8C5B807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4956" y="3308075"/>
            <a:ext cx="3662921" cy="3253313"/>
          </a:xfrm>
          <a:custGeom>
            <a:avLst/>
            <a:gdLst>
              <a:gd name="T0" fmla="*/ 856991 w 3430"/>
              <a:gd name="T1" fmla="*/ 0 h 3048"/>
              <a:gd name="T2" fmla="*/ 856991 w 3430"/>
              <a:gd name="T3" fmla="*/ 0 h 3048"/>
              <a:gd name="T4" fmla="*/ 377724 w 3430"/>
              <a:gd name="T5" fmla="*/ 0 h 3048"/>
              <a:gd name="T6" fmla="*/ 261418 w 3430"/>
              <a:gd name="T7" fmla="*/ 69100 h 3048"/>
              <a:gd name="T8" fmla="*/ 21605 w 3430"/>
              <a:gd name="T9" fmla="*/ 482980 h 3048"/>
              <a:gd name="T10" fmla="*/ 21605 w 3430"/>
              <a:gd name="T11" fmla="*/ 617221 h 3048"/>
              <a:gd name="T12" fmla="*/ 261418 w 3430"/>
              <a:gd name="T13" fmla="*/ 1031101 h 3048"/>
              <a:gd name="T14" fmla="*/ 377724 w 3430"/>
              <a:gd name="T15" fmla="*/ 1096602 h 3048"/>
              <a:gd name="T16" fmla="*/ 856991 w 3430"/>
              <a:gd name="T17" fmla="*/ 1096602 h 3048"/>
              <a:gd name="T18" fmla="*/ 973297 w 3430"/>
              <a:gd name="T19" fmla="*/ 1031101 h 3048"/>
              <a:gd name="T20" fmla="*/ 1209509 w 3430"/>
              <a:gd name="T21" fmla="*/ 617221 h 3048"/>
              <a:gd name="T22" fmla="*/ 1209509 w 3430"/>
              <a:gd name="T23" fmla="*/ 482980 h 3048"/>
              <a:gd name="T24" fmla="*/ 973297 w 3430"/>
              <a:gd name="T25" fmla="*/ 69100 h 3048"/>
              <a:gd name="T26" fmla="*/ 856991 w 3430"/>
              <a:gd name="T27" fmla="*/ 0 h 30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430" h="3048">
                <a:moveTo>
                  <a:pt x="2380" y="0"/>
                </a:moveTo>
                <a:lnTo>
                  <a:pt x="2380" y="0"/>
                </a:lnTo>
                <a:cubicBezTo>
                  <a:pt x="1049" y="0"/>
                  <a:pt x="1049" y="0"/>
                  <a:pt x="1049" y="0"/>
                </a:cubicBezTo>
                <a:cubicBezTo>
                  <a:pt x="918" y="0"/>
                  <a:pt x="797" y="71"/>
                  <a:pt x="726" y="192"/>
                </a:cubicBezTo>
                <a:cubicBezTo>
                  <a:pt x="60" y="1342"/>
                  <a:pt x="60" y="1342"/>
                  <a:pt x="60" y="1342"/>
                </a:cubicBezTo>
                <a:cubicBezTo>
                  <a:pt x="0" y="1453"/>
                  <a:pt x="0" y="1594"/>
                  <a:pt x="60" y="1715"/>
                </a:cubicBezTo>
                <a:cubicBezTo>
                  <a:pt x="726" y="2865"/>
                  <a:pt x="726" y="2865"/>
                  <a:pt x="726" y="2865"/>
                </a:cubicBezTo>
                <a:cubicBezTo>
                  <a:pt x="797" y="2976"/>
                  <a:pt x="918" y="3047"/>
                  <a:pt x="1049" y="3047"/>
                </a:cubicBezTo>
                <a:cubicBezTo>
                  <a:pt x="2380" y="3047"/>
                  <a:pt x="2380" y="3047"/>
                  <a:pt x="2380" y="3047"/>
                </a:cubicBezTo>
                <a:cubicBezTo>
                  <a:pt x="2512" y="3047"/>
                  <a:pt x="2633" y="2976"/>
                  <a:pt x="2703" y="2865"/>
                </a:cubicBezTo>
                <a:cubicBezTo>
                  <a:pt x="3359" y="1715"/>
                  <a:pt x="3359" y="1715"/>
                  <a:pt x="3359" y="1715"/>
                </a:cubicBezTo>
                <a:cubicBezTo>
                  <a:pt x="3429" y="1594"/>
                  <a:pt x="3429" y="1453"/>
                  <a:pt x="3359" y="1342"/>
                </a:cubicBezTo>
                <a:cubicBezTo>
                  <a:pt x="2703" y="192"/>
                  <a:pt x="2703" y="192"/>
                  <a:pt x="2703" y="192"/>
                </a:cubicBezTo>
                <a:cubicBezTo>
                  <a:pt x="2633" y="71"/>
                  <a:pt x="2512" y="0"/>
                  <a:pt x="238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12">
            <a:extLst>
              <a:ext uri="{FF2B5EF4-FFF2-40B4-BE49-F238E27FC236}">
                <a16:creationId xmlns:a16="http://schemas.microsoft.com/office/drawing/2014/main" id="{D7578A3A-F530-DD4F-9D7C-A9331D3D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591" y="7149905"/>
            <a:ext cx="3662921" cy="3253313"/>
          </a:xfrm>
          <a:custGeom>
            <a:avLst/>
            <a:gdLst>
              <a:gd name="T0" fmla="*/ 857101 w 3431"/>
              <a:gd name="T1" fmla="*/ 0 h 3048"/>
              <a:gd name="T2" fmla="*/ 857101 w 3431"/>
              <a:gd name="T3" fmla="*/ 0 h 3048"/>
              <a:gd name="T4" fmla="*/ 377614 w 3431"/>
              <a:gd name="T5" fmla="*/ 0 h 3048"/>
              <a:gd name="T6" fmla="*/ 265302 w 3431"/>
              <a:gd name="T7" fmla="*/ 69100 h 3048"/>
              <a:gd name="T8" fmla="*/ 25558 w 3431"/>
              <a:gd name="T9" fmla="*/ 482980 h 3048"/>
              <a:gd name="T10" fmla="*/ 25558 w 3431"/>
              <a:gd name="T11" fmla="*/ 613622 h 3048"/>
              <a:gd name="T12" fmla="*/ 265302 w 3431"/>
              <a:gd name="T13" fmla="*/ 1031101 h 3048"/>
              <a:gd name="T14" fmla="*/ 377614 w 3431"/>
              <a:gd name="T15" fmla="*/ 1096602 h 3048"/>
              <a:gd name="T16" fmla="*/ 857101 w 3431"/>
              <a:gd name="T17" fmla="*/ 1096602 h 3048"/>
              <a:gd name="T18" fmla="*/ 973373 w 3431"/>
              <a:gd name="T19" fmla="*/ 1031101 h 3048"/>
              <a:gd name="T20" fmla="*/ 1213117 w 3431"/>
              <a:gd name="T21" fmla="*/ 613622 h 3048"/>
              <a:gd name="T22" fmla="*/ 1213117 w 3431"/>
              <a:gd name="T23" fmla="*/ 482980 h 3048"/>
              <a:gd name="T24" fmla="*/ 973373 w 3431"/>
              <a:gd name="T25" fmla="*/ 69100 h 3048"/>
              <a:gd name="T26" fmla="*/ 857101 w 3431"/>
              <a:gd name="T27" fmla="*/ 0 h 30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431" h="3048">
                <a:moveTo>
                  <a:pt x="2381" y="0"/>
                </a:moveTo>
                <a:lnTo>
                  <a:pt x="2381" y="0"/>
                </a:lnTo>
                <a:cubicBezTo>
                  <a:pt x="1049" y="0"/>
                  <a:pt x="1049" y="0"/>
                  <a:pt x="1049" y="0"/>
                </a:cubicBezTo>
                <a:cubicBezTo>
                  <a:pt x="918" y="0"/>
                  <a:pt x="797" y="71"/>
                  <a:pt x="737" y="192"/>
                </a:cubicBezTo>
                <a:cubicBezTo>
                  <a:pt x="71" y="1342"/>
                  <a:pt x="71" y="1342"/>
                  <a:pt x="71" y="1342"/>
                </a:cubicBezTo>
                <a:cubicBezTo>
                  <a:pt x="0" y="1453"/>
                  <a:pt x="0" y="1594"/>
                  <a:pt x="71" y="1705"/>
                </a:cubicBezTo>
                <a:cubicBezTo>
                  <a:pt x="737" y="2865"/>
                  <a:pt x="737" y="2865"/>
                  <a:pt x="737" y="2865"/>
                </a:cubicBezTo>
                <a:cubicBezTo>
                  <a:pt x="797" y="2976"/>
                  <a:pt x="918" y="3047"/>
                  <a:pt x="1049" y="3047"/>
                </a:cubicBezTo>
                <a:cubicBezTo>
                  <a:pt x="2381" y="3047"/>
                  <a:pt x="2381" y="3047"/>
                  <a:pt x="2381" y="3047"/>
                </a:cubicBezTo>
                <a:cubicBezTo>
                  <a:pt x="2512" y="3047"/>
                  <a:pt x="2633" y="2976"/>
                  <a:pt x="2704" y="2865"/>
                </a:cubicBezTo>
                <a:cubicBezTo>
                  <a:pt x="3370" y="1705"/>
                  <a:pt x="3370" y="1705"/>
                  <a:pt x="3370" y="1705"/>
                </a:cubicBezTo>
                <a:cubicBezTo>
                  <a:pt x="3430" y="1594"/>
                  <a:pt x="3430" y="1453"/>
                  <a:pt x="3370" y="1342"/>
                </a:cubicBezTo>
                <a:cubicBezTo>
                  <a:pt x="2704" y="192"/>
                  <a:pt x="2704" y="192"/>
                  <a:pt x="2704" y="192"/>
                </a:cubicBezTo>
                <a:cubicBezTo>
                  <a:pt x="2633" y="71"/>
                  <a:pt x="2512" y="0"/>
                  <a:pt x="238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13">
            <a:extLst>
              <a:ext uri="{FF2B5EF4-FFF2-40B4-BE49-F238E27FC236}">
                <a16:creationId xmlns:a16="http://schemas.microsoft.com/office/drawing/2014/main" id="{3720FE61-D7B9-564E-9B09-7EFE9AF18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4956" y="7187570"/>
            <a:ext cx="3662921" cy="3253313"/>
          </a:xfrm>
          <a:custGeom>
            <a:avLst/>
            <a:gdLst>
              <a:gd name="T0" fmla="*/ 856991 w 3430"/>
              <a:gd name="T1" fmla="*/ 0 h 3047"/>
              <a:gd name="T2" fmla="*/ 856991 w 3430"/>
              <a:gd name="T3" fmla="*/ 0 h 3047"/>
              <a:gd name="T4" fmla="*/ 377724 w 3430"/>
              <a:gd name="T5" fmla="*/ 0 h 3047"/>
              <a:gd name="T6" fmla="*/ 261418 w 3430"/>
              <a:gd name="T7" fmla="*/ 65162 h 3047"/>
              <a:gd name="T8" fmla="*/ 21605 w 3430"/>
              <a:gd name="T9" fmla="*/ 479178 h 3047"/>
              <a:gd name="T10" fmla="*/ 21605 w 3430"/>
              <a:gd name="T11" fmla="*/ 613463 h 3047"/>
              <a:gd name="T12" fmla="*/ 261418 w 3430"/>
              <a:gd name="T13" fmla="*/ 1027479 h 3047"/>
              <a:gd name="T14" fmla="*/ 377724 w 3430"/>
              <a:gd name="T15" fmla="*/ 1096602 h 3047"/>
              <a:gd name="T16" fmla="*/ 856991 w 3430"/>
              <a:gd name="T17" fmla="*/ 1096602 h 3047"/>
              <a:gd name="T18" fmla="*/ 973297 w 3430"/>
              <a:gd name="T19" fmla="*/ 1027479 h 3047"/>
              <a:gd name="T20" fmla="*/ 1209509 w 3430"/>
              <a:gd name="T21" fmla="*/ 613463 h 3047"/>
              <a:gd name="T22" fmla="*/ 1209509 w 3430"/>
              <a:gd name="T23" fmla="*/ 479178 h 3047"/>
              <a:gd name="T24" fmla="*/ 973297 w 3430"/>
              <a:gd name="T25" fmla="*/ 65162 h 3047"/>
              <a:gd name="T26" fmla="*/ 856991 w 3430"/>
              <a:gd name="T27" fmla="*/ 0 h 304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430" h="3047">
                <a:moveTo>
                  <a:pt x="2380" y="0"/>
                </a:moveTo>
                <a:lnTo>
                  <a:pt x="2380" y="0"/>
                </a:lnTo>
                <a:cubicBezTo>
                  <a:pt x="1049" y="0"/>
                  <a:pt x="1049" y="0"/>
                  <a:pt x="1049" y="0"/>
                </a:cubicBezTo>
                <a:cubicBezTo>
                  <a:pt x="918" y="0"/>
                  <a:pt x="797" y="70"/>
                  <a:pt x="726" y="181"/>
                </a:cubicBezTo>
                <a:cubicBezTo>
                  <a:pt x="60" y="1331"/>
                  <a:pt x="60" y="1331"/>
                  <a:pt x="60" y="1331"/>
                </a:cubicBezTo>
                <a:cubicBezTo>
                  <a:pt x="0" y="1452"/>
                  <a:pt x="0" y="1593"/>
                  <a:pt x="60" y="1704"/>
                </a:cubicBezTo>
                <a:cubicBezTo>
                  <a:pt x="726" y="2854"/>
                  <a:pt x="726" y="2854"/>
                  <a:pt x="726" y="2854"/>
                </a:cubicBezTo>
                <a:cubicBezTo>
                  <a:pt x="797" y="2975"/>
                  <a:pt x="918" y="3046"/>
                  <a:pt x="1049" y="3046"/>
                </a:cubicBezTo>
                <a:cubicBezTo>
                  <a:pt x="2380" y="3046"/>
                  <a:pt x="2380" y="3046"/>
                  <a:pt x="2380" y="3046"/>
                </a:cubicBezTo>
                <a:cubicBezTo>
                  <a:pt x="2512" y="3046"/>
                  <a:pt x="2633" y="2975"/>
                  <a:pt x="2703" y="2854"/>
                </a:cubicBezTo>
                <a:cubicBezTo>
                  <a:pt x="3359" y="1704"/>
                  <a:pt x="3359" y="1704"/>
                  <a:pt x="3359" y="1704"/>
                </a:cubicBezTo>
                <a:cubicBezTo>
                  <a:pt x="3429" y="1593"/>
                  <a:pt x="3429" y="1452"/>
                  <a:pt x="3359" y="1331"/>
                </a:cubicBezTo>
                <a:cubicBezTo>
                  <a:pt x="2703" y="181"/>
                  <a:pt x="2703" y="181"/>
                  <a:pt x="2703" y="181"/>
                </a:cubicBezTo>
                <a:cubicBezTo>
                  <a:pt x="2633" y="70"/>
                  <a:pt x="2512" y="0"/>
                  <a:pt x="238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75">
            <a:extLst>
              <a:ext uri="{FF2B5EF4-FFF2-40B4-BE49-F238E27FC236}">
                <a16:creationId xmlns:a16="http://schemas.microsoft.com/office/drawing/2014/main" id="{935B2B21-C7D6-4340-B97B-31CFAAB5B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4511" y="11278929"/>
            <a:ext cx="574391" cy="560268"/>
          </a:xfrm>
          <a:custGeom>
            <a:avLst/>
            <a:gdLst>
              <a:gd name="T0" fmla="*/ 95031 w 536"/>
              <a:gd name="T1" fmla="*/ 188553 h 525"/>
              <a:gd name="T2" fmla="*/ 95031 w 536"/>
              <a:gd name="T3" fmla="*/ 188553 h 525"/>
              <a:gd name="T4" fmla="*/ 69376 w 536"/>
              <a:gd name="T5" fmla="*/ 177758 h 525"/>
              <a:gd name="T6" fmla="*/ 14815 w 536"/>
              <a:gd name="T7" fmla="*/ 123423 h 525"/>
              <a:gd name="T8" fmla="*/ 14815 w 536"/>
              <a:gd name="T9" fmla="*/ 68728 h 525"/>
              <a:gd name="T10" fmla="*/ 80216 w 536"/>
              <a:gd name="T11" fmla="*/ 3598 h 525"/>
              <a:gd name="T12" fmla="*/ 87443 w 536"/>
              <a:gd name="T13" fmla="*/ 0 h 525"/>
              <a:gd name="T14" fmla="*/ 174886 w 536"/>
              <a:gd name="T15" fmla="*/ 0 h 525"/>
              <a:gd name="T16" fmla="*/ 193314 w 536"/>
              <a:gd name="T17" fmla="*/ 17992 h 525"/>
              <a:gd name="T18" fmla="*/ 193314 w 536"/>
              <a:gd name="T19" fmla="*/ 101473 h 525"/>
              <a:gd name="T20" fmla="*/ 189700 w 536"/>
              <a:gd name="T21" fmla="*/ 108670 h 525"/>
              <a:gd name="T22" fmla="*/ 123938 w 536"/>
              <a:gd name="T23" fmla="*/ 177758 h 525"/>
              <a:gd name="T24" fmla="*/ 95031 w 536"/>
              <a:gd name="T25" fmla="*/ 188553 h 525"/>
              <a:gd name="T26" fmla="*/ 91056 w 536"/>
              <a:gd name="T27" fmla="*/ 17992 h 525"/>
              <a:gd name="T28" fmla="*/ 91056 w 536"/>
              <a:gd name="T29" fmla="*/ 17992 h 525"/>
              <a:gd name="T30" fmla="*/ 29268 w 536"/>
              <a:gd name="T31" fmla="*/ 83482 h 525"/>
              <a:gd name="T32" fmla="*/ 29268 w 536"/>
              <a:gd name="T33" fmla="*/ 112268 h 525"/>
              <a:gd name="T34" fmla="*/ 83829 w 536"/>
              <a:gd name="T35" fmla="*/ 163365 h 525"/>
              <a:gd name="T36" fmla="*/ 109484 w 536"/>
              <a:gd name="T37" fmla="*/ 163365 h 525"/>
              <a:gd name="T38" fmla="*/ 174886 w 536"/>
              <a:gd name="T39" fmla="*/ 97875 h 525"/>
              <a:gd name="T40" fmla="*/ 171272 w 536"/>
              <a:gd name="T41" fmla="*/ 17992 h 525"/>
              <a:gd name="T42" fmla="*/ 91056 w 536"/>
              <a:gd name="T43" fmla="*/ 17992 h 52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36" h="525">
                <a:moveTo>
                  <a:pt x="263" y="524"/>
                </a:moveTo>
                <a:lnTo>
                  <a:pt x="263" y="524"/>
                </a:lnTo>
                <a:cubicBezTo>
                  <a:pt x="242" y="524"/>
                  <a:pt x="212" y="514"/>
                  <a:pt x="192" y="494"/>
                </a:cubicBezTo>
                <a:cubicBezTo>
                  <a:pt x="41" y="343"/>
                  <a:pt x="41" y="343"/>
                  <a:pt x="41" y="343"/>
                </a:cubicBezTo>
                <a:cubicBezTo>
                  <a:pt x="0" y="302"/>
                  <a:pt x="0" y="242"/>
                  <a:pt x="41" y="19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32" y="0"/>
                  <a:pt x="232" y="0"/>
                  <a:pt x="242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05" y="0"/>
                  <a:pt x="535" y="20"/>
                  <a:pt x="535" y="50"/>
                </a:cubicBezTo>
                <a:cubicBezTo>
                  <a:pt x="535" y="282"/>
                  <a:pt x="535" y="282"/>
                  <a:pt x="535" y="282"/>
                </a:cubicBezTo>
                <a:cubicBezTo>
                  <a:pt x="535" y="292"/>
                  <a:pt x="535" y="302"/>
                  <a:pt x="525" y="302"/>
                </a:cubicBezTo>
                <a:cubicBezTo>
                  <a:pt x="343" y="494"/>
                  <a:pt x="343" y="494"/>
                  <a:pt x="343" y="494"/>
                </a:cubicBezTo>
                <a:cubicBezTo>
                  <a:pt x="323" y="514"/>
                  <a:pt x="293" y="524"/>
                  <a:pt x="263" y="524"/>
                </a:cubicBezTo>
                <a:close/>
                <a:moveTo>
                  <a:pt x="252" y="50"/>
                </a:moveTo>
                <a:lnTo>
                  <a:pt x="252" y="50"/>
                </a:lnTo>
                <a:cubicBezTo>
                  <a:pt x="81" y="232"/>
                  <a:pt x="81" y="232"/>
                  <a:pt x="81" y="232"/>
                </a:cubicBezTo>
                <a:cubicBezTo>
                  <a:pt x="61" y="252"/>
                  <a:pt x="61" y="292"/>
                  <a:pt x="81" y="312"/>
                </a:cubicBezTo>
                <a:cubicBezTo>
                  <a:pt x="232" y="454"/>
                  <a:pt x="232" y="454"/>
                  <a:pt x="232" y="454"/>
                </a:cubicBezTo>
                <a:cubicBezTo>
                  <a:pt x="252" y="474"/>
                  <a:pt x="283" y="474"/>
                  <a:pt x="303" y="454"/>
                </a:cubicBezTo>
                <a:cubicBezTo>
                  <a:pt x="484" y="272"/>
                  <a:pt x="484" y="272"/>
                  <a:pt x="484" y="272"/>
                </a:cubicBezTo>
                <a:cubicBezTo>
                  <a:pt x="474" y="50"/>
                  <a:pt x="474" y="50"/>
                  <a:pt x="474" y="50"/>
                </a:cubicBezTo>
                <a:lnTo>
                  <a:pt x="252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76">
            <a:extLst>
              <a:ext uri="{FF2B5EF4-FFF2-40B4-BE49-F238E27FC236}">
                <a16:creationId xmlns:a16="http://schemas.microsoft.com/office/drawing/2014/main" id="{E6C0FB51-0489-CF4B-B119-221C800E3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2329" y="11396634"/>
            <a:ext cx="98872" cy="98869"/>
          </a:xfrm>
          <a:custGeom>
            <a:avLst/>
            <a:gdLst>
              <a:gd name="T0" fmla="*/ 29352 w 92"/>
              <a:gd name="T1" fmla="*/ 25365 h 92"/>
              <a:gd name="T2" fmla="*/ 29352 w 92"/>
              <a:gd name="T3" fmla="*/ 25365 h 92"/>
              <a:gd name="T4" fmla="*/ 7247 w 92"/>
              <a:gd name="T5" fmla="*/ 25365 h 92"/>
              <a:gd name="T6" fmla="*/ 7247 w 92"/>
              <a:gd name="T7" fmla="*/ 7247 h 92"/>
              <a:gd name="T8" fmla="*/ 29352 w 92"/>
              <a:gd name="T9" fmla="*/ 7247 h 92"/>
              <a:gd name="T10" fmla="*/ 29352 w 92"/>
              <a:gd name="T11" fmla="*/ 25365 h 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2" h="92">
                <a:moveTo>
                  <a:pt x="81" y="70"/>
                </a:moveTo>
                <a:lnTo>
                  <a:pt x="81" y="70"/>
                </a:lnTo>
                <a:cubicBezTo>
                  <a:pt x="61" y="91"/>
                  <a:pt x="40" y="91"/>
                  <a:pt x="20" y="70"/>
                </a:cubicBezTo>
                <a:cubicBezTo>
                  <a:pt x="10" y="60"/>
                  <a:pt x="0" y="30"/>
                  <a:pt x="20" y="20"/>
                </a:cubicBezTo>
                <a:cubicBezTo>
                  <a:pt x="40" y="0"/>
                  <a:pt x="61" y="0"/>
                  <a:pt x="81" y="20"/>
                </a:cubicBezTo>
                <a:cubicBezTo>
                  <a:pt x="91" y="30"/>
                  <a:pt x="91" y="60"/>
                  <a:pt x="81" y="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77">
            <a:extLst>
              <a:ext uri="{FF2B5EF4-FFF2-40B4-BE49-F238E27FC236}">
                <a16:creationId xmlns:a16="http://schemas.microsoft.com/office/drawing/2014/main" id="{3FDAE7C6-9AC1-E34D-AA65-5E4710D4A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048" y="9993613"/>
            <a:ext cx="593224" cy="367234"/>
          </a:xfrm>
          <a:custGeom>
            <a:avLst/>
            <a:gdLst>
              <a:gd name="T0" fmla="*/ 163330 w 556"/>
              <a:gd name="T1" fmla="*/ 123465 h 344"/>
              <a:gd name="T2" fmla="*/ 163330 w 556"/>
              <a:gd name="T3" fmla="*/ 123465 h 344"/>
              <a:gd name="T4" fmla="*/ 76269 w 556"/>
              <a:gd name="T5" fmla="*/ 123465 h 344"/>
              <a:gd name="T6" fmla="*/ 57921 w 556"/>
              <a:gd name="T7" fmla="*/ 109067 h 344"/>
              <a:gd name="T8" fmla="*/ 32738 w 556"/>
              <a:gd name="T9" fmla="*/ 18358 h 344"/>
              <a:gd name="T10" fmla="*/ 10793 w 556"/>
              <a:gd name="T11" fmla="*/ 18358 h 344"/>
              <a:gd name="T12" fmla="*/ 0 w 556"/>
              <a:gd name="T13" fmla="*/ 11159 h 344"/>
              <a:gd name="T14" fmla="*/ 10793 w 556"/>
              <a:gd name="T15" fmla="*/ 0 h 344"/>
              <a:gd name="T16" fmla="*/ 36335 w 556"/>
              <a:gd name="T17" fmla="*/ 0 h 344"/>
              <a:gd name="T18" fmla="*/ 47128 w 556"/>
              <a:gd name="T19" fmla="*/ 7199 h 344"/>
              <a:gd name="T20" fmla="*/ 76269 w 556"/>
              <a:gd name="T21" fmla="*/ 101868 h 344"/>
              <a:gd name="T22" fmla="*/ 76269 w 556"/>
              <a:gd name="T23" fmla="*/ 105467 h 344"/>
              <a:gd name="T24" fmla="*/ 163330 w 556"/>
              <a:gd name="T25" fmla="*/ 105467 h 344"/>
              <a:gd name="T26" fmla="*/ 163330 w 556"/>
              <a:gd name="T27" fmla="*/ 101868 h 344"/>
              <a:gd name="T28" fmla="*/ 178080 w 556"/>
              <a:gd name="T29" fmla="*/ 47154 h 344"/>
              <a:gd name="T30" fmla="*/ 105409 w 556"/>
              <a:gd name="T31" fmla="*/ 47154 h 344"/>
              <a:gd name="T32" fmla="*/ 94256 w 556"/>
              <a:gd name="T33" fmla="*/ 39955 h 344"/>
              <a:gd name="T34" fmla="*/ 105409 w 556"/>
              <a:gd name="T35" fmla="*/ 29156 h 344"/>
              <a:gd name="T36" fmla="*/ 192470 w 556"/>
              <a:gd name="T37" fmla="*/ 29156 h 344"/>
              <a:gd name="T38" fmla="*/ 199665 w 556"/>
              <a:gd name="T39" fmla="*/ 32756 h 344"/>
              <a:gd name="T40" fmla="*/ 199665 w 556"/>
              <a:gd name="T41" fmla="*/ 39955 h 344"/>
              <a:gd name="T42" fmla="*/ 181677 w 556"/>
              <a:gd name="T43" fmla="*/ 109067 h 344"/>
              <a:gd name="T44" fmla="*/ 163330 w 556"/>
              <a:gd name="T45" fmla="*/ 123465 h 34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556" h="344">
                <a:moveTo>
                  <a:pt x="454" y="343"/>
                </a:moveTo>
                <a:lnTo>
                  <a:pt x="454" y="343"/>
                </a:lnTo>
                <a:cubicBezTo>
                  <a:pt x="212" y="343"/>
                  <a:pt x="212" y="343"/>
                  <a:pt x="212" y="343"/>
                </a:cubicBezTo>
                <a:cubicBezTo>
                  <a:pt x="182" y="343"/>
                  <a:pt x="161" y="323"/>
                  <a:pt x="161" y="303"/>
                </a:cubicBezTo>
                <a:cubicBezTo>
                  <a:pt x="91" y="51"/>
                  <a:pt x="91" y="51"/>
                  <a:pt x="91" y="51"/>
                </a:cubicBezTo>
                <a:cubicBezTo>
                  <a:pt x="30" y="51"/>
                  <a:pt x="30" y="51"/>
                  <a:pt x="30" y="51"/>
                </a:cubicBezTo>
                <a:cubicBezTo>
                  <a:pt x="10" y="51"/>
                  <a:pt x="0" y="41"/>
                  <a:pt x="0" y="31"/>
                </a:cubicBezTo>
                <a:cubicBezTo>
                  <a:pt x="0" y="10"/>
                  <a:pt x="10" y="0"/>
                  <a:pt x="30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21" y="0"/>
                  <a:pt x="131" y="10"/>
                  <a:pt x="131" y="20"/>
                </a:cubicBezTo>
                <a:cubicBezTo>
                  <a:pt x="212" y="283"/>
                  <a:pt x="212" y="283"/>
                  <a:pt x="212" y="283"/>
                </a:cubicBezTo>
                <a:cubicBezTo>
                  <a:pt x="212" y="293"/>
                  <a:pt x="212" y="293"/>
                  <a:pt x="212" y="293"/>
                </a:cubicBezTo>
                <a:cubicBezTo>
                  <a:pt x="454" y="293"/>
                  <a:pt x="454" y="293"/>
                  <a:pt x="454" y="293"/>
                </a:cubicBezTo>
                <a:cubicBezTo>
                  <a:pt x="454" y="293"/>
                  <a:pt x="454" y="293"/>
                  <a:pt x="454" y="283"/>
                </a:cubicBezTo>
                <a:cubicBezTo>
                  <a:pt x="495" y="131"/>
                  <a:pt x="495" y="131"/>
                  <a:pt x="495" y="131"/>
                </a:cubicBezTo>
                <a:cubicBezTo>
                  <a:pt x="293" y="131"/>
                  <a:pt x="293" y="131"/>
                  <a:pt x="293" y="131"/>
                </a:cubicBezTo>
                <a:cubicBezTo>
                  <a:pt x="272" y="131"/>
                  <a:pt x="262" y="121"/>
                  <a:pt x="262" y="111"/>
                </a:cubicBezTo>
                <a:cubicBezTo>
                  <a:pt x="262" y="91"/>
                  <a:pt x="272" y="81"/>
                  <a:pt x="293" y="81"/>
                </a:cubicBezTo>
                <a:cubicBezTo>
                  <a:pt x="535" y="81"/>
                  <a:pt x="535" y="81"/>
                  <a:pt x="535" y="81"/>
                </a:cubicBezTo>
                <a:cubicBezTo>
                  <a:pt x="535" y="81"/>
                  <a:pt x="545" y="81"/>
                  <a:pt x="555" y="91"/>
                </a:cubicBezTo>
                <a:cubicBezTo>
                  <a:pt x="555" y="101"/>
                  <a:pt x="555" y="101"/>
                  <a:pt x="555" y="111"/>
                </a:cubicBezTo>
                <a:cubicBezTo>
                  <a:pt x="505" y="303"/>
                  <a:pt x="505" y="303"/>
                  <a:pt x="505" y="303"/>
                </a:cubicBezTo>
                <a:cubicBezTo>
                  <a:pt x="505" y="323"/>
                  <a:pt x="484" y="343"/>
                  <a:pt x="454" y="3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78">
            <a:extLst>
              <a:ext uri="{FF2B5EF4-FFF2-40B4-BE49-F238E27FC236}">
                <a16:creationId xmlns:a16="http://schemas.microsoft.com/office/drawing/2014/main" id="{53B64E1A-0E76-B94C-85A3-E36A0F8C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4291" y="10426760"/>
            <a:ext cx="117702" cy="108285"/>
          </a:xfrm>
          <a:custGeom>
            <a:avLst/>
            <a:gdLst>
              <a:gd name="T0" fmla="*/ 0 w 112"/>
              <a:gd name="T1" fmla="*/ 17898 h 102"/>
              <a:gd name="T2" fmla="*/ 0 w 112"/>
              <a:gd name="T3" fmla="*/ 17898 h 102"/>
              <a:gd name="T4" fmla="*/ 18072 w 112"/>
              <a:gd name="T5" fmla="*/ 0 h 102"/>
              <a:gd name="T6" fmla="*/ 39333 w 112"/>
              <a:gd name="T7" fmla="*/ 17898 h 102"/>
              <a:gd name="T8" fmla="*/ 18072 w 112"/>
              <a:gd name="T9" fmla="*/ 36154 h 102"/>
              <a:gd name="T10" fmla="*/ 0 w 112"/>
              <a:gd name="T11" fmla="*/ 17898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2" h="102">
                <a:moveTo>
                  <a:pt x="0" y="50"/>
                </a:moveTo>
                <a:lnTo>
                  <a:pt x="0" y="50"/>
                </a:lnTo>
                <a:cubicBezTo>
                  <a:pt x="0" y="20"/>
                  <a:pt x="20" y="0"/>
                  <a:pt x="51" y="0"/>
                </a:cubicBezTo>
                <a:cubicBezTo>
                  <a:pt x="81" y="0"/>
                  <a:pt x="111" y="20"/>
                  <a:pt x="111" y="50"/>
                </a:cubicBezTo>
                <a:cubicBezTo>
                  <a:pt x="111" y="81"/>
                  <a:pt x="81" y="101"/>
                  <a:pt x="51" y="101"/>
                </a:cubicBezTo>
                <a:cubicBezTo>
                  <a:pt x="20" y="101"/>
                  <a:pt x="0" y="81"/>
                  <a:pt x="0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79">
            <a:extLst>
              <a:ext uri="{FF2B5EF4-FFF2-40B4-BE49-F238E27FC236}">
                <a16:creationId xmlns:a16="http://schemas.microsoft.com/office/drawing/2014/main" id="{9BA56190-96B7-834A-A4AF-6E22E7E5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34" y="10426760"/>
            <a:ext cx="117705" cy="108285"/>
          </a:xfrm>
          <a:custGeom>
            <a:avLst/>
            <a:gdLst>
              <a:gd name="T0" fmla="*/ 0 w 112"/>
              <a:gd name="T1" fmla="*/ 17898 h 102"/>
              <a:gd name="T2" fmla="*/ 0 w 112"/>
              <a:gd name="T3" fmla="*/ 17898 h 102"/>
              <a:gd name="T4" fmla="*/ 17718 w 112"/>
              <a:gd name="T5" fmla="*/ 0 h 102"/>
              <a:gd name="T6" fmla="*/ 39334 w 112"/>
              <a:gd name="T7" fmla="*/ 17898 h 102"/>
              <a:gd name="T8" fmla="*/ 17718 w 112"/>
              <a:gd name="T9" fmla="*/ 36154 h 102"/>
              <a:gd name="T10" fmla="*/ 0 w 112"/>
              <a:gd name="T11" fmla="*/ 17898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2" h="102">
                <a:moveTo>
                  <a:pt x="0" y="50"/>
                </a:moveTo>
                <a:lnTo>
                  <a:pt x="0" y="50"/>
                </a:lnTo>
                <a:cubicBezTo>
                  <a:pt x="0" y="20"/>
                  <a:pt x="20" y="0"/>
                  <a:pt x="50" y="0"/>
                </a:cubicBezTo>
                <a:cubicBezTo>
                  <a:pt x="81" y="0"/>
                  <a:pt x="111" y="20"/>
                  <a:pt x="111" y="50"/>
                </a:cubicBezTo>
                <a:cubicBezTo>
                  <a:pt x="111" y="81"/>
                  <a:pt x="81" y="101"/>
                  <a:pt x="50" y="101"/>
                </a:cubicBezTo>
                <a:cubicBezTo>
                  <a:pt x="20" y="101"/>
                  <a:pt x="0" y="81"/>
                  <a:pt x="0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80">
            <a:extLst>
              <a:ext uri="{FF2B5EF4-FFF2-40B4-BE49-F238E27FC236}">
                <a16:creationId xmlns:a16="http://schemas.microsoft.com/office/drawing/2014/main" id="{EEB74E26-1849-B148-BA7F-AD86C3EEA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943" y="1900345"/>
            <a:ext cx="725051" cy="517894"/>
          </a:xfrm>
          <a:custGeom>
            <a:avLst/>
            <a:gdLst>
              <a:gd name="T0" fmla="*/ 208002 w 677"/>
              <a:gd name="T1" fmla="*/ 174265 h 485"/>
              <a:gd name="T2" fmla="*/ 208002 w 677"/>
              <a:gd name="T3" fmla="*/ 174265 h 485"/>
              <a:gd name="T4" fmla="*/ 36473 w 677"/>
              <a:gd name="T5" fmla="*/ 174265 h 485"/>
              <a:gd name="T6" fmla="*/ 0 w 677"/>
              <a:gd name="T7" fmla="*/ 137900 h 485"/>
              <a:gd name="T8" fmla="*/ 0 w 677"/>
              <a:gd name="T9" fmla="*/ 36365 h 485"/>
              <a:gd name="T10" fmla="*/ 36473 w 677"/>
              <a:gd name="T11" fmla="*/ 0 h 485"/>
              <a:gd name="T12" fmla="*/ 208002 w 677"/>
              <a:gd name="T13" fmla="*/ 0 h 485"/>
              <a:gd name="T14" fmla="*/ 244114 w 677"/>
              <a:gd name="T15" fmla="*/ 36365 h 485"/>
              <a:gd name="T16" fmla="*/ 244114 w 677"/>
              <a:gd name="T17" fmla="*/ 137900 h 485"/>
              <a:gd name="T18" fmla="*/ 208002 w 677"/>
              <a:gd name="T19" fmla="*/ 174265 h 485"/>
              <a:gd name="T20" fmla="*/ 36473 w 677"/>
              <a:gd name="T21" fmla="*/ 18003 h 485"/>
              <a:gd name="T22" fmla="*/ 36473 w 677"/>
              <a:gd name="T23" fmla="*/ 18003 h 485"/>
              <a:gd name="T24" fmla="*/ 18417 w 677"/>
              <a:gd name="T25" fmla="*/ 36365 h 485"/>
              <a:gd name="T26" fmla="*/ 18417 w 677"/>
              <a:gd name="T27" fmla="*/ 137900 h 485"/>
              <a:gd name="T28" fmla="*/ 36473 w 677"/>
              <a:gd name="T29" fmla="*/ 155902 h 485"/>
              <a:gd name="T30" fmla="*/ 208002 w 677"/>
              <a:gd name="T31" fmla="*/ 155902 h 485"/>
              <a:gd name="T32" fmla="*/ 222447 w 677"/>
              <a:gd name="T33" fmla="*/ 137900 h 485"/>
              <a:gd name="T34" fmla="*/ 222447 w 677"/>
              <a:gd name="T35" fmla="*/ 36365 h 485"/>
              <a:gd name="T36" fmla="*/ 208002 w 677"/>
              <a:gd name="T37" fmla="*/ 18003 h 485"/>
              <a:gd name="T38" fmla="*/ 36473 w 677"/>
              <a:gd name="T39" fmla="*/ 18003 h 48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77" h="485">
                <a:moveTo>
                  <a:pt x="576" y="484"/>
                </a:moveTo>
                <a:lnTo>
                  <a:pt x="576" y="484"/>
                </a:lnTo>
                <a:cubicBezTo>
                  <a:pt x="101" y="484"/>
                  <a:pt x="101" y="484"/>
                  <a:pt x="101" y="484"/>
                </a:cubicBezTo>
                <a:cubicBezTo>
                  <a:pt x="41" y="484"/>
                  <a:pt x="0" y="444"/>
                  <a:pt x="0" y="383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40"/>
                  <a:pt x="41" y="0"/>
                  <a:pt x="101" y="0"/>
                </a:cubicBezTo>
                <a:cubicBezTo>
                  <a:pt x="576" y="0"/>
                  <a:pt x="576" y="0"/>
                  <a:pt x="576" y="0"/>
                </a:cubicBezTo>
                <a:cubicBezTo>
                  <a:pt x="626" y="0"/>
                  <a:pt x="676" y="40"/>
                  <a:pt x="676" y="101"/>
                </a:cubicBezTo>
                <a:cubicBezTo>
                  <a:pt x="676" y="383"/>
                  <a:pt x="676" y="383"/>
                  <a:pt x="676" y="383"/>
                </a:cubicBezTo>
                <a:cubicBezTo>
                  <a:pt x="676" y="444"/>
                  <a:pt x="626" y="484"/>
                  <a:pt x="576" y="484"/>
                </a:cubicBezTo>
                <a:close/>
                <a:moveTo>
                  <a:pt x="101" y="50"/>
                </a:moveTo>
                <a:lnTo>
                  <a:pt x="101" y="50"/>
                </a:lnTo>
                <a:cubicBezTo>
                  <a:pt x="71" y="50"/>
                  <a:pt x="51" y="71"/>
                  <a:pt x="51" y="101"/>
                </a:cubicBezTo>
                <a:cubicBezTo>
                  <a:pt x="51" y="383"/>
                  <a:pt x="51" y="383"/>
                  <a:pt x="51" y="383"/>
                </a:cubicBezTo>
                <a:cubicBezTo>
                  <a:pt x="51" y="413"/>
                  <a:pt x="71" y="433"/>
                  <a:pt x="101" y="433"/>
                </a:cubicBezTo>
                <a:cubicBezTo>
                  <a:pt x="576" y="433"/>
                  <a:pt x="576" y="433"/>
                  <a:pt x="576" y="433"/>
                </a:cubicBezTo>
                <a:cubicBezTo>
                  <a:pt x="596" y="433"/>
                  <a:pt x="616" y="413"/>
                  <a:pt x="616" y="383"/>
                </a:cubicBezTo>
                <a:cubicBezTo>
                  <a:pt x="616" y="101"/>
                  <a:pt x="616" y="101"/>
                  <a:pt x="616" y="101"/>
                </a:cubicBezTo>
                <a:cubicBezTo>
                  <a:pt x="616" y="71"/>
                  <a:pt x="596" y="50"/>
                  <a:pt x="576" y="50"/>
                </a:cubicBezTo>
                <a:lnTo>
                  <a:pt x="101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81">
            <a:extLst>
              <a:ext uri="{FF2B5EF4-FFF2-40B4-BE49-F238E27FC236}">
                <a16:creationId xmlns:a16="http://schemas.microsoft.com/office/drawing/2014/main" id="{25317D66-32FF-EA41-80D3-E2F1B52C0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720" y="2051005"/>
            <a:ext cx="150660" cy="216574"/>
          </a:xfrm>
          <a:custGeom>
            <a:avLst/>
            <a:gdLst>
              <a:gd name="T0" fmla="*/ 28620 w 142"/>
              <a:gd name="T1" fmla="*/ 72665 h 203"/>
              <a:gd name="T2" fmla="*/ 28620 w 142"/>
              <a:gd name="T3" fmla="*/ 72665 h 203"/>
              <a:gd name="T4" fmla="*/ 10732 w 142"/>
              <a:gd name="T5" fmla="*/ 72665 h 203"/>
              <a:gd name="T6" fmla="*/ 3577 w 142"/>
              <a:gd name="T7" fmla="*/ 65471 h 203"/>
              <a:gd name="T8" fmla="*/ 3577 w 142"/>
              <a:gd name="T9" fmla="*/ 65471 h 203"/>
              <a:gd name="T10" fmla="*/ 10732 w 142"/>
              <a:gd name="T11" fmla="*/ 57916 h 203"/>
              <a:gd name="T12" fmla="*/ 28620 w 142"/>
              <a:gd name="T13" fmla="*/ 57916 h 203"/>
              <a:gd name="T14" fmla="*/ 35775 w 142"/>
              <a:gd name="T15" fmla="*/ 50722 h 203"/>
              <a:gd name="T16" fmla="*/ 28620 w 142"/>
              <a:gd name="T17" fmla="*/ 43527 h 203"/>
              <a:gd name="T18" fmla="*/ 25042 w 142"/>
              <a:gd name="T19" fmla="*/ 43527 h 203"/>
              <a:gd name="T20" fmla="*/ 0 w 142"/>
              <a:gd name="T21" fmla="*/ 25541 h 203"/>
              <a:gd name="T22" fmla="*/ 21465 w 142"/>
              <a:gd name="T23" fmla="*/ 0 h 203"/>
              <a:gd name="T24" fmla="*/ 43287 w 142"/>
              <a:gd name="T25" fmla="*/ 0 h 203"/>
              <a:gd name="T26" fmla="*/ 50442 w 142"/>
              <a:gd name="T27" fmla="*/ 7195 h 203"/>
              <a:gd name="T28" fmla="*/ 50442 w 142"/>
              <a:gd name="T29" fmla="*/ 7195 h 203"/>
              <a:gd name="T30" fmla="*/ 43287 w 142"/>
              <a:gd name="T31" fmla="*/ 14389 h 203"/>
              <a:gd name="T32" fmla="*/ 21465 w 142"/>
              <a:gd name="T33" fmla="*/ 14389 h 203"/>
              <a:gd name="T34" fmla="*/ 14310 w 142"/>
              <a:gd name="T35" fmla="*/ 21943 h 203"/>
              <a:gd name="T36" fmla="*/ 21465 w 142"/>
              <a:gd name="T37" fmla="*/ 29138 h 203"/>
              <a:gd name="T38" fmla="*/ 28620 w 142"/>
              <a:gd name="T39" fmla="*/ 29138 h 203"/>
              <a:gd name="T40" fmla="*/ 50442 w 142"/>
              <a:gd name="T41" fmla="*/ 54319 h 203"/>
              <a:gd name="T42" fmla="*/ 28620 w 142"/>
              <a:gd name="T43" fmla="*/ 72665 h 20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42" h="203">
                <a:moveTo>
                  <a:pt x="80" y="202"/>
                </a:moveTo>
                <a:lnTo>
                  <a:pt x="80" y="202"/>
                </a:lnTo>
                <a:cubicBezTo>
                  <a:pt x="30" y="202"/>
                  <a:pt x="30" y="202"/>
                  <a:pt x="30" y="202"/>
                </a:cubicBezTo>
                <a:cubicBezTo>
                  <a:pt x="20" y="202"/>
                  <a:pt x="10" y="192"/>
                  <a:pt x="10" y="182"/>
                </a:cubicBezTo>
                <a:cubicBezTo>
                  <a:pt x="10" y="172"/>
                  <a:pt x="20" y="161"/>
                  <a:pt x="30" y="161"/>
                </a:cubicBezTo>
                <a:cubicBezTo>
                  <a:pt x="80" y="161"/>
                  <a:pt x="80" y="161"/>
                  <a:pt x="80" y="161"/>
                </a:cubicBezTo>
                <a:cubicBezTo>
                  <a:pt x="90" y="161"/>
                  <a:pt x="100" y="151"/>
                  <a:pt x="100" y="141"/>
                </a:cubicBezTo>
                <a:cubicBezTo>
                  <a:pt x="100" y="131"/>
                  <a:pt x="90" y="121"/>
                  <a:pt x="80" y="121"/>
                </a:cubicBezTo>
                <a:cubicBezTo>
                  <a:pt x="70" y="121"/>
                  <a:pt x="70" y="121"/>
                  <a:pt x="70" y="121"/>
                </a:cubicBezTo>
                <a:cubicBezTo>
                  <a:pt x="30" y="121"/>
                  <a:pt x="10" y="101"/>
                  <a:pt x="0" y="71"/>
                </a:cubicBezTo>
                <a:cubicBezTo>
                  <a:pt x="0" y="30"/>
                  <a:pt x="30" y="0"/>
                  <a:pt x="60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1" y="0"/>
                  <a:pt x="141" y="10"/>
                  <a:pt x="141" y="20"/>
                </a:cubicBezTo>
                <a:cubicBezTo>
                  <a:pt x="141" y="30"/>
                  <a:pt x="131" y="40"/>
                  <a:pt x="121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50" y="40"/>
                  <a:pt x="40" y="51"/>
                  <a:pt x="40" y="61"/>
                </a:cubicBezTo>
                <a:cubicBezTo>
                  <a:pt x="40" y="71"/>
                  <a:pt x="50" y="81"/>
                  <a:pt x="60" y="81"/>
                </a:cubicBezTo>
                <a:cubicBezTo>
                  <a:pt x="80" y="81"/>
                  <a:pt x="80" y="81"/>
                  <a:pt x="80" y="81"/>
                </a:cubicBezTo>
                <a:cubicBezTo>
                  <a:pt x="121" y="81"/>
                  <a:pt x="141" y="111"/>
                  <a:pt x="141" y="151"/>
                </a:cubicBezTo>
                <a:cubicBezTo>
                  <a:pt x="141" y="182"/>
                  <a:pt x="111" y="202"/>
                  <a:pt x="80" y="2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82">
            <a:extLst>
              <a:ext uri="{FF2B5EF4-FFF2-40B4-BE49-F238E27FC236}">
                <a16:creationId xmlns:a16="http://schemas.microsoft.com/office/drawing/2014/main" id="{E8BE9FA5-3E5C-6C48-ACD8-96832102A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218" y="2018049"/>
            <a:ext cx="42375" cy="56497"/>
          </a:xfrm>
          <a:custGeom>
            <a:avLst/>
            <a:gdLst>
              <a:gd name="T0" fmla="*/ 13940 w 41"/>
              <a:gd name="T1" fmla="*/ 18676 h 51"/>
              <a:gd name="T2" fmla="*/ 0 w 41"/>
              <a:gd name="T3" fmla="*/ 18676 h 51"/>
              <a:gd name="T4" fmla="*/ 0 w 41"/>
              <a:gd name="T5" fmla="*/ 0 h 51"/>
              <a:gd name="T6" fmla="*/ 13940 w 41"/>
              <a:gd name="T7" fmla="*/ 0 h 51"/>
              <a:gd name="T8" fmla="*/ 13940 w 41"/>
              <a:gd name="T9" fmla="*/ 18676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" h="51">
                <a:moveTo>
                  <a:pt x="40" y="50"/>
                </a:moveTo>
                <a:lnTo>
                  <a:pt x="0" y="50"/>
                </a:lnTo>
                <a:lnTo>
                  <a:pt x="0" y="0"/>
                </a:lnTo>
                <a:lnTo>
                  <a:pt x="40" y="0"/>
                </a:lnTo>
                <a:lnTo>
                  <a:pt x="40" y="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83">
            <a:extLst>
              <a:ext uri="{FF2B5EF4-FFF2-40B4-BE49-F238E27FC236}">
                <a16:creationId xmlns:a16="http://schemas.microsoft.com/office/drawing/2014/main" id="{D4FAE29F-B418-6B4B-833F-DAF2BA4DC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218" y="2244039"/>
            <a:ext cx="42375" cy="56497"/>
          </a:xfrm>
          <a:custGeom>
            <a:avLst/>
            <a:gdLst>
              <a:gd name="T0" fmla="*/ 13940 w 41"/>
              <a:gd name="T1" fmla="*/ 18676 h 51"/>
              <a:gd name="T2" fmla="*/ 0 w 41"/>
              <a:gd name="T3" fmla="*/ 18676 h 51"/>
              <a:gd name="T4" fmla="*/ 0 w 41"/>
              <a:gd name="T5" fmla="*/ 0 h 51"/>
              <a:gd name="T6" fmla="*/ 13940 w 41"/>
              <a:gd name="T7" fmla="*/ 0 h 51"/>
              <a:gd name="T8" fmla="*/ 13940 w 41"/>
              <a:gd name="T9" fmla="*/ 18676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" h="51">
                <a:moveTo>
                  <a:pt x="40" y="50"/>
                </a:moveTo>
                <a:lnTo>
                  <a:pt x="0" y="50"/>
                </a:lnTo>
                <a:lnTo>
                  <a:pt x="0" y="0"/>
                </a:lnTo>
                <a:lnTo>
                  <a:pt x="40" y="0"/>
                </a:lnTo>
                <a:lnTo>
                  <a:pt x="40" y="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84">
            <a:extLst>
              <a:ext uri="{FF2B5EF4-FFF2-40B4-BE49-F238E27FC236}">
                <a16:creationId xmlns:a16="http://schemas.microsoft.com/office/drawing/2014/main" id="{23C06D13-97A0-734D-8306-59A2E9261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6208" y="1975675"/>
            <a:ext cx="75330" cy="65914"/>
          </a:xfrm>
          <a:custGeom>
            <a:avLst/>
            <a:gdLst>
              <a:gd name="T0" fmla="*/ 14111 w 72"/>
              <a:gd name="T1" fmla="*/ 3643 h 61"/>
              <a:gd name="T2" fmla="*/ 14111 w 72"/>
              <a:gd name="T3" fmla="*/ 3643 h 61"/>
              <a:gd name="T4" fmla="*/ 3528 w 72"/>
              <a:gd name="T5" fmla="*/ 7287 h 61"/>
              <a:gd name="T6" fmla="*/ 3528 w 72"/>
              <a:gd name="T7" fmla="*/ 18217 h 61"/>
              <a:gd name="T8" fmla="*/ 3528 w 72"/>
              <a:gd name="T9" fmla="*/ 18217 h 61"/>
              <a:gd name="T10" fmla="*/ 10583 w 72"/>
              <a:gd name="T11" fmla="*/ 21861 h 61"/>
              <a:gd name="T12" fmla="*/ 21519 w 72"/>
              <a:gd name="T13" fmla="*/ 14574 h 61"/>
              <a:gd name="T14" fmla="*/ 25047 w 72"/>
              <a:gd name="T15" fmla="*/ 3643 h 61"/>
              <a:gd name="T16" fmla="*/ 25047 w 72"/>
              <a:gd name="T17" fmla="*/ 3643 h 61"/>
              <a:gd name="T18" fmla="*/ 14111 w 72"/>
              <a:gd name="T19" fmla="*/ 3643 h 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2" h="61">
                <a:moveTo>
                  <a:pt x="40" y="10"/>
                </a:moveTo>
                <a:lnTo>
                  <a:pt x="40" y="10"/>
                </a:lnTo>
                <a:cubicBezTo>
                  <a:pt x="10" y="20"/>
                  <a:pt x="10" y="20"/>
                  <a:pt x="10" y="20"/>
                </a:cubicBezTo>
                <a:cubicBezTo>
                  <a:pt x="0" y="30"/>
                  <a:pt x="0" y="40"/>
                  <a:pt x="10" y="50"/>
                </a:cubicBezTo>
                <a:cubicBezTo>
                  <a:pt x="10" y="60"/>
                  <a:pt x="20" y="60"/>
                  <a:pt x="30" y="60"/>
                </a:cubicBezTo>
                <a:cubicBezTo>
                  <a:pt x="61" y="40"/>
                  <a:pt x="61" y="40"/>
                  <a:pt x="61" y="40"/>
                </a:cubicBezTo>
                <a:cubicBezTo>
                  <a:pt x="71" y="30"/>
                  <a:pt x="71" y="20"/>
                  <a:pt x="71" y="10"/>
                </a:cubicBezTo>
                <a:cubicBezTo>
                  <a:pt x="61" y="0"/>
                  <a:pt x="51" y="0"/>
                  <a:pt x="40" y="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85">
            <a:extLst>
              <a:ext uri="{FF2B5EF4-FFF2-40B4-BE49-F238E27FC236}">
                <a16:creationId xmlns:a16="http://schemas.microsoft.com/office/drawing/2014/main" id="{0DC304AD-C03B-3846-B37B-262E3319C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0689" y="2262872"/>
            <a:ext cx="75330" cy="75330"/>
          </a:xfrm>
          <a:custGeom>
            <a:avLst/>
            <a:gdLst>
              <a:gd name="T0" fmla="*/ 10583 w 72"/>
              <a:gd name="T1" fmla="*/ 3577 h 71"/>
              <a:gd name="T2" fmla="*/ 10583 w 72"/>
              <a:gd name="T3" fmla="*/ 3577 h 71"/>
              <a:gd name="T4" fmla="*/ 3528 w 72"/>
              <a:gd name="T5" fmla="*/ 10732 h 71"/>
              <a:gd name="T6" fmla="*/ 0 w 72"/>
              <a:gd name="T7" fmla="*/ 17887 h 71"/>
              <a:gd name="T8" fmla="*/ 0 w 72"/>
              <a:gd name="T9" fmla="*/ 17887 h 71"/>
              <a:gd name="T10" fmla="*/ 10583 w 72"/>
              <a:gd name="T11" fmla="*/ 21465 h 71"/>
              <a:gd name="T12" fmla="*/ 21519 w 72"/>
              <a:gd name="T13" fmla="*/ 14310 h 71"/>
              <a:gd name="T14" fmla="*/ 21519 w 72"/>
              <a:gd name="T15" fmla="*/ 3577 h 71"/>
              <a:gd name="T16" fmla="*/ 21519 w 72"/>
              <a:gd name="T17" fmla="*/ 3577 h 71"/>
              <a:gd name="T18" fmla="*/ 10583 w 72"/>
              <a:gd name="T19" fmla="*/ 3577 h 7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2" h="71">
                <a:moveTo>
                  <a:pt x="30" y="10"/>
                </a:moveTo>
                <a:lnTo>
                  <a:pt x="30" y="10"/>
                </a:lnTo>
                <a:cubicBezTo>
                  <a:pt x="10" y="30"/>
                  <a:pt x="10" y="30"/>
                  <a:pt x="10" y="30"/>
                </a:cubicBezTo>
                <a:cubicBezTo>
                  <a:pt x="0" y="30"/>
                  <a:pt x="0" y="40"/>
                  <a:pt x="0" y="50"/>
                </a:cubicBezTo>
                <a:cubicBezTo>
                  <a:pt x="10" y="60"/>
                  <a:pt x="20" y="70"/>
                  <a:pt x="30" y="60"/>
                </a:cubicBezTo>
                <a:cubicBezTo>
                  <a:pt x="61" y="40"/>
                  <a:pt x="61" y="40"/>
                  <a:pt x="61" y="40"/>
                </a:cubicBezTo>
                <a:cubicBezTo>
                  <a:pt x="71" y="30"/>
                  <a:pt x="71" y="20"/>
                  <a:pt x="61" y="10"/>
                </a:cubicBezTo>
                <a:cubicBezTo>
                  <a:pt x="51" y="0"/>
                  <a:pt x="40" y="0"/>
                  <a:pt x="30" y="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86">
            <a:extLst>
              <a:ext uri="{FF2B5EF4-FFF2-40B4-BE49-F238E27FC236}">
                <a16:creationId xmlns:a16="http://schemas.microsoft.com/office/drawing/2014/main" id="{1E1A2167-76E2-8743-87DB-6232BECB8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761" y="3609395"/>
            <a:ext cx="160076" cy="150660"/>
          </a:xfrm>
          <a:custGeom>
            <a:avLst/>
            <a:gdLst>
              <a:gd name="T0" fmla="*/ 39061 w 152"/>
              <a:gd name="T1" fmla="*/ 50442 h 142"/>
              <a:gd name="T2" fmla="*/ 39061 w 152"/>
              <a:gd name="T3" fmla="*/ 50442 h 142"/>
              <a:gd name="T4" fmla="*/ 14204 w 152"/>
              <a:gd name="T5" fmla="*/ 50442 h 142"/>
              <a:gd name="T6" fmla="*/ 0 w 152"/>
              <a:gd name="T7" fmla="*/ 36132 h 142"/>
              <a:gd name="T8" fmla="*/ 0 w 152"/>
              <a:gd name="T9" fmla="*/ 10732 h 142"/>
              <a:gd name="T10" fmla="*/ 14204 w 152"/>
              <a:gd name="T11" fmla="*/ 0 h 142"/>
              <a:gd name="T12" fmla="*/ 39061 w 152"/>
              <a:gd name="T13" fmla="*/ 0 h 142"/>
              <a:gd name="T14" fmla="*/ 53620 w 152"/>
              <a:gd name="T15" fmla="*/ 10732 h 142"/>
              <a:gd name="T16" fmla="*/ 53620 w 152"/>
              <a:gd name="T17" fmla="*/ 36132 h 142"/>
              <a:gd name="T18" fmla="*/ 39061 w 152"/>
              <a:gd name="T19" fmla="*/ 50442 h 142"/>
              <a:gd name="T20" fmla="*/ 39061 w 152"/>
              <a:gd name="T21" fmla="*/ 10732 h 142"/>
              <a:gd name="T22" fmla="*/ 39061 w 152"/>
              <a:gd name="T23" fmla="*/ 10732 h 142"/>
              <a:gd name="T24" fmla="*/ 14204 w 152"/>
              <a:gd name="T25" fmla="*/ 14310 h 142"/>
              <a:gd name="T26" fmla="*/ 14204 w 152"/>
              <a:gd name="T27" fmla="*/ 36132 h 142"/>
              <a:gd name="T28" fmla="*/ 39061 w 152"/>
              <a:gd name="T29" fmla="*/ 36132 h 142"/>
              <a:gd name="T30" fmla="*/ 39061 w 152"/>
              <a:gd name="T31" fmla="*/ 10732 h 14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2" h="142">
                <a:moveTo>
                  <a:pt x="110" y="141"/>
                </a:moveTo>
                <a:lnTo>
                  <a:pt x="110" y="141"/>
                </a:lnTo>
                <a:cubicBezTo>
                  <a:pt x="40" y="141"/>
                  <a:pt x="40" y="141"/>
                  <a:pt x="40" y="141"/>
                </a:cubicBezTo>
                <a:cubicBezTo>
                  <a:pt x="20" y="141"/>
                  <a:pt x="0" y="121"/>
                  <a:pt x="0" y="10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20" y="0"/>
                  <a:pt x="4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31" y="0"/>
                  <a:pt x="151" y="10"/>
                  <a:pt x="151" y="30"/>
                </a:cubicBezTo>
                <a:cubicBezTo>
                  <a:pt x="151" y="101"/>
                  <a:pt x="151" y="101"/>
                  <a:pt x="151" y="101"/>
                </a:cubicBezTo>
                <a:cubicBezTo>
                  <a:pt x="151" y="121"/>
                  <a:pt x="131" y="141"/>
                  <a:pt x="110" y="141"/>
                </a:cubicBezTo>
                <a:close/>
                <a:moveTo>
                  <a:pt x="110" y="30"/>
                </a:moveTo>
                <a:lnTo>
                  <a:pt x="110" y="30"/>
                </a:lnTo>
                <a:cubicBezTo>
                  <a:pt x="40" y="40"/>
                  <a:pt x="40" y="40"/>
                  <a:pt x="40" y="40"/>
                </a:cubicBezTo>
                <a:cubicBezTo>
                  <a:pt x="40" y="101"/>
                  <a:pt x="40" y="101"/>
                  <a:pt x="40" y="101"/>
                </a:cubicBezTo>
                <a:cubicBezTo>
                  <a:pt x="110" y="101"/>
                  <a:pt x="110" y="101"/>
                  <a:pt x="110" y="101"/>
                </a:cubicBezTo>
                <a:lnTo>
                  <a:pt x="110" y="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87">
            <a:extLst>
              <a:ext uri="{FF2B5EF4-FFF2-40B4-BE49-F238E27FC236}">
                <a16:creationId xmlns:a16="http://schemas.microsoft.com/office/drawing/2014/main" id="{7EE8B1DF-B93E-D54B-B9FC-7EE060464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6823" y="3392822"/>
            <a:ext cx="659137" cy="517894"/>
          </a:xfrm>
          <a:custGeom>
            <a:avLst/>
            <a:gdLst>
              <a:gd name="T0" fmla="*/ 185509 w 617"/>
              <a:gd name="T1" fmla="*/ 174265 h 485"/>
              <a:gd name="T2" fmla="*/ 185509 w 617"/>
              <a:gd name="T3" fmla="*/ 174265 h 485"/>
              <a:gd name="T4" fmla="*/ 36741 w 617"/>
              <a:gd name="T5" fmla="*/ 174265 h 485"/>
              <a:gd name="T6" fmla="*/ 0 w 617"/>
              <a:gd name="T7" fmla="*/ 141500 h 485"/>
              <a:gd name="T8" fmla="*/ 0 w 617"/>
              <a:gd name="T9" fmla="*/ 0 h 485"/>
              <a:gd name="T10" fmla="*/ 21973 w 617"/>
              <a:gd name="T11" fmla="*/ 0 h 485"/>
              <a:gd name="T12" fmla="*/ 21973 w 617"/>
              <a:gd name="T13" fmla="*/ 141500 h 485"/>
              <a:gd name="T14" fmla="*/ 36741 w 617"/>
              <a:gd name="T15" fmla="*/ 156262 h 485"/>
              <a:gd name="T16" fmla="*/ 185509 w 617"/>
              <a:gd name="T17" fmla="*/ 156262 h 485"/>
              <a:gd name="T18" fmla="*/ 199917 w 617"/>
              <a:gd name="T19" fmla="*/ 141500 h 485"/>
              <a:gd name="T20" fmla="*/ 199917 w 617"/>
              <a:gd name="T21" fmla="*/ 50767 h 485"/>
              <a:gd name="T22" fmla="*/ 185509 w 617"/>
              <a:gd name="T23" fmla="*/ 36365 h 485"/>
              <a:gd name="T24" fmla="*/ 36741 w 617"/>
              <a:gd name="T25" fmla="*/ 36365 h 485"/>
              <a:gd name="T26" fmla="*/ 36741 w 617"/>
              <a:gd name="T27" fmla="*/ 18003 h 485"/>
              <a:gd name="T28" fmla="*/ 185509 w 617"/>
              <a:gd name="T29" fmla="*/ 18003 h 485"/>
              <a:gd name="T30" fmla="*/ 221890 w 617"/>
              <a:gd name="T31" fmla="*/ 50767 h 485"/>
              <a:gd name="T32" fmla="*/ 221890 w 617"/>
              <a:gd name="T33" fmla="*/ 141500 h 485"/>
              <a:gd name="T34" fmla="*/ 185509 w 617"/>
              <a:gd name="T35" fmla="*/ 174265 h 48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17" h="485">
                <a:moveTo>
                  <a:pt x="515" y="484"/>
                </a:moveTo>
                <a:lnTo>
                  <a:pt x="515" y="484"/>
                </a:lnTo>
                <a:cubicBezTo>
                  <a:pt x="102" y="484"/>
                  <a:pt x="102" y="484"/>
                  <a:pt x="102" y="484"/>
                </a:cubicBezTo>
                <a:cubicBezTo>
                  <a:pt x="51" y="484"/>
                  <a:pt x="0" y="444"/>
                  <a:pt x="0" y="393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393"/>
                  <a:pt x="61" y="393"/>
                  <a:pt x="61" y="393"/>
                </a:cubicBezTo>
                <a:cubicBezTo>
                  <a:pt x="61" y="414"/>
                  <a:pt x="81" y="434"/>
                  <a:pt x="102" y="434"/>
                </a:cubicBezTo>
                <a:cubicBezTo>
                  <a:pt x="515" y="434"/>
                  <a:pt x="515" y="434"/>
                  <a:pt x="515" y="434"/>
                </a:cubicBezTo>
                <a:cubicBezTo>
                  <a:pt x="535" y="434"/>
                  <a:pt x="555" y="414"/>
                  <a:pt x="555" y="393"/>
                </a:cubicBezTo>
                <a:cubicBezTo>
                  <a:pt x="555" y="141"/>
                  <a:pt x="555" y="141"/>
                  <a:pt x="555" y="141"/>
                </a:cubicBezTo>
                <a:cubicBezTo>
                  <a:pt x="555" y="121"/>
                  <a:pt x="535" y="101"/>
                  <a:pt x="515" y="101"/>
                </a:cubicBezTo>
                <a:cubicBezTo>
                  <a:pt x="102" y="101"/>
                  <a:pt x="102" y="101"/>
                  <a:pt x="102" y="101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515" y="50"/>
                  <a:pt x="515" y="50"/>
                  <a:pt x="515" y="50"/>
                </a:cubicBezTo>
                <a:cubicBezTo>
                  <a:pt x="565" y="50"/>
                  <a:pt x="616" y="91"/>
                  <a:pt x="616" y="141"/>
                </a:cubicBezTo>
                <a:cubicBezTo>
                  <a:pt x="616" y="393"/>
                  <a:pt x="616" y="393"/>
                  <a:pt x="616" y="393"/>
                </a:cubicBezTo>
                <a:cubicBezTo>
                  <a:pt x="616" y="444"/>
                  <a:pt x="565" y="484"/>
                  <a:pt x="515" y="4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88">
            <a:extLst>
              <a:ext uri="{FF2B5EF4-FFF2-40B4-BE49-F238E27FC236}">
                <a16:creationId xmlns:a16="http://schemas.microsoft.com/office/drawing/2014/main" id="{05272190-2366-EB4C-9409-32EB7CBBF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2700" y="3289243"/>
            <a:ext cx="602640" cy="216574"/>
          </a:xfrm>
          <a:custGeom>
            <a:avLst/>
            <a:gdLst>
              <a:gd name="T0" fmla="*/ 40209 w 566"/>
              <a:gd name="T1" fmla="*/ 72665 h 203"/>
              <a:gd name="T2" fmla="*/ 40209 w 566"/>
              <a:gd name="T3" fmla="*/ 72665 h 203"/>
              <a:gd name="T4" fmla="*/ 3590 w 566"/>
              <a:gd name="T5" fmla="*/ 29138 h 203"/>
              <a:gd name="T6" fmla="*/ 43799 w 566"/>
              <a:gd name="T7" fmla="*/ 0 h 203"/>
              <a:gd name="T8" fmla="*/ 174120 w 566"/>
              <a:gd name="T9" fmla="*/ 0 h 203"/>
              <a:gd name="T10" fmla="*/ 202841 w 566"/>
              <a:gd name="T11" fmla="*/ 29138 h 203"/>
              <a:gd name="T12" fmla="*/ 202841 w 566"/>
              <a:gd name="T13" fmla="*/ 36333 h 203"/>
              <a:gd name="T14" fmla="*/ 192071 w 566"/>
              <a:gd name="T15" fmla="*/ 47125 h 203"/>
              <a:gd name="T16" fmla="*/ 192071 w 566"/>
              <a:gd name="T17" fmla="*/ 47125 h 203"/>
              <a:gd name="T18" fmla="*/ 184890 w 566"/>
              <a:gd name="T19" fmla="*/ 36333 h 203"/>
              <a:gd name="T20" fmla="*/ 184890 w 566"/>
              <a:gd name="T21" fmla="*/ 29138 h 203"/>
              <a:gd name="T22" fmla="*/ 174120 w 566"/>
              <a:gd name="T23" fmla="*/ 17986 h 203"/>
              <a:gd name="T24" fmla="*/ 40209 w 566"/>
              <a:gd name="T25" fmla="*/ 17986 h 203"/>
              <a:gd name="T26" fmla="*/ 25490 w 566"/>
              <a:gd name="T27" fmla="*/ 32735 h 203"/>
              <a:gd name="T28" fmla="*/ 40209 w 566"/>
              <a:gd name="T29" fmla="*/ 54319 h 203"/>
              <a:gd name="T30" fmla="*/ 40209 w 566"/>
              <a:gd name="T31" fmla="*/ 72665 h 20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66" h="203">
                <a:moveTo>
                  <a:pt x="112" y="202"/>
                </a:moveTo>
                <a:lnTo>
                  <a:pt x="112" y="202"/>
                </a:lnTo>
                <a:cubicBezTo>
                  <a:pt x="51" y="202"/>
                  <a:pt x="0" y="151"/>
                  <a:pt x="10" y="81"/>
                </a:cubicBezTo>
                <a:cubicBezTo>
                  <a:pt x="21" y="30"/>
                  <a:pt x="71" y="0"/>
                  <a:pt x="122" y="0"/>
                </a:cubicBezTo>
                <a:cubicBezTo>
                  <a:pt x="485" y="0"/>
                  <a:pt x="485" y="0"/>
                  <a:pt x="485" y="0"/>
                </a:cubicBezTo>
                <a:cubicBezTo>
                  <a:pt x="525" y="0"/>
                  <a:pt x="565" y="30"/>
                  <a:pt x="565" y="81"/>
                </a:cubicBezTo>
                <a:cubicBezTo>
                  <a:pt x="565" y="101"/>
                  <a:pt x="565" y="101"/>
                  <a:pt x="565" y="101"/>
                </a:cubicBezTo>
                <a:cubicBezTo>
                  <a:pt x="565" y="111"/>
                  <a:pt x="555" y="131"/>
                  <a:pt x="535" y="131"/>
                </a:cubicBezTo>
                <a:cubicBezTo>
                  <a:pt x="525" y="131"/>
                  <a:pt x="515" y="111"/>
                  <a:pt x="515" y="101"/>
                </a:cubicBezTo>
                <a:cubicBezTo>
                  <a:pt x="515" y="81"/>
                  <a:pt x="515" y="81"/>
                  <a:pt x="515" y="81"/>
                </a:cubicBezTo>
                <a:cubicBezTo>
                  <a:pt x="515" y="61"/>
                  <a:pt x="495" y="50"/>
                  <a:pt x="485" y="50"/>
                </a:cubicBezTo>
                <a:cubicBezTo>
                  <a:pt x="112" y="50"/>
                  <a:pt x="112" y="50"/>
                  <a:pt x="112" y="50"/>
                </a:cubicBezTo>
                <a:cubicBezTo>
                  <a:pt x="91" y="50"/>
                  <a:pt x="71" y="71"/>
                  <a:pt x="71" y="91"/>
                </a:cubicBezTo>
                <a:cubicBezTo>
                  <a:pt x="61" y="121"/>
                  <a:pt x="81" y="151"/>
                  <a:pt x="112" y="151"/>
                </a:cubicBezTo>
                <a:lnTo>
                  <a:pt x="112" y="20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89">
            <a:extLst>
              <a:ext uri="{FF2B5EF4-FFF2-40B4-BE49-F238E27FC236}">
                <a16:creationId xmlns:a16="http://schemas.microsoft.com/office/drawing/2014/main" id="{CEED9C47-E1F2-9B48-83E8-A1C2C93A6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63" y="3623518"/>
            <a:ext cx="216574" cy="301320"/>
          </a:xfrm>
          <a:custGeom>
            <a:avLst/>
            <a:gdLst>
              <a:gd name="T0" fmla="*/ 72665 w 203"/>
              <a:gd name="T1" fmla="*/ 101241 h 283"/>
              <a:gd name="T2" fmla="*/ 72665 w 203"/>
              <a:gd name="T3" fmla="*/ 101241 h 283"/>
              <a:gd name="T4" fmla="*/ 0 w 203"/>
              <a:gd name="T5" fmla="*/ 101241 h 283"/>
              <a:gd name="T6" fmla="*/ 0 w 203"/>
              <a:gd name="T7" fmla="*/ 14360 h 283"/>
              <a:gd name="T8" fmla="*/ 14389 w 203"/>
              <a:gd name="T9" fmla="*/ 0 h 283"/>
              <a:gd name="T10" fmla="*/ 57916 w 203"/>
              <a:gd name="T11" fmla="*/ 0 h 283"/>
              <a:gd name="T12" fmla="*/ 72665 w 203"/>
              <a:gd name="T13" fmla="*/ 14360 h 283"/>
              <a:gd name="T14" fmla="*/ 72665 w 203"/>
              <a:gd name="T15" fmla="*/ 101241 h 283"/>
              <a:gd name="T16" fmla="*/ 14389 w 203"/>
              <a:gd name="T17" fmla="*/ 86881 h 283"/>
              <a:gd name="T18" fmla="*/ 14389 w 203"/>
              <a:gd name="T19" fmla="*/ 86881 h 283"/>
              <a:gd name="T20" fmla="*/ 57916 w 203"/>
              <a:gd name="T21" fmla="*/ 86881 h 283"/>
              <a:gd name="T22" fmla="*/ 57916 w 203"/>
              <a:gd name="T23" fmla="*/ 14360 h 283"/>
              <a:gd name="T24" fmla="*/ 57916 w 203"/>
              <a:gd name="T25" fmla="*/ 14360 h 283"/>
              <a:gd name="T26" fmla="*/ 14389 w 203"/>
              <a:gd name="T27" fmla="*/ 14360 h 283"/>
              <a:gd name="T28" fmla="*/ 14389 w 203"/>
              <a:gd name="T29" fmla="*/ 14360 h 283"/>
              <a:gd name="T30" fmla="*/ 14389 w 203"/>
              <a:gd name="T31" fmla="*/ 86881 h 28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3" h="283">
                <a:moveTo>
                  <a:pt x="202" y="282"/>
                </a:moveTo>
                <a:lnTo>
                  <a:pt x="202" y="282"/>
                </a:lnTo>
                <a:cubicBezTo>
                  <a:pt x="0" y="282"/>
                  <a:pt x="0" y="282"/>
                  <a:pt x="0" y="28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0"/>
                  <a:pt x="20" y="0"/>
                  <a:pt x="40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81" y="0"/>
                  <a:pt x="202" y="10"/>
                  <a:pt x="202" y="40"/>
                </a:cubicBezTo>
                <a:lnTo>
                  <a:pt x="202" y="282"/>
                </a:lnTo>
                <a:close/>
                <a:moveTo>
                  <a:pt x="40" y="242"/>
                </a:moveTo>
                <a:lnTo>
                  <a:pt x="40" y="242"/>
                </a:lnTo>
                <a:cubicBezTo>
                  <a:pt x="161" y="242"/>
                  <a:pt x="161" y="242"/>
                  <a:pt x="161" y="242"/>
                </a:cubicBezTo>
                <a:cubicBezTo>
                  <a:pt x="161" y="40"/>
                  <a:pt x="161" y="40"/>
                  <a:pt x="161" y="40"/>
                </a:cubicBezTo>
                <a:cubicBezTo>
                  <a:pt x="40" y="40"/>
                  <a:pt x="40" y="40"/>
                  <a:pt x="40" y="40"/>
                </a:cubicBezTo>
                <a:lnTo>
                  <a:pt x="40" y="2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90">
            <a:extLst>
              <a:ext uri="{FF2B5EF4-FFF2-40B4-BE49-F238E27FC236}">
                <a16:creationId xmlns:a16="http://schemas.microsoft.com/office/drawing/2014/main" id="{CD69F5BA-EF3D-CD42-904D-9EF4D0428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631" y="3534065"/>
            <a:ext cx="626179" cy="400189"/>
          </a:xfrm>
          <a:custGeom>
            <a:avLst/>
            <a:gdLst>
              <a:gd name="T0" fmla="*/ 189159 w 586"/>
              <a:gd name="T1" fmla="*/ 134576 h 374"/>
              <a:gd name="T2" fmla="*/ 189159 w 586"/>
              <a:gd name="T3" fmla="*/ 134576 h 374"/>
              <a:gd name="T4" fmla="*/ 21978 w 586"/>
              <a:gd name="T5" fmla="*/ 134576 h 374"/>
              <a:gd name="T6" fmla="*/ 0 w 586"/>
              <a:gd name="T7" fmla="*/ 112929 h 374"/>
              <a:gd name="T8" fmla="*/ 0 w 586"/>
              <a:gd name="T9" fmla="*/ 25616 h 374"/>
              <a:gd name="T10" fmla="*/ 10809 w 586"/>
              <a:gd name="T11" fmla="*/ 14793 h 374"/>
              <a:gd name="T12" fmla="*/ 10809 w 586"/>
              <a:gd name="T13" fmla="*/ 14793 h 374"/>
              <a:gd name="T14" fmla="*/ 18015 w 586"/>
              <a:gd name="T15" fmla="*/ 25616 h 374"/>
              <a:gd name="T16" fmla="*/ 18015 w 586"/>
              <a:gd name="T17" fmla="*/ 112929 h 374"/>
              <a:gd name="T18" fmla="*/ 21978 w 586"/>
              <a:gd name="T19" fmla="*/ 112929 h 374"/>
              <a:gd name="T20" fmla="*/ 189159 w 586"/>
              <a:gd name="T21" fmla="*/ 112929 h 374"/>
              <a:gd name="T22" fmla="*/ 192762 w 586"/>
              <a:gd name="T23" fmla="*/ 112929 h 374"/>
              <a:gd name="T24" fmla="*/ 192762 w 586"/>
              <a:gd name="T25" fmla="*/ 0 h 374"/>
              <a:gd name="T26" fmla="*/ 210777 w 586"/>
              <a:gd name="T27" fmla="*/ 0 h 374"/>
              <a:gd name="T28" fmla="*/ 210777 w 586"/>
              <a:gd name="T29" fmla="*/ 112929 h 374"/>
              <a:gd name="T30" fmla="*/ 189159 w 586"/>
              <a:gd name="T31" fmla="*/ 134576 h 37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86" h="374">
                <a:moveTo>
                  <a:pt x="525" y="373"/>
                </a:moveTo>
                <a:lnTo>
                  <a:pt x="525" y="373"/>
                </a:lnTo>
                <a:cubicBezTo>
                  <a:pt x="61" y="373"/>
                  <a:pt x="61" y="373"/>
                  <a:pt x="61" y="373"/>
                </a:cubicBezTo>
                <a:cubicBezTo>
                  <a:pt x="30" y="373"/>
                  <a:pt x="0" y="343"/>
                  <a:pt x="0" y="313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51"/>
                  <a:pt x="10" y="41"/>
                  <a:pt x="30" y="41"/>
                </a:cubicBezTo>
                <a:cubicBezTo>
                  <a:pt x="40" y="41"/>
                  <a:pt x="50" y="51"/>
                  <a:pt x="50" y="71"/>
                </a:cubicBezTo>
                <a:cubicBezTo>
                  <a:pt x="50" y="313"/>
                  <a:pt x="50" y="313"/>
                  <a:pt x="50" y="313"/>
                </a:cubicBezTo>
                <a:lnTo>
                  <a:pt x="61" y="313"/>
                </a:lnTo>
                <a:cubicBezTo>
                  <a:pt x="525" y="313"/>
                  <a:pt x="525" y="313"/>
                  <a:pt x="525" y="313"/>
                </a:cubicBezTo>
                <a:cubicBezTo>
                  <a:pt x="535" y="313"/>
                  <a:pt x="535" y="313"/>
                  <a:pt x="535" y="313"/>
                </a:cubicBezTo>
                <a:cubicBezTo>
                  <a:pt x="535" y="0"/>
                  <a:pt x="535" y="0"/>
                  <a:pt x="535" y="0"/>
                </a:cubicBezTo>
                <a:cubicBezTo>
                  <a:pt x="585" y="0"/>
                  <a:pt x="585" y="0"/>
                  <a:pt x="585" y="0"/>
                </a:cubicBezTo>
                <a:cubicBezTo>
                  <a:pt x="585" y="313"/>
                  <a:pt x="585" y="313"/>
                  <a:pt x="585" y="313"/>
                </a:cubicBezTo>
                <a:cubicBezTo>
                  <a:pt x="585" y="343"/>
                  <a:pt x="565" y="373"/>
                  <a:pt x="525" y="3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91">
            <a:extLst>
              <a:ext uri="{FF2B5EF4-FFF2-40B4-BE49-F238E27FC236}">
                <a16:creationId xmlns:a16="http://schemas.microsoft.com/office/drawing/2014/main" id="{9099733E-8752-B148-B79D-5921F6164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840" y="3265701"/>
            <a:ext cx="725051" cy="301320"/>
          </a:xfrm>
          <a:custGeom>
            <a:avLst/>
            <a:gdLst>
              <a:gd name="T0" fmla="*/ 207641 w 677"/>
              <a:gd name="T1" fmla="*/ 101242 h 284"/>
              <a:gd name="T2" fmla="*/ 207641 w 677"/>
              <a:gd name="T3" fmla="*/ 101242 h 284"/>
              <a:gd name="T4" fmla="*/ 178391 w 677"/>
              <a:gd name="T5" fmla="*/ 86575 h 284"/>
              <a:gd name="T6" fmla="*/ 149141 w 677"/>
              <a:gd name="T7" fmla="*/ 101242 h 284"/>
              <a:gd name="T8" fmla="*/ 123501 w 677"/>
              <a:gd name="T9" fmla="*/ 86575 h 284"/>
              <a:gd name="T10" fmla="*/ 94612 w 677"/>
              <a:gd name="T11" fmla="*/ 101242 h 284"/>
              <a:gd name="T12" fmla="*/ 65362 w 677"/>
              <a:gd name="T13" fmla="*/ 86575 h 284"/>
              <a:gd name="T14" fmla="*/ 36112 w 677"/>
              <a:gd name="T15" fmla="*/ 101242 h 284"/>
              <a:gd name="T16" fmla="*/ 0 w 677"/>
              <a:gd name="T17" fmla="*/ 61175 h 284"/>
              <a:gd name="T18" fmla="*/ 0 w 677"/>
              <a:gd name="T19" fmla="*/ 57597 h 284"/>
              <a:gd name="T20" fmla="*/ 32500 w 677"/>
              <a:gd name="T21" fmla="*/ 10732 h 284"/>
              <a:gd name="T22" fmla="*/ 50917 w 677"/>
              <a:gd name="T23" fmla="*/ 0 h 284"/>
              <a:gd name="T24" fmla="*/ 196447 w 677"/>
              <a:gd name="T25" fmla="*/ 0 h 284"/>
              <a:gd name="T26" fmla="*/ 196447 w 677"/>
              <a:gd name="T27" fmla="*/ 0 h 284"/>
              <a:gd name="T28" fmla="*/ 211252 w 677"/>
              <a:gd name="T29" fmla="*/ 10732 h 284"/>
              <a:gd name="T30" fmla="*/ 244114 w 677"/>
              <a:gd name="T31" fmla="*/ 57597 h 284"/>
              <a:gd name="T32" fmla="*/ 244114 w 677"/>
              <a:gd name="T33" fmla="*/ 61175 h 284"/>
              <a:gd name="T34" fmla="*/ 207641 w 677"/>
              <a:gd name="T35" fmla="*/ 101242 h 284"/>
              <a:gd name="T36" fmla="*/ 178391 w 677"/>
              <a:gd name="T37" fmla="*/ 64752 h 284"/>
              <a:gd name="T38" fmla="*/ 178391 w 677"/>
              <a:gd name="T39" fmla="*/ 64752 h 284"/>
              <a:gd name="T40" fmla="*/ 178391 w 677"/>
              <a:gd name="T41" fmla="*/ 64752 h 284"/>
              <a:gd name="T42" fmla="*/ 189224 w 677"/>
              <a:gd name="T43" fmla="*/ 72265 h 284"/>
              <a:gd name="T44" fmla="*/ 207641 w 677"/>
              <a:gd name="T45" fmla="*/ 82997 h 284"/>
              <a:gd name="T46" fmla="*/ 225697 w 677"/>
              <a:gd name="T47" fmla="*/ 64752 h 284"/>
              <a:gd name="T48" fmla="*/ 196447 w 677"/>
              <a:gd name="T49" fmla="*/ 21465 h 284"/>
              <a:gd name="T50" fmla="*/ 50917 w 677"/>
              <a:gd name="T51" fmla="*/ 21465 h 284"/>
              <a:gd name="T52" fmla="*/ 50917 w 677"/>
              <a:gd name="T53" fmla="*/ 21465 h 284"/>
              <a:gd name="T54" fmla="*/ 21667 w 677"/>
              <a:gd name="T55" fmla="*/ 64752 h 284"/>
              <a:gd name="T56" fmla="*/ 36112 w 677"/>
              <a:gd name="T57" fmla="*/ 79420 h 284"/>
              <a:gd name="T58" fmla="*/ 54528 w 677"/>
              <a:gd name="T59" fmla="*/ 68330 h 284"/>
              <a:gd name="T60" fmla="*/ 65362 w 677"/>
              <a:gd name="T61" fmla="*/ 61175 h 284"/>
              <a:gd name="T62" fmla="*/ 65362 w 677"/>
              <a:gd name="T63" fmla="*/ 61175 h 284"/>
              <a:gd name="T64" fmla="*/ 76195 w 677"/>
              <a:gd name="T65" fmla="*/ 68330 h 284"/>
              <a:gd name="T66" fmla="*/ 94612 w 677"/>
              <a:gd name="T67" fmla="*/ 79420 h 284"/>
              <a:gd name="T68" fmla="*/ 112668 w 677"/>
              <a:gd name="T69" fmla="*/ 68330 h 284"/>
              <a:gd name="T70" fmla="*/ 123501 w 677"/>
              <a:gd name="T71" fmla="*/ 61175 h 284"/>
              <a:gd name="T72" fmla="*/ 123501 w 677"/>
              <a:gd name="T73" fmla="*/ 61175 h 284"/>
              <a:gd name="T74" fmla="*/ 134696 w 677"/>
              <a:gd name="T75" fmla="*/ 68330 h 284"/>
              <a:gd name="T76" fmla="*/ 149141 w 677"/>
              <a:gd name="T77" fmla="*/ 79420 h 284"/>
              <a:gd name="T78" fmla="*/ 167557 w 677"/>
              <a:gd name="T79" fmla="*/ 72265 h 284"/>
              <a:gd name="T80" fmla="*/ 178391 w 677"/>
              <a:gd name="T81" fmla="*/ 64752 h 28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77" h="284">
                <a:moveTo>
                  <a:pt x="575" y="283"/>
                </a:moveTo>
                <a:lnTo>
                  <a:pt x="575" y="283"/>
                </a:lnTo>
                <a:cubicBezTo>
                  <a:pt x="544" y="283"/>
                  <a:pt x="514" y="272"/>
                  <a:pt x="494" y="242"/>
                </a:cubicBezTo>
                <a:cubicBezTo>
                  <a:pt x="474" y="272"/>
                  <a:pt x="444" y="283"/>
                  <a:pt x="413" y="283"/>
                </a:cubicBezTo>
                <a:cubicBezTo>
                  <a:pt x="383" y="283"/>
                  <a:pt x="363" y="272"/>
                  <a:pt x="342" y="242"/>
                </a:cubicBezTo>
                <a:cubicBezTo>
                  <a:pt x="322" y="272"/>
                  <a:pt x="292" y="283"/>
                  <a:pt x="262" y="283"/>
                </a:cubicBezTo>
                <a:cubicBezTo>
                  <a:pt x="232" y="283"/>
                  <a:pt x="201" y="272"/>
                  <a:pt x="181" y="242"/>
                </a:cubicBezTo>
                <a:cubicBezTo>
                  <a:pt x="161" y="272"/>
                  <a:pt x="131" y="283"/>
                  <a:pt x="100" y="283"/>
                </a:cubicBezTo>
                <a:cubicBezTo>
                  <a:pt x="40" y="272"/>
                  <a:pt x="0" y="232"/>
                  <a:pt x="0" y="171"/>
                </a:cubicBezTo>
                <a:cubicBezTo>
                  <a:pt x="0" y="161"/>
                  <a:pt x="0" y="161"/>
                  <a:pt x="0" y="161"/>
                </a:cubicBezTo>
                <a:cubicBezTo>
                  <a:pt x="90" y="30"/>
                  <a:pt x="90" y="30"/>
                  <a:pt x="90" y="30"/>
                </a:cubicBezTo>
                <a:cubicBezTo>
                  <a:pt x="100" y="10"/>
                  <a:pt x="121" y="0"/>
                  <a:pt x="141" y="0"/>
                </a:cubicBezTo>
                <a:cubicBezTo>
                  <a:pt x="544" y="0"/>
                  <a:pt x="544" y="0"/>
                  <a:pt x="544" y="0"/>
                </a:cubicBezTo>
                <a:cubicBezTo>
                  <a:pt x="555" y="0"/>
                  <a:pt x="575" y="10"/>
                  <a:pt x="585" y="30"/>
                </a:cubicBezTo>
                <a:cubicBezTo>
                  <a:pt x="676" y="161"/>
                  <a:pt x="676" y="161"/>
                  <a:pt x="676" y="161"/>
                </a:cubicBezTo>
                <a:cubicBezTo>
                  <a:pt x="676" y="171"/>
                  <a:pt x="676" y="171"/>
                  <a:pt x="676" y="171"/>
                </a:cubicBezTo>
                <a:cubicBezTo>
                  <a:pt x="676" y="232"/>
                  <a:pt x="635" y="283"/>
                  <a:pt x="575" y="283"/>
                </a:cubicBezTo>
                <a:close/>
                <a:moveTo>
                  <a:pt x="494" y="181"/>
                </a:moveTo>
                <a:lnTo>
                  <a:pt x="494" y="181"/>
                </a:lnTo>
                <a:cubicBezTo>
                  <a:pt x="504" y="181"/>
                  <a:pt x="514" y="181"/>
                  <a:pt x="524" y="202"/>
                </a:cubicBezTo>
                <a:cubicBezTo>
                  <a:pt x="534" y="222"/>
                  <a:pt x="555" y="232"/>
                  <a:pt x="575" y="232"/>
                </a:cubicBezTo>
                <a:cubicBezTo>
                  <a:pt x="595" y="222"/>
                  <a:pt x="615" y="202"/>
                  <a:pt x="625" y="181"/>
                </a:cubicBezTo>
                <a:cubicBezTo>
                  <a:pt x="544" y="60"/>
                  <a:pt x="544" y="60"/>
                  <a:pt x="544" y="60"/>
                </a:cubicBezTo>
                <a:cubicBezTo>
                  <a:pt x="141" y="60"/>
                  <a:pt x="141" y="60"/>
                  <a:pt x="141" y="60"/>
                </a:cubicBezTo>
                <a:cubicBezTo>
                  <a:pt x="60" y="181"/>
                  <a:pt x="60" y="181"/>
                  <a:pt x="60" y="181"/>
                </a:cubicBezTo>
                <a:cubicBezTo>
                  <a:pt x="60" y="202"/>
                  <a:pt x="80" y="222"/>
                  <a:pt x="100" y="222"/>
                </a:cubicBezTo>
                <a:cubicBezTo>
                  <a:pt x="121" y="232"/>
                  <a:pt x="141" y="212"/>
                  <a:pt x="151" y="191"/>
                </a:cubicBezTo>
                <a:cubicBezTo>
                  <a:pt x="161" y="181"/>
                  <a:pt x="171" y="171"/>
                  <a:pt x="181" y="171"/>
                </a:cubicBezTo>
                <a:cubicBezTo>
                  <a:pt x="201" y="171"/>
                  <a:pt x="211" y="181"/>
                  <a:pt x="211" y="191"/>
                </a:cubicBezTo>
                <a:cubicBezTo>
                  <a:pt x="221" y="212"/>
                  <a:pt x="242" y="222"/>
                  <a:pt x="262" y="222"/>
                </a:cubicBezTo>
                <a:cubicBezTo>
                  <a:pt x="282" y="222"/>
                  <a:pt x="302" y="212"/>
                  <a:pt x="312" y="191"/>
                </a:cubicBezTo>
                <a:cubicBezTo>
                  <a:pt x="312" y="181"/>
                  <a:pt x="322" y="171"/>
                  <a:pt x="342" y="171"/>
                </a:cubicBezTo>
                <a:cubicBezTo>
                  <a:pt x="353" y="171"/>
                  <a:pt x="363" y="181"/>
                  <a:pt x="373" y="191"/>
                </a:cubicBezTo>
                <a:cubicBezTo>
                  <a:pt x="373" y="212"/>
                  <a:pt x="393" y="222"/>
                  <a:pt x="413" y="222"/>
                </a:cubicBezTo>
                <a:cubicBezTo>
                  <a:pt x="434" y="222"/>
                  <a:pt x="454" y="212"/>
                  <a:pt x="464" y="202"/>
                </a:cubicBezTo>
                <a:cubicBezTo>
                  <a:pt x="464" y="181"/>
                  <a:pt x="484" y="181"/>
                  <a:pt x="494" y="18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92">
            <a:extLst>
              <a:ext uri="{FF2B5EF4-FFF2-40B4-BE49-F238E27FC236}">
                <a16:creationId xmlns:a16="http://schemas.microsoft.com/office/drawing/2014/main" id="{3EC2CF4F-0DEF-5647-B146-F835AE44F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0294" y="4386235"/>
            <a:ext cx="183618" cy="42375"/>
          </a:xfrm>
          <a:custGeom>
            <a:avLst/>
            <a:gdLst>
              <a:gd name="T0" fmla="*/ 61555 w 173"/>
              <a:gd name="T1" fmla="*/ 13940 h 41"/>
              <a:gd name="T2" fmla="*/ 0 w 173"/>
              <a:gd name="T3" fmla="*/ 13940 h 41"/>
              <a:gd name="T4" fmla="*/ 0 w 173"/>
              <a:gd name="T5" fmla="*/ 0 h 41"/>
              <a:gd name="T6" fmla="*/ 61555 w 173"/>
              <a:gd name="T7" fmla="*/ 0 h 41"/>
              <a:gd name="T8" fmla="*/ 61555 w 173"/>
              <a:gd name="T9" fmla="*/ 13940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3" h="41">
                <a:moveTo>
                  <a:pt x="172" y="40"/>
                </a:moveTo>
                <a:lnTo>
                  <a:pt x="0" y="40"/>
                </a:lnTo>
                <a:lnTo>
                  <a:pt x="0" y="0"/>
                </a:lnTo>
                <a:lnTo>
                  <a:pt x="172" y="0"/>
                </a:lnTo>
                <a:lnTo>
                  <a:pt x="172" y="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93">
            <a:extLst>
              <a:ext uri="{FF2B5EF4-FFF2-40B4-BE49-F238E27FC236}">
                <a16:creationId xmlns:a16="http://schemas.microsoft.com/office/drawing/2014/main" id="{E3E87E79-D059-5747-9979-05CB2EF0D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127" y="4268533"/>
            <a:ext cx="183618" cy="343692"/>
          </a:xfrm>
          <a:custGeom>
            <a:avLst/>
            <a:gdLst>
              <a:gd name="T0" fmla="*/ 25409 w 173"/>
              <a:gd name="T1" fmla="*/ 0 h 324"/>
              <a:gd name="T2" fmla="*/ 25409 w 173"/>
              <a:gd name="T3" fmla="*/ 0 h 324"/>
              <a:gd name="T4" fmla="*/ 0 w 173"/>
              <a:gd name="T5" fmla="*/ 0 h 324"/>
              <a:gd name="T6" fmla="*/ 0 w 173"/>
              <a:gd name="T7" fmla="*/ 14307 h 324"/>
              <a:gd name="T8" fmla="*/ 18252 w 173"/>
              <a:gd name="T9" fmla="*/ 14307 h 324"/>
              <a:gd name="T10" fmla="*/ 25409 w 173"/>
              <a:gd name="T11" fmla="*/ 17884 h 324"/>
              <a:gd name="T12" fmla="*/ 47240 w 173"/>
              <a:gd name="T13" fmla="*/ 43279 h 324"/>
              <a:gd name="T14" fmla="*/ 47240 w 173"/>
              <a:gd name="T15" fmla="*/ 104799 h 324"/>
              <a:gd name="T16" fmla="*/ 11094 w 173"/>
              <a:gd name="T17" fmla="*/ 104799 h 324"/>
              <a:gd name="T18" fmla="*/ 11094 w 173"/>
              <a:gd name="T19" fmla="*/ 108376 h 324"/>
              <a:gd name="T20" fmla="*/ 7515 w 173"/>
              <a:gd name="T21" fmla="*/ 115529 h 324"/>
              <a:gd name="T22" fmla="*/ 47240 w 173"/>
              <a:gd name="T23" fmla="*/ 115529 h 324"/>
              <a:gd name="T24" fmla="*/ 61555 w 173"/>
              <a:gd name="T25" fmla="*/ 101222 h 324"/>
              <a:gd name="T26" fmla="*/ 61555 w 173"/>
              <a:gd name="T27" fmla="*/ 39702 h 324"/>
              <a:gd name="T28" fmla="*/ 61555 w 173"/>
              <a:gd name="T29" fmla="*/ 39702 h 324"/>
              <a:gd name="T30" fmla="*/ 32925 w 173"/>
              <a:gd name="T31" fmla="*/ 3577 h 324"/>
              <a:gd name="T32" fmla="*/ 25409 w 173"/>
              <a:gd name="T33" fmla="*/ 0 h 3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73" h="324">
                <a:moveTo>
                  <a:pt x="71" y="0"/>
                </a:moveTo>
                <a:lnTo>
                  <a:pt x="71" y="0"/>
                </a:lnTo>
                <a:cubicBezTo>
                  <a:pt x="0" y="0"/>
                  <a:pt x="0" y="0"/>
                  <a:pt x="0" y="0"/>
                </a:cubicBezTo>
                <a:cubicBezTo>
                  <a:pt x="0" y="40"/>
                  <a:pt x="0" y="40"/>
                  <a:pt x="0" y="40"/>
                </a:cubicBezTo>
                <a:cubicBezTo>
                  <a:pt x="51" y="40"/>
                  <a:pt x="51" y="40"/>
                  <a:pt x="51" y="40"/>
                </a:cubicBezTo>
                <a:cubicBezTo>
                  <a:pt x="61" y="40"/>
                  <a:pt x="61" y="40"/>
                  <a:pt x="71" y="50"/>
                </a:cubicBezTo>
                <a:cubicBezTo>
                  <a:pt x="132" y="121"/>
                  <a:pt x="132" y="121"/>
                  <a:pt x="132" y="121"/>
                </a:cubicBezTo>
                <a:cubicBezTo>
                  <a:pt x="132" y="293"/>
                  <a:pt x="132" y="293"/>
                  <a:pt x="132" y="293"/>
                </a:cubicBezTo>
                <a:cubicBezTo>
                  <a:pt x="31" y="293"/>
                  <a:pt x="31" y="293"/>
                  <a:pt x="31" y="293"/>
                </a:cubicBezTo>
                <a:lnTo>
                  <a:pt x="31" y="303"/>
                </a:lnTo>
                <a:cubicBezTo>
                  <a:pt x="31" y="313"/>
                  <a:pt x="31" y="323"/>
                  <a:pt x="21" y="323"/>
                </a:cubicBezTo>
                <a:cubicBezTo>
                  <a:pt x="132" y="323"/>
                  <a:pt x="132" y="323"/>
                  <a:pt x="132" y="323"/>
                </a:cubicBezTo>
                <a:cubicBezTo>
                  <a:pt x="152" y="323"/>
                  <a:pt x="172" y="313"/>
                  <a:pt x="172" y="283"/>
                </a:cubicBezTo>
                <a:cubicBezTo>
                  <a:pt x="172" y="111"/>
                  <a:pt x="172" y="111"/>
                  <a:pt x="172" y="111"/>
                </a:cubicBezTo>
                <a:cubicBezTo>
                  <a:pt x="92" y="10"/>
                  <a:pt x="92" y="10"/>
                  <a:pt x="92" y="10"/>
                </a:cubicBezTo>
                <a:cubicBezTo>
                  <a:pt x="81" y="0"/>
                  <a:pt x="71" y="0"/>
                  <a:pt x="7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94">
            <a:extLst>
              <a:ext uri="{FF2B5EF4-FFF2-40B4-BE49-F238E27FC236}">
                <a16:creationId xmlns:a16="http://schemas.microsoft.com/office/drawing/2014/main" id="{4336B9E9-40A0-6846-B44F-A7235ADEE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1349" y="4569853"/>
            <a:ext cx="216574" cy="56497"/>
          </a:xfrm>
          <a:custGeom>
            <a:avLst/>
            <a:gdLst>
              <a:gd name="T0" fmla="*/ 69068 w 203"/>
              <a:gd name="T1" fmla="*/ 0 h 51"/>
              <a:gd name="T2" fmla="*/ 69068 w 203"/>
              <a:gd name="T3" fmla="*/ 0 h 51"/>
              <a:gd name="T4" fmla="*/ 0 w 203"/>
              <a:gd name="T5" fmla="*/ 0 h 51"/>
              <a:gd name="T6" fmla="*/ 3597 w 203"/>
              <a:gd name="T7" fmla="*/ 7471 h 51"/>
              <a:gd name="T8" fmla="*/ 0 w 203"/>
              <a:gd name="T9" fmla="*/ 18676 h 51"/>
              <a:gd name="T10" fmla="*/ 72665 w 203"/>
              <a:gd name="T11" fmla="*/ 18676 h 51"/>
              <a:gd name="T12" fmla="*/ 69068 w 203"/>
              <a:gd name="T13" fmla="*/ 7471 h 51"/>
              <a:gd name="T14" fmla="*/ 69068 w 203"/>
              <a:gd name="T15" fmla="*/ 0 h 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3" h="51">
                <a:moveTo>
                  <a:pt x="192" y="0"/>
                </a:moveTo>
                <a:lnTo>
                  <a:pt x="192" y="0"/>
                </a:lnTo>
                <a:cubicBezTo>
                  <a:pt x="0" y="0"/>
                  <a:pt x="0" y="0"/>
                  <a:pt x="0" y="0"/>
                </a:cubicBezTo>
                <a:cubicBezTo>
                  <a:pt x="0" y="10"/>
                  <a:pt x="10" y="10"/>
                  <a:pt x="10" y="20"/>
                </a:cubicBezTo>
                <a:cubicBezTo>
                  <a:pt x="10" y="30"/>
                  <a:pt x="0" y="40"/>
                  <a:pt x="0" y="50"/>
                </a:cubicBezTo>
                <a:cubicBezTo>
                  <a:pt x="202" y="50"/>
                  <a:pt x="202" y="50"/>
                  <a:pt x="202" y="50"/>
                </a:cubicBezTo>
                <a:cubicBezTo>
                  <a:pt x="192" y="40"/>
                  <a:pt x="192" y="30"/>
                  <a:pt x="192" y="20"/>
                </a:cubicBezTo>
                <a:cubicBezTo>
                  <a:pt x="192" y="10"/>
                  <a:pt x="192" y="10"/>
                  <a:pt x="19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95">
            <a:extLst>
              <a:ext uri="{FF2B5EF4-FFF2-40B4-BE49-F238E27FC236}">
                <a16:creationId xmlns:a16="http://schemas.microsoft.com/office/drawing/2014/main" id="{EC2320FC-9ED8-F240-B6F1-6C52921A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984" y="4160245"/>
            <a:ext cx="550852" cy="390776"/>
          </a:xfrm>
          <a:custGeom>
            <a:avLst/>
            <a:gdLst>
              <a:gd name="T0" fmla="*/ 178164 w 515"/>
              <a:gd name="T1" fmla="*/ 127781 h 364"/>
              <a:gd name="T2" fmla="*/ 178164 w 515"/>
              <a:gd name="T3" fmla="*/ 127781 h 364"/>
              <a:gd name="T4" fmla="*/ 185377 w 515"/>
              <a:gd name="T5" fmla="*/ 131401 h 364"/>
              <a:gd name="T6" fmla="*/ 185377 w 515"/>
              <a:gd name="T7" fmla="*/ 51040 h 364"/>
              <a:gd name="T8" fmla="*/ 185377 w 515"/>
              <a:gd name="T9" fmla="*/ 36561 h 364"/>
              <a:gd name="T10" fmla="*/ 185377 w 515"/>
              <a:gd name="T11" fmla="*/ 18461 h 364"/>
              <a:gd name="T12" fmla="*/ 167345 w 515"/>
              <a:gd name="T13" fmla="*/ 0 h 364"/>
              <a:gd name="T14" fmla="*/ 10820 w 515"/>
              <a:gd name="T15" fmla="*/ 0 h 364"/>
              <a:gd name="T16" fmla="*/ 0 w 515"/>
              <a:gd name="T17" fmla="*/ 10860 h 364"/>
              <a:gd name="T18" fmla="*/ 10820 w 515"/>
              <a:gd name="T19" fmla="*/ 18461 h 364"/>
              <a:gd name="T20" fmla="*/ 167345 w 515"/>
              <a:gd name="T21" fmla="*/ 18461 h 364"/>
              <a:gd name="T22" fmla="*/ 167345 w 515"/>
              <a:gd name="T23" fmla="*/ 131401 h 364"/>
              <a:gd name="T24" fmla="*/ 178164 w 515"/>
              <a:gd name="T25" fmla="*/ 127781 h 3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15" h="364">
                <a:moveTo>
                  <a:pt x="494" y="353"/>
                </a:moveTo>
                <a:lnTo>
                  <a:pt x="494" y="353"/>
                </a:lnTo>
                <a:cubicBezTo>
                  <a:pt x="504" y="353"/>
                  <a:pt x="504" y="353"/>
                  <a:pt x="514" y="363"/>
                </a:cubicBezTo>
                <a:cubicBezTo>
                  <a:pt x="514" y="141"/>
                  <a:pt x="514" y="141"/>
                  <a:pt x="514" y="141"/>
                </a:cubicBezTo>
                <a:cubicBezTo>
                  <a:pt x="514" y="101"/>
                  <a:pt x="514" y="101"/>
                  <a:pt x="514" y="101"/>
                </a:cubicBezTo>
                <a:cubicBezTo>
                  <a:pt x="514" y="51"/>
                  <a:pt x="514" y="51"/>
                  <a:pt x="514" y="51"/>
                </a:cubicBezTo>
                <a:cubicBezTo>
                  <a:pt x="514" y="20"/>
                  <a:pt x="494" y="0"/>
                  <a:pt x="46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0" y="0"/>
                  <a:pt x="0" y="10"/>
                  <a:pt x="0" y="30"/>
                </a:cubicBezTo>
                <a:cubicBezTo>
                  <a:pt x="0" y="40"/>
                  <a:pt x="20" y="51"/>
                  <a:pt x="30" y="51"/>
                </a:cubicBezTo>
                <a:cubicBezTo>
                  <a:pt x="464" y="51"/>
                  <a:pt x="464" y="51"/>
                  <a:pt x="464" y="51"/>
                </a:cubicBezTo>
                <a:cubicBezTo>
                  <a:pt x="464" y="363"/>
                  <a:pt x="464" y="363"/>
                  <a:pt x="464" y="363"/>
                </a:cubicBezTo>
                <a:cubicBezTo>
                  <a:pt x="474" y="353"/>
                  <a:pt x="484" y="353"/>
                  <a:pt x="494" y="3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96">
            <a:extLst>
              <a:ext uri="{FF2B5EF4-FFF2-40B4-BE49-F238E27FC236}">
                <a16:creationId xmlns:a16="http://schemas.microsoft.com/office/drawing/2014/main" id="{44C8B41F-6B7C-BA4F-9418-5674F7409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8898" y="4376818"/>
            <a:ext cx="108288" cy="249532"/>
          </a:xfrm>
          <a:custGeom>
            <a:avLst/>
            <a:gdLst>
              <a:gd name="T0" fmla="*/ 36155 w 102"/>
              <a:gd name="T1" fmla="*/ 65722 h 233"/>
              <a:gd name="T2" fmla="*/ 36155 w 102"/>
              <a:gd name="T3" fmla="*/ 65722 h 233"/>
              <a:gd name="T4" fmla="*/ 17899 w 102"/>
              <a:gd name="T5" fmla="*/ 65722 h 233"/>
              <a:gd name="T6" fmla="*/ 17899 w 102"/>
              <a:gd name="T7" fmla="*/ 0 h 233"/>
              <a:gd name="T8" fmla="*/ 0 w 102"/>
              <a:gd name="T9" fmla="*/ 0 h 233"/>
              <a:gd name="T10" fmla="*/ 0 w 102"/>
              <a:gd name="T11" fmla="*/ 65722 h 233"/>
              <a:gd name="T12" fmla="*/ 3580 w 102"/>
              <a:gd name="T13" fmla="*/ 76555 h 233"/>
              <a:gd name="T14" fmla="*/ 17899 w 102"/>
              <a:gd name="T15" fmla="*/ 83777 h 233"/>
              <a:gd name="T16" fmla="*/ 17899 w 102"/>
              <a:gd name="T17" fmla="*/ 83777 h 233"/>
              <a:gd name="T18" fmla="*/ 36155 w 102"/>
              <a:gd name="T19" fmla="*/ 83777 h 233"/>
              <a:gd name="T20" fmla="*/ 32217 w 102"/>
              <a:gd name="T21" fmla="*/ 72944 h 233"/>
              <a:gd name="T22" fmla="*/ 36155 w 102"/>
              <a:gd name="T23" fmla="*/ 65722 h 23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2" h="233">
                <a:moveTo>
                  <a:pt x="101" y="182"/>
                </a:moveTo>
                <a:lnTo>
                  <a:pt x="101" y="182"/>
                </a:lnTo>
                <a:cubicBezTo>
                  <a:pt x="50" y="182"/>
                  <a:pt x="50" y="182"/>
                  <a:pt x="50" y="182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92"/>
                  <a:pt x="0" y="202"/>
                  <a:pt x="10" y="212"/>
                </a:cubicBezTo>
                <a:cubicBezTo>
                  <a:pt x="20" y="232"/>
                  <a:pt x="30" y="232"/>
                  <a:pt x="50" y="232"/>
                </a:cubicBezTo>
                <a:cubicBezTo>
                  <a:pt x="101" y="232"/>
                  <a:pt x="101" y="232"/>
                  <a:pt x="101" y="232"/>
                </a:cubicBezTo>
                <a:cubicBezTo>
                  <a:pt x="101" y="222"/>
                  <a:pt x="90" y="212"/>
                  <a:pt x="90" y="202"/>
                </a:cubicBezTo>
                <a:cubicBezTo>
                  <a:pt x="90" y="192"/>
                  <a:pt x="90" y="192"/>
                  <a:pt x="101" y="1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97">
            <a:extLst>
              <a:ext uri="{FF2B5EF4-FFF2-40B4-BE49-F238E27FC236}">
                <a16:creationId xmlns:a16="http://schemas.microsoft.com/office/drawing/2014/main" id="{073617A5-DA82-1941-8B4C-7672E2DB8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4964" y="4513355"/>
            <a:ext cx="150660" cy="150660"/>
          </a:xfrm>
          <a:custGeom>
            <a:avLst/>
            <a:gdLst>
              <a:gd name="T0" fmla="*/ 25042 w 142"/>
              <a:gd name="T1" fmla="*/ 50442 h 142"/>
              <a:gd name="T2" fmla="*/ 25042 w 142"/>
              <a:gd name="T3" fmla="*/ 50442 h 142"/>
              <a:gd name="T4" fmla="*/ 0 w 142"/>
              <a:gd name="T5" fmla="*/ 25400 h 142"/>
              <a:gd name="T6" fmla="*/ 25042 w 142"/>
              <a:gd name="T7" fmla="*/ 0 h 142"/>
              <a:gd name="T8" fmla="*/ 50442 w 142"/>
              <a:gd name="T9" fmla="*/ 25400 h 142"/>
              <a:gd name="T10" fmla="*/ 25042 w 142"/>
              <a:gd name="T11" fmla="*/ 50442 h 142"/>
              <a:gd name="T12" fmla="*/ 25042 w 142"/>
              <a:gd name="T13" fmla="*/ 14668 h 142"/>
              <a:gd name="T14" fmla="*/ 25042 w 142"/>
              <a:gd name="T15" fmla="*/ 14668 h 142"/>
              <a:gd name="T16" fmla="*/ 14310 w 142"/>
              <a:gd name="T17" fmla="*/ 25400 h 142"/>
              <a:gd name="T18" fmla="*/ 25042 w 142"/>
              <a:gd name="T19" fmla="*/ 36132 h 142"/>
              <a:gd name="T20" fmla="*/ 35775 w 142"/>
              <a:gd name="T21" fmla="*/ 25400 h 142"/>
              <a:gd name="T22" fmla="*/ 25042 w 142"/>
              <a:gd name="T23" fmla="*/ 14668 h 14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2" h="142">
                <a:moveTo>
                  <a:pt x="70" y="141"/>
                </a:moveTo>
                <a:lnTo>
                  <a:pt x="70" y="141"/>
                </a:lnTo>
                <a:cubicBezTo>
                  <a:pt x="30" y="141"/>
                  <a:pt x="0" y="111"/>
                  <a:pt x="0" y="71"/>
                </a:cubicBezTo>
                <a:cubicBezTo>
                  <a:pt x="0" y="30"/>
                  <a:pt x="30" y="0"/>
                  <a:pt x="70" y="0"/>
                </a:cubicBezTo>
                <a:cubicBezTo>
                  <a:pt x="111" y="0"/>
                  <a:pt x="141" y="30"/>
                  <a:pt x="141" y="71"/>
                </a:cubicBezTo>
                <a:cubicBezTo>
                  <a:pt x="141" y="111"/>
                  <a:pt x="111" y="141"/>
                  <a:pt x="70" y="141"/>
                </a:cubicBezTo>
                <a:close/>
                <a:moveTo>
                  <a:pt x="70" y="41"/>
                </a:moveTo>
                <a:lnTo>
                  <a:pt x="70" y="41"/>
                </a:lnTo>
                <a:cubicBezTo>
                  <a:pt x="50" y="41"/>
                  <a:pt x="40" y="51"/>
                  <a:pt x="40" y="71"/>
                </a:cubicBezTo>
                <a:cubicBezTo>
                  <a:pt x="40" y="91"/>
                  <a:pt x="50" y="101"/>
                  <a:pt x="70" y="101"/>
                </a:cubicBezTo>
                <a:cubicBezTo>
                  <a:pt x="90" y="101"/>
                  <a:pt x="100" y="91"/>
                  <a:pt x="100" y="71"/>
                </a:cubicBezTo>
                <a:cubicBezTo>
                  <a:pt x="100" y="51"/>
                  <a:pt x="90" y="41"/>
                  <a:pt x="70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98">
            <a:extLst>
              <a:ext uri="{FF2B5EF4-FFF2-40B4-BE49-F238E27FC236}">
                <a16:creationId xmlns:a16="http://schemas.microsoft.com/office/drawing/2014/main" id="{B0A402B3-6AEC-9C45-B0FF-D714EED39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9521" y="4513355"/>
            <a:ext cx="150660" cy="150660"/>
          </a:xfrm>
          <a:custGeom>
            <a:avLst/>
            <a:gdLst>
              <a:gd name="T0" fmla="*/ 25400 w 142"/>
              <a:gd name="T1" fmla="*/ 50442 h 142"/>
              <a:gd name="T2" fmla="*/ 25400 w 142"/>
              <a:gd name="T3" fmla="*/ 50442 h 142"/>
              <a:gd name="T4" fmla="*/ 0 w 142"/>
              <a:gd name="T5" fmla="*/ 25400 h 142"/>
              <a:gd name="T6" fmla="*/ 25400 w 142"/>
              <a:gd name="T7" fmla="*/ 0 h 142"/>
              <a:gd name="T8" fmla="*/ 50442 w 142"/>
              <a:gd name="T9" fmla="*/ 25400 h 142"/>
              <a:gd name="T10" fmla="*/ 25400 w 142"/>
              <a:gd name="T11" fmla="*/ 50442 h 142"/>
              <a:gd name="T12" fmla="*/ 25400 w 142"/>
              <a:gd name="T13" fmla="*/ 14668 h 142"/>
              <a:gd name="T14" fmla="*/ 25400 w 142"/>
              <a:gd name="T15" fmla="*/ 14668 h 142"/>
              <a:gd name="T16" fmla="*/ 14668 w 142"/>
              <a:gd name="T17" fmla="*/ 25400 h 142"/>
              <a:gd name="T18" fmla="*/ 25400 w 142"/>
              <a:gd name="T19" fmla="*/ 36132 h 142"/>
              <a:gd name="T20" fmla="*/ 39710 w 142"/>
              <a:gd name="T21" fmla="*/ 25400 h 142"/>
              <a:gd name="T22" fmla="*/ 25400 w 142"/>
              <a:gd name="T23" fmla="*/ 14668 h 14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2" h="142">
                <a:moveTo>
                  <a:pt x="71" y="141"/>
                </a:moveTo>
                <a:lnTo>
                  <a:pt x="71" y="141"/>
                </a:lnTo>
                <a:cubicBezTo>
                  <a:pt x="31" y="141"/>
                  <a:pt x="0" y="111"/>
                  <a:pt x="0" y="71"/>
                </a:cubicBezTo>
                <a:cubicBezTo>
                  <a:pt x="0" y="30"/>
                  <a:pt x="31" y="0"/>
                  <a:pt x="71" y="0"/>
                </a:cubicBezTo>
                <a:cubicBezTo>
                  <a:pt x="111" y="0"/>
                  <a:pt x="141" y="30"/>
                  <a:pt x="141" y="71"/>
                </a:cubicBezTo>
                <a:cubicBezTo>
                  <a:pt x="141" y="111"/>
                  <a:pt x="111" y="141"/>
                  <a:pt x="71" y="141"/>
                </a:cubicBezTo>
                <a:close/>
                <a:moveTo>
                  <a:pt x="71" y="41"/>
                </a:moveTo>
                <a:lnTo>
                  <a:pt x="71" y="41"/>
                </a:lnTo>
                <a:cubicBezTo>
                  <a:pt x="61" y="41"/>
                  <a:pt x="41" y="51"/>
                  <a:pt x="41" y="71"/>
                </a:cubicBezTo>
                <a:cubicBezTo>
                  <a:pt x="41" y="91"/>
                  <a:pt x="61" y="101"/>
                  <a:pt x="71" y="101"/>
                </a:cubicBezTo>
                <a:cubicBezTo>
                  <a:pt x="91" y="101"/>
                  <a:pt x="111" y="91"/>
                  <a:pt x="111" y="71"/>
                </a:cubicBezTo>
                <a:cubicBezTo>
                  <a:pt x="111" y="51"/>
                  <a:pt x="91" y="41"/>
                  <a:pt x="71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99">
            <a:extLst>
              <a:ext uri="{FF2B5EF4-FFF2-40B4-BE49-F238E27FC236}">
                <a16:creationId xmlns:a16="http://schemas.microsoft.com/office/drawing/2014/main" id="{9AB60EA5-3F03-2A4C-91FF-522F4AB58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817" y="4268533"/>
            <a:ext cx="225990" cy="42372"/>
          </a:xfrm>
          <a:custGeom>
            <a:avLst/>
            <a:gdLst>
              <a:gd name="T0" fmla="*/ 65110 w 213"/>
              <a:gd name="T1" fmla="*/ 13939 h 41"/>
              <a:gd name="T2" fmla="*/ 65110 w 213"/>
              <a:gd name="T3" fmla="*/ 13939 h 41"/>
              <a:gd name="T4" fmla="*/ 7513 w 213"/>
              <a:gd name="T5" fmla="*/ 13939 h 41"/>
              <a:gd name="T6" fmla="*/ 0 w 213"/>
              <a:gd name="T7" fmla="*/ 6969 h 41"/>
              <a:gd name="T8" fmla="*/ 0 w 213"/>
              <a:gd name="T9" fmla="*/ 6969 h 41"/>
              <a:gd name="T10" fmla="*/ 7513 w 213"/>
              <a:gd name="T11" fmla="*/ 0 h 41"/>
              <a:gd name="T12" fmla="*/ 65110 w 213"/>
              <a:gd name="T13" fmla="*/ 0 h 41"/>
              <a:gd name="T14" fmla="*/ 75842 w 213"/>
              <a:gd name="T15" fmla="*/ 6969 h 41"/>
              <a:gd name="T16" fmla="*/ 75842 w 213"/>
              <a:gd name="T17" fmla="*/ 6969 h 41"/>
              <a:gd name="T18" fmla="*/ 65110 w 213"/>
              <a:gd name="T19" fmla="*/ 13939 h 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3" h="41">
                <a:moveTo>
                  <a:pt x="182" y="40"/>
                </a:moveTo>
                <a:lnTo>
                  <a:pt x="182" y="40"/>
                </a:lnTo>
                <a:cubicBezTo>
                  <a:pt x="21" y="40"/>
                  <a:pt x="21" y="40"/>
                  <a:pt x="21" y="40"/>
                </a:cubicBezTo>
                <a:cubicBezTo>
                  <a:pt x="10" y="40"/>
                  <a:pt x="0" y="30"/>
                  <a:pt x="0" y="20"/>
                </a:cubicBezTo>
                <a:cubicBezTo>
                  <a:pt x="0" y="10"/>
                  <a:pt x="10" y="0"/>
                  <a:pt x="21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202" y="0"/>
                  <a:pt x="212" y="10"/>
                  <a:pt x="212" y="20"/>
                </a:cubicBezTo>
                <a:cubicBezTo>
                  <a:pt x="212" y="30"/>
                  <a:pt x="202" y="40"/>
                  <a:pt x="182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00">
            <a:extLst>
              <a:ext uri="{FF2B5EF4-FFF2-40B4-BE49-F238E27FC236}">
                <a16:creationId xmlns:a16="http://schemas.microsoft.com/office/drawing/2014/main" id="{7465369D-259D-FE48-B366-868B11FF5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4775" y="4343863"/>
            <a:ext cx="117702" cy="42372"/>
          </a:xfrm>
          <a:custGeom>
            <a:avLst/>
            <a:gdLst>
              <a:gd name="T0" fmla="*/ 31891 w 112"/>
              <a:gd name="T1" fmla="*/ 13939 h 41"/>
              <a:gd name="T2" fmla="*/ 31891 w 112"/>
              <a:gd name="T3" fmla="*/ 13939 h 41"/>
              <a:gd name="T4" fmla="*/ 7087 w 112"/>
              <a:gd name="T5" fmla="*/ 13939 h 41"/>
              <a:gd name="T6" fmla="*/ 0 w 112"/>
              <a:gd name="T7" fmla="*/ 6969 h 41"/>
              <a:gd name="T8" fmla="*/ 0 w 112"/>
              <a:gd name="T9" fmla="*/ 6969 h 41"/>
              <a:gd name="T10" fmla="*/ 7087 w 112"/>
              <a:gd name="T11" fmla="*/ 0 h 41"/>
              <a:gd name="T12" fmla="*/ 31891 w 112"/>
              <a:gd name="T13" fmla="*/ 0 h 41"/>
              <a:gd name="T14" fmla="*/ 39333 w 112"/>
              <a:gd name="T15" fmla="*/ 6969 h 41"/>
              <a:gd name="T16" fmla="*/ 39333 w 112"/>
              <a:gd name="T17" fmla="*/ 6969 h 41"/>
              <a:gd name="T18" fmla="*/ 31891 w 112"/>
              <a:gd name="T19" fmla="*/ 13939 h 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2" h="41">
                <a:moveTo>
                  <a:pt x="90" y="40"/>
                </a:moveTo>
                <a:lnTo>
                  <a:pt x="90" y="40"/>
                </a:lnTo>
                <a:cubicBezTo>
                  <a:pt x="20" y="40"/>
                  <a:pt x="20" y="40"/>
                  <a:pt x="20" y="40"/>
                </a:cubicBezTo>
                <a:cubicBezTo>
                  <a:pt x="10" y="40"/>
                  <a:pt x="0" y="3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0" y="0"/>
                  <a:pt x="111" y="10"/>
                  <a:pt x="111" y="20"/>
                </a:cubicBezTo>
                <a:cubicBezTo>
                  <a:pt x="111" y="40"/>
                  <a:pt x="100" y="40"/>
                  <a:pt x="90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01">
            <a:extLst>
              <a:ext uri="{FF2B5EF4-FFF2-40B4-BE49-F238E27FC236}">
                <a16:creationId xmlns:a16="http://schemas.microsoft.com/office/drawing/2014/main" id="{42FAEF52-D345-F849-81D6-10D677F93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4511" y="4405067"/>
            <a:ext cx="645015" cy="75330"/>
          </a:xfrm>
          <a:custGeom>
            <a:avLst/>
            <a:gdLst>
              <a:gd name="T0" fmla="*/ 217129 w 606"/>
              <a:gd name="T1" fmla="*/ 25047 h 72"/>
              <a:gd name="T2" fmla="*/ 0 w 606"/>
              <a:gd name="T3" fmla="*/ 25047 h 72"/>
              <a:gd name="T4" fmla="*/ 0 w 606"/>
              <a:gd name="T5" fmla="*/ 0 h 72"/>
              <a:gd name="T6" fmla="*/ 217129 w 606"/>
              <a:gd name="T7" fmla="*/ 0 h 72"/>
              <a:gd name="T8" fmla="*/ 217129 w 606"/>
              <a:gd name="T9" fmla="*/ 25047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6" h="72">
                <a:moveTo>
                  <a:pt x="605" y="71"/>
                </a:moveTo>
                <a:lnTo>
                  <a:pt x="0" y="71"/>
                </a:lnTo>
                <a:lnTo>
                  <a:pt x="0" y="0"/>
                </a:lnTo>
                <a:lnTo>
                  <a:pt x="605" y="0"/>
                </a:lnTo>
                <a:lnTo>
                  <a:pt x="605" y="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02">
            <a:extLst>
              <a:ext uri="{FF2B5EF4-FFF2-40B4-BE49-F238E27FC236}">
                <a16:creationId xmlns:a16="http://schemas.microsoft.com/office/drawing/2014/main" id="{747A5B33-2B4D-664A-AB3D-9314D2412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0425" y="4602808"/>
            <a:ext cx="131827" cy="56497"/>
          </a:xfrm>
          <a:custGeom>
            <a:avLst/>
            <a:gdLst>
              <a:gd name="T0" fmla="*/ 36799 w 122"/>
              <a:gd name="T1" fmla="*/ 18676 h 51"/>
              <a:gd name="T2" fmla="*/ 36799 w 122"/>
              <a:gd name="T3" fmla="*/ 18676 h 51"/>
              <a:gd name="T4" fmla="*/ 7287 w 122"/>
              <a:gd name="T5" fmla="*/ 18676 h 51"/>
              <a:gd name="T6" fmla="*/ 0 w 122"/>
              <a:gd name="T7" fmla="*/ 7471 h 51"/>
              <a:gd name="T8" fmla="*/ 0 w 122"/>
              <a:gd name="T9" fmla="*/ 7471 h 51"/>
              <a:gd name="T10" fmla="*/ 7287 w 122"/>
              <a:gd name="T11" fmla="*/ 0 h 51"/>
              <a:gd name="T12" fmla="*/ 36799 w 122"/>
              <a:gd name="T13" fmla="*/ 0 h 51"/>
              <a:gd name="T14" fmla="*/ 44086 w 122"/>
              <a:gd name="T15" fmla="*/ 7471 h 51"/>
              <a:gd name="T16" fmla="*/ 44086 w 122"/>
              <a:gd name="T17" fmla="*/ 7471 h 51"/>
              <a:gd name="T18" fmla="*/ 36799 w 122"/>
              <a:gd name="T19" fmla="*/ 18676 h 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2" h="51">
                <a:moveTo>
                  <a:pt x="101" y="50"/>
                </a:moveTo>
                <a:lnTo>
                  <a:pt x="101" y="50"/>
                </a:lnTo>
                <a:cubicBezTo>
                  <a:pt x="20" y="50"/>
                  <a:pt x="20" y="50"/>
                  <a:pt x="20" y="50"/>
                </a:cubicBezTo>
                <a:cubicBezTo>
                  <a:pt x="10" y="50"/>
                  <a:pt x="0" y="4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11" y="0"/>
                  <a:pt x="121" y="10"/>
                  <a:pt x="121" y="20"/>
                </a:cubicBezTo>
                <a:cubicBezTo>
                  <a:pt x="121" y="40"/>
                  <a:pt x="111" y="50"/>
                  <a:pt x="101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03">
            <a:extLst>
              <a:ext uri="{FF2B5EF4-FFF2-40B4-BE49-F238E27FC236}">
                <a16:creationId xmlns:a16="http://schemas.microsoft.com/office/drawing/2014/main" id="{BD65D8C2-3CE9-A54D-B98E-9A5A5F5A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2140" y="4212035"/>
            <a:ext cx="710925" cy="550849"/>
          </a:xfrm>
          <a:custGeom>
            <a:avLst/>
            <a:gdLst>
              <a:gd name="T0" fmla="*/ 203054 w 667"/>
              <a:gd name="T1" fmla="*/ 185376 h 515"/>
              <a:gd name="T2" fmla="*/ 203054 w 667"/>
              <a:gd name="T3" fmla="*/ 185376 h 515"/>
              <a:gd name="T4" fmla="*/ 36298 w 667"/>
              <a:gd name="T5" fmla="*/ 185376 h 515"/>
              <a:gd name="T6" fmla="*/ 0 w 667"/>
              <a:gd name="T7" fmla="*/ 148950 h 515"/>
              <a:gd name="T8" fmla="*/ 0 w 667"/>
              <a:gd name="T9" fmla="*/ 36065 h 515"/>
              <a:gd name="T10" fmla="*/ 36298 w 667"/>
              <a:gd name="T11" fmla="*/ 0 h 515"/>
              <a:gd name="T12" fmla="*/ 203054 w 667"/>
              <a:gd name="T13" fmla="*/ 0 h 515"/>
              <a:gd name="T14" fmla="*/ 239353 w 667"/>
              <a:gd name="T15" fmla="*/ 36065 h 515"/>
              <a:gd name="T16" fmla="*/ 239353 w 667"/>
              <a:gd name="T17" fmla="*/ 148950 h 515"/>
              <a:gd name="T18" fmla="*/ 203054 w 667"/>
              <a:gd name="T19" fmla="*/ 185376 h 515"/>
              <a:gd name="T20" fmla="*/ 36298 w 667"/>
              <a:gd name="T21" fmla="*/ 18033 h 515"/>
              <a:gd name="T22" fmla="*/ 36298 w 667"/>
              <a:gd name="T23" fmla="*/ 18033 h 515"/>
              <a:gd name="T24" fmla="*/ 17969 w 667"/>
              <a:gd name="T25" fmla="*/ 36065 h 515"/>
              <a:gd name="T26" fmla="*/ 17969 w 667"/>
              <a:gd name="T27" fmla="*/ 148950 h 515"/>
              <a:gd name="T28" fmla="*/ 36298 w 667"/>
              <a:gd name="T29" fmla="*/ 167344 h 515"/>
              <a:gd name="T30" fmla="*/ 203054 w 667"/>
              <a:gd name="T31" fmla="*/ 167344 h 515"/>
              <a:gd name="T32" fmla="*/ 221024 w 667"/>
              <a:gd name="T33" fmla="*/ 148950 h 515"/>
              <a:gd name="T34" fmla="*/ 221024 w 667"/>
              <a:gd name="T35" fmla="*/ 36065 h 515"/>
              <a:gd name="T36" fmla="*/ 203054 w 667"/>
              <a:gd name="T37" fmla="*/ 18033 h 515"/>
              <a:gd name="T38" fmla="*/ 36298 w 667"/>
              <a:gd name="T39" fmla="*/ 18033 h 51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67" h="515">
                <a:moveTo>
                  <a:pt x="565" y="514"/>
                </a:moveTo>
                <a:lnTo>
                  <a:pt x="565" y="514"/>
                </a:lnTo>
                <a:cubicBezTo>
                  <a:pt x="101" y="514"/>
                  <a:pt x="101" y="514"/>
                  <a:pt x="101" y="514"/>
                </a:cubicBezTo>
                <a:cubicBezTo>
                  <a:pt x="40" y="514"/>
                  <a:pt x="0" y="474"/>
                  <a:pt x="0" y="413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50"/>
                  <a:pt x="40" y="0"/>
                  <a:pt x="101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625" y="0"/>
                  <a:pt x="666" y="50"/>
                  <a:pt x="666" y="100"/>
                </a:cubicBezTo>
                <a:cubicBezTo>
                  <a:pt x="666" y="413"/>
                  <a:pt x="666" y="413"/>
                  <a:pt x="666" y="413"/>
                </a:cubicBezTo>
                <a:cubicBezTo>
                  <a:pt x="666" y="474"/>
                  <a:pt x="625" y="514"/>
                  <a:pt x="565" y="514"/>
                </a:cubicBezTo>
                <a:close/>
                <a:moveTo>
                  <a:pt x="101" y="50"/>
                </a:moveTo>
                <a:lnTo>
                  <a:pt x="101" y="50"/>
                </a:lnTo>
                <a:cubicBezTo>
                  <a:pt x="71" y="50"/>
                  <a:pt x="50" y="80"/>
                  <a:pt x="50" y="100"/>
                </a:cubicBezTo>
                <a:cubicBezTo>
                  <a:pt x="50" y="413"/>
                  <a:pt x="50" y="413"/>
                  <a:pt x="50" y="413"/>
                </a:cubicBezTo>
                <a:cubicBezTo>
                  <a:pt x="50" y="444"/>
                  <a:pt x="71" y="464"/>
                  <a:pt x="101" y="464"/>
                </a:cubicBezTo>
                <a:cubicBezTo>
                  <a:pt x="565" y="464"/>
                  <a:pt x="565" y="464"/>
                  <a:pt x="565" y="464"/>
                </a:cubicBezTo>
                <a:cubicBezTo>
                  <a:pt x="595" y="464"/>
                  <a:pt x="615" y="444"/>
                  <a:pt x="615" y="413"/>
                </a:cubicBezTo>
                <a:cubicBezTo>
                  <a:pt x="615" y="100"/>
                  <a:pt x="615" y="100"/>
                  <a:pt x="615" y="100"/>
                </a:cubicBezTo>
                <a:cubicBezTo>
                  <a:pt x="615" y="80"/>
                  <a:pt x="595" y="50"/>
                  <a:pt x="565" y="50"/>
                </a:cubicBezTo>
                <a:lnTo>
                  <a:pt x="101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04">
            <a:extLst>
              <a:ext uri="{FF2B5EF4-FFF2-40B4-BE49-F238E27FC236}">
                <a16:creationId xmlns:a16="http://schemas.microsoft.com/office/drawing/2014/main" id="{F2E4E8CF-7B04-6849-8D4B-D70F6AA10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2800" y="2347618"/>
            <a:ext cx="409605" cy="47081"/>
          </a:xfrm>
          <a:custGeom>
            <a:avLst/>
            <a:gdLst>
              <a:gd name="T0" fmla="*/ 137752 w 384"/>
              <a:gd name="T1" fmla="*/ 15497 h 42"/>
              <a:gd name="T2" fmla="*/ 137752 w 384"/>
              <a:gd name="T3" fmla="*/ 15497 h 42"/>
              <a:gd name="T4" fmla="*/ 7193 w 384"/>
              <a:gd name="T5" fmla="*/ 15497 h 42"/>
              <a:gd name="T6" fmla="*/ 0 w 384"/>
              <a:gd name="T7" fmla="*/ 7938 h 42"/>
              <a:gd name="T8" fmla="*/ 0 w 384"/>
              <a:gd name="T9" fmla="*/ 7938 h 42"/>
              <a:gd name="T10" fmla="*/ 7193 w 384"/>
              <a:gd name="T11" fmla="*/ 0 h 42"/>
              <a:gd name="T12" fmla="*/ 137752 w 384"/>
              <a:gd name="T13" fmla="*/ 0 h 42"/>
              <a:gd name="T14" fmla="*/ 137752 w 384"/>
              <a:gd name="T15" fmla="*/ 15497 h 4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4" h="42">
                <a:moveTo>
                  <a:pt x="383" y="41"/>
                </a:moveTo>
                <a:lnTo>
                  <a:pt x="383" y="41"/>
                </a:lnTo>
                <a:cubicBezTo>
                  <a:pt x="20" y="41"/>
                  <a:pt x="20" y="41"/>
                  <a:pt x="20" y="41"/>
                </a:cubicBezTo>
                <a:cubicBezTo>
                  <a:pt x="10" y="41"/>
                  <a:pt x="0" y="31"/>
                  <a:pt x="0" y="21"/>
                </a:cubicBezTo>
                <a:cubicBezTo>
                  <a:pt x="0" y="10"/>
                  <a:pt x="10" y="0"/>
                  <a:pt x="20" y="0"/>
                </a:cubicBezTo>
                <a:cubicBezTo>
                  <a:pt x="383" y="0"/>
                  <a:pt x="383" y="0"/>
                  <a:pt x="383" y="0"/>
                </a:cubicBezTo>
                <a:lnTo>
                  <a:pt x="383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05">
            <a:extLst>
              <a:ext uri="{FF2B5EF4-FFF2-40B4-BE49-F238E27FC236}">
                <a16:creationId xmlns:a16="http://schemas.microsoft.com/office/drawing/2014/main" id="{556895FB-0615-8B41-9874-321F494A4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7470" y="1928593"/>
            <a:ext cx="517894" cy="593224"/>
          </a:xfrm>
          <a:custGeom>
            <a:avLst/>
            <a:gdLst>
              <a:gd name="T0" fmla="*/ 134299 w 485"/>
              <a:gd name="T1" fmla="*/ 199665 h 556"/>
              <a:gd name="T2" fmla="*/ 134299 w 485"/>
              <a:gd name="T3" fmla="*/ 199665 h 556"/>
              <a:gd name="T4" fmla="*/ 39966 w 485"/>
              <a:gd name="T5" fmla="*/ 199665 h 556"/>
              <a:gd name="T6" fmla="*/ 10802 w 485"/>
              <a:gd name="T7" fmla="*/ 184915 h 556"/>
              <a:gd name="T8" fmla="*/ 0 w 485"/>
              <a:gd name="T9" fmla="*/ 156135 h 556"/>
              <a:gd name="T10" fmla="*/ 7201 w 485"/>
              <a:gd name="T11" fmla="*/ 25543 h 556"/>
              <a:gd name="T12" fmla="*/ 36005 w 485"/>
              <a:gd name="T13" fmla="*/ 0 h 556"/>
              <a:gd name="T14" fmla="*/ 137900 w 485"/>
              <a:gd name="T15" fmla="*/ 0 h 556"/>
              <a:gd name="T16" fmla="*/ 166704 w 485"/>
              <a:gd name="T17" fmla="*/ 25543 h 556"/>
              <a:gd name="T18" fmla="*/ 174265 w 485"/>
              <a:gd name="T19" fmla="*/ 156135 h 556"/>
              <a:gd name="T20" fmla="*/ 163103 w 485"/>
              <a:gd name="T21" fmla="*/ 184915 h 556"/>
              <a:gd name="T22" fmla="*/ 134299 w 485"/>
              <a:gd name="T23" fmla="*/ 199665 h 556"/>
              <a:gd name="T24" fmla="*/ 36005 w 485"/>
              <a:gd name="T25" fmla="*/ 18348 h 556"/>
              <a:gd name="T26" fmla="*/ 36005 w 485"/>
              <a:gd name="T27" fmla="*/ 18348 h 556"/>
              <a:gd name="T28" fmla="*/ 25204 w 485"/>
              <a:gd name="T29" fmla="*/ 29140 h 556"/>
              <a:gd name="T30" fmla="*/ 18003 w 485"/>
              <a:gd name="T31" fmla="*/ 156135 h 556"/>
              <a:gd name="T32" fmla="*/ 25204 w 485"/>
              <a:gd name="T33" fmla="*/ 174122 h 556"/>
              <a:gd name="T34" fmla="*/ 39966 w 485"/>
              <a:gd name="T35" fmla="*/ 177720 h 556"/>
              <a:gd name="T36" fmla="*/ 134299 w 485"/>
              <a:gd name="T37" fmla="*/ 177720 h 556"/>
              <a:gd name="T38" fmla="*/ 148701 w 485"/>
              <a:gd name="T39" fmla="*/ 174122 h 556"/>
              <a:gd name="T40" fmla="*/ 155902 w 485"/>
              <a:gd name="T41" fmla="*/ 156135 h 556"/>
              <a:gd name="T42" fmla="*/ 148701 w 485"/>
              <a:gd name="T43" fmla="*/ 29140 h 556"/>
              <a:gd name="T44" fmla="*/ 137900 w 485"/>
              <a:gd name="T45" fmla="*/ 18348 h 556"/>
              <a:gd name="T46" fmla="*/ 36005 w 485"/>
              <a:gd name="T47" fmla="*/ 18348 h 55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85" h="556">
                <a:moveTo>
                  <a:pt x="373" y="555"/>
                </a:moveTo>
                <a:lnTo>
                  <a:pt x="373" y="555"/>
                </a:lnTo>
                <a:cubicBezTo>
                  <a:pt x="111" y="555"/>
                  <a:pt x="111" y="555"/>
                  <a:pt x="111" y="555"/>
                </a:cubicBezTo>
                <a:cubicBezTo>
                  <a:pt x="80" y="555"/>
                  <a:pt x="50" y="545"/>
                  <a:pt x="30" y="514"/>
                </a:cubicBezTo>
                <a:cubicBezTo>
                  <a:pt x="10" y="494"/>
                  <a:pt x="0" y="464"/>
                  <a:pt x="0" y="434"/>
                </a:cubicBezTo>
                <a:cubicBezTo>
                  <a:pt x="20" y="71"/>
                  <a:pt x="20" y="71"/>
                  <a:pt x="20" y="71"/>
                </a:cubicBezTo>
                <a:cubicBezTo>
                  <a:pt x="20" y="30"/>
                  <a:pt x="60" y="0"/>
                  <a:pt x="100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423" y="0"/>
                  <a:pt x="463" y="30"/>
                  <a:pt x="463" y="71"/>
                </a:cubicBezTo>
                <a:cubicBezTo>
                  <a:pt x="484" y="434"/>
                  <a:pt x="484" y="434"/>
                  <a:pt x="484" y="434"/>
                </a:cubicBezTo>
                <a:cubicBezTo>
                  <a:pt x="484" y="464"/>
                  <a:pt x="474" y="494"/>
                  <a:pt x="453" y="514"/>
                </a:cubicBezTo>
                <a:cubicBezTo>
                  <a:pt x="433" y="545"/>
                  <a:pt x="403" y="555"/>
                  <a:pt x="373" y="555"/>
                </a:cubicBezTo>
                <a:close/>
                <a:moveTo>
                  <a:pt x="100" y="51"/>
                </a:moveTo>
                <a:lnTo>
                  <a:pt x="100" y="51"/>
                </a:lnTo>
                <a:cubicBezTo>
                  <a:pt x="90" y="51"/>
                  <a:pt x="70" y="61"/>
                  <a:pt x="70" y="81"/>
                </a:cubicBezTo>
                <a:cubicBezTo>
                  <a:pt x="50" y="434"/>
                  <a:pt x="50" y="434"/>
                  <a:pt x="50" y="434"/>
                </a:cubicBezTo>
                <a:cubicBezTo>
                  <a:pt x="50" y="454"/>
                  <a:pt x="60" y="464"/>
                  <a:pt x="70" y="484"/>
                </a:cubicBezTo>
                <a:cubicBezTo>
                  <a:pt x="80" y="494"/>
                  <a:pt x="90" y="494"/>
                  <a:pt x="111" y="494"/>
                </a:cubicBezTo>
                <a:cubicBezTo>
                  <a:pt x="373" y="494"/>
                  <a:pt x="373" y="494"/>
                  <a:pt x="373" y="494"/>
                </a:cubicBezTo>
                <a:cubicBezTo>
                  <a:pt x="393" y="494"/>
                  <a:pt x="403" y="494"/>
                  <a:pt x="413" y="484"/>
                </a:cubicBezTo>
                <a:cubicBezTo>
                  <a:pt x="423" y="464"/>
                  <a:pt x="433" y="454"/>
                  <a:pt x="433" y="434"/>
                </a:cubicBezTo>
                <a:cubicBezTo>
                  <a:pt x="413" y="81"/>
                  <a:pt x="413" y="81"/>
                  <a:pt x="413" y="81"/>
                </a:cubicBezTo>
                <a:cubicBezTo>
                  <a:pt x="413" y="61"/>
                  <a:pt x="393" y="51"/>
                  <a:pt x="383" y="51"/>
                </a:cubicBezTo>
                <a:lnTo>
                  <a:pt x="100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06">
            <a:extLst>
              <a:ext uri="{FF2B5EF4-FFF2-40B4-BE49-F238E27FC236}">
                <a16:creationId xmlns:a16="http://schemas.microsoft.com/office/drawing/2014/main" id="{B987D334-E027-0848-9C1F-6484F70FF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9297" y="1792059"/>
            <a:ext cx="258945" cy="268362"/>
          </a:xfrm>
          <a:custGeom>
            <a:avLst/>
            <a:gdLst>
              <a:gd name="T0" fmla="*/ 75814 w 243"/>
              <a:gd name="T1" fmla="*/ 90129 h 253"/>
              <a:gd name="T2" fmla="*/ 75814 w 243"/>
              <a:gd name="T3" fmla="*/ 90129 h 253"/>
              <a:gd name="T4" fmla="*/ 75814 w 243"/>
              <a:gd name="T5" fmla="*/ 90129 h 253"/>
              <a:gd name="T6" fmla="*/ 68628 w 243"/>
              <a:gd name="T7" fmla="*/ 82976 h 253"/>
              <a:gd name="T8" fmla="*/ 68628 w 243"/>
              <a:gd name="T9" fmla="*/ 46853 h 253"/>
              <a:gd name="T10" fmla="*/ 47069 w 243"/>
              <a:gd name="T11" fmla="*/ 21817 h 253"/>
              <a:gd name="T12" fmla="*/ 17965 w 243"/>
              <a:gd name="T13" fmla="*/ 43276 h 253"/>
              <a:gd name="T14" fmla="*/ 17965 w 243"/>
              <a:gd name="T15" fmla="*/ 82976 h 253"/>
              <a:gd name="T16" fmla="*/ 10779 w 243"/>
              <a:gd name="T17" fmla="*/ 90129 h 253"/>
              <a:gd name="T18" fmla="*/ 10779 w 243"/>
              <a:gd name="T19" fmla="*/ 90129 h 253"/>
              <a:gd name="T20" fmla="*/ 0 w 243"/>
              <a:gd name="T21" fmla="*/ 82976 h 253"/>
              <a:gd name="T22" fmla="*/ 0 w 243"/>
              <a:gd name="T23" fmla="*/ 46853 h 253"/>
              <a:gd name="T24" fmla="*/ 39883 w 243"/>
              <a:gd name="T25" fmla="*/ 0 h 253"/>
              <a:gd name="T26" fmla="*/ 86953 w 243"/>
              <a:gd name="T27" fmla="*/ 43276 h 253"/>
              <a:gd name="T28" fmla="*/ 86953 w 243"/>
              <a:gd name="T29" fmla="*/ 82976 h 253"/>
              <a:gd name="T30" fmla="*/ 75814 w 243"/>
              <a:gd name="T31" fmla="*/ 90129 h 25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3" h="253">
                <a:moveTo>
                  <a:pt x="211" y="252"/>
                </a:moveTo>
                <a:lnTo>
                  <a:pt x="211" y="252"/>
                </a:lnTo>
                <a:cubicBezTo>
                  <a:pt x="201" y="252"/>
                  <a:pt x="191" y="242"/>
                  <a:pt x="191" y="232"/>
                </a:cubicBezTo>
                <a:cubicBezTo>
                  <a:pt x="191" y="131"/>
                  <a:pt x="191" y="131"/>
                  <a:pt x="191" y="131"/>
                </a:cubicBezTo>
                <a:cubicBezTo>
                  <a:pt x="191" y="91"/>
                  <a:pt x="161" y="61"/>
                  <a:pt x="131" y="61"/>
                </a:cubicBezTo>
                <a:cubicBezTo>
                  <a:pt x="90" y="51"/>
                  <a:pt x="50" y="81"/>
                  <a:pt x="50" y="121"/>
                </a:cubicBezTo>
                <a:cubicBezTo>
                  <a:pt x="50" y="232"/>
                  <a:pt x="50" y="232"/>
                  <a:pt x="50" y="232"/>
                </a:cubicBezTo>
                <a:cubicBezTo>
                  <a:pt x="50" y="242"/>
                  <a:pt x="40" y="252"/>
                  <a:pt x="30" y="252"/>
                </a:cubicBezTo>
                <a:cubicBezTo>
                  <a:pt x="10" y="252"/>
                  <a:pt x="0" y="242"/>
                  <a:pt x="0" y="232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61"/>
                  <a:pt x="50" y="10"/>
                  <a:pt x="111" y="0"/>
                </a:cubicBezTo>
                <a:cubicBezTo>
                  <a:pt x="181" y="0"/>
                  <a:pt x="242" y="51"/>
                  <a:pt x="242" y="121"/>
                </a:cubicBezTo>
                <a:cubicBezTo>
                  <a:pt x="242" y="232"/>
                  <a:pt x="242" y="232"/>
                  <a:pt x="242" y="232"/>
                </a:cubicBezTo>
                <a:cubicBezTo>
                  <a:pt x="242" y="242"/>
                  <a:pt x="232" y="252"/>
                  <a:pt x="211" y="2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07">
            <a:extLst>
              <a:ext uri="{FF2B5EF4-FFF2-40B4-BE49-F238E27FC236}">
                <a16:creationId xmlns:a16="http://schemas.microsoft.com/office/drawing/2014/main" id="{E71163F7-0E69-A249-961B-09ACCBA8A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2800" y="8359892"/>
            <a:ext cx="409605" cy="47081"/>
          </a:xfrm>
          <a:custGeom>
            <a:avLst/>
            <a:gdLst>
              <a:gd name="T0" fmla="*/ 137752 w 384"/>
              <a:gd name="T1" fmla="*/ 15497 h 42"/>
              <a:gd name="T2" fmla="*/ 137752 w 384"/>
              <a:gd name="T3" fmla="*/ 15497 h 42"/>
              <a:gd name="T4" fmla="*/ 7193 w 384"/>
              <a:gd name="T5" fmla="*/ 15497 h 42"/>
              <a:gd name="T6" fmla="*/ 0 w 384"/>
              <a:gd name="T7" fmla="*/ 7560 h 42"/>
              <a:gd name="T8" fmla="*/ 0 w 384"/>
              <a:gd name="T9" fmla="*/ 7560 h 42"/>
              <a:gd name="T10" fmla="*/ 7193 w 384"/>
              <a:gd name="T11" fmla="*/ 0 h 42"/>
              <a:gd name="T12" fmla="*/ 137752 w 384"/>
              <a:gd name="T13" fmla="*/ 0 h 42"/>
              <a:gd name="T14" fmla="*/ 137752 w 384"/>
              <a:gd name="T15" fmla="*/ 15497 h 4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4" h="42">
                <a:moveTo>
                  <a:pt x="383" y="41"/>
                </a:moveTo>
                <a:lnTo>
                  <a:pt x="383" y="41"/>
                </a:lnTo>
                <a:cubicBezTo>
                  <a:pt x="20" y="41"/>
                  <a:pt x="20" y="41"/>
                  <a:pt x="20" y="41"/>
                </a:cubicBezTo>
                <a:cubicBezTo>
                  <a:pt x="10" y="41"/>
                  <a:pt x="0" y="31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83" y="0"/>
                  <a:pt x="383" y="0"/>
                  <a:pt x="383" y="0"/>
                </a:cubicBezTo>
                <a:lnTo>
                  <a:pt x="383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08">
            <a:extLst>
              <a:ext uri="{FF2B5EF4-FFF2-40B4-BE49-F238E27FC236}">
                <a16:creationId xmlns:a16="http://schemas.microsoft.com/office/drawing/2014/main" id="{98A45F6C-28FB-164D-ABB2-8A99E2222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7470" y="7940870"/>
            <a:ext cx="517894" cy="593224"/>
          </a:xfrm>
          <a:custGeom>
            <a:avLst/>
            <a:gdLst>
              <a:gd name="T0" fmla="*/ 134299 w 485"/>
              <a:gd name="T1" fmla="*/ 199665 h 556"/>
              <a:gd name="T2" fmla="*/ 134299 w 485"/>
              <a:gd name="T3" fmla="*/ 199665 h 556"/>
              <a:gd name="T4" fmla="*/ 39966 w 485"/>
              <a:gd name="T5" fmla="*/ 199665 h 556"/>
              <a:gd name="T6" fmla="*/ 10802 w 485"/>
              <a:gd name="T7" fmla="*/ 184915 h 556"/>
              <a:gd name="T8" fmla="*/ 0 w 485"/>
              <a:gd name="T9" fmla="*/ 156135 h 556"/>
              <a:gd name="T10" fmla="*/ 7201 w 485"/>
              <a:gd name="T11" fmla="*/ 25183 h 556"/>
              <a:gd name="T12" fmla="*/ 36005 w 485"/>
              <a:gd name="T13" fmla="*/ 0 h 556"/>
              <a:gd name="T14" fmla="*/ 137900 w 485"/>
              <a:gd name="T15" fmla="*/ 0 h 556"/>
              <a:gd name="T16" fmla="*/ 166704 w 485"/>
              <a:gd name="T17" fmla="*/ 25183 h 556"/>
              <a:gd name="T18" fmla="*/ 174265 w 485"/>
              <a:gd name="T19" fmla="*/ 156135 h 556"/>
              <a:gd name="T20" fmla="*/ 163103 w 485"/>
              <a:gd name="T21" fmla="*/ 184915 h 556"/>
              <a:gd name="T22" fmla="*/ 134299 w 485"/>
              <a:gd name="T23" fmla="*/ 199665 h 556"/>
              <a:gd name="T24" fmla="*/ 36005 w 485"/>
              <a:gd name="T25" fmla="*/ 17988 h 556"/>
              <a:gd name="T26" fmla="*/ 36005 w 485"/>
              <a:gd name="T27" fmla="*/ 17988 h 556"/>
              <a:gd name="T28" fmla="*/ 25204 w 485"/>
              <a:gd name="T29" fmla="*/ 28781 h 556"/>
              <a:gd name="T30" fmla="*/ 18003 w 485"/>
              <a:gd name="T31" fmla="*/ 156135 h 556"/>
              <a:gd name="T32" fmla="*/ 25204 w 485"/>
              <a:gd name="T33" fmla="*/ 174122 h 556"/>
              <a:gd name="T34" fmla="*/ 39966 w 485"/>
              <a:gd name="T35" fmla="*/ 177720 h 556"/>
              <a:gd name="T36" fmla="*/ 134299 w 485"/>
              <a:gd name="T37" fmla="*/ 177720 h 556"/>
              <a:gd name="T38" fmla="*/ 148701 w 485"/>
              <a:gd name="T39" fmla="*/ 174122 h 556"/>
              <a:gd name="T40" fmla="*/ 155902 w 485"/>
              <a:gd name="T41" fmla="*/ 156135 h 556"/>
              <a:gd name="T42" fmla="*/ 148701 w 485"/>
              <a:gd name="T43" fmla="*/ 28781 h 556"/>
              <a:gd name="T44" fmla="*/ 137900 w 485"/>
              <a:gd name="T45" fmla="*/ 17988 h 556"/>
              <a:gd name="T46" fmla="*/ 36005 w 485"/>
              <a:gd name="T47" fmla="*/ 17988 h 55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85" h="556">
                <a:moveTo>
                  <a:pt x="373" y="555"/>
                </a:moveTo>
                <a:lnTo>
                  <a:pt x="373" y="555"/>
                </a:lnTo>
                <a:cubicBezTo>
                  <a:pt x="111" y="555"/>
                  <a:pt x="111" y="555"/>
                  <a:pt x="111" y="555"/>
                </a:cubicBezTo>
                <a:cubicBezTo>
                  <a:pt x="80" y="555"/>
                  <a:pt x="50" y="534"/>
                  <a:pt x="30" y="514"/>
                </a:cubicBezTo>
                <a:cubicBezTo>
                  <a:pt x="10" y="494"/>
                  <a:pt x="0" y="464"/>
                  <a:pt x="0" y="434"/>
                </a:cubicBezTo>
                <a:cubicBezTo>
                  <a:pt x="20" y="70"/>
                  <a:pt x="20" y="70"/>
                  <a:pt x="20" y="70"/>
                </a:cubicBezTo>
                <a:cubicBezTo>
                  <a:pt x="20" y="30"/>
                  <a:pt x="60" y="0"/>
                  <a:pt x="100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423" y="0"/>
                  <a:pt x="463" y="30"/>
                  <a:pt x="463" y="70"/>
                </a:cubicBezTo>
                <a:cubicBezTo>
                  <a:pt x="484" y="434"/>
                  <a:pt x="484" y="434"/>
                  <a:pt x="484" y="434"/>
                </a:cubicBezTo>
                <a:cubicBezTo>
                  <a:pt x="484" y="464"/>
                  <a:pt x="474" y="494"/>
                  <a:pt x="453" y="514"/>
                </a:cubicBezTo>
                <a:cubicBezTo>
                  <a:pt x="433" y="534"/>
                  <a:pt x="403" y="555"/>
                  <a:pt x="373" y="555"/>
                </a:cubicBezTo>
                <a:close/>
                <a:moveTo>
                  <a:pt x="100" y="50"/>
                </a:moveTo>
                <a:lnTo>
                  <a:pt x="100" y="50"/>
                </a:lnTo>
                <a:cubicBezTo>
                  <a:pt x="90" y="50"/>
                  <a:pt x="70" y="60"/>
                  <a:pt x="70" y="80"/>
                </a:cubicBezTo>
                <a:cubicBezTo>
                  <a:pt x="50" y="434"/>
                  <a:pt x="50" y="434"/>
                  <a:pt x="50" y="434"/>
                </a:cubicBezTo>
                <a:cubicBezTo>
                  <a:pt x="50" y="454"/>
                  <a:pt x="60" y="464"/>
                  <a:pt x="70" y="484"/>
                </a:cubicBezTo>
                <a:cubicBezTo>
                  <a:pt x="80" y="494"/>
                  <a:pt x="90" y="494"/>
                  <a:pt x="111" y="494"/>
                </a:cubicBezTo>
                <a:cubicBezTo>
                  <a:pt x="373" y="494"/>
                  <a:pt x="373" y="494"/>
                  <a:pt x="373" y="494"/>
                </a:cubicBezTo>
                <a:cubicBezTo>
                  <a:pt x="393" y="494"/>
                  <a:pt x="403" y="494"/>
                  <a:pt x="413" y="484"/>
                </a:cubicBezTo>
                <a:cubicBezTo>
                  <a:pt x="423" y="464"/>
                  <a:pt x="433" y="454"/>
                  <a:pt x="433" y="434"/>
                </a:cubicBezTo>
                <a:cubicBezTo>
                  <a:pt x="413" y="80"/>
                  <a:pt x="413" y="80"/>
                  <a:pt x="413" y="80"/>
                </a:cubicBezTo>
                <a:cubicBezTo>
                  <a:pt x="413" y="60"/>
                  <a:pt x="393" y="50"/>
                  <a:pt x="383" y="50"/>
                </a:cubicBezTo>
                <a:lnTo>
                  <a:pt x="100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09">
            <a:extLst>
              <a:ext uri="{FF2B5EF4-FFF2-40B4-BE49-F238E27FC236}">
                <a16:creationId xmlns:a16="http://schemas.microsoft.com/office/drawing/2014/main" id="{4A07842E-7838-E842-944B-33B461B41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9297" y="7799626"/>
            <a:ext cx="258945" cy="268362"/>
          </a:xfrm>
          <a:custGeom>
            <a:avLst/>
            <a:gdLst>
              <a:gd name="T0" fmla="*/ 75814 w 243"/>
              <a:gd name="T1" fmla="*/ 90129 h 253"/>
              <a:gd name="T2" fmla="*/ 75814 w 243"/>
              <a:gd name="T3" fmla="*/ 90129 h 253"/>
              <a:gd name="T4" fmla="*/ 75814 w 243"/>
              <a:gd name="T5" fmla="*/ 90129 h 253"/>
              <a:gd name="T6" fmla="*/ 68628 w 243"/>
              <a:gd name="T7" fmla="*/ 82976 h 253"/>
              <a:gd name="T8" fmla="*/ 68628 w 243"/>
              <a:gd name="T9" fmla="*/ 46853 h 253"/>
              <a:gd name="T10" fmla="*/ 47069 w 243"/>
              <a:gd name="T11" fmla="*/ 21459 h 253"/>
              <a:gd name="T12" fmla="*/ 17965 w 243"/>
              <a:gd name="T13" fmla="*/ 43276 h 253"/>
              <a:gd name="T14" fmla="*/ 17965 w 243"/>
              <a:gd name="T15" fmla="*/ 82976 h 253"/>
              <a:gd name="T16" fmla="*/ 10779 w 243"/>
              <a:gd name="T17" fmla="*/ 90129 h 253"/>
              <a:gd name="T18" fmla="*/ 10779 w 243"/>
              <a:gd name="T19" fmla="*/ 90129 h 253"/>
              <a:gd name="T20" fmla="*/ 0 w 243"/>
              <a:gd name="T21" fmla="*/ 82976 h 253"/>
              <a:gd name="T22" fmla="*/ 0 w 243"/>
              <a:gd name="T23" fmla="*/ 46853 h 253"/>
              <a:gd name="T24" fmla="*/ 39883 w 243"/>
              <a:gd name="T25" fmla="*/ 0 h 253"/>
              <a:gd name="T26" fmla="*/ 86953 w 243"/>
              <a:gd name="T27" fmla="*/ 43276 h 253"/>
              <a:gd name="T28" fmla="*/ 86953 w 243"/>
              <a:gd name="T29" fmla="*/ 82976 h 253"/>
              <a:gd name="T30" fmla="*/ 75814 w 243"/>
              <a:gd name="T31" fmla="*/ 90129 h 25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3" h="253">
                <a:moveTo>
                  <a:pt x="211" y="252"/>
                </a:moveTo>
                <a:lnTo>
                  <a:pt x="211" y="252"/>
                </a:lnTo>
                <a:cubicBezTo>
                  <a:pt x="201" y="252"/>
                  <a:pt x="191" y="242"/>
                  <a:pt x="191" y="232"/>
                </a:cubicBezTo>
                <a:cubicBezTo>
                  <a:pt x="191" y="131"/>
                  <a:pt x="191" y="131"/>
                  <a:pt x="191" y="131"/>
                </a:cubicBezTo>
                <a:cubicBezTo>
                  <a:pt x="191" y="90"/>
                  <a:pt x="161" y="60"/>
                  <a:pt x="131" y="60"/>
                </a:cubicBezTo>
                <a:cubicBezTo>
                  <a:pt x="90" y="50"/>
                  <a:pt x="50" y="80"/>
                  <a:pt x="50" y="121"/>
                </a:cubicBezTo>
                <a:cubicBezTo>
                  <a:pt x="50" y="232"/>
                  <a:pt x="50" y="232"/>
                  <a:pt x="50" y="232"/>
                </a:cubicBezTo>
                <a:cubicBezTo>
                  <a:pt x="50" y="242"/>
                  <a:pt x="40" y="252"/>
                  <a:pt x="30" y="252"/>
                </a:cubicBezTo>
                <a:cubicBezTo>
                  <a:pt x="10" y="252"/>
                  <a:pt x="0" y="242"/>
                  <a:pt x="0" y="232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60"/>
                  <a:pt x="50" y="10"/>
                  <a:pt x="111" y="0"/>
                </a:cubicBezTo>
                <a:cubicBezTo>
                  <a:pt x="181" y="0"/>
                  <a:pt x="242" y="50"/>
                  <a:pt x="242" y="121"/>
                </a:cubicBezTo>
                <a:cubicBezTo>
                  <a:pt x="242" y="232"/>
                  <a:pt x="242" y="232"/>
                  <a:pt x="242" y="232"/>
                </a:cubicBezTo>
                <a:cubicBezTo>
                  <a:pt x="242" y="242"/>
                  <a:pt x="232" y="252"/>
                  <a:pt x="211" y="2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10">
            <a:extLst>
              <a:ext uri="{FF2B5EF4-FFF2-40B4-BE49-F238E27FC236}">
                <a16:creationId xmlns:a16="http://schemas.microsoft.com/office/drawing/2014/main" id="{963FAEE6-E447-B34E-811C-10C0C7BB4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8898" y="11288345"/>
            <a:ext cx="659137" cy="626182"/>
          </a:xfrm>
          <a:custGeom>
            <a:avLst/>
            <a:gdLst>
              <a:gd name="T0" fmla="*/ 189057 w 616"/>
              <a:gd name="T1" fmla="*/ 210778 h 586"/>
              <a:gd name="T2" fmla="*/ 189057 w 616"/>
              <a:gd name="T3" fmla="*/ 210778 h 586"/>
              <a:gd name="T4" fmla="*/ 28864 w 616"/>
              <a:gd name="T5" fmla="*/ 210778 h 586"/>
              <a:gd name="T6" fmla="*/ 0 w 616"/>
              <a:gd name="T7" fmla="*/ 181593 h 586"/>
              <a:gd name="T8" fmla="*/ 0 w 616"/>
              <a:gd name="T9" fmla="*/ 29185 h 586"/>
              <a:gd name="T10" fmla="*/ 28864 w 616"/>
              <a:gd name="T11" fmla="*/ 0 h 586"/>
              <a:gd name="T12" fmla="*/ 47264 w 616"/>
              <a:gd name="T13" fmla="*/ 0 h 586"/>
              <a:gd name="T14" fmla="*/ 47264 w 616"/>
              <a:gd name="T15" fmla="*/ 18015 h 586"/>
              <a:gd name="T16" fmla="*/ 28864 w 616"/>
              <a:gd name="T17" fmla="*/ 18015 h 586"/>
              <a:gd name="T18" fmla="*/ 18040 w 616"/>
              <a:gd name="T19" fmla="*/ 29185 h 586"/>
              <a:gd name="T20" fmla="*/ 18040 w 616"/>
              <a:gd name="T21" fmla="*/ 181593 h 586"/>
              <a:gd name="T22" fmla="*/ 28864 w 616"/>
              <a:gd name="T23" fmla="*/ 192402 h 586"/>
              <a:gd name="T24" fmla="*/ 189057 w 616"/>
              <a:gd name="T25" fmla="*/ 192402 h 586"/>
              <a:gd name="T26" fmla="*/ 200241 w 616"/>
              <a:gd name="T27" fmla="*/ 181593 h 586"/>
              <a:gd name="T28" fmla="*/ 200241 w 616"/>
              <a:gd name="T29" fmla="*/ 29185 h 586"/>
              <a:gd name="T30" fmla="*/ 189057 w 616"/>
              <a:gd name="T31" fmla="*/ 18015 h 586"/>
              <a:gd name="T32" fmla="*/ 174625 w 616"/>
              <a:gd name="T33" fmla="*/ 18015 h 586"/>
              <a:gd name="T34" fmla="*/ 174625 w 616"/>
              <a:gd name="T35" fmla="*/ 0 h 586"/>
              <a:gd name="T36" fmla="*/ 189057 w 616"/>
              <a:gd name="T37" fmla="*/ 0 h 586"/>
              <a:gd name="T38" fmla="*/ 221889 w 616"/>
              <a:gd name="T39" fmla="*/ 29185 h 586"/>
              <a:gd name="T40" fmla="*/ 221889 w 616"/>
              <a:gd name="T41" fmla="*/ 181593 h 586"/>
              <a:gd name="T42" fmla="*/ 189057 w 616"/>
              <a:gd name="T43" fmla="*/ 210778 h 58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16" h="586">
                <a:moveTo>
                  <a:pt x="524" y="585"/>
                </a:moveTo>
                <a:lnTo>
                  <a:pt x="524" y="585"/>
                </a:lnTo>
                <a:cubicBezTo>
                  <a:pt x="80" y="585"/>
                  <a:pt x="80" y="585"/>
                  <a:pt x="80" y="585"/>
                </a:cubicBezTo>
                <a:cubicBezTo>
                  <a:pt x="40" y="585"/>
                  <a:pt x="0" y="544"/>
                  <a:pt x="0" y="504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40"/>
                  <a:pt x="40" y="0"/>
                  <a:pt x="80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80" y="50"/>
                  <a:pt x="80" y="50"/>
                  <a:pt x="80" y="50"/>
                </a:cubicBezTo>
                <a:cubicBezTo>
                  <a:pt x="60" y="50"/>
                  <a:pt x="50" y="71"/>
                  <a:pt x="50" y="81"/>
                </a:cubicBezTo>
                <a:cubicBezTo>
                  <a:pt x="50" y="504"/>
                  <a:pt x="50" y="504"/>
                  <a:pt x="50" y="504"/>
                </a:cubicBezTo>
                <a:cubicBezTo>
                  <a:pt x="50" y="514"/>
                  <a:pt x="60" y="534"/>
                  <a:pt x="80" y="534"/>
                </a:cubicBezTo>
                <a:cubicBezTo>
                  <a:pt x="524" y="534"/>
                  <a:pt x="524" y="534"/>
                  <a:pt x="524" y="534"/>
                </a:cubicBezTo>
                <a:cubicBezTo>
                  <a:pt x="545" y="534"/>
                  <a:pt x="555" y="514"/>
                  <a:pt x="555" y="504"/>
                </a:cubicBezTo>
                <a:cubicBezTo>
                  <a:pt x="555" y="81"/>
                  <a:pt x="555" y="81"/>
                  <a:pt x="555" y="81"/>
                </a:cubicBezTo>
                <a:cubicBezTo>
                  <a:pt x="555" y="71"/>
                  <a:pt x="545" y="50"/>
                  <a:pt x="524" y="50"/>
                </a:cubicBezTo>
                <a:cubicBezTo>
                  <a:pt x="484" y="50"/>
                  <a:pt x="484" y="50"/>
                  <a:pt x="484" y="50"/>
                </a:cubicBezTo>
                <a:cubicBezTo>
                  <a:pt x="484" y="0"/>
                  <a:pt x="484" y="0"/>
                  <a:pt x="484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75" y="0"/>
                  <a:pt x="615" y="40"/>
                  <a:pt x="615" y="81"/>
                </a:cubicBezTo>
                <a:cubicBezTo>
                  <a:pt x="615" y="504"/>
                  <a:pt x="615" y="504"/>
                  <a:pt x="615" y="504"/>
                </a:cubicBezTo>
                <a:cubicBezTo>
                  <a:pt x="615" y="544"/>
                  <a:pt x="575" y="585"/>
                  <a:pt x="524" y="5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11">
            <a:extLst>
              <a:ext uri="{FF2B5EF4-FFF2-40B4-BE49-F238E27FC236}">
                <a16:creationId xmlns:a16="http://schemas.microsoft.com/office/drawing/2014/main" id="{FCA40E47-28C2-A34D-ACF5-F8C0CE9CF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807" y="11203599"/>
            <a:ext cx="282487" cy="56497"/>
          </a:xfrm>
          <a:custGeom>
            <a:avLst/>
            <a:gdLst>
              <a:gd name="T0" fmla="*/ 94888 w 263"/>
              <a:gd name="T1" fmla="*/ 18676 h 51"/>
              <a:gd name="T2" fmla="*/ 0 w 263"/>
              <a:gd name="T3" fmla="*/ 18676 h 51"/>
              <a:gd name="T4" fmla="*/ 0 w 263"/>
              <a:gd name="T5" fmla="*/ 0 h 51"/>
              <a:gd name="T6" fmla="*/ 94888 w 263"/>
              <a:gd name="T7" fmla="*/ 0 h 51"/>
              <a:gd name="T8" fmla="*/ 94888 w 263"/>
              <a:gd name="T9" fmla="*/ 18676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3" h="51">
                <a:moveTo>
                  <a:pt x="262" y="50"/>
                </a:moveTo>
                <a:lnTo>
                  <a:pt x="0" y="50"/>
                </a:lnTo>
                <a:lnTo>
                  <a:pt x="0" y="0"/>
                </a:lnTo>
                <a:lnTo>
                  <a:pt x="262" y="0"/>
                </a:lnTo>
                <a:lnTo>
                  <a:pt x="262" y="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12">
            <a:extLst>
              <a:ext uri="{FF2B5EF4-FFF2-40B4-BE49-F238E27FC236}">
                <a16:creationId xmlns:a16="http://schemas.microsoft.com/office/drawing/2014/main" id="{F9807CE8-8850-4849-9B5B-BE6A757F6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2009" y="11203599"/>
            <a:ext cx="193032" cy="150660"/>
          </a:xfrm>
          <a:custGeom>
            <a:avLst/>
            <a:gdLst>
              <a:gd name="T0" fmla="*/ 14582 w 183"/>
              <a:gd name="T1" fmla="*/ 43287 h 142"/>
              <a:gd name="T2" fmla="*/ 14582 w 183"/>
              <a:gd name="T3" fmla="*/ 43287 h 142"/>
              <a:gd name="T4" fmla="*/ 0 w 183"/>
              <a:gd name="T5" fmla="*/ 32555 h 142"/>
              <a:gd name="T6" fmla="*/ 28809 w 183"/>
              <a:gd name="T7" fmla="*/ 3577 h 142"/>
              <a:gd name="T8" fmla="*/ 39479 w 183"/>
              <a:gd name="T9" fmla="*/ 0 h 142"/>
              <a:gd name="T10" fmla="*/ 46592 w 183"/>
              <a:gd name="T11" fmla="*/ 3577 h 142"/>
              <a:gd name="T12" fmla="*/ 61175 w 183"/>
              <a:gd name="T13" fmla="*/ 32555 h 142"/>
              <a:gd name="T14" fmla="*/ 57618 w 183"/>
              <a:gd name="T15" fmla="*/ 46865 h 142"/>
              <a:gd name="T16" fmla="*/ 57618 w 183"/>
              <a:gd name="T17" fmla="*/ 46865 h 142"/>
              <a:gd name="T18" fmla="*/ 43036 w 183"/>
              <a:gd name="T19" fmla="*/ 43287 h 142"/>
              <a:gd name="T20" fmla="*/ 35922 w 183"/>
              <a:gd name="T21" fmla="*/ 25400 h 142"/>
              <a:gd name="T22" fmla="*/ 14582 w 183"/>
              <a:gd name="T23" fmla="*/ 43287 h 142"/>
              <a:gd name="T24" fmla="*/ 43036 w 183"/>
              <a:gd name="T25" fmla="*/ 14310 h 142"/>
              <a:gd name="T26" fmla="*/ 43036 w 183"/>
              <a:gd name="T27" fmla="*/ 14310 h 14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83" h="142">
                <a:moveTo>
                  <a:pt x="41" y="121"/>
                </a:moveTo>
                <a:lnTo>
                  <a:pt x="41" y="121"/>
                </a:lnTo>
                <a:cubicBezTo>
                  <a:pt x="0" y="91"/>
                  <a:pt x="0" y="91"/>
                  <a:pt x="0" y="91"/>
                </a:cubicBezTo>
                <a:cubicBezTo>
                  <a:pt x="81" y="10"/>
                  <a:pt x="81" y="10"/>
                  <a:pt x="81" y="10"/>
                </a:cubicBezTo>
                <a:cubicBezTo>
                  <a:pt x="91" y="0"/>
                  <a:pt x="101" y="0"/>
                  <a:pt x="111" y="0"/>
                </a:cubicBezTo>
                <a:cubicBezTo>
                  <a:pt x="121" y="0"/>
                  <a:pt x="131" y="0"/>
                  <a:pt x="131" y="10"/>
                </a:cubicBezTo>
                <a:cubicBezTo>
                  <a:pt x="172" y="91"/>
                  <a:pt x="172" y="91"/>
                  <a:pt x="172" y="91"/>
                </a:cubicBezTo>
                <a:cubicBezTo>
                  <a:pt x="182" y="111"/>
                  <a:pt x="172" y="121"/>
                  <a:pt x="162" y="131"/>
                </a:cubicBezTo>
                <a:cubicBezTo>
                  <a:pt x="142" y="141"/>
                  <a:pt x="131" y="131"/>
                  <a:pt x="121" y="121"/>
                </a:cubicBezTo>
                <a:cubicBezTo>
                  <a:pt x="101" y="71"/>
                  <a:pt x="101" y="71"/>
                  <a:pt x="101" y="71"/>
                </a:cubicBezTo>
                <a:lnTo>
                  <a:pt x="41" y="121"/>
                </a:lnTo>
                <a:close/>
                <a:moveTo>
                  <a:pt x="121" y="40"/>
                </a:moveTo>
                <a:lnTo>
                  <a:pt x="121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13">
            <a:extLst>
              <a:ext uri="{FF2B5EF4-FFF2-40B4-BE49-F238E27FC236}">
                <a16:creationId xmlns:a16="http://schemas.microsoft.com/office/drawing/2014/main" id="{985FA43C-4008-AC4E-9369-24FF30855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679" y="11288345"/>
            <a:ext cx="258945" cy="174202"/>
          </a:xfrm>
          <a:custGeom>
            <a:avLst/>
            <a:gdLst>
              <a:gd name="T0" fmla="*/ 36290 w 243"/>
              <a:gd name="T1" fmla="*/ 58375 h 162"/>
              <a:gd name="T2" fmla="*/ 36290 w 243"/>
              <a:gd name="T3" fmla="*/ 58375 h 162"/>
              <a:gd name="T4" fmla="*/ 36290 w 243"/>
              <a:gd name="T5" fmla="*/ 58375 h 162"/>
              <a:gd name="T6" fmla="*/ 25152 w 243"/>
              <a:gd name="T7" fmla="*/ 54750 h 162"/>
              <a:gd name="T8" fmla="*/ 0 w 243"/>
              <a:gd name="T9" fmla="*/ 29369 h 162"/>
              <a:gd name="T10" fmla="*/ 25152 w 243"/>
              <a:gd name="T11" fmla="*/ 3626 h 162"/>
              <a:gd name="T12" fmla="*/ 39883 w 243"/>
              <a:gd name="T13" fmla="*/ 14503 h 162"/>
              <a:gd name="T14" fmla="*/ 29104 w 243"/>
              <a:gd name="T15" fmla="*/ 29369 h 162"/>
              <a:gd name="T16" fmla="*/ 36290 w 243"/>
              <a:gd name="T17" fmla="*/ 40246 h 162"/>
              <a:gd name="T18" fmla="*/ 68628 w 243"/>
              <a:gd name="T19" fmla="*/ 3626 h 162"/>
              <a:gd name="T20" fmla="*/ 83360 w 243"/>
              <a:gd name="T21" fmla="*/ 3626 h 162"/>
              <a:gd name="T22" fmla="*/ 83360 w 243"/>
              <a:gd name="T23" fmla="*/ 3626 h 162"/>
              <a:gd name="T24" fmla="*/ 83360 w 243"/>
              <a:gd name="T25" fmla="*/ 14503 h 162"/>
              <a:gd name="T26" fmla="*/ 50663 w 243"/>
              <a:gd name="T27" fmla="*/ 54750 h 162"/>
              <a:gd name="T28" fmla="*/ 36290 w 243"/>
              <a:gd name="T29" fmla="*/ 58375 h 16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3" h="162">
                <a:moveTo>
                  <a:pt x="101" y="161"/>
                </a:moveTo>
                <a:lnTo>
                  <a:pt x="101" y="161"/>
                </a:lnTo>
                <a:cubicBezTo>
                  <a:pt x="91" y="161"/>
                  <a:pt x="81" y="161"/>
                  <a:pt x="70" y="151"/>
                </a:cubicBezTo>
                <a:cubicBezTo>
                  <a:pt x="0" y="81"/>
                  <a:pt x="0" y="81"/>
                  <a:pt x="0" y="81"/>
                </a:cubicBezTo>
                <a:cubicBezTo>
                  <a:pt x="70" y="10"/>
                  <a:pt x="70" y="10"/>
                  <a:pt x="70" y="10"/>
                </a:cubicBezTo>
                <a:cubicBezTo>
                  <a:pt x="111" y="40"/>
                  <a:pt x="111" y="40"/>
                  <a:pt x="111" y="40"/>
                </a:cubicBezTo>
                <a:cubicBezTo>
                  <a:pt x="81" y="81"/>
                  <a:pt x="81" y="81"/>
                  <a:pt x="81" y="81"/>
                </a:cubicBezTo>
                <a:cubicBezTo>
                  <a:pt x="101" y="111"/>
                  <a:pt x="101" y="111"/>
                  <a:pt x="101" y="111"/>
                </a:cubicBezTo>
                <a:cubicBezTo>
                  <a:pt x="191" y="10"/>
                  <a:pt x="191" y="10"/>
                  <a:pt x="191" y="10"/>
                </a:cubicBezTo>
                <a:cubicBezTo>
                  <a:pt x="201" y="0"/>
                  <a:pt x="222" y="0"/>
                  <a:pt x="232" y="10"/>
                </a:cubicBezTo>
                <a:cubicBezTo>
                  <a:pt x="242" y="20"/>
                  <a:pt x="242" y="30"/>
                  <a:pt x="232" y="40"/>
                </a:cubicBezTo>
                <a:cubicBezTo>
                  <a:pt x="141" y="151"/>
                  <a:pt x="141" y="151"/>
                  <a:pt x="141" y="151"/>
                </a:cubicBezTo>
                <a:cubicBezTo>
                  <a:pt x="131" y="161"/>
                  <a:pt x="121" y="161"/>
                  <a:pt x="101" y="1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14">
            <a:extLst>
              <a:ext uri="{FF2B5EF4-FFF2-40B4-BE49-F238E27FC236}">
                <a16:creationId xmlns:a16="http://schemas.microsoft.com/office/drawing/2014/main" id="{7973FCFE-3868-084F-8934-765ED2D25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86" y="11203599"/>
            <a:ext cx="183615" cy="150660"/>
          </a:xfrm>
          <a:custGeom>
            <a:avLst/>
            <a:gdLst>
              <a:gd name="T0" fmla="*/ 47154 w 172"/>
              <a:gd name="T1" fmla="*/ 43287 h 142"/>
              <a:gd name="T2" fmla="*/ 47154 w 172"/>
              <a:gd name="T3" fmla="*/ 43287 h 142"/>
              <a:gd name="T4" fmla="*/ 61552 w 172"/>
              <a:gd name="T5" fmla="*/ 32555 h 142"/>
              <a:gd name="T6" fmla="*/ 32396 w 172"/>
              <a:gd name="T7" fmla="*/ 3577 h 142"/>
              <a:gd name="T8" fmla="*/ 21597 w 172"/>
              <a:gd name="T9" fmla="*/ 0 h 142"/>
              <a:gd name="T10" fmla="*/ 14398 w 172"/>
              <a:gd name="T11" fmla="*/ 3577 h 142"/>
              <a:gd name="T12" fmla="*/ 0 w 172"/>
              <a:gd name="T13" fmla="*/ 32555 h 142"/>
              <a:gd name="T14" fmla="*/ 7199 w 172"/>
              <a:gd name="T15" fmla="*/ 46865 h 142"/>
              <a:gd name="T16" fmla="*/ 7199 w 172"/>
              <a:gd name="T17" fmla="*/ 46865 h 142"/>
              <a:gd name="T18" fmla="*/ 17998 w 172"/>
              <a:gd name="T19" fmla="*/ 43287 h 142"/>
              <a:gd name="T20" fmla="*/ 28796 w 172"/>
              <a:gd name="T21" fmla="*/ 25400 h 142"/>
              <a:gd name="T22" fmla="*/ 47154 w 172"/>
              <a:gd name="T23" fmla="*/ 43287 h 142"/>
              <a:gd name="T24" fmla="*/ 17998 w 172"/>
              <a:gd name="T25" fmla="*/ 14310 h 142"/>
              <a:gd name="T26" fmla="*/ 17998 w 172"/>
              <a:gd name="T27" fmla="*/ 14310 h 14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72" h="142">
                <a:moveTo>
                  <a:pt x="131" y="121"/>
                </a:moveTo>
                <a:lnTo>
                  <a:pt x="131" y="121"/>
                </a:lnTo>
                <a:cubicBezTo>
                  <a:pt x="171" y="91"/>
                  <a:pt x="171" y="91"/>
                  <a:pt x="171" y="91"/>
                </a:cubicBezTo>
                <a:cubicBezTo>
                  <a:pt x="90" y="10"/>
                  <a:pt x="90" y="10"/>
                  <a:pt x="90" y="10"/>
                </a:cubicBezTo>
                <a:cubicBezTo>
                  <a:pt x="80" y="0"/>
                  <a:pt x="70" y="0"/>
                  <a:pt x="60" y="0"/>
                </a:cubicBezTo>
                <a:cubicBezTo>
                  <a:pt x="50" y="0"/>
                  <a:pt x="50" y="0"/>
                  <a:pt x="40" y="10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111"/>
                  <a:pt x="0" y="121"/>
                  <a:pt x="20" y="131"/>
                </a:cubicBezTo>
                <a:cubicBezTo>
                  <a:pt x="30" y="141"/>
                  <a:pt x="50" y="131"/>
                  <a:pt x="50" y="121"/>
                </a:cubicBezTo>
                <a:cubicBezTo>
                  <a:pt x="80" y="71"/>
                  <a:pt x="80" y="71"/>
                  <a:pt x="80" y="71"/>
                </a:cubicBezTo>
                <a:lnTo>
                  <a:pt x="131" y="121"/>
                </a:lnTo>
                <a:close/>
                <a:moveTo>
                  <a:pt x="50" y="40"/>
                </a:moveTo>
                <a:lnTo>
                  <a:pt x="50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15">
            <a:extLst>
              <a:ext uri="{FF2B5EF4-FFF2-40B4-BE49-F238E27FC236}">
                <a16:creationId xmlns:a16="http://schemas.microsoft.com/office/drawing/2014/main" id="{BEDD1BF9-8AE6-5149-8ABA-17A53EF96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86" y="11288345"/>
            <a:ext cx="258945" cy="174202"/>
          </a:xfrm>
          <a:custGeom>
            <a:avLst/>
            <a:gdLst>
              <a:gd name="T0" fmla="*/ 50663 w 243"/>
              <a:gd name="T1" fmla="*/ 58375 h 162"/>
              <a:gd name="T2" fmla="*/ 50663 w 243"/>
              <a:gd name="T3" fmla="*/ 58375 h 162"/>
              <a:gd name="T4" fmla="*/ 50663 w 243"/>
              <a:gd name="T5" fmla="*/ 58375 h 162"/>
              <a:gd name="T6" fmla="*/ 61442 w 243"/>
              <a:gd name="T7" fmla="*/ 54750 h 162"/>
              <a:gd name="T8" fmla="*/ 86953 w 243"/>
              <a:gd name="T9" fmla="*/ 29369 h 162"/>
              <a:gd name="T10" fmla="*/ 61442 w 243"/>
              <a:gd name="T11" fmla="*/ 3626 h 162"/>
              <a:gd name="T12" fmla="*/ 47069 w 243"/>
              <a:gd name="T13" fmla="*/ 14503 h 162"/>
              <a:gd name="T14" fmla="*/ 61442 w 243"/>
              <a:gd name="T15" fmla="*/ 29369 h 162"/>
              <a:gd name="T16" fmla="*/ 50663 w 243"/>
              <a:gd name="T17" fmla="*/ 40246 h 162"/>
              <a:gd name="T18" fmla="*/ 17965 w 243"/>
              <a:gd name="T19" fmla="*/ 3626 h 162"/>
              <a:gd name="T20" fmla="*/ 3593 w 243"/>
              <a:gd name="T21" fmla="*/ 3626 h 162"/>
              <a:gd name="T22" fmla="*/ 3593 w 243"/>
              <a:gd name="T23" fmla="*/ 3626 h 162"/>
              <a:gd name="T24" fmla="*/ 3593 w 243"/>
              <a:gd name="T25" fmla="*/ 14503 h 162"/>
              <a:gd name="T26" fmla="*/ 39524 w 243"/>
              <a:gd name="T27" fmla="*/ 54750 h 162"/>
              <a:gd name="T28" fmla="*/ 50663 w 243"/>
              <a:gd name="T29" fmla="*/ 58375 h 16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3" h="162">
                <a:moveTo>
                  <a:pt x="141" y="161"/>
                </a:moveTo>
                <a:lnTo>
                  <a:pt x="141" y="161"/>
                </a:lnTo>
                <a:cubicBezTo>
                  <a:pt x="151" y="161"/>
                  <a:pt x="171" y="161"/>
                  <a:pt x="171" y="151"/>
                </a:cubicBezTo>
                <a:cubicBezTo>
                  <a:pt x="242" y="81"/>
                  <a:pt x="242" y="81"/>
                  <a:pt x="242" y="81"/>
                </a:cubicBezTo>
                <a:cubicBezTo>
                  <a:pt x="171" y="10"/>
                  <a:pt x="171" y="10"/>
                  <a:pt x="171" y="10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71" y="81"/>
                  <a:pt x="171" y="81"/>
                  <a:pt x="171" y="81"/>
                </a:cubicBezTo>
                <a:cubicBezTo>
                  <a:pt x="141" y="111"/>
                  <a:pt x="141" y="111"/>
                  <a:pt x="141" y="111"/>
                </a:cubicBezTo>
                <a:cubicBezTo>
                  <a:pt x="50" y="10"/>
                  <a:pt x="50" y="10"/>
                  <a:pt x="50" y="10"/>
                </a:cubicBezTo>
                <a:cubicBezTo>
                  <a:pt x="40" y="0"/>
                  <a:pt x="20" y="0"/>
                  <a:pt x="10" y="10"/>
                </a:cubicBezTo>
                <a:cubicBezTo>
                  <a:pt x="0" y="20"/>
                  <a:pt x="0" y="30"/>
                  <a:pt x="10" y="40"/>
                </a:cubicBezTo>
                <a:cubicBezTo>
                  <a:pt x="110" y="151"/>
                  <a:pt x="110" y="151"/>
                  <a:pt x="110" y="151"/>
                </a:cubicBezTo>
                <a:cubicBezTo>
                  <a:pt x="121" y="161"/>
                  <a:pt x="131" y="161"/>
                  <a:pt x="141" y="1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16">
            <a:extLst>
              <a:ext uri="{FF2B5EF4-FFF2-40B4-BE49-F238E27FC236}">
                <a16:creationId xmlns:a16="http://schemas.microsoft.com/office/drawing/2014/main" id="{14BA825A-339F-9542-9CFC-77E1155FF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3797" y="11547294"/>
            <a:ext cx="141244" cy="42372"/>
          </a:xfrm>
          <a:custGeom>
            <a:avLst/>
            <a:gdLst>
              <a:gd name="T0" fmla="*/ 0 w 132"/>
              <a:gd name="T1" fmla="*/ 6969 h 41"/>
              <a:gd name="T2" fmla="*/ 0 w 132"/>
              <a:gd name="T3" fmla="*/ 6969 h 41"/>
              <a:gd name="T4" fmla="*/ 0 w 132"/>
              <a:gd name="T5" fmla="*/ 6969 h 41"/>
              <a:gd name="T6" fmla="*/ 7216 w 132"/>
              <a:gd name="T7" fmla="*/ 0 h 41"/>
              <a:gd name="T8" fmla="*/ 40048 w 132"/>
              <a:gd name="T9" fmla="*/ 0 h 41"/>
              <a:gd name="T10" fmla="*/ 47264 w 132"/>
              <a:gd name="T11" fmla="*/ 6969 h 41"/>
              <a:gd name="T12" fmla="*/ 47264 w 132"/>
              <a:gd name="T13" fmla="*/ 6969 h 41"/>
              <a:gd name="T14" fmla="*/ 40048 w 132"/>
              <a:gd name="T15" fmla="*/ 13939 h 41"/>
              <a:gd name="T16" fmla="*/ 7216 w 132"/>
              <a:gd name="T17" fmla="*/ 13939 h 41"/>
              <a:gd name="T18" fmla="*/ 0 w 132"/>
              <a:gd name="T19" fmla="*/ 6969 h 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2" h="41">
                <a:moveTo>
                  <a:pt x="0" y="20"/>
                </a:moveTo>
                <a:lnTo>
                  <a:pt x="0" y="20"/>
                </a:lnTo>
                <a:cubicBezTo>
                  <a:pt x="0" y="10"/>
                  <a:pt x="10" y="0"/>
                  <a:pt x="20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1" y="0"/>
                  <a:pt x="131" y="10"/>
                  <a:pt x="131" y="20"/>
                </a:cubicBezTo>
                <a:cubicBezTo>
                  <a:pt x="131" y="30"/>
                  <a:pt x="121" y="40"/>
                  <a:pt x="111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10" y="40"/>
                  <a:pt x="0" y="30"/>
                  <a:pt x="0" y="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17">
            <a:extLst>
              <a:ext uri="{FF2B5EF4-FFF2-40B4-BE49-F238E27FC236}">
                <a16:creationId xmlns:a16="http://schemas.microsoft.com/office/drawing/2014/main" id="{15CB331D-7071-054E-8883-7C81BEDB1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218" y="11556710"/>
            <a:ext cx="42375" cy="334275"/>
          </a:xfrm>
          <a:custGeom>
            <a:avLst/>
            <a:gdLst>
              <a:gd name="T0" fmla="*/ 13940 w 41"/>
              <a:gd name="T1" fmla="*/ 112353 h 314"/>
              <a:gd name="T2" fmla="*/ 13940 w 41"/>
              <a:gd name="T3" fmla="*/ 112353 h 314"/>
              <a:gd name="T4" fmla="*/ 0 w 41"/>
              <a:gd name="T5" fmla="*/ 112353 h 314"/>
              <a:gd name="T6" fmla="*/ 0 w 41"/>
              <a:gd name="T7" fmla="*/ 7179 h 314"/>
              <a:gd name="T8" fmla="*/ 6970 w 41"/>
              <a:gd name="T9" fmla="*/ 0 h 314"/>
              <a:gd name="T10" fmla="*/ 6970 w 41"/>
              <a:gd name="T11" fmla="*/ 0 h 314"/>
              <a:gd name="T12" fmla="*/ 13940 w 41"/>
              <a:gd name="T13" fmla="*/ 7179 h 314"/>
              <a:gd name="T14" fmla="*/ 13940 w 41"/>
              <a:gd name="T15" fmla="*/ 112353 h 3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1" h="314">
                <a:moveTo>
                  <a:pt x="40" y="313"/>
                </a:moveTo>
                <a:lnTo>
                  <a:pt x="40" y="313"/>
                </a:lnTo>
                <a:cubicBezTo>
                  <a:pt x="0" y="313"/>
                  <a:pt x="0" y="313"/>
                  <a:pt x="0" y="313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0" y="0"/>
                  <a:pt x="20" y="0"/>
                </a:cubicBezTo>
                <a:cubicBezTo>
                  <a:pt x="30" y="0"/>
                  <a:pt x="40" y="10"/>
                  <a:pt x="40" y="20"/>
                </a:cubicBezTo>
                <a:lnTo>
                  <a:pt x="40" y="31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18">
            <a:extLst>
              <a:ext uri="{FF2B5EF4-FFF2-40B4-BE49-F238E27FC236}">
                <a16:creationId xmlns:a16="http://schemas.microsoft.com/office/drawing/2014/main" id="{A2B18C7B-8EB0-444E-92E0-7648D28A5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304" y="8119779"/>
            <a:ext cx="235406" cy="258945"/>
          </a:xfrm>
          <a:custGeom>
            <a:avLst/>
            <a:gdLst>
              <a:gd name="T0" fmla="*/ 3575 w 222"/>
              <a:gd name="T1" fmla="*/ 86953 h 243"/>
              <a:gd name="T2" fmla="*/ 3575 w 222"/>
              <a:gd name="T3" fmla="*/ 86953 h 243"/>
              <a:gd name="T4" fmla="*/ 3575 w 222"/>
              <a:gd name="T5" fmla="*/ 86953 h 243"/>
              <a:gd name="T6" fmla="*/ 3575 w 222"/>
              <a:gd name="T7" fmla="*/ 76173 h 243"/>
              <a:gd name="T8" fmla="*/ 64716 w 222"/>
              <a:gd name="T9" fmla="*/ 3593 h 243"/>
              <a:gd name="T10" fmla="*/ 75442 w 222"/>
              <a:gd name="T11" fmla="*/ 3593 h 243"/>
              <a:gd name="T12" fmla="*/ 75442 w 222"/>
              <a:gd name="T13" fmla="*/ 3593 h 243"/>
              <a:gd name="T14" fmla="*/ 75442 w 222"/>
              <a:gd name="T15" fmla="*/ 14372 h 243"/>
              <a:gd name="T16" fmla="*/ 14302 w 222"/>
              <a:gd name="T17" fmla="*/ 83360 h 243"/>
              <a:gd name="T18" fmla="*/ 3575 w 222"/>
              <a:gd name="T19" fmla="*/ 86953 h 2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2" h="243">
                <a:moveTo>
                  <a:pt x="10" y="242"/>
                </a:moveTo>
                <a:lnTo>
                  <a:pt x="10" y="242"/>
                </a:lnTo>
                <a:cubicBezTo>
                  <a:pt x="0" y="232"/>
                  <a:pt x="0" y="222"/>
                  <a:pt x="10" y="212"/>
                </a:cubicBezTo>
                <a:cubicBezTo>
                  <a:pt x="181" y="10"/>
                  <a:pt x="181" y="10"/>
                  <a:pt x="181" y="10"/>
                </a:cubicBezTo>
                <a:cubicBezTo>
                  <a:pt x="191" y="0"/>
                  <a:pt x="201" y="0"/>
                  <a:pt x="211" y="10"/>
                </a:cubicBezTo>
                <a:cubicBezTo>
                  <a:pt x="221" y="10"/>
                  <a:pt x="221" y="30"/>
                  <a:pt x="211" y="40"/>
                </a:cubicBezTo>
                <a:cubicBezTo>
                  <a:pt x="40" y="232"/>
                  <a:pt x="40" y="232"/>
                  <a:pt x="40" y="232"/>
                </a:cubicBezTo>
                <a:cubicBezTo>
                  <a:pt x="30" y="242"/>
                  <a:pt x="20" y="242"/>
                  <a:pt x="10" y="2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19">
            <a:extLst>
              <a:ext uri="{FF2B5EF4-FFF2-40B4-BE49-F238E27FC236}">
                <a16:creationId xmlns:a16="http://schemas.microsoft.com/office/drawing/2014/main" id="{3C2DE0DD-8772-E84C-863E-217C243F8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425" y="8261023"/>
            <a:ext cx="141244" cy="150660"/>
          </a:xfrm>
          <a:custGeom>
            <a:avLst/>
            <a:gdLst>
              <a:gd name="T0" fmla="*/ 21648 w 132"/>
              <a:gd name="T1" fmla="*/ 50445 h 143"/>
              <a:gd name="T2" fmla="*/ 21648 w 132"/>
              <a:gd name="T3" fmla="*/ 50445 h 143"/>
              <a:gd name="T4" fmla="*/ 0 w 132"/>
              <a:gd name="T5" fmla="*/ 25222 h 143"/>
              <a:gd name="T6" fmla="*/ 21648 w 132"/>
              <a:gd name="T7" fmla="*/ 0 h 143"/>
              <a:gd name="T8" fmla="*/ 47264 w 132"/>
              <a:gd name="T9" fmla="*/ 25222 h 143"/>
              <a:gd name="T10" fmla="*/ 21648 w 132"/>
              <a:gd name="T11" fmla="*/ 50445 h 143"/>
              <a:gd name="T12" fmla="*/ 21648 w 132"/>
              <a:gd name="T13" fmla="*/ 14210 h 143"/>
              <a:gd name="T14" fmla="*/ 21648 w 132"/>
              <a:gd name="T15" fmla="*/ 14210 h 143"/>
              <a:gd name="T16" fmla="*/ 14432 w 132"/>
              <a:gd name="T17" fmla="*/ 25222 h 143"/>
              <a:gd name="T18" fmla="*/ 21648 w 132"/>
              <a:gd name="T19" fmla="*/ 35880 h 143"/>
              <a:gd name="T20" fmla="*/ 32472 w 132"/>
              <a:gd name="T21" fmla="*/ 25222 h 143"/>
              <a:gd name="T22" fmla="*/ 21648 w 132"/>
              <a:gd name="T23" fmla="*/ 14210 h 14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2" h="143">
                <a:moveTo>
                  <a:pt x="60" y="142"/>
                </a:moveTo>
                <a:lnTo>
                  <a:pt x="60" y="142"/>
                </a:lnTo>
                <a:cubicBezTo>
                  <a:pt x="20" y="142"/>
                  <a:pt x="0" y="111"/>
                  <a:pt x="0" y="71"/>
                </a:cubicBezTo>
                <a:cubicBezTo>
                  <a:pt x="0" y="30"/>
                  <a:pt x="20" y="0"/>
                  <a:pt x="60" y="0"/>
                </a:cubicBezTo>
                <a:cubicBezTo>
                  <a:pt x="100" y="0"/>
                  <a:pt x="131" y="30"/>
                  <a:pt x="131" y="71"/>
                </a:cubicBezTo>
                <a:cubicBezTo>
                  <a:pt x="131" y="111"/>
                  <a:pt x="100" y="142"/>
                  <a:pt x="60" y="142"/>
                </a:cubicBezTo>
                <a:close/>
                <a:moveTo>
                  <a:pt x="60" y="40"/>
                </a:moveTo>
                <a:lnTo>
                  <a:pt x="60" y="40"/>
                </a:lnTo>
                <a:cubicBezTo>
                  <a:pt x="50" y="40"/>
                  <a:pt x="40" y="61"/>
                  <a:pt x="40" y="71"/>
                </a:cubicBezTo>
                <a:cubicBezTo>
                  <a:pt x="40" y="81"/>
                  <a:pt x="50" y="101"/>
                  <a:pt x="60" y="101"/>
                </a:cubicBezTo>
                <a:cubicBezTo>
                  <a:pt x="80" y="101"/>
                  <a:pt x="90" y="81"/>
                  <a:pt x="90" y="71"/>
                </a:cubicBezTo>
                <a:cubicBezTo>
                  <a:pt x="90" y="61"/>
                  <a:pt x="80" y="40"/>
                  <a:pt x="60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20">
            <a:extLst>
              <a:ext uri="{FF2B5EF4-FFF2-40B4-BE49-F238E27FC236}">
                <a16:creationId xmlns:a16="http://schemas.microsoft.com/office/drawing/2014/main" id="{CBAA8ED3-2570-0E4C-A5BE-00B947CD0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933" y="8100946"/>
            <a:ext cx="141244" cy="141244"/>
          </a:xfrm>
          <a:custGeom>
            <a:avLst/>
            <a:gdLst>
              <a:gd name="T0" fmla="*/ 25616 w 132"/>
              <a:gd name="T1" fmla="*/ 47264 h 132"/>
              <a:gd name="T2" fmla="*/ 25616 w 132"/>
              <a:gd name="T3" fmla="*/ 47264 h 132"/>
              <a:gd name="T4" fmla="*/ 0 w 132"/>
              <a:gd name="T5" fmla="*/ 21648 h 132"/>
              <a:gd name="T6" fmla="*/ 25616 w 132"/>
              <a:gd name="T7" fmla="*/ 0 h 132"/>
              <a:gd name="T8" fmla="*/ 47264 w 132"/>
              <a:gd name="T9" fmla="*/ 21648 h 132"/>
              <a:gd name="T10" fmla="*/ 25616 w 132"/>
              <a:gd name="T11" fmla="*/ 47264 h 132"/>
              <a:gd name="T12" fmla="*/ 25616 w 132"/>
              <a:gd name="T13" fmla="*/ 14432 h 132"/>
              <a:gd name="T14" fmla="*/ 25616 w 132"/>
              <a:gd name="T15" fmla="*/ 14432 h 132"/>
              <a:gd name="T16" fmla="*/ 14793 w 132"/>
              <a:gd name="T17" fmla="*/ 21648 h 132"/>
              <a:gd name="T18" fmla="*/ 25616 w 132"/>
              <a:gd name="T19" fmla="*/ 32832 h 132"/>
              <a:gd name="T20" fmla="*/ 32832 w 132"/>
              <a:gd name="T21" fmla="*/ 21648 h 132"/>
              <a:gd name="T22" fmla="*/ 25616 w 132"/>
              <a:gd name="T23" fmla="*/ 14432 h 1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2" h="132">
                <a:moveTo>
                  <a:pt x="71" y="131"/>
                </a:moveTo>
                <a:lnTo>
                  <a:pt x="71" y="131"/>
                </a:lnTo>
                <a:cubicBezTo>
                  <a:pt x="30" y="131"/>
                  <a:pt x="0" y="101"/>
                  <a:pt x="0" y="60"/>
                </a:cubicBezTo>
                <a:cubicBezTo>
                  <a:pt x="0" y="30"/>
                  <a:pt x="30" y="0"/>
                  <a:pt x="71" y="0"/>
                </a:cubicBezTo>
                <a:cubicBezTo>
                  <a:pt x="101" y="0"/>
                  <a:pt x="131" y="30"/>
                  <a:pt x="131" y="60"/>
                </a:cubicBezTo>
                <a:cubicBezTo>
                  <a:pt x="131" y="101"/>
                  <a:pt x="101" y="131"/>
                  <a:pt x="71" y="131"/>
                </a:cubicBezTo>
                <a:close/>
                <a:moveTo>
                  <a:pt x="71" y="40"/>
                </a:moveTo>
                <a:lnTo>
                  <a:pt x="71" y="40"/>
                </a:lnTo>
                <a:cubicBezTo>
                  <a:pt x="51" y="40"/>
                  <a:pt x="41" y="50"/>
                  <a:pt x="41" y="60"/>
                </a:cubicBezTo>
                <a:cubicBezTo>
                  <a:pt x="41" y="81"/>
                  <a:pt x="51" y="91"/>
                  <a:pt x="71" y="91"/>
                </a:cubicBezTo>
                <a:cubicBezTo>
                  <a:pt x="81" y="91"/>
                  <a:pt x="91" y="81"/>
                  <a:pt x="91" y="60"/>
                </a:cubicBezTo>
                <a:cubicBezTo>
                  <a:pt x="91" y="50"/>
                  <a:pt x="81" y="40"/>
                  <a:pt x="71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21">
            <a:extLst>
              <a:ext uri="{FF2B5EF4-FFF2-40B4-BE49-F238E27FC236}">
                <a16:creationId xmlns:a16="http://schemas.microsoft.com/office/drawing/2014/main" id="{E8671647-CE16-184C-BF34-4899231B8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060" y="8058572"/>
            <a:ext cx="32958" cy="42375"/>
          </a:xfrm>
          <a:custGeom>
            <a:avLst/>
            <a:gdLst>
              <a:gd name="T0" fmla="*/ 10766 w 32"/>
              <a:gd name="T1" fmla="*/ 13940 h 41"/>
              <a:gd name="T2" fmla="*/ 0 w 32"/>
              <a:gd name="T3" fmla="*/ 13940 h 41"/>
              <a:gd name="T4" fmla="*/ 0 w 32"/>
              <a:gd name="T5" fmla="*/ 0 h 41"/>
              <a:gd name="T6" fmla="*/ 10766 w 32"/>
              <a:gd name="T7" fmla="*/ 0 h 41"/>
              <a:gd name="T8" fmla="*/ 10766 w 32"/>
              <a:gd name="T9" fmla="*/ 13940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" h="41">
                <a:moveTo>
                  <a:pt x="31" y="40"/>
                </a:moveTo>
                <a:lnTo>
                  <a:pt x="0" y="40"/>
                </a:lnTo>
                <a:lnTo>
                  <a:pt x="0" y="0"/>
                </a:lnTo>
                <a:lnTo>
                  <a:pt x="31" y="0"/>
                </a:lnTo>
                <a:lnTo>
                  <a:pt x="31" y="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22">
            <a:extLst>
              <a:ext uri="{FF2B5EF4-FFF2-40B4-BE49-F238E27FC236}">
                <a16:creationId xmlns:a16="http://schemas.microsoft.com/office/drawing/2014/main" id="{4B7F5421-A320-1246-B1DB-78DE51E7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060" y="8143318"/>
            <a:ext cx="32958" cy="89456"/>
          </a:xfrm>
          <a:custGeom>
            <a:avLst/>
            <a:gdLst>
              <a:gd name="T0" fmla="*/ 10766 w 32"/>
              <a:gd name="T1" fmla="*/ 29795 h 82"/>
              <a:gd name="T2" fmla="*/ 0 w 32"/>
              <a:gd name="T3" fmla="*/ 29795 h 82"/>
              <a:gd name="T4" fmla="*/ 0 w 32"/>
              <a:gd name="T5" fmla="*/ 0 h 82"/>
              <a:gd name="T6" fmla="*/ 10766 w 32"/>
              <a:gd name="T7" fmla="*/ 0 h 82"/>
              <a:gd name="T8" fmla="*/ 10766 w 32"/>
              <a:gd name="T9" fmla="*/ 29795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" h="82">
                <a:moveTo>
                  <a:pt x="31" y="81"/>
                </a:moveTo>
                <a:lnTo>
                  <a:pt x="0" y="81"/>
                </a:lnTo>
                <a:lnTo>
                  <a:pt x="0" y="0"/>
                </a:lnTo>
                <a:lnTo>
                  <a:pt x="31" y="0"/>
                </a:lnTo>
                <a:lnTo>
                  <a:pt x="31" y="8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23">
            <a:extLst>
              <a:ext uri="{FF2B5EF4-FFF2-40B4-BE49-F238E27FC236}">
                <a16:creationId xmlns:a16="http://schemas.microsoft.com/office/drawing/2014/main" id="{BC423C45-27BF-FB4E-904C-D639B56C6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060" y="8270439"/>
            <a:ext cx="32958" cy="89453"/>
          </a:xfrm>
          <a:custGeom>
            <a:avLst/>
            <a:gdLst>
              <a:gd name="T0" fmla="*/ 10766 w 32"/>
              <a:gd name="T1" fmla="*/ 29794 h 82"/>
              <a:gd name="T2" fmla="*/ 0 w 32"/>
              <a:gd name="T3" fmla="*/ 29794 h 82"/>
              <a:gd name="T4" fmla="*/ 0 w 32"/>
              <a:gd name="T5" fmla="*/ 0 h 82"/>
              <a:gd name="T6" fmla="*/ 10766 w 32"/>
              <a:gd name="T7" fmla="*/ 0 h 82"/>
              <a:gd name="T8" fmla="*/ 10766 w 32"/>
              <a:gd name="T9" fmla="*/ 29794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" h="82">
                <a:moveTo>
                  <a:pt x="31" y="81"/>
                </a:moveTo>
                <a:lnTo>
                  <a:pt x="0" y="81"/>
                </a:lnTo>
                <a:lnTo>
                  <a:pt x="0" y="0"/>
                </a:lnTo>
                <a:lnTo>
                  <a:pt x="31" y="0"/>
                </a:lnTo>
                <a:lnTo>
                  <a:pt x="31" y="8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24">
            <a:extLst>
              <a:ext uri="{FF2B5EF4-FFF2-40B4-BE49-F238E27FC236}">
                <a16:creationId xmlns:a16="http://schemas.microsoft.com/office/drawing/2014/main" id="{744EA2B0-951A-BC43-AF9A-93E9C52BF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060" y="8392850"/>
            <a:ext cx="32958" cy="65914"/>
          </a:xfrm>
          <a:custGeom>
            <a:avLst/>
            <a:gdLst>
              <a:gd name="T0" fmla="*/ 10766 w 32"/>
              <a:gd name="T1" fmla="*/ 21861 h 61"/>
              <a:gd name="T2" fmla="*/ 0 w 32"/>
              <a:gd name="T3" fmla="*/ 21861 h 61"/>
              <a:gd name="T4" fmla="*/ 0 w 32"/>
              <a:gd name="T5" fmla="*/ 0 h 61"/>
              <a:gd name="T6" fmla="*/ 10766 w 32"/>
              <a:gd name="T7" fmla="*/ 0 h 61"/>
              <a:gd name="T8" fmla="*/ 10766 w 32"/>
              <a:gd name="T9" fmla="*/ 21861 h 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" h="61">
                <a:moveTo>
                  <a:pt x="31" y="60"/>
                </a:moveTo>
                <a:lnTo>
                  <a:pt x="0" y="60"/>
                </a:lnTo>
                <a:lnTo>
                  <a:pt x="0" y="0"/>
                </a:lnTo>
                <a:lnTo>
                  <a:pt x="31" y="0"/>
                </a:lnTo>
                <a:lnTo>
                  <a:pt x="31" y="6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25">
            <a:extLst>
              <a:ext uri="{FF2B5EF4-FFF2-40B4-BE49-F238E27FC236}">
                <a16:creationId xmlns:a16="http://schemas.microsoft.com/office/drawing/2014/main" id="{E9138BA2-E3F1-2143-A2F9-B518D5915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0613" y="7983242"/>
            <a:ext cx="725051" cy="541436"/>
          </a:xfrm>
          <a:custGeom>
            <a:avLst/>
            <a:gdLst>
              <a:gd name="T0" fmla="*/ 214864 w 677"/>
              <a:gd name="T1" fmla="*/ 182202 h 506"/>
              <a:gd name="T2" fmla="*/ 214864 w 677"/>
              <a:gd name="T3" fmla="*/ 182202 h 506"/>
              <a:gd name="T4" fmla="*/ 10833 w 677"/>
              <a:gd name="T5" fmla="*/ 182202 h 506"/>
              <a:gd name="T6" fmla="*/ 0 w 677"/>
              <a:gd name="T7" fmla="*/ 171018 h 506"/>
              <a:gd name="T8" fmla="*/ 0 w 677"/>
              <a:gd name="T9" fmla="*/ 130969 h 506"/>
              <a:gd name="T10" fmla="*/ 7222 w 677"/>
              <a:gd name="T11" fmla="*/ 120145 h 506"/>
              <a:gd name="T12" fmla="*/ 36473 w 677"/>
              <a:gd name="T13" fmla="*/ 90921 h 506"/>
              <a:gd name="T14" fmla="*/ 7222 w 677"/>
              <a:gd name="T15" fmla="*/ 61696 h 506"/>
              <a:gd name="T16" fmla="*/ 0 w 677"/>
              <a:gd name="T17" fmla="*/ 50872 h 506"/>
              <a:gd name="T18" fmla="*/ 0 w 677"/>
              <a:gd name="T19" fmla="*/ 10824 h 506"/>
              <a:gd name="T20" fmla="*/ 10833 w 677"/>
              <a:gd name="T21" fmla="*/ 0 h 506"/>
              <a:gd name="T22" fmla="*/ 214864 w 677"/>
              <a:gd name="T23" fmla="*/ 0 h 506"/>
              <a:gd name="T24" fmla="*/ 244114 w 677"/>
              <a:gd name="T25" fmla="*/ 29225 h 506"/>
              <a:gd name="T26" fmla="*/ 244114 w 677"/>
              <a:gd name="T27" fmla="*/ 152978 h 506"/>
              <a:gd name="T28" fmla="*/ 214864 w 677"/>
              <a:gd name="T29" fmla="*/ 182202 h 506"/>
              <a:gd name="T30" fmla="*/ 18056 w 677"/>
              <a:gd name="T31" fmla="*/ 160194 h 506"/>
              <a:gd name="T32" fmla="*/ 18056 w 677"/>
              <a:gd name="T33" fmla="*/ 160194 h 506"/>
              <a:gd name="T34" fmla="*/ 214864 w 677"/>
              <a:gd name="T35" fmla="*/ 160194 h 506"/>
              <a:gd name="T36" fmla="*/ 222086 w 677"/>
              <a:gd name="T37" fmla="*/ 152978 h 506"/>
              <a:gd name="T38" fmla="*/ 222086 w 677"/>
              <a:gd name="T39" fmla="*/ 29225 h 506"/>
              <a:gd name="T40" fmla="*/ 214864 w 677"/>
              <a:gd name="T41" fmla="*/ 22009 h 506"/>
              <a:gd name="T42" fmla="*/ 18056 w 677"/>
              <a:gd name="T43" fmla="*/ 22009 h 506"/>
              <a:gd name="T44" fmla="*/ 18056 w 677"/>
              <a:gd name="T45" fmla="*/ 43656 h 506"/>
              <a:gd name="T46" fmla="*/ 54528 w 677"/>
              <a:gd name="T47" fmla="*/ 90921 h 506"/>
              <a:gd name="T48" fmla="*/ 18056 w 677"/>
              <a:gd name="T49" fmla="*/ 138546 h 506"/>
              <a:gd name="T50" fmla="*/ 18056 w 677"/>
              <a:gd name="T51" fmla="*/ 160194 h 50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77" h="506">
                <a:moveTo>
                  <a:pt x="595" y="505"/>
                </a:moveTo>
                <a:lnTo>
                  <a:pt x="595" y="505"/>
                </a:lnTo>
                <a:cubicBezTo>
                  <a:pt x="30" y="505"/>
                  <a:pt x="30" y="505"/>
                  <a:pt x="30" y="505"/>
                </a:cubicBezTo>
                <a:cubicBezTo>
                  <a:pt x="10" y="505"/>
                  <a:pt x="0" y="484"/>
                  <a:pt x="0" y="474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43"/>
                  <a:pt x="10" y="333"/>
                  <a:pt x="20" y="333"/>
                </a:cubicBezTo>
                <a:cubicBezTo>
                  <a:pt x="70" y="333"/>
                  <a:pt x="101" y="292"/>
                  <a:pt x="101" y="252"/>
                </a:cubicBezTo>
                <a:cubicBezTo>
                  <a:pt x="101" y="212"/>
                  <a:pt x="70" y="171"/>
                  <a:pt x="20" y="171"/>
                </a:cubicBezTo>
                <a:cubicBezTo>
                  <a:pt x="10" y="171"/>
                  <a:pt x="0" y="151"/>
                  <a:pt x="0" y="14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0"/>
                  <a:pt x="10" y="0"/>
                  <a:pt x="30" y="0"/>
                </a:cubicBezTo>
                <a:cubicBezTo>
                  <a:pt x="595" y="0"/>
                  <a:pt x="595" y="0"/>
                  <a:pt x="595" y="0"/>
                </a:cubicBezTo>
                <a:cubicBezTo>
                  <a:pt x="635" y="0"/>
                  <a:pt x="676" y="40"/>
                  <a:pt x="676" y="81"/>
                </a:cubicBezTo>
                <a:cubicBezTo>
                  <a:pt x="676" y="424"/>
                  <a:pt x="676" y="424"/>
                  <a:pt x="676" y="424"/>
                </a:cubicBezTo>
                <a:cubicBezTo>
                  <a:pt x="676" y="464"/>
                  <a:pt x="635" y="505"/>
                  <a:pt x="595" y="505"/>
                </a:cubicBezTo>
                <a:close/>
                <a:moveTo>
                  <a:pt x="50" y="444"/>
                </a:moveTo>
                <a:lnTo>
                  <a:pt x="50" y="444"/>
                </a:lnTo>
                <a:cubicBezTo>
                  <a:pt x="595" y="444"/>
                  <a:pt x="595" y="444"/>
                  <a:pt x="595" y="444"/>
                </a:cubicBezTo>
                <a:cubicBezTo>
                  <a:pt x="605" y="444"/>
                  <a:pt x="615" y="434"/>
                  <a:pt x="615" y="424"/>
                </a:cubicBezTo>
                <a:cubicBezTo>
                  <a:pt x="615" y="81"/>
                  <a:pt x="615" y="81"/>
                  <a:pt x="615" y="81"/>
                </a:cubicBezTo>
                <a:cubicBezTo>
                  <a:pt x="615" y="71"/>
                  <a:pt x="605" y="61"/>
                  <a:pt x="595" y="61"/>
                </a:cubicBezTo>
                <a:cubicBezTo>
                  <a:pt x="50" y="61"/>
                  <a:pt x="50" y="61"/>
                  <a:pt x="50" y="61"/>
                </a:cubicBezTo>
                <a:cubicBezTo>
                  <a:pt x="50" y="121"/>
                  <a:pt x="50" y="121"/>
                  <a:pt x="50" y="121"/>
                </a:cubicBezTo>
                <a:cubicBezTo>
                  <a:pt x="111" y="141"/>
                  <a:pt x="151" y="192"/>
                  <a:pt x="151" y="252"/>
                </a:cubicBezTo>
                <a:cubicBezTo>
                  <a:pt x="151" y="313"/>
                  <a:pt x="111" y="363"/>
                  <a:pt x="50" y="384"/>
                </a:cubicBezTo>
                <a:lnTo>
                  <a:pt x="50" y="4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26">
            <a:extLst>
              <a:ext uri="{FF2B5EF4-FFF2-40B4-BE49-F238E27FC236}">
                <a16:creationId xmlns:a16="http://schemas.microsoft.com/office/drawing/2014/main" id="{9B8B6093-46AC-F04B-8174-AC63BE075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7620" y="6509600"/>
            <a:ext cx="475519" cy="56497"/>
          </a:xfrm>
          <a:custGeom>
            <a:avLst/>
            <a:gdLst>
              <a:gd name="T0" fmla="*/ 159976 w 444"/>
              <a:gd name="T1" fmla="*/ 18684 h 52"/>
              <a:gd name="T2" fmla="*/ 0 w 444"/>
              <a:gd name="T3" fmla="*/ 18684 h 52"/>
              <a:gd name="T4" fmla="*/ 0 w 444"/>
              <a:gd name="T5" fmla="*/ 0 h 52"/>
              <a:gd name="T6" fmla="*/ 159976 w 444"/>
              <a:gd name="T7" fmla="*/ 0 h 52"/>
              <a:gd name="T8" fmla="*/ 159976 w 444"/>
              <a:gd name="T9" fmla="*/ 18684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4" h="52">
                <a:moveTo>
                  <a:pt x="443" y="51"/>
                </a:moveTo>
                <a:lnTo>
                  <a:pt x="0" y="51"/>
                </a:lnTo>
                <a:lnTo>
                  <a:pt x="0" y="0"/>
                </a:lnTo>
                <a:lnTo>
                  <a:pt x="443" y="0"/>
                </a:lnTo>
                <a:lnTo>
                  <a:pt x="443" y="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27">
            <a:extLst>
              <a:ext uri="{FF2B5EF4-FFF2-40B4-BE49-F238E27FC236}">
                <a16:creationId xmlns:a16="http://schemas.microsoft.com/office/drawing/2014/main" id="{BBC772E6-BDDD-EB49-8063-7F4CE77E0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8748" y="5892834"/>
            <a:ext cx="668554" cy="668554"/>
          </a:xfrm>
          <a:custGeom>
            <a:avLst/>
            <a:gdLst>
              <a:gd name="T0" fmla="*/ 192295 w 626"/>
              <a:gd name="T1" fmla="*/ 225065 h 627"/>
              <a:gd name="T2" fmla="*/ 192295 w 626"/>
              <a:gd name="T3" fmla="*/ 225065 h 627"/>
              <a:gd name="T4" fmla="*/ 192295 w 626"/>
              <a:gd name="T5" fmla="*/ 206729 h 627"/>
              <a:gd name="T6" fmla="*/ 203099 w 626"/>
              <a:gd name="T7" fmla="*/ 195944 h 627"/>
              <a:gd name="T8" fmla="*/ 203099 w 626"/>
              <a:gd name="T9" fmla="*/ 177967 h 627"/>
              <a:gd name="T10" fmla="*/ 72381 w 626"/>
              <a:gd name="T11" fmla="*/ 177967 h 627"/>
              <a:gd name="T12" fmla="*/ 72381 w 626"/>
              <a:gd name="T13" fmla="*/ 188753 h 627"/>
              <a:gd name="T14" fmla="*/ 36370 w 626"/>
              <a:gd name="T15" fmla="*/ 225065 h 627"/>
              <a:gd name="T16" fmla="*/ 0 w 626"/>
              <a:gd name="T17" fmla="*/ 188753 h 627"/>
              <a:gd name="T18" fmla="*/ 0 w 626"/>
              <a:gd name="T19" fmla="*/ 18336 h 627"/>
              <a:gd name="T20" fmla="*/ 18365 w 626"/>
              <a:gd name="T21" fmla="*/ 0 h 627"/>
              <a:gd name="T22" fmla="*/ 173930 w 626"/>
              <a:gd name="T23" fmla="*/ 0 h 627"/>
              <a:gd name="T24" fmla="*/ 188694 w 626"/>
              <a:gd name="T25" fmla="*/ 18336 h 627"/>
              <a:gd name="T26" fmla="*/ 188694 w 626"/>
              <a:gd name="T27" fmla="*/ 156036 h 627"/>
              <a:gd name="T28" fmla="*/ 213902 w 626"/>
              <a:gd name="T29" fmla="*/ 156036 h 627"/>
              <a:gd name="T30" fmla="*/ 225065 w 626"/>
              <a:gd name="T31" fmla="*/ 166822 h 627"/>
              <a:gd name="T32" fmla="*/ 225065 w 626"/>
              <a:gd name="T33" fmla="*/ 195944 h 627"/>
              <a:gd name="T34" fmla="*/ 192295 w 626"/>
              <a:gd name="T35" fmla="*/ 225065 h 627"/>
              <a:gd name="T36" fmla="*/ 21966 w 626"/>
              <a:gd name="T37" fmla="*/ 21931 h 627"/>
              <a:gd name="T38" fmla="*/ 21966 w 626"/>
              <a:gd name="T39" fmla="*/ 21931 h 627"/>
              <a:gd name="T40" fmla="*/ 21966 w 626"/>
              <a:gd name="T41" fmla="*/ 188753 h 627"/>
              <a:gd name="T42" fmla="*/ 36370 w 626"/>
              <a:gd name="T43" fmla="*/ 206729 h 627"/>
              <a:gd name="T44" fmla="*/ 54736 w 626"/>
              <a:gd name="T45" fmla="*/ 188753 h 627"/>
              <a:gd name="T46" fmla="*/ 54736 w 626"/>
              <a:gd name="T47" fmla="*/ 166822 h 627"/>
              <a:gd name="T48" fmla="*/ 61938 w 626"/>
              <a:gd name="T49" fmla="*/ 156036 h 627"/>
              <a:gd name="T50" fmla="*/ 170329 w 626"/>
              <a:gd name="T51" fmla="*/ 156036 h 627"/>
              <a:gd name="T52" fmla="*/ 170329 w 626"/>
              <a:gd name="T53" fmla="*/ 21931 h 627"/>
              <a:gd name="T54" fmla="*/ 21966 w 626"/>
              <a:gd name="T55" fmla="*/ 21931 h 62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26" h="627">
                <a:moveTo>
                  <a:pt x="534" y="626"/>
                </a:moveTo>
                <a:lnTo>
                  <a:pt x="534" y="626"/>
                </a:lnTo>
                <a:cubicBezTo>
                  <a:pt x="534" y="575"/>
                  <a:pt x="534" y="575"/>
                  <a:pt x="534" y="575"/>
                </a:cubicBezTo>
                <a:cubicBezTo>
                  <a:pt x="554" y="575"/>
                  <a:pt x="564" y="555"/>
                  <a:pt x="564" y="545"/>
                </a:cubicBezTo>
                <a:cubicBezTo>
                  <a:pt x="564" y="495"/>
                  <a:pt x="564" y="495"/>
                  <a:pt x="564" y="495"/>
                </a:cubicBezTo>
                <a:cubicBezTo>
                  <a:pt x="201" y="495"/>
                  <a:pt x="201" y="495"/>
                  <a:pt x="201" y="495"/>
                </a:cubicBezTo>
                <a:cubicBezTo>
                  <a:pt x="201" y="525"/>
                  <a:pt x="201" y="525"/>
                  <a:pt x="201" y="525"/>
                </a:cubicBezTo>
                <a:cubicBezTo>
                  <a:pt x="201" y="585"/>
                  <a:pt x="152" y="626"/>
                  <a:pt x="101" y="626"/>
                </a:cubicBezTo>
                <a:cubicBezTo>
                  <a:pt x="51" y="626"/>
                  <a:pt x="0" y="585"/>
                  <a:pt x="0" y="525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0"/>
                  <a:pt x="20" y="0"/>
                  <a:pt x="51" y="0"/>
                </a:cubicBezTo>
                <a:cubicBezTo>
                  <a:pt x="483" y="0"/>
                  <a:pt x="483" y="0"/>
                  <a:pt x="483" y="0"/>
                </a:cubicBezTo>
                <a:cubicBezTo>
                  <a:pt x="503" y="0"/>
                  <a:pt x="524" y="20"/>
                  <a:pt x="524" y="51"/>
                </a:cubicBezTo>
                <a:cubicBezTo>
                  <a:pt x="524" y="434"/>
                  <a:pt x="524" y="434"/>
                  <a:pt x="524" y="434"/>
                </a:cubicBezTo>
                <a:cubicBezTo>
                  <a:pt x="594" y="434"/>
                  <a:pt x="594" y="434"/>
                  <a:pt x="594" y="434"/>
                </a:cubicBezTo>
                <a:cubicBezTo>
                  <a:pt x="605" y="434"/>
                  <a:pt x="625" y="454"/>
                  <a:pt x="625" y="464"/>
                </a:cubicBezTo>
                <a:cubicBezTo>
                  <a:pt x="625" y="545"/>
                  <a:pt x="625" y="545"/>
                  <a:pt x="625" y="545"/>
                </a:cubicBezTo>
                <a:cubicBezTo>
                  <a:pt x="625" y="585"/>
                  <a:pt x="584" y="626"/>
                  <a:pt x="534" y="626"/>
                </a:cubicBezTo>
                <a:close/>
                <a:moveTo>
                  <a:pt x="61" y="61"/>
                </a:moveTo>
                <a:lnTo>
                  <a:pt x="61" y="61"/>
                </a:lnTo>
                <a:cubicBezTo>
                  <a:pt x="61" y="525"/>
                  <a:pt x="61" y="525"/>
                  <a:pt x="61" y="525"/>
                </a:cubicBezTo>
                <a:cubicBezTo>
                  <a:pt x="61" y="555"/>
                  <a:pt x="81" y="575"/>
                  <a:pt x="101" y="575"/>
                </a:cubicBezTo>
                <a:cubicBezTo>
                  <a:pt x="131" y="575"/>
                  <a:pt x="152" y="555"/>
                  <a:pt x="152" y="525"/>
                </a:cubicBezTo>
                <a:cubicBezTo>
                  <a:pt x="152" y="464"/>
                  <a:pt x="152" y="464"/>
                  <a:pt x="152" y="464"/>
                </a:cubicBezTo>
                <a:cubicBezTo>
                  <a:pt x="152" y="454"/>
                  <a:pt x="162" y="434"/>
                  <a:pt x="172" y="434"/>
                </a:cubicBezTo>
                <a:cubicBezTo>
                  <a:pt x="473" y="434"/>
                  <a:pt x="473" y="434"/>
                  <a:pt x="473" y="434"/>
                </a:cubicBezTo>
                <a:cubicBezTo>
                  <a:pt x="473" y="61"/>
                  <a:pt x="473" y="61"/>
                  <a:pt x="473" y="61"/>
                </a:cubicBezTo>
                <a:lnTo>
                  <a:pt x="61" y="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28">
            <a:extLst>
              <a:ext uri="{FF2B5EF4-FFF2-40B4-BE49-F238E27FC236}">
                <a16:creationId xmlns:a16="http://schemas.microsoft.com/office/drawing/2014/main" id="{2D698D80-5CF6-E04C-86AA-A8EB33EEA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9992" y="6052911"/>
            <a:ext cx="282487" cy="47081"/>
          </a:xfrm>
          <a:custGeom>
            <a:avLst/>
            <a:gdLst>
              <a:gd name="T0" fmla="*/ 87282 w 263"/>
              <a:gd name="T1" fmla="*/ 15497 h 42"/>
              <a:gd name="T2" fmla="*/ 87282 w 263"/>
              <a:gd name="T3" fmla="*/ 15497 h 42"/>
              <a:gd name="T4" fmla="*/ 7606 w 263"/>
              <a:gd name="T5" fmla="*/ 15497 h 42"/>
              <a:gd name="T6" fmla="*/ 0 w 263"/>
              <a:gd name="T7" fmla="*/ 7938 h 42"/>
              <a:gd name="T8" fmla="*/ 0 w 263"/>
              <a:gd name="T9" fmla="*/ 7938 h 42"/>
              <a:gd name="T10" fmla="*/ 7606 w 263"/>
              <a:gd name="T11" fmla="*/ 0 h 42"/>
              <a:gd name="T12" fmla="*/ 87282 w 263"/>
              <a:gd name="T13" fmla="*/ 0 h 42"/>
              <a:gd name="T14" fmla="*/ 94888 w 263"/>
              <a:gd name="T15" fmla="*/ 7938 h 42"/>
              <a:gd name="T16" fmla="*/ 94888 w 263"/>
              <a:gd name="T17" fmla="*/ 7938 h 42"/>
              <a:gd name="T18" fmla="*/ 87282 w 263"/>
              <a:gd name="T19" fmla="*/ 15497 h 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3" h="42">
                <a:moveTo>
                  <a:pt x="241" y="41"/>
                </a:moveTo>
                <a:lnTo>
                  <a:pt x="241" y="41"/>
                </a:lnTo>
                <a:cubicBezTo>
                  <a:pt x="21" y="41"/>
                  <a:pt x="21" y="41"/>
                  <a:pt x="21" y="41"/>
                </a:cubicBezTo>
                <a:cubicBezTo>
                  <a:pt x="10" y="41"/>
                  <a:pt x="0" y="41"/>
                  <a:pt x="0" y="21"/>
                </a:cubicBezTo>
                <a:cubicBezTo>
                  <a:pt x="0" y="11"/>
                  <a:pt x="10" y="0"/>
                  <a:pt x="21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51" y="0"/>
                  <a:pt x="262" y="11"/>
                  <a:pt x="262" y="21"/>
                </a:cubicBezTo>
                <a:cubicBezTo>
                  <a:pt x="262" y="41"/>
                  <a:pt x="251" y="41"/>
                  <a:pt x="241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29">
            <a:extLst>
              <a:ext uri="{FF2B5EF4-FFF2-40B4-BE49-F238E27FC236}">
                <a16:creationId xmlns:a16="http://schemas.microsoft.com/office/drawing/2014/main" id="{882E5760-1421-FD45-AB24-FB5906108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9992" y="6151783"/>
            <a:ext cx="282487" cy="47081"/>
          </a:xfrm>
          <a:custGeom>
            <a:avLst/>
            <a:gdLst>
              <a:gd name="T0" fmla="*/ 87282 w 263"/>
              <a:gd name="T1" fmla="*/ 15497 h 42"/>
              <a:gd name="T2" fmla="*/ 87282 w 263"/>
              <a:gd name="T3" fmla="*/ 15497 h 42"/>
              <a:gd name="T4" fmla="*/ 7606 w 263"/>
              <a:gd name="T5" fmla="*/ 15497 h 42"/>
              <a:gd name="T6" fmla="*/ 0 w 263"/>
              <a:gd name="T7" fmla="*/ 7560 h 42"/>
              <a:gd name="T8" fmla="*/ 0 w 263"/>
              <a:gd name="T9" fmla="*/ 7560 h 42"/>
              <a:gd name="T10" fmla="*/ 7606 w 263"/>
              <a:gd name="T11" fmla="*/ 0 h 42"/>
              <a:gd name="T12" fmla="*/ 87282 w 263"/>
              <a:gd name="T13" fmla="*/ 0 h 42"/>
              <a:gd name="T14" fmla="*/ 94888 w 263"/>
              <a:gd name="T15" fmla="*/ 7560 h 42"/>
              <a:gd name="T16" fmla="*/ 94888 w 263"/>
              <a:gd name="T17" fmla="*/ 7560 h 42"/>
              <a:gd name="T18" fmla="*/ 87282 w 263"/>
              <a:gd name="T19" fmla="*/ 15497 h 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3" h="42">
                <a:moveTo>
                  <a:pt x="241" y="41"/>
                </a:moveTo>
                <a:lnTo>
                  <a:pt x="241" y="41"/>
                </a:lnTo>
                <a:cubicBezTo>
                  <a:pt x="21" y="41"/>
                  <a:pt x="21" y="41"/>
                  <a:pt x="21" y="41"/>
                </a:cubicBezTo>
                <a:cubicBezTo>
                  <a:pt x="10" y="41"/>
                  <a:pt x="0" y="30"/>
                  <a:pt x="0" y="20"/>
                </a:cubicBezTo>
                <a:cubicBezTo>
                  <a:pt x="0" y="10"/>
                  <a:pt x="10" y="0"/>
                  <a:pt x="21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51" y="0"/>
                  <a:pt x="262" y="10"/>
                  <a:pt x="262" y="20"/>
                </a:cubicBezTo>
                <a:cubicBezTo>
                  <a:pt x="262" y="30"/>
                  <a:pt x="251" y="41"/>
                  <a:pt x="241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30">
            <a:extLst>
              <a:ext uri="{FF2B5EF4-FFF2-40B4-BE49-F238E27FC236}">
                <a16:creationId xmlns:a16="http://schemas.microsoft.com/office/drawing/2014/main" id="{722C090A-DE3A-FF4C-897A-66867D5FF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9992" y="6236529"/>
            <a:ext cx="174202" cy="42372"/>
          </a:xfrm>
          <a:custGeom>
            <a:avLst/>
            <a:gdLst>
              <a:gd name="T0" fmla="*/ 51124 w 162"/>
              <a:gd name="T1" fmla="*/ 13939 h 41"/>
              <a:gd name="T2" fmla="*/ 51124 w 162"/>
              <a:gd name="T3" fmla="*/ 13939 h 41"/>
              <a:gd name="T4" fmla="*/ 7614 w 162"/>
              <a:gd name="T5" fmla="*/ 13939 h 41"/>
              <a:gd name="T6" fmla="*/ 0 w 162"/>
              <a:gd name="T7" fmla="*/ 6969 h 41"/>
              <a:gd name="T8" fmla="*/ 0 w 162"/>
              <a:gd name="T9" fmla="*/ 6969 h 41"/>
              <a:gd name="T10" fmla="*/ 7614 w 162"/>
              <a:gd name="T11" fmla="*/ 0 h 41"/>
              <a:gd name="T12" fmla="*/ 51124 w 162"/>
              <a:gd name="T13" fmla="*/ 0 h 41"/>
              <a:gd name="T14" fmla="*/ 58375 w 162"/>
              <a:gd name="T15" fmla="*/ 6969 h 41"/>
              <a:gd name="T16" fmla="*/ 58375 w 162"/>
              <a:gd name="T17" fmla="*/ 6969 h 41"/>
              <a:gd name="T18" fmla="*/ 51124 w 162"/>
              <a:gd name="T19" fmla="*/ 13939 h 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2" h="41">
                <a:moveTo>
                  <a:pt x="141" y="40"/>
                </a:moveTo>
                <a:lnTo>
                  <a:pt x="141" y="40"/>
                </a:lnTo>
                <a:cubicBezTo>
                  <a:pt x="21" y="40"/>
                  <a:pt x="21" y="40"/>
                  <a:pt x="21" y="40"/>
                </a:cubicBezTo>
                <a:cubicBezTo>
                  <a:pt x="10" y="40"/>
                  <a:pt x="0" y="30"/>
                  <a:pt x="0" y="20"/>
                </a:cubicBezTo>
                <a:cubicBezTo>
                  <a:pt x="0" y="10"/>
                  <a:pt x="10" y="0"/>
                  <a:pt x="2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61" y="0"/>
                  <a:pt x="161" y="10"/>
                  <a:pt x="161" y="20"/>
                </a:cubicBezTo>
                <a:cubicBezTo>
                  <a:pt x="161" y="30"/>
                  <a:pt x="161" y="40"/>
                  <a:pt x="141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31">
            <a:extLst>
              <a:ext uri="{FF2B5EF4-FFF2-40B4-BE49-F238E27FC236}">
                <a16:creationId xmlns:a16="http://schemas.microsoft.com/office/drawing/2014/main" id="{50B3C4B3-AE57-5B4F-8401-5D9D2BED8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7483" y="9932405"/>
            <a:ext cx="183618" cy="193035"/>
          </a:xfrm>
          <a:custGeom>
            <a:avLst/>
            <a:gdLst>
              <a:gd name="T0" fmla="*/ 61553 w 172"/>
              <a:gd name="T1" fmla="*/ 64730 h 182"/>
              <a:gd name="T2" fmla="*/ 61553 w 172"/>
              <a:gd name="T3" fmla="*/ 64730 h 182"/>
              <a:gd name="T4" fmla="*/ 29157 w 172"/>
              <a:gd name="T5" fmla="*/ 64730 h 182"/>
              <a:gd name="T6" fmla="*/ 0 w 172"/>
              <a:gd name="T7" fmla="*/ 36120 h 182"/>
              <a:gd name="T8" fmla="*/ 0 w 172"/>
              <a:gd name="T9" fmla="*/ 32544 h 182"/>
              <a:gd name="T10" fmla="*/ 32756 w 172"/>
              <a:gd name="T11" fmla="*/ 0 h 182"/>
              <a:gd name="T12" fmla="*/ 61553 w 172"/>
              <a:gd name="T13" fmla="*/ 28610 h 182"/>
              <a:gd name="T14" fmla="*/ 61553 w 172"/>
              <a:gd name="T15" fmla="*/ 64730 h 182"/>
              <a:gd name="T16" fmla="*/ 32756 w 172"/>
              <a:gd name="T17" fmla="*/ 17881 h 182"/>
              <a:gd name="T18" fmla="*/ 32756 w 172"/>
              <a:gd name="T19" fmla="*/ 17881 h 182"/>
              <a:gd name="T20" fmla="*/ 17998 w 172"/>
              <a:gd name="T21" fmla="*/ 32544 h 182"/>
              <a:gd name="T22" fmla="*/ 17998 w 172"/>
              <a:gd name="T23" fmla="*/ 36120 h 182"/>
              <a:gd name="T24" fmla="*/ 29157 w 172"/>
              <a:gd name="T25" fmla="*/ 46849 h 182"/>
              <a:gd name="T26" fmla="*/ 43555 w 172"/>
              <a:gd name="T27" fmla="*/ 46849 h 182"/>
              <a:gd name="T28" fmla="*/ 43555 w 172"/>
              <a:gd name="T29" fmla="*/ 28610 h 182"/>
              <a:gd name="T30" fmla="*/ 32756 w 172"/>
              <a:gd name="T31" fmla="*/ 17881 h 18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2" h="182">
                <a:moveTo>
                  <a:pt x="171" y="181"/>
                </a:moveTo>
                <a:lnTo>
                  <a:pt x="171" y="181"/>
                </a:lnTo>
                <a:cubicBezTo>
                  <a:pt x="81" y="181"/>
                  <a:pt x="81" y="181"/>
                  <a:pt x="81" y="181"/>
                </a:cubicBezTo>
                <a:cubicBezTo>
                  <a:pt x="40" y="181"/>
                  <a:pt x="0" y="141"/>
                  <a:pt x="0" y="101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0"/>
                  <a:pt x="40" y="0"/>
                  <a:pt x="91" y="0"/>
                </a:cubicBezTo>
                <a:cubicBezTo>
                  <a:pt x="131" y="0"/>
                  <a:pt x="171" y="40"/>
                  <a:pt x="171" y="80"/>
                </a:cubicBezTo>
                <a:lnTo>
                  <a:pt x="171" y="181"/>
                </a:lnTo>
                <a:close/>
                <a:moveTo>
                  <a:pt x="91" y="50"/>
                </a:moveTo>
                <a:lnTo>
                  <a:pt x="91" y="50"/>
                </a:lnTo>
                <a:cubicBezTo>
                  <a:pt x="71" y="50"/>
                  <a:pt x="50" y="70"/>
                  <a:pt x="50" y="91"/>
                </a:cubicBezTo>
                <a:cubicBezTo>
                  <a:pt x="50" y="101"/>
                  <a:pt x="50" y="101"/>
                  <a:pt x="50" y="101"/>
                </a:cubicBezTo>
                <a:cubicBezTo>
                  <a:pt x="50" y="111"/>
                  <a:pt x="71" y="131"/>
                  <a:pt x="81" y="131"/>
                </a:cubicBezTo>
                <a:cubicBezTo>
                  <a:pt x="121" y="131"/>
                  <a:pt x="121" y="131"/>
                  <a:pt x="121" y="131"/>
                </a:cubicBezTo>
                <a:cubicBezTo>
                  <a:pt x="121" y="80"/>
                  <a:pt x="121" y="80"/>
                  <a:pt x="121" y="80"/>
                </a:cubicBezTo>
                <a:cubicBezTo>
                  <a:pt x="121" y="70"/>
                  <a:pt x="101" y="50"/>
                  <a:pt x="91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32">
            <a:extLst>
              <a:ext uri="{FF2B5EF4-FFF2-40B4-BE49-F238E27FC236}">
                <a16:creationId xmlns:a16="http://schemas.microsoft.com/office/drawing/2014/main" id="{E656EBAB-33F7-DA43-8E1B-559BA7CA9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6975" y="9932405"/>
            <a:ext cx="183618" cy="193035"/>
          </a:xfrm>
          <a:custGeom>
            <a:avLst/>
            <a:gdLst>
              <a:gd name="T0" fmla="*/ 32567 w 173"/>
              <a:gd name="T1" fmla="*/ 64730 h 182"/>
              <a:gd name="T2" fmla="*/ 32567 w 173"/>
              <a:gd name="T3" fmla="*/ 64730 h 182"/>
              <a:gd name="T4" fmla="*/ 0 w 173"/>
              <a:gd name="T5" fmla="*/ 64730 h 182"/>
              <a:gd name="T6" fmla="*/ 0 w 173"/>
              <a:gd name="T7" fmla="*/ 28610 h 182"/>
              <a:gd name="T8" fmla="*/ 28988 w 173"/>
              <a:gd name="T9" fmla="*/ 0 h 182"/>
              <a:gd name="T10" fmla="*/ 61555 w 173"/>
              <a:gd name="T11" fmla="*/ 32544 h 182"/>
              <a:gd name="T12" fmla="*/ 61555 w 173"/>
              <a:gd name="T13" fmla="*/ 36120 h 182"/>
              <a:gd name="T14" fmla="*/ 32567 w 173"/>
              <a:gd name="T15" fmla="*/ 64730 h 182"/>
              <a:gd name="T16" fmla="*/ 18252 w 173"/>
              <a:gd name="T17" fmla="*/ 46849 h 182"/>
              <a:gd name="T18" fmla="*/ 18252 w 173"/>
              <a:gd name="T19" fmla="*/ 46849 h 182"/>
              <a:gd name="T20" fmla="*/ 32567 w 173"/>
              <a:gd name="T21" fmla="*/ 46849 h 182"/>
              <a:gd name="T22" fmla="*/ 39725 w 173"/>
              <a:gd name="T23" fmla="*/ 36120 h 182"/>
              <a:gd name="T24" fmla="*/ 39725 w 173"/>
              <a:gd name="T25" fmla="*/ 32544 h 182"/>
              <a:gd name="T26" fmla="*/ 28988 w 173"/>
              <a:gd name="T27" fmla="*/ 17881 h 182"/>
              <a:gd name="T28" fmla="*/ 18252 w 173"/>
              <a:gd name="T29" fmla="*/ 28610 h 182"/>
              <a:gd name="T30" fmla="*/ 18252 w 173"/>
              <a:gd name="T31" fmla="*/ 46849 h 18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" h="182">
                <a:moveTo>
                  <a:pt x="91" y="181"/>
                </a:moveTo>
                <a:lnTo>
                  <a:pt x="91" y="181"/>
                </a:lnTo>
                <a:cubicBezTo>
                  <a:pt x="0" y="181"/>
                  <a:pt x="0" y="181"/>
                  <a:pt x="0" y="181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40"/>
                  <a:pt x="41" y="0"/>
                  <a:pt x="81" y="0"/>
                </a:cubicBezTo>
                <a:cubicBezTo>
                  <a:pt x="131" y="0"/>
                  <a:pt x="172" y="40"/>
                  <a:pt x="172" y="91"/>
                </a:cubicBezTo>
                <a:cubicBezTo>
                  <a:pt x="172" y="101"/>
                  <a:pt x="172" y="101"/>
                  <a:pt x="172" y="101"/>
                </a:cubicBezTo>
                <a:cubicBezTo>
                  <a:pt x="172" y="141"/>
                  <a:pt x="131" y="181"/>
                  <a:pt x="91" y="181"/>
                </a:cubicBezTo>
                <a:close/>
                <a:moveTo>
                  <a:pt x="51" y="131"/>
                </a:moveTo>
                <a:lnTo>
                  <a:pt x="51" y="131"/>
                </a:lnTo>
                <a:cubicBezTo>
                  <a:pt x="91" y="131"/>
                  <a:pt x="91" y="131"/>
                  <a:pt x="91" y="131"/>
                </a:cubicBezTo>
                <a:cubicBezTo>
                  <a:pt x="101" y="131"/>
                  <a:pt x="111" y="111"/>
                  <a:pt x="111" y="101"/>
                </a:cubicBezTo>
                <a:cubicBezTo>
                  <a:pt x="111" y="91"/>
                  <a:pt x="111" y="91"/>
                  <a:pt x="111" y="91"/>
                </a:cubicBezTo>
                <a:cubicBezTo>
                  <a:pt x="111" y="70"/>
                  <a:pt x="101" y="50"/>
                  <a:pt x="81" y="50"/>
                </a:cubicBezTo>
                <a:cubicBezTo>
                  <a:pt x="71" y="50"/>
                  <a:pt x="51" y="70"/>
                  <a:pt x="51" y="80"/>
                </a:cubicBezTo>
                <a:lnTo>
                  <a:pt x="51" y="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33">
            <a:extLst>
              <a:ext uri="{FF2B5EF4-FFF2-40B4-BE49-F238E27FC236}">
                <a16:creationId xmlns:a16="http://schemas.microsoft.com/office/drawing/2014/main" id="{9F310C8A-8A84-BF49-8FE1-E8B34EF00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8726" y="10299639"/>
            <a:ext cx="56497" cy="268365"/>
          </a:xfrm>
          <a:custGeom>
            <a:avLst/>
            <a:gdLst>
              <a:gd name="T0" fmla="*/ 18676 w 51"/>
              <a:gd name="T1" fmla="*/ 90130 h 253"/>
              <a:gd name="T2" fmla="*/ 18676 w 51"/>
              <a:gd name="T3" fmla="*/ 90130 h 253"/>
              <a:gd name="T4" fmla="*/ 0 w 51"/>
              <a:gd name="T5" fmla="*/ 90130 h 253"/>
              <a:gd name="T6" fmla="*/ 0 w 51"/>
              <a:gd name="T7" fmla="*/ 10730 h 253"/>
              <a:gd name="T8" fmla="*/ 11206 w 51"/>
              <a:gd name="T9" fmla="*/ 0 h 253"/>
              <a:gd name="T10" fmla="*/ 11206 w 51"/>
              <a:gd name="T11" fmla="*/ 0 h 253"/>
              <a:gd name="T12" fmla="*/ 18676 w 51"/>
              <a:gd name="T13" fmla="*/ 10730 h 253"/>
              <a:gd name="T14" fmla="*/ 18676 w 51"/>
              <a:gd name="T15" fmla="*/ 90130 h 2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1" h="253">
                <a:moveTo>
                  <a:pt x="50" y="252"/>
                </a:moveTo>
                <a:lnTo>
                  <a:pt x="50" y="252"/>
                </a:lnTo>
                <a:cubicBezTo>
                  <a:pt x="0" y="252"/>
                  <a:pt x="0" y="252"/>
                  <a:pt x="0" y="252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0"/>
                  <a:pt x="10" y="0"/>
                  <a:pt x="30" y="0"/>
                </a:cubicBezTo>
                <a:cubicBezTo>
                  <a:pt x="40" y="0"/>
                  <a:pt x="50" y="20"/>
                  <a:pt x="50" y="30"/>
                </a:cubicBezTo>
                <a:lnTo>
                  <a:pt x="50" y="2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34">
            <a:extLst>
              <a:ext uri="{FF2B5EF4-FFF2-40B4-BE49-F238E27FC236}">
                <a16:creationId xmlns:a16="http://schemas.microsoft.com/office/drawing/2014/main" id="{DC8F4295-985E-2249-8188-FC170F7E6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8726" y="10092482"/>
            <a:ext cx="65914" cy="150660"/>
          </a:xfrm>
          <a:custGeom>
            <a:avLst/>
            <a:gdLst>
              <a:gd name="T0" fmla="*/ 21867 w 62"/>
              <a:gd name="T1" fmla="*/ 50442 h 142"/>
              <a:gd name="T2" fmla="*/ 0 w 62"/>
              <a:gd name="T3" fmla="*/ 50442 h 142"/>
              <a:gd name="T4" fmla="*/ 0 w 62"/>
              <a:gd name="T5" fmla="*/ 0 h 142"/>
              <a:gd name="T6" fmla="*/ 21867 w 62"/>
              <a:gd name="T7" fmla="*/ 0 h 142"/>
              <a:gd name="T8" fmla="*/ 21867 w 62"/>
              <a:gd name="T9" fmla="*/ 50442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" h="142">
                <a:moveTo>
                  <a:pt x="61" y="141"/>
                </a:moveTo>
                <a:lnTo>
                  <a:pt x="0" y="141"/>
                </a:lnTo>
                <a:lnTo>
                  <a:pt x="0" y="0"/>
                </a:lnTo>
                <a:lnTo>
                  <a:pt x="61" y="0"/>
                </a:lnTo>
                <a:lnTo>
                  <a:pt x="61" y="1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35">
            <a:extLst>
              <a:ext uri="{FF2B5EF4-FFF2-40B4-BE49-F238E27FC236}">
                <a16:creationId xmlns:a16="http://schemas.microsoft.com/office/drawing/2014/main" id="{9B2D4410-E8D5-8D4A-9DD3-A30E0AD94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9781" y="10219603"/>
            <a:ext cx="593224" cy="376650"/>
          </a:xfrm>
          <a:custGeom>
            <a:avLst/>
            <a:gdLst>
              <a:gd name="T0" fmla="*/ 17988 w 556"/>
              <a:gd name="T1" fmla="*/ 0 h 354"/>
              <a:gd name="T2" fmla="*/ 17988 w 556"/>
              <a:gd name="T3" fmla="*/ 0 h 354"/>
              <a:gd name="T4" fmla="*/ 17988 w 556"/>
              <a:gd name="T5" fmla="*/ 17938 h 354"/>
              <a:gd name="T6" fmla="*/ 181318 w 556"/>
              <a:gd name="T7" fmla="*/ 17938 h 354"/>
              <a:gd name="T8" fmla="*/ 181318 w 556"/>
              <a:gd name="T9" fmla="*/ 108703 h 354"/>
              <a:gd name="T10" fmla="*/ 181318 w 556"/>
              <a:gd name="T11" fmla="*/ 108703 h 354"/>
              <a:gd name="T12" fmla="*/ 17988 w 556"/>
              <a:gd name="T13" fmla="*/ 108703 h 354"/>
              <a:gd name="T14" fmla="*/ 17988 w 556"/>
              <a:gd name="T15" fmla="*/ 32647 h 354"/>
              <a:gd name="T16" fmla="*/ 7195 w 556"/>
              <a:gd name="T17" fmla="*/ 25472 h 354"/>
              <a:gd name="T18" fmla="*/ 7195 w 556"/>
              <a:gd name="T19" fmla="*/ 25472 h 354"/>
              <a:gd name="T20" fmla="*/ 0 w 556"/>
              <a:gd name="T21" fmla="*/ 32647 h 354"/>
              <a:gd name="T22" fmla="*/ 0 w 556"/>
              <a:gd name="T23" fmla="*/ 108703 h 354"/>
              <a:gd name="T24" fmla="*/ 17988 w 556"/>
              <a:gd name="T25" fmla="*/ 126641 h 354"/>
              <a:gd name="T26" fmla="*/ 181318 w 556"/>
              <a:gd name="T27" fmla="*/ 126641 h 354"/>
              <a:gd name="T28" fmla="*/ 199665 w 556"/>
              <a:gd name="T29" fmla="*/ 108703 h 354"/>
              <a:gd name="T30" fmla="*/ 199665 w 556"/>
              <a:gd name="T31" fmla="*/ 0 h 354"/>
              <a:gd name="T32" fmla="*/ 17988 w 556"/>
              <a:gd name="T33" fmla="*/ 0 h 35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6" h="354">
                <a:moveTo>
                  <a:pt x="50" y="0"/>
                </a:moveTo>
                <a:lnTo>
                  <a:pt x="50" y="0"/>
                </a:lnTo>
                <a:cubicBezTo>
                  <a:pt x="50" y="50"/>
                  <a:pt x="50" y="50"/>
                  <a:pt x="50" y="50"/>
                </a:cubicBezTo>
                <a:cubicBezTo>
                  <a:pt x="504" y="50"/>
                  <a:pt x="504" y="50"/>
                  <a:pt x="504" y="50"/>
                </a:cubicBezTo>
                <a:cubicBezTo>
                  <a:pt x="504" y="303"/>
                  <a:pt x="504" y="303"/>
                  <a:pt x="504" y="303"/>
                </a:cubicBezTo>
                <a:cubicBezTo>
                  <a:pt x="50" y="303"/>
                  <a:pt x="50" y="303"/>
                  <a:pt x="50" y="303"/>
                </a:cubicBezTo>
                <a:cubicBezTo>
                  <a:pt x="50" y="91"/>
                  <a:pt x="50" y="91"/>
                  <a:pt x="50" y="91"/>
                </a:cubicBezTo>
                <a:cubicBezTo>
                  <a:pt x="50" y="81"/>
                  <a:pt x="40" y="71"/>
                  <a:pt x="20" y="71"/>
                </a:cubicBezTo>
                <a:cubicBezTo>
                  <a:pt x="10" y="71"/>
                  <a:pt x="0" y="81"/>
                  <a:pt x="0" y="91"/>
                </a:cubicBezTo>
                <a:cubicBezTo>
                  <a:pt x="0" y="303"/>
                  <a:pt x="0" y="303"/>
                  <a:pt x="0" y="303"/>
                </a:cubicBezTo>
                <a:cubicBezTo>
                  <a:pt x="0" y="333"/>
                  <a:pt x="20" y="353"/>
                  <a:pt x="50" y="353"/>
                </a:cubicBezTo>
                <a:cubicBezTo>
                  <a:pt x="504" y="353"/>
                  <a:pt x="504" y="353"/>
                  <a:pt x="504" y="353"/>
                </a:cubicBezTo>
                <a:cubicBezTo>
                  <a:pt x="534" y="353"/>
                  <a:pt x="555" y="333"/>
                  <a:pt x="555" y="303"/>
                </a:cubicBezTo>
                <a:cubicBezTo>
                  <a:pt x="555" y="0"/>
                  <a:pt x="555" y="0"/>
                  <a:pt x="555" y="0"/>
                </a:cubicBezTo>
                <a:lnTo>
                  <a:pt x="5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36">
            <a:extLst>
              <a:ext uri="{FF2B5EF4-FFF2-40B4-BE49-F238E27FC236}">
                <a16:creationId xmlns:a16="http://schemas.microsoft.com/office/drawing/2014/main" id="{71F9354D-B088-614B-A5FD-D15265EF3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3867" y="10068943"/>
            <a:ext cx="725051" cy="207157"/>
          </a:xfrm>
          <a:custGeom>
            <a:avLst/>
            <a:gdLst>
              <a:gd name="T0" fmla="*/ 218836 w 677"/>
              <a:gd name="T1" fmla="*/ 69486 h 192"/>
              <a:gd name="T2" fmla="*/ 218836 w 677"/>
              <a:gd name="T3" fmla="*/ 69486 h 192"/>
              <a:gd name="T4" fmla="*/ 25639 w 677"/>
              <a:gd name="T5" fmla="*/ 69486 h 192"/>
              <a:gd name="T6" fmla="*/ 0 w 677"/>
              <a:gd name="T7" fmla="*/ 40382 h 192"/>
              <a:gd name="T8" fmla="*/ 0 w 677"/>
              <a:gd name="T9" fmla="*/ 25466 h 192"/>
              <a:gd name="T10" fmla="*/ 25639 w 677"/>
              <a:gd name="T11" fmla="*/ 0 h 192"/>
              <a:gd name="T12" fmla="*/ 218836 w 677"/>
              <a:gd name="T13" fmla="*/ 0 h 192"/>
              <a:gd name="T14" fmla="*/ 244114 w 677"/>
              <a:gd name="T15" fmla="*/ 25466 h 192"/>
              <a:gd name="T16" fmla="*/ 244114 w 677"/>
              <a:gd name="T17" fmla="*/ 40382 h 192"/>
              <a:gd name="T18" fmla="*/ 218836 w 677"/>
              <a:gd name="T19" fmla="*/ 69486 h 192"/>
              <a:gd name="T20" fmla="*/ 25639 w 677"/>
              <a:gd name="T21" fmla="*/ 18190 h 192"/>
              <a:gd name="T22" fmla="*/ 25639 w 677"/>
              <a:gd name="T23" fmla="*/ 18190 h 192"/>
              <a:gd name="T24" fmla="*/ 18417 w 677"/>
              <a:gd name="T25" fmla="*/ 25466 h 192"/>
              <a:gd name="T26" fmla="*/ 18417 w 677"/>
              <a:gd name="T27" fmla="*/ 40382 h 192"/>
              <a:gd name="T28" fmla="*/ 25639 w 677"/>
              <a:gd name="T29" fmla="*/ 51296 h 192"/>
              <a:gd name="T30" fmla="*/ 218836 w 677"/>
              <a:gd name="T31" fmla="*/ 51296 h 192"/>
              <a:gd name="T32" fmla="*/ 226058 w 677"/>
              <a:gd name="T33" fmla="*/ 40382 h 192"/>
              <a:gd name="T34" fmla="*/ 226058 w 677"/>
              <a:gd name="T35" fmla="*/ 25466 h 192"/>
              <a:gd name="T36" fmla="*/ 218836 w 677"/>
              <a:gd name="T37" fmla="*/ 18190 h 192"/>
              <a:gd name="T38" fmla="*/ 25639 w 677"/>
              <a:gd name="T39" fmla="*/ 18190 h 19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77" h="192">
                <a:moveTo>
                  <a:pt x="606" y="191"/>
                </a:moveTo>
                <a:lnTo>
                  <a:pt x="606" y="191"/>
                </a:lnTo>
                <a:cubicBezTo>
                  <a:pt x="71" y="191"/>
                  <a:pt x="71" y="191"/>
                  <a:pt x="71" y="191"/>
                </a:cubicBezTo>
                <a:cubicBezTo>
                  <a:pt x="30" y="191"/>
                  <a:pt x="0" y="151"/>
                  <a:pt x="0" y="111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0"/>
                  <a:pt x="30" y="0"/>
                  <a:pt x="71" y="0"/>
                </a:cubicBezTo>
                <a:cubicBezTo>
                  <a:pt x="606" y="0"/>
                  <a:pt x="606" y="0"/>
                  <a:pt x="606" y="0"/>
                </a:cubicBezTo>
                <a:cubicBezTo>
                  <a:pt x="646" y="0"/>
                  <a:pt x="676" y="30"/>
                  <a:pt x="676" y="70"/>
                </a:cubicBezTo>
                <a:cubicBezTo>
                  <a:pt x="676" y="111"/>
                  <a:pt x="676" y="111"/>
                  <a:pt x="676" y="111"/>
                </a:cubicBezTo>
                <a:cubicBezTo>
                  <a:pt x="676" y="151"/>
                  <a:pt x="646" y="191"/>
                  <a:pt x="606" y="191"/>
                </a:cubicBezTo>
                <a:close/>
                <a:moveTo>
                  <a:pt x="71" y="50"/>
                </a:moveTo>
                <a:lnTo>
                  <a:pt x="71" y="50"/>
                </a:lnTo>
                <a:cubicBezTo>
                  <a:pt x="61" y="50"/>
                  <a:pt x="51" y="60"/>
                  <a:pt x="51" y="70"/>
                </a:cubicBezTo>
                <a:cubicBezTo>
                  <a:pt x="51" y="111"/>
                  <a:pt x="51" y="111"/>
                  <a:pt x="51" y="111"/>
                </a:cubicBezTo>
                <a:cubicBezTo>
                  <a:pt x="51" y="121"/>
                  <a:pt x="61" y="141"/>
                  <a:pt x="71" y="141"/>
                </a:cubicBezTo>
                <a:cubicBezTo>
                  <a:pt x="606" y="141"/>
                  <a:pt x="606" y="141"/>
                  <a:pt x="606" y="141"/>
                </a:cubicBezTo>
                <a:cubicBezTo>
                  <a:pt x="616" y="141"/>
                  <a:pt x="626" y="121"/>
                  <a:pt x="626" y="111"/>
                </a:cubicBezTo>
                <a:cubicBezTo>
                  <a:pt x="626" y="70"/>
                  <a:pt x="626" y="70"/>
                  <a:pt x="626" y="70"/>
                </a:cubicBezTo>
                <a:cubicBezTo>
                  <a:pt x="626" y="60"/>
                  <a:pt x="616" y="50"/>
                  <a:pt x="606" y="50"/>
                </a:cubicBezTo>
                <a:lnTo>
                  <a:pt x="71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6" name="Group 54">
            <a:extLst>
              <a:ext uri="{FF2B5EF4-FFF2-40B4-BE49-F238E27FC236}">
                <a16:creationId xmlns:a16="http://schemas.microsoft.com/office/drawing/2014/main" id="{3BDA0E17-5F2D-A649-9074-9C9C8B22E682}"/>
              </a:ext>
            </a:extLst>
          </p:cNvPr>
          <p:cNvGrpSpPr/>
          <p:nvPr/>
        </p:nvGrpSpPr>
        <p:grpSpPr>
          <a:xfrm>
            <a:off x="17080763" y="1274707"/>
            <a:ext cx="3473765" cy="1157838"/>
            <a:chOff x="5296732" y="11306531"/>
            <a:chExt cx="4046663" cy="1157838"/>
          </a:xfrm>
        </p:grpSpPr>
        <p:sp>
          <p:nvSpPr>
            <p:cNvPr id="117" name="CuadroTexto 395">
              <a:extLst>
                <a:ext uri="{FF2B5EF4-FFF2-40B4-BE49-F238E27FC236}">
                  <a16:creationId xmlns:a16="http://schemas.microsoft.com/office/drawing/2014/main" id="{1AB592AC-9342-714E-ADC6-80DC1C079177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BD0979CD-7026-CE44-BEFB-F67E496E64FA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9" name="Group 54">
            <a:extLst>
              <a:ext uri="{FF2B5EF4-FFF2-40B4-BE49-F238E27FC236}">
                <a16:creationId xmlns:a16="http://schemas.microsoft.com/office/drawing/2014/main" id="{88979D3D-AF3F-054A-8B78-DD73F2D097C6}"/>
              </a:ext>
            </a:extLst>
          </p:cNvPr>
          <p:cNvGrpSpPr/>
          <p:nvPr/>
        </p:nvGrpSpPr>
        <p:grpSpPr>
          <a:xfrm>
            <a:off x="19533739" y="2971614"/>
            <a:ext cx="3473765" cy="1157838"/>
            <a:chOff x="5296732" y="11306531"/>
            <a:chExt cx="4046663" cy="1157838"/>
          </a:xfrm>
        </p:grpSpPr>
        <p:sp>
          <p:nvSpPr>
            <p:cNvPr id="120" name="CuadroTexto 395">
              <a:extLst>
                <a:ext uri="{FF2B5EF4-FFF2-40B4-BE49-F238E27FC236}">
                  <a16:creationId xmlns:a16="http://schemas.microsoft.com/office/drawing/2014/main" id="{0706B8FA-BDB2-A14C-8AC4-F5D02CFEF03A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8254F155-DC9C-A642-9DF3-037D88A088B0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2" name="Group 54">
            <a:extLst>
              <a:ext uri="{FF2B5EF4-FFF2-40B4-BE49-F238E27FC236}">
                <a16:creationId xmlns:a16="http://schemas.microsoft.com/office/drawing/2014/main" id="{EF776784-4931-B64A-9CAB-C923F24C3F30}"/>
              </a:ext>
            </a:extLst>
          </p:cNvPr>
          <p:cNvGrpSpPr/>
          <p:nvPr/>
        </p:nvGrpSpPr>
        <p:grpSpPr>
          <a:xfrm>
            <a:off x="19533739" y="9588893"/>
            <a:ext cx="3473765" cy="1157838"/>
            <a:chOff x="5296732" y="11306531"/>
            <a:chExt cx="4046663" cy="1157838"/>
          </a:xfrm>
        </p:grpSpPr>
        <p:sp>
          <p:nvSpPr>
            <p:cNvPr id="123" name="CuadroTexto 395">
              <a:extLst>
                <a:ext uri="{FF2B5EF4-FFF2-40B4-BE49-F238E27FC236}">
                  <a16:creationId xmlns:a16="http://schemas.microsoft.com/office/drawing/2014/main" id="{4DC05E4D-DC55-234D-9FAD-EB9E3F83B5CE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24" name="Rectangle 56">
              <a:extLst>
                <a:ext uri="{FF2B5EF4-FFF2-40B4-BE49-F238E27FC236}">
                  <a16:creationId xmlns:a16="http://schemas.microsoft.com/office/drawing/2014/main" id="{B7A16D3F-A9CB-7E44-9351-72A05EF794A8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5" name="Group 54">
            <a:extLst>
              <a:ext uri="{FF2B5EF4-FFF2-40B4-BE49-F238E27FC236}">
                <a16:creationId xmlns:a16="http://schemas.microsoft.com/office/drawing/2014/main" id="{EBE45017-18B4-3C45-8623-A82DFEC46514}"/>
              </a:ext>
            </a:extLst>
          </p:cNvPr>
          <p:cNvGrpSpPr/>
          <p:nvPr/>
        </p:nvGrpSpPr>
        <p:grpSpPr>
          <a:xfrm>
            <a:off x="17080763" y="11330263"/>
            <a:ext cx="3473765" cy="1157838"/>
            <a:chOff x="5296732" y="11306531"/>
            <a:chExt cx="4046663" cy="1157838"/>
          </a:xfrm>
        </p:grpSpPr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FC3574FD-6502-2E47-B3ED-48F6A1F56450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127" name="Rectangle 56">
              <a:extLst>
                <a:ext uri="{FF2B5EF4-FFF2-40B4-BE49-F238E27FC236}">
                  <a16:creationId xmlns:a16="http://schemas.microsoft.com/office/drawing/2014/main" id="{5EDE6D7F-9289-7949-A10C-F9BAED8934E6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8" name="Group 54">
            <a:extLst>
              <a:ext uri="{FF2B5EF4-FFF2-40B4-BE49-F238E27FC236}">
                <a16:creationId xmlns:a16="http://schemas.microsoft.com/office/drawing/2014/main" id="{055205E3-D284-D04D-8442-737D1009B991}"/>
              </a:ext>
            </a:extLst>
          </p:cNvPr>
          <p:cNvGrpSpPr/>
          <p:nvPr/>
        </p:nvGrpSpPr>
        <p:grpSpPr>
          <a:xfrm>
            <a:off x="4278974" y="1279766"/>
            <a:ext cx="3469743" cy="1157838"/>
            <a:chOff x="5301411" y="11306531"/>
            <a:chExt cx="4041984" cy="1157838"/>
          </a:xfrm>
        </p:grpSpPr>
        <p:sp>
          <p:nvSpPr>
            <p:cNvPr id="129" name="CuadroTexto 395">
              <a:extLst>
                <a:ext uri="{FF2B5EF4-FFF2-40B4-BE49-F238E27FC236}">
                  <a16:creationId xmlns:a16="http://schemas.microsoft.com/office/drawing/2014/main" id="{B759C3B6-CCF4-6440-B750-6D6E5FAD8693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130" name="Rectangle 56">
              <a:extLst>
                <a:ext uri="{FF2B5EF4-FFF2-40B4-BE49-F238E27FC236}">
                  <a16:creationId xmlns:a16="http://schemas.microsoft.com/office/drawing/2014/main" id="{006E9F2E-C71E-E84D-9547-CC28218382BF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1" name="Group 54">
            <a:extLst>
              <a:ext uri="{FF2B5EF4-FFF2-40B4-BE49-F238E27FC236}">
                <a16:creationId xmlns:a16="http://schemas.microsoft.com/office/drawing/2014/main" id="{8D92C8AF-8315-E24D-A766-555064EF9E99}"/>
              </a:ext>
            </a:extLst>
          </p:cNvPr>
          <p:cNvGrpSpPr/>
          <p:nvPr/>
        </p:nvGrpSpPr>
        <p:grpSpPr>
          <a:xfrm>
            <a:off x="1682741" y="2988102"/>
            <a:ext cx="3469743" cy="1157838"/>
            <a:chOff x="5301411" y="11306531"/>
            <a:chExt cx="4041984" cy="1157838"/>
          </a:xfrm>
        </p:grpSpPr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3CF1B590-687B-7A46-8C92-1156AF81155F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133" name="Rectangle 56">
              <a:extLst>
                <a:ext uri="{FF2B5EF4-FFF2-40B4-BE49-F238E27FC236}">
                  <a16:creationId xmlns:a16="http://schemas.microsoft.com/office/drawing/2014/main" id="{E06B6D6F-83C7-4B43-BB2C-8F9B4EABCCDF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4" name="Group 54">
            <a:extLst>
              <a:ext uri="{FF2B5EF4-FFF2-40B4-BE49-F238E27FC236}">
                <a16:creationId xmlns:a16="http://schemas.microsoft.com/office/drawing/2014/main" id="{02E8D98C-EA76-6A4B-914C-61CAE58A16F5}"/>
              </a:ext>
            </a:extLst>
          </p:cNvPr>
          <p:cNvGrpSpPr/>
          <p:nvPr/>
        </p:nvGrpSpPr>
        <p:grpSpPr>
          <a:xfrm>
            <a:off x="1672849" y="9588893"/>
            <a:ext cx="3469743" cy="1157838"/>
            <a:chOff x="5301411" y="11306531"/>
            <a:chExt cx="4041984" cy="1157838"/>
          </a:xfrm>
        </p:grpSpPr>
        <p:sp>
          <p:nvSpPr>
            <p:cNvPr id="135" name="CuadroTexto 395">
              <a:extLst>
                <a:ext uri="{FF2B5EF4-FFF2-40B4-BE49-F238E27FC236}">
                  <a16:creationId xmlns:a16="http://schemas.microsoft.com/office/drawing/2014/main" id="{D693C6E8-9148-4744-BBD6-3201E0A98F3F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136" name="Rectangle 56">
              <a:extLst>
                <a:ext uri="{FF2B5EF4-FFF2-40B4-BE49-F238E27FC236}">
                  <a16:creationId xmlns:a16="http://schemas.microsoft.com/office/drawing/2014/main" id="{9EB1A874-C2C6-7140-AD9A-6F6214B80B64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7" name="Group 54">
            <a:extLst>
              <a:ext uri="{FF2B5EF4-FFF2-40B4-BE49-F238E27FC236}">
                <a16:creationId xmlns:a16="http://schemas.microsoft.com/office/drawing/2014/main" id="{04C991EF-3273-E347-B480-110B7202CAE2}"/>
              </a:ext>
            </a:extLst>
          </p:cNvPr>
          <p:cNvGrpSpPr/>
          <p:nvPr/>
        </p:nvGrpSpPr>
        <p:grpSpPr>
          <a:xfrm>
            <a:off x="4297267" y="11367137"/>
            <a:ext cx="3469743" cy="1157838"/>
            <a:chOff x="5301411" y="11306531"/>
            <a:chExt cx="4041984" cy="1157838"/>
          </a:xfrm>
        </p:grpSpPr>
        <p:sp>
          <p:nvSpPr>
            <p:cNvPr id="138" name="CuadroTexto 395">
              <a:extLst>
                <a:ext uri="{FF2B5EF4-FFF2-40B4-BE49-F238E27FC236}">
                  <a16:creationId xmlns:a16="http://schemas.microsoft.com/office/drawing/2014/main" id="{4A8698E3-F8D3-BD48-ACED-EB24C9AEB409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39" name="Rectangle 56">
              <a:extLst>
                <a:ext uri="{FF2B5EF4-FFF2-40B4-BE49-F238E27FC236}">
                  <a16:creationId xmlns:a16="http://schemas.microsoft.com/office/drawing/2014/main" id="{D6E0AD84-D419-B447-BFFA-39CD01E4F531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0" name="Group 54">
            <a:extLst>
              <a:ext uri="{FF2B5EF4-FFF2-40B4-BE49-F238E27FC236}">
                <a16:creationId xmlns:a16="http://schemas.microsoft.com/office/drawing/2014/main" id="{E3B612D7-C1AA-6D48-A400-2DD682297E55}"/>
              </a:ext>
            </a:extLst>
          </p:cNvPr>
          <p:cNvGrpSpPr/>
          <p:nvPr/>
        </p:nvGrpSpPr>
        <p:grpSpPr>
          <a:xfrm>
            <a:off x="7580802" y="4895659"/>
            <a:ext cx="2605836" cy="858872"/>
            <a:chOff x="5334786" y="11420831"/>
            <a:chExt cx="4041983" cy="858872"/>
          </a:xfrm>
        </p:grpSpPr>
        <p:sp>
          <p:nvSpPr>
            <p:cNvPr id="141" name="CuadroTexto 395">
              <a:extLst>
                <a:ext uri="{FF2B5EF4-FFF2-40B4-BE49-F238E27FC236}">
                  <a16:creationId xmlns:a16="http://schemas.microsoft.com/office/drawing/2014/main" id="{474B0E6A-DB21-4747-8610-B0995DC807BD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142" name="Rectangle 56">
              <a:extLst>
                <a:ext uri="{FF2B5EF4-FFF2-40B4-BE49-F238E27FC236}">
                  <a16:creationId xmlns:a16="http://schemas.microsoft.com/office/drawing/2014/main" id="{5D613B84-EB31-8B4A-B3A1-2F20230FC47C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3" name="Group 54">
            <a:extLst>
              <a:ext uri="{FF2B5EF4-FFF2-40B4-BE49-F238E27FC236}">
                <a16:creationId xmlns:a16="http://schemas.microsoft.com/office/drawing/2014/main" id="{AFE0EEF8-5B0A-3841-AD3B-C62CDCF74EFD}"/>
              </a:ext>
            </a:extLst>
          </p:cNvPr>
          <p:cNvGrpSpPr/>
          <p:nvPr/>
        </p:nvGrpSpPr>
        <p:grpSpPr>
          <a:xfrm>
            <a:off x="14504100" y="4973652"/>
            <a:ext cx="2605836" cy="858872"/>
            <a:chOff x="5334786" y="11420831"/>
            <a:chExt cx="4041983" cy="858872"/>
          </a:xfrm>
        </p:grpSpPr>
        <p:sp>
          <p:nvSpPr>
            <p:cNvPr id="144" name="CuadroTexto 395">
              <a:extLst>
                <a:ext uri="{FF2B5EF4-FFF2-40B4-BE49-F238E27FC236}">
                  <a16:creationId xmlns:a16="http://schemas.microsoft.com/office/drawing/2014/main" id="{F0BC8CC3-2EFC-084A-AD99-C55CEC00030B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45" name="Rectangle 56">
              <a:extLst>
                <a:ext uri="{FF2B5EF4-FFF2-40B4-BE49-F238E27FC236}">
                  <a16:creationId xmlns:a16="http://schemas.microsoft.com/office/drawing/2014/main" id="{43C3B50A-FF7E-D544-A025-A01DF53C3683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6" name="Group 54">
            <a:extLst>
              <a:ext uri="{FF2B5EF4-FFF2-40B4-BE49-F238E27FC236}">
                <a16:creationId xmlns:a16="http://schemas.microsoft.com/office/drawing/2014/main" id="{60C362D5-C0EA-2545-B5AC-83B812D6B82F}"/>
              </a:ext>
            </a:extLst>
          </p:cNvPr>
          <p:cNvGrpSpPr/>
          <p:nvPr/>
        </p:nvGrpSpPr>
        <p:grpSpPr>
          <a:xfrm>
            <a:off x="11008317" y="6879547"/>
            <a:ext cx="2605836" cy="920427"/>
            <a:chOff x="5334786" y="11420831"/>
            <a:chExt cx="4041983" cy="920427"/>
          </a:xfrm>
        </p:grpSpPr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DB58643A-FCC9-334B-8528-A73A5C074483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48" name="Rectangle 56">
              <a:extLst>
                <a:ext uri="{FF2B5EF4-FFF2-40B4-BE49-F238E27FC236}">
                  <a16:creationId xmlns:a16="http://schemas.microsoft.com/office/drawing/2014/main" id="{B11F0D9A-DDB6-9447-8AC5-B0A22627F289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9" name="Group 54">
            <a:extLst>
              <a:ext uri="{FF2B5EF4-FFF2-40B4-BE49-F238E27FC236}">
                <a16:creationId xmlns:a16="http://schemas.microsoft.com/office/drawing/2014/main" id="{96622BB9-174D-4040-BB7B-FB3A9C331D74}"/>
              </a:ext>
            </a:extLst>
          </p:cNvPr>
          <p:cNvGrpSpPr/>
          <p:nvPr/>
        </p:nvGrpSpPr>
        <p:grpSpPr>
          <a:xfrm>
            <a:off x="7646718" y="8777472"/>
            <a:ext cx="2605836" cy="858872"/>
            <a:chOff x="5334786" y="11420831"/>
            <a:chExt cx="4041983" cy="858872"/>
          </a:xfrm>
        </p:grpSpPr>
        <p:sp>
          <p:nvSpPr>
            <p:cNvPr id="150" name="CuadroTexto 395">
              <a:extLst>
                <a:ext uri="{FF2B5EF4-FFF2-40B4-BE49-F238E27FC236}">
                  <a16:creationId xmlns:a16="http://schemas.microsoft.com/office/drawing/2014/main" id="{BA261910-A32F-5245-8C16-EDD864D12023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151" name="Rectangle 56">
              <a:extLst>
                <a:ext uri="{FF2B5EF4-FFF2-40B4-BE49-F238E27FC236}">
                  <a16:creationId xmlns:a16="http://schemas.microsoft.com/office/drawing/2014/main" id="{F94B763A-2893-EC49-82FE-75BF56D45E4F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2" name="Group 54">
            <a:extLst>
              <a:ext uri="{FF2B5EF4-FFF2-40B4-BE49-F238E27FC236}">
                <a16:creationId xmlns:a16="http://schemas.microsoft.com/office/drawing/2014/main" id="{5346DC06-107F-3248-9FF1-F2938ECA20E5}"/>
              </a:ext>
            </a:extLst>
          </p:cNvPr>
          <p:cNvGrpSpPr/>
          <p:nvPr/>
        </p:nvGrpSpPr>
        <p:grpSpPr>
          <a:xfrm>
            <a:off x="14478617" y="8749669"/>
            <a:ext cx="2605836" cy="858872"/>
            <a:chOff x="5334786" y="11420831"/>
            <a:chExt cx="4041983" cy="858872"/>
          </a:xfrm>
        </p:grpSpPr>
        <p:sp>
          <p:nvSpPr>
            <p:cNvPr id="153" name="CuadroTexto 395">
              <a:extLst>
                <a:ext uri="{FF2B5EF4-FFF2-40B4-BE49-F238E27FC236}">
                  <a16:creationId xmlns:a16="http://schemas.microsoft.com/office/drawing/2014/main" id="{9CD4B95C-3E0B-E843-A160-17993D03F255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154" name="Rectangle 56">
              <a:extLst>
                <a:ext uri="{FF2B5EF4-FFF2-40B4-BE49-F238E27FC236}">
                  <a16:creationId xmlns:a16="http://schemas.microsoft.com/office/drawing/2014/main" id="{E6C94971-2531-244D-AE11-E6824D5101C8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555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Freeform 254">
            <a:extLst>
              <a:ext uri="{FF2B5EF4-FFF2-40B4-BE49-F238E27FC236}">
                <a16:creationId xmlns:a16="http://schemas.microsoft.com/office/drawing/2014/main" id="{65924521-25AC-DD49-B7DA-49055BB2D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55" y="4130530"/>
            <a:ext cx="8494959" cy="8485965"/>
          </a:xfrm>
          <a:custGeom>
            <a:avLst/>
            <a:gdLst>
              <a:gd name="T0" fmla="*/ 2052105 w 8331"/>
              <a:gd name="T1" fmla="*/ 2052036 h 8321"/>
              <a:gd name="T2" fmla="*/ 2052105 w 8331"/>
              <a:gd name="T3" fmla="*/ 2052036 h 8321"/>
              <a:gd name="T4" fmla="*/ 305962 w 8331"/>
              <a:gd name="T5" fmla="*/ 2689607 h 8321"/>
              <a:gd name="T6" fmla="*/ 946682 w 8331"/>
              <a:gd name="T7" fmla="*/ 942856 h 8321"/>
              <a:gd name="T8" fmla="*/ 2692825 w 8331"/>
              <a:gd name="T9" fmla="*/ 305645 h 8321"/>
              <a:gd name="T10" fmla="*/ 2052105 w 8331"/>
              <a:gd name="T11" fmla="*/ 2052036 h 83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31" h="8321">
                <a:moveTo>
                  <a:pt x="5701" y="5700"/>
                </a:moveTo>
                <a:lnTo>
                  <a:pt x="5701" y="5700"/>
                </a:lnTo>
                <a:cubicBezTo>
                  <a:pt x="3877" y="7525"/>
                  <a:pt x="1699" y="8320"/>
                  <a:pt x="850" y="7471"/>
                </a:cubicBezTo>
                <a:cubicBezTo>
                  <a:pt x="0" y="6622"/>
                  <a:pt x="796" y="4453"/>
                  <a:pt x="2630" y="2619"/>
                </a:cubicBezTo>
                <a:cubicBezTo>
                  <a:pt x="4454" y="795"/>
                  <a:pt x="6632" y="0"/>
                  <a:pt x="7481" y="849"/>
                </a:cubicBezTo>
                <a:cubicBezTo>
                  <a:pt x="8330" y="1698"/>
                  <a:pt x="7535" y="3866"/>
                  <a:pt x="5701" y="5700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55">
            <a:extLst>
              <a:ext uri="{FF2B5EF4-FFF2-40B4-BE49-F238E27FC236}">
                <a16:creationId xmlns:a16="http://schemas.microsoft.com/office/drawing/2014/main" id="{8B1D8F00-6A52-A747-B8FD-1EBE47B30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55" y="4130530"/>
            <a:ext cx="8494959" cy="8485965"/>
          </a:xfrm>
          <a:custGeom>
            <a:avLst/>
            <a:gdLst>
              <a:gd name="T0" fmla="*/ 946682 w 8331"/>
              <a:gd name="T1" fmla="*/ 2052036 h 8321"/>
              <a:gd name="T2" fmla="*/ 946682 w 8331"/>
              <a:gd name="T3" fmla="*/ 2052036 h 8321"/>
              <a:gd name="T4" fmla="*/ 305962 w 8331"/>
              <a:gd name="T5" fmla="*/ 305645 h 8321"/>
              <a:gd name="T6" fmla="*/ 2052105 w 8331"/>
              <a:gd name="T7" fmla="*/ 942856 h 8321"/>
              <a:gd name="T8" fmla="*/ 2692825 w 8331"/>
              <a:gd name="T9" fmla="*/ 2689607 h 8321"/>
              <a:gd name="T10" fmla="*/ 946682 w 8331"/>
              <a:gd name="T11" fmla="*/ 2052036 h 83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31" h="8321">
                <a:moveTo>
                  <a:pt x="2630" y="5700"/>
                </a:moveTo>
                <a:lnTo>
                  <a:pt x="2630" y="5700"/>
                </a:lnTo>
                <a:cubicBezTo>
                  <a:pt x="796" y="3866"/>
                  <a:pt x="0" y="1698"/>
                  <a:pt x="850" y="849"/>
                </a:cubicBezTo>
                <a:cubicBezTo>
                  <a:pt x="1699" y="0"/>
                  <a:pt x="3877" y="795"/>
                  <a:pt x="5701" y="2619"/>
                </a:cubicBezTo>
                <a:cubicBezTo>
                  <a:pt x="7535" y="4453"/>
                  <a:pt x="8330" y="6622"/>
                  <a:pt x="7481" y="7471"/>
                </a:cubicBezTo>
                <a:cubicBezTo>
                  <a:pt x="6632" y="8320"/>
                  <a:pt x="4454" y="7525"/>
                  <a:pt x="2630" y="5700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56">
            <a:extLst>
              <a:ext uri="{FF2B5EF4-FFF2-40B4-BE49-F238E27FC236}">
                <a16:creationId xmlns:a16="http://schemas.microsoft.com/office/drawing/2014/main" id="{A7B5F786-246F-304A-A497-88C1061DA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4497" y="6801788"/>
            <a:ext cx="2873628" cy="2873625"/>
          </a:xfrm>
          <a:custGeom>
            <a:avLst/>
            <a:gdLst>
              <a:gd name="T0" fmla="*/ 1014053 w 2820"/>
              <a:gd name="T1" fmla="*/ 507206 h 2820"/>
              <a:gd name="T2" fmla="*/ 1014053 w 2820"/>
              <a:gd name="T3" fmla="*/ 507206 h 2820"/>
              <a:gd name="T4" fmla="*/ 506847 w 2820"/>
              <a:gd name="T5" fmla="*/ 1014052 h 2820"/>
              <a:gd name="T6" fmla="*/ 0 w 2820"/>
              <a:gd name="T7" fmla="*/ 507206 h 2820"/>
              <a:gd name="T8" fmla="*/ 506847 w 2820"/>
              <a:gd name="T9" fmla="*/ 0 h 2820"/>
              <a:gd name="T10" fmla="*/ 1014053 w 2820"/>
              <a:gd name="T11" fmla="*/ 507206 h 28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20" h="2820">
                <a:moveTo>
                  <a:pt x="2819" y="1410"/>
                </a:moveTo>
                <a:lnTo>
                  <a:pt x="2819" y="1410"/>
                </a:lnTo>
                <a:cubicBezTo>
                  <a:pt x="2819" y="2186"/>
                  <a:pt x="2186" y="2819"/>
                  <a:pt x="1409" y="2819"/>
                </a:cubicBezTo>
                <a:cubicBezTo>
                  <a:pt x="633" y="2819"/>
                  <a:pt x="0" y="2186"/>
                  <a:pt x="0" y="1410"/>
                </a:cubicBezTo>
                <a:cubicBezTo>
                  <a:pt x="0" y="632"/>
                  <a:pt x="633" y="0"/>
                  <a:pt x="1409" y="0"/>
                </a:cubicBezTo>
                <a:cubicBezTo>
                  <a:pt x="2186" y="0"/>
                  <a:pt x="2819" y="632"/>
                  <a:pt x="2819" y="141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57">
            <a:extLst>
              <a:ext uri="{FF2B5EF4-FFF2-40B4-BE49-F238E27FC236}">
                <a16:creationId xmlns:a16="http://schemas.microsoft.com/office/drawing/2014/main" id="{B39A5A0B-540D-1949-B131-FBDB2FE3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0735" y="4314908"/>
            <a:ext cx="1362613" cy="1358114"/>
          </a:xfrm>
          <a:custGeom>
            <a:avLst/>
            <a:gdLst>
              <a:gd name="T0" fmla="*/ 331460 w 1338"/>
              <a:gd name="T1" fmla="*/ 479065 h 1330"/>
              <a:gd name="T2" fmla="*/ 331460 w 1338"/>
              <a:gd name="T3" fmla="*/ 479065 h 1330"/>
              <a:gd name="T4" fmla="*/ 149553 w 1338"/>
              <a:gd name="T5" fmla="*/ 479065 h 1330"/>
              <a:gd name="T6" fmla="*/ 0 w 1338"/>
              <a:gd name="T7" fmla="*/ 329109 h 1330"/>
              <a:gd name="T8" fmla="*/ 0 w 1338"/>
              <a:gd name="T9" fmla="*/ 149955 h 1330"/>
              <a:gd name="T10" fmla="*/ 149553 w 1338"/>
              <a:gd name="T11" fmla="*/ 0 h 1330"/>
              <a:gd name="T12" fmla="*/ 331460 w 1338"/>
              <a:gd name="T13" fmla="*/ 0 h 1330"/>
              <a:gd name="T14" fmla="*/ 480653 w 1338"/>
              <a:gd name="T15" fmla="*/ 149955 h 1330"/>
              <a:gd name="T16" fmla="*/ 480653 w 1338"/>
              <a:gd name="T17" fmla="*/ 329109 h 1330"/>
              <a:gd name="T18" fmla="*/ 331460 w 1338"/>
              <a:gd name="T19" fmla="*/ 479065 h 13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38" h="1330">
                <a:moveTo>
                  <a:pt x="922" y="1329"/>
                </a:moveTo>
                <a:lnTo>
                  <a:pt x="922" y="1329"/>
                </a:lnTo>
                <a:cubicBezTo>
                  <a:pt x="416" y="1329"/>
                  <a:pt x="416" y="1329"/>
                  <a:pt x="416" y="1329"/>
                </a:cubicBezTo>
                <a:cubicBezTo>
                  <a:pt x="190" y="1329"/>
                  <a:pt x="0" y="1148"/>
                  <a:pt x="0" y="913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181"/>
                  <a:pt x="190" y="0"/>
                  <a:pt x="416" y="0"/>
                </a:cubicBezTo>
                <a:cubicBezTo>
                  <a:pt x="922" y="0"/>
                  <a:pt x="922" y="0"/>
                  <a:pt x="922" y="0"/>
                </a:cubicBezTo>
                <a:cubicBezTo>
                  <a:pt x="1148" y="0"/>
                  <a:pt x="1337" y="181"/>
                  <a:pt x="1337" y="416"/>
                </a:cubicBezTo>
                <a:cubicBezTo>
                  <a:pt x="1337" y="913"/>
                  <a:pt x="1337" y="913"/>
                  <a:pt x="1337" y="913"/>
                </a:cubicBezTo>
                <a:cubicBezTo>
                  <a:pt x="1337" y="1148"/>
                  <a:pt x="1148" y="1329"/>
                  <a:pt x="922" y="132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58">
            <a:extLst>
              <a:ext uri="{FF2B5EF4-FFF2-40B4-BE49-F238E27FC236}">
                <a16:creationId xmlns:a16="http://schemas.microsoft.com/office/drawing/2014/main" id="{E88F69E2-50F4-D44D-91C8-AEBFC1563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403" y="4314908"/>
            <a:ext cx="1362613" cy="1358114"/>
          </a:xfrm>
          <a:custGeom>
            <a:avLst/>
            <a:gdLst>
              <a:gd name="T0" fmla="*/ 331460 w 1338"/>
              <a:gd name="T1" fmla="*/ 479065 h 1330"/>
              <a:gd name="T2" fmla="*/ 331460 w 1338"/>
              <a:gd name="T3" fmla="*/ 479065 h 1330"/>
              <a:gd name="T4" fmla="*/ 149553 w 1338"/>
              <a:gd name="T5" fmla="*/ 479065 h 1330"/>
              <a:gd name="T6" fmla="*/ 0 w 1338"/>
              <a:gd name="T7" fmla="*/ 329109 h 1330"/>
              <a:gd name="T8" fmla="*/ 0 w 1338"/>
              <a:gd name="T9" fmla="*/ 149955 h 1330"/>
              <a:gd name="T10" fmla="*/ 149553 w 1338"/>
              <a:gd name="T11" fmla="*/ 0 h 1330"/>
              <a:gd name="T12" fmla="*/ 331460 w 1338"/>
              <a:gd name="T13" fmla="*/ 0 h 1330"/>
              <a:gd name="T14" fmla="*/ 480653 w 1338"/>
              <a:gd name="T15" fmla="*/ 149955 h 1330"/>
              <a:gd name="T16" fmla="*/ 480653 w 1338"/>
              <a:gd name="T17" fmla="*/ 329109 h 1330"/>
              <a:gd name="T18" fmla="*/ 331460 w 1338"/>
              <a:gd name="T19" fmla="*/ 479065 h 13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38" h="1330">
                <a:moveTo>
                  <a:pt x="922" y="1329"/>
                </a:moveTo>
                <a:lnTo>
                  <a:pt x="922" y="1329"/>
                </a:lnTo>
                <a:cubicBezTo>
                  <a:pt x="416" y="1329"/>
                  <a:pt x="416" y="1329"/>
                  <a:pt x="416" y="1329"/>
                </a:cubicBezTo>
                <a:cubicBezTo>
                  <a:pt x="190" y="1329"/>
                  <a:pt x="0" y="1148"/>
                  <a:pt x="0" y="913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181"/>
                  <a:pt x="190" y="0"/>
                  <a:pt x="416" y="0"/>
                </a:cubicBezTo>
                <a:cubicBezTo>
                  <a:pt x="922" y="0"/>
                  <a:pt x="922" y="0"/>
                  <a:pt x="922" y="0"/>
                </a:cubicBezTo>
                <a:cubicBezTo>
                  <a:pt x="1148" y="0"/>
                  <a:pt x="1337" y="181"/>
                  <a:pt x="1337" y="416"/>
                </a:cubicBezTo>
                <a:cubicBezTo>
                  <a:pt x="1337" y="913"/>
                  <a:pt x="1337" y="913"/>
                  <a:pt x="1337" y="913"/>
                </a:cubicBezTo>
                <a:cubicBezTo>
                  <a:pt x="1337" y="1148"/>
                  <a:pt x="1148" y="1329"/>
                  <a:pt x="922" y="13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59">
            <a:extLst>
              <a:ext uri="{FF2B5EF4-FFF2-40B4-BE49-F238E27FC236}">
                <a16:creationId xmlns:a16="http://schemas.microsoft.com/office/drawing/2014/main" id="{599EC696-36BD-C640-8D27-01CEEE334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4169" y="11082996"/>
            <a:ext cx="1367109" cy="1367109"/>
          </a:xfrm>
          <a:custGeom>
            <a:avLst/>
            <a:gdLst>
              <a:gd name="T0" fmla="*/ 332306 w 1339"/>
              <a:gd name="T1" fmla="*/ 482240 h 1339"/>
              <a:gd name="T2" fmla="*/ 332306 w 1339"/>
              <a:gd name="T3" fmla="*/ 482240 h 1339"/>
              <a:gd name="T4" fmla="*/ 149934 w 1339"/>
              <a:gd name="T5" fmla="*/ 482240 h 1339"/>
              <a:gd name="T6" fmla="*/ 0 w 1339"/>
              <a:gd name="T7" fmla="*/ 332306 h 1339"/>
              <a:gd name="T8" fmla="*/ 0 w 1339"/>
              <a:gd name="T9" fmla="*/ 149934 h 1339"/>
              <a:gd name="T10" fmla="*/ 149934 w 1339"/>
              <a:gd name="T11" fmla="*/ 0 h 1339"/>
              <a:gd name="T12" fmla="*/ 332306 w 1339"/>
              <a:gd name="T13" fmla="*/ 0 h 1339"/>
              <a:gd name="T14" fmla="*/ 482240 w 1339"/>
              <a:gd name="T15" fmla="*/ 149934 h 1339"/>
              <a:gd name="T16" fmla="*/ 482240 w 1339"/>
              <a:gd name="T17" fmla="*/ 332306 h 1339"/>
              <a:gd name="T18" fmla="*/ 332306 w 1339"/>
              <a:gd name="T19" fmla="*/ 482240 h 133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39" h="1339">
                <a:moveTo>
                  <a:pt x="922" y="1338"/>
                </a:moveTo>
                <a:lnTo>
                  <a:pt x="922" y="1338"/>
                </a:lnTo>
                <a:cubicBezTo>
                  <a:pt x="416" y="1338"/>
                  <a:pt x="416" y="1338"/>
                  <a:pt x="416" y="1338"/>
                </a:cubicBezTo>
                <a:cubicBezTo>
                  <a:pt x="190" y="1338"/>
                  <a:pt x="0" y="1148"/>
                  <a:pt x="0" y="922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190"/>
                  <a:pt x="190" y="0"/>
                  <a:pt x="416" y="0"/>
                </a:cubicBezTo>
                <a:cubicBezTo>
                  <a:pt x="922" y="0"/>
                  <a:pt x="922" y="0"/>
                  <a:pt x="922" y="0"/>
                </a:cubicBezTo>
                <a:cubicBezTo>
                  <a:pt x="1148" y="0"/>
                  <a:pt x="1338" y="190"/>
                  <a:pt x="1338" y="416"/>
                </a:cubicBezTo>
                <a:cubicBezTo>
                  <a:pt x="1338" y="922"/>
                  <a:pt x="1338" y="922"/>
                  <a:pt x="1338" y="922"/>
                </a:cubicBezTo>
                <a:cubicBezTo>
                  <a:pt x="1338" y="1148"/>
                  <a:pt x="1148" y="1338"/>
                  <a:pt x="922" y="13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60">
            <a:extLst>
              <a:ext uri="{FF2B5EF4-FFF2-40B4-BE49-F238E27FC236}">
                <a16:creationId xmlns:a16="http://schemas.microsoft.com/office/drawing/2014/main" id="{ADDF75FC-522F-6242-8101-9A6B6979E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403" y="11082996"/>
            <a:ext cx="1362613" cy="1367109"/>
          </a:xfrm>
          <a:custGeom>
            <a:avLst/>
            <a:gdLst>
              <a:gd name="T0" fmla="*/ 331460 w 1338"/>
              <a:gd name="T1" fmla="*/ 482240 h 1339"/>
              <a:gd name="T2" fmla="*/ 331460 w 1338"/>
              <a:gd name="T3" fmla="*/ 482240 h 1339"/>
              <a:gd name="T4" fmla="*/ 149553 w 1338"/>
              <a:gd name="T5" fmla="*/ 482240 h 1339"/>
              <a:gd name="T6" fmla="*/ 0 w 1338"/>
              <a:gd name="T7" fmla="*/ 332306 h 1339"/>
              <a:gd name="T8" fmla="*/ 0 w 1338"/>
              <a:gd name="T9" fmla="*/ 149934 h 1339"/>
              <a:gd name="T10" fmla="*/ 149553 w 1338"/>
              <a:gd name="T11" fmla="*/ 0 h 1339"/>
              <a:gd name="T12" fmla="*/ 331460 w 1338"/>
              <a:gd name="T13" fmla="*/ 0 h 1339"/>
              <a:gd name="T14" fmla="*/ 480653 w 1338"/>
              <a:gd name="T15" fmla="*/ 149934 h 1339"/>
              <a:gd name="T16" fmla="*/ 480653 w 1338"/>
              <a:gd name="T17" fmla="*/ 332306 h 1339"/>
              <a:gd name="T18" fmla="*/ 331460 w 1338"/>
              <a:gd name="T19" fmla="*/ 482240 h 133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38" h="1339">
                <a:moveTo>
                  <a:pt x="922" y="1338"/>
                </a:moveTo>
                <a:lnTo>
                  <a:pt x="922" y="1338"/>
                </a:lnTo>
                <a:cubicBezTo>
                  <a:pt x="416" y="1338"/>
                  <a:pt x="416" y="1338"/>
                  <a:pt x="416" y="1338"/>
                </a:cubicBezTo>
                <a:cubicBezTo>
                  <a:pt x="190" y="1338"/>
                  <a:pt x="0" y="1148"/>
                  <a:pt x="0" y="922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190"/>
                  <a:pt x="190" y="0"/>
                  <a:pt x="416" y="0"/>
                </a:cubicBezTo>
                <a:cubicBezTo>
                  <a:pt x="922" y="0"/>
                  <a:pt x="922" y="0"/>
                  <a:pt x="922" y="0"/>
                </a:cubicBezTo>
                <a:cubicBezTo>
                  <a:pt x="1148" y="0"/>
                  <a:pt x="1337" y="190"/>
                  <a:pt x="1337" y="416"/>
                </a:cubicBezTo>
                <a:cubicBezTo>
                  <a:pt x="1337" y="922"/>
                  <a:pt x="1337" y="922"/>
                  <a:pt x="1337" y="922"/>
                </a:cubicBezTo>
                <a:cubicBezTo>
                  <a:pt x="1337" y="1148"/>
                  <a:pt x="1148" y="1338"/>
                  <a:pt x="922" y="133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61">
            <a:extLst>
              <a:ext uri="{FF2B5EF4-FFF2-40B4-BE49-F238E27FC236}">
                <a16:creationId xmlns:a16="http://schemas.microsoft.com/office/drawing/2014/main" id="{EFA8829C-82AC-014E-ACDE-05A771F4D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0735" y="5983322"/>
            <a:ext cx="1362613" cy="1353616"/>
          </a:xfrm>
          <a:custGeom>
            <a:avLst/>
            <a:gdLst>
              <a:gd name="T0" fmla="*/ 331460 w 1338"/>
              <a:gd name="T1" fmla="*/ 477477 h 1328"/>
              <a:gd name="T2" fmla="*/ 331460 w 1338"/>
              <a:gd name="T3" fmla="*/ 477477 h 1328"/>
              <a:gd name="T4" fmla="*/ 149553 w 1338"/>
              <a:gd name="T5" fmla="*/ 477477 h 1328"/>
              <a:gd name="T6" fmla="*/ 0 w 1338"/>
              <a:gd name="T7" fmla="*/ 327793 h 1328"/>
              <a:gd name="T8" fmla="*/ 0 w 1338"/>
              <a:gd name="T9" fmla="*/ 149324 h 1328"/>
              <a:gd name="T10" fmla="*/ 149553 w 1338"/>
              <a:gd name="T11" fmla="*/ 0 h 1328"/>
              <a:gd name="T12" fmla="*/ 331460 w 1338"/>
              <a:gd name="T13" fmla="*/ 0 h 1328"/>
              <a:gd name="T14" fmla="*/ 480653 w 1338"/>
              <a:gd name="T15" fmla="*/ 149324 h 1328"/>
              <a:gd name="T16" fmla="*/ 480653 w 1338"/>
              <a:gd name="T17" fmla="*/ 327793 h 1328"/>
              <a:gd name="T18" fmla="*/ 331460 w 1338"/>
              <a:gd name="T19" fmla="*/ 477477 h 13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38" h="1328">
                <a:moveTo>
                  <a:pt x="922" y="1327"/>
                </a:moveTo>
                <a:lnTo>
                  <a:pt x="922" y="1327"/>
                </a:lnTo>
                <a:cubicBezTo>
                  <a:pt x="416" y="1327"/>
                  <a:pt x="416" y="1327"/>
                  <a:pt x="416" y="1327"/>
                </a:cubicBezTo>
                <a:cubicBezTo>
                  <a:pt x="190" y="1327"/>
                  <a:pt x="0" y="1146"/>
                  <a:pt x="0" y="911"/>
                </a:cubicBezTo>
                <a:cubicBezTo>
                  <a:pt x="0" y="415"/>
                  <a:pt x="0" y="415"/>
                  <a:pt x="0" y="415"/>
                </a:cubicBezTo>
                <a:cubicBezTo>
                  <a:pt x="0" y="181"/>
                  <a:pt x="190" y="0"/>
                  <a:pt x="416" y="0"/>
                </a:cubicBezTo>
                <a:cubicBezTo>
                  <a:pt x="922" y="0"/>
                  <a:pt x="922" y="0"/>
                  <a:pt x="922" y="0"/>
                </a:cubicBezTo>
                <a:cubicBezTo>
                  <a:pt x="1148" y="0"/>
                  <a:pt x="1337" y="181"/>
                  <a:pt x="1337" y="415"/>
                </a:cubicBezTo>
                <a:cubicBezTo>
                  <a:pt x="1337" y="911"/>
                  <a:pt x="1337" y="911"/>
                  <a:pt x="1337" y="911"/>
                </a:cubicBezTo>
                <a:cubicBezTo>
                  <a:pt x="1337" y="1146"/>
                  <a:pt x="1148" y="1327"/>
                  <a:pt x="922" y="13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62">
            <a:extLst>
              <a:ext uri="{FF2B5EF4-FFF2-40B4-BE49-F238E27FC236}">
                <a16:creationId xmlns:a16="http://schemas.microsoft.com/office/drawing/2014/main" id="{82F09DBE-2D2F-D043-A94C-7EB6A09D7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403" y="5983322"/>
            <a:ext cx="1362613" cy="1353616"/>
          </a:xfrm>
          <a:custGeom>
            <a:avLst/>
            <a:gdLst>
              <a:gd name="T0" fmla="*/ 331460 w 1338"/>
              <a:gd name="T1" fmla="*/ 477477 h 1328"/>
              <a:gd name="T2" fmla="*/ 331460 w 1338"/>
              <a:gd name="T3" fmla="*/ 477477 h 1328"/>
              <a:gd name="T4" fmla="*/ 149553 w 1338"/>
              <a:gd name="T5" fmla="*/ 477477 h 1328"/>
              <a:gd name="T6" fmla="*/ 0 w 1338"/>
              <a:gd name="T7" fmla="*/ 327793 h 1328"/>
              <a:gd name="T8" fmla="*/ 0 w 1338"/>
              <a:gd name="T9" fmla="*/ 149324 h 1328"/>
              <a:gd name="T10" fmla="*/ 149553 w 1338"/>
              <a:gd name="T11" fmla="*/ 0 h 1328"/>
              <a:gd name="T12" fmla="*/ 331460 w 1338"/>
              <a:gd name="T13" fmla="*/ 0 h 1328"/>
              <a:gd name="T14" fmla="*/ 480653 w 1338"/>
              <a:gd name="T15" fmla="*/ 149324 h 1328"/>
              <a:gd name="T16" fmla="*/ 480653 w 1338"/>
              <a:gd name="T17" fmla="*/ 327793 h 1328"/>
              <a:gd name="T18" fmla="*/ 331460 w 1338"/>
              <a:gd name="T19" fmla="*/ 477477 h 13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38" h="1328">
                <a:moveTo>
                  <a:pt x="922" y="1327"/>
                </a:moveTo>
                <a:lnTo>
                  <a:pt x="922" y="1327"/>
                </a:lnTo>
                <a:cubicBezTo>
                  <a:pt x="416" y="1327"/>
                  <a:pt x="416" y="1327"/>
                  <a:pt x="416" y="1327"/>
                </a:cubicBezTo>
                <a:cubicBezTo>
                  <a:pt x="190" y="1327"/>
                  <a:pt x="0" y="1146"/>
                  <a:pt x="0" y="911"/>
                </a:cubicBezTo>
                <a:cubicBezTo>
                  <a:pt x="0" y="415"/>
                  <a:pt x="0" y="415"/>
                  <a:pt x="0" y="415"/>
                </a:cubicBezTo>
                <a:cubicBezTo>
                  <a:pt x="0" y="181"/>
                  <a:pt x="190" y="0"/>
                  <a:pt x="416" y="0"/>
                </a:cubicBezTo>
                <a:cubicBezTo>
                  <a:pt x="922" y="0"/>
                  <a:pt x="922" y="0"/>
                  <a:pt x="922" y="0"/>
                </a:cubicBezTo>
                <a:cubicBezTo>
                  <a:pt x="1148" y="0"/>
                  <a:pt x="1337" y="181"/>
                  <a:pt x="1337" y="415"/>
                </a:cubicBezTo>
                <a:cubicBezTo>
                  <a:pt x="1337" y="911"/>
                  <a:pt x="1337" y="911"/>
                  <a:pt x="1337" y="911"/>
                </a:cubicBezTo>
                <a:cubicBezTo>
                  <a:pt x="1337" y="1146"/>
                  <a:pt x="1148" y="1327"/>
                  <a:pt x="922" y="13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63">
            <a:extLst>
              <a:ext uri="{FF2B5EF4-FFF2-40B4-BE49-F238E27FC236}">
                <a16:creationId xmlns:a16="http://schemas.microsoft.com/office/drawing/2014/main" id="{55C698C3-563A-C947-8BA2-0539195B8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4169" y="9585471"/>
            <a:ext cx="1367109" cy="1362613"/>
          </a:xfrm>
          <a:custGeom>
            <a:avLst/>
            <a:gdLst>
              <a:gd name="T0" fmla="*/ 332306 w 1339"/>
              <a:gd name="T1" fmla="*/ 480653 h 1338"/>
              <a:gd name="T2" fmla="*/ 332306 w 1339"/>
              <a:gd name="T3" fmla="*/ 480653 h 1338"/>
              <a:gd name="T4" fmla="*/ 149934 w 1339"/>
              <a:gd name="T5" fmla="*/ 480653 h 1338"/>
              <a:gd name="T6" fmla="*/ 0 w 1339"/>
              <a:gd name="T7" fmla="*/ 331101 h 1338"/>
              <a:gd name="T8" fmla="*/ 0 w 1339"/>
              <a:gd name="T9" fmla="*/ 149193 h 1338"/>
              <a:gd name="T10" fmla="*/ 149934 w 1339"/>
              <a:gd name="T11" fmla="*/ 0 h 1338"/>
              <a:gd name="T12" fmla="*/ 332306 w 1339"/>
              <a:gd name="T13" fmla="*/ 0 h 1338"/>
              <a:gd name="T14" fmla="*/ 482240 w 1339"/>
              <a:gd name="T15" fmla="*/ 149193 h 1338"/>
              <a:gd name="T16" fmla="*/ 482240 w 1339"/>
              <a:gd name="T17" fmla="*/ 331101 h 1338"/>
              <a:gd name="T18" fmla="*/ 332306 w 1339"/>
              <a:gd name="T19" fmla="*/ 480653 h 13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39" h="1338">
                <a:moveTo>
                  <a:pt x="922" y="1337"/>
                </a:moveTo>
                <a:lnTo>
                  <a:pt x="922" y="1337"/>
                </a:lnTo>
                <a:cubicBezTo>
                  <a:pt x="416" y="1337"/>
                  <a:pt x="416" y="1337"/>
                  <a:pt x="416" y="1337"/>
                </a:cubicBezTo>
                <a:cubicBezTo>
                  <a:pt x="190" y="1337"/>
                  <a:pt x="0" y="1147"/>
                  <a:pt x="0" y="921"/>
                </a:cubicBezTo>
                <a:cubicBezTo>
                  <a:pt x="0" y="415"/>
                  <a:pt x="0" y="415"/>
                  <a:pt x="0" y="415"/>
                </a:cubicBezTo>
                <a:cubicBezTo>
                  <a:pt x="0" y="190"/>
                  <a:pt x="190" y="0"/>
                  <a:pt x="416" y="0"/>
                </a:cubicBezTo>
                <a:cubicBezTo>
                  <a:pt x="922" y="0"/>
                  <a:pt x="922" y="0"/>
                  <a:pt x="922" y="0"/>
                </a:cubicBezTo>
                <a:cubicBezTo>
                  <a:pt x="1148" y="0"/>
                  <a:pt x="1338" y="190"/>
                  <a:pt x="1338" y="415"/>
                </a:cubicBezTo>
                <a:cubicBezTo>
                  <a:pt x="1338" y="921"/>
                  <a:pt x="1338" y="921"/>
                  <a:pt x="1338" y="921"/>
                </a:cubicBezTo>
                <a:cubicBezTo>
                  <a:pt x="1338" y="1147"/>
                  <a:pt x="1148" y="1337"/>
                  <a:pt x="922" y="13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64">
            <a:extLst>
              <a:ext uri="{FF2B5EF4-FFF2-40B4-BE49-F238E27FC236}">
                <a16:creationId xmlns:a16="http://schemas.microsoft.com/office/drawing/2014/main" id="{B807A466-A120-644E-8368-A27730A20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403" y="9585471"/>
            <a:ext cx="1362613" cy="1362613"/>
          </a:xfrm>
          <a:custGeom>
            <a:avLst/>
            <a:gdLst>
              <a:gd name="T0" fmla="*/ 331460 w 1338"/>
              <a:gd name="T1" fmla="*/ 480653 h 1338"/>
              <a:gd name="T2" fmla="*/ 331460 w 1338"/>
              <a:gd name="T3" fmla="*/ 480653 h 1338"/>
              <a:gd name="T4" fmla="*/ 149553 w 1338"/>
              <a:gd name="T5" fmla="*/ 480653 h 1338"/>
              <a:gd name="T6" fmla="*/ 0 w 1338"/>
              <a:gd name="T7" fmla="*/ 331101 h 1338"/>
              <a:gd name="T8" fmla="*/ 0 w 1338"/>
              <a:gd name="T9" fmla="*/ 149193 h 1338"/>
              <a:gd name="T10" fmla="*/ 149553 w 1338"/>
              <a:gd name="T11" fmla="*/ 0 h 1338"/>
              <a:gd name="T12" fmla="*/ 331460 w 1338"/>
              <a:gd name="T13" fmla="*/ 0 h 1338"/>
              <a:gd name="T14" fmla="*/ 480653 w 1338"/>
              <a:gd name="T15" fmla="*/ 149193 h 1338"/>
              <a:gd name="T16" fmla="*/ 480653 w 1338"/>
              <a:gd name="T17" fmla="*/ 331101 h 1338"/>
              <a:gd name="T18" fmla="*/ 331460 w 1338"/>
              <a:gd name="T19" fmla="*/ 480653 h 13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38" h="1338">
                <a:moveTo>
                  <a:pt x="922" y="1337"/>
                </a:moveTo>
                <a:lnTo>
                  <a:pt x="922" y="1337"/>
                </a:lnTo>
                <a:cubicBezTo>
                  <a:pt x="416" y="1337"/>
                  <a:pt x="416" y="1337"/>
                  <a:pt x="416" y="1337"/>
                </a:cubicBezTo>
                <a:cubicBezTo>
                  <a:pt x="190" y="1337"/>
                  <a:pt x="0" y="1147"/>
                  <a:pt x="0" y="921"/>
                </a:cubicBezTo>
                <a:cubicBezTo>
                  <a:pt x="0" y="415"/>
                  <a:pt x="0" y="415"/>
                  <a:pt x="0" y="415"/>
                </a:cubicBezTo>
                <a:cubicBezTo>
                  <a:pt x="0" y="190"/>
                  <a:pt x="190" y="0"/>
                  <a:pt x="416" y="0"/>
                </a:cubicBezTo>
                <a:cubicBezTo>
                  <a:pt x="922" y="0"/>
                  <a:pt x="922" y="0"/>
                  <a:pt x="922" y="0"/>
                </a:cubicBezTo>
                <a:cubicBezTo>
                  <a:pt x="1148" y="0"/>
                  <a:pt x="1337" y="190"/>
                  <a:pt x="1337" y="415"/>
                </a:cubicBezTo>
                <a:cubicBezTo>
                  <a:pt x="1337" y="921"/>
                  <a:pt x="1337" y="921"/>
                  <a:pt x="1337" y="921"/>
                </a:cubicBezTo>
                <a:cubicBezTo>
                  <a:pt x="1337" y="1147"/>
                  <a:pt x="1148" y="1337"/>
                  <a:pt x="922" y="13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78">
            <a:extLst>
              <a:ext uri="{FF2B5EF4-FFF2-40B4-BE49-F238E27FC236}">
                <a16:creationId xmlns:a16="http://schemas.microsoft.com/office/drawing/2014/main" id="{5F660F7B-37CF-D341-A4C0-B6CBDD83C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5887" y="11528205"/>
            <a:ext cx="490179" cy="481188"/>
          </a:xfrm>
          <a:custGeom>
            <a:avLst/>
            <a:gdLst>
              <a:gd name="T0" fmla="*/ 84716 w 480"/>
              <a:gd name="T1" fmla="*/ 169502 h 471"/>
              <a:gd name="T2" fmla="*/ 84716 w 480"/>
              <a:gd name="T3" fmla="*/ 169502 h 471"/>
              <a:gd name="T4" fmla="*/ 62005 w 480"/>
              <a:gd name="T5" fmla="*/ 159765 h 471"/>
              <a:gd name="T6" fmla="*/ 12978 w 480"/>
              <a:gd name="T7" fmla="*/ 111078 h 471"/>
              <a:gd name="T8" fmla="*/ 12978 w 480"/>
              <a:gd name="T9" fmla="*/ 62031 h 471"/>
              <a:gd name="T10" fmla="*/ 71738 w 480"/>
              <a:gd name="T11" fmla="*/ 3246 h 471"/>
              <a:gd name="T12" fmla="*/ 78227 w 480"/>
              <a:gd name="T13" fmla="*/ 0 h 471"/>
              <a:gd name="T14" fmla="*/ 156454 w 480"/>
              <a:gd name="T15" fmla="*/ 0 h 471"/>
              <a:gd name="T16" fmla="*/ 172677 w 480"/>
              <a:gd name="T17" fmla="*/ 16229 h 471"/>
              <a:gd name="T18" fmla="*/ 172677 w 480"/>
              <a:gd name="T19" fmla="*/ 91243 h 471"/>
              <a:gd name="T20" fmla="*/ 169432 w 480"/>
              <a:gd name="T21" fmla="*/ 97734 h 471"/>
              <a:gd name="T22" fmla="*/ 110672 w 480"/>
              <a:gd name="T23" fmla="*/ 159765 h 471"/>
              <a:gd name="T24" fmla="*/ 84716 w 480"/>
              <a:gd name="T25" fmla="*/ 169502 h 471"/>
              <a:gd name="T26" fmla="*/ 81472 w 480"/>
              <a:gd name="T27" fmla="*/ 16229 h 471"/>
              <a:gd name="T28" fmla="*/ 81472 w 480"/>
              <a:gd name="T29" fmla="*/ 16229 h 471"/>
              <a:gd name="T30" fmla="*/ 25956 w 480"/>
              <a:gd name="T31" fmla="*/ 75014 h 471"/>
              <a:gd name="T32" fmla="*/ 25956 w 480"/>
              <a:gd name="T33" fmla="*/ 97734 h 471"/>
              <a:gd name="T34" fmla="*/ 74983 w 480"/>
              <a:gd name="T35" fmla="*/ 146782 h 471"/>
              <a:gd name="T36" fmla="*/ 97694 w 480"/>
              <a:gd name="T37" fmla="*/ 146782 h 471"/>
              <a:gd name="T38" fmla="*/ 156454 w 480"/>
              <a:gd name="T39" fmla="*/ 87997 h 471"/>
              <a:gd name="T40" fmla="*/ 156454 w 480"/>
              <a:gd name="T41" fmla="*/ 16229 h 471"/>
              <a:gd name="T42" fmla="*/ 81472 w 480"/>
              <a:gd name="T43" fmla="*/ 16229 h 47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80" h="471">
                <a:moveTo>
                  <a:pt x="235" y="470"/>
                </a:moveTo>
                <a:lnTo>
                  <a:pt x="235" y="470"/>
                </a:lnTo>
                <a:cubicBezTo>
                  <a:pt x="217" y="470"/>
                  <a:pt x="190" y="461"/>
                  <a:pt x="172" y="443"/>
                </a:cubicBezTo>
                <a:cubicBezTo>
                  <a:pt x="36" y="308"/>
                  <a:pt x="36" y="308"/>
                  <a:pt x="36" y="308"/>
                </a:cubicBezTo>
                <a:cubicBezTo>
                  <a:pt x="0" y="271"/>
                  <a:pt x="0" y="208"/>
                  <a:pt x="36" y="172"/>
                </a:cubicBezTo>
                <a:cubicBezTo>
                  <a:pt x="199" y="9"/>
                  <a:pt x="199" y="9"/>
                  <a:pt x="199" y="9"/>
                </a:cubicBezTo>
                <a:cubicBezTo>
                  <a:pt x="208" y="0"/>
                  <a:pt x="217" y="0"/>
                  <a:pt x="217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52" y="0"/>
                  <a:pt x="479" y="18"/>
                  <a:pt x="479" y="45"/>
                </a:cubicBezTo>
                <a:cubicBezTo>
                  <a:pt x="479" y="253"/>
                  <a:pt x="479" y="253"/>
                  <a:pt x="479" y="253"/>
                </a:cubicBezTo>
                <a:cubicBezTo>
                  <a:pt x="479" y="262"/>
                  <a:pt x="479" y="271"/>
                  <a:pt x="470" y="271"/>
                </a:cubicBezTo>
                <a:cubicBezTo>
                  <a:pt x="307" y="443"/>
                  <a:pt x="307" y="443"/>
                  <a:pt x="307" y="443"/>
                </a:cubicBezTo>
                <a:cubicBezTo>
                  <a:pt x="289" y="461"/>
                  <a:pt x="262" y="470"/>
                  <a:pt x="235" y="470"/>
                </a:cubicBezTo>
                <a:close/>
                <a:moveTo>
                  <a:pt x="226" y="45"/>
                </a:moveTo>
                <a:lnTo>
                  <a:pt x="226" y="45"/>
                </a:lnTo>
                <a:cubicBezTo>
                  <a:pt x="72" y="208"/>
                  <a:pt x="72" y="208"/>
                  <a:pt x="72" y="208"/>
                </a:cubicBezTo>
                <a:cubicBezTo>
                  <a:pt x="54" y="226"/>
                  <a:pt x="54" y="253"/>
                  <a:pt x="72" y="271"/>
                </a:cubicBezTo>
                <a:cubicBezTo>
                  <a:pt x="208" y="407"/>
                  <a:pt x="208" y="407"/>
                  <a:pt x="208" y="407"/>
                </a:cubicBezTo>
                <a:cubicBezTo>
                  <a:pt x="226" y="425"/>
                  <a:pt x="253" y="425"/>
                  <a:pt x="271" y="407"/>
                </a:cubicBezTo>
                <a:cubicBezTo>
                  <a:pt x="434" y="244"/>
                  <a:pt x="434" y="244"/>
                  <a:pt x="434" y="244"/>
                </a:cubicBezTo>
                <a:cubicBezTo>
                  <a:pt x="434" y="45"/>
                  <a:pt x="434" y="45"/>
                  <a:pt x="434" y="45"/>
                </a:cubicBezTo>
                <a:lnTo>
                  <a:pt x="226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79">
            <a:extLst>
              <a:ext uri="{FF2B5EF4-FFF2-40B4-BE49-F238E27FC236}">
                <a16:creationId xmlns:a16="http://schemas.microsoft.com/office/drawing/2014/main" id="{49784EED-C860-3D47-873E-D18FF93D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0682" y="11631639"/>
            <a:ext cx="76449" cy="85443"/>
          </a:xfrm>
          <a:custGeom>
            <a:avLst/>
            <a:gdLst>
              <a:gd name="T0" fmla="*/ 23660 w 73"/>
              <a:gd name="T1" fmla="*/ 23173 h 82"/>
              <a:gd name="T2" fmla="*/ 23660 w 73"/>
              <a:gd name="T3" fmla="*/ 23173 h 82"/>
              <a:gd name="T4" fmla="*/ 3327 w 73"/>
              <a:gd name="T5" fmla="*/ 23173 h 82"/>
              <a:gd name="T6" fmla="*/ 3327 w 73"/>
              <a:gd name="T7" fmla="*/ 6621 h 82"/>
              <a:gd name="T8" fmla="*/ 23660 w 73"/>
              <a:gd name="T9" fmla="*/ 6621 h 82"/>
              <a:gd name="T10" fmla="*/ 23660 w 73"/>
              <a:gd name="T11" fmla="*/ 23173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3" h="82">
                <a:moveTo>
                  <a:pt x="64" y="63"/>
                </a:moveTo>
                <a:lnTo>
                  <a:pt x="64" y="63"/>
                </a:lnTo>
                <a:cubicBezTo>
                  <a:pt x="45" y="81"/>
                  <a:pt x="27" y="81"/>
                  <a:pt x="9" y="63"/>
                </a:cubicBezTo>
                <a:cubicBezTo>
                  <a:pt x="0" y="54"/>
                  <a:pt x="0" y="27"/>
                  <a:pt x="9" y="18"/>
                </a:cubicBezTo>
                <a:cubicBezTo>
                  <a:pt x="27" y="0"/>
                  <a:pt x="45" y="0"/>
                  <a:pt x="64" y="18"/>
                </a:cubicBezTo>
                <a:cubicBezTo>
                  <a:pt x="72" y="27"/>
                  <a:pt x="72" y="54"/>
                  <a:pt x="64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80">
            <a:extLst>
              <a:ext uri="{FF2B5EF4-FFF2-40B4-BE49-F238E27FC236}">
                <a16:creationId xmlns:a16="http://schemas.microsoft.com/office/drawing/2014/main" id="{E9F3F946-9DE9-0D46-AEAE-A8B0A6AB1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6893" y="10035178"/>
            <a:ext cx="517161" cy="314795"/>
          </a:xfrm>
          <a:custGeom>
            <a:avLst/>
            <a:gdLst>
              <a:gd name="T0" fmla="*/ 146554 w 507"/>
              <a:gd name="T1" fmla="*/ 110764 h 308"/>
              <a:gd name="T2" fmla="*/ 146554 w 507"/>
              <a:gd name="T3" fmla="*/ 110764 h 308"/>
              <a:gd name="T4" fmla="*/ 68416 w 507"/>
              <a:gd name="T5" fmla="*/ 110764 h 308"/>
              <a:gd name="T6" fmla="*/ 51852 w 507"/>
              <a:gd name="T7" fmla="*/ 97415 h 308"/>
              <a:gd name="T8" fmla="*/ 29167 w 507"/>
              <a:gd name="T9" fmla="*/ 16236 h 308"/>
              <a:gd name="T10" fmla="*/ 9722 w 507"/>
              <a:gd name="T11" fmla="*/ 16236 h 308"/>
              <a:gd name="T12" fmla="*/ 0 w 507"/>
              <a:gd name="T13" fmla="*/ 9381 h 308"/>
              <a:gd name="T14" fmla="*/ 9722 w 507"/>
              <a:gd name="T15" fmla="*/ 0 h 308"/>
              <a:gd name="T16" fmla="*/ 35648 w 507"/>
              <a:gd name="T17" fmla="*/ 0 h 308"/>
              <a:gd name="T18" fmla="*/ 42490 w 507"/>
              <a:gd name="T19" fmla="*/ 6494 h 308"/>
              <a:gd name="T20" fmla="*/ 68416 w 507"/>
              <a:gd name="T21" fmla="*/ 94528 h 308"/>
              <a:gd name="T22" fmla="*/ 68416 w 507"/>
              <a:gd name="T23" fmla="*/ 94528 h 308"/>
              <a:gd name="T24" fmla="*/ 146554 w 507"/>
              <a:gd name="T25" fmla="*/ 94528 h 308"/>
              <a:gd name="T26" fmla="*/ 146554 w 507"/>
              <a:gd name="T27" fmla="*/ 94528 h 308"/>
              <a:gd name="T28" fmla="*/ 159517 w 507"/>
              <a:gd name="T29" fmla="*/ 42213 h 308"/>
              <a:gd name="T30" fmla="*/ 94342 w 507"/>
              <a:gd name="T31" fmla="*/ 42213 h 308"/>
              <a:gd name="T32" fmla="*/ 87860 w 507"/>
              <a:gd name="T33" fmla="*/ 35719 h 308"/>
              <a:gd name="T34" fmla="*/ 94342 w 507"/>
              <a:gd name="T35" fmla="*/ 25977 h 308"/>
              <a:gd name="T36" fmla="*/ 172480 w 507"/>
              <a:gd name="T37" fmla="*/ 25977 h 308"/>
              <a:gd name="T38" fmla="*/ 178961 w 507"/>
              <a:gd name="T39" fmla="*/ 29224 h 308"/>
              <a:gd name="T40" fmla="*/ 182202 w 507"/>
              <a:gd name="T41" fmla="*/ 35719 h 308"/>
              <a:gd name="T42" fmla="*/ 162757 w 507"/>
              <a:gd name="T43" fmla="*/ 97415 h 308"/>
              <a:gd name="T44" fmla="*/ 146554 w 507"/>
              <a:gd name="T45" fmla="*/ 110764 h 30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507" h="308">
                <a:moveTo>
                  <a:pt x="407" y="307"/>
                </a:moveTo>
                <a:lnTo>
                  <a:pt x="407" y="307"/>
                </a:lnTo>
                <a:cubicBezTo>
                  <a:pt x="190" y="307"/>
                  <a:pt x="190" y="307"/>
                  <a:pt x="190" y="307"/>
                </a:cubicBezTo>
                <a:cubicBezTo>
                  <a:pt x="172" y="307"/>
                  <a:pt x="144" y="289"/>
                  <a:pt x="144" y="270"/>
                </a:cubicBezTo>
                <a:cubicBezTo>
                  <a:pt x="81" y="45"/>
                  <a:pt x="81" y="45"/>
                  <a:pt x="81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6"/>
                </a:cubicBezTo>
                <a:cubicBezTo>
                  <a:pt x="0" y="9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8" y="9"/>
                  <a:pt x="118" y="18"/>
                </a:cubicBezTo>
                <a:cubicBezTo>
                  <a:pt x="190" y="262"/>
                  <a:pt x="190" y="262"/>
                  <a:pt x="190" y="262"/>
                </a:cubicBezTo>
                <a:cubicBezTo>
                  <a:pt x="407" y="262"/>
                  <a:pt x="407" y="262"/>
                  <a:pt x="407" y="262"/>
                </a:cubicBezTo>
                <a:cubicBezTo>
                  <a:pt x="443" y="117"/>
                  <a:pt x="443" y="117"/>
                  <a:pt x="443" y="117"/>
                </a:cubicBezTo>
                <a:cubicBezTo>
                  <a:pt x="262" y="117"/>
                  <a:pt x="262" y="117"/>
                  <a:pt x="262" y="117"/>
                </a:cubicBezTo>
                <a:cubicBezTo>
                  <a:pt x="253" y="117"/>
                  <a:pt x="244" y="108"/>
                  <a:pt x="244" y="99"/>
                </a:cubicBezTo>
                <a:cubicBezTo>
                  <a:pt x="244" y="81"/>
                  <a:pt x="253" y="72"/>
                  <a:pt x="262" y="72"/>
                </a:cubicBezTo>
                <a:cubicBezTo>
                  <a:pt x="479" y="72"/>
                  <a:pt x="479" y="72"/>
                  <a:pt x="479" y="72"/>
                </a:cubicBezTo>
                <a:cubicBezTo>
                  <a:pt x="488" y="72"/>
                  <a:pt x="497" y="72"/>
                  <a:pt x="497" y="81"/>
                </a:cubicBezTo>
                <a:cubicBezTo>
                  <a:pt x="506" y="90"/>
                  <a:pt x="506" y="99"/>
                  <a:pt x="506" y="99"/>
                </a:cubicBezTo>
                <a:cubicBezTo>
                  <a:pt x="452" y="270"/>
                  <a:pt x="452" y="270"/>
                  <a:pt x="452" y="270"/>
                </a:cubicBezTo>
                <a:cubicBezTo>
                  <a:pt x="452" y="289"/>
                  <a:pt x="434" y="307"/>
                  <a:pt x="407" y="3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81">
            <a:extLst>
              <a:ext uri="{FF2B5EF4-FFF2-40B4-BE49-F238E27FC236}">
                <a16:creationId xmlns:a16="http://schemas.microsoft.com/office/drawing/2014/main" id="{FAF00C59-005D-D242-AA48-183DE26DE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8312" y="10403938"/>
            <a:ext cx="103434" cy="94440"/>
          </a:xfrm>
          <a:custGeom>
            <a:avLst/>
            <a:gdLst>
              <a:gd name="T0" fmla="*/ 0 w 100"/>
              <a:gd name="T1" fmla="*/ 16486 h 91"/>
              <a:gd name="T2" fmla="*/ 0 w 100"/>
              <a:gd name="T3" fmla="*/ 16486 h 91"/>
              <a:gd name="T4" fmla="*/ 19717 w 100"/>
              <a:gd name="T5" fmla="*/ 0 h 91"/>
              <a:gd name="T6" fmla="*/ 36148 w 100"/>
              <a:gd name="T7" fmla="*/ 16486 h 91"/>
              <a:gd name="T8" fmla="*/ 19717 w 100"/>
              <a:gd name="T9" fmla="*/ 32972 h 91"/>
              <a:gd name="T10" fmla="*/ 0 w 100"/>
              <a:gd name="T11" fmla="*/ 16486 h 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" h="91">
                <a:moveTo>
                  <a:pt x="0" y="45"/>
                </a:moveTo>
                <a:lnTo>
                  <a:pt x="0" y="45"/>
                </a:lnTo>
                <a:cubicBezTo>
                  <a:pt x="0" y="18"/>
                  <a:pt x="26" y="0"/>
                  <a:pt x="54" y="0"/>
                </a:cubicBezTo>
                <a:cubicBezTo>
                  <a:pt x="81" y="0"/>
                  <a:pt x="99" y="18"/>
                  <a:pt x="99" y="45"/>
                </a:cubicBezTo>
                <a:cubicBezTo>
                  <a:pt x="99" y="72"/>
                  <a:pt x="81" y="90"/>
                  <a:pt x="54" y="90"/>
                </a:cubicBezTo>
                <a:cubicBezTo>
                  <a:pt x="26" y="90"/>
                  <a:pt x="0" y="72"/>
                  <a:pt x="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82">
            <a:extLst>
              <a:ext uri="{FF2B5EF4-FFF2-40B4-BE49-F238E27FC236}">
                <a16:creationId xmlns:a16="http://schemas.microsoft.com/office/drawing/2014/main" id="{64D16C7A-71EB-3F49-B4F3-9D4ACD3F3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3641" y="10403938"/>
            <a:ext cx="103431" cy="94440"/>
          </a:xfrm>
          <a:custGeom>
            <a:avLst/>
            <a:gdLst>
              <a:gd name="T0" fmla="*/ 0 w 100"/>
              <a:gd name="T1" fmla="*/ 16486 h 91"/>
              <a:gd name="T2" fmla="*/ 0 w 100"/>
              <a:gd name="T3" fmla="*/ 16486 h 91"/>
              <a:gd name="T4" fmla="*/ 19716 w 100"/>
              <a:gd name="T5" fmla="*/ 0 h 91"/>
              <a:gd name="T6" fmla="*/ 36147 w 100"/>
              <a:gd name="T7" fmla="*/ 16486 h 91"/>
              <a:gd name="T8" fmla="*/ 19716 w 100"/>
              <a:gd name="T9" fmla="*/ 32972 h 91"/>
              <a:gd name="T10" fmla="*/ 0 w 100"/>
              <a:gd name="T11" fmla="*/ 16486 h 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" h="91">
                <a:moveTo>
                  <a:pt x="0" y="45"/>
                </a:moveTo>
                <a:lnTo>
                  <a:pt x="0" y="45"/>
                </a:lnTo>
                <a:cubicBezTo>
                  <a:pt x="0" y="18"/>
                  <a:pt x="27" y="0"/>
                  <a:pt x="54" y="0"/>
                </a:cubicBezTo>
                <a:cubicBezTo>
                  <a:pt x="81" y="0"/>
                  <a:pt x="99" y="18"/>
                  <a:pt x="99" y="45"/>
                </a:cubicBezTo>
                <a:cubicBezTo>
                  <a:pt x="99" y="72"/>
                  <a:pt x="81" y="90"/>
                  <a:pt x="54" y="90"/>
                </a:cubicBezTo>
                <a:cubicBezTo>
                  <a:pt x="27" y="90"/>
                  <a:pt x="0" y="72"/>
                  <a:pt x="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83">
            <a:extLst>
              <a:ext uri="{FF2B5EF4-FFF2-40B4-BE49-F238E27FC236}">
                <a16:creationId xmlns:a16="http://schemas.microsoft.com/office/drawing/2014/main" id="{16CC2091-E8A4-B34B-A971-3A2ABD774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163" y="6433028"/>
            <a:ext cx="616100" cy="449707"/>
          </a:xfrm>
          <a:custGeom>
            <a:avLst/>
            <a:gdLst>
              <a:gd name="T0" fmla="*/ 184829 w 606"/>
              <a:gd name="T1" fmla="*/ 158391 h 442"/>
              <a:gd name="T2" fmla="*/ 184829 w 606"/>
              <a:gd name="T3" fmla="*/ 158391 h 442"/>
              <a:gd name="T4" fmla="*/ 32300 w 606"/>
              <a:gd name="T5" fmla="*/ 158391 h 442"/>
              <a:gd name="T6" fmla="*/ 0 w 606"/>
              <a:gd name="T7" fmla="*/ 126066 h 442"/>
              <a:gd name="T8" fmla="*/ 0 w 606"/>
              <a:gd name="T9" fmla="*/ 32325 h 442"/>
              <a:gd name="T10" fmla="*/ 32300 w 606"/>
              <a:gd name="T11" fmla="*/ 0 h 442"/>
              <a:gd name="T12" fmla="*/ 184829 w 606"/>
              <a:gd name="T13" fmla="*/ 0 h 442"/>
              <a:gd name="T14" fmla="*/ 217129 w 606"/>
              <a:gd name="T15" fmla="*/ 32325 h 442"/>
              <a:gd name="T16" fmla="*/ 217129 w 606"/>
              <a:gd name="T17" fmla="*/ 126066 h 442"/>
              <a:gd name="T18" fmla="*/ 184829 w 606"/>
              <a:gd name="T19" fmla="*/ 158391 h 442"/>
              <a:gd name="T20" fmla="*/ 32300 w 606"/>
              <a:gd name="T21" fmla="*/ 19395 h 442"/>
              <a:gd name="T22" fmla="*/ 32300 w 606"/>
              <a:gd name="T23" fmla="*/ 19395 h 442"/>
              <a:gd name="T24" fmla="*/ 19380 w 606"/>
              <a:gd name="T25" fmla="*/ 32325 h 442"/>
              <a:gd name="T26" fmla="*/ 19380 w 606"/>
              <a:gd name="T27" fmla="*/ 126066 h 442"/>
              <a:gd name="T28" fmla="*/ 32300 w 606"/>
              <a:gd name="T29" fmla="*/ 142229 h 442"/>
              <a:gd name="T30" fmla="*/ 184829 w 606"/>
              <a:gd name="T31" fmla="*/ 142229 h 442"/>
              <a:gd name="T32" fmla="*/ 200979 w 606"/>
              <a:gd name="T33" fmla="*/ 126066 h 442"/>
              <a:gd name="T34" fmla="*/ 200979 w 606"/>
              <a:gd name="T35" fmla="*/ 32325 h 442"/>
              <a:gd name="T36" fmla="*/ 184829 w 606"/>
              <a:gd name="T37" fmla="*/ 19395 h 442"/>
              <a:gd name="T38" fmla="*/ 32300 w 606"/>
              <a:gd name="T39" fmla="*/ 19395 h 44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06" h="442">
                <a:moveTo>
                  <a:pt x="515" y="441"/>
                </a:moveTo>
                <a:lnTo>
                  <a:pt x="515" y="441"/>
                </a:lnTo>
                <a:cubicBezTo>
                  <a:pt x="90" y="441"/>
                  <a:pt x="90" y="441"/>
                  <a:pt x="90" y="441"/>
                </a:cubicBezTo>
                <a:cubicBezTo>
                  <a:pt x="45" y="441"/>
                  <a:pt x="0" y="396"/>
                  <a:pt x="0" y="351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45" y="0"/>
                  <a:pt x="90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69" y="0"/>
                  <a:pt x="605" y="45"/>
                  <a:pt x="605" y="90"/>
                </a:cubicBezTo>
                <a:cubicBezTo>
                  <a:pt x="605" y="351"/>
                  <a:pt x="605" y="351"/>
                  <a:pt x="605" y="351"/>
                </a:cubicBezTo>
                <a:cubicBezTo>
                  <a:pt x="605" y="396"/>
                  <a:pt x="569" y="441"/>
                  <a:pt x="515" y="441"/>
                </a:cubicBezTo>
                <a:close/>
                <a:moveTo>
                  <a:pt x="90" y="54"/>
                </a:moveTo>
                <a:lnTo>
                  <a:pt x="90" y="54"/>
                </a:lnTo>
                <a:cubicBezTo>
                  <a:pt x="72" y="54"/>
                  <a:pt x="54" y="72"/>
                  <a:pt x="54" y="90"/>
                </a:cubicBezTo>
                <a:cubicBezTo>
                  <a:pt x="54" y="351"/>
                  <a:pt x="54" y="351"/>
                  <a:pt x="54" y="351"/>
                </a:cubicBezTo>
                <a:cubicBezTo>
                  <a:pt x="54" y="369"/>
                  <a:pt x="72" y="396"/>
                  <a:pt x="90" y="396"/>
                </a:cubicBezTo>
                <a:cubicBezTo>
                  <a:pt x="515" y="396"/>
                  <a:pt x="515" y="396"/>
                  <a:pt x="515" y="396"/>
                </a:cubicBezTo>
                <a:cubicBezTo>
                  <a:pt x="542" y="396"/>
                  <a:pt x="560" y="369"/>
                  <a:pt x="560" y="351"/>
                </a:cubicBezTo>
                <a:cubicBezTo>
                  <a:pt x="560" y="90"/>
                  <a:pt x="560" y="90"/>
                  <a:pt x="560" y="90"/>
                </a:cubicBezTo>
                <a:cubicBezTo>
                  <a:pt x="560" y="72"/>
                  <a:pt x="542" y="54"/>
                  <a:pt x="515" y="54"/>
                </a:cubicBezTo>
                <a:lnTo>
                  <a:pt x="90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84">
            <a:extLst>
              <a:ext uri="{FF2B5EF4-FFF2-40B4-BE49-F238E27FC236}">
                <a16:creationId xmlns:a16="http://schemas.microsoft.com/office/drawing/2014/main" id="{18FADCEE-BF09-064A-A3B0-D0E8F73B7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998" y="6572436"/>
            <a:ext cx="130416" cy="175387"/>
          </a:xfrm>
          <a:custGeom>
            <a:avLst/>
            <a:gdLst>
              <a:gd name="T0" fmla="*/ 22838 w 127"/>
              <a:gd name="T1" fmla="*/ 61555 h 173"/>
              <a:gd name="T2" fmla="*/ 22838 w 127"/>
              <a:gd name="T3" fmla="*/ 61555 h 173"/>
              <a:gd name="T4" fmla="*/ 6525 w 127"/>
              <a:gd name="T5" fmla="*/ 61555 h 173"/>
              <a:gd name="T6" fmla="*/ 0 w 127"/>
              <a:gd name="T7" fmla="*/ 55113 h 173"/>
              <a:gd name="T8" fmla="*/ 0 w 127"/>
              <a:gd name="T9" fmla="*/ 55113 h 173"/>
              <a:gd name="T10" fmla="*/ 6525 w 127"/>
              <a:gd name="T11" fmla="*/ 48671 h 173"/>
              <a:gd name="T12" fmla="*/ 26100 w 127"/>
              <a:gd name="T13" fmla="*/ 48671 h 173"/>
              <a:gd name="T14" fmla="*/ 32625 w 127"/>
              <a:gd name="T15" fmla="*/ 45451 h 173"/>
              <a:gd name="T16" fmla="*/ 26100 w 127"/>
              <a:gd name="T17" fmla="*/ 39009 h 173"/>
              <a:gd name="T18" fmla="*/ 19575 w 127"/>
              <a:gd name="T19" fmla="*/ 39009 h 173"/>
              <a:gd name="T20" fmla="*/ 0 w 127"/>
              <a:gd name="T21" fmla="*/ 19325 h 173"/>
              <a:gd name="T22" fmla="*/ 19575 w 127"/>
              <a:gd name="T23" fmla="*/ 0 h 173"/>
              <a:gd name="T24" fmla="*/ 35888 w 127"/>
              <a:gd name="T25" fmla="*/ 0 h 173"/>
              <a:gd name="T26" fmla="*/ 42413 w 127"/>
              <a:gd name="T27" fmla="*/ 6442 h 173"/>
              <a:gd name="T28" fmla="*/ 42413 w 127"/>
              <a:gd name="T29" fmla="*/ 6442 h 173"/>
              <a:gd name="T30" fmla="*/ 35888 w 127"/>
              <a:gd name="T31" fmla="*/ 12884 h 173"/>
              <a:gd name="T32" fmla="*/ 19575 w 127"/>
              <a:gd name="T33" fmla="*/ 12884 h 173"/>
              <a:gd name="T34" fmla="*/ 13050 w 127"/>
              <a:gd name="T35" fmla="*/ 19325 h 173"/>
              <a:gd name="T36" fmla="*/ 19575 w 127"/>
              <a:gd name="T37" fmla="*/ 26125 h 173"/>
              <a:gd name="T38" fmla="*/ 26100 w 127"/>
              <a:gd name="T39" fmla="*/ 26125 h 173"/>
              <a:gd name="T40" fmla="*/ 45675 w 127"/>
              <a:gd name="T41" fmla="*/ 45451 h 173"/>
              <a:gd name="T42" fmla="*/ 22838 w 127"/>
              <a:gd name="T43" fmla="*/ 61555 h 17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27" h="173">
                <a:moveTo>
                  <a:pt x="63" y="172"/>
                </a:moveTo>
                <a:lnTo>
                  <a:pt x="63" y="172"/>
                </a:lnTo>
                <a:cubicBezTo>
                  <a:pt x="18" y="172"/>
                  <a:pt x="18" y="172"/>
                  <a:pt x="18" y="172"/>
                </a:cubicBezTo>
                <a:cubicBezTo>
                  <a:pt x="9" y="172"/>
                  <a:pt x="0" y="172"/>
                  <a:pt x="0" y="154"/>
                </a:cubicBezTo>
                <a:cubicBezTo>
                  <a:pt x="0" y="145"/>
                  <a:pt x="9" y="136"/>
                  <a:pt x="18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81" y="136"/>
                  <a:pt x="90" y="136"/>
                  <a:pt x="90" y="127"/>
                </a:cubicBezTo>
                <a:cubicBezTo>
                  <a:pt x="90" y="109"/>
                  <a:pt x="81" y="109"/>
                  <a:pt x="72" y="109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26" y="109"/>
                  <a:pt x="0" y="82"/>
                  <a:pt x="0" y="54"/>
                </a:cubicBezTo>
                <a:cubicBezTo>
                  <a:pt x="0" y="27"/>
                  <a:pt x="18" y="0"/>
                  <a:pt x="54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0"/>
                  <a:pt x="117" y="18"/>
                </a:cubicBezTo>
                <a:cubicBezTo>
                  <a:pt x="117" y="27"/>
                  <a:pt x="108" y="36"/>
                  <a:pt x="99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45" y="36"/>
                  <a:pt x="36" y="36"/>
                  <a:pt x="36" y="54"/>
                </a:cubicBezTo>
                <a:cubicBezTo>
                  <a:pt x="36" y="63"/>
                  <a:pt x="45" y="73"/>
                  <a:pt x="54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99" y="73"/>
                  <a:pt x="126" y="99"/>
                  <a:pt x="126" y="127"/>
                </a:cubicBezTo>
                <a:cubicBezTo>
                  <a:pt x="117" y="154"/>
                  <a:pt x="99" y="172"/>
                  <a:pt x="63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85">
            <a:extLst>
              <a:ext uri="{FF2B5EF4-FFF2-40B4-BE49-F238E27FC236}">
                <a16:creationId xmlns:a16="http://schemas.microsoft.com/office/drawing/2014/main" id="{C9261D5C-EBD1-AC4B-8293-25FCE1932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969" y="6545454"/>
            <a:ext cx="35977" cy="44971"/>
          </a:xfrm>
          <a:custGeom>
            <a:avLst/>
            <a:gdLst>
              <a:gd name="T0" fmla="*/ 12357 w 37"/>
              <a:gd name="T1" fmla="*/ 15530 h 46"/>
              <a:gd name="T2" fmla="*/ 0 w 37"/>
              <a:gd name="T3" fmla="*/ 15530 h 46"/>
              <a:gd name="T4" fmla="*/ 0 w 37"/>
              <a:gd name="T5" fmla="*/ 0 h 46"/>
              <a:gd name="T6" fmla="*/ 12357 w 37"/>
              <a:gd name="T7" fmla="*/ 0 h 46"/>
              <a:gd name="T8" fmla="*/ 12357 w 37"/>
              <a:gd name="T9" fmla="*/ 1553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86">
            <a:extLst>
              <a:ext uri="{FF2B5EF4-FFF2-40B4-BE49-F238E27FC236}">
                <a16:creationId xmlns:a16="http://schemas.microsoft.com/office/drawing/2014/main" id="{6826A406-E116-FE4E-ADB9-4A21C156D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969" y="6738829"/>
            <a:ext cx="35977" cy="44971"/>
          </a:xfrm>
          <a:custGeom>
            <a:avLst/>
            <a:gdLst>
              <a:gd name="T0" fmla="*/ 12357 w 37"/>
              <a:gd name="T1" fmla="*/ 15522 h 45"/>
              <a:gd name="T2" fmla="*/ 0 w 37"/>
              <a:gd name="T3" fmla="*/ 15522 h 45"/>
              <a:gd name="T4" fmla="*/ 0 w 37"/>
              <a:gd name="T5" fmla="*/ 0 h 45"/>
              <a:gd name="T6" fmla="*/ 12357 w 37"/>
              <a:gd name="T7" fmla="*/ 0 h 45"/>
              <a:gd name="T8" fmla="*/ 12357 w 37"/>
              <a:gd name="T9" fmla="*/ 15522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45">
                <a:moveTo>
                  <a:pt x="36" y="44"/>
                </a:moveTo>
                <a:lnTo>
                  <a:pt x="0" y="44"/>
                </a:lnTo>
                <a:lnTo>
                  <a:pt x="0" y="0"/>
                </a:lnTo>
                <a:lnTo>
                  <a:pt x="36" y="0"/>
                </a:lnTo>
                <a:lnTo>
                  <a:pt x="36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87">
            <a:extLst>
              <a:ext uri="{FF2B5EF4-FFF2-40B4-BE49-F238E27FC236}">
                <a16:creationId xmlns:a16="http://schemas.microsoft.com/office/drawing/2014/main" id="{4AA0C296-13AE-1243-B82D-F35BAE822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0344" y="6504981"/>
            <a:ext cx="67455" cy="53965"/>
          </a:xfrm>
          <a:custGeom>
            <a:avLst/>
            <a:gdLst>
              <a:gd name="T0" fmla="*/ 13555 w 65"/>
              <a:gd name="T1" fmla="*/ 0 h 55"/>
              <a:gd name="T2" fmla="*/ 13555 w 65"/>
              <a:gd name="T3" fmla="*/ 0 h 55"/>
              <a:gd name="T4" fmla="*/ 3297 w 65"/>
              <a:gd name="T5" fmla="*/ 6235 h 55"/>
              <a:gd name="T6" fmla="*/ 0 w 65"/>
              <a:gd name="T7" fmla="*/ 15586 h 55"/>
              <a:gd name="T8" fmla="*/ 0 w 65"/>
              <a:gd name="T9" fmla="*/ 15586 h 55"/>
              <a:gd name="T10" fmla="*/ 10257 w 65"/>
              <a:gd name="T11" fmla="*/ 15586 h 55"/>
              <a:gd name="T12" fmla="*/ 20149 w 65"/>
              <a:gd name="T13" fmla="*/ 12469 h 55"/>
              <a:gd name="T14" fmla="*/ 20149 w 65"/>
              <a:gd name="T15" fmla="*/ 3117 h 55"/>
              <a:gd name="T16" fmla="*/ 20149 w 65"/>
              <a:gd name="T17" fmla="*/ 3117 h 55"/>
              <a:gd name="T18" fmla="*/ 13555 w 65"/>
              <a:gd name="T19" fmla="*/ 0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5" h="55">
                <a:moveTo>
                  <a:pt x="37" y="0"/>
                </a:moveTo>
                <a:lnTo>
                  <a:pt x="37" y="0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0" y="45"/>
                </a:cubicBezTo>
                <a:cubicBezTo>
                  <a:pt x="9" y="54"/>
                  <a:pt x="19" y="54"/>
                  <a:pt x="28" y="45"/>
                </a:cubicBezTo>
                <a:cubicBezTo>
                  <a:pt x="55" y="36"/>
                  <a:pt x="55" y="36"/>
                  <a:pt x="55" y="36"/>
                </a:cubicBezTo>
                <a:cubicBezTo>
                  <a:pt x="64" y="27"/>
                  <a:pt x="64" y="18"/>
                  <a:pt x="55" y="9"/>
                </a:cubicBezTo>
                <a:cubicBezTo>
                  <a:pt x="55" y="0"/>
                  <a:pt x="37" y="0"/>
                  <a:pt x="3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88">
            <a:extLst>
              <a:ext uri="{FF2B5EF4-FFF2-40B4-BE49-F238E27FC236}">
                <a16:creationId xmlns:a16="http://schemas.microsoft.com/office/drawing/2014/main" id="{F1CFCB38-FA00-B740-AC04-6B1572690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6614" y="6756817"/>
            <a:ext cx="67455" cy="53965"/>
          </a:xfrm>
          <a:custGeom>
            <a:avLst/>
            <a:gdLst>
              <a:gd name="T0" fmla="*/ 13394 w 64"/>
              <a:gd name="T1" fmla="*/ 0 h 55"/>
              <a:gd name="T2" fmla="*/ 13394 w 64"/>
              <a:gd name="T3" fmla="*/ 0 h 55"/>
              <a:gd name="T4" fmla="*/ 3349 w 64"/>
              <a:gd name="T5" fmla="*/ 6235 h 55"/>
              <a:gd name="T6" fmla="*/ 3349 w 64"/>
              <a:gd name="T7" fmla="*/ 15586 h 55"/>
              <a:gd name="T8" fmla="*/ 3349 w 64"/>
              <a:gd name="T9" fmla="*/ 15586 h 55"/>
              <a:gd name="T10" fmla="*/ 13394 w 64"/>
              <a:gd name="T11" fmla="*/ 15586 h 55"/>
              <a:gd name="T12" fmla="*/ 20091 w 64"/>
              <a:gd name="T13" fmla="*/ 12469 h 55"/>
              <a:gd name="T14" fmla="*/ 23440 w 64"/>
              <a:gd name="T15" fmla="*/ 3117 h 55"/>
              <a:gd name="T16" fmla="*/ 23440 w 64"/>
              <a:gd name="T17" fmla="*/ 3117 h 55"/>
              <a:gd name="T18" fmla="*/ 13394 w 64"/>
              <a:gd name="T19" fmla="*/ 0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4" h="55">
                <a:moveTo>
                  <a:pt x="36" y="0"/>
                </a:moveTo>
                <a:lnTo>
                  <a:pt x="36" y="0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9" y="45"/>
                </a:cubicBezTo>
                <a:cubicBezTo>
                  <a:pt x="9" y="54"/>
                  <a:pt x="27" y="54"/>
                  <a:pt x="36" y="45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27"/>
                  <a:pt x="63" y="18"/>
                  <a:pt x="63" y="9"/>
                </a:cubicBezTo>
                <a:cubicBezTo>
                  <a:pt x="54" y="0"/>
                  <a:pt x="45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89">
            <a:extLst>
              <a:ext uri="{FF2B5EF4-FFF2-40B4-BE49-F238E27FC236}">
                <a16:creationId xmlns:a16="http://schemas.microsoft.com/office/drawing/2014/main" id="{9BC98F3E-F56B-7B48-BA40-AB37DA4B1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374" y="10273524"/>
            <a:ext cx="139408" cy="130414"/>
          </a:xfrm>
          <a:custGeom>
            <a:avLst/>
            <a:gdLst>
              <a:gd name="T0" fmla="*/ 39154 w 137"/>
              <a:gd name="T1" fmla="*/ 45677 h 128"/>
              <a:gd name="T2" fmla="*/ 39154 w 137"/>
              <a:gd name="T3" fmla="*/ 45677 h 128"/>
              <a:gd name="T4" fmla="*/ 12932 w 137"/>
              <a:gd name="T5" fmla="*/ 45677 h 128"/>
              <a:gd name="T6" fmla="*/ 0 w 137"/>
              <a:gd name="T7" fmla="*/ 32729 h 128"/>
              <a:gd name="T8" fmla="*/ 0 w 137"/>
              <a:gd name="T9" fmla="*/ 12948 h 128"/>
              <a:gd name="T10" fmla="*/ 12932 w 137"/>
              <a:gd name="T11" fmla="*/ 0 h 128"/>
              <a:gd name="T12" fmla="*/ 39154 w 137"/>
              <a:gd name="T13" fmla="*/ 0 h 128"/>
              <a:gd name="T14" fmla="*/ 48853 w 137"/>
              <a:gd name="T15" fmla="*/ 12948 h 128"/>
              <a:gd name="T16" fmla="*/ 48853 w 137"/>
              <a:gd name="T17" fmla="*/ 32729 h 128"/>
              <a:gd name="T18" fmla="*/ 39154 w 137"/>
              <a:gd name="T19" fmla="*/ 45677 h 128"/>
              <a:gd name="T20" fmla="*/ 35921 w 137"/>
              <a:gd name="T21" fmla="*/ 12948 h 128"/>
              <a:gd name="T22" fmla="*/ 35921 w 137"/>
              <a:gd name="T23" fmla="*/ 12948 h 128"/>
              <a:gd name="T24" fmla="*/ 12932 w 137"/>
              <a:gd name="T25" fmla="*/ 12948 h 128"/>
              <a:gd name="T26" fmla="*/ 12932 w 137"/>
              <a:gd name="T27" fmla="*/ 32729 h 128"/>
              <a:gd name="T28" fmla="*/ 35921 w 137"/>
              <a:gd name="T29" fmla="*/ 32729 h 128"/>
              <a:gd name="T30" fmla="*/ 35921 w 137"/>
              <a:gd name="T31" fmla="*/ 12948 h 12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7" h="128">
                <a:moveTo>
                  <a:pt x="109" y="127"/>
                </a:moveTo>
                <a:lnTo>
                  <a:pt x="109" y="127"/>
                </a:lnTo>
                <a:cubicBezTo>
                  <a:pt x="36" y="127"/>
                  <a:pt x="36" y="127"/>
                  <a:pt x="36" y="127"/>
                </a:cubicBezTo>
                <a:cubicBezTo>
                  <a:pt x="18" y="127"/>
                  <a:pt x="0" y="118"/>
                  <a:pt x="0" y="9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8" y="0"/>
                  <a:pt x="36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7" y="0"/>
                  <a:pt x="136" y="9"/>
                  <a:pt x="136" y="36"/>
                </a:cubicBezTo>
                <a:cubicBezTo>
                  <a:pt x="136" y="91"/>
                  <a:pt x="136" y="91"/>
                  <a:pt x="136" y="91"/>
                </a:cubicBezTo>
                <a:cubicBezTo>
                  <a:pt x="136" y="118"/>
                  <a:pt x="127" y="127"/>
                  <a:pt x="109" y="127"/>
                </a:cubicBezTo>
                <a:close/>
                <a:moveTo>
                  <a:pt x="100" y="36"/>
                </a:moveTo>
                <a:lnTo>
                  <a:pt x="100" y="36"/>
                </a:lnTo>
                <a:cubicBezTo>
                  <a:pt x="36" y="36"/>
                  <a:pt x="36" y="36"/>
                  <a:pt x="36" y="36"/>
                </a:cubicBezTo>
                <a:cubicBezTo>
                  <a:pt x="36" y="91"/>
                  <a:pt x="36" y="91"/>
                  <a:pt x="36" y="91"/>
                </a:cubicBezTo>
                <a:cubicBezTo>
                  <a:pt x="100" y="91"/>
                  <a:pt x="100" y="91"/>
                  <a:pt x="100" y="91"/>
                </a:cubicBezTo>
                <a:lnTo>
                  <a:pt x="100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90">
            <a:extLst>
              <a:ext uri="{FF2B5EF4-FFF2-40B4-BE49-F238E27FC236}">
                <a16:creationId xmlns:a16="http://schemas.microsoft.com/office/drawing/2014/main" id="{7C11B7B3-35C3-744F-BE82-3CAC5B6C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638" y="10098137"/>
            <a:ext cx="553138" cy="440713"/>
          </a:xfrm>
          <a:custGeom>
            <a:avLst/>
            <a:gdLst>
              <a:gd name="T0" fmla="*/ 162179 w 543"/>
              <a:gd name="T1" fmla="*/ 155217 h 434"/>
              <a:gd name="T2" fmla="*/ 162179 w 543"/>
              <a:gd name="T3" fmla="*/ 155217 h 434"/>
              <a:gd name="T4" fmla="*/ 29127 w 543"/>
              <a:gd name="T5" fmla="*/ 155217 h 434"/>
              <a:gd name="T6" fmla="*/ 0 w 543"/>
              <a:gd name="T7" fmla="*/ 122954 h 434"/>
              <a:gd name="T8" fmla="*/ 0 w 543"/>
              <a:gd name="T9" fmla="*/ 0 h 434"/>
              <a:gd name="T10" fmla="*/ 16182 w 543"/>
              <a:gd name="T11" fmla="*/ 0 h 434"/>
              <a:gd name="T12" fmla="*/ 16182 w 543"/>
              <a:gd name="T13" fmla="*/ 122954 h 434"/>
              <a:gd name="T14" fmla="*/ 29127 w 543"/>
              <a:gd name="T15" fmla="*/ 135859 h 434"/>
              <a:gd name="T16" fmla="*/ 162179 w 543"/>
              <a:gd name="T17" fmla="*/ 135859 h 434"/>
              <a:gd name="T18" fmla="*/ 178720 w 543"/>
              <a:gd name="T19" fmla="*/ 122954 h 434"/>
              <a:gd name="T20" fmla="*/ 178720 w 543"/>
              <a:gd name="T21" fmla="*/ 45167 h 434"/>
              <a:gd name="T22" fmla="*/ 162179 w 543"/>
              <a:gd name="T23" fmla="*/ 29036 h 434"/>
              <a:gd name="T24" fmla="*/ 29127 w 543"/>
              <a:gd name="T25" fmla="*/ 29036 h 434"/>
              <a:gd name="T26" fmla="*/ 29127 w 543"/>
              <a:gd name="T27" fmla="*/ 12905 h 434"/>
              <a:gd name="T28" fmla="*/ 162179 w 543"/>
              <a:gd name="T29" fmla="*/ 12905 h 434"/>
              <a:gd name="T30" fmla="*/ 194902 w 543"/>
              <a:gd name="T31" fmla="*/ 45167 h 434"/>
              <a:gd name="T32" fmla="*/ 194902 w 543"/>
              <a:gd name="T33" fmla="*/ 122954 h 434"/>
              <a:gd name="T34" fmla="*/ 162179 w 543"/>
              <a:gd name="T35" fmla="*/ 155217 h 43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43" h="434">
                <a:moveTo>
                  <a:pt x="451" y="433"/>
                </a:moveTo>
                <a:lnTo>
                  <a:pt x="451" y="433"/>
                </a:lnTo>
                <a:cubicBezTo>
                  <a:pt x="81" y="433"/>
                  <a:pt x="81" y="433"/>
                  <a:pt x="81" y="433"/>
                </a:cubicBezTo>
                <a:cubicBezTo>
                  <a:pt x="36" y="433"/>
                  <a:pt x="0" y="388"/>
                  <a:pt x="0" y="343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343"/>
                  <a:pt x="45" y="343"/>
                  <a:pt x="45" y="343"/>
                </a:cubicBezTo>
                <a:cubicBezTo>
                  <a:pt x="45" y="361"/>
                  <a:pt x="63" y="379"/>
                  <a:pt x="81" y="379"/>
                </a:cubicBezTo>
                <a:cubicBezTo>
                  <a:pt x="451" y="379"/>
                  <a:pt x="451" y="379"/>
                  <a:pt x="451" y="379"/>
                </a:cubicBezTo>
                <a:cubicBezTo>
                  <a:pt x="479" y="379"/>
                  <a:pt x="497" y="361"/>
                  <a:pt x="497" y="343"/>
                </a:cubicBezTo>
                <a:cubicBezTo>
                  <a:pt x="497" y="126"/>
                  <a:pt x="497" y="126"/>
                  <a:pt x="497" y="126"/>
                </a:cubicBezTo>
                <a:cubicBezTo>
                  <a:pt x="497" y="99"/>
                  <a:pt x="479" y="81"/>
                  <a:pt x="451" y="81"/>
                </a:cubicBezTo>
                <a:cubicBezTo>
                  <a:pt x="81" y="81"/>
                  <a:pt x="81" y="81"/>
                  <a:pt x="81" y="81"/>
                </a:cubicBezTo>
                <a:cubicBezTo>
                  <a:pt x="81" y="36"/>
                  <a:pt x="81" y="36"/>
                  <a:pt x="81" y="36"/>
                </a:cubicBezTo>
                <a:cubicBezTo>
                  <a:pt x="451" y="36"/>
                  <a:pt x="451" y="36"/>
                  <a:pt x="451" y="36"/>
                </a:cubicBezTo>
                <a:cubicBezTo>
                  <a:pt x="506" y="36"/>
                  <a:pt x="542" y="72"/>
                  <a:pt x="542" y="126"/>
                </a:cubicBezTo>
                <a:cubicBezTo>
                  <a:pt x="542" y="343"/>
                  <a:pt x="542" y="343"/>
                  <a:pt x="542" y="343"/>
                </a:cubicBezTo>
                <a:cubicBezTo>
                  <a:pt x="542" y="388"/>
                  <a:pt x="506" y="433"/>
                  <a:pt x="451" y="4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91">
            <a:extLst>
              <a:ext uri="{FF2B5EF4-FFF2-40B4-BE49-F238E27FC236}">
                <a16:creationId xmlns:a16="http://schemas.microsoft.com/office/drawing/2014/main" id="{CB29D26F-33E9-9543-8687-0F367B8E3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644" y="9999202"/>
            <a:ext cx="508167" cy="184381"/>
          </a:xfrm>
          <a:custGeom>
            <a:avLst/>
            <a:gdLst>
              <a:gd name="T0" fmla="*/ 35733 w 497"/>
              <a:gd name="T1" fmla="*/ 64730 h 182"/>
              <a:gd name="T2" fmla="*/ 35733 w 497"/>
              <a:gd name="T3" fmla="*/ 64730 h 182"/>
              <a:gd name="T4" fmla="*/ 3248 w 497"/>
              <a:gd name="T5" fmla="*/ 29325 h 182"/>
              <a:gd name="T6" fmla="*/ 35733 w 497"/>
              <a:gd name="T7" fmla="*/ 0 h 182"/>
              <a:gd name="T8" fmla="*/ 153038 w 497"/>
              <a:gd name="T9" fmla="*/ 0 h 182"/>
              <a:gd name="T10" fmla="*/ 179026 w 497"/>
              <a:gd name="T11" fmla="*/ 26107 h 182"/>
              <a:gd name="T12" fmla="*/ 179026 w 497"/>
              <a:gd name="T13" fmla="*/ 32544 h 182"/>
              <a:gd name="T14" fmla="*/ 172890 w 497"/>
              <a:gd name="T15" fmla="*/ 42200 h 182"/>
              <a:gd name="T16" fmla="*/ 172890 w 497"/>
              <a:gd name="T17" fmla="*/ 42200 h 182"/>
              <a:gd name="T18" fmla="*/ 162784 w 497"/>
              <a:gd name="T19" fmla="*/ 32544 h 182"/>
              <a:gd name="T20" fmla="*/ 162784 w 497"/>
              <a:gd name="T21" fmla="*/ 26107 h 182"/>
              <a:gd name="T22" fmla="*/ 153038 w 497"/>
              <a:gd name="T23" fmla="*/ 16451 h 182"/>
              <a:gd name="T24" fmla="*/ 35733 w 497"/>
              <a:gd name="T25" fmla="*/ 16451 h 182"/>
              <a:gd name="T26" fmla="*/ 19491 w 497"/>
              <a:gd name="T27" fmla="*/ 29325 h 182"/>
              <a:gd name="T28" fmla="*/ 35733 w 497"/>
              <a:gd name="T29" fmla="*/ 48637 h 182"/>
              <a:gd name="T30" fmla="*/ 35733 w 497"/>
              <a:gd name="T31" fmla="*/ 64730 h 18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97" h="182">
                <a:moveTo>
                  <a:pt x="99" y="181"/>
                </a:moveTo>
                <a:lnTo>
                  <a:pt x="99" y="181"/>
                </a:lnTo>
                <a:cubicBezTo>
                  <a:pt x="45" y="181"/>
                  <a:pt x="0" y="136"/>
                  <a:pt x="9" y="82"/>
                </a:cubicBezTo>
                <a:cubicBezTo>
                  <a:pt x="9" y="27"/>
                  <a:pt x="54" y="0"/>
                  <a:pt x="9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70" y="0"/>
                  <a:pt x="496" y="37"/>
                  <a:pt x="496" y="73"/>
                </a:cubicBezTo>
                <a:cubicBezTo>
                  <a:pt x="496" y="91"/>
                  <a:pt x="496" y="91"/>
                  <a:pt x="496" y="91"/>
                </a:cubicBezTo>
                <a:cubicBezTo>
                  <a:pt x="496" y="100"/>
                  <a:pt x="488" y="118"/>
                  <a:pt x="479" y="118"/>
                </a:cubicBezTo>
                <a:cubicBezTo>
                  <a:pt x="460" y="118"/>
                  <a:pt x="451" y="100"/>
                  <a:pt x="451" y="91"/>
                </a:cubicBezTo>
                <a:cubicBezTo>
                  <a:pt x="451" y="73"/>
                  <a:pt x="451" y="73"/>
                  <a:pt x="451" y="73"/>
                </a:cubicBezTo>
                <a:cubicBezTo>
                  <a:pt x="451" y="63"/>
                  <a:pt x="442" y="46"/>
                  <a:pt x="424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81" y="46"/>
                  <a:pt x="54" y="63"/>
                  <a:pt x="54" y="82"/>
                </a:cubicBezTo>
                <a:cubicBezTo>
                  <a:pt x="45" y="109"/>
                  <a:pt x="72" y="136"/>
                  <a:pt x="99" y="136"/>
                </a:cubicBezTo>
                <a:lnTo>
                  <a:pt x="99" y="18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92">
            <a:extLst>
              <a:ext uri="{FF2B5EF4-FFF2-40B4-BE49-F238E27FC236}">
                <a16:creationId xmlns:a16="http://schemas.microsoft.com/office/drawing/2014/main" id="{C3146278-09FF-7A4A-935A-955489EF9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526" y="5002961"/>
            <a:ext cx="184378" cy="269824"/>
          </a:xfrm>
          <a:custGeom>
            <a:avLst/>
            <a:gdLst>
              <a:gd name="T0" fmla="*/ 64729 w 182"/>
              <a:gd name="T1" fmla="*/ 94888 h 263"/>
              <a:gd name="T2" fmla="*/ 64729 w 182"/>
              <a:gd name="T3" fmla="*/ 94888 h 263"/>
              <a:gd name="T4" fmla="*/ 0 w 182"/>
              <a:gd name="T5" fmla="*/ 94888 h 263"/>
              <a:gd name="T6" fmla="*/ 0 w 182"/>
              <a:gd name="T7" fmla="*/ 13038 h 263"/>
              <a:gd name="T8" fmla="*/ 13232 w 182"/>
              <a:gd name="T9" fmla="*/ 0 h 263"/>
              <a:gd name="T10" fmla="*/ 51855 w 182"/>
              <a:gd name="T11" fmla="*/ 0 h 263"/>
              <a:gd name="T12" fmla="*/ 64729 w 182"/>
              <a:gd name="T13" fmla="*/ 13038 h 263"/>
              <a:gd name="T14" fmla="*/ 64729 w 182"/>
              <a:gd name="T15" fmla="*/ 94888 h 263"/>
              <a:gd name="T16" fmla="*/ 13232 w 182"/>
              <a:gd name="T17" fmla="*/ 81850 h 263"/>
              <a:gd name="T18" fmla="*/ 13232 w 182"/>
              <a:gd name="T19" fmla="*/ 81850 h 263"/>
              <a:gd name="T20" fmla="*/ 51855 w 182"/>
              <a:gd name="T21" fmla="*/ 81850 h 263"/>
              <a:gd name="T22" fmla="*/ 51855 w 182"/>
              <a:gd name="T23" fmla="*/ 13038 h 263"/>
              <a:gd name="T24" fmla="*/ 51855 w 182"/>
              <a:gd name="T25" fmla="*/ 13038 h 263"/>
              <a:gd name="T26" fmla="*/ 13232 w 182"/>
              <a:gd name="T27" fmla="*/ 13038 h 263"/>
              <a:gd name="T28" fmla="*/ 13232 w 182"/>
              <a:gd name="T29" fmla="*/ 13038 h 263"/>
              <a:gd name="T30" fmla="*/ 13232 w 182"/>
              <a:gd name="T31" fmla="*/ 81850 h 2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2" h="263">
                <a:moveTo>
                  <a:pt x="181" y="262"/>
                </a:moveTo>
                <a:lnTo>
                  <a:pt x="181" y="262"/>
                </a:lnTo>
                <a:cubicBezTo>
                  <a:pt x="0" y="262"/>
                  <a:pt x="0" y="262"/>
                  <a:pt x="0" y="26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81" y="18"/>
                  <a:pt x="181" y="36"/>
                </a:cubicBezTo>
                <a:lnTo>
                  <a:pt x="181" y="262"/>
                </a:lnTo>
                <a:close/>
                <a:moveTo>
                  <a:pt x="37" y="226"/>
                </a:moveTo>
                <a:lnTo>
                  <a:pt x="37" y="226"/>
                </a:lnTo>
                <a:cubicBezTo>
                  <a:pt x="145" y="226"/>
                  <a:pt x="145" y="226"/>
                  <a:pt x="145" y="226"/>
                </a:cubicBezTo>
                <a:cubicBezTo>
                  <a:pt x="145" y="36"/>
                  <a:pt x="145" y="36"/>
                  <a:pt x="145" y="36"/>
                </a:cubicBezTo>
                <a:cubicBezTo>
                  <a:pt x="37" y="36"/>
                  <a:pt x="37" y="36"/>
                  <a:pt x="37" y="36"/>
                </a:cubicBezTo>
                <a:lnTo>
                  <a:pt x="3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93">
            <a:extLst>
              <a:ext uri="{FF2B5EF4-FFF2-40B4-BE49-F238E27FC236}">
                <a16:creationId xmlns:a16="http://schemas.microsoft.com/office/drawing/2014/main" id="{49033B06-9B26-F04D-BC6C-548C19BA1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632" y="4931008"/>
            <a:ext cx="544144" cy="341777"/>
          </a:xfrm>
          <a:custGeom>
            <a:avLst/>
            <a:gdLst>
              <a:gd name="T0" fmla="*/ 169065 w 534"/>
              <a:gd name="T1" fmla="*/ 120290 h 335"/>
              <a:gd name="T2" fmla="*/ 169065 w 534"/>
              <a:gd name="T3" fmla="*/ 120290 h 335"/>
              <a:gd name="T4" fmla="*/ 19425 w 534"/>
              <a:gd name="T5" fmla="*/ 120290 h 335"/>
              <a:gd name="T6" fmla="*/ 0 w 534"/>
              <a:gd name="T7" fmla="*/ 100842 h 335"/>
              <a:gd name="T8" fmla="*/ 0 w 534"/>
              <a:gd name="T9" fmla="*/ 22689 h 335"/>
              <a:gd name="T10" fmla="*/ 9712 w 534"/>
              <a:gd name="T11" fmla="*/ 16207 h 335"/>
              <a:gd name="T12" fmla="*/ 9712 w 534"/>
              <a:gd name="T13" fmla="*/ 16207 h 335"/>
              <a:gd name="T14" fmla="*/ 16187 w 534"/>
              <a:gd name="T15" fmla="*/ 22689 h 335"/>
              <a:gd name="T16" fmla="*/ 16187 w 534"/>
              <a:gd name="T17" fmla="*/ 100842 h 335"/>
              <a:gd name="T18" fmla="*/ 19425 w 534"/>
              <a:gd name="T19" fmla="*/ 104083 h 335"/>
              <a:gd name="T20" fmla="*/ 169065 w 534"/>
              <a:gd name="T21" fmla="*/ 104083 h 335"/>
              <a:gd name="T22" fmla="*/ 171943 w 534"/>
              <a:gd name="T23" fmla="*/ 100842 h 335"/>
              <a:gd name="T24" fmla="*/ 171943 w 534"/>
              <a:gd name="T25" fmla="*/ 0 h 335"/>
              <a:gd name="T26" fmla="*/ 191727 w 534"/>
              <a:gd name="T27" fmla="*/ 0 h 335"/>
              <a:gd name="T28" fmla="*/ 191727 w 534"/>
              <a:gd name="T29" fmla="*/ 100842 h 335"/>
              <a:gd name="T30" fmla="*/ 169065 w 534"/>
              <a:gd name="T31" fmla="*/ 120290 h 3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34" h="335">
                <a:moveTo>
                  <a:pt x="470" y="334"/>
                </a:moveTo>
                <a:lnTo>
                  <a:pt x="470" y="334"/>
                </a:lnTo>
                <a:cubicBezTo>
                  <a:pt x="54" y="334"/>
                  <a:pt x="54" y="334"/>
                  <a:pt x="54" y="334"/>
                </a:cubicBezTo>
                <a:cubicBezTo>
                  <a:pt x="27" y="334"/>
                  <a:pt x="0" y="307"/>
                  <a:pt x="0" y="28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54"/>
                  <a:pt x="9" y="45"/>
                  <a:pt x="27" y="45"/>
                </a:cubicBezTo>
                <a:cubicBezTo>
                  <a:pt x="36" y="45"/>
                  <a:pt x="45" y="54"/>
                  <a:pt x="45" y="63"/>
                </a:cubicBezTo>
                <a:cubicBezTo>
                  <a:pt x="45" y="280"/>
                  <a:pt x="45" y="280"/>
                  <a:pt x="45" y="280"/>
                </a:cubicBezTo>
                <a:cubicBezTo>
                  <a:pt x="45" y="289"/>
                  <a:pt x="54" y="289"/>
                  <a:pt x="54" y="289"/>
                </a:cubicBezTo>
                <a:cubicBezTo>
                  <a:pt x="470" y="289"/>
                  <a:pt x="470" y="289"/>
                  <a:pt x="470" y="289"/>
                </a:cubicBezTo>
                <a:cubicBezTo>
                  <a:pt x="478" y="289"/>
                  <a:pt x="478" y="289"/>
                  <a:pt x="478" y="280"/>
                </a:cubicBezTo>
                <a:cubicBezTo>
                  <a:pt x="478" y="0"/>
                  <a:pt x="478" y="0"/>
                  <a:pt x="478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33" y="280"/>
                  <a:pt x="533" y="280"/>
                  <a:pt x="533" y="280"/>
                </a:cubicBezTo>
                <a:cubicBezTo>
                  <a:pt x="533" y="307"/>
                  <a:pt x="506" y="334"/>
                  <a:pt x="470" y="3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94">
            <a:extLst>
              <a:ext uri="{FF2B5EF4-FFF2-40B4-BE49-F238E27FC236}">
                <a16:creationId xmlns:a16="http://schemas.microsoft.com/office/drawing/2014/main" id="{3A134166-C9D0-9644-96F7-CDB3B6752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163" y="4710650"/>
            <a:ext cx="616100" cy="260830"/>
          </a:xfrm>
          <a:custGeom>
            <a:avLst/>
            <a:gdLst>
              <a:gd name="T0" fmla="*/ 184829 w 606"/>
              <a:gd name="T1" fmla="*/ 88450 h 254"/>
              <a:gd name="T2" fmla="*/ 184829 w 606"/>
              <a:gd name="T3" fmla="*/ 88450 h 254"/>
              <a:gd name="T4" fmla="*/ 158630 w 606"/>
              <a:gd name="T5" fmla="*/ 78663 h 254"/>
              <a:gd name="T6" fmla="*/ 132790 w 606"/>
              <a:gd name="T7" fmla="*/ 88450 h 254"/>
              <a:gd name="T8" fmla="*/ 110180 w 606"/>
              <a:gd name="T9" fmla="*/ 78663 h 254"/>
              <a:gd name="T10" fmla="*/ 83981 w 606"/>
              <a:gd name="T11" fmla="*/ 88450 h 254"/>
              <a:gd name="T12" fmla="*/ 58140 w 606"/>
              <a:gd name="T13" fmla="*/ 78663 h 254"/>
              <a:gd name="T14" fmla="*/ 32300 w 606"/>
              <a:gd name="T15" fmla="*/ 88450 h 254"/>
              <a:gd name="T16" fmla="*/ 0 w 606"/>
              <a:gd name="T17" fmla="*/ 55463 h 254"/>
              <a:gd name="T18" fmla="*/ 0 w 606"/>
              <a:gd name="T19" fmla="*/ 52563 h 254"/>
              <a:gd name="T20" fmla="*/ 29070 w 606"/>
              <a:gd name="T21" fmla="*/ 6525 h 254"/>
              <a:gd name="T22" fmla="*/ 45220 w 606"/>
              <a:gd name="T23" fmla="*/ 0 h 254"/>
              <a:gd name="T24" fmla="*/ 174780 w 606"/>
              <a:gd name="T25" fmla="*/ 0 h 254"/>
              <a:gd name="T26" fmla="*/ 174780 w 606"/>
              <a:gd name="T27" fmla="*/ 0 h 254"/>
              <a:gd name="T28" fmla="*/ 187700 w 606"/>
              <a:gd name="T29" fmla="*/ 6525 h 254"/>
              <a:gd name="T30" fmla="*/ 217129 w 606"/>
              <a:gd name="T31" fmla="*/ 52563 h 254"/>
              <a:gd name="T32" fmla="*/ 217129 w 606"/>
              <a:gd name="T33" fmla="*/ 55463 h 254"/>
              <a:gd name="T34" fmla="*/ 187700 w 606"/>
              <a:gd name="T35" fmla="*/ 88450 h 254"/>
              <a:gd name="T36" fmla="*/ 184829 w 606"/>
              <a:gd name="T37" fmla="*/ 88450 h 254"/>
              <a:gd name="T38" fmla="*/ 158630 w 606"/>
              <a:gd name="T39" fmla="*/ 55463 h 254"/>
              <a:gd name="T40" fmla="*/ 158630 w 606"/>
              <a:gd name="T41" fmla="*/ 55463 h 254"/>
              <a:gd name="T42" fmla="*/ 158630 w 606"/>
              <a:gd name="T43" fmla="*/ 55463 h 254"/>
              <a:gd name="T44" fmla="*/ 168320 w 606"/>
              <a:gd name="T45" fmla="*/ 62350 h 254"/>
              <a:gd name="T46" fmla="*/ 184829 w 606"/>
              <a:gd name="T47" fmla="*/ 72138 h 254"/>
              <a:gd name="T48" fmla="*/ 200979 w 606"/>
              <a:gd name="T49" fmla="*/ 55463 h 254"/>
              <a:gd name="T50" fmla="*/ 174780 w 606"/>
              <a:gd name="T51" fmla="*/ 16313 h 254"/>
              <a:gd name="T52" fmla="*/ 45220 w 606"/>
              <a:gd name="T53" fmla="*/ 16313 h 254"/>
              <a:gd name="T54" fmla="*/ 45220 w 606"/>
              <a:gd name="T55" fmla="*/ 16313 h 254"/>
              <a:gd name="T56" fmla="*/ 19380 w 606"/>
              <a:gd name="T57" fmla="*/ 55463 h 254"/>
              <a:gd name="T58" fmla="*/ 32300 w 606"/>
              <a:gd name="T59" fmla="*/ 72138 h 254"/>
              <a:gd name="T60" fmla="*/ 48450 w 606"/>
              <a:gd name="T61" fmla="*/ 62350 h 254"/>
              <a:gd name="T62" fmla="*/ 58140 w 606"/>
              <a:gd name="T63" fmla="*/ 55463 h 254"/>
              <a:gd name="T64" fmla="*/ 58140 w 606"/>
              <a:gd name="T65" fmla="*/ 55463 h 254"/>
              <a:gd name="T66" fmla="*/ 71060 w 606"/>
              <a:gd name="T67" fmla="*/ 62350 h 254"/>
              <a:gd name="T68" fmla="*/ 83981 w 606"/>
              <a:gd name="T69" fmla="*/ 72138 h 254"/>
              <a:gd name="T70" fmla="*/ 100490 w 606"/>
              <a:gd name="T71" fmla="*/ 62350 h 254"/>
              <a:gd name="T72" fmla="*/ 110180 w 606"/>
              <a:gd name="T73" fmla="*/ 55463 h 254"/>
              <a:gd name="T74" fmla="*/ 110180 w 606"/>
              <a:gd name="T75" fmla="*/ 55463 h 254"/>
              <a:gd name="T76" fmla="*/ 119870 w 606"/>
              <a:gd name="T77" fmla="*/ 62350 h 254"/>
              <a:gd name="T78" fmla="*/ 132790 w 606"/>
              <a:gd name="T79" fmla="*/ 72138 h 254"/>
              <a:gd name="T80" fmla="*/ 148940 w 606"/>
              <a:gd name="T81" fmla="*/ 62350 h 254"/>
              <a:gd name="T82" fmla="*/ 158630 w 606"/>
              <a:gd name="T83" fmla="*/ 55463 h 25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6" h="254">
                <a:moveTo>
                  <a:pt x="515" y="244"/>
                </a:moveTo>
                <a:lnTo>
                  <a:pt x="515" y="244"/>
                </a:lnTo>
                <a:cubicBezTo>
                  <a:pt x="487" y="244"/>
                  <a:pt x="460" y="235"/>
                  <a:pt x="442" y="217"/>
                </a:cubicBezTo>
                <a:cubicBezTo>
                  <a:pt x="424" y="235"/>
                  <a:pt x="397" y="244"/>
                  <a:pt x="370" y="244"/>
                </a:cubicBezTo>
                <a:cubicBezTo>
                  <a:pt x="352" y="244"/>
                  <a:pt x="325" y="235"/>
                  <a:pt x="307" y="217"/>
                </a:cubicBezTo>
                <a:cubicBezTo>
                  <a:pt x="289" y="235"/>
                  <a:pt x="262" y="244"/>
                  <a:pt x="234" y="244"/>
                </a:cubicBezTo>
                <a:cubicBezTo>
                  <a:pt x="207" y="244"/>
                  <a:pt x="180" y="235"/>
                  <a:pt x="162" y="217"/>
                </a:cubicBezTo>
                <a:cubicBezTo>
                  <a:pt x="144" y="235"/>
                  <a:pt x="117" y="253"/>
                  <a:pt x="90" y="244"/>
                </a:cubicBezTo>
                <a:cubicBezTo>
                  <a:pt x="45" y="244"/>
                  <a:pt x="0" y="199"/>
                  <a:pt x="0" y="153"/>
                </a:cubicBezTo>
                <a:cubicBezTo>
                  <a:pt x="0" y="145"/>
                  <a:pt x="0" y="145"/>
                  <a:pt x="0" y="145"/>
                </a:cubicBezTo>
                <a:cubicBezTo>
                  <a:pt x="81" y="18"/>
                  <a:pt x="81" y="18"/>
                  <a:pt x="81" y="18"/>
                </a:cubicBezTo>
                <a:cubicBezTo>
                  <a:pt x="90" y="9"/>
                  <a:pt x="108" y="0"/>
                  <a:pt x="126" y="0"/>
                </a:cubicBezTo>
                <a:cubicBezTo>
                  <a:pt x="487" y="0"/>
                  <a:pt x="487" y="0"/>
                  <a:pt x="487" y="0"/>
                </a:cubicBezTo>
                <a:cubicBezTo>
                  <a:pt x="506" y="0"/>
                  <a:pt x="515" y="9"/>
                  <a:pt x="523" y="18"/>
                </a:cubicBezTo>
                <a:cubicBezTo>
                  <a:pt x="605" y="145"/>
                  <a:pt x="605" y="145"/>
                  <a:pt x="605" y="145"/>
                </a:cubicBezTo>
                <a:cubicBezTo>
                  <a:pt x="605" y="153"/>
                  <a:pt x="605" y="153"/>
                  <a:pt x="605" y="153"/>
                </a:cubicBezTo>
                <a:cubicBezTo>
                  <a:pt x="605" y="199"/>
                  <a:pt x="569" y="244"/>
                  <a:pt x="523" y="244"/>
                </a:cubicBezTo>
                <a:cubicBezTo>
                  <a:pt x="515" y="244"/>
                  <a:pt x="515" y="244"/>
                  <a:pt x="515" y="244"/>
                </a:cubicBezTo>
                <a:close/>
                <a:moveTo>
                  <a:pt x="442" y="153"/>
                </a:moveTo>
                <a:lnTo>
                  <a:pt x="442" y="153"/>
                </a:lnTo>
                <a:cubicBezTo>
                  <a:pt x="451" y="153"/>
                  <a:pt x="469" y="163"/>
                  <a:pt x="469" y="172"/>
                </a:cubicBezTo>
                <a:cubicBezTo>
                  <a:pt x="478" y="190"/>
                  <a:pt x="497" y="199"/>
                  <a:pt x="515" y="199"/>
                </a:cubicBezTo>
                <a:cubicBezTo>
                  <a:pt x="542" y="199"/>
                  <a:pt x="560" y="181"/>
                  <a:pt x="560" y="153"/>
                </a:cubicBezTo>
                <a:cubicBezTo>
                  <a:pt x="487" y="45"/>
                  <a:pt x="487" y="45"/>
                  <a:pt x="487" y="45"/>
                </a:cubicBezTo>
                <a:cubicBezTo>
                  <a:pt x="126" y="45"/>
                  <a:pt x="126" y="45"/>
                  <a:pt x="126" y="45"/>
                </a:cubicBezTo>
                <a:cubicBezTo>
                  <a:pt x="54" y="153"/>
                  <a:pt x="54" y="153"/>
                  <a:pt x="54" y="153"/>
                </a:cubicBezTo>
                <a:cubicBezTo>
                  <a:pt x="54" y="181"/>
                  <a:pt x="72" y="199"/>
                  <a:pt x="90" y="199"/>
                </a:cubicBezTo>
                <a:cubicBezTo>
                  <a:pt x="117" y="199"/>
                  <a:pt x="135" y="190"/>
                  <a:pt x="135" y="172"/>
                </a:cubicBezTo>
                <a:cubicBezTo>
                  <a:pt x="144" y="163"/>
                  <a:pt x="153" y="153"/>
                  <a:pt x="162" y="153"/>
                </a:cubicBezTo>
                <a:cubicBezTo>
                  <a:pt x="180" y="153"/>
                  <a:pt x="189" y="163"/>
                  <a:pt x="198" y="172"/>
                </a:cubicBezTo>
                <a:cubicBezTo>
                  <a:pt x="198" y="190"/>
                  <a:pt x="216" y="199"/>
                  <a:pt x="234" y="199"/>
                </a:cubicBezTo>
                <a:cubicBezTo>
                  <a:pt x="253" y="199"/>
                  <a:pt x="270" y="190"/>
                  <a:pt x="280" y="172"/>
                </a:cubicBezTo>
                <a:cubicBezTo>
                  <a:pt x="280" y="163"/>
                  <a:pt x="298" y="153"/>
                  <a:pt x="307" y="153"/>
                </a:cubicBezTo>
                <a:cubicBezTo>
                  <a:pt x="316" y="153"/>
                  <a:pt x="325" y="163"/>
                  <a:pt x="334" y="172"/>
                </a:cubicBezTo>
                <a:cubicBezTo>
                  <a:pt x="343" y="190"/>
                  <a:pt x="352" y="199"/>
                  <a:pt x="370" y="199"/>
                </a:cubicBezTo>
                <a:cubicBezTo>
                  <a:pt x="388" y="199"/>
                  <a:pt x="406" y="190"/>
                  <a:pt x="415" y="172"/>
                </a:cubicBezTo>
                <a:cubicBezTo>
                  <a:pt x="424" y="163"/>
                  <a:pt x="433" y="153"/>
                  <a:pt x="442" y="1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95">
            <a:extLst>
              <a:ext uri="{FF2B5EF4-FFF2-40B4-BE49-F238E27FC236}">
                <a16:creationId xmlns:a16="http://schemas.microsoft.com/office/drawing/2014/main" id="{D65DDCD1-4BAF-F449-88D4-AA6D0DE4D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4705" y="4966984"/>
            <a:ext cx="166390" cy="35977"/>
          </a:xfrm>
          <a:custGeom>
            <a:avLst/>
            <a:gdLst>
              <a:gd name="T0" fmla="*/ 58379 w 164"/>
              <a:gd name="T1" fmla="*/ 12357 h 37"/>
              <a:gd name="T2" fmla="*/ 0 w 164"/>
              <a:gd name="T3" fmla="*/ 12357 h 37"/>
              <a:gd name="T4" fmla="*/ 0 w 164"/>
              <a:gd name="T5" fmla="*/ 0 h 37"/>
              <a:gd name="T6" fmla="*/ 58379 w 164"/>
              <a:gd name="T7" fmla="*/ 0 h 37"/>
              <a:gd name="T8" fmla="*/ 58379 w 164"/>
              <a:gd name="T9" fmla="*/ 12357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4" h="37">
                <a:moveTo>
                  <a:pt x="163" y="36"/>
                </a:moveTo>
                <a:lnTo>
                  <a:pt x="0" y="36"/>
                </a:lnTo>
                <a:lnTo>
                  <a:pt x="0" y="0"/>
                </a:lnTo>
                <a:lnTo>
                  <a:pt x="163" y="0"/>
                </a:lnTo>
                <a:lnTo>
                  <a:pt x="163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96">
            <a:extLst>
              <a:ext uri="{FF2B5EF4-FFF2-40B4-BE49-F238E27FC236}">
                <a16:creationId xmlns:a16="http://schemas.microsoft.com/office/drawing/2014/main" id="{D5FC7379-6D13-414E-A21B-C64E74C61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1688" y="4868049"/>
            <a:ext cx="157396" cy="296806"/>
          </a:xfrm>
          <a:custGeom>
            <a:avLst/>
            <a:gdLst>
              <a:gd name="T0" fmla="*/ 19357 w 155"/>
              <a:gd name="T1" fmla="*/ 0 h 291"/>
              <a:gd name="T2" fmla="*/ 19357 w 155"/>
              <a:gd name="T3" fmla="*/ 0 h 291"/>
              <a:gd name="T4" fmla="*/ 0 w 155"/>
              <a:gd name="T5" fmla="*/ 0 h 291"/>
              <a:gd name="T6" fmla="*/ 0 w 155"/>
              <a:gd name="T7" fmla="*/ 13322 h 291"/>
              <a:gd name="T8" fmla="*/ 16131 w 155"/>
              <a:gd name="T9" fmla="*/ 13322 h 291"/>
              <a:gd name="T10" fmla="*/ 19357 w 155"/>
              <a:gd name="T11" fmla="*/ 16562 h 291"/>
              <a:gd name="T12" fmla="*/ 42299 w 155"/>
              <a:gd name="T13" fmla="*/ 39246 h 291"/>
              <a:gd name="T14" fmla="*/ 42299 w 155"/>
              <a:gd name="T15" fmla="*/ 91093 h 291"/>
              <a:gd name="T16" fmla="*/ 6452 w 155"/>
              <a:gd name="T17" fmla="*/ 91093 h 291"/>
              <a:gd name="T18" fmla="*/ 9679 w 155"/>
              <a:gd name="T19" fmla="*/ 97934 h 291"/>
              <a:gd name="T20" fmla="*/ 6452 w 155"/>
              <a:gd name="T21" fmla="*/ 104415 h 291"/>
              <a:gd name="T22" fmla="*/ 42299 w 155"/>
              <a:gd name="T23" fmla="*/ 104415 h 291"/>
              <a:gd name="T24" fmla="*/ 55204 w 155"/>
              <a:gd name="T25" fmla="*/ 91093 h 291"/>
              <a:gd name="T26" fmla="*/ 55204 w 155"/>
              <a:gd name="T27" fmla="*/ 36005 h 291"/>
              <a:gd name="T28" fmla="*/ 51977 w 155"/>
              <a:gd name="T29" fmla="*/ 32765 h 291"/>
              <a:gd name="T30" fmla="*/ 26168 w 155"/>
              <a:gd name="T31" fmla="*/ 3601 h 291"/>
              <a:gd name="T32" fmla="*/ 19357 w 155"/>
              <a:gd name="T33" fmla="*/ 0 h 29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55" h="291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7"/>
                  <a:pt x="0" y="37"/>
                  <a:pt x="0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37"/>
                  <a:pt x="54" y="37"/>
                  <a:pt x="54" y="46"/>
                </a:cubicBezTo>
                <a:cubicBezTo>
                  <a:pt x="118" y="109"/>
                  <a:pt x="118" y="109"/>
                  <a:pt x="118" y="109"/>
                </a:cubicBezTo>
                <a:cubicBezTo>
                  <a:pt x="118" y="253"/>
                  <a:pt x="118" y="253"/>
                  <a:pt x="118" y="253"/>
                </a:cubicBezTo>
                <a:cubicBezTo>
                  <a:pt x="18" y="253"/>
                  <a:pt x="18" y="253"/>
                  <a:pt x="18" y="253"/>
                </a:cubicBezTo>
                <a:cubicBezTo>
                  <a:pt x="27" y="263"/>
                  <a:pt x="27" y="263"/>
                  <a:pt x="27" y="272"/>
                </a:cubicBezTo>
                <a:cubicBezTo>
                  <a:pt x="27" y="281"/>
                  <a:pt x="18" y="290"/>
                  <a:pt x="18" y="290"/>
                </a:cubicBezTo>
                <a:cubicBezTo>
                  <a:pt x="118" y="290"/>
                  <a:pt x="118" y="290"/>
                  <a:pt x="118" y="290"/>
                </a:cubicBezTo>
                <a:cubicBezTo>
                  <a:pt x="136" y="290"/>
                  <a:pt x="154" y="272"/>
                  <a:pt x="154" y="253"/>
                </a:cubicBezTo>
                <a:cubicBezTo>
                  <a:pt x="154" y="100"/>
                  <a:pt x="154" y="100"/>
                  <a:pt x="154" y="100"/>
                </a:cubicBezTo>
                <a:cubicBezTo>
                  <a:pt x="154" y="100"/>
                  <a:pt x="154" y="100"/>
                  <a:pt x="145" y="91"/>
                </a:cubicBezTo>
                <a:cubicBezTo>
                  <a:pt x="73" y="10"/>
                  <a:pt x="73" y="10"/>
                  <a:pt x="73" y="10"/>
                </a:cubicBezTo>
                <a:cubicBezTo>
                  <a:pt x="73" y="0"/>
                  <a:pt x="64" y="0"/>
                  <a:pt x="5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97">
            <a:extLst>
              <a:ext uri="{FF2B5EF4-FFF2-40B4-BE49-F238E27FC236}">
                <a16:creationId xmlns:a16="http://schemas.microsoft.com/office/drawing/2014/main" id="{619F8921-FE3E-0949-BC4F-0C609254A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9852" y="5124380"/>
            <a:ext cx="184378" cy="49469"/>
          </a:xfrm>
          <a:custGeom>
            <a:avLst/>
            <a:gdLst>
              <a:gd name="T0" fmla="*/ 64729 w 182"/>
              <a:gd name="T1" fmla="*/ 0 h 47"/>
              <a:gd name="T2" fmla="*/ 64729 w 182"/>
              <a:gd name="T3" fmla="*/ 0 h 47"/>
              <a:gd name="T4" fmla="*/ 3219 w 182"/>
              <a:gd name="T5" fmla="*/ 0 h 47"/>
              <a:gd name="T6" fmla="*/ 3219 w 182"/>
              <a:gd name="T7" fmla="*/ 7060 h 47"/>
              <a:gd name="T8" fmla="*/ 0 w 182"/>
              <a:gd name="T9" fmla="*/ 17091 h 47"/>
              <a:gd name="T10" fmla="*/ 64729 w 182"/>
              <a:gd name="T11" fmla="*/ 17091 h 47"/>
              <a:gd name="T12" fmla="*/ 61511 w 182"/>
              <a:gd name="T13" fmla="*/ 7060 h 47"/>
              <a:gd name="T14" fmla="*/ 64729 w 182"/>
              <a:gd name="T15" fmla="*/ 0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2" h="47">
                <a:moveTo>
                  <a:pt x="181" y="0"/>
                </a:moveTo>
                <a:lnTo>
                  <a:pt x="181" y="0"/>
                </a:ln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10"/>
                  <a:pt x="9" y="19"/>
                </a:cubicBezTo>
                <a:cubicBezTo>
                  <a:pt x="9" y="28"/>
                  <a:pt x="9" y="37"/>
                  <a:pt x="0" y="46"/>
                </a:cubicBezTo>
                <a:cubicBezTo>
                  <a:pt x="181" y="46"/>
                  <a:pt x="181" y="46"/>
                  <a:pt x="181" y="46"/>
                </a:cubicBezTo>
                <a:cubicBezTo>
                  <a:pt x="181" y="37"/>
                  <a:pt x="172" y="28"/>
                  <a:pt x="172" y="19"/>
                </a:cubicBezTo>
                <a:cubicBezTo>
                  <a:pt x="172" y="10"/>
                  <a:pt x="181" y="0"/>
                  <a:pt x="18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98">
            <a:extLst>
              <a:ext uri="{FF2B5EF4-FFF2-40B4-BE49-F238E27FC236}">
                <a16:creationId xmlns:a16="http://schemas.microsoft.com/office/drawing/2014/main" id="{30C51B07-2007-104D-9D02-4FD057D1D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9494" y="4773609"/>
            <a:ext cx="472194" cy="332783"/>
          </a:xfrm>
          <a:custGeom>
            <a:avLst/>
            <a:gdLst>
              <a:gd name="T0" fmla="*/ 156586 w 462"/>
              <a:gd name="T1" fmla="*/ 113882 h 327"/>
              <a:gd name="T2" fmla="*/ 156586 w 462"/>
              <a:gd name="T3" fmla="*/ 113882 h 327"/>
              <a:gd name="T4" fmla="*/ 166327 w 462"/>
              <a:gd name="T5" fmla="*/ 113882 h 327"/>
              <a:gd name="T6" fmla="*/ 166327 w 462"/>
              <a:gd name="T7" fmla="*/ 45625 h 327"/>
              <a:gd name="T8" fmla="*/ 166327 w 462"/>
              <a:gd name="T9" fmla="*/ 32333 h 327"/>
              <a:gd name="T10" fmla="*/ 166327 w 462"/>
              <a:gd name="T11" fmla="*/ 16166 h 327"/>
              <a:gd name="T12" fmla="*/ 150091 w 462"/>
              <a:gd name="T13" fmla="*/ 0 h 327"/>
              <a:gd name="T14" fmla="*/ 10102 w 462"/>
              <a:gd name="T15" fmla="*/ 0 h 327"/>
              <a:gd name="T16" fmla="*/ 0 w 462"/>
              <a:gd name="T17" fmla="*/ 9700 h 327"/>
              <a:gd name="T18" fmla="*/ 10102 w 462"/>
              <a:gd name="T19" fmla="*/ 16166 h 327"/>
              <a:gd name="T20" fmla="*/ 146844 w 462"/>
              <a:gd name="T21" fmla="*/ 16166 h 327"/>
              <a:gd name="T22" fmla="*/ 146844 w 462"/>
              <a:gd name="T23" fmla="*/ 117116 h 327"/>
              <a:gd name="T24" fmla="*/ 156586 w 462"/>
              <a:gd name="T25" fmla="*/ 113882 h 32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62" h="327">
                <a:moveTo>
                  <a:pt x="434" y="317"/>
                </a:moveTo>
                <a:lnTo>
                  <a:pt x="434" y="317"/>
                </a:lnTo>
                <a:cubicBezTo>
                  <a:pt x="443" y="317"/>
                  <a:pt x="452" y="317"/>
                  <a:pt x="461" y="317"/>
                </a:cubicBezTo>
                <a:cubicBezTo>
                  <a:pt x="461" y="127"/>
                  <a:pt x="461" y="127"/>
                  <a:pt x="461" y="127"/>
                </a:cubicBezTo>
                <a:cubicBezTo>
                  <a:pt x="461" y="90"/>
                  <a:pt x="461" y="90"/>
                  <a:pt x="461" y="90"/>
                </a:cubicBezTo>
                <a:cubicBezTo>
                  <a:pt x="461" y="45"/>
                  <a:pt x="461" y="45"/>
                  <a:pt x="461" y="45"/>
                </a:cubicBezTo>
                <a:cubicBezTo>
                  <a:pt x="461" y="18"/>
                  <a:pt x="434" y="0"/>
                  <a:pt x="416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6"/>
                  <a:pt x="9" y="45"/>
                  <a:pt x="28" y="45"/>
                </a:cubicBezTo>
                <a:cubicBezTo>
                  <a:pt x="407" y="45"/>
                  <a:pt x="407" y="45"/>
                  <a:pt x="407" y="45"/>
                </a:cubicBezTo>
                <a:cubicBezTo>
                  <a:pt x="407" y="326"/>
                  <a:pt x="407" y="326"/>
                  <a:pt x="407" y="326"/>
                </a:cubicBezTo>
                <a:cubicBezTo>
                  <a:pt x="416" y="317"/>
                  <a:pt x="425" y="317"/>
                  <a:pt x="434" y="3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99">
            <a:extLst>
              <a:ext uri="{FF2B5EF4-FFF2-40B4-BE49-F238E27FC236}">
                <a16:creationId xmlns:a16="http://schemas.microsoft.com/office/drawing/2014/main" id="{D895A0AA-A66F-374D-AC02-3248631D6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7958" y="4957990"/>
            <a:ext cx="94437" cy="211361"/>
          </a:xfrm>
          <a:custGeom>
            <a:avLst/>
            <a:gdLst>
              <a:gd name="T0" fmla="*/ 29674 w 91"/>
              <a:gd name="T1" fmla="*/ 57833 h 209"/>
              <a:gd name="T2" fmla="*/ 29674 w 91"/>
              <a:gd name="T3" fmla="*/ 57833 h 209"/>
              <a:gd name="T4" fmla="*/ 16485 w 91"/>
              <a:gd name="T5" fmla="*/ 57833 h 209"/>
              <a:gd name="T6" fmla="*/ 16485 w 91"/>
              <a:gd name="T7" fmla="*/ 0 h 209"/>
              <a:gd name="T8" fmla="*/ 0 w 91"/>
              <a:gd name="T9" fmla="*/ 0 h 209"/>
              <a:gd name="T10" fmla="*/ 0 w 91"/>
              <a:gd name="T11" fmla="*/ 57833 h 209"/>
              <a:gd name="T12" fmla="*/ 3297 w 91"/>
              <a:gd name="T13" fmla="*/ 67829 h 209"/>
              <a:gd name="T14" fmla="*/ 16485 w 91"/>
              <a:gd name="T15" fmla="*/ 74255 h 209"/>
              <a:gd name="T16" fmla="*/ 16485 w 91"/>
              <a:gd name="T17" fmla="*/ 74255 h 209"/>
              <a:gd name="T18" fmla="*/ 32971 w 91"/>
              <a:gd name="T19" fmla="*/ 74255 h 209"/>
              <a:gd name="T20" fmla="*/ 29674 w 91"/>
              <a:gd name="T21" fmla="*/ 64616 h 209"/>
              <a:gd name="T22" fmla="*/ 29674 w 91"/>
              <a:gd name="T23" fmla="*/ 57833 h 20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1" h="209">
                <a:moveTo>
                  <a:pt x="81" y="162"/>
                </a:moveTo>
                <a:lnTo>
                  <a:pt x="81" y="162"/>
                </a:lnTo>
                <a:cubicBezTo>
                  <a:pt x="45" y="162"/>
                  <a:pt x="45" y="162"/>
                  <a:pt x="45" y="162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2"/>
                  <a:pt x="0" y="181"/>
                  <a:pt x="9" y="190"/>
                </a:cubicBezTo>
                <a:cubicBezTo>
                  <a:pt x="18" y="199"/>
                  <a:pt x="27" y="208"/>
                  <a:pt x="45" y="208"/>
                </a:cubicBezTo>
                <a:cubicBezTo>
                  <a:pt x="90" y="208"/>
                  <a:pt x="90" y="208"/>
                  <a:pt x="90" y="208"/>
                </a:cubicBezTo>
                <a:cubicBezTo>
                  <a:pt x="81" y="199"/>
                  <a:pt x="81" y="190"/>
                  <a:pt x="81" y="181"/>
                </a:cubicBezTo>
                <a:cubicBezTo>
                  <a:pt x="81" y="172"/>
                  <a:pt x="81" y="162"/>
                  <a:pt x="81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00">
            <a:extLst>
              <a:ext uri="{FF2B5EF4-FFF2-40B4-BE49-F238E27FC236}">
                <a16:creationId xmlns:a16="http://schemas.microsoft.com/office/drawing/2014/main" id="{54423E97-5F41-294F-B03D-9B722874A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7248" y="5079410"/>
            <a:ext cx="139411" cy="130416"/>
          </a:xfrm>
          <a:custGeom>
            <a:avLst/>
            <a:gdLst>
              <a:gd name="T0" fmla="*/ 22797 w 136"/>
              <a:gd name="T1" fmla="*/ 45678 h 128"/>
              <a:gd name="T2" fmla="*/ 22797 w 136"/>
              <a:gd name="T3" fmla="*/ 45678 h 128"/>
              <a:gd name="T4" fmla="*/ 0 w 136"/>
              <a:gd name="T5" fmla="*/ 23019 h 128"/>
              <a:gd name="T6" fmla="*/ 22797 w 136"/>
              <a:gd name="T7" fmla="*/ 0 h 128"/>
              <a:gd name="T8" fmla="*/ 48851 w 136"/>
              <a:gd name="T9" fmla="*/ 23019 h 128"/>
              <a:gd name="T10" fmla="*/ 22797 w 136"/>
              <a:gd name="T11" fmla="*/ 45678 h 128"/>
              <a:gd name="T12" fmla="*/ 22797 w 136"/>
              <a:gd name="T13" fmla="*/ 13308 h 128"/>
              <a:gd name="T14" fmla="*/ 22797 w 136"/>
              <a:gd name="T15" fmla="*/ 13308 h 128"/>
              <a:gd name="T16" fmla="*/ 13027 w 136"/>
              <a:gd name="T17" fmla="*/ 23019 h 128"/>
              <a:gd name="T18" fmla="*/ 22797 w 136"/>
              <a:gd name="T19" fmla="*/ 32730 h 128"/>
              <a:gd name="T20" fmla="*/ 35824 w 136"/>
              <a:gd name="T21" fmla="*/ 23019 h 128"/>
              <a:gd name="T22" fmla="*/ 22797 w 136"/>
              <a:gd name="T23" fmla="*/ 13308 h 12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6" h="128">
                <a:moveTo>
                  <a:pt x="63" y="127"/>
                </a:moveTo>
                <a:lnTo>
                  <a:pt x="63" y="127"/>
                </a:lnTo>
                <a:cubicBezTo>
                  <a:pt x="36" y="127"/>
                  <a:pt x="0" y="100"/>
                  <a:pt x="0" y="64"/>
                </a:cubicBezTo>
                <a:cubicBezTo>
                  <a:pt x="0" y="28"/>
                  <a:pt x="36" y="0"/>
                  <a:pt x="63" y="0"/>
                </a:cubicBezTo>
                <a:cubicBezTo>
                  <a:pt x="99" y="0"/>
                  <a:pt x="135" y="28"/>
                  <a:pt x="135" y="64"/>
                </a:cubicBezTo>
                <a:cubicBezTo>
                  <a:pt x="135" y="100"/>
                  <a:pt x="99" y="127"/>
                  <a:pt x="63" y="127"/>
                </a:cubicBezTo>
                <a:close/>
                <a:moveTo>
                  <a:pt x="63" y="37"/>
                </a:moveTo>
                <a:lnTo>
                  <a:pt x="63" y="37"/>
                </a:lnTo>
                <a:cubicBezTo>
                  <a:pt x="54" y="37"/>
                  <a:pt x="36" y="45"/>
                  <a:pt x="36" y="64"/>
                </a:cubicBezTo>
                <a:cubicBezTo>
                  <a:pt x="36" y="82"/>
                  <a:pt x="54" y="91"/>
                  <a:pt x="63" y="91"/>
                </a:cubicBezTo>
                <a:cubicBezTo>
                  <a:pt x="81" y="91"/>
                  <a:pt x="99" y="82"/>
                  <a:pt x="99" y="64"/>
                </a:cubicBezTo>
                <a:cubicBezTo>
                  <a:pt x="99" y="45"/>
                  <a:pt x="81" y="37"/>
                  <a:pt x="63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01">
            <a:extLst>
              <a:ext uri="{FF2B5EF4-FFF2-40B4-BE49-F238E27FC236}">
                <a16:creationId xmlns:a16="http://schemas.microsoft.com/office/drawing/2014/main" id="{EB887B80-970B-FF4F-B21B-16E926879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0916" y="5079410"/>
            <a:ext cx="130414" cy="130416"/>
          </a:xfrm>
          <a:custGeom>
            <a:avLst/>
            <a:gdLst>
              <a:gd name="T0" fmla="*/ 22837 w 127"/>
              <a:gd name="T1" fmla="*/ 45678 h 128"/>
              <a:gd name="T2" fmla="*/ 22837 w 127"/>
              <a:gd name="T3" fmla="*/ 45678 h 128"/>
              <a:gd name="T4" fmla="*/ 0 w 127"/>
              <a:gd name="T5" fmla="*/ 23019 h 128"/>
              <a:gd name="T6" fmla="*/ 22837 w 127"/>
              <a:gd name="T7" fmla="*/ 0 h 128"/>
              <a:gd name="T8" fmla="*/ 45675 w 127"/>
              <a:gd name="T9" fmla="*/ 23019 h 128"/>
              <a:gd name="T10" fmla="*/ 22837 w 127"/>
              <a:gd name="T11" fmla="*/ 45678 h 128"/>
              <a:gd name="T12" fmla="*/ 22837 w 127"/>
              <a:gd name="T13" fmla="*/ 13308 h 128"/>
              <a:gd name="T14" fmla="*/ 22837 w 127"/>
              <a:gd name="T15" fmla="*/ 13308 h 128"/>
              <a:gd name="T16" fmla="*/ 13050 w 127"/>
              <a:gd name="T17" fmla="*/ 23019 h 128"/>
              <a:gd name="T18" fmla="*/ 22837 w 127"/>
              <a:gd name="T19" fmla="*/ 32730 h 128"/>
              <a:gd name="T20" fmla="*/ 32625 w 127"/>
              <a:gd name="T21" fmla="*/ 23019 h 128"/>
              <a:gd name="T22" fmla="*/ 22837 w 127"/>
              <a:gd name="T23" fmla="*/ 13308 h 12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7" h="128">
                <a:moveTo>
                  <a:pt x="63" y="127"/>
                </a:moveTo>
                <a:lnTo>
                  <a:pt x="63" y="127"/>
                </a:lnTo>
                <a:cubicBezTo>
                  <a:pt x="27" y="127"/>
                  <a:pt x="0" y="100"/>
                  <a:pt x="0" y="64"/>
                </a:cubicBezTo>
                <a:cubicBezTo>
                  <a:pt x="0" y="28"/>
                  <a:pt x="27" y="0"/>
                  <a:pt x="63" y="0"/>
                </a:cubicBezTo>
                <a:cubicBezTo>
                  <a:pt x="99" y="0"/>
                  <a:pt x="126" y="28"/>
                  <a:pt x="126" y="64"/>
                </a:cubicBezTo>
                <a:cubicBezTo>
                  <a:pt x="126" y="100"/>
                  <a:pt x="99" y="127"/>
                  <a:pt x="63" y="127"/>
                </a:cubicBezTo>
                <a:close/>
                <a:moveTo>
                  <a:pt x="63" y="37"/>
                </a:moveTo>
                <a:lnTo>
                  <a:pt x="63" y="37"/>
                </a:lnTo>
                <a:cubicBezTo>
                  <a:pt x="45" y="37"/>
                  <a:pt x="36" y="45"/>
                  <a:pt x="36" y="64"/>
                </a:cubicBezTo>
                <a:cubicBezTo>
                  <a:pt x="36" y="82"/>
                  <a:pt x="45" y="91"/>
                  <a:pt x="63" y="91"/>
                </a:cubicBezTo>
                <a:cubicBezTo>
                  <a:pt x="81" y="91"/>
                  <a:pt x="90" y="82"/>
                  <a:pt x="90" y="64"/>
                </a:cubicBezTo>
                <a:cubicBezTo>
                  <a:pt x="90" y="45"/>
                  <a:pt x="81" y="37"/>
                  <a:pt x="63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02">
            <a:extLst>
              <a:ext uri="{FF2B5EF4-FFF2-40B4-BE49-F238E27FC236}">
                <a16:creationId xmlns:a16="http://schemas.microsoft.com/office/drawing/2014/main" id="{C7AC8B51-C27A-E747-B3F6-FA3B6DA2C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8488" y="4859055"/>
            <a:ext cx="193375" cy="44971"/>
          </a:xfrm>
          <a:custGeom>
            <a:avLst/>
            <a:gdLst>
              <a:gd name="T0" fmla="*/ 61472 w 191"/>
              <a:gd name="T1" fmla="*/ 15530 h 46"/>
              <a:gd name="T2" fmla="*/ 61472 w 191"/>
              <a:gd name="T3" fmla="*/ 15530 h 46"/>
              <a:gd name="T4" fmla="*/ 9650 w 191"/>
              <a:gd name="T5" fmla="*/ 15530 h 46"/>
              <a:gd name="T6" fmla="*/ 0 w 191"/>
              <a:gd name="T7" fmla="*/ 9318 h 46"/>
              <a:gd name="T8" fmla="*/ 0 w 191"/>
              <a:gd name="T9" fmla="*/ 9318 h 46"/>
              <a:gd name="T10" fmla="*/ 9650 w 191"/>
              <a:gd name="T11" fmla="*/ 0 h 46"/>
              <a:gd name="T12" fmla="*/ 61472 w 191"/>
              <a:gd name="T13" fmla="*/ 0 h 46"/>
              <a:gd name="T14" fmla="*/ 67906 w 191"/>
              <a:gd name="T15" fmla="*/ 9318 h 46"/>
              <a:gd name="T16" fmla="*/ 67906 w 191"/>
              <a:gd name="T17" fmla="*/ 9318 h 46"/>
              <a:gd name="T18" fmla="*/ 61472 w 191"/>
              <a:gd name="T19" fmla="*/ 15530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1" h="46">
                <a:moveTo>
                  <a:pt x="172" y="45"/>
                </a:moveTo>
                <a:lnTo>
                  <a:pt x="172" y="45"/>
                </a:lnTo>
                <a:cubicBezTo>
                  <a:pt x="27" y="45"/>
                  <a:pt x="27" y="45"/>
                  <a:pt x="27" y="45"/>
                </a:cubicBezTo>
                <a:cubicBezTo>
                  <a:pt x="19" y="45"/>
                  <a:pt x="0" y="36"/>
                  <a:pt x="0" y="27"/>
                </a:cubicBezTo>
                <a:cubicBezTo>
                  <a:pt x="0" y="8"/>
                  <a:pt x="19" y="0"/>
                  <a:pt x="27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0" y="8"/>
                  <a:pt x="190" y="27"/>
                </a:cubicBezTo>
                <a:cubicBezTo>
                  <a:pt x="190" y="36"/>
                  <a:pt x="181" y="45"/>
                  <a:pt x="172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03">
            <a:extLst>
              <a:ext uri="{FF2B5EF4-FFF2-40B4-BE49-F238E27FC236}">
                <a16:creationId xmlns:a16="http://schemas.microsoft.com/office/drawing/2014/main" id="{D68F539D-A71F-B443-9AA4-E2BEB64EE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4465" y="4931008"/>
            <a:ext cx="94440" cy="35977"/>
          </a:xfrm>
          <a:custGeom>
            <a:avLst/>
            <a:gdLst>
              <a:gd name="T0" fmla="*/ 26453 w 92"/>
              <a:gd name="T1" fmla="*/ 12357 h 37"/>
              <a:gd name="T2" fmla="*/ 26453 w 92"/>
              <a:gd name="T3" fmla="*/ 12357 h 37"/>
              <a:gd name="T4" fmla="*/ 6885 w 92"/>
              <a:gd name="T5" fmla="*/ 12357 h 37"/>
              <a:gd name="T6" fmla="*/ 0 w 92"/>
              <a:gd name="T7" fmla="*/ 6178 h 37"/>
              <a:gd name="T8" fmla="*/ 0 w 92"/>
              <a:gd name="T9" fmla="*/ 6178 h 37"/>
              <a:gd name="T10" fmla="*/ 6885 w 92"/>
              <a:gd name="T11" fmla="*/ 0 h 37"/>
              <a:gd name="T12" fmla="*/ 26453 w 92"/>
              <a:gd name="T13" fmla="*/ 0 h 37"/>
              <a:gd name="T14" fmla="*/ 32976 w 92"/>
              <a:gd name="T15" fmla="*/ 6178 h 37"/>
              <a:gd name="T16" fmla="*/ 32976 w 92"/>
              <a:gd name="T17" fmla="*/ 6178 h 37"/>
              <a:gd name="T18" fmla="*/ 26453 w 92"/>
              <a:gd name="T19" fmla="*/ 1235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2" h="37">
                <a:moveTo>
                  <a:pt x="73" y="36"/>
                </a:moveTo>
                <a:lnTo>
                  <a:pt x="73" y="36"/>
                </a:lnTo>
                <a:cubicBezTo>
                  <a:pt x="19" y="36"/>
                  <a:pt x="19" y="36"/>
                  <a:pt x="19" y="36"/>
                </a:cubicBezTo>
                <a:cubicBezTo>
                  <a:pt x="10" y="36"/>
                  <a:pt x="0" y="27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91" y="0"/>
                  <a:pt x="91" y="9"/>
                  <a:pt x="91" y="18"/>
                </a:cubicBezTo>
                <a:cubicBezTo>
                  <a:pt x="91" y="27"/>
                  <a:pt x="82" y="36"/>
                  <a:pt x="73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04">
            <a:extLst>
              <a:ext uri="{FF2B5EF4-FFF2-40B4-BE49-F238E27FC236}">
                <a16:creationId xmlns:a16="http://schemas.microsoft.com/office/drawing/2014/main" id="{29AC4E57-B007-A842-A3C0-6ECBBF069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5471" y="6590424"/>
            <a:ext cx="562135" cy="67457"/>
          </a:xfrm>
          <a:custGeom>
            <a:avLst/>
            <a:gdLst>
              <a:gd name="T0" fmla="*/ 198079 w 553"/>
              <a:gd name="T1" fmla="*/ 23447 h 65"/>
              <a:gd name="T2" fmla="*/ 0 w 553"/>
              <a:gd name="T3" fmla="*/ 23447 h 65"/>
              <a:gd name="T4" fmla="*/ 0 w 553"/>
              <a:gd name="T5" fmla="*/ 0 h 65"/>
              <a:gd name="T6" fmla="*/ 198079 w 553"/>
              <a:gd name="T7" fmla="*/ 0 h 65"/>
              <a:gd name="T8" fmla="*/ 198079 w 553"/>
              <a:gd name="T9" fmla="*/ 23447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3" h="65">
                <a:moveTo>
                  <a:pt x="552" y="64"/>
                </a:moveTo>
                <a:lnTo>
                  <a:pt x="0" y="64"/>
                </a:lnTo>
                <a:lnTo>
                  <a:pt x="0" y="0"/>
                </a:lnTo>
                <a:lnTo>
                  <a:pt x="552" y="0"/>
                </a:lnTo>
                <a:lnTo>
                  <a:pt x="552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05">
            <a:extLst>
              <a:ext uri="{FF2B5EF4-FFF2-40B4-BE49-F238E27FC236}">
                <a16:creationId xmlns:a16="http://schemas.microsoft.com/office/drawing/2014/main" id="{C732E34F-4DDB-224C-B70F-19D7B0D14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2928" y="6747823"/>
            <a:ext cx="112425" cy="53965"/>
          </a:xfrm>
          <a:custGeom>
            <a:avLst/>
            <a:gdLst>
              <a:gd name="T0" fmla="*/ 32769 w 109"/>
              <a:gd name="T1" fmla="*/ 18697 h 54"/>
              <a:gd name="T2" fmla="*/ 32769 w 109"/>
              <a:gd name="T3" fmla="*/ 18697 h 54"/>
              <a:gd name="T4" fmla="*/ 6554 w 109"/>
              <a:gd name="T5" fmla="*/ 18697 h 54"/>
              <a:gd name="T6" fmla="*/ 0 w 109"/>
              <a:gd name="T7" fmla="*/ 9172 h 54"/>
              <a:gd name="T8" fmla="*/ 0 w 109"/>
              <a:gd name="T9" fmla="*/ 9172 h 54"/>
              <a:gd name="T10" fmla="*/ 6554 w 109"/>
              <a:gd name="T11" fmla="*/ 0 h 54"/>
              <a:gd name="T12" fmla="*/ 32769 w 109"/>
              <a:gd name="T13" fmla="*/ 0 h 54"/>
              <a:gd name="T14" fmla="*/ 39323 w 109"/>
              <a:gd name="T15" fmla="*/ 9172 h 54"/>
              <a:gd name="T16" fmla="*/ 39323 w 109"/>
              <a:gd name="T17" fmla="*/ 9172 h 54"/>
              <a:gd name="T18" fmla="*/ 32769 w 109"/>
              <a:gd name="T19" fmla="*/ 18697 h 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9" h="54">
                <a:moveTo>
                  <a:pt x="90" y="53"/>
                </a:moveTo>
                <a:lnTo>
                  <a:pt x="90" y="53"/>
                </a:ln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44"/>
                  <a:pt x="0" y="26"/>
                </a:cubicBezTo>
                <a:cubicBezTo>
                  <a:pt x="0" y="17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17"/>
                  <a:pt x="108" y="26"/>
                </a:cubicBezTo>
                <a:cubicBezTo>
                  <a:pt x="108" y="44"/>
                  <a:pt x="99" y="53"/>
                  <a:pt x="90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06">
            <a:extLst>
              <a:ext uri="{FF2B5EF4-FFF2-40B4-BE49-F238E27FC236}">
                <a16:creationId xmlns:a16="http://schemas.microsoft.com/office/drawing/2014/main" id="{627628FE-37B1-164D-972F-9A53216F2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8488" y="6424034"/>
            <a:ext cx="611601" cy="467695"/>
          </a:xfrm>
          <a:custGeom>
            <a:avLst/>
            <a:gdLst>
              <a:gd name="T0" fmla="*/ 182685 w 598"/>
              <a:gd name="T1" fmla="*/ 164741 h 460"/>
              <a:gd name="T2" fmla="*/ 182685 w 598"/>
              <a:gd name="T3" fmla="*/ 164741 h 460"/>
              <a:gd name="T4" fmla="*/ 29605 w 598"/>
              <a:gd name="T5" fmla="*/ 164741 h 460"/>
              <a:gd name="T6" fmla="*/ 0 w 598"/>
              <a:gd name="T7" fmla="*/ 132439 h 460"/>
              <a:gd name="T8" fmla="*/ 0 w 598"/>
              <a:gd name="T9" fmla="*/ 32302 h 460"/>
              <a:gd name="T10" fmla="*/ 29605 w 598"/>
              <a:gd name="T11" fmla="*/ 0 h 460"/>
              <a:gd name="T12" fmla="*/ 182685 w 598"/>
              <a:gd name="T13" fmla="*/ 0 h 460"/>
              <a:gd name="T14" fmla="*/ 215539 w 598"/>
              <a:gd name="T15" fmla="*/ 32302 h 460"/>
              <a:gd name="T16" fmla="*/ 215539 w 598"/>
              <a:gd name="T17" fmla="*/ 132439 h 460"/>
              <a:gd name="T18" fmla="*/ 182685 w 598"/>
              <a:gd name="T19" fmla="*/ 164741 h 460"/>
              <a:gd name="T20" fmla="*/ 29605 w 598"/>
              <a:gd name="T21" fmla="*/ 16151 h 460"/>
              <a:gd name="T22" fmla="*/ 29605 w 598"/>
              <a:gd name="T23" fmla="*/ 16151 h 460"/>
              <a:gd name="T24" fmla="*/ 16608 w 598"/>
              <a:gd name="T25" fmla="*/ 32302 h 460"/>
              <a:gd name="T26" fmla="*/ 16608 w 598"/>
              <a:gd name="T27" fmla="*/ 132439 h 460"/>
              <a:gd name="T28" fmla="*/ 29605 w 598"/>
              <a:gd name="T29" fmla="*/ 148590 h 460"/>
              <a:gd name="T30" fmla="*/ 182685 w 598"/>
              <a:gd name="T31" fmla="*/ 148590 h 460"/>
              <a:gd name="T32" fmla="*/ 199292 w 598"/>
              <a:gd name="T33" fmla="*/ 132439 h 460"/>
              <a:gd name="T34" fmla="*/ 199292 w 598"/>
              <a:gd name="T35" fmla="*/ 32302 h 460"/>
              <a:gd name="T36" fmla="*/ 182685 w 598"/>
              <a:gd name="T37" fmla="*/ 16151 h 460"/>
              <a:gd name="T38" fmla="*/ 29605 w 598"/>
              <a:gd name="T39" fmla="*/ 16151 h 4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98" h="460">
                <a:moveTo>
                  <a:pt x="506" y="459"/>
                </a:moveTo>
                <a:lnTo>
                  <a:pt x="506" y="459"/>
                </a:lnTo>
                <a:cubicBezTo>
                  <a:pt x="82" y="459"/>
                  <a:pt x="82" y="459"/>
                  <a:pt x="82" y="459"/>
                </a:cubicBezTo>
                <a:cubicBezTo>
                  <a:pt x="36" y="459"/>
                  <a:pt x="0" y="423"/>
                  <a:pt x="0" y="36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36" y="0"/>
                  <a:pt x="82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61" y="0"/>
                  <a:pt x="597" y="36"/>
                  <a:pt x="597" y="90"/>
                </a:cubicBezTo>
                <a:cubicBezTo>
                  <a:pt x="597" y="369"/>
                  <a:pt x="597" y="369"/>
                  <a:pt x="597" y="369"/>
                </a:cubicBezTo>
                <a:cubicBezTo>
                  <a:pt x="597" y="423"/>
                  <a:pt x="561" y="459"/>
                  <a:pt x="506" y="459"/>
                </a:cubicBezTo>
                <a:close/>
                <a:moveTo>
                  <a:pt x="82" y="45"/>
                </a:moveTo>
                <a:lnTo>
                  <a:pt x="82" y="45"/>
                </a:lnTo>
                <a:cubicBezTo>
                  <a:pt x="64" y="45"/>
                  <a:pt x="46" y="63"/>
                  <a:pt x="46" y="90"/>
                </a:cubicBezTo>
                <a:cubicBezTo>
                  <a:pt x="46" y="369"/>
                  <a:pt x="46" y="369"/>
                  <a:pt x="46" y="369"/>
                </a:cubicBezTo>
                <a:cubicBezTo>
                  <a:pt x="46" y="396"/>
                  <a:pt x="64" y="414"/>
                  <a:pt x="82" y="414"/>
                </a:cubicBezTo>
                <a:cubicBezTo>
                  <a:pt x="506" y="414"/>
                  <a:pt x="506" y="414"/>
                  <a:pt x="506" y="414"/>
                </a:cubicBezTo>
                <a:cubicBezTo>
                  <a:pt x="533" y="414"/>
                  <a:pt x="552" y="396"/>
                  <a:pt x="552" y="369"/>
                </a:cubicBezTo>
                <a:cubicBezTo>
                  <a:pt x="552" y="90"/>
                  <a:pt x="552" y="90"/>
                  <a:pt x="552" y="90"/>
                </a:cubicBezTo>
                <a:cubicBezTo>
                  <a:pt x="552" y="63"/>
                  <a:pt x="533" y="45"/>
                  <a:pt x="506" y="45"/>
                </a:cubicBezTo>
                <a:lnTo>
                  <a:pt x="82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07">
            <a:extLst>
              <a:ext uri="{FF2B5EF4-FFF2-40B4-BE49-F238E27FC236}">
                <a16:creationId xmlns:a16="http://schemas.microsoft.com/office/drawing/2014/main" id="{B72C0463-F67E-CF42-B262-985386A11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561" y="11932941"/>
            <a:ext cx="350771" cy="35977"/>
          </a:xfrm>
          <a:custGeom>
            <a:avLst/>
            <a:gdLst>
              <a:gd name="T0" fmla="*/ 123466 w 345"/>
              <a:gd name="T1" fmla="*/ 12357 h 37"/>
              <a:gd name="T2" fmla="*/ 123466 w 345"/>
              <a:gd name="T3" fmla="*/ 12357 h 37"/>
              <a:gd name="T4" fmla="*/ 6460 w 345"/>
              <a:gd name="T5" fmla="*/ 12357 h 37"/>
              <a:gd name="T6" fmla="*/ 0 w 345"/>
              <a:gd name="T7" fmla="*/ 6178 h 37"/>
              <a:gd name="T8" fmla="*/ 0 w 345"/>
              <a:gd name="T9" fmla="*/ 6178 h 37"/>
              <a:gd name="T10" fmla="*/ 6460 w 345"/>
              <a:gd name="T11" fmla="*/ 0 h 37"/>
              <a:gd name="T12" fmla="*/ 123466 w 345"/>
              <a:gd name="T13" fmla="*/ 0 h 37"/>
              <a:gd name="T14" fmla="*/ 123466 w 345"/>
              <a:gd name="T15" fmla="*/ 123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5" h="37">
                <a:moveTo>
                  <a:pt x="344" y="36"/>
                </a:moveTo>
                <a:lnTo>
                  <a:pt x="34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44" y="0"/>
                  <a:pt x="344" y="0"/>
                  <a:pt x="344" y="0"/>
                </a:cubicBezTo>
                <a:lnTo>
                  <a:pt x="344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08">
            <a:extLst>
              <a:ext uri="{FF2B5EF4-FFF2-40B4-BE49-F238E27FC236}">
                <a16:creationId xmlns:a16="http://schemas.microsoft.com/office/drawing/2014/main" id="{FE93FADE-BD48-B34A-921A-C4FA958C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4602" y="11564181"/>
            <a:ext cx="440713" cy="517164"/>
          </a:xfrm>
          <a:custGeom>
            <a:avLst/>
            <a:gdLst>
              <a:gd name="T0" fmla="*/ 119728 w 434"/>
              <a:gd name="T1" fmla="*/ 182203 h 507"/>
              <a:gd name="T2" fmla="*/ 119728 w 434"/>
              <a:gd name="T3" fmla="*/ 182203 h 507"/>
              <a:gd name="T4" fmla="*/ 35488 w 434"/>
              <a:gd name="T5" fmla="*/ 182203 h 507"/>
              <a:gd name="T6" fmla="*/ 9679 w 434"/>
              <a:gd name="T7" fmla="*/ 169240 h 507"/>
              <a:gd name="T8" fmla="*/ 0 w 434"/>
              <a:gd name="T9" fmla="*/ 143314 h 507"/>
              <a:gd name="T10" fmla="*/ 6452 w 434"/>
              <a:gd name="T11" fmla="*/ 26286 h 507"/>
              <a:gd name="T12" fmla="*/ 32262 w 434"/>
              <a:gd name="T13" fmla="*/ 0 h 507"/>
              <a:gd name="T14" fmla="*/ 122954 w 434"/>
              <a:gd name="T15" fmla="*/ 0 h 507"/>
              <a:gd name="T16" fmla="*/ 149123 w 434"/>
              <a:gd name="T17" fmla="*/ 26286 h 507"/>
              <a:gd name="T18" fmla="*/ 155217 w 434"/>
              <a:gd name="T19" fmla="*/ 143314 h 507"/>
              <a:gd name="T20" fmla="*/ 145896 w 434"/>
              <a:gd name="T21" fmla="*/ 169240 h 507"/>
              <a:gd name="T22" fmla="*/ 119728 w 434"/>
              <a:gd name="T23" fmla="*/ 182203 h 507"/>
              <a:gd name="T24" fmla="*/ 32262 w 434"/>
              <a:gd name="T25" fmla="*/ 19445 h 507"/>
              <a:gd name="T26" fmla="*/ 32262 w 434"/>
              <a:gd name="T27" fmla="*/ 19445 h 507"/>
              <a:gd name="T28" fmla="*/ 22583 w 434"/>
              <a:gd name="T29" fmla="*/ 29527 h 507"/>
              <a:gd name="T30" fmla="*/ 16131 w 434"/>
              <a:gd name="T31" fmla="*/ 143314 h 507"/>
              <a:gd name="T32" fmla="*/ 22583 w 434"/>
              <a:gd name="T33" fmla="*/ 156277 h 507"/>
              <a:gd name="T34" fmla="*/ 35488 w 434"/>
              <a:gd name="T35" fmla="*/ 162758 h 507"/>
              <a:gd name="T36" fmla="*/ 119728 w 434"/>
              <a:gd name="T37" fmla="*/ 162758 h 507"/>
              <a:gd name="T38" fmla="*/ 132633 w 434"/>
              <a:gd name="T39" fmla="*/ 156277 h 507"/>
              <a:gd name="T40" fmla="*/ 139085 w 434"/>
              <a:gd name="T41" fmla="*/ 143314 h 507"/>
              <a:gd name="T42" fmla="*/ 132633 w 434"/>
              <a:gd name="T43" fmla="*/ 29527 h 507"/>
              <a:gd name="T44" fmla="*/ 122954 w 434"/>
              <a:gd name="T45" fmla="*/ 19445 h 507"/>
              <a:gd name="T46" fmla="*/ 32262 w 434"/>
              <a:gd name="T47" fmla="*/ 19445 h 50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34" h="507">
                <a:moveTo>
                  <a:pt x="334" y="506"/>
                </a:moveTo>
                <a:lnTo>
                  <a:pt x="334" y="506"/>
                </a:lnTo>
                <a:cubicBezTo>
                  <a:pt x="99" y="506"/>
                  <a:pt x="99" y="506"/>
                  <a:pt x="99" y="506"/>
                </a:cubicBezTo>
                <a:cubicBezTo>
                  <a:pt x="72" y="506"/>
                  <a:pt x="45" y="488"/>
                  <a:pt x="27" y="470"/>
                </a:cubicBezTo>
                <a:cubicBezTo>
                  <a:pt x="9" y="452"/>
                  <a:pt x="0" y="425"/>
                  <a:pt x="0" y="398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36"/>
                  <a:pt x="54" y="0"/>
                  <a:pt x="90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79" y="0"/>
                  <a:pt x="416" y="36"/>
                  <a:pt x="416" y="73"/>
                </a:cubicBezTo>
                <a:cubicBezTo>
                  <a:pt x="433" y="398"/>
                  <a:pt x="433" y="398"/>
                  <a:pt x="433" y="398"/>
                </a:cubicBezTo>
                <a:cubicBezTo>
                  <a:pt x="433" y="425"/>
                  <a:pt x="425" y="452"/>
                  <a:pt x="407" y="470"/>
                </a:cubicBezTo>
                <a:cubicBezTo>
                  <a:pt x="388" y="488"/>
                  <a:pt x="361" y="506"/>
                  <a:pt x="334" y="506"/>
                </a:cubicBezTo>
                <a:close/>
                <a:moveTo>
                  <a:pt x="90" y="54"/>
                </a:moveTo>
                <a:lnTo>
                  <a:pt x="90" y="54"/>
                </a:lnTo>
                <a:cubicBezTo>
                  <a:pt x="72" y="54"/>
                  <a:pt x="63" y="64"/>
                  <a:pt x="63" y="82"/>
                </a:cubicBezTo>
                <a:cubicBezTo>
                  <a:pt x="45" y="398"/>
                  <a:pt x="45" y="398"/>
                  <a:pt x="45" y="398"/>
                </a:cubicBezTo>
                <a:cubicBezTo>
                  <a:pt x="45" y="416"/>
                  <a:pt x="45" y="425"/>
                  <a:pt x="63" y="434"/>
                </a:cubicBezTo>
                <a:cubicBezTo>
                  <a:pt x="72" y="452"/>
                  <a:pt x="81" y="452"/>
                  <a:pt x="99" y="452"/>
                </a:cubicBezTo>
                <a:cubicBezTo>
                  <a:pt x="334" y="452"/>
                  <a:pt x="334" y="452"/>
                  <a:pt x="334" y="452"/>
                </a:cubicBezTo>
                <a:cubicBezTo>
                  <a:pt x="343" y="452"/>
                  <a:pt x="361" y="452"/>
                  <a:pt x="370" y="434"/>
                </a:cubicBezTo>
                <a:cubicBezTo>
                  <a:pt x="379" y="425"/>
                  <a:pt x="388" y="416"/>
                  <a:pt x="388" y="398"/>
                </a:cubicBezTo>
                <a:cubicBezTo>
                  <a:pt x="370" y="82"/>
                  <a:pt x="370" y="82"/>
                  <a:pt x="370" y="82"/>
                </a:cubicBezTo>
                <a:cubicBezTo>
                  <a:pt x="361" y="64"/>
                  <a:pt x="352" y="54"/>
                  <a:pt x="343" y="54"/>
                </a:cubicBezTo>
                <a:lnTo>
                  <a:pt x="90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09">
            <a:extLst>
              <a:ext uri="{FF2B5EF4-FFF2-40B4-BE49-F238E27FC236}">
                <a16:creationId xmlns:a16="http://schemas.microsoft.com/office/drawing/2014/main" id="{215E4B7B-E319-B44E-AF48-86A090280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532" y="11456252"/>
            <a:ext cx="220355" cy="229352"/>
          </a:xfrm>
          <a:custGeom>
            <a:avLst/>
            <a:gdLst>
              <a:gd name="T0" fmla="*/ 67796 w 218"/>
              <a:gd name="T1" fmla="*/ 80606 h 227"/>
              <a:gd name="T2" fmla="*/ 67796 w 218"/>
              <a:gd name="T3" fmla="*/ 80606 h 227"/>
              <a:gd name="T4" fmla="*/ 67796 w 218"/>
              <a:gd name="T5" fmla="*/ 80606 h 227"/>
              <a:gd name="T6" fmla="*/ 61373 w 218"/>
              <a:gd name="T7" fmla="*/ 74186 h 227"/>
              <a:gd name="T8" fmla="*/ 61373 w 218"/>
              <a:gd name="T9" fmla="*/ 38520 h 227"/>
              <a:gd name="T10" fmla="*/ 42105 w 218"/>
              <a:gd name="T11" fmla="*/ 16050 h 227"/>
              <a:gd name="T12" fmla="*/ 16414 w 218"/>
              <a:gd name="T13" fmla="*/ 38520 h 227"/>
              <a:gd name="T14" fmla="*/ 16414 w 218"/>
              <a:gd name="T15" fmla="*/ 74186 h 227"/>
              <a:gd name="T16" fmla="*/ 9634 w 218"/>
              <a:gd name="T17" fmla="*/ 80606 h 227"/>
              <a:gd name="T18" fmla="*/ 9634 w 218"/>
              <a:gd name="T19" fmla="*/ 80606 h 227"/>
              <a:gd name="T20" fmla="*/ 0 w 218"/>
              <a:gd name="T21" fmla="*/ 74186 h 227"/>
              <a:gd name="T22" fmla="*/ 0 w 218"/>
              <a:gd name="T23" fmla="*/ 41730 h 227"/>
              <a:gd name="T24" fmla="*/ 35682 w 218"/>
              <a:gd name="T25" fmla="*/ 0 h 227"/>
              <a:gd name="T26" fmla="*/ 77430 w 218"/>
              <a:gd name="T27" fmla="*/ 38520 h 227"/>
              <a:gd name="T28" fmla="*/ 77430 w 218"/>
              <a:gd name="T29" fmla="*/ 74186 h 227"/>
              <a:gd name="T30" fmla="*/ 67796 w 218"/>
              <a:gd name="T31" fmla="*/ 80606 h 2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8" h="227">
                <a:moveTo>
                  <a:pt x="190" y="226"/>
                </a:moveTo>
                <a:lnTo>
                  <a:pt x="190" y="226"/>
                </a:lnTo>
                <a:cubicBezTo>
                  <a:pt x="181" y="226"/>
                  <a:pt x="172" y="217"/>
                  <a:pt x="172" y="208"/>
                </a:cubicBezTo>
                <a:cubicBezTo>
                  <a:pt x="172" y="108"/>
                  <a:pt x="172" y="108"/>
                  <a:pt x="172" y="108"/>
                </a:cubicBezTo>
                <a:cubicBezTo>
                  <a:pt x="172" y="81"/>
                  <a:pt x="145" y="54"/>
                  <a:pt x="118" y="45"/>
                </a:cubicBezTo>
                <a:cubicBezTo>
                  <a:pt x="82" y="45"/>
                  <a:pt x="46" y="72"/>
                  <a:pt x="46" y="108"/>
                </a:cubicBezTo>
                <a:cubicBezTo>
                  <a:pt x="46" y="208"/>
                  <a:pt x="46" y="208"/>
                  <a:pt x="46" y="208"/>
                </a:cubicBezTo>
                <a:cubicBezTo>
                  <a:pt x="46" y="217"/>
                  <a:pt x="36" y="226"/>
                  <a:pt x="27" y="226"/>
                </a:cubicBezTo>
                <a:cubicBezTo>
                  <a:pt x="9" y="226"/>
                  <a:pt x="0" y="217"/>
                  <a:pt x="0" y="208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46" y="9"/>
                  <a:pt x="100" y="0"/>
                </a:cubicBezTo>
                <a:cubicBezTo>
                  <a:pt x="163" y="0"/>
                  <a:pt x="217" y="45"/>
                  <a:pt x="217" y="108"/>
                </a:cubicBezTo>
                <a:cubicBezTo>
                  <a:pt x="217" y="208"/>
                  <a:pt x="217" y="208"/>
                  <a:pt x="217" y="208"/>
                </a:cubicBezTo>
                <a:cubicBezTo>
                  <a:pt x="217" y="217"/>
                  <a:pt x="208" y="226"/>
                  <a:pt x="190" y="2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10">
            <a:extLst>
              <a:ext uri="{FF2B5EF4-FFF2-40B4-BE49-F238E27FC236}">
                <a16:creationId xmlns:a16="http://schemas.microsoft.com/office/drawing/2014/main" id="{6D223E47-25B6-C444-B57E-22C5D0569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5746" y="7336938"/>
            <a:ext cx="607106" cy="454205"/>
          </a:xfrm>
          <a:custGeom>
            <a:avLst/>
            <a:gdLst>
              <a:gd name="T0" fmla="*/ 181591 w 596"/>
              <a:gd name="T1" fmla="*/ 159977 h 444"/>
              <a:gd name="T2" fmla="*/ 181591 w 596"/>
              <a:gd name="T3" fmla="*/ 159977 h 444"/>
              <a:gd name="T4" fmla="*/ 29126 w 596"/>
              <a:gd name="T5" fmla="*/ 159977 h 444"/>
              <a:gd name="T6" fmla="*/ 0 w 596"/>
              <a:gd name="T7" fmla="*/ 127115 h 444"/>
              <a:gd name="T8" fmla="*/ 0 w 596"/>
              <a:gd name="T9" fmla="*/ 32501 h 444"/>
              <a:gd name="T10" fmla="*/ 29126 w 596"/>
              <a:gd name="T11" fmla="*/ 0 h 444"/>
              <a:gd name="T12" fmla="*/ 181591 w 596"/>
              <a:gd name="T13" fmla="*/ 0 h 444"/>
              <a:gd name="T14" fmla="*/ 213953 w 596"/>
              <a:gd name="T15" fmla="*/ 32501 h 444"/>
              <a:gd name="T16" fmla="*/ 213953 w 596"/>
              <a:gd name="T17" fmla="*/ 127115 h 444"/>
              <a:gd name="T18" fmla="*/ 181591 w 596"/>
              <a:gd name="T19" fmla="*/ 159977 h 444"/>
              <a:gd name="T20" fmla="*/ 29126 w 596"/>
              <a:gd name="T21" fmla="*/ 19501 h 444"/>
              <a:gd name="T22" fmla="*/ 29126 w 596"/>
              <a:gd name="T23" fmla="*/ 19501 h 444"/>
              <a:gd name="T24" fmla="*/ 16181 w 596"/>
              <a:gd name="T25" fmla="*/ 32501 h 444"/>
              <a:gd name="T26" fmla="*/ 16181 w 596"/>
              <a:gd name="T27" fmla="*/ 127115 h 444"/>
              <a:gd name="T28" fmla="*/ 29126 w 596"/>
              <a:gd name="T29" fmla="*/ 143726 h 444"/>
              <a:gd name="T30" fmla="*/ 181591 w 596"/>
              <a:gd name="T31" fmla="*/ 143726 h 444"/>
              <a:gd name="T32" fmla="*/ 197772 w 596"/>
              <a:gd name="T33" fmla="*/ 127115 h 444"/>
              <a:gd name="T34" fmla="*/ 197772 w 596"/>
              <a:gd name="T35" fmla="*/ 32501 h 444"/>
              <a:gd name="T36" fmla="*/ 181591 w 596"/>
              <a:gd name="T37" fmla="*/ 19501 h 444"/>
              <a:gd name="T38" fmla="*/ 29126 w 596"/>
              <a:gd name="T39" fmla="*/ 19501 h 44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96" h="444">
                <a:moveTo>
                  <a:pt x="505" y="443"/>
                </a:moveTo>
                <a:lnTo>
                  <a:pt x="505" y="443"/>
                </a:lnTo>
                <a:cubicBezTo>
                  <a:pt x="81" y="443"/>
                  <a:pt x="81" y="443"/>
                  <a:pt x="81" y="443"/>
                </a:cubicBezTo>
                <a:cubicBezTo>
                  <a:pt x="36" y="443"/>
                  <a:pt x="0" y="407"/>
                  <a:pt x="0" y="352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81" y="0"/>
                </a:cubicBezTo>
                <a:cubicBezTo>
                  <a:pt x="505" y="0"/>
                  <a:pt x="505" y="0"/>
                  <a:pt x="505" y="0"/>
                </a:cubicBezTo>
                <a:cubicBezTo>
                  <a:pt x="559" y="0"/>
                  <a:pt x="595" y="45"/>
                  <a:pt x="595" y="90"/>
                </a:cubicBezTo>
                <a:cubicBezTo>
                  <a:pt x="595" y="352"/>
                  <a:pt x="595" y="352"/>
                  <a:pt x="595" y="352"/>
                </a:cubicBezTo>
                <a:cubicBezTo>
                  <a:pt x="595" y="407"/>
                  <a:pt x="559" y="443"/>
                  <a:pt x="505" y="443"/>
                </a:cubicBezTo>
                <a:close/>
                <a:moveTo>
                  <a:pt x="81" y="54"/>
                </a:moveTo>
                <a:lnTo>
                  <a:pt x="81" y="54"/>
                </a:lnTo>
                <a:cubicBezTo>
                  <a:pt x="63" y="54"/>
                  <a:pt x="45" y="72"/>
                  <a:pt x="45" y="90"/>
                </a:cubicBezTo>
                <a:cubicBezTo>
                  <a:pt x="45" y="352"/>
                  <a:pt x="45" y="352"/>
                  <a:pt x="45" y="352"/>
                </a:cubicBezTo>
                <a:cubicBezTo>
                  <a:pt x="45" y="380"/>
                  <a:pt x="63" y="398"/>
                  <a:pt x="81" y="398"/>
                </a:cubicBezTo>
                <a:cubicBezTo>
                  <a:pt x="505" y="398"/>
                  <a:pt x="505" y="398"/>
                  <a:pt x="505" y="398"/>
                </a:cubicBezTo>
                <a:cubicBezTo>
                  <a:pt x="532" y="398"/>
                  <a:pt x="550" y="380"/>
                  <a:pt x="550" y="352"/>
                </a:cubicBezTo>
                <a:cubicBezTo>
                  <a:pt x="550" y="90"/>
                  <a:pt x="550" y="90"/>
                  <a:pt x="550" y="90"/>
                </a:cubicBezTo>
                <a:cubicBezTo>
                  <a:pt x="550" y="72"/>
                  <a:pt x="532" y="54"/>
                  <a:pt x="505" y="54"/>
                </a:cubicBezTo>
                <a:lnTo>
                  <a:pt x="81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11">
            <a:extLst>
              <a:ext uri="{FF2B5EF4-FFF2-40B4-BE49-F238E27FC236}">
                <a16:creationId xmlns:a16="http://schemas.microsoft.com/office/drawing/2014/main" id="{4081FDF6-892E-EE46-90F1-2500AD25C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092" y="7471850"/>
            <a:ext cx="130414" cy="184381"/>
          </a:xfrm>
          <a:custGeom>
            <a:avLst/>
            <a:gdLst>
              <a:gd name="T0" fmla="*/ 22653 w 126"/>
              <a:gd name="T1" fmla="*/ 64728 h 181"/>
              <a:gd name="T2" fmla="*/ 22653 w 126"/>
              <a:gd name="T3" fmla="*/ 64728 h 181"/>
              <a:gd name="T4" fmla="*/ 6211 w 126"/>
              <a:gd name="T5" fmla="*/ 64728 h 181"/>
              <a:gd name="T6" fmla="*/ 0 w 126"/>
              <a:gd name="T7" fmla="*/ 58256 h 181"/>
              <a:gd name="T8" fmla="*/ 0 w 126"/>
              <a:gd name="T9" fmla="*/ 58256 h 181"/>
              <a:gd name="T10" fmla="*/ 6211 w 126"/>
              <a:gd name="T11" fmla="*/ 51783 h 181"/>
              <a:gd name="T12" fmla="*/ 25941 w 126"/>
              <a:gd name="T13" fmla="*/ 51783 h 181"/>
              <a:gd name="T14" fmla="*/ 32518 w 126"/>
              <a:gd name="T15" fmla="*/ 45310 h 181"/>
              <a:gd name="T16" fmla="*/ 25941 w 126"/>
              <a:gd name="T17" fmla="*/ 38837 h 181"/>
              <a:gd name="T18" fmla="*/ 19365 w 126"/>
              <a:gd name="T19" fmla="*/ 38837 h 181"/>
              <a:gd name="T20" fmla="*/ 0 w 126"/>
              <a:gd name="T21" fmla="*/ 19419 h 181"/>
              <a:gd name="T22" fmla="*/ 19365 w 126"/>
              <a:gd name="T23" fmla="*/ 0 h 181"/>
              <a:gd name="T24" fmla="*/ 35807 w 126"/>
              <a:gd name="T25" fmla="*/ 0 h 181"/>
              <a:gd name="T26" fmla="*/ 42383 w 126"/>
              <a:gd name="T27" fmla="*/ 6473 h 181"/>
              <a:gd name="T28" fmla="*/ 42383 w 126"/>
              <a:gd name="T29" fmla="*/ 6473 h 181"/>
              <a:gd name="T30" fmla="*/ 35807 w 126"/>
              <a:gd name="T31" fmla="*/ 12946 h 181"/>
              <a:gd name="T32" fmla="*/ 19365 w 126"/>
              <a:gd name="T33" fmla="*/ 12946 h 181"/>
              <a:gd name="T34" fmla="*/ 12788 w 126"/>
              <a:gd name="T35" fmla="*/ 19419 h 181"/>
              <a:gd name="T36" fmla="*/ 19365 w 126"/>
              <a:gd name="T37" fmla="*/ 25891 h 181"/>
              <a:gd name="T38" fmla="*/ 25941 w 126"/>
              <a:gd name="T39" fmla="*/ 25891 h 181"/>
              <a:gd name="T40" fmla="*/ 45672 w 126"/>
              <a:gd name="T41" fmla="*/ 45310 h 181"/>
              <a:gd name="T42" fmla="*/ 22653 w 126"/>
              <a:gd name="T43" fmla="*/ 64728 h 1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26" h="181">
                <a:moveTo>
                  <a:pt x="62" y="180"/>
                </a:moveTo>
                <a:lnTo>
                  <a:pt x="62" y="180"/>
                </a:lnTo>
                <a:cubicBezTo>
                  <a:pt x="17" y="180"/>
                  <a:pt x="17" y="180"/>
                  <a:pt x="17" y="180"/>
                </a:cubicBezTo>
                <a:cubicBezTo>
                  <a:pt x="9" y="180"/>
                  <a:pt x="0" y="171"/>
                  <a:pt x="0" y="162"/>
                </a:cubicBezTo>
                <a:cubicBezTo>
                  <a:pt x="0" y="153"/>
                  <a:pt x="9" y="144"/>
                  <a:pt x="17" y="144"/>
                </a:cubicBezTo>
                <a:cubicBezTo>
                  <a:pt x="71" y="144"/>
                  <a:pt x="71" y="144"/>
                  <a:pt x="71" y="144"/>
                </a:cubicBezTo>
                <a:cubicBezTo>
                  <a:pt x="80" y="144"/>
                  <a:pt x="89" y="135"/>
                  <a:pt x="89" y="126"/>
                </a:cubicBezTo>
                <a:cubicBezTo>
                  <a:pt x="89" y="117"/>
                  <a:pt x="80" y="108"/>
                  <a:pt x="71" y="108"/>
                </a:cubicBezTo>
                <a:cubicBezTo>
                  <a:pt x="53" y="108"/>
                  <a:pt x="53" y="108"/>
                  <a:pt x="53" y="108"/>
                </a:cubicBezTo>
                <a:cubicBezTo>
                  <a:pt x="26" y="108"/>
                  <a:pt x="0" y="81"/>
                  <a:pt x="0" y="54"/>
                </a:cubicBezTo>
                <a:cubicBezTo>
                  <a:pt x="0" y="27"/>
                  <a:pt x="17" y="0"/>
                  <a:pt x="53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7" y="0"/>
                  <a:pt x="116" y="9"/>
                  <a:pt x="116" y="18"/>
                </a:cubicBezTo>
                <a:cubicBezTo>
                  <a:pt x="116" y="27"/>
                  <a:pt x="107" y="36"/>
                  <a:pt x="98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44" y="36"/>
                  <a:pt x="35" y="45"/>
                  <a:pt x="35" y="54"/>
                </a:cubicBezTo>
                <a:cubicBezTo>
                  <a:pt x="35" y="63"/>
                  <a:pt x="44" y="72"/>
                  <a:pt x="53" y="72"/>
                </a:cubicBezTo>
                <a:cubicBezTo>
                  <a:pt x="71" y="72"/>
                  <a:pt x="71" y="72"/>
                  <a:pt x="71" y="72"/>
                </a:cubicBezTo>
                <a:cubicBezTo>
                  <a:pt x="98" y="72"/>
                  <a:pt x="125" y="99"/>
                  <a:pt x="125" y="126"/>
                </a:cubicBezTo>
                <a:cubicBezTo>
                  <a:pt x="116" y="153"/>
                  <a:pt x="98" y="180"/>
                  <a:pt x="62" y="1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12">
            <a:extLst>
              <a:ext uri="{FF2B5EF4-FFF2-40B4-BE49-F238E27FC236}">
                <a16:creationId xmlns:a16="http://schemas.microsoft.com/office/drawing/2014/main" id="{A76148BC-241C-0946-992E-E7ADFDC4D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9063" y="7444867"/>
            <a:ext cx="35977" cy="49469"/>
          </a:xfrm>
          <a:custGeom>
            <a:avLst/>
            <a:gdLst>
              <a:gd name="T0" fmla="*/ 12357 w 37"/>
              <a:gd name="T1" fmla="*/ 17091 h 47"/>
              <a:gd name="T2" fmla="*/ 0 w 37"/>
              <a:gd name="T3" fmla="*/ 17091 h 47"/>
              <a:gd name="T4" fmla="*/ 0 w 37"/>
              <a:gd name="T5" fmla="*/ 0 h 47"/>
              <a:gd name="T6" fmla="*/ 12357 w 37"/>
              <a:gd name="T7" fmla="*/ 0 h 47"/>
              <a:gd name="T8" fmla="*/ 12357 w 37"/>
              <a:gd name="T9" fmla="*/ 17091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47">
                <a:moveTo>
                  <a:pt x="36" y="46"/>
                </a:moveTo>
                <a:lnTo>
                  <a:pt x="0" y="46"/>
                </a:lnTo>
                <a:lnTo>
                  <a:pt x="0" y="0"/>
                </a:lnTo>
                <a:lnTo>
                  <a:pt x="36" y="0"/>
                </a:lnTo>
                <a:lnTo>
                  <a:pt x="36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13">
            <a:extLst>
              <a:ext uri="{FF2B5EF4-FFF2-40B4-BE49-F238E27FC236}">
                <a16:creationId xmlns:a16="http://schemas.microsoft.com/office/drawing/2014/main" id="{A1BD1C5A-23BF-5F49-A221-3047A2D0C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9063" y="7638242"/>
            <a:ext cx="35977" cy="44971"/>
          </a:xfrm>
          <a:custGeom>
            <a:avLst/>
            <a:gdLst>
              <a:gd name="T0" fmla="*/ 12357 w 37"/>
              <a:gd name="T1" fmla="*/ 15530 h 46"/>
              <a:gd name="T2" fmla="*/ 0 w 37"/>
              <a:gd name="T3" fmla="*/ 15530 h 46"/>
              <a:gd name="T4" fmla="*/ 0 w 37"/>
              <a:gd name="T5" fmla="*/ 0 h 46"/>
              <a:gd name="T6" fmla="*/ 12357 w 37"/>
              <a:gd name="T7" fmla="*/ 0 h 46"/>
              <a:gd name="T8" fmla="*/ 12357 w 37"/>
              <a:gd name="T9" fmla="*/ 1553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14">
            <a:extLst>
              <a:ext uri="{FF2B5EF4-FFF2-40B4-BE49-F238E27FC236}">
                <a16:creationId xmlns:a16="http://schemas.microsoft.com/office/drawing/2014/main" id="{4C5C78AA-8029-6C4A-AA50-75EF05350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2436" y="7408891"/>
            <a:ext cx="67457" cy="58463"/>
          </a:xfrm>
          <a:custGeom>
            <a:avLst/>
            <a:gdLst>
              <a:gd name="T0" fmla="*/ 13395 w 64"/>
              <a:gd name="T1" fmla="*/ 0 h 56"/>
              <a:gd name="T2" fmla="*/ 13395 w 64"/>
              <a:gd name="T3" fmla="*/ 0 h 56"/>
              <a:gd name="T4" fmla="*/ 3349 w 64"/>
              <a:gd name="T5" fmla="*/ 6634 h 56"/>
              <a:gd name="T6" fmla="*/ 0 w 64"/>
              <a:gd name="T7" fmla="*/ 16953 h 56"/>
              <a:gd name="T8" fmla="*/ 0 w 64"/>
              <a:gd name="T9" fmla="*/ 16953 h 56"/>
              <a:gd name="T10" fmla="*/ 10046 w 64"/>
              <a:gd name="T11" fmla="*/ 16953 h 56"/>
              <a:gd name="T12" fmla="*/ 20092 w 64"/>
              <a:gd name="T13" fmla="*/ 13267 h 56"/>
              <a:gd name="T14" fmla="*/ 20092 w 64"/>
              <a:gd name="T15" fmla="*/ 3685 h 56"/>
              <a:gd name="T16" fmla="*/ 20092 w 64"/>
              <a:gd name="T17" fmla="*/ 3685 h 56"/>
              <a:gd name="T18" fmla="*/ 13395 w 64"/>
              <a:gd name="T19" fmla="*/ 0 h 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4" h="56">
                <a:moveTo>
                  <a:pt x="36" y="0"/>
                </a:moveTo>
                <a:lnTo>
                  <a:pt x="36" y="0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0" y="46"/>
                </a:cubicBezTo>
                <a:cubicBezTo>
                  <a:pt x="9" y="55"/>
                  <a:pt x="18" y="55"/>
                  <a:pt x="27" y="46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27"/>
                  <a:pt x="63" y="18"/>
                  <a:pt x="54" y="10"/>
                </a:cubicBezTo>
                <a:cubicBezTo>
                  <a:pt x="54" y="0"/>
                  <a:pt x="36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15">
            <a:extLst>
              <a:ext uri="{FF2B5EF4-FFF2-40B4-BE49-F238E27FC236}">
                <a16:creationId xmlns:a16="http://schemas.microsoft.com/office/drawing/2014/main" id="{DE173277-FBBC-814A-8F37-AA8F66060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8705" y="7656231"/>
            <a:ext cx="67457" cy="58460"/>
          </a:xfrm>
          <a:custGeom>
            <a:avLst/>
            <a:gdLst>
              <a:gd name="T0" fmla="*/ 13395 w 64"/>
              <a:gd name="T1" fmla="*/ 0 h 56"/>
              <a:gd name="T2" fmla="*/ 13395 w 64"/>
              <a:gd name="T3" fmla="*/ 0 h 56"/>
              <a:gd name="T4" fmla="*/ 3349 w 64"/>
              <a:gd name="T5" fmla="*/ 7002 h 56"/>
              <a:gd name="T6" fmla="*/ 3349 w 64"/>
              <a:gd name="T7" fmla="*/ 16583 h 56"/>
              <a:gd name="T8" fmla="*/ 3349 w 64"/>
              <a:gd name="T9" fmla="*/ 16583 h 56"/>
              <a:gd name="T10" fmla="*/ 13395 w 64"/>
              <a:gd name="T11" fmla="*/ 20268 h 56"/>
              <a:gd name="T12" fmla="*/ 20092 w 64"/>
              <a:gd name="T13" fmla="*/ 13267 h 56"/>
              <a:gd name="T14" fmla="*/ 23441 w 64"/>
              <a:gd name="T15" fmla="*/ 3317 h 56"/>
              <a:gd name="T16" fmla="*/ 23441 w 64"/>
              <a:gd name="T17" fmla="*/ 3317 h 56"/>
              <a:gd name="T18" fmla="*/ 13395 w 64"/>
              <a:gd name="T19" fmla="*/ 0 h 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4" h="56">
                <a:moveTo>
                  <a:pt x="36" y="0"/>
                </a:moveTo>
                <a:lnTo>
                  <a:pt x="36" y="0"/>
                </a:lnTo>
                <a:cubicBezTo>
                  <a:pt x="9" y="19"/>
                  <a:pt x="9" y="19"/>
                  <a:pt x="9" y="19"/>
                </a:cubicBezTo>
                <a:cubicBezTo>
                  <a:pt x="0" y="27"/>
                  <a:pt x="0" y="36"/>
                  <a:pt x="9" y="45"/>
                </a:cubicBezTo>
                <a:cubicBezTo>
                  <a:pt x="18" y="55"/>
                  <a:pt x="27" y="55"/>
                  <a:pt x="36" y="55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27"/>
                  <a:pt x="63" y="19"/>
                  <a:pt x="63" y="9"/>
                </a:cubicBezTo>
                <a:cubicBezTo>
                  <a:pt x="54" y="0"/>
                  <a:pt x="45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82" name="Grupo 381">
            <a:extLst>
              <a:ext uri="{FF2B5EF4-FFF2-40B4-BE49-F238E27FC236}">
                <a16:creationId xmlns:a16="http://schemas.microsoft.com/office/drawing/2014/main" id="{05CFF457-1F03-F047-975D-5AC3C8904CEA}"/>
              </a:ext>
            </a:extLst>
          </p:cNvPr>
          <p:cNvGrpSpPr/>
          <p:nvPr/>
        </p:nvGrpSpPr>
        <p:grpSpPr>
          <a:xfrm>
            <a:off x="2668308" y="823965"/>
            <a:ext cx="19041035" cy="2561450"/>
            <a:chOff x="2668308" y="861425"/>
            <a:chExt cx="19041035" cy="2561450"/>
          </a:xfrm>
        </p:grpSpPr>
        <p:sp>
          <p:nvSpPr>
            <p:cNvPr id="383" name="CuadroTexto 382">
              <a:extLst>
                <a:ext uri="{FF2B5EF4-FFF2-40B4-BE49-F238E27FC236}">
                  <a16:creationId xmlns:a16="http://schemas.microsoft.com/office/drawing/2014/main" id="{519702C6-1517-D147-B7D9-B7C153EF790C}"/>
                </a:ext>
              </a:extLst>
            </p:cNvPr>
            <p:cNvSpPr txBox="1"/>
            <p:nvPr/>
          </p:nvSpPr>
          <p:spPr>
            <a:xfrm>
              <a:off x="6411444" y="861425"/>
              <a:ext cx="115547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</a:t>
              </a:r>
            </a:p>
          </p:txBody>
        </p:sp>
        <p:sp>
          <p:nvSpPr>
            <p:cNvPr id="384" name="CuadroTexto 383">
              <a:extLst>
                <a:ext uri="{FF2B5EF4-FFF2-40B4-BE49-F238E27FC236}">
                  <a16:creationId xmlns:a16="http://schemas.microsoft.com/office/drawing/2014/main" id="{431DDAD4-AD09-3849-B942-F8BA2D8A893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81" name="Group 54">
            <a:extLst>
              <a:ext uri="{FF2B5EF4-FFF2-40B4-BE49-F238E27FC236}">
                <a16:creationId xmlns:a16="http://schemas.microsoft.com/office/drawing/2014/main" id="{3FB764F2-675D-4A4E-8449-25486EFD67B9}"/>
              </a:ext>
            </a:extLst>
          </p:cNvPr>
          <p:cNvGrpSpPr/>
          <p:nvPr/>
        </p:nvGrpSpPr>
        <p:grpSpPr>
          <a:xfrm>
            <a:off x="16805644" y="4432989"/>
            <a:ext cx="3473765" cy="1157838"/>
            <a:chOff x="5296732" y="11306531"/>
            <a:chExt cx="4046663" cy="1157838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C8762325-F5CB-2541-B89F-F3BCC2CBF9C1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C2748130-1A50-A342-93A5-912581BDADB1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4" name="Group 54">
            <a:extLst>
              <a:ext uri="{FF2B5EF4-FFF2-40B4-BE49-F238E27FC236}">
                <a16:creationId xmlns:a16="http://schemas.microsoft.com/office/drawing/2014/main" id="{443C3ED4-2175-4B49-A07D-E758BE0807F0}"/>
              </a:ext>
            </a:extLst>
          </p:cNvPr>
          <p:cNvGrpSpPr/>
          <p:nvPr/>
        </p:nvGrpSpPr>
        <p:grpSpPr>
          <a:xfrm>
            <a:off x="16829558" y="6045233"/>
            <a:ext cx="3473765" cy="1157838"/>
            <a:chOff x="5296732" y="11306531"/>
            <a:chExt cx="4046663" cy="1157838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812DA7F6-433F-E941-851B-116D38329A1C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3F17B794-564E-764F-89B6-369F23544C69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7" name="Group 54">
            <a:extLst>
              <a:ext uri="{FF2B5EF4-FFF2-40B4-BE49-F238E27FC236}">
                <a16:creationId xmlns:a16="http://schemas.microsoft.com/office/drawing/2014/main" id="{21351BE3-2E58-524C-ABF6-E8A55AB085F9}"/>
              </a:ext>
            </a:extLst>
          </p:cNvPr>
          <p:cNvGrpSpPr/>
          <p:nvPr/>
        </p:nvGrpSpPr>
        <p:grpSpPr>
          <a:xfrm>
            <a:off x="16827550" y="9680580"/>
            <a:ext cx="3473765" cy="1157838"/>
            <a:chOff x="5296732" y="11306531"/>
            <a:chExt cx="4046663" cy="1157838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5350D722-A769-C64B-969D-9E30ED519EFB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89" name="Rectangle 56">
              <a:extLst>
                <a:ext uri="{FF2B5EF4-FFF2-40B4-BE49-F238E27FC236}">
                  <a16:creationId xmlns:a16="http://schemas.microsoft.com/office/drawing/2014/main" id="{C454915E-3892-0947-9EB2-33C98F85B90A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0" name="Group 54">
            <a:extLst>
              <a:ext uri="{FF2B5EF4-FFF2-40B4-BE49-F238E27FC236}">
                <a16:creationId xmlns:a16="http://schemas.microsoft.com/office/drawing/2014/main" id="{D2B58766-4D0F-E74B-BA60-E5055CB259FE}"/>
              </a:ext>
            </a:extLst>
          </p:cNvPr>
          <p:cNvGrpSpPr/>
          <p:nvPr/>
        </p:nvGrpSpPr>
        <p:grpSpPr>
          <a:xfrm>
            <a:off x="16796073" y="11136359"/>
            <a:ext cx="3473765" cy="1157838"/>
            <a:chOff x="5296732" y="11306531"/>
            <a:chExt cx="4046663" cy="1157838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0030E059-F742-C249-9A9C-693C5B36C01C}"/>
                </a:ext>
              </a:extLst>
            </p:cNvPr>
            <p:cNvSpPr txBox="1"/>
            <p:nvPr/>
          </p:nvSpPr>
          <p:spPr>
            <a:xfrm>
              <a:off x="5296732" y="11306531"/>
              <a:ext cx="2382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5229FD38-7BB9-B74E-9D1F-CC848ABFF21D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3" name="Group 54">
            <a:extLst>
              <a:ext uri="{FF2B5EF4-FFF2-40B4-BE49-F238E27FC236}">
                <a16:creationId xmlns:a16="http://schemas.microsoft.com/office/drawing/2014/main" id="{4B214462-5E2A-2A44-8FC4-EABEC233BFA6}"/>
              </a:ext>
            </a:extLst>
          </p:cNvPr>
          <p:cNvGrpSpPr/>
          <p:nvPr/>
        </p:nvGrpSpPr>
        <p:grpSpPr>
          <a:xfrm>
            <a:off x="4191534" y="4325107"/>
            <a:ext cx="3469743" cy="1157838"/>
            <a:chOff x="5301411" y="11306531"/>
            <a:chExt cx="4041984" cy="1157838"/>
          </a:xfrm>
        </p:grpSpPr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A65B5445-3444-9445-BF98-C9CE479DD887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95" name="Rectangle 56">
              <a:extLst>
                <a:ext uri="{FF2B5EF4-FFF2-40B4-BE49-F238E27FC236}">
                  <a16:creationId xmlns:a16="http://schemas.microsoft.com/office/drawing/2014/main" id="{6535DF18-4D9D-CB40-A85B-8238250A6052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6" name="Group 54">
            <a:extLst>
              <a:ext uri="{FF2B5EF4-FFF2-40B4-BE49-F238E27FC236}">
                <a16:creationId xmlns:a16="http://schemas.microsoft.com/office/drawing/2014/main" id="{C4DBEE31-5A2A-8B4E-809E-AC8BBA0AEABF}"/>
              </a:ext>
            </a:extLst>
          </p:cNvPr>
          <p:cNvGrpSpPr/>
          <p:nvPr/>
        </p:nvGrpSpPr>
        <p:grpSpPr>
          <a:xfrm>
            <a:off x="4191221" y="6045233"/>
            <a:ext cx="3469743" cy="1157838"/>
            <a:chOff x="5301411" y="11306531"/>
            <a:chExt cx="4041984" cy="1157838"/>
          </a:xfrm>
        </p:grpSpPr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4750251A-4EE9-3640-974F-4EA0C30FC93A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98" name="Rectangle 56">
              <a:extLst>
                <a:ext uri="{FF2B5EF4-FFF2-40B4-BE49-F238E27FC236}">
                  <a16:creationId xmlns:a16="http://schemas.microsoft.com/office/drawing/2014/main" id="{C3965943-F997-4741-8D08-212F3058E03D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9" name="Group 54">
            <a:extLst>
              <a:ext uri="{FF2B5EF4-FFF2-40B4-BE49-F238E27FC236}">
                <a16:creationId xmlns:a16="http://schemas.microsoft.com/office/drawing/2014/main" id="{3F61E98B-47A0-4349-B9D1-85923FCDA9A6}"/>
              </a:ext>
            </a:extLst>
          </p:cNvPr>
          <p:cNvGrpSpPr/>
          <p:nvPr/>
        </p:nvGrpSpPr>
        <p:grpSpPr>
          <a:xfrm>
            <a:off x="4180126" y="9675413"/>
            <a:ext cx="3469743" cy="1157838"/>
            <a:chOff x="5301411" y="11306531"/>
            <a:chExt cx="4041984" cy="1157838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BE0C3886-D1E1-2A45-8C37-E103DC6335EB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101" name="Rectangle 56">
              <a:extLst>
                <a:ext uri="{FF2B5EF4-FFF2-40B4-BE49-F238E27FC236}">
                  <a16:creationId xmlns:a16="http://schemas.microsoft.com/office/drawing/2014/main" id="{BF875210-166A-9242-A549-6D8D0F006CE5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2" name="Group 54">
            <a:extLst>
              <a:ext uri="{FF2B5EF4-FFF2-40B4-BE49-F238E27FC236}">
                <a16:creationId xmlns:a16="http://schemas.microsoft.com/office/drawing/2014/main" id="{A9A9B14D-CF88-C541-8B75-055D6B344861}"/>
              </a:ext>
            </a:extLst>
          </p:cNvPr>
          <p:cNvGrpSpPr/>
          <p:nvPr/>
        </p:nvGrpSpPr>
        <p:grpSpPr>
          <a:xfrm>
            <a:off x="4180125" y="11187631"/>
            <a:ext cx="3469743" cy="1157838"/>
            <a:chOff x="5301411" y="11306531"/>
            <a:chExt cx="4041984" cy="1157838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0AC9381F-450D-EE4E-B38F-8D0D142755AB}"/>
                </a:ext>
              </a:extLst>
            </p:cNvPr>
            <p:cNvSpPr txBox="1"/>
            <p:nvPr/>
          </p:nvSpPr>
          <p:spPr>
            <a:xfrm>
              <a:off x="6947801" y="11306531"/>
              <a:ext cx="2382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510F6B16-48C1-0742-813B-738917CFBC2D}"/>
                </a:ext>
              </a:extLst>
            </p:cNvPr>
            <p:cNvSpPr/>
            <p:nvPr/>
          </p:nvSpPr>
          <p:spPr>
            <a:xfrm>
              <a:off x="5301411" y="11756483"/>
              <a:ext cx="40419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5" name="Group 54">
            <a:extLst>
              <a:ext uri="{FF2B5EF4-FFF2-40B4-BE49-F238E27FC236}">
                <a16:creationId xmlns:a16="http://schemas.microsoft.com/office/drawing/2014/main" id="{8AF430F9-B34D-B24D-86EB-497C4F590B1A}"/>
              </a:ext>
            </a:extLst>
          </p:cNvPr>
          <p:cNvGrpSpPr/>
          <p:nvPr/>
        </p:nvGrpSpPr>
        <p:grpSpPr>
          <a:xfrm>
            <a:off x="10468754" y="8015621"/>
            <a:ext cx="3539611" cy="888369"/>
            <a:chOff x="5334786" y="11273346"/>
            <a:chExt cx="4041983" cy="888369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554408E5-85F0-A74E-BA22-632643FB48EB}"/>
                </a:ext>
              </a:extLst>
            </p:cNvPr>
            <p:cNvSpPr txBox="1"/>
            <p:nvPr/>
          </p:nvSpPr>
          <p:spPr>
            <a:xfrm>
              <a:off x="6164441" y="11273346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94B6DD0D-0446-5342-AB77-BED5ECAF8375}"/>
                </a:ext>
              </a:extLst>
            </p:cNvPr>
            <p:cNvSpPr/>
            <p:nvPr/>
          </p:nvSpPr>
          <p:spPr>
            <a:xfrm>
              <a:off x="5334786" y="11638495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9102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">
            <a:extLst>
              <a:ext uri="{FF2B5EF4-FFF2-40B4-BE49-F238E27FC236}">
                <a16:creationId xmlns:a16="http://schemas.microsoft.com/office/drawing/2014/main" id="{7AE5156A-0F4F-6C4F-A67F-7B71A2B206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47391" y="10814979"/>
            <a:ext cx="2432160" cy="914935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" name="Line 2">
            <a:extLst>
              <a:ext uri="{FF2B5EF4-FFF2-40B4-BE49-F238E27FC236}">
                <a16:creationId xmlns:a16="http://schemas.microsoft.com/office/drawing/2014/main" id="{9F981C0F-2518-7348-B8AF-7729A8FAC3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66954" y="6893182"/>
            <a:ext cx="1793085" cy="1797681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" name="Line 3">
            <a:extLst>
              <a:ext uri="{FF2B5EF4-FFF2-40B4-BE49-F238E27FC236}">
                <a16:creationId xmlns:a16="http://schemas.microsoft.com/office/drawing/2014/main" id="{AC7B4E3B-B718-5443-8271-7890ADA1E8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35953" y="5008144"/>
            <a:ext cx="4596" cy="2570087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" name="Line 4">
            <a:extLst>
              <a:ext uri="{FF2B5EF4-FFF2-40B4-BE49-F238E27FC236}">
                <a16:creationId xmlns:a16="http://schemas.microsoft.com/office/drawing/2014/main" id="{9C9E2048-511A-0F42-931F-3182ABD526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29145" y="10819578"/>
            <a:ext cx="2413767" cy="933322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" name="Line 5">
            <a:extLst>
              <a:ext uri="{FF2B5EF4-FFF2-40B4-BE49-F238E27FC236}">
                <a16:creationId xmlns:a16="http://schemas.microsoft.com/office/drawing/2014/main" id="{5DCBCEA7-010F-9345-9A82-0B2618ABCC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86589" y="6815020"/>
            <a:ext cx="2027564" cy="1875843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8" name="Freeform 161">
            <a:extLst>
              <a:ext uri="{FF2B5EF4-FFF2-40B4-BE49-F238E27FC236}">
                <a16:creationId xmlns:a16="http://schemas.microsoft.com/office/drawing/2014/main" id="{B2470525-966F-9B4F-8E1A-75617DBB3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998" y="7366739"/>
            <a:ext cx="12726307" cy="6363153"/>
          </a:xfrm>
          <a:custGeom>
            <a:avLst/>
            <a:gdLst>
              <a:gd name="T0" fmla="*/ 4393840 w 12204"/>
              <a:gd name="T1" fmla="*/ 2196740 h 6102"/>
              <a:gd name="T2" fmla="*/ 4393840 w 12204"/>
              <a:gd name="T3" fmla="*/ 2196740 h 6102"/>
              <a:gd name="T4" fmla="*/ 2197100 w 12204"/>
              <a:gd name="T5" fmla="*/ 0 h 6102"/>
              <a:gd name="T6" fmla="*/ 0 w 12204"/>
              <a:gd name="T7" fmla="*/ 2196740 h 6102"/>
              <a:gd name="T8" fmla="*/ 4393840 w 12204"/>
              <a:gd name="T9" fmla="*/ 2196740 h 61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04" h="6102">
                <a:moveTo>
                  <a:pt x="12203" y="6101"/>
                </a:moveTo>
                <a:lnTo>
                  <a:pt x="12203" y="6101"/>
                </a:lnTo>
                <a:cubicBezTo>
                  <a:pt x="12203" y="2729"/>
                  <a:pt x="9473" y="0"/>
                  <a:pt x="6102" y="0"/>
                </a:cubicBezTo>
                <a:cubicBezTo>
                  <a:pt x="2731" y="0"/>
                  <a:pt x="0" y="2729"/>
                  <a:pt x="0" y="6101"/>
                </a:cubicBezTo>
                <a:lnTo>
                  <a:pt x="12203" y="610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62">
            <a:extLst>
              <a:ext uri="{FF2B5EF4-FFF2-40B4-BE49-F238E27FC236}">
                <a16:creationId xmlns:a16="http://schemas.microsoft.com/office/drawing/2014/main" id="{A9D451FA-08C6-5A4E-B1C4-C7600D4F7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315" y="7923056"/>
            <a:ext cx="11613674" cy="5806836"/>
          </a:xfrm>
          <a:custGeom>
            <a:avLst/>
            <a:gdLst>
              <a:gd name="T0" fmla="*/ 4009665 w 11137"/>
              <a:gd name="T1" fmla="*/ 2004652 h 5569"/>
              <a:gd name="T2" fmla="*/ 4009665 w 11137"/>
              <a:gd name="T3" fmla="*/ 2004652 h 5569"/>
              <a:gd name="T4" fmla="*/ 2004832 w 11137"/>
              <a:gd name="T5" fmla="*/ 0 h 5569"/>
              <a:gd name="T6" fmla="*/ 0 w 11137"/>
              <a:gd name="T7" fmla="*/ 2004652 h 5569"/>
              <a:gd name="T8" fmla="*/ 4009665 w 11137"/>
              <a:gd name="T9" fmla="*/ 2004652 h 55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37" h="5569">
                <a:moveTo>
                  <a:pt x="11136" y="5568"/>
                </a:moveTo>
                <a:lnTo>
                  <a:pt x="11136" y="5568"/>
                </a:lnTo>
                <a:cubicBezTo>
                  <a:pt x="11136" y="2494"/>
                  <a:pt x="8641" y="0"/>
                  <a:pt x="5568" y="0"/>
                </a:cubicBezTo>
                <a:cubicBezTo>
                  <a:pt x="2495" y="0"/>
                  <a:pt x="0" y="2494"/>
                  <a:pt x="0" y="5568"/>
                </a:cubicBezTo>
                <a:lnTo>
                  <a:pt x="11136" y="556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3">
            <a:extLst>
              <a:ext uri="{FF2B5EF4-FFF2-40B4-BE49-F238E27FC236}">
                <a16:creationId xmlns:a16="http://schemas.microsoft.com/office/drawing/2014/main" id="{C2BF9737-AF0E-E248-9A9F-A312E0A00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081" y="11104633"/>
            <a:ext cx="1434468" cy="1434468"/>
          </a:xfrm>
          <a:custGeom>
            <a:avLst/>
            <a:gdLst>
              <a:gd name="T0" fmla="*/ 494940 w 1375"/>
              <a:gd name="T1" fmla="*/ 247470 h 1375"/>
              <a:gd name="T2" fmla="*/ 494940 w 1375"/>
              <a:gd name="T3" fmla="*/ 247470 h 1375"/>
              <a:gd name="T4" fmla="*/ 247470 w 1375"/>
              <a:gd name="T5" fmla="*/ 494940 h 1375"/>
              <a:gd name="T6" fmla="*/ 0 w 1375"/>
              <a:gd name="T7" fmla="*/ 247470 h 1375"/>
              <a:gd name="T8" fmla="*/ 247470 w 1375"/>
              <a:gd name="T9" fmla="*/ 0 h 1375"/>
              <a:gd name="T10" fmla="*/ 494940 w 1375"/>
              <a:gd name="T11" fmla="*/ 247470 h 13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75" h="1375">
                <a:moveTo>
                  <a:pt x="1374" y="687"/>
                </a:moveTo>
                <a:lnTo>
                  <a:pt x="1374" y="687"/>
                </a:lnTo>
                <a:cubicBezTo>
                  <a:pt x="1374" y="1066"/>
                  <a:pt x="1067" y="1374"/>
                  <a:pt x="687" y="1374"/>
                </a:cubicBezTo>
                <a:cubicBezTo>
                  <a:pt x="307" y="1374"/>
                  <a:pt x="0" y="1066"/>
                  <a:pt x="0" y="687"/>
                </a:cubicBezTo>
                <a:cubicBezTo>
                  <a:pt x="0" y="307"/>
                  <a:pt x="307" y="0"/>
                  <a:pt x="687" y="0"/>
                </a:cubicBezTo>
                <a:cubicBezTo>
                  <a:pt x="1067" y="0"/>
                  <a:pt x="1374" y="307"/>
                  <a:pt x="1374" y="687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4">
            <a:extLst>
              <a:ext uri="{FF2B5EF4-FFF2-40B4-BE49-F238E27FC236}">
                <a16:creationId xmlns:a16="http://schemas.microsoft.com/office/drawing/2014/main" id="{86876563-6C20-6142-BED7-00B7625A3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2323" y="8042595"/>
            <a:ext cx="1434468" cy="1434468"/>
          </a:xfrm>
          <a:custGeom>
            <a:avLst/>
            <a:gdLst>
              <a:gd name="T0" fmla="*/ 494940 w 1375"/>
              <a:gd name="T1" fmla="*/ 247470 h 1375"/>
              <a:gd name="T2" fmla="*/ 494940 w 1375"/>
              <a:gd name="T3" fmla="*/ 247470 h 1375"/>
              <a:gd name="T4" fmla="*/ 247470 w 1375"/>
              <a:gd name="T5" fmla="*/ 494940 h 1375"/>
              <a:gd name="T6" fmla="*/ 0 w 1375"/>
              <a:gd name="T7" fmla="*/ 247470 h 1375"/>
              <a:gd name="T8" fmla="*/ 247470 w 1375"/>
              <a:gd name="T9" fmla="*/ 0 h 1375"/>
              <a:gd name="T10" fmla="*/ 494940 w 1375"/>
              <a:gd name="T11" fmla="*/ 247470 h 13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75" h="1375">
                <a:moveTo>
                  <a:pt x="1374" y="687"/>
                </a:moveTo>
                <a:lnTo>
                  <a:pt x="1374" y="687"/>
                </a:lnTo>
                <a:cubicBezTo>
                  <a:pt x="1374" y="1067"/>
                  <a:pt x="1067" y="1374"/>
                  <a:pt x="687" y="1374"/>
                </a:cubicBezTo>
                <a:cubicBezTo>
                  <a:pt x="308" y="1374"/>
                  <a:pt x="0" y="1067"/>
                  <a:pt x="0" y="687"/>
                </a:cubicBezTo>
                <a:cubicBezTo>
                  <a:pt x="0" y="307"/>
                  <a:pt x="308" y="0"/>
                  <a:pt x="687" y="0"/>
                </a:cubicBezTo>
                <a:cubicBezTo>
                  <a:pt x="1067" y="0"/>
                  <a:pt x="1374" y="307"/>
                  <a:pt x="1374" y="687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5">
            <a:extLst>
              <a:ext uri="{FF2B5EF4-FFF2-40B4-BE49-F238E27FC236}">
                <a16:creationId xmlns:a16="http://schemas.microsoft.com/office/drawing/2014/main" id="{EAB89395-F315-9549-AD6B-DFACD2B38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9720" y="8042595"/>
            <a:ext cx="1434468" cy="1434468"/>
          </a:xfrm>
          <a:custGeom>
            <a:avLst/>
            <a:gdLst>
              <a:gd name="T0" fmla="*/ 494940 w 1376"/>
              <a:gd name="T1" fmla="*/ 247470 h 1375"/>
              <a:gd name="T2" fmla="*/ 494940 w 1376"/>
              <a:gd name="T3" fmla="*/ 247470 h 1375"/>
              <a:gd name="T4" fmla="*/ 247290 w 1376"/>
              <a:gd name="T5" fmla="*/ 494940 h 1375"/>
              <a:gd name="T6" fmla="*/ 0 w 1376"/>
              <a:gd name="T7" fmla="*/ 247470 h 1375"/>
              <a:gd name="T8" fmla="*/ 247290 w 1376"/>
              <a:gd name="T9" fmla="*/ 0 h 1375"/>
              <a:gd name="T10" fmla="*/ 494940 w 1376"/>
              <a:gd name="T11" fmla="*/ 247470 h 13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76" h="1375">
                <a:moveTo>
                  <a:pt x="1375" y="687"/>
                </a:moveTo>
                <a:lnTo>
                  <a:pt x="1375" y="687"/>
                </a:lnTo>
                <a:cubicBezTo>
                  <a:pt x="1375" y="1067"/>
                  <a:pt x="1067" y="1374"/>
                  <a:pt x="687" y="1374"/>
                </a:cubicBezTo>
                <a:cubicBezTo>
                  <a:pt x="308" y="1374"/>
                  <a:pt x="0" y="1067"/>
                  <a:pt x="0" y="687"/>
                </a:cubicBezTo>
                <a:cubicBezTo>
                  <a:pt x="0" y="307"/>
                  <a:pt x="308" y="0"/>
                  <a:pt x="687" y="0"/>
                </a:cubicBezTo>
                <a:cubicBezTo>
                  <a:pt x="1067" y="0"/>
                  <a:pt x="1375" y="307"/>
                  <a:pt x="1375" y="687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6">
            <a:extLst>
              <a:ext uri="{FF2B5EF4-FFF2-40B4-BE49-F238E27FC236}">
                <a16:creationId xmlns:a16="http://schemas.microsoft.com/office/drawing/2014/main" id="{492E1F3A-7470-3749-82A0-58E703FB5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3315" y="6856401"/>
            <a:ext cx="1434468" cy="1434468"/>
          </a:xfrm>
          <a:custGeom>
            <a:avLst/>
            <a:gdLst>
              <a:gd name="T0" fmla="*/ 494940 w 1374"/>
              <a:gd name="T1" fmla="*/ 247290 h 1374"/>
              <a:gd name="T2" fmla="*/ 494940 w 1374"/>
              <a:gd name="T3" fmla="*/ 247290 h 1374"/>
              <a:gd name="T4" fmla="*/ 247650 w 1374"/>
              <a:gd name="T5" fmla="*/ 494940 h 1374"/>
              <a:gd name="T6" fmla="*/ 0 w 1374"/>
              <a:gd name="T7" fmla="*/ 247290 h 1374"/>
              <a:gd name="T8" fmla="*/ 247650 w 1374"/>
              <a:gd name="T9" fmla="*/ 0 h 1374"/>
              <a:gd name="T10" fmla="*/ 494940 w 1374"/>
              <a:gd name="T11" fmla="*/ 247290 h 13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74" h="1374">
                <a:moveTo>
                  <a:pt x="1373" y="686"/>
                </a:moveTo>
                <a:lnTo>
                  <a:pt x="1373" y="686"/>
                </a:lnTo>
                <a:cubicBezTo>
                  <a:pt x="1373" y="1066"/>
                  <a:pt x="1066" y="1373"/>
                  <a:pt x="687" y="1373"/>
                </a:cubicBezTo>
                <a:cubicBezTo>
                  <a:pt x="307" y="1373"/>
                  <a:pt x="0" y="1066"/>
                  <a:pt x="0" y="686"/>
                </a:cubicBezTo>
                <a:cubicBezTo>
                  <a:pt x="0" y="307"/>
                  <a:pt x="307" y="0"/>
                  <a:pt x="687" y="0"/>
                </a:cubicBezTo>
                <a:cubicBezTo>
                  <a:pt x="1066" y="0"/>
                  <a:pt x="1373" y="307"/>
                  <a:pt x="1373" y="686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67">
            <a:extLst>
              <a:ext uri="{FF2B5EF4-FFF2-40B4-BE49-F238E27FC236}">
                <a16:creationId xmlns:a16="http://schemas.microsoft.com/office/drawing/2014/main" id="{B4859B47-91CB-794A-B031-838578D86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0157" y="11104633"/>
            <a:ext cx="1434468" cy="1434468"/>
          </a:xfrm>
          <a:custGeom>
            <a:avLst/>
            <a:gdLst>
              <a:gd name="T0" fmla="*/ 494940 w 1375"/>
              <a:gd name="T1" fmla="*/ 247470 h 1375"/>
              <a:gd name="T2" fmla="*/ 494940 w 1375"/>
              <a:gd name="T3" fmla="*/ 247470 h 1375"/>
              <a:gd name="T4" fmla="*/ 247470 w 1375"/>
              <a:gd name="T5" fmla="*/ 494940 h 1375"/>
              <a:gd name="T6" fmla="*/ 0 w 1375"/>
              <a:gd name="T7" fmla="*/ 247470 h 1375"/>
              <a:gd name="T8" fmla="*/ 247470 w 1375"/>
              <a:gd name="T9" fmla="*/ 0 h 1375"/>
              <a:gd name="T10" fmla="*/ 494940 w 1375"/>
              <a:gd name="T11" fmla="*/ 247470 h 13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75" h="1375">
                <a:moveTo>
                  <a:pt x="1374" y="687"/>
                </a:moveTo>
                <a:lnTo>
                  <a:pt x="1374" y="687"/>
                </a:lnTo>
                <a:cubicBezTo>
                  <a:pt x="1374" y="1066"/>
                  <a:pt x="1067" y="1374"/>
                  <a:pt x="687" y="1374"/>
                </a:cubicBezTo>
                <a:cubicBezTo>
                  <a:pt x="307" y="1374"/>
                  <a:pt x="0" y="1066"/>
                  <a:pt x="0" y="687"/>
                </a:cubicBezTo>
                <a:cubicBezTo>
                  <a:pt x="0" y="307"/>
                  <a:pt x="307" y="0"/>
                  <a:pt x="687" y="0"/>
                </a:cubicBezTo>
                <a:cubicBezTo>
                  <a:pt x="1067" y="0"/>
                  <a:pt x="1374" y="307"/>
                  <a:pt x="1374" y="687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8">
            <a:extLst>
              <a:ext uri="{FF2B5EF4-FFF2-40B4-BE49-F238E27FC236}">
                <a16:creationId xmlns:a16="http://schemas.microsoft.com/office/drawing/2014/main" id="{A36746DF-B17F-B946-B590-B6B57DCA1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0743" y="5610435"/>
            <a:ext cx="2593077" cy="2593077"/>
          </a:xfrm>
          <a:custGeom>
            <a:avLst/>
            <a:gdLst>
              <a:gd name="T0" fmla="*/ 894990 w 2487"/>
              <a:gd name="T1" fmla="*/ 449116 h 2486"/>
              <a:gd name="T2" fmla="*/ 894990 w 2487"/>
              <a:gd name="T3" fmla="*/ 449116 h 2486"/>
              <a:gd name="T4" fmla="*/ 449295 w 2487"/>
              <a:gd name="T5" fmla="*/ 894990 h 2486"/>
              <a:gd name="T6" fmla="*/ 0 w 2487"/>
              <a:gd name="T7" fmla="*/ 449116 h 2486"/>
              <a:gd name="T8" fmla="*/ 449295 w 2487"/>
              <a:gd name="T9" fmla="*/ 0 h 2486"/>
              <a:gd name="T10" fmla="*/ 894990 w 2487"/>
              <a:gd name="T11" fmla="*/ 449116 h 24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87" h="2486">
                <a:moveTo>
                  <a:pt x="2486" y="1247"/>
                </a:moveTo>
                <a:lnTo>
                  <a:pt x="2486" y="1247"/>
                </a:lnTo>
                <a:cubicBezTo>
                  <a:pt x="2486" y="1933"/>
                  <a:pt x="1935" y="2485"/>
                  <a:pt x="1248" y="2485"/>
                </a:cubicBezTo>
                <a:cubicBezTo>
                  <a:pt x="561" y="2485"/>
                  <a:pt x="0" y="1933"/>
                  <a:pt x="0" y="1247"/>
                </a:cubicBezTo>
                <a:cubicBezTo>
                  <a:pt x="0" y="560"/>
                  <a:pt x="561" y="0"/>
                  <a:pt x="1248" y="0"/>
                </a:cubicBezTo>
                <a:cubicBezTo>
                  <a:pt x="1935" y="0"/>
                  <a:pt x="2486" y="560"/>
                  <a:pt x="2486" y="12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9">
            <a:extLst>
              <a:ext uri="{FF2B5EF4-FFF2-40B4-BE49-F238E27FC236}">
                <a16:creationId xmlns:a16="http://schemas.microsoft.com/office/drawing/2014/main" id="{37CFB377-E26A-3647-8F74-764147B36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973" y="9408097"/>
            <a:ext cx="2593077" cy="2602272"/>
          </a:xfrm>
          <a:custGeom>
            <a:avLst/>
            <a:gdLst>
              <a:gd name="T0" fmla="*/ 894990 w 2487"/>
              <a:gd name="T1" fmla="*/ 448903 h 2496"/>
              <a:gd name="T2" fmla="*/ 894990 w 2487"/>
              <a:gd name="T3" fmla="*/ 448903 h 2496"/>
              <a:gd name="T4" fmla="*/ 449295 w 2487"/>
              <a:gd name="T5" fmla="*/ 898165 h 2496"/>
              <a:gd name="T6" fmla="*/ 0 w 2487"/>
              <a:gd name="T7" fmla="*/ 448903 h 2496"/>
              <a:gd name="T8" fmla="*/ 449295 w 2487"/>
              <a:gd name="T9" fmla="*/ 0 h 2496"/>
              <a:gd name="T10" fmla="*/ 894990 w 2487"/>
              <a:gd name="T11" fmla="*/ 448903 h 24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87" h="2496">
                <a:moveTo>
                  <a:pt x="2486" y="1247"/>
                </a:moveTo>
                <a:lnTo>
                  <a:pt x="2486" y="1247"/>
                </a:lnTo>
                <a:cubicBezTo>
                  <a:pt x="2486" y="1934"/>
                  <a:pt x="1935" y="2495"/>
                  <a:pt x="1248" y="2495"/>
                </a:cubicBezTo>
                <a:cubicBezTo>
                  <a:pt x="552" y="2495"/>
                  <a:pt x="0" y="1934"/>
                  <a:pt x="0" y="1247"/>
                </a:cubicBezTo>
                <a:cubicBezTo>
                  <a:pt x="0" y="560"/>
                  <a:pt x="552" y="0"/>
                  <a:pt x="1248" y="0"/>
                </a:cubicBezTo>
                <a:cubicBezTo>
                  <a:pt x="1935" y="0"/>
                  <a:pt x="2486" y="560"/>
                  <a:pt x="2486" y="12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70">
            <a:extLst>
              <a:ext uri="{FF2B5EF4-FFF2-40B4-BE49-F238E27FC236}">
                <a16:creationId xmlns:a16="http://schemas.microsoft.com/office/drawing/2014/main" id="{96B667FB-ED28-F545-B887-808D597CF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050" y="5610435"/>
            <a:ext cx="2602272" cy="2593077"/>
          </a:xfrm>
          <a:custGeom>
            <a:avLst/>
            <a:gdLst>
              <a:gd name="T0" fmla="*/ 898165 w 2496"/>
              <a:gd name="T1" fmla="*/ 449116 h 2486"/>
              <a:gd name="T2" fmla="*/ 898165 w 2496"/>
              <a:gd name="T3" fmla="*/ 449116 h 2486"/>
              <a:gd name="T4" fmla="*/ 449263 w 2496"/>
              <a:gd name="T5" fmla="*/ 894990 h 2486"/>
              <a:gd name="T6" fmla="*/ 0 w 2496"/>
              <a:gd name="T7" fmla="*/ 449116 h 2486"/>
              <a:gd name="T8" fmla="*/ 449263 w 2496"/>
              <a:gd name="T9" fmla="*/ 0 h 2486"/>
              <a:gd name="T10" fmla="*/ 898165 w 2496"/>
              <a:gd name="T11" fmla="*/ 449116 h 24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96" h="2486">
                <a:moveTo>
                  <a:pt x="2495" y="1247"/>
                </a:moveTo>
                <a:lnTo>
                  <a:pt x="2495" y="1247"/>
                </a:lnTo>
                <a:cubicBezTo>
                  <a:pt x="2495" y="1933"/>
                  <a:pt x="1935" y="2485"/>
                  <a:pt x="1248" y="2485"/>
                </a:cubicBezTo>
                <a:cubicBezTo>
                  <a:pt x="561" y="2485"/>
                  <a:pt x="0" y="1933"/>
                  <a:pt x="0" y="1247"/>
                </a:cubicBezTo>
                <a:cubicBezTo>
                  <a:pt x="0" y="560"/>
                  <a:pt x="561" y="0"/>
                  <a:pt x="1248" y="0"/>
                </a:cubicBezTo>
                <a:cubicBezTo>
                  <a:pt x="1935" y="0"/>
                  <a:pt x="2495" y="560"/>
                  <a:pt x="2495" y="124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71">
            <a:extLst>
              <a:ext uri="{FF2B5EF4-FFF2-40B4-BE49-F238E27FC236}">
                <a16:creationId xmlns:a16="http://schemas.microsoft.com/office/drawing/2014/main" id="{FE139B7D-B164-FD44-B503-29A075537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890" y="9569017"/>
            <a:ext cx="2271241" cy="2280436"/>
          </a:xfrm>
          <a:custGeom>
            <a:avLst/>
            <a:gdLst>
              <a:gd name="T0" fmla="*/ 783865 w 2180"/>
              <a:gd name="T1" fmla="*/ 393520 h 2189"/>
              <a:gd name="T2" fmla="*/ 783865 w 2180"/>
              <a:gd name="T3" fmla="*/ 393520 h 2189"/>
              <a:gd name="T4" fmla="*/ 393551 w 2180"/>
              <a:gd name="T5" fmla="*/ 787040 h 2189"/>
              <a:gd name="T6" fmla="*/ 0 w 2180"/>
              <a:gd name="T7" fmla="*/ 393520 h 2189"/>
              <a:gd name="T8" fmla="*/ 393551 w 2180"/>
              <a:gd name="T9" fmla="*/ 0 h 2189"/>
              <a:gd name="T10" fmla="*/ 783865 w 2180"/>
              <a:gd name="T11" fmla="*/ 393520 h 21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80" h="2189">
                <a:moveTo>
                  <a:pt x="2179" y="1094"/>
                </a:moveTo>
                <a:lnTo>
                  <a:pt x="2179" y="1094"/>
                </a:lnTo>
                <a:cubicBezTo>
                  <a:pt x="2179" y="1700"/>
                  <a:pt x="1691" y="2188"/>
                  <a:pt x="1094" y="2188"/>
                </a:cubicBezTo>
                <a:cubicBezTo>
                  <a:pt x="488" y="2188"/>
                  <a:pt x="0" y="1700"/>
                  <a:pt x="0" y="1094"/>
                </a:cubicBezTo>
                <a:cubicBezTo>
                  <a:pt x="0" y="488"/>
                  <a:pt x="488" y="0"/>
                  <a:pt x="1094" y="0"/>
                </a:cubicBezTo>
                <a:cubicBezTo>
                  <a:pt x="1691" y="0"/>
                  <a:pt x="2179" y="488"/>
                  <a:pt x="2179" y="10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72">
            <a:extLst>
              <a:ext uri="{FF2B5EF4-FFF2-40B4-BE49-F238E27FC236}">
                <a16:creationId xmlns:a16="http://schemas.microsoft.com/office/drawing/2014/main" id="{02CE6D00-DA4A-4242-AC58-E6896B2E0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322" y="12152898"/>
            <a:ext cx="78159" cy="68963"/>
          </a:xfrm>
          <a:custGeom>
            <a:avLst/>
            <a:gdLst>
              <a:gd name="T0" fmla="*/ 13494 w 74"/>
              <a:gd name="T1" fmla="*/ 23440 h 64"/>
              <a:gd name="T2" fmla="*/ 13494 w 74"/>
              <a:gd name="T3" fmla="*/ 23440 h 64"/>
              <a:gd name="T4" fmla="*/ 13494 w 74"/>
              <a:gd name="T5" fmla="*/ 0 h 64"/>
              <a:gd name="T6" fmla="*/ 13494 w 74"/>
              <a:gd name="T7" fmla="*/ 23440 h 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" h="64">
                <a:moveTo>
                  <a:pt x="37" y="63"/>
                </a:moveTo>
                <a:lnTo>
                  <a:pt x="37" y="63"/>
                </a:lnTo>
                <a:cubicBezTo>
                  <a:pt x="73" y="63"/>
                  <a:pt x="73" y="0"/>
                  <a:pt x="37" y="0"/>
                </a:cubicBezTo>
                <a:cubicBezTo>
                  <a:pt x="0" y="0"/>
                  <a:pt x="0" y="63"/>
                  <a:pt x="37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84">
            <a:extLst>
              <a:ext uri="{FF2B5EF4-FFF2-40B4-BE49-F238E27FC236}">
                <a16:creationId xmlns:a16="http://schemas.microsoft.com/office/drawing/2014/main" id="{AA6608D9-AEF2-BF46-8E41-52EC089E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1171" y="9408097"/>
            <a:ext cx="2593077" cy="2602272"/>
          </a:xfrm>
          <a:custGeom>
            <a:avLst/>
            <a:gdLst>
              <a:gd name="T0" fmla="*/ 894990 w 2487"/>
              <a:gd name="T1" fmla="*/ 448903 h 2496"/>
              <a:gd name="T2" fmla="*/ 894990 w 2487"/>
              <a:gd name="T3" fmla="*/ 448903 h 2496"/>
              <a:gd name="T4" fmla="*/ 449295 w 2487"/>
              <a:gd name="T5" fmla="*/ 898165 h 2496"/>
              <a:gd name="T6" fmla="*/ 0 w 2487"/>
              <a:gd name="T7" fmla="*/ 448903 h 2496"/>
              <a:gd name="T8" fmla="*/ 449295 w 2487"/>
              <a:gd name="T9" fmla="*/ 0 h 2496"/>
              <a:gd name="T10" fmla="*/ 894990 w 2487"/>
              <a:gd name="T11" fmla="*/ 448903 h 24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87" h="2496">
                <a:moveTo>
                  <a:pt x="2486" y="1247"/>
                </a:moveTo>
                <a:lnTo>
                  <a:pt x="2486" y="1247"/>
                </a:lnTo>
                <a:cubicBezTo>
                  <a:pt x="2486" y="1934"/>
                  <a:pt x="1935" y="2495"/>
                  <a:pt x="1248" y="2495"/>
                </a:cubicBezTo>
                <a:cubicBezTo>
                  <a:pt x="552" y="2495"/>
                  <a:pt x="0" y="1934"/>
                  <a:pt x="0" y="1247"/>
                </a:cubicBezTo>
                <a:cubicBezTo>
                  <a:pt x="0" y="560"/>
                  <a:pt x="552" y="0"/>
                  <a:pt x="1248" y="0"/>
                </a:cubicBezTo>
                <a:cubicBezTo>
                  <a:pt x="1935" y="0"/>
                  <a:pt x="2486" y="560"/>
                  <a:pt x="2486" y="12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85">
            <a:extLst>
              <a:ext uri="{FF2B5EF4-FFF2-40B4-BE49-F238E27FC236}">
                <a16:creationId xmlns:a16="http://schemas.microsoft.com/office/drawing/2014/main" id="{73DC9948-84F1-8E4B-B6F4-52E7612B1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2091" y="9569017"/>
            <a:ext cx="2271241" cy="2280436"/>
          </a:xfrm>
          <a:custGeom>
            <a:avLst/>
            <a:gdLst>
              <a:gd name="T0" fmla="*/ 783865 w 2180"/>
              <a:gd name="T1" fmla="*/ 393520 h 2189"/>
              <a:gd name="T2" fmla="*/ 783865 w 2180"/>
              <a:gd name="T3" fmla="*/ 393520 h 2189"/>
              <a:gd name="T4" fmla="*/ 393551 w 2180"/>
              <a:gd name="T5" fmla="*/ 787040 h 2189"/>
              <a:gd name="T6" fmla="*/ 0 w 2180"/>
              <a:gd name="T7" fmla="*/ 393520 h 2189"/>
              <a:gd name="T8" fmla="*/ 393551 w 2180"/>
              <a:gd name="T9" fmla="*/ 0 h 2189"/>
              <a:gd name="T10" fmla="*/ 783865 w 2180"/>
              <a:gd name="T11" fmla="*/ 393520 h 21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80" h="2189">
                <a:moveTo>
                  <a:pt x="2179" y="1094"/>
                </a:moveTo>
                <a:lnTo>
                  <a:pt x="2179" y="1094"/>
                </a:lnTo>
                <a:cubicBezTo>
                  <a:pt x="2179" y="1700"/>
                  <a:pt x="1690" y="2188"/>
                  <a:pt x="1094" y="2188"/>
                </a:cubicBezTo>
                <a:cubicBezTo>
                  <a:pt x="488" y="2188"/>
                  <a:pt x="0" y="1700"/>
                  <a:pt x="0" y="1094"/>
                </a:cubicBezTo>
                <a:cubicBezTo>
                  <a:pt x="0" y="488"/>
                  <a:pt x="488" y="0"/>
                  <a:pt x="1094" y="0"/>
                </a:cubicBezTo>
                <a:cubicBezTo>
                  <a:pt x="1690" y="0"/>
                  <a:pt x="2179" y="488"/>
                  <a:pt x="2179" y="10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99">
            <a:extLst>
              <a:ext uri="{FF2B5EF4-FFF2-40B4-BE49-F238E27FC236}">
                <a16:creationId xmlns:a16="http://schemas.microsoft.com/office/drawing/2014/main" id="{BDA35A39-E249-3041-9D9A-E36112AF1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6196" y="3716202"/>
            <a:ext cx="2602272" cy="2593077"/>
          </a:xfrm>
          <a:custGeom>
            <a:avLst/>
            <a:gdLst>
              <a:gd name="T0" fmla="*/ 898165 w 2495"/>
              <a:gd name="T1" fmla="*/ 445695 h 2487"/>
              <a:gd name="T2" fmla="*/ 898165 w 2495"/>
              <a:gd name="T3" fmla="*/ 445695 h 2487"/>
              <a:gd name="T4" fmla="*/ 449082 w 2495"/>
              <a:gd name="T5" fmla="*/ 894990 h 2487"/>
              <a:gd name="T6" fmla="*/ 0 w 2495"/>
              <a:gd name="T7" fmla="*/ 445695 h 2487"/>
              <a:gd name="T8" fmla="*/ 449082 w 2495"/>
              <a:gd name="T9" fmla="*/ 0 h 2487"/>
              <a:gd name="T10" fmla="*/ 898165 w 2495"/>
              <a:gd name="T11" fmla="*/ 445695 h 24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95" h="2487">
                <a:moveTo>
                  <a:pt x="2494" y="1238"/>
                </a:moveTo>
                <a:lnTo>
                  <a:pt x="2494" y="1238"/>
                </a:lnTo>
                <a:cubicBezTo>
                  <a:pt x="2494" y="1934"/>
                  <a:pt x="1933" y="2486"/>
                  <a:pt x="1247" y="2486"/>
                </a:cubicBezTo>
                <a:cubicBezTo>
                  <a:pt x="560" y="2486"/>
                  <a:pt x="0" y="1934"/>
                  <a:pt x="0" y="1238"/>
                </a:cubicBezTo>
                <a:cubicBezTo>
                  <a:pt x="0" y="551"/>
                  <a:pt x="560" y="0"/>
                  <a:pt x="1247" y="0"/>
                </a:cubicBezTo>
                <a:cubicBezTo>
                  <a:pt x="1933" y="0"/>
                  <a:pt x="2494" y="551"/>
                  <a:pt x="2494" y="12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200">
            <a:extLst>
              <a:ext uri="{FF2B5EF4-FFF2-40B4-BE49-F238E27FC236}">
                <a16:creationId xmlns:a16="http://schemas.microsoft.com/office/drawing/2014/main" id="{C8E06D41-E0BA-A542-AC34-79EBAF8BA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7112" y="3877121"/>
            <a:ext cx="2280436" cy="2271241"/>
          </a:xfrm>
          <a:custGeom>
            <a:avLst/>
            <a:gdLst>
              <a:gd name="T0" fmla="*/ 787040 w 2188"/>
              <a:gd name="T1" fmla="*/ 390133 h 2179"/>
              <a:gd name="T2" fmla="*/ 787040 w 2188"/>
              <a:gd name="T3" fmla="*/ 390133 h 2179"/>
              <a:gd name="T4" fmla="*/ 393700 w 2188"/>
              <a:gd name="T5" fmla="*/ 783865 h 2179"/>
              <a:gd name="T6" fmla="*/ 0 w 2188"/>
              <a:gd name="T7" fmla="*/ 390133 h 2179"/>
              <a:gd name="T8" fmla="*/ 393700 w 2188"/>
              <a:gd name="T9" fmla="*/ 0 h 2179"/>
              <a:gd name="T10" fmla="*/ 787040 w 2188"/>
              <a:gd name="T11" fmla="*/ 390133 h 21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88" h="2179">
                <a:moveTo>
                  <a:pt x="2187" y="1084"/>
                </a:moveTo>
                <a:lnTo>
                  <a:pt x="2187" y="1084"/>
                </a:lnTo>
                <a:cubicBezTo>
                  <a:pt x="2187" y="1690"/>
                  <a:pt x="1699" y="2178"/>
                  <a:pt x="1094" y="2178"/>
                </a:cubicBezTo>
                <a:cubicBezTo>
                  <a:pt x="489" y="2178"/>
                  <a:pt x="0" y="1690"/>
                  <a:pt x="0" y="1084"/>
                </a:cubicBezTo>
                <a:cubicBezTo>
                  <a:pt x="0" y="488"/>
                  <a:pt x="489" y="0"/>
                  <a:pt x="1094" y="0"/>
                </a:cubicBezTo>
                <a:cubicBezTo>
                  <a:pt x="1699" y="0"/>
                  <a:pt x="2187" y="488"/>
                  <a:pt x="2187" y="10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40">
            <a:extLst>
              <a:ext uri="{FF2B5EF4-FFF2-40B4-BE49-F238E27FC236}">
                <a16:creationId xmlns:a16="http://schemas.microsoft.com/office/drawing/2014/main" id="{E50CF60A-B54D-194D-BA88-89614B630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960" y="10267860"/>
            <a:ext cx="188505" cy="275859"/>
          </a:xfrm>
          <a:custGeom>
            <a:avLst/>
            <a:gdLst>
              <a:gd name="T0" fmla="*/ 64730 w 182"/>
              <a:gd name="T1" fmla="*/ 94889 h 264"/>
              <a:gd name="T2" fmla="*/ 64730 w 182"/>
              <a:gd name="T3" fmla="*/ 94889 h 264"/>
              <a:gd name="T4" fmla="*/ 0 w 182"/>
              <a:gd name="T5" fmla="*/ 94889 h 264"/>
              <a:gd name="T6" fmla="*/ 0 w 182"/>
              <a:gd name="T7" fmla="*/ 12989 h 264"/>
              <a:gd name="T8" fmla="*/ 12875 w 182"/>
              <a:gd name="T9" fmla="*/ 0 h 264"/>
              <a:gd name="T10" fmla="*/ 51856 w 182"/>
              <a:gd name="T11" fmla="*/ 0 h 264"/>
              <a:gd name="T12" fmla="*/ 64730 w 182"/>
              <a:gd name="T13" fmla="*/ 12989 h 264"/>
              <a:gd name="T14" fmla="*/ 64730 w 182"/>
              <a:gd name="T15" fmla="*/ 94889 h 264"/>
              <a:gd name="T16" fmla="*/ 12875 w 182"/>
              <a:gd name="T17" fmla="*/ 81540 h 264"/>
              <a:gd name="T18" fmla="*/ 12875 w 182"/>
              <a:gd name="T19" fmla="*/ 81540 h 264"/>
              <a:gd name="T20" fmla="*/ 51856 w 182"/>
              <a:gd name="T21" fmla="*/ 81540 h 264"/>
              <a:gd name="T22" fmla="*/ 51856 w 182"/>
              <a:gd name="T23" fmla="*/ 12989 h 264"/>
              <a:gd name="T24" fmla="*/ 51856 w 182"/>
              <a:gd name="T25" fmla="*/ 12989 h 264"/>
              <a:gd name="T26" fmla="*/ 12875 w 182"/>
              <a:gd name="T27" fmla="*/ 12989 h 264"/>
              <a:gd name="T28" fmla="*/ 12875 w 182"/>
              <a:gd name="T29" fmla="*/ 12989 h 264"/>
              <a:gd name="T30" fmla="*/ 12875 w 182"/>
              <a:gd name="T31" fmla="*/ 81540 h 2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2" h="264">
                <a:moveTo>
                  <a:pt x="181" y="263"/>
                </a:moveTo>
                <a:lnTo>
                  <a:pt x="181" y="263"/>
                </a:lnTo>
                <a:cubicBezTo>
                  <a:pt x="0" y="263"/>
                  <a:pt x="0" y="263"/>
                  <a:pt x="0" y="26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9" y="0"/>
                  <a:pt x="36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81" y="18"/>
                  <a:pt x="181" y="36"/>
                </a:cubicBezTo>
                <a:lnTo>
                  <a:pt x="181" y="263"/>
                </a:lnTo>
                <a:close/>
                <a:moveTo>
                  <a:pt x="36" y="226"/>
                </a:moveTo>
                <a:lnTo>
                  <a:pt x="36" y="226"/>
                </a:lnTo>
                <a:cubicBezTo>
                  <a:pt x="145" y="226"/>
                  <a:pt x="145" y="226"/>
                  <a:pt x="145" y="226"/>
                </a:cubicBezTo>
                <a:cubicBezTo>
                  <a:pt x="145" y="36"/>
                  <a:pt x="145" y="36"/>
                  <a:pt x="145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2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41">
            <a:extLst>
              <a:ext uri="{FF2B5EF4-FFF2-40B4-BE49-F238E27FC236}">
                <a16:creationId xmlns:a16="http://schemas.microsoft.com/office/drawing/2014/main" id="{32F9D884-8C49-E24C-81DB-8D22D5FE1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848" y="10189698"/>
            <a:ext cx="547119" cy="349422"/>
          </a:xfrm>
          <a:custGeom>
            <a:avLst/>
            <a:gdLst>
              <a:gd name="T0" fmla="*/ 169121 w 525"/>
              <a:gd name="T1" fmla="*/ 120291 h 336"/>
              <a:gd name="T2" fmla="*/ 169121 w 525"/>
              <a:gd name="T3" fmla="*/ 120291 h 336"/>
              <a:gd name="T4" fmla="*/ 19431 w 525"/>
              <a:gd name="T5" fmla="*/ 120291 h 336"/>
              <a:gd name="T6" fmla="*/ 0 w 525"/>
              <a:gd name="T7" fmla="*/ 100542 h 336"/>
              <a:gd name="T8" fmla="*/ 0 w 525"/>
              <a:gd name="T9" fmla="*/ 22622 h 336"/>
              <a:gd name="T10" fmla="*/ 6477 w 525"/>
              <a:gd name="T11" fmla="*/ 16158 h 336"/>
              <a:gd name="T12" fmla="*/ 6477 w 525"/>
              <a:gd name="T13" fmla="*/ 16158 h 336"/>
              <a:gd name="T14" fmla="*/ 16192 w 525"/>
              <a:gd name="T15" fmla="*/ 22622 h 336"/>
              <a:gd name="T16" fmla="*/ 16192 w 525"/>
              <a:gd name="T17" fmla="*/ 100542 h 336"/>
              <a:gd name="T18" fmla="*/ 19431 w 525"/>
              <a:gd name="T19" fmla="*/ 103773 h 336"/>
              <a:gd name="T20" fmla="*/ 169121 w 525"/>
              <a:gd name="T21" fmla="*/ 103773 h 336"/>
              <a:gd name="T22" fmla="*/ 172360 w 525"/>
              <a:gd name="T23" fmla="*/ 100542 h 336"/>
              <a:gd name="T24" fmla="*/ 172360 w 525"/>
              <a:gd name="T25" fmla="*/ 0 h 336"/>
              <a:gd name="T26" fmla="*/ 188552 w 525"/>
              <a:gd name="T27" fmla="*/ 0 h 336"/>
              <a:gd name="T28" fmla="*/ 188552 w 525"/>
              <a:gd name="T29" fmla="*/ 100542 h 336"/>
              <a:gd name="T30" fmla="*/ 169121 w 525"/>
              <a:gd name="T31" fmla="*/ 120291 h 3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25" h="336">
                <a:moveTo>
                  <a:pt x="470" y="335"/>
                </a:moveTo>
                <a:lnTo>
                  <a:pt x="470" y="335"/>
                </a:lnTo>
                <a:cubicBezTo>
                  <a:pt x="54" y="335"/>
                  <a:pt x="54" y="335"/>
                  <a:pt x="54" y="335"/>
                </a:cubicBezTo>
                <a:cubicBezTo>
                  <a:pt x="27" y="335"/>
                  <a:pt x="0" y="316"/>
                  <a:pt x="0" y="28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54"/>
                  <a:pt x="9" y="45"/>
                  <a:pt x="18" y="45"/>
                </a:cubicBezTo>
                <a:cubicBezTo>
                  <a:pt x="36" y="45"/>
                  <a:pt x="45" y="54"/>
                  <a:pt x="45" y="63"/>
                </a:cubicBezTo>
                <a:cubicBezTo>
                  <a:pt x="45" y="280"/>
                  <a:pt x="45" y="280"/>
                  <a:pt x="45" y="280"/>
                </a:cubicBezTo>
                <a:cubicBezTo>
                  <a:pt x="45" y="289"/>
                  <a:pt x="54" y="289"/>
                  <a:pt x="54" y="289"/>
                </a:cubicBezTo>
                <a:cubicBezTo>
                  <a:pt x="470" y="289"/>
                  <a:pt x="470" y="289"/>
                  <a:pt x="470" y="289"/>
                </a:cubicBezTo>
                <a:cubicBezTo>
                  <a:pt x="479" y="289"/>
                  <a:pt x="479" y="289"/>
                  <a:pt x="479" y="280"/>
                </a:cubicBezTo>
                <a:cubicBezTo>
                  <a:pt x="479" y="0"/>
                  <a:pt x="479" y="0"/>
                  <a:pt x="479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24" y="280"/>
                  <a:pt x="524" y="280"/>
                  <a:pt x="524" y="280"/>
                </a:cubicBezTo>
                <a:cubicBezTo>
                  <a:pt x="524" y="316"/>
                  <a:pt x="506" y="335"/>
                  <a:pt x="470" y="33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42">
            <a:extLst>
              <a:ext uri="{FF2B5EF4-FFF2-40B4-BE49-F238E27FC236}">
                <a16:creationId xmlns:a16="http://schemas.microsoft.com/office/drawing/2014/main" id="{B0D42EF4-B6B9-7A48-AC4B-495564050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871" y="9964415"/>
            <a:ext cx="629877" cy="266664"/>
          </a:xfrm>
          <a:custGeom>
            <a:avLst/>
            <a:gdLst>
              <a:gd name="T0" fmla="*/ 184828 w 606"/>
              <a:gd name="T1" fmla="*/ 91713 h 254"/>
              <a:gd name="T2" fmla="*/ 184828 w 606"/>
              <a:gd name="T3" fmla="*/ 91713 h 254"/>
              <a:gd name="T4" fmla="*/ 158988 w 606"/>
              <a:gd name="T5" fmla="*/ 78663 h 254"/>
              <a:gd name="T6" fmla="*/ 132789 w 606"/>
              <a:gd name="T7" fmla="*/ 88450 h 254"/>
              <a:gd name="T8" fmla="*/ 110179 w 606"/>
              <a:gd name="T9" fmla="*/ 78663 h 254"/>
              <a:gd name="T10" fmla="*/ 84339 w 606"/>
              <a:gd name="T11" fmla="*/ 88450 h 254"/>
              <a:gd name="T12" fmla="*/ 58140 w 606"/>
              <a:gd name="T13" fmla="*/ 78663 h 254"/>
              <a:gd name="T14" fmla="*/ 32300 w 606"/>
              <a:gd name="T15" fmla="*/ 88450 h 254"/>
              <a:gd name="T16" fmla="*/ 0 w 606"/>
              <a:gd name="T17" fmla="*/ 55825 h 254"/>
              <a:gd name="T18" fmla="*/ 0 w 606"/>
              <a:gd name="T19" fmla="*/ 52563 h 254"/>
              <a:gd name="T20" fmla="*/ 29070 w 606"/>
              <a:gd name="T21" fmla="*/ 6525 h 254"/>
              <a:gd name="T22" fmla="*/ 45220 w 606"/>
              <a:gd name="T23" fmla="*/ 0 h 254"/>
              <a:gd name="T24" fmla="*/ 171908 w 606"/>
              <a:gd name="T25" fmla="*/ 0 h 254"/>
              <a:gd name="T26" fmla="*/ 171908 w 606"/>
              <a:gd name="T27" fmla="*/ 0 h 254"/>
              <a:gd name="T28" fmla="*/ 188058 w 606"/>
              <a:gd name="T29" fmla="*/ 6525 h 254"/>
              <a:gd name="T30" fmla="*/ 217128 w 606"/>
              <a:gd name="T31" fmla="*/ 52563 h 254"/>
              <a:gd name="T32" fmla="*/ 217128 w 606"/>
              <a:gd name="T33" fmla="*/ 55825 h 254"/>
              <a:gd name="T34" fmla="*/ 184828 w 606"/>
              <a:gd name="T35" fmla="*/ 91713 h 254"/>
              <a:gd name="T36" fmla="*/ 158988 w 606"/>
              <a:gd name="T37" fmla="*/ 55825 h 254"/>
              <a:gd name="T38" fmla="*/ 158988 w 606"/>
              <a:gd name="T39" fmla="*/ 55825 h 254"/>
              <a:gd name="T40" fmla="*/ 158988 w 606"/>
              <a:gd name="T41" fmla="*/ 55825 h 254"/>
              <a:gd name="T42" fmla="*/ 168678 w 606"/>
              <a:gd name="T43" fmla="*/ 62350 h 254"/>
              <a:gd name="T44" fmla="*/ 184828 w 606"/>
              <a:gd name="T45" fmla="*/ 72138 h 254"/>
              <a:gd name="T46" fmla="*/ 200978 w 606"/>
              <a:gd name="T47" fmla="*/ 55825 h 254"/>
              <a:gd name="T48" fmla="*/ 175138 w 606"/>
              <a:gd name="T49" fmla="*/ 16313 h 254"/>
              <a:gd name="T50" fmla="*/ 45220 w 606"/>
              <a:gd name="T51" fmla="*/ 16313 h 254"/>
              <a:gd name="T52" fmla="*/ 41990 w 606"/>
              <a:gd name="T53" fmla="*/ 16313 h 254"/>
              <a:gd name="T54" fmla="*/ 16150 w 606"/>
              <a:gd name="T55" fmla="*/ 55825 h 254"/>
              <a:gd name="T56" fmla="*/ 32300 w 606"/>
              <a:gd name="T57" fmla="*/ 72138 h 254"/>
              <a:gd name="T58" fmla="*/ 48450 w 606"/>
              <a:gd name="T59" fmla="*/ 62350 h 254"/>
              <a:gd name="T60" fmla="*/ 58140 w 606"/>
              <a:gd name="T61" fmla="*/ 55825 h 254"/>
              <a:gd name="T62" fmla="*/ 58140 w 606"/>
              <a:gd name="T63" fmla="*/ 55825 h 254"/>
              <a:gd name="T64" fmla="*/ 67830 w 606"/>
              <a:gd name="T65" fmla="*/ 62350 h 254"/>
              <a:gd name="T66" fmla="*/ 84339 w 606"/>
              <a:gd name="T67" fmla="*/ 72138 h 254"/>
              <a:gd name="T68" fmla="*/ 97259 w 606"/>
              <a:gd name="T69" fmla="*/ 62350 h 254"/>
              <a:gd name="T70" fmla="*/ 110179 w 606"/>
              <a:gd name="T71" fmla="*/ 55825 h 254"/>
              <a:gd name="T72" fmla="*/ 110179 w 606"/>
              <a:gd name="T73" fmla="*/ 55825 h 254"/>
              <a:gd name="T74" fmla="*/ 119869 w 606"/>
              <a:gd name="T75" fmla="*/ 62350 h 254"/>
              <a:gd name="T76" fmla="*/ 132789 w 606"/>
              <a:gd name="T77" fmla="*/ 72138 h 254"/>
              <a:gd name="T78" fmla="*/ 148939 w 606"/>
              <a:gd name="T79" fmla="*/ 62350 h 254"/>
              <a:gd name="T80" fmla="*/ 158988 w 606"/>
              <a:gd name="T81" fmla="*/ 55825 h 25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06" h="254">
                <a:moveTo>
                  <a:pt x="515" y="253"/>
                </a:moveTo>
                <a:lnTo>
                  <a:pt x="515" y="253"/>
                </a:lnTo>
                <a:cubicBezTo>
                  <a:pt x="488" y="253"/>
                  <a:pt x="460" y="235"/>
                  <a:pt x="443" y="217"/>
                </a:cubicBezTo>
                <a:cubicBezTo>
                  <a:pt x="424" y="235"/>
                  <a:pt x="397" y="244"/>
                  <a:pt x="370" y="244"/>
                </a:cubicBezTo>
                <a:cubicBezTo>
                  <a:pt x="343" y="244"/>
                  <a:pt x="316" y="235"/>
                  <a:pt x="307" y="217"/>
                </a:cubicBezTo>
                <a:cubicBezTo>
                  <a:pt x="289" y="235"/>
                  <a:pt x="262" y="244"/>
                  <a:pt x="235" y="244"/>
                </a:cubicBezTo>
                <a:cubicBezTo>
                  <a:pt x="207" y="244"/>
                  <a:pt x="180" y="235"/>
                  <a:pt x="162" y="217"/>
                </a:cubicBezTo>
                <a:cubicBezTo>
                  <a:pt x="144" y="235"/>
                  <a:pt x="117" y="253"/>
                  <a:pt x="90" y="244"/>
                </a:cubicBezTo>
                <a:cubicBezTo>
                  <a:pt x="36" y="244"/>
                  <a:pt x="0" y="199"/>
                  <a:pt x="0" y="154"/>
                </a:cubicBezTo>
                <a:cubicBezTo>
                  <a:pt x="0" y="145"/>
                  <a:pt x="0" y="145"/>
                  <a:pt x="0" y="145"/>
                </a:cubicBezTo>
                <a:cubicBezTo>
                  <a:pt x="81" y="18"/>
                  <a:pt x="81" y="18"/>
                  <a:pt x="81" y="18"/>
                </a:cubicBezTo>
                <a:cubicBezTo>
                  <a:pt x="90" y="9"/>
                  <a:pt x="108" y="0"/>
                  <a:pt x="126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497" y="0"/>
                  <a:pt x="515" y="9"/>
                  <a:pt x="524" y="18"/>
                </a:cubicBezTo>
                <a:cubicBezTo>
                  <a:pt x="605" y="145"/>
                  <a:pt x="605" y="145"/>
                  <a:pt x="605" y="145"/>
                </a:cubicBezTo>
                <a:cubicBezTo>
                  <a:pt x="605" y="154"/>
                  <a:pt x="605" y="154"/>
                  <a:pt x="605" y="154"/>
                </a:cubicBezTo>
                <a:cubicBezTo>
                  <a:pt x="605" y="199"/>
                  <a:pt x="569" y="244"/>
                  <a:pt x="515" y="253"/>
                </a:cubicBezTo>
                <a:close/>
                <a:moveTo>
                  <a:pt x="443" y="154"/>
                </a:moveTo>
                <a:lnTo>
                  <a:pt x="443" y="154"/>
                </a:lnTo>
                <a:cubicBezTo>
                  <a:pt x="451" y="154"/>
                  <a:pt x="460" y="163"/>
                  <a:pt x="470" y="172"/>
                </a:cubicBezTo>
                <a:cubicBezTo>
                  <a:pt x="479" y="190"/>
                  <a:pt x="497" y="199"/>
                  <a:pt x="515" y="199"/>
                </a:cubicBezTo>
                <a:cubicBezTo>
                  <a:pt x="533" y="199"/>
                  <a:pt x="551" y="181"/>
                  <a:pt x="560" y="154"/>
                </a:cubicBezTo>
                <a:cubicBezTo>
                  <a:pt x="488" y="45"/>
                  <a:pt x="488" y="45"/>
                  <a:pt x="488" y="45"/>
                </a:cubicBezTo>
                <a:cubicBezTo>
                  <a:pt x="126" y="45"/>
                  <a:pt x="126" y="45"/>
                  <a:pt x="126" y="45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45" y="154"/>
                  <a:pt x="45" y="154"/>
                  <a:pt x="45" y="154"/>
                </a:cubicBezTo>
                <a:cubicBezTo>
                  <a:pt x="54" y="181"/>
                  <a:pt x="72" y="199"/>
                  <a:pt x="90" y="199"/>
                </a:cubicBezTo>
                <a:cubicBezTo>
                  <a:pt x="108" y="199"/>
                  <a:pt x="126" y="190"/>
                  <a:pt x="135" y="172"/>
                </a:cubicBezTo>
                <a:cubicBezTo>
                  <a:pt x="144" y="163"/>
                  <a:pt x="153" y="154"/>
                  <a:pt x="162" y="154"/>
                </a:cubicBezTo>
                <a:cubicBezTo>
                  <a:pt x="180" y="154"/>
                  <a:pt x="189" y="163"/>
                  <a:pt x="189" y="172"/>
                </a:cubicBezTo>
                <a:cubicBezTo>
                  <a:pt x="198" y="190"/>
                  <a:pt x="216" y="199"/>
                  <a:pt x="235" y="199"/>
                </a:cubicBezTo>
                <a:cubicBezTo>
                  <a:pt x="253" y="199"/>
                  <a:pt x="271" y="190"/>
                  <a:pt x="271" y="172"/>
                </a:cubicBezTo>
                <a:cubicBezTo>
                  <a:pt x="280" y="163"/>
                  <a:pt x="289" y="154"/>
                  <a:pt x="307" y="154"/>
                </a:cubicBezTo>
                <a:cubicBezTo>
                  <a:pt x="316" y="154"/>
                  <a:pt x="325" y="163"/>
                  <a:pt x="334" y="172"/>
                </a:cubicBezTo>
                <a:cubicBezTo>
                  <a:pt x="334" y="190"/>
                  <a:pt x="352" y="199"/>
                  <a:pt x="370" y="199"/>
                </a:cubicBezTo>
                <a:cubicBezTo>
                  <a:pt x="388" y="199"/>
                  <a:pt x="406" y="190"/>
                  <a:pt x="415" y="172"/>
                </a:cubicBezTo>
                <a:cubicBezTo>
                  <a:pt x="415" y="163"/>
                  <a:pt x="424" y="154"/>
                  <a:pt x="443" y="1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43">
            <a:extLst>
              <a:ext uri="{FF2B5EF4-FFF2-40B4-BE49-F238E27FC236}">
                <a16:creationId xmlns:a16="http://schemas.microsoft.com/office/drawing/2014/main" id="{8A4ECED3-811E-B74C-8E9E-5F8994AED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518" y="6373646"/>
            <a:ext cx="170112" cy="36781"/>
          </a:xfrm>
          <a:custGeom>
            <a:avLst/>
            <a:gdLst>
              <a:gd name="T0" fmla="*/ 58379 w 164"/>
              <a:gd name="T1" fmla="*/ 12357 h 37"/>
              <a:gd name="T2" fmla="*/ 0 w 164"/>
              <a:gd name="T3" fmla="*/ 12357 h 37"/>
              <a:gd name="T4" fmla="*/ 0 w 164"/>
              <a:gd name="T5" fmla="*/ 0 h 37"/>
              <a:gd name="T6" fmla="*/ 58379 w 164"/>
              <a:gd name="T7" fmla="*/ 0 h 37"/>
              <a:gd name="T8" fmla="*/ 58379 w 164"/>
              <a:gd name="T9" fmla="*/ 12357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4" h="37">
                <a:moveTo>
                  <a:pt x="163" y="36"/>
                </a:moveTo>
                <a:lnTo>
                  <a:pt x="0" y="36"/>
                </a:lnTo>
                <a:lnTo>
                  <a:pt x="0" y="0"/>
                </a:lnTo>
                <a:lnTo>
                  <a:pt x="163" y="0"/>
                </a:lnTo>
                <a:lnTo>
                  <a:pt x="163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44">
            <a:extLst>
              <a:ext uri="{FF2B5EF4-FFF2-40B4-BE49-F238E27FC236}">
                <a16:creationId xmlns:a16="http://schemas.microsoft.com/office/drawing/2014/main" id="{7A0CEC39-0787-8A4C-9266-4CAD77E49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104" y="6263302"/>
            <a:ext cx="160916" cy="312640"/>
          </a:xfrm>
          <a:custGeom>
            <a:avLst/>
            <a:gdLst>
              <a:gd name="T0" fmla="*/ 22730 w 154"/>
              <a:gd name="T1" fmla="*/ 0 h 299"/>
              <a:gd name="T2" fmla="*/ 22730 w 154"/>
              <a:gd name="T3" fmla="*/ 0 h 299"/>
              <a:gd name="T4" fmla="*/ 0 w 154"/>
              <a:gd name="T5" fmla="*/ 0 h 299"/>
              <a:gd name="T6" fmla="*/ 0 w 154"/>
              <a:gd name="T7" fmla="*/ 12997 h 299"/>
              <a:gd name="T8" fmla="*/ 16236 w 154"/>
              <a:gd name="T9" fmla="*/ 12997 h 299"/>
              <a:gd name="T10" fmla="*/ 19483 w 154"/>
              <a:gd name="T11" fmla="*/ 16247 h 299"/>
              <a:gd name="T12" fmla="*/ 42213 w 154"/>
              <a:gd name="T13" fmla="*/ 42241 h 299"/>
              <a:gd name="T14" fmla="*/ 42213 w 154"/>
              <a:gd name="T15" fmla="*/ 94592 h 299"/>
              <a:gd name="T16" fmla="*/ 6494 w 154"/>
              <a:gd name="T17" fmla="*/ 94592 h 299"/>
              <a:gd name="T18" fmla="*/ 9741 w 154"/>
              <a:gd name="T19" fmla="*/ 97841 h 299"/>
              <a:gd name="T20" fmla="*/ 6494 w 154"/>
              <a:gd name="T21" fmla="*/ 107589 h 299"/>
              <a:gd name="T22" fmla="*/ 42213 w 154"/>
              <a:gd name="T23" fmla="*/ 107589 h 299"/>
              <a:gd name="T24" fmla="*/ 55201 w 154"/>
              <a:gd name="T25" fmla="*/ 94592 h 299"/>
              <a:gd name="T26" fmla="*/ 55201 w 154"/>
              <a:gd name="T27" fmla="*/ 38992 h 299"/>
              <a:gd name="T28" fmla="*/ 55201 w 154"/>
              <a:gd name="T29" fmla="*/ 35743 h 299"/>
              <a:gd name="T30" fmla="*/ 25977 w 154"/>
              <a:gd name="T31" fmla="*/ 3249 h 299"/>
              <a:gd name="T32" fmla="*/ 22730 w 154"/>
              <a:gd name="T33" fmla="*/ 0 h 29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54" h="299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lnTo>
                  <a:pt x="54" y="45"/>
                </a:lnTo>
                <a:cubicBezTo>
                  <a:pt x="117" y="117"/>
                  <a:pt x="117" y="117"/>
                  <a:pt x="117" y="117"/>
                </a:cubicBezTo>
                <a:cubicBezTo>
                  <a:pt x="117" y="262"/>
                  <a:pt x="117" y="262"/>
                  <a:pt x="117" y="262"/>
                </a:cubicBezTo>
                <a:cubicBezTo>
                  <a:pt x="18" y="262"/>
                  <a:pt x="18" y="262"/>
                  <a:pt x="18" y="262"/>
                </a:cubicBezTo>
                <a:cubicBezTo>
                  <a:pt x="27" y="262"/>
                  <a:pt x="27" y="271"/>
                  <a:pt x="27" y="271"/>
                </a:cubicBezTo>
                <a:cubicBezTo>
                  <a:pt x="27" y="280"/>
                  <a:pt x="18" y="289"/>
                  <a:pt x="18" y="298"/>
                </a:cubicBezTo>
                <a:cubicBezTo>
                  <a:pt x="117" y="298"/>
                  <a:pt x="117" y="298"/>
                  <a:pt x="117" y="298"/>
                </a:cubicBezTo>
                <a:cubicBezTo>
                  <a:pt x="135" y="298"/>
                  <a:pt x="153" y="280"/>
                  <a:pt x="153" y="262"/>
                </a:cubicBezTo>
                <a:cubicBezTo>
                  <a:pt x="153" y="108"/>
                  <a:pt x="153" y="108"/>
                  <a:pt x="153" y="108"/>
                </a:cubicBezTo>
                <a:cubicBezTo>
                  <a:pt x="153" y="99"/>
                  <a:pt x="153" y="99"/>
                  <a:pt x="153" y="99"/>
                </a:cubicBezTo>
                <a:cubicBezTo>
                  <a:pt x="72" y="9"/>
                  <a:pt x="72" y="9"/>
                  <a:pt x="72" y="9"/>
                </a:cubicBezTo>
                <a:lnTo>
                  <a:pt x="63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45">
            <a:extLst>
              <a:ext uri="{FF2B5EF4-FFF2-40B4-BE49-F238E27FC236}">
                <a16:creationId xmlns:a16="http://schemas.microsoft.com/office/drawing/2014/main" id="{E2BE0CA3-99CC-6647-99CB-946982C0F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636" y="6525370"/>
            <a:ext cx="188502" cy="45977"/>
          </a:xfrm>
          <a:custGeom>
            <a:avLst/>
            <a:gdLst>
              <a:gd name="T0" fmla="*/ 64729 w 182"/>
              <a:gd name="T1" fmla="*/ 0 h 46"/>
              <a:gd name="T2" fmla="*/ 64729 w 182"/>
              <a:gd name="T3" fmla="*/ 0 h 46"/>
              <a:gd name="T4" fmla="*/ 3576 w 182"/>
              <a:gd name="T5" fmla="*/ 0 h 46"/>
              <a:gd name="T6" fmla="*/ 3576 w 182"/>
              <a:gd name="T7" fmla="*/ 6212 h 46"/>
              <a:gd name="T8" fmla="*/ 0 w 182"/>
              <a:gd name="T9" fmla="*/ 15530 h 46"/>
              <a:gd name="T10" fmla="*/ 64729 w 182"/>
              <a:gd name="T11" fmla="*/ 15530 h 46"/>
              <a:gd name="T12" fmla="*/ 61511 w 182"/>
              <a:gd name="T13" fmla="*/ 6212 h 46"/>
              <a:gd name="T14" fmla="*/ 64729 w 182"/>
              <a:gd name="T15" fmla="*/ 0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2" h="46">
                <a:moveTo>
                  <a:pt x="181" y="0"/>
                </a:moveTo>
                <a:lnTo>
                  <a:pt x="181" y="0"/>
                </a:lnTo>
                <a:cubicBezTo>
                  <a:pt x="10" y="0"/>
                  <a:pt x="10" y="0"/>
                  <a:pt x="10" y="0"/>
                </a:cubicBezTo>
                <a:cubicBezTo>
                  <a:pt x="10" y="9"/>
                  <a:pt x="10" y="18"/>
                  <a:pt x="10" y="18"/>
                </a:cubicBezTo>
                <a:cubicBezTo>
                  <a:pt x="10" y="36"/>
                  <a:pt x="10" y="45"/>
                  <a:pt x="0" y="45"/>
                </a:cubicBezTo>
                <a:cubicBezTo>
                  <a:pt x="181" y="45"/>
                  <a:pt x="181" y="45"/>
                  <a:pt x="181" y="45"/>
                </a:cubicBezTo>
                <a:cubicBezTo>
                  <a:pt x="181" y="45"/>
                  <a:pt x="172" y="36"/>
                  <a:pt x="172" y="18"/>
                </a:cubicBezTo>
                <a:cubicBezTo>
                  <a:pt x="172" y="18"/>
                  <a:pt x="181" y="9"/>
                  <a:pt x="18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46">
            <a:extLst>
              <a:ext uri="{FF2B5EF4-FFF2-40B4-BE49-F238E27FC236}">
                <a16:creationId xmlns:a16="http://schemas.microsoft.com/office/drawing/2014/main" id="{F28511FD-0DA1-FA42-84B8-144B7A4D2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9349" y="6166753"/>
            <a:ext cx="482755" cy="340226"/>
          </a:xfrm>
          <a:custGeom>
            <a:avLst/>
            <a:gdLst>
              <a:gd name="T0" fmla="*/ 159848 w 463"/>
              <a:gd name="T1" fmla="*/ 113882 h 327"/>
              <a:gd name="T2" fmla="*/ 159848 w 463"/>
              <a:gd name="T3" fmla="*/ 113882 h 327"/>
              <a:gd name="T4" fmla="*/ 166328 w 463"/>
              <a:gd name="T5" fmla="*/ 117116 h 327"/>
              <a:gd name="T6" fmla="*/ 166328 w 463"/>
              <a:gd name="T7" fmla="*/ 45625 h 327"/>
              <a:gd name="T8" fmla="*/ 166328 w 463"/>
              <a:gd name="T9" fmla="*/ 32692 h 327"/>
              <a:gd name="T10" fmla="*/ 166328 w 463"/>
              <a:gd name="T11" fmla="*/ 16166 h 327"/>
              <a:gd name="T12" fmla="*/ 149767 w 463"/>
              <a:gd name="T13" fmla="*/ 0 h 327"/>
              <a:gd name="T14" fmla="*/ 10080 w 463"/>
              <a:gd name="T15" fmla="*/ 0 h 327"/>
              <a:gd name="T16" fmla="*/ 0 w 463"/>
              <a:gd name="T17" fmla="*/ 9700 h 327"/>
              <a:gd name="T18" fmla="*/ 10080 w 463"/>
              <a:gd name="T19" fmla="*/ 19400 h 327"/>
              <a:gd name="T20" fmla="*/ 146527 w 463"/>
              <a:gd name="T21" fmla="*/ 19400 h 327"/>
              <a:gd name="T22" fmla="*/ 146527 w 463"/>
              <a:gd name="T23" fmla="*/ 117116 h 327"/>
              <a:gd name="T24" fmla="*/ 159848 w 463"/>
              <a:gd name="T25" fmla="*/ 113882 h 32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63" h="327">
                <a:moveTo>
                  <a:pt x="444" y="317"/>
                </a:moveTo>
                <a:lnTo>
                  <a:pt x="444" y="317"/>
                </a:lnTo>
                <a:cubicBezTo>
                  <a:pt x="444" y="317"/>
                  <a:pt x="453" y="317"/>
                  <a:pt x="462" y="326"/>
                </a:cubicBezTo>
                <a:cubicBezTo>
                  <a:pt x="462" y="127"/>
                  <a:pt x="462" y="127"/>
                  <a:pt x="462" y="127"/>
                </a:cubicBezTo>
                <a:cubicBezTo>
                  <a:pt x="462" y="91"/>
                  <a:pt x="462" y="91"/>
                  <a:pt x="462" y="91"/>
                </a:cubicBezTo>
                <a:cubicBezTo>
                  <a:pt x="462" y="45"/>
                  <a:pt x="462" y="45"/>
                  <a:pt x="462" y="45"/>
                </a:cubicBezTo>
                <a:cubicBezTo>
                  <a:pt x="462" y="27"/>
                  <a:pt x="434" y="0"/>
                  <a:pt x="416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0" y="0"/>
                  <a:pt x="0" y="18"/>
                  <a:pt x="0" y="27"/>
                </a:cubicBezTo>
                <a:cubicBezTo>
                  <a:pt x="0" y="45"/>
                  <a:pt x="10" y="54"/>
                  <a:pt x="28" y="54"/>
                </a:cubicBezTo>
                <a:cubicBezTo>
                  <a:pt x="407" y="54"/>
                  <a:pt x="407" y="54"/>
                  <a:pt x="407" y="54"/>
                </a:cubicBezTo>
                <a:cubicBezTo>
                  <a:pt x="407" y="326"/>
                  <a:pt x="407" y="326"/>
                  <a:pt x="407" y="326"/>
                </a:cubicBezTo>
                <a:cubicBezTo>
                  <a:pt x="416" y="326"/>
                  <a:pt x="425" y="317"/>
                  <a:pt x="444" y="3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47">
            <a:extLst>
              <a:ext uri="{FF2B5EF4-FFF2-40B4-BE49-F238E27FC236}">
                <a16:creationId xmlns:a16="http://schemas.microsoft.com/office/drawing/2014/main" id="{692015D8-3D43-F04C-8D12-1863B4E1C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120" y="6355255"/>
            <a:ext cx="96549" cy="216091"/>
          </a:xfrm>
          <a:custGeom>
            <a:avLst/>
            <a:gdLst>
              <a:gd name="T0" fmla="*/ 29674 w 91"/>
              <a:gd name="T1" fmla="*/ 58191 h 209"/>
              <a:gd name="T2" fmla="*/ 29674 w 91"/>
              <a:gd name="T3" fmla="*/ 58191 h 209"/>
              <a:gd name="T4" fmla="*/ 16485 w 91"/>
              <a:gd name="T5" fmla="*/ 58191 h 209"/>
              <a:gd name="T6" fmla="*/ 16485 w 91"/>
              <a:gd name="T7" fmla="*/ 0 h 209"/>
              <a:gd name="T8" fmla="*/ 0 w 91"/>
              <a:gd name="T9" fmla="*/ 0 h 209"/>
              <a:gd name="T10" fmla="*/ 0 w 91"/>
              <a:gd name="T11" fmla="*/ 58191 h 209"/>
              <a:gd name="T12" fmla="*/ 3297 w 91"/>
              <a:gd name="T13" fmla="*/ 71043 h 209"/>
              <a:gd name="T14" fmla="*/ 16485 w 91"/>
              <a:gd name="T15" fmla="*/ 74256 h 209"/>
              <a:gd name="T16" fmla="*/ 16485 w 91"/>
              <a:gd name="T17" fmla="*/ 74256 h 209"/>
              <a:gd name="T18" fmla="*/ 32971 w 91"/>
              <a:gd name="T19" fmla="*/ 74256 h 209"/>
              <a:gd name="T20" fmla="*/ 29674 w 91"/>
              <a:gd name="T21" fmla="*/ 64617 h 209"/>
              <a:gd name="T22" fmla="*/ 29674 w 91"/>
              <a:gd name="T23" fmla="*/ 58191 h 20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1" h="209">
                <a:moveTo>
                  <a:pt x="81" y="163"/>
                </a:moveTo>
                <a:lnTo>
                  <a:pt x="81" y="163"/>
                </a:lnTo>
                <a:cubicBezTo>
                  <a:pt x="45" y="163"/>
                  <a:pt x="45" y="163"/>
                  <a:pt x="45" y="163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81"/>
                  <a:pt x="0" y="190"/>
                  <a:pt x="9" y="199"/>
                </a:cubicBezTo>
                <a:cubicBezTo>
                  <a:pt x="18" y="208"/>
                  <a:pt x="27" y="208"/>
                  <a:pt x="45" y="208"/>
                </a:cubicBezTo>
                <a:cubicBezTo>
                  <a:pt x="90" y="208"/>
                  <a:pt x="90" y="208"/>
                  <a:pt x="90" y="208"/>
                </a:cubicBezTo>
                <a:cubicBezTo>
                  <a:pt x="81" y="208"/>
                  <a:pt x="81" y="199"/>
                  <a:pt x="81" y="181"/>
                </a:cubicBezTo>
                <a:cubicBezTo>
                  <a:pt x="81" y="181"/>
                  <a:pt x="81" y="172"/>
                  <a:pt x="81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48">
            <a:extLst>
              <a:ext uri="{FF2B5EF4-FFF2-40B4-BE49-F238E27FC236}">
                <a16:creationId xmlns:a16="http://schemas.microsoft.com/office/drawing/2014/main" id="{1D72B3DB-64C5-B544-93E6-4C0EEEC1A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552" y="6479393"/>
            <a:ext cx="142529" cy="142526"/>
          </a:xfrm>
          <a:custGeom>
            <a:avLst/>
            <a:gdLst>
              <a:gd name="T0" fmla="*/ 26223 w 137"/>
              <a:gd name="T1" fmla="*/ 48850 h 136"/>
              <a:gd name="T2" fmla="*/ 26223 w 137"/>
              <a:gd name="T3" fmla="*/ 48850 h 136"/>
              <a:gd name="T4" fmla="*/ 0 w 137"/>
              <a:gd name="T5" fmla="*/ 22797 h 136"/>
              <a:gd name="T6" fmla="*/ 26223 w 137"/>
              <a:gd name="T7" fmla="*/ 0 h 136"/>
              <a:gd name="T8" fmla="*/ 48854 w 137"/>
              <a:gd name="T9" fmla="*/ 22797 h 136"/>
              <a:gd name="T10" fmla="*/ 26223 w 137"/>
              <a:gd name="T11" fmla="*/ 48850 h 136"/>
              <a:gd name="T12" fmla="*/ 26223 w 137"/>
              <a:gd name="T13" fmla="*/ 13027 h 136"/>
              <a:gd name="T14" fmla="*/ 26223 w 137"/>
              <a:gd name="T15" fmla="*/ 13027 h 136"/>
              <a:gd name="T16" fmla="*/ 12932 w 137"/>
              <a:gd name="T17" fmla="*/ 22797 h 136"/>
              <a:gd name="T18" fmla="*/ 26223 w 137"/>
              <a:gd name="T19" fmla="*/ 35823 h 136"/>
              <a:gd name="T20" fmla="*/ 35563 w 137"/>
              <a:gd name="T21" fmla="*/ 22797 h 136"/>
              <a:gd name="T22" fmla="*/ 26223 w 137"/>
              <a:gd name="T23" fmla="*/ 13027 h 1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7" h="136">
                <a:moveTo>
                  <a:pt x="73" y="135"/>
                </a:moveTo>
                <a:lnTo>
                  <a:pt x="73" y="135"/>
                </a:lnTo>
                <a:cubicBezTo>
                  <a:pt x="36" y="135"/>
                  <a:pt x="0" y="99"/>
                  <a:pt x="0" y="63"/>
                </a:cubicBezTo>
                <a:cubicBezTo>
                  <a:pt x="0" y="27"/>
                  <a:pt x="36" y="0"/>
                  <a:pt x="73" y="0"/>
                </a:cubicBezTo>
                <a:cubicBezTo>
                  <a:pt x="99" y="0"/>
                  <a:pt x="136" y="27"/>
                  <a:pt x="136" y="63"/>
                </a:cubicBezTo>
                <a:cubicBezTo>
                  <a:pt x="136" y="99"/>
                  <a:pt x="99" y="135"/>
                  <a:pt x="73" y="135"/>
                </a:cubicBezTo>
                <a:close/>
                <a:moveTo>
                  <a:pt x="73" y="36"/>
                </a:moveTo>
                <a:lnTo>
                  <a:pt x="73" y="36"/>
                </a:lnTo>
                <a:cubicBezTo>
                  <a:pt x="54" y="36"/>
                  <a:pt x="36" y="54"/>
                  <a:pt x="36" y="63"/>
                </a:cubicBezTo>
                <a:cubicBezTo>
                  <a:pt x="36" y="81"/>
                  <a:pt x="54" y="99"/>
                  <a:pt x="73" y="99"/>
                </a:cubicBezTo>
                <a:cubicBezTo>
                  <a:pt x="82" y="99"/>
                  <a:pt x="99" y="81"/>
                  <a:pt x="99" y="63"/>
                </a:cubicBezTo>
                <a:cubicBezTo>
                  <a:pt x="99" y="54"/>
                  <a:pt x="82" y="36"/>
                  <a:pt x="7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49">
            <a:extLst>
              <a:ext uri="{FF2B5EF4-FFF2-40B4-BE49-F238E27FC236}">
                <a16:creationId xmlns:a16="http://schemas.microsoft.com/office/drawing/2014/main" id="{5FF0D069-D311-794B-A7F7-4B985DD2C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487" y="6479393"/>
            <a:ext cx="133331" cy="142526"/>
          </a:xfrm>
          <a:custGeom>
            <a:avLst/>
            <a:gdLst>
              <a:gd name="T0" fmla="*/ 22659 w 128"/>
              <a:gd name="T1" fmla="*/ 48850 h 136"/>
              <a:gd name="T2" fmla="*/ 22659 w 128"/>
              <a:gd name="T3" fmla="*/ 48850 h 136"/>
              <a:gd name="T4" fmla="*/ 0 w 128"/>
              <a:gd name="T5" fmla="*/ 22797 h 136"/>
              <a:gd name="T6" fmla="*/ 22659 w 128"/>
              <a:gd name="T7" fmla="*/ 0 h 136"/>
              <a:gd name="T8" fmla="*/ 45677 w 128"/>
              <a:gd name="T9" fmla="*/ 22797 h 136"/>
              <a:gd name="T10" fmla="*/ 22659 w 128"/>
              <a:gd name="T11" fmla="*/ 48850 h 136"/>
              <a:gd name="T12" fmla="*/ 22659 w 128"/>
              <a:gd name="T13" fmla="*/ 13027 h 136"/>
              <a:gd name="T14" fmla="*/ 22659 w 128"/>
              <a:gd name="T15" fmla="*/ 13027 h 136"/>
              <a:gd name="T16" fmla="*/ 12948 w 128"/>
              <a:gd name="T17" fmla="*/ 22797 h 136"/>
              <a:gd name="T18" fmla="*/ 22659 w 128"/>
              <a:gd name="T19" fmla="*/ 35823 h 136"/>
              <a:gd name="T20" fmla="*/ 32370 w 128"/>
              <a:gd name="T21" fmla="*/ 22797 h 136"/>
              <a:gd name="T22" fmla="*/ 22659 w 128"/>
              <a:gd name="T23" fmla="*/ 13027 h 1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8" h="136">
                <a:moveTo>
                  <a:pt x="63" y="135"/>
                </a:moveTo>
                <a:lnTo>
                  <a:pt x="63" y="135"/>
                </a:lnTo>
                <a:cubicBezTo>
                  <a:pt x="27" y="135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7" y="27"/>
                  <a:pt x="127" y="63"/>
                </a:cubicBezTo>
                <a:cubicBezTo>
                  <a:pt x="127" y="99"/>
                  <a:pt x="99" y="135"/>
                  <a:pt x="63" y="135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54"/>
                  <a:pt x="36" y="63"/>
                </a:cubicBezTo>
                <a:cubicBezTo>
                  <a:pt x="36" y="81"/>
                  <a:pt x="45" y="99"/>
                  <a:pt x="63" y="99"/>
                </a:cubicBezTo>
                <a:cubicBezTo>
                  <a:pt x="81" y="99"/>
                  <a:pt x="90" y="81"/>
                  <a:pt x="90" y="63"/>
                </a:cubicBezTo>
                <a:cubicBezTo>
                  <a:pt x="90" y="54"/>
                  <a:pt x="81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50">
            <a:extLst>
              <a:ext uri="{FF2B5EF4-FFF2-40B4-BE49-F238E27FC236}">
                <a16:creationId xmlns:a16="http://schemas.microsoft.com/office/drawing/2014/main" id="{C69146AD-321F-0544-B287-AFAD62D01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7740" y="6263302"/>
            <a:ext cx="188505" cy="36781"/>
          </a:xfrm>
          <a:custGeom>
            <a:avLst/>
            <a:gdLst>
              <a:gd name="T0" fmla="*/ 58256 w 181"/>
              <a:gd name="T1" fmla="*/ 12357 h 37"/>
              <a:gd name="T2" fmla="*/ 58256 w 181"/>
              <a:gd name="T3" fmla="*/ 12357 h 37"/>
              <a:gd name="T4" fmla="*/ 6473 w 181"/>
              <a:gd name="T5" fmla="*/ 12357 h 37"/>
              <a:gd name="T6" fmla="*/ 0 w 181"/>
              <a:gd name="T7" fmla="*/ 6178 h 37"/>
              <a:gd name="T8" fmla="*/ 0 w 181"/>
              <a:gd name="T9" fmla="*/ 6178 h 37"/>
              <a:gd name="T10" fmla="*/ 6473 w 181"/>
              <a:gd name="T11" fmla="*/ 0 h 37"/>
              <a:gd name="T12" fmla="*/ 58256 w 181"/>
              <a:gd name="T13" fmla="*/ 0 h 37"/>
              <a:gd name="T14" fmla="*/ 64728 w 181"/>
              <a:gd name="T15" fmla="*/ 6178 h 37"/>
              <a:gd name="T16" fmla="*/ 64728 w 181"/>
              <a:gd name="T17" fmla="*/ 6178 h 37"/>
              <a:gd name="T18" fmla="*/ 58256 w 181"/>
              <a:gd name="T19" fmla="*/ 1235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1" h="37">
                <a:moveTo>
                  <a:pt x="162" y="36"/>
                </a:moveTo>
                <a:lnTo>
                  <a:pt x="16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71" y="0"/>
                  <a:pt x="180" y="9"/>
                  <a:pt x="180" y="18"/>
                </a:cubicBezTo>
                <a:cubicBezTo>
                  <a:pt x="180" y="27"/>
                  <a:pt x="171" y="36"/>
                  <a:pt x="16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51">
            <a:extLst>
              <a:ext uri="{FF2B5EF4-FFF2-40B4-BE49-F238E27FC236}">
                <a16:creationId xmlns:a16="http://schemas.microsoft.com/office/drawing/2014/main" id="{C90C5827-FE4F-9F43-A773-A0946C1D9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925" y="6336864"/>
            <a:ext cx="96549" cy="36781"/>
          </a:xfrm>
          <a:custGeom>
            <a:avLst/>
            <a:gdLst>
              <a:gd name="T0" fmla="*/ 26377 w 91"/>
              <a:gd name="T1" fmla="*/ 12357 h 37"/>
              <a:gd name="T2" fmla="*/ 26377 w 91"/>
              <a:gd name="T3" fmla="*/ 12357 h 37"/>
              <a:gd name="T4" fmla="*/ 6594 w 91"/>
              <a:gd name="T5" fmla="*/ 12357 h 37"/>
              <a:gd name="T6" fmla="*/ 0 w 91"/>
              <a:gd name="T7" fmla="*/ 6178 h 37"/>
              <a:gd name="T8" fmla="*/ 0 w 91"/>
              <a:gd name="T9" fmla="*/ 6178 h 37"/>
              <a:gd name="T10" fmla="*/ 6594 w 91"/>
              <a:gd name="T11" fmla="*/ 0 h 37"/>
              <a:gd name="T12" fmla="*/ 26377 w 91"/>
              <a:gd name="T13" fmla="*/ 0 h 37"/>
              <a:gd name="T14" fmla="*/ 32971 w 91"/>
              <a:gd name="T15" fmla="*/ 6178 h 37"/>
              <a:gd name="T16" fmla="*/ 32971 w 91"/>
              <a:gd name="T17" fmla="*/ 6178 h 37"/>
              <a:gd name="T18" fmla="*/ 26377 w 91"/>
              <a:gd name="T19" fmla="*/ 1235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1" h="37">
                <a:moveTo>
                  <a:pt x="72" y="36"/>
                </a:moveTo>
                <a:lnTo>
                  <a:pt x="7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0"/>
                  <a:pt x="9" y="0"/>
                  <a:pt x="1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90" y="0"/>
                  <a:pt x="90" y="9"/>
                  <a:pt x="90" y="18"/>
                </a:cubicBezTo>
                <a:cubicBezTo>
                  <a:pt x="90" y="27"/>
                  <a:pt x="90" y="36"/>
                  <a:pt x="7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52">
            <a:extLst>
              <a:ext uri="{FF2B5EF4-FFF2-40B4-BE49-F238E27FC236}">
                <a16:creationId xmlns:a16="http://schemas.microsoft.com/office/drawing/2014/main" id="{9AA52726-53B8-7340-875A-45120FD85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1471" y="4520793"/>
            <a:ext cx="565513" cy="68963"/>
          </a:xfrm>
          <a:custGeom>
            <a:avLst/>
            <a:gdLst>
              <a:gd name="T0" fmla="*/ 194903 w 542"/>
              <a:gd name="T1" fmla="*/ 23446 h 65"/>
              <a:gd name="T2" fmla="*/ 0 w 542"/>
              <a:gd name="T3" fmla="*/ 23446 h 65"/>
              <a:gd name="T4" fmla="*/ 0 w 542"/>
              <a:gd name="T5" fmla="*/ 0 h 65"/>
              <a:gd name="T6" fmla="*/ 194903 w 542"/>
              <a:gd name="T7" fmla="*/ 0 h 65"/>
              <a:gd name="T8" fmla="*/ 194903 w 542"/>
              <a:gd name="T9" fmla="*/ 23446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2" h="65">
                <a:moveTo>
                  <a:pt x="541" y="64"/>
                </a:moveTo>
                <a:lnTo>
                  <a:pt x="0" y="64"/>
                </a:lnTo>
                <a:lnTo>
                  <a:pt x="0" y="0"/>
                </a:lnTo>
                <a:lnTo>
                  <a:pt x="541" y="0"/>
                </a:lnTo>
                <a:lnTo>
                  <a:pt x="541" y="6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53">
            <a:extLst>
              <a:ext uri="{FF2B5EF4-FFF2-40B4-BE49-F238E27FC236}">
                <a16:creationId xmlns:a16="http://schemas.microsoft.com/office/drawing/2014/main" id="{384C33BE-965B-2B4D-ACB3-762B76D17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6643" y="4690904"/>
            <a:ext cx="124138" cy="45977"/>
          </a:xfrm>
          <a:custGeom>
            <a:avLst/>
            <a:gdLst>
              <a:gd name="T0" fmla="*/ 32778 w 119"/>
              <a:gd name="T1" fmla="*/ 15530 h 46"/>
              <a:gd name="T2" fmla="*/ 32778 w 119"/>
              <a:gd name="T3" fmla="*/ 15530 h 46"/>
              <a:gd name="T4" fmla="*/ 6483 w 119"/>
              <a:gd name="T5" fmla="*/ 15530 h 46"/>
              <a:gd name="T6" fmla="*/ 0 w 119"/>
              <a:gd name="T7" fmla="*/ 6212 h 46"/>
              <a:gd name="T8" fmla="*/ 0 w 119"/>
              <a:gd name="T9" fmla="*/ 6212 h 46"/>
              <a:gd name="T10" fmla="*/ 6483 w 119"/>
              <a:gd name="T11" fmla="*/ 0 h 46"/>
              <a:gd name="T12" fmla="*/ 32778 w 119"/>
              <a:gd name="T13" fmla="*/ 0 h 46"/>
              <a:gd name="T14" fmla="*/ 42503 w 119"/>
              <a:gd name="T15" fmla="*/ 6212 h 46"/>
              <a:gd name="T16" fmla="*/ 42503 w 119"/>
              <a:gd name="T17" fmla="*/ 6212 h 46"/>
              <a:gd name="T18" fmla="*/ 32778 w 119"/>
              <a:gd name="T19" fmla="*/ 15530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9" h="46">
                <a:moveTo>
                  <a:pt x="91" y="45"/>
                </a:moveTo>
                <a:lnTo>
                  <a:pt x="91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18" y="9"/>
                  <a:pt x="118" y="18"/>
                </a:cubicBezTo>
                <a:cubicBezTo>
                  <a:pt x="118" y="36"/>
                  <a:pt x="100" y="45"/>
                  <a:pt x="91" y="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54">
            <a:extLst>
              <a:ext uri="{FF2B5EF4-FFF2-40B4-BE49-F238E27FC236}">
                <a16:creationId xmlns:a16="http://schemas.microsoft.com/office/drawing/2014/main" id="{3E1DA9E8-62C2-1D4D-AADB-AC1F85F1C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690" y="4350678"/>
            <a:ext cx="620685" cy="482755"/>
          </a:xfrm>
          <a:custGeom>
            <a:avLst/>
            <a:gdLst>
              <a:gd name="T0" fmla="*/ 181287 w 597"/>
              <a:gd name="T1" fmla="*/ 166327 h 462"/>
              <a:gd name="T2" fmla="*/ 181287 w 597"/>
              <a:gd name="T3" fmla="*/ 166327 h 462"/>
              <a:gd name="T4" fmla="*/ 32308 w 597"/>
              <a:gd name="T5" fmla="*/ 166327 h 462"/>
              <a:gd name="T6" fmla="*/ 0 w 597"/>
              <a:gd name="T7" fmla="*/ 133495 h 462"/>
              <a:gd name="T8" fmla="*/ 0 w 597"/>
              <a:gd name="T9" fmla="*/ 32472 h 462"/>
              <a:gd name="T10" fmla="*/ 32308 w 597"/>
              <a:gd name="T11" fmla="*/ 0 h 462"/>
              <a:gd name="T12" fmla="*/ 181287 w 597"/>
              <a:gd name="T13" fmla="*/ 0 h 462"/>
              <a:gd name="T14" fmla="*/ 213954 w 597"/>
              <a:gd name="T15" fmla="*/ 32472 h 462"/>
              <a:gd name="T16" fmla="*/ 213954 w 597"/>
              <a:gd name="T17" fmla="*/ 133495 h 462"/>
              <a:gd name="T18" fmla="*/ 181287 w 597"/>
              <a:gd name="T19" fmla="*/ 166327 h 462"/>
              <a:gd name="T20" fmla="*/ 32308 w 597"/>
              <a:gd name="T21" fmla="*/ 16236 h 462"/>
              <a:gd name="T22" fmla="*/ 32308 w 597"/>
              <a:gd name="T23" fmla="*/ 16236 h 462"/>
              <a:gd name="T24" fmla="*/ 16154 w 597"/>
              <a:gd name="T25" fmla="*/ 32472 h 462"/>
              <a:gd name="T26" fmla="*/ 16154 w 597"/>
              <a:gd name="T27" fmla="*/ 133495 h 462"/>
              <a:gd name="T28" fmla="*/ 32308 w 597"/>
              <a:gd name="T29" fmla="*/ 150091 h 462"/>
              <a:gd name="T30" fmla="*/ 181287 w 597"/>
              <a:gd name="T31" fmla="*/ 150091 h 462"/>
              <a:gd name="T32" fmla="*/ 197441 w 597"/>
              <a:gd name="T33" fmla="*/ 133495 h 462"/>
              <a:gd name="T34" fmla="*/ 197441 w 597"/>
              <a:gd name="T35" fmla="*/ 32472 h 462"/>
              <a:gd name="T36" fmla="*/ 181287 w 597"/>
              <a:gd name="T37" fmla="*/ 16236 h 462"/>
              <a:gd name="T38" fmla="*/ 32308 w 597"/>
              <a:gd name="T39" fmla="*/ 16236 h 46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97" h="462">
                <a:moveTo>
                  <a:pt x="505" y="461"/>
                </a:moveTo>
                <a:lnTo>
                  <a:pt x="505" y="461"/>
                </a:lnTo>
                <a:cubicBezTo>
                  <a:pt x="90" y="461"/>
                  <a:pt x="90" y="461"/>
                  <a:pt x="90" y="461"/>
                </a:cubicBezTo>
                <a:cubicBezTo>
                  <a:pt x="36" y="461"/>
                  <a:pt x="0" y="424"/>
                  <a:pt x="0" y="37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90" y="0"/>
                </a:cubicBezTo>
                <a:cubicBezTo>
                  <a:pt x="505" y="0"/>
                  <a:pt x="505" y="0"/>
                  <a:pt x="505" y="0"/>
                </a:cubicBezTo>
                <a:cubicBezTo>
                  <a:pt x="559" y="0"/>
                  <a:pt x="596" y="45"/>
                  <a:pt x="596" y="90"/>
                </a:cubicBezTo>
                <a:cubicBezTo>
                  <a:pt x="596" y="370"/>
                  <a:pt x="596" y="370"/>
                  <a:pt x="596" y="370"/>
                </a:cubicBezTo>
                <a:cubicBezTo>
                  <a:pt x="596" y="424"/>
                  <a:pt x="559" y="461"/>
                  <a:pt x="505" y="461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63" y="45"/>
                  <a:pt x="45" y="63"/>
                  <a:pt x="45" y="90"/>
                </a:cubicBezTo>
                <a:cubicBezTo>
                  <a:pt x="45" y="370"/>
                  <a:pt x="45" y="370"/>
                  <a:pt x="45" y="370"/>
                </a:cubicBezTo>
                <a:cubicBezTo>
                  <a:pt x="45" y="397"/>
                  <a:pt x="63" y="416"/>
                  <a:pt x="90" y="416"/>
                </a:cubicBezTo>
                <a:cubicBezTo>
                  <a:pt x="505" y="416"/>
                  <a:pt x="505" y="416"/>
                  <a:pt x="505" y="416"/>
                </a:cubicBezTo>
                <a:cubicBezTo>
                  <a:pt x="532" y="416"/>
                  <a:pt x="550" y="397"/>
                  <a:pt x="550" y="370"/>
                </a:cubicBezTo>
                <a:cubicBezTo>
                  <a:pt x="550" y="90"/>
                  <a:pt x="550" y="90"/>
                  <a:pt x="550" y="90"/>
                </a:cubicBezTo>
                <a:cubicBezTo>
                  <a:pt x="550" y="63"/>
                  <a:pt x="532" y="45"/>
                  <a:pt x="505" y="45"/>
                </a:cubicBezTo>
                <a:lnTo>
                  <a:pt x="90" y="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55">
            <a:extLst>
              <a:ext uri="{FF2B5EF4-FFF2-40B4-BE49-F238E27FC236}">
                <a16:creationId xmlns:a16="http://schemas.microsoft.com/office/drawing/2014/main" id="{182BB3F6-4D17-5746-8899-FC408297D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397" y="6346060"/>
            <a:ext cx="358617" cy="36781"/>
          </a:xfrm>
          <a:custGeom>
            <a:avLst/>
            <a:gdLst>
              <a:gd name="T0" fmla="*/ 123466 w 345"/>
              <a:gd name="T1" fmla="*/ 12357 h 37"/>
              <a:gd name="T2" fmla="*/ 123466 w 345"/>
              <a:gd name="T3" fmla="*/ 12357 h 37"/>
              <a:gd name="T4" fmla="*/ 6460 w 345"/>
              <a:gd name="T5" fmla="*/ 12357 h 37"/>
              <a:gd name="T6" fmla="*/ 0 w 345"/>
              <a:gd name="T7" fmla="*/ 6178 h 37"/>
              <a:gd name="T8" fmla="*/ 0 w 345"/>
              <a:gd name="T9" fmla="*/ 6178 h 37"/>
              <a:gd name="T10" fmla="*/ 6460 w 345"/>
              <a:gd name="T11" fmla="*/ 0 h 37"/>
              <a:gd name="T12" fmla="*/ 123466 w 345"/>
              <a:gd name="T13" fmla="*/ 0 h 37"/>
              <a:gd name="T14" fmla="*/ 123466 w 345"/>
              <a:gd name="T15" fmla="*/ 123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5" h="37">
                <a:moveTo>
                  <a:pt x="344" y="36"/>
                </a:moveTo>
                <a:lnTo>
                  <a:pt x="34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44" y="0"/>
                  <a:pt x="344" y="0"/>
                  <a:pt x="344" y="0"/>
                </a:cubicBezTo>
                <a:lnTo>
                  <a:pt x="344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56">
            <a:extLst>
              <a:ext uri="{FF2B5EF4-FFF2-40B4-BE49-F238E27FC236}">
                <a16:creationId xmlns:a16="http://schemas.microsoft.com/office/drawing/2014/main" id="{D7FD7EF0-CEDE-594E-927D-D4882BB90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7030" y="5969052"/>
            <a:ext cx="455169" cy="519536"/>
          </a:xfrm>
          <a:custGeom>
            <a:avLst/>
            <a:gdLst>
              <a:gd name="T0" fmla="*/ 120672 w 435"/>
              <a:gd name="T1" fmla="*/ 179029 h 499"/>
              <a:gd name="T2" fmla="*/ 120672 w 435"/>
              <a:gd name="T3" fmla="*/ 179029 h 499"/>
              <a:gd name="T4" fmla="*/ 35768 w 435"/>
              <a:gd name="T5" fmla="*/ 179029 h 499"/>
              <a:gd name="T6" fmla="*/ 9755 w 435"/>
              <a:gd name="T7" fmla="*/ 168963 h 499"/>
              <a:gd name="T8" fmla="*/ 0 w 435"/>
              <a:gd name="T9" fmla="*/ 139844 h 499"/>
              <a:gd name="T10" fmla="*/ 6503 w 435"/>
              <a:gd name="T11" fmla="*/ 26243 h 499"/>
              <a:gd name="T12" fmla="*/ 32878 w 435"/>
              <a:gd name="T13" fmla="*/ 0 h 499"/>
              <a:gd name="T14" fmla="*/ 124285 w 435"/>
              <a:gd name="T15" fmla="*/ 0 h 499"/>
              <a:gd name="T16" fmla="*/ 150298 w 435"/>
              <a:gd name="T17" fmla="*/ 26243 h 499"/>
              <a:gd name="T18" fmla="*/ 156802 w 435"/>
              <a:gd name="T19" fmla="*/ 139844 h 499"/>
              <a:gd name="T20" fmla="*/ 147047 w 435"/>
              <a:gd name="T21" fmla="*/ 168963 h 499"/>
              <a:gd name="T22" fmla="*/ 120672 w 435"/>
              <a:gd name="T23" fmla="*/ 179029 h 499"/>
              <a:gd name="T24" fmla="*/ 32878 w 435"/>
              <a:gd name="T25" fmla="*/ 16537 h 499"/>
              <a:gd name="T26" fmla="*/ 32878 w 435"/>
              <a:gd name="T27" fmla="*/ 16537 h 499"/>
              <a:gd name="T28" fmla="*/ 22762 w 435"/>
              <a:gd name="T29" fmla="*/ 26243 h 499"/>
              <a:gd name="T30" fmla="*/ 16258 w 435"/>
              <a:gd name="T31" fmla="*/ 143079 h 499"/>
              <a:gd name="T32" fmla="*/ 22762 w 435"/>
              <a:gd name="T33" fmla="*/ 156021 h 499"/>
              <a:gd name="T34" fmla="*/ 35768 w 435"/>
              <a:gd name="T35" fmla="*/ 162492 h 499"/>
              <a:gd name="T36" fmla="*/ 120672 w 435"/>
              <a:gd name="T37" fmla="*/ 162492 h 499"/>
              <a:gd name="T38" fmla="*/ 134040 w 435"/>
              <a:gd name="T39" fmla="*/ 156021 h 499"/>
              <a:gd name="T40" fmla="*/ 140543 w 435"/>
              <a:gd name="T41" fmla="*/ 143079 h 499"/>
              <a:gd name="T42" fmla="*/ 134040 w 435"/>
              <a:gd name="T43" fmla="*/ 26243 h 499"/>
              <a:gd name="T44" fmla="*/ 124285 w 435"/>
              <a:gd name="T45" fmla="*/ 16537 h 499"/>
              <a:gd name="T46" fmla="*/ 32878 w 435"/>
              <a:gd name="T47" fmla="*/ 16537 h 49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35" h="499">
                <a:moveTo>
                  <a:pt x="334" y="498"/>
                </a:moveTo>
                <a:lnTo>
                  <a:pt x="334" y="498"/>
                </a:lnTo>
                <a:cubicBezTo>
                  <a:pt x="99" y="498"/>
                  <a:pt x="99" y="498"/>
                  <a:pt x="99" y="498"/>
                </a:cubicBezTo>
                <a:cubicBezTo>
                  <a:pt x="72" y="498"/>
                  <a:pt x="45" y="489"/>
                  <a:pt x="27" y="470"/>
                </a:cubicBezTo>
                <a:cubicBezTo>
                  <a:pt x="9" y="443"/>
                  <a:pt x="0" y="416"/>
                  <a:pt x="0" y="389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28"/>
                  <a:pt x="54" y="0"/>
                  <a:pt x="91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80" y="0"/>
                  <a:pt x="416" y="28"/>
                  <a:pt x="416" y="73"/>
                </a:cubicBezTo>
                <a:cubicBezTo>
                  <a:pt x="434" y="389"/>
                  <a:pt x="434" y="389"/>
                  <a:pt x="434" y="389"/>
                </a:cubicBezTo>
                <a:cubicBezTo>
                  <a:pt x="434" y="416"/>
                  <a:pt x="425" y="443"/>
                  <a:pt x="407" y="470"/>
                </a:cubicBezTo>
                <a:cubicBezTo>
                  <a:pt x="389" y="489"/>
                  <a:pt x="362" y="498"/>
                  <a:pt x="334" y="498"/>
                </a:cubicBezTo>
                <a:close/>
                <a:moveTo>
                  <a:pt x="91" y="46"/>
                </a:moveTo>
                <a:lnTo>
                  <a:pt x="91" y="46"/>
                </a:lnTo>
                <a:cubicBezTo>
                  <a:pt x="72" y="46"/>
                  <a:pt x="63" y="64"/>
                  <a:pt x="63" y="73"/>
                </a:cubicBezTo>
                <a:cubicBezTo>
                  <a:pt x="45" y="398"/>
                  <a:pt x="45" y="398"/>
                  <a:pt x="45" y="398"/>
                </a:cubicBezTo>
                <a:cubicBezTo>
                  <a:pt x="45" y="407"/>
                  <a:pt x="45" y="425"/>
                  <a:pt x="63" y="434"/>
                </a:cubicBezTo>
                <a:cubicBezTo>
                  <a:pt x="72" y="443"/>
                  <a:pt x="81" y="452"/>
                  <a:pt x="99" y="452"/>
                </a:cubicBezTo>
                <a:cubicBezTo>
                  <a:pt x="334" y="452"/>
                  <a:pt x="334" y="452"/>
                  <a:pt x="334" y="452"/>
                </a:cubicBezTo>
                <a:cubicBezTo>
                  <a:pt x="344" y="452"/>
                  <a:pt x="362" y="443"/>
                  <a:pt x="371" y="434"/>
                </a:cubicBezTo>
                <a:cubicBezTo>
                  <a:pt x="380" y="425"/>
                  <a:pt x="389" y="407"/>
                  <a:pt x="389" y="398"/>
                </a:cubicBezTo>
                <a:cubicBezTo>
                  <a:pt x="371" y="73"/>
                  <a:pt x="371" y="73"/>
                  <a:pt x="371" y="73"/>
                </a:cubicBezTo>
                <a:cubicBezTo>
                  <a:pt x="362" y="64"/>
                  <a:pt x="353" y="46"/>
                  <a:pt x="344" y="46"/>
                </a:cubicBezTo>
                <a:lnTo>
                  <a:pt x="91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57">
            <a:extLst>
              <a:ext uri="{FF2B5EF4-FFF2-40B4-BE49-F238E27FC236}">
                <a16:creationId xmlns:a16="http://schemas.microsoft.com/office/drawing/2014/main" id="{6A5D80EE-7D5A-2248-AE83-71C41FFD7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1972" y="5849513"/>
            <a:ext cx="225284" cy="248273"/>
          </a:xfrm>
          <a:custGeom>
            <a:avLst/>
            <a:gdLst>
              <a:gd name="T0" fmla="*/ 67796 w 218"/>
              <a:gd name="T1" fmla="*/ 85362 h 236"/>
              <a:gd name="T2" fmla="*/ 67796 w 218"/>
              <a:gd name="T3" fmla="*/ 85362 h 236"/>
              <a:gd name="T4" fmla="*/ 67796 w 218"/>
              <a:gd name="T5" fmla="*/ 85362 h 236"/>
              <a:gd name="T6" fmla="*/ 61373 w 218"/>
              <a:gd name="T7" fmla="*/ 75554 h 236"/>
              <a:gd name="T8" fmla="*/ 61373 w 218"/>
              <a:gd name="T9" fmla="*/ 42499 h 236"/>
              <a:gd name="T10" fmla="*/ 42105 w 218"/>
              <a:gd name="T11" fmla="*/ 19615 h 236"/>
              <a:gd name="T12" fmla="*/ 16414 w 218"/>
              <a:gd name="T13" fmla="*/ 42499 h 236"/>
              <a:gd name="T14" fmla="*/ 16414 w 218"/>
              <a:gd name="T15" fmla="*/ 75554 h 236"/>
              <a:gd name="T16" fmla="*/ 9991 w 218"/>
              <a:gd name="T17" fmla="*/ 85362 h 236"/>
              <a:gd name="T18" fmla="*/ 9991 w 218"/>
              <a:gd name="T19" fmla="*/ 85362 h 236"/>
              <a:gd name="T20" fmla="*/ 0 w 218"/>
              <a:gd name="T21" fmla="*/ 75554 h 236"/>
              <a:gd name="T22" fmla="*/ 0 w 218"/>
              <a:gd name="T23" fmla="*/ 42499 h 236"/>
              <a:gd name="T24" fmla="*/ 35682 w 218"/>
              <a:gd name="T25" fmla="*/ 3269 h 236"/>
              <a:gd name="T26" fmla="*/ 77430 w 218"/>
              <a:gd name="T27" fmla="*/ 42499 h 236"/>
              <a:gd name="T28" fmla="*/ 77430 w 218"/>
              <a:gd name="T29" fmla="*/ 75554 h 236"/>
              <a:gd name="T30" fmla="*/ 67796 w 218"/>
              <a:gd name="T31" fmla="*/ 85362 h 2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8" h="236">
                <a:moveTo>
                  <a:pt x="190" y="235"/>
                </a:moveTo>
                <a:lnTo>
                  <a:pt x="190" y="235"/>
                </a:lnTo>
                <a:cubicBezTo>
                  <a:pt x="181" y="235"/>
                  <a:pt x="172" y="226"/>
                  <a:pt x="172" y="208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90"/>
                  <a:pt x="145" y="54"/>
                  <a:pt x="118" y="54"/>
                </a:cubicBezTo>
                <a:cubicBezTo>
                  <a:pt x="82" y="54"/>
                  <a:pt x="46" y="81"/>
                  <a:pt x="46" y="117"/>
                </a:cubicBezTo>
                <a:cubicBezTo>
                  <a:pt x="46" y="208"/>
                  <a:pt x="46" y="208"/>
                  <a:pt x="46" y="208"/>
                </a:cubicBezTo>
                <a:cubicBezTo>
                  <a:pt x="46" y="226"/>
                  <a:pt x="37" y="235"/>
                  <a:pt x="28" y="235"/>
                </a:cubicBezTo>
                <a:cubicBezTo>
                  <a:pt x="9" y="235"/>
                  <a:pt x="0" y="226"/>
                  <a:pt x="0" y="208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63"/>
                  <a:pt x="46" y="9"/>
                  <a:pt x="100" y="9"/>
                </a:cubicBezTo>
                <a:cubicBezTo>
                  <a:pt x="163" y="0"/>
                  <a:pt x="217" y="54"/>
                  <a:pt x="217" y="117"/>
                </a:cubicBezTo>
                <a:cubicBezTo>
                  <a:pt x="217" y="208"/>
                  <a:pt x="217" y="208"/>
                  <a:pt x="217" y="208"/>
                </a:cubicBezTo>
                <a:cubicBezTo>
                  <a:pt x="217" y="226"/>
                  <a:pt x="208" y="235"/>
                  <a:pt x="190" y="2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58">
            <a:extLst>
              <a:ext uri="{FF2B5EF4-FFF2-40B4-BE49-F238E27FC236}">
                <a16:creationId xmlns:a16="http://schemas.microsoft.com/office/drawing/2014/main" id="{12D35120-5E50-B64D-BB13-AA3241491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3337" y="10051646"/>
            <a:ext cx="620685" cy="455169"/>
          </a:xfrm>
          <a:custGeom>
            <a:avLst/>
            <a:gdLst>
              <a:gd name="T0" fmla="*/ 181646 w 597"/>
              <a:gd name="T1" fmla="*/ 156802 h 435"/>
              <a:gd name="T2" fmla="*/ 181646 w 597"/>
              <a:gd name="T3" fmla="*/ 156802 h 435"/>
              <a:gd name="T4" fmla="*/ 32308 w 597"/>
              <a:gd name="T5" fmla="*/ 156802 h 435"/>
              <a:gd name="T6" fmla="*/ 0 w 597"/>
              <a:gd name="T7" fmla="*/ 124285 h 435"/>
              <a:gd name="T8" fmla="*/ 0 w 597"/>
              <a:gd name="T9" fmla="*/ 32878 h 435"/>
              <a:gd name="T10" fmla="*/ 32308 w 597"/>
              <a:gd name="T11" fmla="*/ 0 h 435"/>
              <a:gd name="T12" fmla="*/ 181646 w 597"/>
              <a:gd name="T13" fmla="*/ 0 h 435"/>
              <a:gd name="T14" fmla="*/ 213954 w 597"/>
              <a:gd name="T15" fmla="*/ 32878 h 435"/>
              <a:gd name="T16" fmla="*/ 213954 w 597"/>
              <a:gd name="T17" fmla="*/ 124285 h 435"/>
              <a:gd name="T18" fmla="*/ 181646 w 597"/>
              <a:gd name="T19" fmla="*/ 156802 h 435"/>
              <a:gd name="T20" fmla="*/ 32308 w 597"/>
              <a:gd name="T21" fmla="*/ 16620 h 435"/>
              <a:gd name="T22" fmla="*/ 32308 w 597"/>
              <a:gd name="T23" fmla="*/ 16620 h 435"/>
              <a:gd name="T24" fmla="*/ 16154 w 597"/>
              <a:gd name="T25" fmla="*/ 32878 h 435"/>
              <a:gd name="T26" fmla="*/ 16154 w 597"/>
              <a:gd name="T27" fmla="*/ 124285 h 435"/>
              <a:gd name="T28" fmla="*/ 32308 w 597"/>
              <a:gd name="T29" fmla="*/ 140543 h 435"/>
              <a:gd name="T30" fmla="*/ 181646 w 597"/>
              <a:gd name="T31" fmla="*/ 140543 h 435"/>
              <a:gd name="T32" fmla="*/ 197800 w 597"/>
              <a:gd name="T33" fmla="*/ 124285 h 435"/>
              <a:gd name="T34" fmla="*/ 197800 w 597"/>
              <a:gd name="T35" fmla="*/ 32878 h 435"/>
              <a:gd name="T36" fmla="*/ 181646 w 597"/>
              <a:gd name="T37" fmla="*/ 16620 h 435"/>
              <a:gd name="T38" fmla="*/ 32308 w 597"/>
              <a:gd name="T39" fmla="*/ 16620 h 43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97" h="435">
                <a:moveTo>
                  <a:pt x="506" y="434"/>
                </a:moveTo>
                <a:lnTo>
                  <a:pt x="506" y="434"/>
                </a:lnTo>
                <a:cubicBezTo>
                  <a:pt x="90" y="434"/>
                  <a:pt x="90" y="434"/>
                  <a:pt x="90" y="434"/>
                </a:cubicBezTo>
                <a:cubicBezTo>
                  <a:pt x="36" y="434"/>
                  <a:pt x="0" y="398"/>
                  <a:pt x="0" y="344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7"/>
                  <a:pt x="36" y="0"/>
                  <a:pt x="90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60" y="0"/>
                  <a:pt x="596" y="37"/>
                  <a:pt x="596" y="91"/>
                </a:cubicBezTo>
                <a:cubicBezTo>
                  <a:pt x="596" y="344"/>
                  <a:pt x="596" y="344"/>
                  <a:pt x="596" y="344"/>
                </a:cubicBezTo>
                <a:cubicBezTo>
                  <a:pt x="596" y="398"/>
                  <a:pt x="560" y="434"/>
                  <a:pt x="506" y="434"/>
                </a:cubicBezTo>
                <a:close/>
                <a:moveTo>
                  <a:pt x="90" y="46"/>
                </a:moveTo>
                <a:lnTo>
                  <a:pt x="90" y="46"/>
                </a:lnTo>
                <a:cubicBezTo>
                  <a:pt x="63" y="46"/>
                  <a:pt x="45" y="64"/>
                  <a:pt x="45" y="91"/>
                </a:cubicBezTo>
                <a:cubicBezTo>
                  <a:pt x="45" y="344"/>
                  <a:pt x="45" y="344"/>
                  <a:pt x="45" y="344"/>
                </a:cubicBezTo>
                <a:cubicBezTo>
                  <a:pt x="45" y="371"/>
                  <a:pt x="63" y="389"/>
                  <a:pt x="90" y="389"/>
                </a:cubicBezTo>
                <a:cubicBezTo>
                  <a:pt x="506" y="389"/>
                  <a:pt x="506" y="389"/>
                  <a:pt x="506" y="389"/>
                </a:cubicBezTo>
                <a:cubicBezTo>
                  <a:pt x="533" y="389"/>
                  <a:pt x="551" y="371"/>
                  <a:pt x="551" y="344"/>
                </a:cubicBezTo>
                <a:cubicBezTo>
                  <a:pt x="551" y="91"/>
                  <a:pt x="551" y="91"/>
                  <a:pt x="551" y="91"/>
                </a:cubicBezTo>
                <a:cubicBezTo>
                  <a:pt x="551" y="64"/>
                  <a:pt x="533" y="46"/>
                  <a:pt x="506" y="46"/>
                </a:cubicBezTo>
                <a:lnTo>
                  <a:pt x="90" y="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59">
            <a:extLst>
              <a:ext uri="{FF2B5EF4-FFF2-40B4-BE49-F238E27FC236}">
                <a16:creationId xmlns:a16="http://schemas.microsoft.com/office/drawing/2014/main" id="{3638029A-D672-214E-9FD8-465030BA6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7014" y="10184979"/>
            <a:ext cx="133331" cy="188502"/>
          </a:xfrm>
          <a:custGeom>
            <a:avLst/>
            <a:gdLst>
              <a:gd name="T0" fmla="*/ 26100 w 127"/>
              <a:gd name="T1" fmla="*/ 64729 h 182"/>
              <a:gd name="T2" fmla="*/ 26100 w 127"/>
              <a:gd name="T3" fmla="*/ 64729 h 182"/>
              <a:gd name="T4" fmla="*/ 9787 w 127"/>
              <a:gd name="T5" fmla="*/ 64729 h 182"/>
              <a:gd name="T6" fmla="*/ 3262 w 127"/>
              <a:gd name="T7" fmla="*/ 58292 h 182"/>
              <a:gd name="T8" fmla="*/ 3262 w 127"/>
              <a:gd name="T9" fmla="*/ 58292 h 182"/>
              <a:gd name="T10" fmla="*/ 9787 w 127"/>
              <a:gd name="T11" fmla="*/ 51855 h 182"/>
              <a:gd name="T12" fmla="*/ 26100 w 127"/>
              <a:gd name="T13" fmla="*/ 51855 h 182"/>
              <a:gd name="T14" fmla="*/ 32625 w 127"/>
              <a:gd name="T15" fmla="*/ 45418 h 182"/>
              <a:gd name="T16" fmla="*/ 26100 w 127"/>
              <a:gd name="T17" fmla="*/ 38981 h 182"/>
              <a:gd name="T18" fmla="*/ 19575 w 127"/>
              <a:gd name="T19" fmla="*/ 38981 h 182"/>
              <a:gd name="T20" fmla="*/ 0 w 127"/>
              <a:gd name="T21" fmla="*/ 22530 h 182"/>
              <a:gd name="T22" fmla="*/ 19575 w 127"/>
              <a:gd name="T23" fmla="*/ 0 h 182"/>
              <a:gd name="T24" fmla="*/ 35887 w 127"/>
              <a:gd name="T25" fmla="*/ 0 h 182"/>
              <a:gd name="T26" fmla="*/ 42412 w 127"/>
              <a:gd name="T27" fmla="*/ 6437 h 182"/>
              <a:gd name="T28" fmla="*/ 42412 w 127"/>
              <a:gd name="T29" fmla="*/ 6437 h 182"/>
              <a:gd name="T30" fmla="*/ 35887 w 127"/>
              <a:gd name="T31" fmla="*/ 12874 h 182"/>
              <a:gd name="T32" fmla="*/ 19575 w 127"/>
              <a:gd name="T33" fmla="*/ 12874 h 182"/>
              <a:gd name="T34" fmla="*/ 13050 w 127"/>
              <a:gd name="T35" fmla="*/ 19312 h 182"/>
              <a:gd name="T36" fmla="*/ 19575 w 127"/>
              <a:gd name="T37" fmla="*/ 25749 h 182"/>
              <a:gd name="T38" fmla="*/ 26100 w 127"/>
              <a:gd name="T39" fmla="*/ 25749 h 182"/>
              <a:gd name="T40" fmla="*/ 45675 w 127"/>
              <a:gd name="T41" fmla="*/ 48636 h 182"/>
              <a:gd name="T42" fmla="*/ 26100 w 127"/>
              <a:gd name="T43" fmla="*/ 64729 h 18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27" h="182">
                <a:moveTo>
                  <a:pt x="72" y="181"/>
                </a:moveTo>
                <a:lnTo>
                  <a:pt x="72" y="181"/>
                </a:lnTo>
                <a:cubicBezTo>
                  <a:pt x="27" y="181"/>
                  <a:pt x="27" y="181"/>
                  <a:pt x="27" y="181"/>
                </a:cubicBezTo>
                <a:cubicBezTo>
                  <a:pt x="9" y="181"/>
                  <a:pt x="9" y="172"/>
                  <a:pt x="9" y="163"/>
                </a:cubicBezTo>
                <a:cubicBezTo>
                  <a:pt x="9" y="154"/>
                  <a:pt x="9" y="145"/>
                  <a:pt x="27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81" y="145"/>
                  <a:pt x="90" y="136"/>
                  <a:pt x="90" y="127"/>
                </a:cubicBezTo>
                <a:cubicBezTo>
                  <a:pt x="90" y="118"/>
                  <a:pt x="81" y="109"/>
                  <a:pt x="72" y="109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27" y="109"/>
                  <a:pt x="0" y="90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17" y="27"/>
                  <a:pt x="108" y="36"/>
                  <a:pt x="99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45" y="36"/>
                  <a:pt x="36" y="45"/>
                  <a:pt x="36" y="54"/>
                </a:cubicBezTo>
                <a:cubicBezTo>
                  <a:pt x="36" y="63"/>
                  <a:pt x="45" y="72"/>
                  <a:pt x="5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99" y="72"/>
                  <a:pt x="126" y="100"/>
                  <a:pt x="126" y="136"/>
                </a:cubicBezTo>
                <a:cubicBezTo>
                  <a:pt x="117" y="163"/>
                  <a:pt x="99" y="181"/>
                  <a:pt x="72" y="18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60">
            <a:extLst>
              <a:ext uri="{FF2B5EF4-FFF2-40B4-BE49-F238E27FC236}">
                <a16:creationId xmlns:a16="http://schemas.microsoft.com/office/drawing/2014/main" id="{BEA44D0D-9137-6341-93B2-CE368D9B4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2991" y="10152794"/>
            <a:ext cx="36781" cy="45977"/>
          </a:xfrm>
          <a:custGeom>
            <a:avLst/>
            <a:gdLst>
              <a:gd name="T0" fmla="*/ 12357 w 37"/>
              <a:gd name="T1" fmla="*/ 15530 h 46"/>
              <a:gd name="T2" fmla="*/ 0 w 37"/>
              <a:gd name="T3" fmla="*/ 15530 h 46"/>
              <a:gd name="T4" fmla="*/ 0 w 37"/>
              <a:gd name="T5" fmla="*/ 0 h 46"/>
              <a:gd name="T6" fmla="*/ 12357 w 37"/>
              <a:gd name="T7" fmla="*/ 0 h 46"/>
              <a:gd name="T8" fmla="*/ 12357 w 37"/>
              <a:gd name="T9" fmla="*/ 1553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61">
            <a:extLst>
              <a:ext uri="{FF2B5EF4-FFF2-40B4-BE49-F238E27FC236}">
                <a16:creationId xmlns:a16="http://schemas.microsoft.com/office/drawing/2014/main" id="{1BE8141B-7A6E-7B43-BB98-F256E468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2991" y="10355091"/>
            <a:ext cx="36781" cy="45977"/>
          </a:xfrm>
          <a:custGeom>
            <a:avLst/>
            <a:gdLst>
              <a:gd name="T0" fmla="*/ 12357 w 37"/>
              <a:gd name="T1" fmla="*/ 15530 h 46"/>
              <a:gd name="T2" fmla="*/ 0 w 37"/>
              <a:gd name="T3" fmla="*/ 15530 h 46"/>
              <a:gd name="T4" fmla="*/ 0 w 37"/>
              <a:gd name="T5" fmla="*/ 0 h 46"/>
              <a:gd name="T6" fmla="*/ 12357 w 37"/>
              <a:gd name="T7" fmla="*/ 0 h 46"/>
              <a:gd name="T8" fmla="*/ 12357 w 37"/>
              <a:gd name="T9" fmla="*/ 1553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62">
            <a:extLst>
              <a:ext uri="{FF2B5EF4-FFF2-40B4-BE49-F238E27FC236}">
                <a16:creationId xmlns:a16="http://schemas.microsoft.com/office/drawing/2014/main" id="{7541C4F6-05B2-D445-BF35-D91F2449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5287" y="10116013"/>
            <a:ext cx="68963" cy="55172"/>
          </a:xfrm>
          <a:custGeom>
            <a:avLst/>
            <a:gdLst>
              <a:gd name="T0" fmla="*/ 13394 w 64"/>
              <a:gd name="T1" fmla="*/ 3117 h 55"/>
              <a:gd name="T2" fmla="*/ 13394 w 64"/>
              <a:gd name="T3" fmla="*/ 3117 h 55"/>
              <a:gd name="T4" fmla="*/ 3349 w 64"/>
              <a:gd name="T5" fmla="*/ 6235 h 55"/>
              <a:gd name="T6" fmla="*/ 0 w 64"/>
              <a:gd name="T7" fmla="*/ 15586 h 55"/>
              <a:gd name="T8" fmla="*/ 0 w 64"/>
              <a:gd name="T9" fmla="*/ 15586 h 55"/>
              <a:gd name="T10" fmla="*/ 10046 w 64"/>
              <a:gd name="T11" fmla="*/ 18704 h 55"/>
              <a:gd name="T12" fmla="*/ 20091 w 64"/>
              <a:gd name="T13" fmla="*/ 12469 h 55"/>
              <a:gd name="T14" fmla="*/ 20091 w 64"/>
              <a:gd name="T15" fmla="*/ 3117 h 55"/>
              <a:gd name="T16" fmla="*/ 20091 w 64"/>
              <a:gd name="T17" fmla="*/ 3117 h 55"/>
              <a:gd name="T18" fmla="*/ 13394 w 64"/>
              <a:gd name="T19" fmla="*/ 3117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4" h="55">
                <a:moveTo>
                  <a:pt x="36" y="9"/>
                </a:moveTo>
                <a:lnTo>
                  <a:pt x="36" y="9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0" y="45"/>
                </a:cubicBezTo>
                <a:cubicBezTo>
                  <a:pt x="9" y="54"/>
                  <a:pt x="18" y="54"/>
                  <a:pt x="27" y="54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27"/>
                  <a:pt x="63" y="18"/>
                  <a:pt x="54" y="9"/>
                </a:cubicBezTo>
                <a:cubicBezTo>
                  <a:pt x="54" y="0"/>
                  <a:pt x="45" y="0"/>
                  <a:pt x="36" y="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63">
            <a:extLst>
              <a:ext uri="{FF2B5EF4-FFF2-40B4-BE49-F238E27FC236}">
                <a16:creationId xmlns:a16="http://schemas.microsoft.com/office/drawing/2014/main" id="{13C4F2AB-B5B1-444E-925E-4ACFE38F2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704" y="10373482"/>
            <a:ext cx="68966" cy="68966"/>
          </a:xfrm>
          <a:custGeom>
            <a:avLst/>
            <a:gdLst>
              <a:gd name="T0" fmla="*/ 13395 w 64"/>
              <a:gd name="T1" fmla="*/ 3349 h 64"/>
              <a:gd name="T2" fmla="*/ 13395 w 64"/>
              <a:gd name="T3" fmla="*/ 3349 h 64"/>
              <a:gd name="T4" fmla="*/ 3349 w 64"/>
              <a:gd name="T5" fmla="*/ 10046 h 64"/>
              <a:gd name="T6" fmla="*/ 3349 w 64"/>
              <a:gd name="T7" fmla="*/ 16744 h 64"/>
              <a:gd name="T8" fmla="*/ 3349 w 64"/>
              <a:gd name="T9" fmla="*/ 16744 h 64"/>
              <a:gd name="T10" fmla="*/ 13395 w 64"/>
              <a:gd name="T11" fmla="*/ 20092 h 64"/>
              <a:gd name="T12" fmla="*/ 20092 w 64"/>
              <a:gd name="T13" fmla="*/ 13395 h 64"/>
              <a:gd name="T14" fmla="*/ 23441 w 64"/>
              <a:gd name="T15" fmla="*/ 3349 h 64"/>
              <a:gd name="T16" fmla="*/ 23441 w 64"/>
              <a:gd name="T17" fmla="*/ 3349 h 64"/>
              <a:gd name="T18" fmla="*/ 13395 w 64"/>
              <a:gd name="T19" fmla="*/ 3349 h 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4" h="64">
                <a:moveTo>
                  <a:pt x="36" y="9"/>
                </a:moveTo>
                <a:lnTo>
                  <a:pt x="36" y="9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45"/>
                  <a:pt x="9" y="45"/>
                </a:cubicBezTo>
                <a:cubicBezTo>
                  <a:pt x="18" y="54"/>
                  <a:pt x="27" y="63"/>
                  <a:pt x="36" y="54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27"/>
                  <a:pt x="63" y="18"/>
                  <a:pt x="63" y="9"/>
                </a:cubicBezTo>
                <a:cubicBezTo>
                  <a:pt x="54" y="0"/>
                  <a:pt x="45" y="0"/>
                  <a:pt x="36" y="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8" name="Grupo 337">
            <a:extLst>
              <a:ext uri="{FF2B5EF4-FFF2-40B4-BE49-F238E27FC236}">
                <a16:creationId xmlns:a16="http://schemas.microsoft.com/office/drawing/2014/main" id="{0940F78A-0D6D-A449-9361-283F05E59421}"/>
              </a:ext>
            </a:extLst>
          </p:cNvPr>
          <p:cNvGrpSpPr/>
          <p:nvPr/>
        </p:nvGrpSpPr>
        <p:grpSpPr>
          <a:xfrm>
            <a:off x="2668308" y="574584"/>
            <a:ext cx="19041035" cy="2561450"/>
            <a:chOff x="2668308" y="861425"/>
            <a:chExt cx="19041035" cy="2561450"/>
          </a:xfrm>
        </p:grpSpPr>
        <p:sp>
          <p:nvSpPr>
            <p:cNvPr id="339" name="CuadroTexto 338">
              <a:extLst>
                <a:ext uri="{FF2B5EF4-FFF2-40B4-BE49-F238E27FC236}">
                  <a16:creationId xmlns:a16="http://schemas.microsoft.com/office/drawing/2014/main" id="{C63D9AD5-0203-5949-9D32-1511603DB39B}"/>
                </a:ext>
              </a:extLst>
            </p:cNvPr>
            <p:cNvSpPr txBox="1"/>
            <p:nvPr/>
          </p:nvSpPr>
          <p:spPr>
            <a:xfrm>
              <a:off x="6411444" y="861425"/>
              <a:ext cx="115547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</a:t>
              </a:r>
            </a:p>
          </p:txBody>
        </p:sp>
        <p:sp>
          <p:nvSpPr>
            <p:cNvPr id="340" name="CuadroTexto 339">
              <a:extLst>
                <a:ext uri="{FF2B5EF4-FFF2-40B4-BE49-F238E27FC236}">
                  <a16:creationId xmlns:a16="http://schemas.microsoft.com/office/drawing/2014/main" id="{777BE099-8F92-6C4D-BF97-F0F61BB3559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41" name="CuadroTexto 340">
            <a:extLst>
              <a:ext uri="{FF2B5EF4-FFF2-40B4-BE49-F238E27FC236}">
                <a16:creationId xmlns:a16="http://schemas.microsoft.com/office/drawing/2014/main" id="{005EBB6C-E091-EC4D-BB68-237D1D712483}"/>
              </a:ext>
            </a:extLst>
          </p:cNvPr>
          <p:cNvSpPr txBox="1"/>
          <p:nvPr/>
        </p:nvSpPr>
        <p:spPr>
          <a:xfrm>
            <a:off x="5603421" y="11261853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342" name="CuadroTexto 341">
            <a:extLst>
              <a:ext uri="{FF2B5EF4-FFF2-40B4-BE49-F238E27FC236}">
                <a16:creationId xmlns:a16="http://schemas.microsoft.com/office/drawing/2014/main" id="{6B203AC8-9941-6648-9CF0-9EC86D8F700F}"/>
              </a:ext>
            </a:extLst>
          </p:cNvPr>
          <p:cNvSpPr txBox="1"/>
          <p:nvPr/>
        </p:nvSpPr>
        <p:spPr>
          <a:xfrm>
            <a:off x="7891024" y="8171264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343" name="CuadroTexto 342">
            <a:extLst>
              <a:ext uri="{FF2B5EF4-FFF2-40B4-BE49-F238E27FC236}">
                <a16:creationId xmlns:a16="http://schemas.microsoft.com/office/drawing/2014/main" id="{8E171528-CBFF-9E4D-B16F-8686984DEF1E}"/>
              </a:ext>
            </a:extLst>
          </p:cNvPr>
          <p:cNvSpPr txBox="1"/>
          <p:nvPr/>
        </p:nvSpPr>
        <p:spPr>
          <a:xfrm>
            <a:off x="11812152" y="6992050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344" name="CuadroTexto 343">
            <a:extLst>
              <a:ext uri="{FF2B5EF4-FFF2-40B4-BE49-F238E27FC236}">
                <a16:creationId xmlns:a16="http://schemas.microsoft.com/office/drawing/2014/main" id="{5674AA1B-5266-A14F-A758-720003CA1E53}"/>
              </a:ext>
            </a:extLst>
          </p:cNvPr>
          <p:cNvSpPr txBox="1"/>
          <p:nvPr/>
        </p:nvSpPr>
        <p:spPr>
          <a:xfrm>
            <a:off x="14958909" y="8203512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345" name="CuadroTexto 344">
            <a:extLst>
              <a:ext uri="{FF2B5EF4-FFF2-40B4-BE49-F238E27FC236}">
                <a16:creationId xmlns:a16="http://schemas.microsoft.com/office/drawing/2014/main" id="{F1840DB8-8CEB-D043-AEA6-53DD73D3F70A}"/>
              </a:ext>
            </a:extLst>
          </p:cNvPr>
          <p:cNvSpPr txBox="1"/>
          <p:nvPr/>
        </p:nvSpPr>
        <p:spPr>
          <a:xfrm>
            <a:off x="17216482" y="11267746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grpSp>
        <p:nvGrpSpPr>
          <p:cNvPr id="70" name="Group 54">
            <a:extLst>
              <a:ext uri="{FF2B5EF4-FFF2-40B4-BE49-F238E27FC236}">
                <a16:creationId xmlns:a16="http://schemas.microsoft.com/office/drawing/2014/main" id="{4E89356C-2925-AE4D-9E09-598A72DAFA6D}"/>
              </a:ext>
            </a:extLst>
          </p:cNvPr>
          <p:cNvGrpSpPr/>
          <p:nvPr/>
        </p:nvGrpSpPr>
        <p:grpSpPr>
          <a:xfrm>
            <a:off x="10881309" y="4872530"/>
            <a:ext cx="2605836" cy="761459"/>
            <a:chOff x="5334786" y="11420831"/>
            <a:chExt cx="4041983" cy="761459"/>
          </a:xfrm>
        </p:grpSpPr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786A731C-2B4D-514E-97C7-863A13BEE47D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BC0B239C-4AEB-E146-B652-9581989452B4}"/>
                </a:ext>
              </a:extLst>
            </p:cNvPr>
            <p:cNvSpPr/>
            <p:nvPr/>
          </p:nvSpPr>
          <p:spPr>
            <a:xfrm>
              <a:off x="5334786" y="11720625"/>
              <a:ext cx="40419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" name="Group 54">
            <a:extLst>
              <a:ext uri="{FF2B5EF4-FFF2-40B4-BE49-F238E27FC236}">
                <a16:creationId xmlns:a16="http://schemas.microsoft.com/office/drawing/2014/main" id="{89265EBF-C51F-8F42-BA79-D0CA80698229}"/>
              </a:ext>
            </a:extLst>
          </p:cNvPr>
          <p:cNvGrpSpPr/>
          <p:nvPr/>
        </p:nvGrpSpPr>
        <p:grpSpPr>
          <a:xfrm>
            <a:off x="15678497" y="6659275"/>
            <a:ext cx="2605836" cy="761459"/>
            <a:chOff x="5334786" y="11420831"/>
            <a:chExt cx="4041983" cy="761459"/>
          </a:xfrm>
        </p:grpSpPr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8EB1A167-F4FA-6A42-AC1B-F1D2933DF8E7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75" name="Rectangle 56">
              <a:extLst>
                <a:ext uri="{FF2B5EF4-FFF2-40B4-BE49-F238E27FC236}">
                  <a16:creationId xmlns:a16="http://schemas.microsoft.com/office/drawing/2014/main" id="{492C8F1C-34F6-4240-AEF7-70A376D973B4}"/>
                </a:ext>
              </a:extLst>
            </p:cNvPr>
            <p:cNvSpPr/>
            <p:nvPr/>
          </p:nvSpPr>
          <p:spPr>
            <a:xfrm>
              <a:off x="5334786" y="11720625"/>
              <a:ext cx="40419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" name="Group 54">
            <a:extLst>
              <a:ext uri="{FF2B5EF4-FFF2-40B4-BE49-F238E27FC236}">
                <a16:creationId xmlns:a16="http://schemas.microsoft.com/office/drawing/2014/main" id="{7C1DA92B-E26B-9649-9403-F2F70DE89AC0}"/>
              </a:ext>
            </a:extLst>
          </p:cNvPr>
          <p:cNvGrpSpPr/>
          <p:nvPr/>
        </p:nvGrpSpPr>
        <p:grpSpPr>
          <a:xfrm>
            <a:off x="18768463" y="10539000"/>
            <a:ext cx="2605836" cy="761459"/>
            <a:chOff x="5334786" y="11420831"/>
            <a:chExt cx="4041983" cy="761459"/>
          </a:xfrm>
        </p:grpSpPr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341AD062-BAF9-E04C-B55E-8285D41753CC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72E018E5-A98A-4540-92CB-DB5F5713604D}"/>
                </a:ext>
              </a:extLst>
            </p:cNvPr>
            <p:cNvSpPr/>
            <p:nvPr/>
          </p:nvSpPr>
          <p:spPr>
            <a:xfrm>
              <a:off x="5334786" y="11720625"/>
              <a:ext cx="40419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9" name="Group 54">
            <a:extLst>
              <a:ext uri="{FF2B5EF4-FFF2-40B4-BE49-F238E27FC236}">
                <a16:creationId xmlns:a16="http://schemas.microsoft.com/office/drawing/2014/main" id="{A6981CFB-FB7C-1C4A-9DCF-9E31AE81F09C}"/>
              </a:ext>
            </a:extLst>
          </p:cNvPr>
          <p:cNvGrpSpPr/>
          <p:nvPr/>
        </p:nvGrpSpPr>
        <p:grpSpPr>
          <a:xfrm>
            <a:off x="4897982" y="6741458"/>
            <a:ext cx="2605836" cy="761459"/>
            <a:chOff x="5334786" y="11420831"/>
            <a:chExt cx="4041983" cy="761459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23AF7C3D-236B-7747-A0F2-271E075F3EEB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81" name="Rectangle 56">
              <a:extLst>
                <a:ext uri="{FF2B5EF4-FFF2-40B4-BE49-F238E27FC236}">
                  <a16:creationId xmlns:a16="http://schemas.microsoft.com/office/drawing/2014/main" id="{7B9F200A-8084-2B4A-B0DE-96F70416BA54}"/>
                </a:ext>
              </a:extLst>
            </p:cNvPr>
            <p:cNvSpPr/>
            <p:nvPr/>
          </p:nvSpPr>
          <p:spPr>
            <a:xfrm>
              <a:off x="5334786" y="11720625"/>
              <a:ext cx="40419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2" name="Group 54">
            <a:extLst>
              <a:ext uri="{FF2B5EF4-FFF2-40B4-BE49-F238E27FC236}">
                <a16:creationId xmlns:a16="http://schemas.microsoft.com/office/drawing/2014/main" id="{EE76AC05-718A-AD47-93BD-6DDF828CFEFE}"/>
              </a:ext>
            </a:extLst>
          </p:cNvPr>
          <p:cNvGrpSpPr/>
          <p:nvPr/>
        </p:nvGrpSpPr>
        <p:grpSpPr>
          <a:xfrm>
            <a:off x="2293496" y="10605201"/>
            <a:ext cx="2605836" cy="761459"/>
            <a:chOff x="5334786" y="11420831"/>
            <a:chExt cx="4041983" cy="761459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CBD0C985-20F9-1448-80CC-2D94843C4038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5757D5EF-190D-864B-AB88-A1634DF32B72}"/>
                </a:ext>
              </a:extLst>
            </p:cNvPr>
            <p:cNvSpPr/>
            <p:nvPr/>
          </p:nvSpPr>
          <p:spPr>
            <a:xfrm>
              <a:off x="5334786" y="11720625"/>
              <a:ext cx="40419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2484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100">
            <a:extLst>
              <a:ext uri="{FF2B5EF4-FFF2-40B4-BE49-F238E27FC236}">
                <a16:creationId xmlns:a16="http://schemas.microsoft.com/office/drawing/2014/main" id="{03739172-A689-9441-BD0D-738857B96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4841" y="2511055"/>
            <a:ext cx="8693889" cy="8693889"/>
          </a:xfrm>
          <a:custGeom>
            <a:avLst/>
            <a:gdLst>
              <a:gd name="T0" fmla="*/ 2880953 w 8003"/>
              <a:gd name="T1" fmla="*/ 1441737 h 8002"/>
              <a:gd name="T2" fmla="*/ 1442277 w 8003"/>
              <a:gd name="T3" fmla="*/ 2880953 h 8002"/>
              <a:gd name="T4" fmla="*/ 0 w 8003"/>
              <a:gd name="T5" fmla="*/ 1441737 h 8002"/>
              <a:gd name="T6" fmla="*/ 1442277 w 8003"/>
              <a:gd name="T7" fmla="*/ 0 h 8002"/>
              <a:gd name="T8" fmla="*/ 2880953 w 8003"/>
              <a:gd name="T9" fmla="*/ 1441737 h 80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03" h="8002">
                <a:moveTo>
                  <a:pt x="8002" y="4004"/>
                </a:moveTo>
                <a:lnTo>
                  <a:pt x="4006" y="8001"/>
                </a:lnTo>
                <a:lnTo>
                  <a:pt x="0" y="4004"/>
                </a:lnTo>
                <a:lnTo>
                  <a:pt x="4006" y="0"/>
                </a:lnTo>
                <a:lnTo>
                  <a:pt x="8002" y="400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01">
            <a:extLst>
              <a:ext uri="{FF2B5EF4-FFF2-40B4-BE49-F238E27FC236}">
                <a16:creationId xmlns:a16="http://schemas.microsoft.com/office/drawing/2014/main" id="{0E5073C5-AA22-B241-9FBC-D1F776829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5814" y="5226999"/>
            <a:ext cx="3257214" cy="3257214"/>
          </a:xfrm>
          <a:custGeom>
            <a:avLst/>
            <a:gdLst>
              <a:gd name="T0" fmla="*/ 886989 w 3000"/>
              <a:gd name="T1" fmla="*/ 191791 h 3000"/>
              <a:gd name="T2" fmla="*/ 886989 w 3000"/>
              <a:gd name="T3" fmla="*/ 191791 h 3000"/>
              <a:gd name="T4" fmla="*/ 886989 w 3000"/>
              <a:gd name="T5" fmla="*/ 886989 h 3000"/>
              <a:gd name="T6" fmla="*/ 191791 w 3000"/>
              <a:gd name="T7" fmla="*/ 886989 h 3000"/>
              <a:gd name="T8" fmla="*/ 191791 w 3000"/>
              <a:gd name="T9" fmla="*/ 191791 h 3000"/>
              <a:gd name="T10" fmla="*/ 886989 w 3000"/>
              <a:gd name="T11" fmla="*/ 191791 h 3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00" h="3000">
                <a:moveTo>
                  <a:pt x="2465" y="533"/>
                </a:moveTo>
                <a:lnTo>
                  <a:pt x="2465" y="533"/>
                </a:lnTo>
                <a:cubicBezTo>
                  <a:pt x="2999" y="1067"/>
                  <a:pt x="2999" y="1932"/>
                  <a:pt x="2465" y="2465"/>
                </a:cubicBezTo>
                <a:cubicBezTo>
                  <a:pt x="1931" y="2999"/>
                  <a:pt x="1067" y="2999"/>
                  <a:pt x="533" y="2465"/>
                </a:cubicBezTo>
                <a:cubicBezTo>
                  <a:pt x="0" y="1932"/>
                  <a:pt x="0" y="1067"/>
                  <a:pt x="533" y="533"/>
                </a:cubicBezTo>
                <a:cubicBezTo>
                  <a:pt x="1067" y="0"/>
                  <a:pt x="1931" y="0"/>
                  <a:pt x="2465" y="5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02">
            <a:extLst>
              <a:ext uri="{FF2B5EF4-FFF2-40B4-BE49-F238E27FC236}">
                <a16:creationId xmlns:a16="http://schemas.microsoft.com/office/drawing/2014/main" id="{FBDA2E55-C3CE-D04A-9002-F12E4A25A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5573" y="887240"/>
            <a:ext cx="3262006" cy="3257214"/>
          </a:xfrm>
          <a:custGeom>
            <a:avLst/>
            <a:gdLst>
              <a:gd name="T0" fmla="*/ 888718 w 3001"/>
              <a:gd name="T1" fmla="*/ 191791 h 3000"/>
              <a:gd name="T2" fmla="*/ 888718 w 3001"/>
              <a:gd name="T3" fmla="*/ 191791 h 3000"/>
              <a:gd name="T4" fmla="*/ 888718 w 3001"/>
              <a:gd name="T5" fmla="*/ 887349 h 3000"/>
              <a:gd name="T6" fmla="*/ 192370 w 3001"/>
              <a:gd name="T7" fmla="*/ 887349 h 3000"/>
              <a:gd name="T8" fmla="*/ 192370 w 3001"/>
              <a:gd name="T9" fmla="*/ 191791 h 3000"/>
              <a:gd name="T10" fmla="*/ 888718 w 3001"/>
              <a:gd name="T11" fmla="*/ 191791 h 3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01" h="3000">
                <a:moveTo>
                  <a:pt x="2467" y="533"/>
                </a:moveTo>
                <a:lnTo>
                  <a:pt x="2467" y="533"/>
                </a:lnTo>
                <a:cubicBezTo>
                  <a:pt x="3000" y="1066"/>
                  <a:pt x="3000" y="1932"/>
                  <a:pt x="2467" y="2466"/>
                </a:cubicBezTo>
                <a:cubicBezTo>
                  <a:pt x="1933" y="2999"/>
                  <a:pt x="1067" y="2999"/>
                  <a:pt x="534" y="2466"/>
                </a:cubicBezTo>
                <a:cubicBezTo>
                  <a:pt x="0" y="1932"/>
                  <a:pt x="0" y="1066"/>
                  <a:pt x="534" y="533"/>
                </a:cubicBezTo>
                <a:cubicBezTo>
                  <a:pt x="1067" y="0"/>
                  <a:pt x="1933" y="0"/>
                  <a:pt x="2467" y="5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03">
            <a:extLst>
              <a:ext uri="{FF2B5EF4-FFF2-40B4-BE49-F238E27FC236}">
                <a16:creationId xmlns:a16="http://schemas.microsoft.com/office/drawing/2014/main" id="{ABC0C4F8-64D5-DF45-985A-B449F9476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5573" y="9576337"/>
            <a:ext cx="3262006" cy="3252423"/>
          </a:xfrm>
          <a:custGeom>
            <a:avLst/>
            <a:gdLst>
              <a:gd name="T0" fmla="*/ 888718 w 3001"/>
              <a:gd name="T1" fmla="*/ 192381 h 2992"/>
              <a:gd name="T2" fmla="*/ 888718 w 3001"/>
              <a:gd name="T3" fmla="*/ 192381 h 2992"/>
              <a:gd name="T4" fmla="*/ 888718 w 3001"/>
              <a:gd name="T5" fmla="*/ 885531 h 2992"/>
              <a:gd name="T6" fmla="*/ 192370 w 3001"/>
              <a:gd name="T7" fmla="*/ 885531 h 2992"/>
              <a:gd name="T8" fmla="*/ 192370 w 3001"/>
              <a:gd name="T9" fmla="*/ 192381 h 2992"/>
              <a:gd name="T10" fmla="*/ 888718 w 3001"/>
              <a:gd name="T11" fmla="*/ 192381 h 29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01" h="2992">
                <a:moveTo>
                  <a:pt x="2467" y="534"/>
                </a:moveTo>
                <a:lnTo>
                  <a:pt x="2467" y="534"/>
                </a:lnTo>
                <a:cubicBezTo>
                  <a:pt x="3000" y="1058"/>
                  <a:pt x="3000" y="1924"/>
                  <a:pt x="2467" y="2458"/>
                </a:cubicBezTo>
                <a:cubicBezTo>
                  <a:pt x="1933" y="2991"/>
                  <a:pt x="1067" y="2991"/>
                  <a:pt x="534" y="2458"/>
                </a:cubicBezTo>
                <a:cubicBezTo>
                  <a:pt x="0" y="1924"/>
                  <a:pt x="0" y="1058"/>
                  <a:pt x="534" y="534"/>
                </a:cubicBezTo>
                <a:cubicBezTo>
                  <a:pt x="1067" y="0"/>
                  <a:pt x="1933" y="0"/>
                  <a:pt x="2467" y="5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04">
            <a:extLst>
              <a:ext uri="{FF2B5EF4-FFF2-40B4-BE49-F238E27FC236}">
                <a16:creationId xmlns:a16="http://schemas.microsoft.com/office/drawing/2014/main" id="{E920F218-DF2A-214C-8C70-547CBBD53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4911" y="5226999"/>
            <a:ext cx="3252426" cy="3257214"/>
          </a:xfrm>
          <a:custGeom>
            <a:avLst/>
            <a:gdLst>
              <a:gd name="T0" fmla="*/ 885171 w 2992"/>
              <a:gd name="T1" fmla="*/ 191791 h 3000"/>
              <a:gd name="T2" fmla="*/ 885171 w 2992"/>
              <a:gd name="T3" fmla="*/ 191791 h 3000"/>
              <a:gd name="T4" fmla="*/ 885171 w 2992"/>
              <a:gd name="T5" fmla="*/ 886989 h 3000"/>
              <a:gd name="T6" fmla="*/ 192021 w 2992"/>
              <a:gd name="T7" fmla="*/ 886989 h 3000"/>
              <a:gd name="T8" fmla="*/ 192021 w 2992"/>
              <a:gd name="T9" fmla="*/ 191791 h 3000"/>
              <a:gd name="T10" fmla="*/ 885171 w 2992"/>
              <a:gd name="T11" fmla="*/ 191791 h 3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2" h="3000">
                <a:moveTo>
                  <a:pt x="2457" y="533"/>
                </a:moveTo>
                <a:lnTo>
                  <a:pt x="2457" y="533"/>
                </a:lnTo>
                <a:cubicBezTo>
                  <a:pt x="2991" y="1067"/>
                  <a:pt x="2991" y="1932"/>
                  <a:pt x="2457" y="2465"/>
                </a:cubicBezTo>
                <a:cubicBezTo>
                  <a:pt x="1924" y="2999"/>
                  <a:pt x="1058" y="2999"/>
                  <a:pt x="533" y="2465"/>
                </a:cubicBezTo>
                <a:cubicBezTo>
                  <a:pt x="0" y="1932"/>
                  <a:pt x="0" y="1067"/>
                  <a:pt x="533" y="533"/>
                </a:cubicBezTo>
                <a:cubicBezTo>
                  <a:pt x="1058" y="0"/>
                  <a:pt x="1924" y="0"/>
                  <a:pt x="2457" y="5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05">
            <a:extLst>
              <a:ext uri="{FF2B5EF4-FFF2-40B4-BE49-F238E27FC236}">
                <a16:creationId xmlns:a16="http://schemas.microsoft.com/office/drawing/2014/main" id="{4CB2072F-3083-D147-AC98-88EBA46BB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0526" y="5476080"/>
            <a:ext cx="2773420" cy="2763840"/>
          </a:xfrm>
          <a:custGeom>
            <a:avLst/>
            <a:gdLst>
              <a:gd name="T0" fmla="*/ 755052 w 2554"/>
              <a:gd name="T1" fmla="*/ 163466 h 2544"/>
              <a:gd name="T2" fmla="*/ 755052 w 2554"/>
              <a:gd name="T3" fmla="*/ 163466 h 2544"/>
              <a:gd name="T4" fmla="*/ 755052 w 2554"/>
              <a:gd name="T5" fmla="*/ 755041 h 2544"/>
              <a:gd name="T6" fmla="*/ 163750 w 2554"/>
              <a:gd name="T7" fmla="*/ 755041 h 2544"/>
              <a:gd name="T8" fmla="*/ 163750 w 2554"/>
              <a:gd name="T9" fmla="*/ 163466 h 2544"/>
              <a:gd name="T10" fmla="*/ 755052 w 2554"/>
              <a:gd name="T11" fmla="*/ 163466 h 25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4" h="2544">
                <a:moveTo>
                  <a:pt x="2098" y="454"/>
                </a:moveTo>
                <a:lnTo>
                  <a:pt x="2098" y="454"/>
                </a:lnTo>
                <a:cubicBezTo>
                  <a:pt x="2553" y="909"/>
                  <a:pt x="2553" y="1643"/>
                  <a:pt x="2098" y="2097"/>
                </a:cubicBezTo>
                <a:cubicBezTo>
                  <a:pt x="1643" y="2543"/>
                  <a:pt x="909" y="2543"/>
                  <a:pt x="455" y="2097"/>
                </a:cubicBezTo>
                <a:cubicBezTo>
                  <a:pt x="0" y="1643"/>
                  <a:pt x="0" y="909"/>
                  <a:pt x="455" y="454"/>
                </a:cubicBezTo>
                <a:cubicBezTo>
                  <a:pt x="909" y="0"/>
                  <a:pt x="1643" y="0"/>
                  <a:pt x="2098" y="4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06">
            <a:extLst>
              <a:ext uri="{FF2B5EF4-FFF2-40B4-BE49-F238E27FC236}">
                <a16:creationId xmlns:a16="http://schemas.microsoft.com/office/drawing/2014/main" id="{31479903-402B-FC47-9C95-970B06BC7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9865" y="1121950"/>
            <a:ext cx="2763840" cy="2773423"/>
          </a:xfrm>
          <a:custGeom>
            <a:avLst/>
            <a:gdLst>
              <a:gd name="T0" fmla="*/ 755168 w 2546"/>
              <a:gd name="T1" fmla="*/ 163687 h 2555"/>
              <a:gd name="T2" fmla="*/ 755168 w 2546"/>
              <a:gd name="T3" fmla="*/ 163687 h 2555"/>
              <a:gd name="T4" fmla="*/ 755168 w 2546"/>
              <a:gd name="T5" fmla="*/ 755117 h 2555"/>
              <a:gd name="T6" fmla="*/ 163698 w 2546"/>
              <a:gd name="T7" fmla="*/ 755117 h 2555"/>
              <a:gd name="T8" fmla="*/ 163698 w 2546"/>
              <a:gd name="T9" fmla="*/ 163687 h 2555"/>
              <a:gd name="T10" fmla="*/ 755168 w 2546"/>
              <a:gd name="T11" fmla="*/ 163687 h 25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46" h="2555">
                <a:moveTo>
                  <a:pt x="2099" y="455"/>
                </a:moveTo>
                <a:lnTo>
                  <a:pt x="2099" y="455"/>
                </a:lnTo>
                <a:cubicBezTo>
                  <a:pt x="2545" y="910"/>
                  <a:pt x="2545" y="1644"/>
                  <a:pt x="2099" y="2099"/>
                </a:cubicBezTo>
                <a:cubicBezTo>
                  <a:pt x="1644" y="2554"/>
                  <a:pt x="909" y="2554"/>
                  <a:pt x="455" y="2099"/>
                </a:cubicBezTo>
                <a:cubicBezTo>
                  <a:pt x="0" y="1644"/>
                  <a:pt x="0" y="910"/>
                  <a:pt x="455" y="455"/>
                </a:cubicBezTo>
                <a:cubicBezTo>
                  <a:pt x="909" y="0"/>
                  <a:pt x="1644" y="0"/>
                  <a:pt x="2099" y="4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07">
            <a:extLst>
              <a:ext uri="{FF2B5EF4-FFF2-40B4-BE49-F238E27FC236}">
                <a16:creationId xmlns:a16="http://schemas.microsoft.com/office/drawing/2014/main" id="{A18B0305-8A4C-274D-950C-5BDD5253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9865" y="9815839"/>
            <a:ext cx="2763840" cy="2773420"/>
          </a:xfrm>
          <a:custGeom>
            <a:avLst/>
            <a:gdLst>
              <a:gd name="T0" fmla="*/ 755168 w 2546"/>
              <a:gd name="T1" fmla="*/ 163750 h 2554"/>
              <a:gd name="T2" fmla="*/ 755168 w 2546"/>
              <a:gd name="T3" fmla="*/ 163750 h 2554"/>
              <a:gd name="T4" fmla="*/ 755168 w 2546"/>
              <a:gd name="T5" fmla="*/ 755412 h 2554"/>
              <a:gd name="T6" fmla="*/ 163698 w 2546"/>
              <a:gd name="T7" fmla="*/ 755412 h 2554"/>
              <a:gd name="T8" fmla="*/ 163698 w 2546"/>
              <a:gd name="T9" fmla="*/ 163750 h 2554"/>
              <a:gd name="T10" fmla="*/ 755168 w 2546"/>
              <a:gd name="T11" fmla="*/ 163750 h 25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46" h="2554">
                <a:moveTo>
                  <a:pt x="2099" y="455"/>
                </a:moveTo>
                <a:lnTo>
                  <a:pt x="2099" y="455"/>
                </a:lnTo>
                <a:cubicBezTo>
                  <a:pt x="2545" y="909"/>
                  <a:pt x="2545" y="1644"/>
                  <a:pt x="2099" y="2099"/>
                </a:cubicBezTo>
                <a:cubicBezTo>
                  <a:pt x="1644" y="2553"/>
                  <a:pt x="909" y="2553"/>
                  <a:pt x="455" y="2099"/>
                </a:cubicBezTo>
                <a:cubicBezTo>
                  <a:pt x="0" y="1644"/>
                  <a:pt x="0" y="909"/>
                  <a:pt x="455" y="455"/>
                </a:cubicBezTo>
                <a:cubicBezTo>
                  <a:pt x="909" y="0"/>
                  <a:pt x="1644" y="0"/>
                  <a:pt x="2099" y="4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08">
            <a:extLst>
              <a:ext uri="{FF2B5EF4-FFF2-40B4-BE49-F238E27FC236}">
                <a16:creationId xmlns:a16="http://schemas.microsoft.com/office/drawing/2014/main" id="{19E9ED68-FD07-2D4E-BA14-82BB7F45D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9624" y="5476080"/>
            <a:ext cx="2773420" cy="2763840"/>
          </a:xfrm>
          <a:custGeom>
            <a:avLst/>
            <a:gdLst>
              <a:gd name="T0" fmla="*/ 755116 w 2555"/>
              <a:gd name="T1" fmla="*/ 163466 h 2544"/>
              <a:gd name="T2" fmla="*/ 755116 w 2555"/>
              <a:gd name="T3" fmla="*/ 163466 h 2544"/>
              <a:gd name="T4" fmla="*/ 755116 w 2555"/>
              <a:gd name="T5" fmla="*/ 755041 h 2544"/>
              <a:gd name="T6" fmla="*/ 163686 w 2555"/>
              <a:gd name="T7" fmla="*/ 755041 h 2544"/>
              <a:gd name="T8" fmla="*/ 163686 w 2555"/>
              <a:gd name="T9" fmla="*/ 163466 h 2544"/>
              <a:gd name="T10" fmla="*/ 755116 w 2555"/>
              <a:gd name="T11" fmla="*/ 163466 h 25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55" h="2544">
                <a:moveTo>
                  <a:pt x="2099" y="454"/>
                </a:moveTo>
                <a:lnTo>
                  <a:pt x="2099" y="454"/>
                </a:lnTo>
                <a:cubicBezTo>
                  <a:pt x="2554" y="909"/>
                  <a:pt x="2554" y="1643"/>
                  <a:pt x="2099" y="2097"/>
                </a:cubicBezTo>
                <a:cubicBezTo>
                  <a:pt x="1645" y="2543"/>
                  <a:pt x="910" y="2543"/>
                  <a:pt x="455" y="2097"/>
                </a:cubicBezTo>
                <a:cubicBezTo>
                  <a:pt x="0" y="1643"/>
                  <a:pt x="0" y="909"/>
                  <a:pt x="455" y="454"/>
                </a:cubicBezTo>
                <a:cubicBezTo>
                  <a:pt x="910" y="0"/>
                  <a:pt x="1645" y="0"/>
                  <a:pt x="2099" y="4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0">
            <a:extLst>
              <a:ext uri="{FF2B5EF4-FFF2-40B4-BE49-F238E27FC236}">
                <a16:creationId xmlns:a16="http://schemas.microsoft.com/office/drawing/2014/main" id="{DA36B743-4315-054D-B1C0-A4C163FBF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4017" y="6127523"/>
            <a:ext cx="464634" cy="445470"/>
          </a:xfrm>
          <a:custGeom>
            <a:avLst/>
            <a:gdLst>
              <a:gd name="T0" fmla="*/ 75020 w 429"/>
              <a:gd name="T1" fmla="*/ 147279 h 412"/>
              <a:gd name="T2" fmla="*/ 75020 w 429"/>
              <a:gd name="T3" fmla="*/ 147279 h 412"/>
              <a:gd name="T4" fmla="*/ 56355 w 429"/>
              <a:gd name="T5" fmla="*/ 140828 h 412"/>
              <a:gd name="T6" fmla="*/ 12563 w 429"/>
              <a:gd name="T7" fmla="*/ 97111 h 412"/>
              <a:gd name="T8" fmla="*/ 12563 w 429"/>
              <a:gd name="T9" fmla="*/ 56260 h 412"/>
              <a:gd name="T10" fmla="*/ 65687 w 429"/>
              <a:gd name="T11" fmla="*/ 3225 h 412"/>
              <a:gd name="T12" fmla="*/ 68918 w 429"/>
              <a:gd name="T13" fmla="*/ 0 h 412"/>
              <a:gd name="T14" fmla="*/ 137835 w 429"/>
              <a:gd name="T15" fmla="*/ 0 h 412"/>
              <a:gd name="T16" fmla="*/ 150399 w 429"/>
              <a:gd name="T17" fmla="*/ 12542 h 412"/>
              <a:gd name="T18" fmla="*/ 153629 w 429"/>
              <a:gd name="T19" fmla="*/ 81344 h 412"/>
              <a:gd name="T20" fmla="*/ 150399 w 429"/>
              <a:gd name="T21" fmla="*/ 87794 h 412"/>
              <a:gd name="T22" fmla="*/ 97274 w 429"/>
              <a:gd name="T23" fmla="*/ 140828 h 412"/>
              <a:gd name="T24" fmla="*/ 75020 w 429"/>
              <a:gd name="T25" fmla="*/ 147279 h 412"/>
              <a:gd name="T26" fmla="*/ 72148 w 429"/>
              <a:gd name="T27" fmla="*/ 15767 h 412"/>
              <a:gd name="T28" fmla="*/ 72148 w 429"/>
              <a:gd name="T29" fmla="*/ 15767 h 412"/>
              <a:gd name="T30" fmla="*/ 21896 w 429"/>
              <a:gd name="T31" fmla="*/ 65577 h 412"/>
              <a:gd name="T32" fmla="*/ 21896 w 429"/>
              <a:gd name="T33" fmla="*/ 87794 h 412"/>
              <a:gd name="T34" fmla="*/ 65687 w 429"/>
              <a:gd name="T35" fmla="*/ 128287 h 412"/>
              <a:gd name="T36" fmla="*/ 87583 w 429"/>
              <a:gd name="T37" fmla="*/ 128287 h 412"/>
              <a:gd name="T38" fmla="*/ 137835 w 429"/>
              <a:gd name="T39" fmla="*/ 78119 h 412"/>
              <a:gd name="T40" fmla="*/ 137835 w 429"/>
              <a:gd name="T41" fmla="*/ 12542 h 412"/>
              <a:gd name="T42" fmla="*/ 72148 w 429"/>
              <a:gd name="T43" fmla="*/ 15767 h 41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29" h="412">
                <a:moveTo>
                  <a:pt x="209" y="411"/>
                </a:moveTo>
                <a:lnTo>
                  <a:pt x="209" y="411"/>
                </a:lnTo>
                <a:cubicBezTo>
                  <a:pt x="192" y="411"/>
                  <a:pt x="166" y="411"/>
                  <a:pt x="157" y="393"/>
                </a:cubicBezTo>
                <a:cubicBezTo>
                  <a:pt x="35" y="271"/>
                  <a:pt x="35" y="271"/>
                  <a:pt x="35" y="271"/>
                </a:cubicBezTo>
                <a:cubicBezTo>
                  <a:pt x="0" y="245"/>
                  <a:pt x="0" y="183"/>
                  <a:pt x="35" y="157"/>
                </a:cubicBezTo>
                <a:cubicBezTo>
                  <a:pt x="183" y="9"/>
                  <a:pt x="183" y="9"/>
                  <a:pt x="183" y="9"/>
                </a:cubicBezTo>
                <a:cubicBezTo>
                  <a:pt x="183" y="0"/>
                  <a:pt x="192" y="0"/>
                  <a:pt x="192" y="0"/>
                </a:cubicBezTo>
                <a:cubicBezTo>
                  <a:pt x="384" y="0"/>
                  <a:pt x="384" y="0"/>
                  <a:pt x="384" y="0"/>
                </a:cubicBezTo>
                <a:cubicBezTo>
                  <a:pt x="402" y="0"/>
                  <a:pt x="419" y="17"/>
                  <a:pt x="419" y="35"/>
                </a:cubicBezTo>
                <a:cubicBezTo>
                  <a:pt x="428" y="227"/>
                  <a:pt x="428" y="227"/>
                  <a:pt x="428" y="227"/>
                </a:cubicBezTo>
                <a:cubicBezTo>
                  <a:pt x="428" y="227"/>
                  <a:pt x="419" y="236"/>
                  <a:pt x="419" y="245"/>
                </a:cubicBezTo>
                <a:cubicBezTo>
                  <a:pt x="271" y="393"/>
                  <a:pt x="271" y="393"/>
                  <a:pt x="271" y="393"/>
                </a:cubicBezTo>
                <a:cubicBezTo>
                  <a:pt x="253" y="402"/>
                  <a:pt x="236" y="411"/>
                  <a:pt x="209" y="411"/>
                </a:cubicBezTo>
                <a:close/>
                <a:moveTo>
                  <a:pt x="201" y="44"/>
                </a:moveTo>
                <a:lnTo>
                  <a:pt x="201" y="44"/>
                </a:lnTo>
                <a:cubicBezTo>
                  <a:pt x="61" y="183"/>
                  <a:pt x="61" y="183"/>
                  <a:pt x="61" y="183"/>
                </a:cubicBezTo>
                <a:cubicBezTo>
                  <a:pt x="44" y="201"/>
                  <a:pt x="44" y="227"/>
                  <a:pt x="61" y="245"/>
                </a:cubicBezTo>
                <a:cubicBezTo>
                  <a:pt x="183" y="358"/>
                  <a:pt x="183" y="358"/>
                  <a:pt x="183" y="358"/>
                </a:cubicBezTo>
                <a:cubicBezTo>
                  <a:pt x="201" y="376"/>
                  <a:pt x="227" y="376"/>
                  <a:pt x="244" y="358"/>
                </a:cubicBezTo>
                <a:cubicBezTo>
                  <a:pt x="384" y="218"/>
                  <a:pt x="384" y="218"/>
                  <a:pt x="384" y="218"/>
                </a:cubicBezTo>
                <a:cubicBezTo>
                  <a:pt x="384" y="35"/>
                  <a:pt x="384" y="35"/>
                  <a:pt x="384" y="35"/>
                </a:cubicBezTo>
                <a:lnTo>
                  <a:pt x="201" y="44"/>
                </a:lnTo>
                <a:close/>
              </a:path>
            </a:pathLst>
          </a:custGeom>
          <a:solidFill>
            <a:srgbClr val="282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71">
            <a:extLst>
              <a:ext uri="{FF2B5EF4-FFF2-40B4-BE49-F238E27FC236}">
                <a16:creationId xmlns:a16="http://schemas.microsoft.com/office/drawing/2014/main" id="{EC2ADB3D-87E4-BD45-86D9-52720E37D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6210" y="6223323"/>
            <a:ext cx="76640" cy="76640"/>
          </a:xfrm>
          <a:custGeom>
            <a:avLst/>
            <a:gdLst>
              <a:gd name="T0" fmla="*/ 18603 w 71"/>
              <a:gd name="T1" fmla="*/ 18961 h 71"/>
              <a:gd name="T2" fmla="*/ 18603 w 71"/>
              <a:gd name="T3" fmla="*/ 18961 h 71"/>
              <a:gd name="T4" fmla="*/ 2862 w 71"/>
              <a:gd name="T5" fmla="*/ 22180 h 71"/>
              <a:gd name="T6" fmla="*/ 2862 w 71"/>
              <a:gd name="T7" fmla="*/ 3220 h 71"/>
              <a:gd name="T8" fmla="*/ 18603 w 71"/>
              <a:gd name="T9" fmla="*/ 3220 h 71"/>
              <a:gd name="T10" fmla="*/ 18603 w 71"/>
              <a:gd name="T11" fmla="*/ 18961 h 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1" h="71">
                <a:moveTo>
                  <a:pt x="52" y="53"/>
                </a:moveTo>
                <a:lnTo>
                  <a:pt x="52" y="53"/>
                </a:lnTo>
                <a:cubicBezTo>
                  <a:pt x="43" y="70"/>
                  <a:pt x="26" y="70"/>
                  <a:pt x="8" y="62"/>
                </a:cubicBezTo>
                <a:cubicBezTo>
                  <a:pt x="0" y="44"/>
                  <a:pt x="0" y="27"/>
                  <a:pt x="8" y="9"/>
                </a:cubicBezTo>
                <a:cubicBezTo>
                  <a:pt x="26" y="0"/>
                  <a:pt x="43" y="0"/>
                  <a:pt x="52" y="9"/>
                </a:cubicBezTo>
                <a:cubicBezTo>
                  <a:pt x="70" y="27"/>
                  <a:pt x="70" y="44"/>
                  <a:pt x="52" y="53"/>
                </a:cubicBezTo>
              </a:path>
            </a:pathLst>
          </a:custGeom>
          <a:solidFill>
            <a:srgbClr val="282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72">
            <a:extLst>
              <a:ext uri="{FF2B5EF4-FFF2-40B4-BE49-F238E27FC236}">
                <a16:creationId xmlns:a16="http://schemas.microsoft.com/office/drawing/2014/main" id="{7072175A-B109-5147-8B4D-249B40BED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0131" y="6165843"/>
            <a:ext cx="483791" cy="306561"/>
          </a:xfrm>
          <a:custGeom>
            <a:avLst/>
            <a:gdLst>
              <a:gd name="T0" fmla="*/ 128413 w 447"/>
              <a:gd name="T1" fmla="*/ 101238 h 281"/>
              <a:gd name="T2" fmla="*/ 128413 w 447"/>
              <a:gd name="T3" fmla="*/ 101238 h 281"/>
              <a:gd name="T4" fmla="*/ 59543 w 447"/>
              <a:gd name="T5" fmla="*/ 101238 h 281"/>
              <a:gd name="T6" fmla="*/ 43761 w 447"/>
              <a:gd name="T7" fmla="*/ 88584 h 281"/>
              <a:gd name="T8" fmla="*/ 25109 w 447"/>
              <a:gd name="T9" fmla="*/ 15909 h 281"/>
              <a:gd name="T10" fmla="*/ 6098 w 447"/>
              <a:gd name="T11" fmla="*/ 15909 h 281"/>
              <a:gd name="T12" fmla="*/ 0 w 447"/>
              <a:gd name="T13" fmla="*/ 9401 h 281"/>
              <a:gd name="T14" fmla="*/ 6098 w 447"/>
              <a:gd name="T15" fmla="*/ 0 h 281"/>
              <a:gd name="T16" fmla="*/ 31207 w 447"/>
              <a:gd name="T17" fmla="*/ 0 h 281"/>
              <a:gd name="T18" fmla="*/ 37304 w 447"/>
              <a:gd name="T19" fmla="*/ 6147 h 281"/>
              <a:gd name="T20" fmla="*/ 59543 w 447"/>
              <a:gd name="T21" fmla="*/ 82075 h 281"/>
              <a:gd name="T22" fmla="*/ 59543 w 447"/>
              <a:gd name="T23" fmla="*/ 85330 h 281"/>
              <a:gd name="T24" fmla="*/ 128413 w 447"/>
              <a:gd name="T25" fmla="*/ 85330 h 281"/>
              <a:gd name="T26" fmla="*/ 128413 w 447"/>
              <a:gd name="T27" fmla="*/ 82075 h 281"/>
              <a:gd name="T28" fmla="*/ 140967 w 447"/>
              <a:gd name="T29" fmla="*/ 41219 h 281"/>
              <a:gd name="T30" fmla="*/ 84652 w 447"/>
              <a:gd name="T31" fmla="*/ 41219 h 281"/>
              <a:gd name="T32" fmla="*/ 75326 w 447"/>
              <a:gd name="T33" fmla="*/ 31456 h 281"/>
              <a:gd name="T34" fmla="*/ 84652 w 447"/>
              <a:gd name="T35" fmla="*/ 25310 h 281"/>
              <a:gd name="T36" fmla="*/ 150652 w 447"/>
              <a:gd name="T37" fmla="*/ 25310 h 281"/>
              <a:gd name="T38" fmla="*/ 156750 w 447"/>
              <a:gd name="T39" fmla="*/ 28564 h 281"/>
              <a:gd name="T40" fmla="*/ 159978 w 447"/>
              <a:gd name="T41" fmla="*/ 34710 h 281"/>
              <a:gd name="T42" fmla="*/ 144196 w 447"/>
              <a:gd name="T43" fmla="*/ 85330 h 281"/>
              <a:gd name="T44" fmla="*/ 128413 w 447"/>
              <a:gd name="T45" fmla="*/ 101238 h 28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47" h="281">
                <a:moveTo>
                  <a:pt x="358" y="280"/>
                </a:moveTo>
                <a:lnTo>
                  <a:pt x="358" y="280"/>
                </a:lnTo>
                <a:cubicBezTo>
                  <a:pt x="166" y="280"/>
                  <a:pt x="166" y="280"/>
                  <a:pt x="166" y="280"/>
                </a:cubicBezTo>
                <a:cubicBezTo>
                  <a:pt x="148" y="280"/>
                  <a:pt x="131" y="262"/>
                  <a:pt x="122" y="245"/>
                </a:cubicBezTo>
                <a:cubicBezTo>
                  <a:pt x="70" y="44"/>
                  <a:pt x="70" y="44"/>
                  <a:pt x="70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8" y="44"/>
                  <a:pt x="0" y="35"/>
                  <a:pt x="0" y="26"/>
                </a:cubicBezTo>
                <a:cubicBezTo>
                  <a:pt x="0" y="17"/>
                  <a:pt x="8" y="0"/>
                  <a:pt x="17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96" y="0"/>
                  <a:pt x="104" y="9"/>
                  <a:pt x="104" y="17"/>
                </a:cubicBezTo>
                <a:cubicBezTo>
                  <a:pt x="166" y="227"/>
                  <a:pt x="166" y="227"/>
                  <a:pt x="166" y="227"/>
                </a:cubicBezTo>
                <a:cubicBezTo>
                  <a:pt x="166" y="236"/>
                  <a:pt x="166" y="236"/>
                  <a:pt x="166" y="236"/>
                </a:cubicBezTo>
                <a:cubicBezTo>
                  <a:pt x="358" y="236"/>
                  <a:pt x="358" y="236"/>
                  <a:pt x="358" y="236"/>
                </a:cubicBezTo>
                <a:cubicBezTo>
                  <a:pt x="358" y="236"/>
                  <a:pt x="358" y="236"/>
                  <a:pt x="358" y="227"/>
                </a:cubicBezTo>
                <a:cubicBezTo>
                  <a:pt x="393" y="114"/>
                  <a:pt x="393" y="114"/>
                  <a:pt x="393" y="114"/>
                </a:cubicBezTo>
                <a:cubicBezTo>
                  <a:pt x="236" y="114"/>
                  <a:pt x="236" y="114"/>
                  <a:pt x="236" y="114"/>
                </a:cubicBezTo>
                <a:cubicBezTo>
                  <a:pt x="218" y="114"/>
                  <a:pt x="210" y="96"/>
                  <a:pt x="210" y="87"/>
                </a:cubicBezTo>
                <a:cubicBezTo>
                  <a:pt x="210" y="79"/>
                  <a:pt x="218" y="70"/>
                  <a:pt x="236" y="70"/>
                </a:cubicBezTo>
                <a:cubicBezTo>
                  <a:pt x="420" y="70"/>
                  <a:pt x="420" y="70"/>
                  <a:pt x="420" y="70"/>
                </a:cubicBezTo>
                <a:cubicBezTo>
                  <a:pt x="428" y="70"/>
                  <a:pt x="437" y="70"/>
                  <a:pt x="437" y="79"/>
                </a:cubicBezTo>
                <a:cubicBezTo>
                  <a:pt x="446" y="79"/>
                  <a:pt x="446" y="87"/>
                  <a:pt x="446" y="96"/>
                </a:cubicBezTo>
                <a:cubicBezTo>
                  <a:pt x="402" y="236"/>
                  <a:pt x="402" y="236"/>
                  <a:pt x="402" y="236"/>
                </a:cubicBezTo>
                <a:cubicBezTo>
                  <a:pt x="402" y="262"/>
                  <a:pt x="385" y="280"/>
                  <a:pt x="358" y="280"/>
                </a:cubicBezTo>
              </a:path>
            </a:pathLst>
          </a:custGeom>
          <a:solidFill>
            <a:srgbClr val="282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73">
            <a:extLst>
              <a:ext uri="{FF2B5EF4-FFF2-40B4-BE49-F238E27FC236}">
                <a16:creationId xmlns:a16="http://schemas.microsoft.com/office/drawing/2014/main" id="{712A8188-6586-904E-8790-AE1EE6572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5092" y="6520304"/>
            <a:ext cx="95800" cy="86220"/>
          </a:xfrm>
          <a:custGeom>
            <a:avLst/>
            <a:gdLst>
              <a:gd name="T0" fmla="*/ 0 w 89"/>
              <a:gd name="T1" fmla="*/ 12502 h 80"/>
              <a:gd name="T2" fmla="*/ 0 w 89"/>
              <a:gd name="T3" fmla="*/ 12502 h 80"/>
              <a:gd name="T4" fmla="*/ 15697 w 89"/>
              <a:gd name="T5" fmla="*/ 0 h 80"/>
              <a:gd name="T6" fmla="*/ 31393 w 89"/>
              <a:gd name="T7" fmla="*/ 12502 h 80"/>
              <a:gd name="T8" fmla="*/ 15697 w 89"/>
              <a:gd name="T9" fmla="*/ 28218 h 80"/>
              <a:gd name="T10" fmla="*/ 0 w 89"/>
              <a:gd name="T11" fmla="*/ 12502 h 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9" h="80">
                <a:moveTo>
                  <a:pt x="0" y="35"/>
                </a:moveTo>
                <a:lnTo>
                  <a:pt x="0" y="35"/>
                </a:lnTo>
                <a:cubicBezTo>
                  <a:pt x="0" y="18"/>
                  <a:pt x="18" y="0"/>
                  <a:pt x="44" y="0"/>
                </a:cubicBezTo>
                <a:cubicBezTo>
                  <a:pt x="71" y="0"/>
                  <a:pt x="88" y="18"/>
                  <a:pt x="88" y="35"/>
                </a:cubicBezTo>
                <a:cubicBezTo>
                  <a:pt x="88" y="62"/>
                  <a:pt x="71" y="79"/>
                  <a:pt x="44" y="79"/>
                </a:cubicBezTo>
                <a:cubicBezTo>
                  <a:pt x="18" y="79"/>
                  <a:pt x="0" y="62"/>
                  <a:pt x="0" y="35"/>
                </a:cubicBezTo>
              </a:path>
            </a:pathLst>
          </a:custGeom>
          <a:solidFill>
            <a:srgbClr val="282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74">
            <a:extLst>
              <a:ext uri="{FF2B5EF4-FFF2-40B4-BE49-F238E27FC236}">
                <a16:creationId xmlns:a16="http://schemas.microsoft.com/office/drawing/2014/main" id="{6773B50E-CC08-C444-A9C1-BD34775FE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8961" y="6520304"/>
            <a:ext cx="86220" cy="86220"/>
          </a:xfrm>
          <a:custGeom>
            <a:avLst/>
            <a:gdLst>
              <a:gd name="T0" fmla="*/ 0 w 80"/>
              <a:gd name="T1" fmla="*/ 12502 h 80"/>
              <a:gd name="T2" fmla="*/ 0 w 80"/>
              <a:gd name="T3" fmla="*/ 12502 h 80"/>
              <a:gd name="T4" fmla="*/ 12502 w 80"/>
              <a:gd name="T5" fmla="*/ 0 h 80"/>
              <a:gd name="T6" fmla="*/ 28218 w 80"/>
              <a:gd name="T7" fmla="*/ 12502 h 80"/>
              <a:gd name="T8" fmla="*/ 12502 w 80"/>
              <a:gd name="T9" fmla="*/ 28218 h 80"/>
              <a:gd name="T10" fmla="*/ 0 w 80"/>
              <a:gd name="T11" fmla="*/ 12502 h 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0" h="80">
                <a:moveTo>
                  <a:pt x="0" y="35"/>
                </a:moveTo>
                <a:lnTo>
                  <a:pt x="0" y="35"/>
                </a:lnTo>
                <a:cubicBezTo>
                  <a:pt x="0" y="18"/>
                  <a:pt x="17" y="0"/>
                  <a:pt x="35" y="0"/>
                </a:cubicBezTo>
                <a:cubicBezTo>
                  <a:pt x="61" y="0"/>
                  <a:pt x="79" y="18"/>
                  <a:pt x="79" y="35"/>
                </a:cubicBezTo>
                <a:cubicBezTo>
                  <a:pt x="79" y="62"/>
                  <a:pt x="61" y="79"/>
                  <a:pt x="35" y="79"/>
                </a:cubicBezTo>
                <a:cubicBezTo>
                  <a:pt x="17" y="79"/>
                  <a:pt x="0" y="62"/>
                  <a:pt x="0" y="35"/>
                </a:cubicBezTo>
              </a:path>
            </a:pathLst>
          </a:custGeom>
          <a:solidFill>
            <a:srgbClr val="282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75">
            <a:extLst>
              <a:ext uri="{FF2B5EF4-FFF2-40B4-BE49-F238E27FC236}">
                <a16:creationId xmlns:a16="http://schemas.microsoft.com/office/drawing/2014/main" id="{35CA6F55-9744-154C-8B91-900E1976F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3512" y="10658882"/>
            <a:ext cx="134121" cy="124541"/>
          </a:xfrm>
          <a:custGeom>
            <a:avLst/>
            <a:gdLst>
              <a:gd name="T0" fmla="*/ 31545 w 124"/>
              <a:gd name="T1" fmla="*/ 40916 h 115"/>
              <a:gd name="T2" fmla="*/ 31545 w 124"/>
              <a:gd name="T3" fmla="*/ 40916 h 115"/>
              <a:gd name="T4" fmla="*/ 12546 w 124"/>
              <a:gd name="T5" fmla="*/ 40916 h 115"/>
              <a:gd name="T6" fmla="*/ 0 w 124"/>
              <a:gd name="T7" fmla="*/ 28354 h 115"/>
              <a:gd name="T8" fmla="*/ 0 w 124"/>
              <a:gd name="T9" fmla="*/ 9332 h 115"/>
              <a:gd name="T10" fmla="*/ 12546 w 124"/>
              <a:gd name="T11" fmla="*/ 0 h 115"/>
              <a:gd name="T12" fmla="*/ 31545 w 124"/>
              <a:gd name="T13" fmla="*/ 0 h 115"/>
              <a:gd name="T14" fmla="*/ 44092 w 124"/>
              <a:gd name="T15" fmla="*/ 9332 h 115"/>
              <a:gd name="T16" fmla="*/ 44092 w 124"/>
              <a:gd name="T17" fmla="*/ 28354 h 115"/>
              <a:gd name="T18" fmla="*/ 31545 w 124"/>
              <a:gd name="T19" fmla="*/ 40916 h 115"/>
              <a:gd name="T20" fmla="*/ 31545 w 124"/>
              <a:gd name="T21" fmla="*/ 9332 h 115"/>
              <a:gd name="T22" fmla="*/ 31545 w 124"/>
              <a:gd name="T23" fmla="*/ 9332 h 115"/>
              <a:gd name="T24" fmla="*/ 12546 w 124"/>
              <a:gd name="T25" fmla="*/ 9332 h 115"/>
              <a:gd name="T26" fmla="*/ 12546 w 124"/>
              <a:gd name="T27" fmla="*/ 28354 h 115"/>
              <a:gd name="T28" fmla="*/ 31545 w 124"/>
              <a:gd name="T29" fmla="*/ 28354 h 115"/>
              <a:gd name="T30" fmla="*/ 31545 w 124"/>
              <a:gd name="T31" fmla="*/ 9332 h 11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4" h="115">
                <a:moveTo>
                  <a:pt x="88" y="114"/>
                </a:moveTo>
                <a:lnTo>
                  <a:pt x="88" y="114"/>
                </a:lnTo>
                <a:cubicBezTo>
                  <a:pt x="35" y="114"/>
                  <a:pt x="35" y="114"/>
                  <a:pt x="35" y="114"/>
                </a:cubicBezTo>
                <a:cubicBezTo>
                  <a:pt x="18" y="114"/>
                  <a:pt x="0" y="96"/>
                  <a:pt x="0" y="7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8" y="0"/>
                  <a:pt x="35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105" y="0"/>
                  <a:pt x="123" y="9"/>
                  <a:pt x="123" y="26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96"/>
                  <a:pt x="105" y="114"/>
                  <a:pt x="88" y="114"/>
                </a:cubicBezTo>
                <a:close/>
                <a:moveTo>
                  <a:pt x="88" y="26"/>
                </a:moveTo>
                <a:lnTo>
                  <a:pt x="88" y="26"/>
                </a:lnTo>
                <a:cubicBezTo>
                  <a:pt x="35" y="26"/>
                  <a:pt x="35" y="26"/>
                  <a:pt x="35" y="26"/>
                </a:cubicBezTo>
                <a:cubicBezTo>
                  <a:pt x="35" y="79"/>
                  <a:pt x="35" y="79"/>
                  <a:pt x="35" y="79"/>
                </a:cubicBezTo>
                <a:cubicBezTo>
                  <a:pt x="88" y="79"/>
                  <a:pt x="88" y="79"/>
                  <a:pt x="88" y="79"/>
                </a:cubicBezTo>
                <a:lnTo>
                  <a:pt x="88" y="26"/>
                </a:lnTo>
                <a:close/>
              </a:path>
            </a:pathLst>
          </a:custGeom>
          <a:solidFill>
            <a:srgbClr val="282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6">
            <a:extLst>
              <a:ext uri="{FF2B5EF4-FFF2-40B4-BE49-F238E27FC236}">
                <a16:creationId xmlns:a16="http://schemas.microsoft.com/office/drawing/2014/main" id="{0116F1C9-0652-0743-AEC9-D27CFF5D7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0730" y="10486441"/>
            <a:ext cx="522111" cy="421522"/>
          </a:xfrm>
          <a:custGeom>
            <a:avLst/>
            <a:gdLst>
              <a:gd name="T0" fmla="*/ 144317 w 482"/>
              <a:gd name="T1" fmla="*/ 139338 h 386"/>
              <a:gd name="T2" fmla="*/ 144317 w 482"/>
              <a:gd name="T3" fmla="*/ 139338 h 386"/>
              <a:gd name="T4" fmla="*/ 28361 w 482"/>
              <a:gd name="T5" fmla="*/ 139338 h 386"/>
              <a:gd name="T6" fmla="*/ 0 w 482"/>
              <a:gd name="T7" fmla="*/ 110747 h 386"/>
              <a:gd name="T8" fmla="*/ 0 w 482"/>
              <a:gd name="T9" fmla="*/ 0 h 386"/>
              <a:gd name="T10" fmla="*/ 15796 w 482"/>
              <a:gd name="T11" fmla="*/ 0 h 386"/>
              <a:gd name="T12" fmla="*/ 15796 w 482"/>
              <a:gd name="T13" fmla="*/ 110747 h 386"/>
              <a:gd name="T14" fmla="*/ 28361 w 482"/>
              <a:gd name="T15" fmla="*/ 123414 h 386"/>
              <a:gd name="T16" fmla="*/ 144317 w 482"/>
              <a:gd name="T17" fmla="*/ 123414 h 386"/>
              <a:gd name="T18" fmla="*/ 156882 w 482"/>
              <a:gd name="T19" fmla="*/ 110747 h 386"/>
              <a:gd name="T20" fmla="*/ 156882 w 482"/>
              <a:gd name="T21" fmla="*/ 40897 h 386"/>
              <a:gd name="T22" fmla="*/ 144317 w 482"/>
              <a:gd name="T23" fmla="*/ 28591 h 386"/>
              <a:gd name="T24" fmla="*/ 28361 w 482"/>
              <a:gd name="T25" fmla="*/ 28591 h 386"/>
              <a:gd name="T26" fmla="*/ 28361 w 482"/>
              <a:gd name="T27" fmla="*/ 12667 h 386"/>
              <a:gd name="T28" fmla="*/ 144317 w 482"/>
              <a:gd name="T29" fmla="*/ 12667 h 386"/>
              <a:gd name="T30" fmla="*/ 172678 w 482"/>
              <a:gd name="T31" fmla="*/ 40897 h 386"/>
              <a:gd name="T32" fmla="*/ 172678 w 482"/>
              <a:gd name="T33" fmla="*/ 110747 h 386"/>
              <a:gd name="T34" fmla="*/ 144317 w 482"/>
              <a:gd name="T35" fmla="*/ 139338 h 38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82" h="386">
                <a:moveTo>
                  <a:pt x="402" y="385"/>
                </a:moveTo>
                <a:lnTo>
                  <a:pt x="402" y="385"/>
                </a:lnTo>
                <a:cubicBezTo>
                  <a:pt x="79" y="385"/>
                  <a:pt x="79" y="385"/>
                  <a:pt x="79" y="385"/>
                </a:cubicBezTo>
                <a:cubicBezTo>
                  <a:pt x="35" y="385"/>
                  <a:pt x="0" y="350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306"/>
                  <a:pt x="44" y="306"/>
                  <a:pt x="44" y="306"/>
                </a:cubicBezTo>
                <a:cubicBezTo>
                  <a:pt x="44" y="323"/>
                  <a:pt x="61" y="341"/>
                  <a:pt x="79" y="341"/>
                </a:cubicBezTo>
                <a:cubicBezTo>
                  <a:pt x="402" y="341"/>
                  <a:pt x="402" y="341"/>
                  <a:pt x="402" y="341"/>
                </a:cubicBezTo>
                <a:cubicBezTo>
                  <a:pt x="428" y="341"/>
                  <a:pt x="437" y="323"/>
                  <a:pt x="437" y="306"/>
                </a:cubicBezTo>
                <a:cubicBezTo>
                  <a:pt x="437" y="113"/>
                  <a:pt x="437" y="113"/>
                  <a:pt x="437" y="113"/>
                </a:cubicBezTo>
                <a:cubicBezTo>
                  <a:pt x="437" y="96"/>
                  <a:pt x="428" y="79"/>
                  <a:pt x="402" y="79"/>
                </a:cubicBezTo>
                <a:cubicBezTo>
                  <a:pt x="79" y="79"/>
                  <a:pt x="79" y="79"/>
                  <a:pt x="79" y="79"/>
                </a:cubicBezTo>
                <a:cubicBezTo>
                  <a:pt x="79" y="35"/>
                  <a:pt x="79" y="35"/>
                  <a:pt x="79" y="35"/>
                </a:cubicBezTo>
                <a:cubicBezTo>
                  <a:pt x="402" y="35"/>
                  <a:pt x="402" y="35"/>
                  <a:pt x="402" y="35"/>
                </a:cubicBezTo>
                <a:cubicBezTo>
                  <a:pt x="446" y="35"/>
                  <a:pt x="481" y="70"/>
                  <a:pt x="481" y="113"/>
                </a:cubicBezTo>
                <a:cubicBezTo>
                  <a:pt x="481" y="306"/>
                  <a:pt x="481" y="306"/>
                  <a:pt x="481" y="306"/>
                </a:cubicBezTo>
                <a:cubicBezTo>
                  <a:pt x="481" y="350"/>
                  <a:pt x="446" y="385"/>
                  <a:pt x="402" y="385"/>
                </a:cubicBezTo>
              </a:path>
            </a:pathLst>
          </a:custGeom>
          <a:solidFill>
            <a:srgbClr val="282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77">
            <a:extLst>
              <a:ext uri="{FF2B5EF4-FFF2-40B4-BE49-F238E27FC236}">
                <a16:creationId xmlns:a16="http://schemas.microsoft.com/office/drawing/2014/main" id="{DD89367D-580A-5540-AC04-26E4F2CF4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1150" y="10390641"/>
            <a:ext cx="483791" cy="182021"/>
          </a:xfrm>
          <a:custGeom>
            <a:avLst/>
            <a:gdLst>
              <a:gd name="T0" fmla="*/ 31565 w 447"/>
              <a:gd name="T1" fmla="*/ 59966 h 168"/>
              <a:gd name="T2" fmla="*/ 31565 w 447"/>
              <a:gd name="T3" fmla="*/ 59966 h 168"/>
              <a:gd name="T4" fmla="*/ 3228 w 447"/>
              <a:gd name="T5" fmla="*/ 25135 h 168"/>
              <a:gd name="T6" fmla="*/ 31565 w 447"/>
              <a:gd name="T7" fmla="*/ 0 h 168"/>
              <a:gd name="T8" fmla="*/ 134870 w 447"/>
              <a:gd name="T9" fmla="*/ 0 h 168"/>
              <a:gd name="T10" fmla="*/ 159978 w 447"/>
              <a:gd name="T11" fmla="*/ 25135 h 168"/>
              <a:gd name="T12" fmla="*/ 159978 w 447"/>
              <a:gd name="T13" fmla="*/ 31599 h 168"/>
              <a:gd name="T14" fmla="*/ 153522 w 447"/>
              <a:gd name="T15" fmla="*/ 37703 h 168"/>
              <a:gd name="T16" fmla="*/ 153522 w 447"/>
              <a:gd name="T17" fmla="*/ 37703 h 168"/>
              <a:gd name="T18" fmla="*/ 144196 w 447"/>
              <a:gd name="T19" fmla="*/ 31599 h 168"/>
              <a:gd name="T20" fmla="*/ 144196 w 447"/>
              <a:gd name="T21" fmla="*/ 25135 h 168"/>
              <a:gd name="T22" fmla="*/ 134870 w 447"/>
              <a:gd name="T23" fmla="*/ 15799 h 168"/>
              <a:gd name="T24" fmla="*/ 31565 w 447"/>
              <a:gd name="T25" fmla="*/ 15799 h 168"/>
              <a:gd name="T26" fmla="*/ 19011 w 447"/>
              <a:gd name="T27" fmla="*/ 28367 h 168"/>
              <a:gd name="T28" fmla="*/ 31565 w 447"/>
              <a:gd name="T29" fmla="*/ 44167 h 168"/>
              <a:gd name="T30" fmla="*/ 31565 w 447"/>
              <a:gd name="T31" fmla="*/ 59966 h 16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47" h="168">
                <a:moveTo>
                  <a:pt x="88" y="167"/>
                </a:moveTo>
                <a:lnTo>
                  <a:pt x="88" y="167"/>
                </a:lnTo>
                <a:cubicBezTo>
                  <a:pt x="44" y="167"/>
                  <a:pt x="0" y="123"/>
                  <a:pt x="9" y="70"/>
                </a:cubicBezTo>
                <a:cubicBezTo>
                  <a:pt x="18" y="35"/>
                  <a:pt x="53" y="0"/>
                  <a:pt x="88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420" y="0"/>
                  <a:pt x="446" y="35"/>
                  <a:pt x="446" y="70"/>
                </a:cubicBezTo>
                <a:cubicBezTo>
                  <a:pt x="446" y="88"/>
                  <a:pt x="446" y="88"/>
                  <a:pt x="446" y="88"/>
                </a:cubicBezTo>
                <a:cubicBezTo>
                  <a:pt x="446" y="97"/>
                  <a:pt x="437" y="105"/>
                  <a:pt x="428" y="105"/>
                </a:cubicBezTo>
                <a:cubicBezTo>
                  <a:pt x="411" y="105"/>
                  <a:pt x="402" y="97"/>
                  <a:pt x="402" y="88"/>
                </a:cubicBezTo>
                <a:cubicBezTo>
                  <a:pt x="402" y="70"/>
                  <a:pt x="402" y="70"/>
                  <a:pt x="402" y="70"/>
                </a:cubicBezTo>
                <a:cubicBezTo>
                  <a:pt x="402" y="53"/>
                  <a:pt x="394" y="44"/>
                  <a:pt x="376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70" y="44"/>
                  <a:pt x="53" y="53"/>
                  <a:pt x="53" y="79"/>
                </a:cubicBezTo>
                <a:cubicBezTo>
                  <a:pt x="44" y="97"/>
                  <a:pt x="61" y="123"/>
                  <a:pt x="88" y="123"/>
                </a:cubicBezTo>
                <a:lnTo>
                  <a:pt x="88" y="167"/>
                </a:lnTo>
              </a:path>
            </a:pathLst>
          </a:custGeom>
          <a:solidFill>
            <a:srgbClr val="282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8">
            <a:extLst>
              <a:ext uri="{FF2B5EF4-FFF2-40B4-BE49-F238E27FC236}">
                <a16:creationId xmlns:a16="http://schemas.microsoft.com/office/drawing/2014/main" id="{47D80CF8-0201-8B46-A009-B95A9C45C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0730" y="1739864"/>
            <a:ext cx="531691" cy="502951"/>
          </a:xfrm>
          <a:custGeom>
            <a:avLst/>
            <a:gdLst>
              <a:gd name="T0" fmla="*/ 150679 w 490"/>
              <a:gd name="T1" fmla="*/ 166328 h 464"/>
              <a:gd name="T2" fmla="*/ 150679 w 490"/>
              <a:gd name="T3" fmla="*/ 166328 h 464"/>
              <a:gd name="T4" fmla="*/ 21937 w 490"/>
              <a:gd name="T5" fmla="*/ 166328 h 464"/>
              <a:gd name="T6" fmla="*/ 0 w 490"/>
              <a:gd name="T7" fmla="*/ 141181 h 464"/>
              <a:gd name="T8" fmla="*/ 0 w 490"/>
              <a:gd name="T9" fmla="*/ 25147 h 464"/>
              <a:gd name="T10" fmla="*/ 21937 w 490"/>
              <a:gd name="T11" fmla="*/ 0 h 464"/>
              <a:gd name="T12" fmla="*/ 34523 w 490"/>
              <a:gd name="T13" fmla="*/ 0 h 464"/>
              <a:gd name="T14" fmla="*/ 34523 w 490"/>
              <a:gd name="T15" fmla="*/ 15807 h 464"/>
              <a:gd name="T16" fmla="*/ 21937 w 490"/>
              <a:gd name="T17" fmla="*/ 15807 h 464"/>
              <a:gd name="T18" fmla="*/ 15823 w 490"/>
              <a:gd name="T19" fmla="*/ 25147 h 464"/>
              <a:gd name="T20" fmla="*/ 15823 w 490"/>
              <a:gd name="T21" fmla="*/ 141181 h 464"/>
              <a:gd name="T22" fmla="*/ 21937 w 490"/>
              <a:gd name="T23" fmla="*/ 150521 h 464"/>
              <a:gd name="T24" fmla="*/ 150679 w 490"/>
              <a:gd name="T25" fmla="*/ 150521 h 464"/>
              <a:gd name="T26" fmla="*/ 160389 w 490"/>
              <a:gd name="T27" fmla="*/ 141181 h 464"/>
              <a:gd name="T28" fmla="*/ 160389 w 490"/>
              <a:gd name="T29" fmla="*/ 25147 h 464"/>
              <a:gd name="T30" fmla="*/ 150679 w 490"/>
              <a:gd name="T31" fmla="*/ 15807 h 464"/>
              <a:gd name="T32" fmla="*/ 138452 w 490"/>
              <a:gd name="T33" fmla="*/ 15807 h 464"/>
              <a:gd name="T34" fmla="*/ 138452 w 490"/>
              <a:gd name="T35" fmla="*/ 0 h 464"/>
              <a:gd name="T36" fmla="*/ 150679 w 490"/>
              <a:gd name="T37" fmla="*/ 0 h 464"/>
              <a:gd name="T38" fmla="*/ 175852 w 490"/>
              <a:gd name="T39" fmla="*/ 25147 h 464"/>
              <a:gd name="T40" fmla="*/ 175852 w 490"/>
              <a:gd name="T41" fmla="*/ 141181 h 464"/>
              <a:gd name="T42" fmla="*/ 150679 w 490"/>
              <a:gd name="T43" fmla="*/ 166328 h 46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90" h="464">
                <a:moveTo>
                  <a:pt x="419" y="463"/>
                </a:moveTo>
                <a:lnTo>
                  <a:pt x="419" y="463"/>
                </a:lnTo>
                <a:cubicBezTo>
                  <a:pt x="61" y="463"/>
                  <a:pt x="61" y="463"/>
                  <a:pt x="61" y="463"/>
                </a:cubicBezTo>
                <a:cubicBezTo>
                  <a:pt x="26" y="463"/>
                  <a:pt x="0" y="437"/>
                  <a:pt x="0" y="39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26"/>
                  <a:pt x="26" y="0"/>
                  <a:pt x="61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6" y="44"/>
                  <a:pt x="96" y="44"/>
                  <a:pt x="96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52" y="44"/>
                  <a:pt x="44" y="52"/>
                  <a:pt x="44" y="70"/>
                </a:cubicBezTo>
                <a:cubicBezTo>
                  <a:pt x="44" y="393"/>
                  <a:pt x="44" y="393"/>
                  <a:pt x="44" y="393"/>
                </a:cubicBezTo>
                <a:cubicBezTo>
                  <a:pt x="44" y="411"/>
                  <a:pt x="52" y="419"/>
                  <a:pt x="61" y="419"/>
                </a:cubicBezTo>
                <a:cubicBezTo>
                  <a:pt x="419" y="419"/>
                  <a:pt x="419" y="419"/>
                  <a:pt x="419" y="419"/>
                </a:cubicBezTo>
                <a:cubicBezTo>
                  <a:pt x="428" y="419"/>
                  <a:pt x="446" y="411"/>
                  <a:pt x="446" y="393"/>
                </a:cubicBezTo>
                <a:cubicBezTo>
                  <a:pt x="446" y="70"/>
                  <a:pt x="446" y="70"/>
                  <a:pt x="446" y="70"/>
                </a:cubicBezTo>
                <a:cubicBezTo>
                  <a:pt x="446" y="52"/>
                  <a:pt x="428" y="44"/>
                  <a:pt x="419" y="44"/>
                </a:cubicBezTo>
                <a:cubicBezTo>
                  <a:pt x="385" y="44"/>
                  <a:pt x="385" y="44"/>
                  <a:pt x="385" y="44"/>
                </a:cubicBezTo>
                <a:cubicBezTo>
                  <a:pt x="385" y="0"/>
                  <a:pt x="385" y="0"/>
                  <a:pt x="385" y="0"/>
                </a:cubicBezTo>
                <a:cubicBezTo>
                  <a:pt x="419" y="0"/>
                  <a:pt x="419" y="0"/>
                  <a:pt x="419" y="0"/>
                </a:cubicBezTo>
                <a:cubicBezTo>
                  <a:pt x="454" y="0"/>
                  <a:pt x="489" y="26"/>
                  <a:pt x="489" y="70"/>
                </a:cubicBezTo>
                <a:cubicBezTo>
                  <a:pt x="489" y="393"/>
                  <a:pt x="489" y="393"/>
                  <a:pt x="489" y="393"/>
                </a:cubicBezTo>
                <a:cubicBezTo>
                  <a:pt x="489" y="437"/>
                  <a:pt x="454" y="463"/>
                  <a:pt x="419" y="463"/>
                </a:cubicBezTo>
              </a:path>
            </a:pathLst>
          </a:custGeom>
          <a:solidFill>
            <a:srgbClr val="282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79">
            <a:extLst>
              <a:ext uri="{FF2B5EF4-FFF2-40B4-BE49-F238E27FC236}">
                <a16:creationId xmlns:a16="http://schemas.microsoft.com/office/drawing/2014/main" id="{6795F9E1-DAAB-0E43-BE4C-6609FDC9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4011" y="1663223"/>
            <a:ext cx="229921" cy="47900"/>
          </a:xfrm>
          <a:custGeom>
            <a:avLst/>
            <a:gdLst>
              <a:gd name="T0" fmla="*/ 75839 w 211"/>
              <a:gd name="T1" fmla="*/ 15522 h 45"/>
              <a:gd name="T2" fmla="*/ 0 w 211"/>
              <a:gd name="T3" fmla="*/ 15522 h 45"/>
              <a:gd name="T4" fmla="*/ 0 w 211"/>
              <a:gd name="T5" fmla="*/ 0 h 45"/>
              <a:gd name="T6" fmla="*/ 75839 w 211"/>
              <a:gd name="T7" fmla="*/ 0 h 45"/>
              <a:gd name="T8" fmla="*/ 75839 w 211"/>
              <a:gd name="T9" fmla="*/ 15522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1" h="45">
                <a:moveTo>
                  <a:pt x="210" y="44"/>
                </a:moveTo>
                <a:lnTo>
                  <a:pt x="0" y="44"/>
                </a:lnTo>
                <a:lnTo>
                  <a:pt x="0" y="0"/>
                </a:lnTo>
                <a:lnTo>
                  <a:pt x="210" y="0"/>
                </a:lnTo>
                <a:lnTo>
                  <a:pt x="210" y="44"/>
                </a:lnTo>
              </a:path>
            </a:pathLst>
          </a:custGeom>
          <a:solidFill>
            <a:srgbClr val="282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80">
            <a:extLst>
              <a:ext uri="{FF2B5EF4-FFF2-40B4-BE49-F238E27FC236}">
                <a16:creationId xmlns:a16="http://schemas.microsoft.com/office/drawing/2014/main" id="{992333E5-31EF-7349-84CC-FC0E8C27A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7711" y="1663223"/>
            <a:ext cx="143701" cy="124541"/>
          </a:xfrm>
          <a:custGeom>
            <a:avLst/>
            <a:gdLst>
              <a:gd name="T0" fmla="*/ 9381 w 132"/>
              <a:gd name="T1" fmla="*/ 37686 h 115"/>
              <a:gd name="T2" fmla="*/ 9381 w 132"/>
              <a:gd name="T3" fmla="*/ 37686 h 115"/>
              <a:gd name="T4" fmla="*/ 0 w 132"/>
              <a:gd name="T5" fmla="*/ 25124 h 115"/>
              <a:gd name="T6" fmla="*/ 22009 w 132"/>
              <a:gd name="T7" fmla="*/ 3230 h 115"/>
              <a:gd name="T8" fmla="*/ 28503 w 132"/>
              <a:gd name="T9" fmla="*/ 0 h 115"/>
              <a:gd name="T10" fmla="*/ 34636 w 132"/>
              <a:gd name="T11" fmla="*/ 6102 h 115"/>
              <a:gd name="T12" fmla="*/ 47264 w 132"/>
              <a:gd name="T13" fmla="*/ 28354 h 115"/>
              <a:gd name="T14" fmla="*/ 44017 w 132"/>
              <a:gd name="T15" fmla="*/ 37686 h 115"/>
              <a:gd name="T16" fmla="*/ 44017 w 132"/>
              <a:gd name="T17" fmla="*/ 37686 h 115"/>
              <a:gd name="T18" fmla="*/ 31389 w 132"/>
              <a:gd name="T19" fmla="*/ 34456 h 115"/>
              <a:gd name="T20" fmla="*/ 25256 w 132"/>
              <a:gd name="T21" fmla="*/ 21894 h 115"/>
              <a:gd name="T22" fmla="*/ 9381 w 132"/>
              <a:gd name="T23" fmla="*/ 37686 h 115"/>
              <a:gd name="T24" fmla="*/ 31389 w 132"/>
              <a:gd name="T25" fmla="*/ 12562 h 115"/>
              <a:gd name="T26" fmla="*/ 31389 w 132"/>
              <a:gd name="T27" fmla="*/ 12562 h 11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32" h="115">
                <a:moveTo>
                  <a:pt x="26" y="105"/>
                </a:moveTo>
                <a:lnTo>
                  <a:pt x="26" y="105"/>
                </a:lnTo>
                <a:cubicBezTo>
                  <a:pt x="0" y="70"/>
                  <a:pt x="0" y="70"/>
                  <a:pt x="0" y="70"/>
                </a:cubicBezTo>
                <a:cubicBezTo>
                  <a:pt x="61" y="9"/>
                  <a:pt x="61" y="9"/>
                  <a:pt x="61" y="9"/>
                </a:cubicBezTo>
                <a:cubicBezTo>
                  <a:pt x="70" y="0"/>
                  <a:pt x="70" y="0"/>
                  <a:pt x="79" y="0"/>
                </a:cubicBezTo>
                <a:cubicBezTo>
                  <a:pt x="87" y="0"/>
                  <a:pt x="96" y="9"/>
                  <a:pt x="96" y="17"/>
                </a:cubicBezTo>
                <a:cubicBezTo>
                  <a:pt x="131" y="79"/>
                  <a:pt x="131" y="79"/>
                  <a:pt x="131" y="79"/>
                </a:cubicBezTo>
                <a:cubicBezTo>
                  <a:pt x="131" y="87"/>
                  <a:pt x="131" y="105"/>
                  <a:pt x="122" y="105"/>
                </a:cubicBezTo>
                <a:cubicBezTo>
                  <a:pt x="105" y="114"/>
                  <a:pt x="96" y="105"/>
                  <a:pt x="87" y="96"/>
                </a:cubicBezTo>
                <a:cubicBezTo>
                  <a:pt x="70" y="61"/>
                  <a:pt x="70" y="61"/>
                  <a:pt x="70" y="61"/>
                </a:cubicBezTo>
                <a:lnTo>
                  <a:pt x="26" y="105"/>
                </a:lnTo>
                <a:close/>
                <a:moveTo>
                  <a:pt x="87" y="35"/>
                </a:moveTo>
                <a:lnTo>
                  <a:pt x="87" y="35"/>
                </a:lnTo>
                <a:close/>
              </a:path>
            </a:pathLst>
          </a:custGeom>
          <a:solidFill>
            <a:srgbClr val="282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81">
            <a:extLst>
              <a:ext uri="{FF2B5EF4-FFF2-40B4-BE49-F238E27FC236}">
                <a16:creationId xmlns:a16="http://schemas.microsoft.com/office/drawing/2014/main" id="{FAA59E64-0F1C-CC4A-9713-71BE73476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0651" y="1730284"/>
            <a:ext cx="210761" cy="153281"/>
          </a:xfrm>
          <a:custGeom>
            <a:avLst/>
            <a:gdLst>
              <a:gd name="T0" fmla="*/ 28591 w 193"/>
              <a:gd name="T1" fmla="*/ 50440 h 141"/>
              <a:gd name="T2" fmla="*/ 28591 w 193"/>
              <a:gd name="T3" fmla="*/ 50440 h 141"/>
              <a:gd name="T4" fmla="*/ 28591 w 193"/>
              <a:gd name="T5" fmla="*/ 50440 h 141"/>
              <a:gd name="T6" fmla="*/ 18820 w 193"/>
              <a:gd name="T7" fmla="*/ 44315 h 141"/>
              <a:gd name="T8" fmla="*/ 0 w 193"/>
              <a:gd name="T9" fmla="*/ 25220 h 141"/>
              <a:gd name="T10" fmla="*/ 22077 w 193"/>
              <a:gd name="T11" fmla="*/ 3243 h 141"/>
              <a:gd name="T12" fmla="*/ 31487 w 193"/>
              <a:gd name="T13" fmla="*/ 15852 h 141"/>
              <a:gd name="T14" fmla="*/ 22077 w 193"/>
              <a:gd name="T15" fmla="*/ 25220 h 141"/>
              <a:gd name="T16" fmla="*/ 28591 w 193"/>
              <a:gd name="T17" fmla="*/ 34587 h 141"/>
              <a:gd name="T18" fmla="*/ 56821 w 193"/>
              <a:gd name="T19" fmla="*/ 6485 h 141"/>
              <a:gd name="T20" fmla="*/ 66231 w 193"/>
              <a:gd name="T21" fmla="*/ 3243 h 141"/>
              <a:gd name="T22" fmla="*/ 66231 w 193"/>
              <a:gd name="T23" fmla="*/ 3243 h 141"/>
              <a:gd name="T24" fmla="*/ 66231 w 193"/>
              <a:gd name="T25" fmla="*/ 15852 h 141"/>
              <a:gd name="T26" fmla="*/ 38001 w 193"/>
              <a:gd name="T27" fmla="*/ 47197 h 141"/>
              <a:gd name="T28" fmla="*/ 28591 w 193"/>
              <a:gd name="T29" fmla="*/ 50440 h 14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93" h="141">
                <a:moveTo>
                  <a:pt x="79" y="140"/>
                </a:moveTo>
                <a:lnTo>
                  <a:pt x="79" y="140"/>
                </a:lnTo>
                <a:cubicBezTo>
                  <a:pt x="70" y="140"/>
                  <a:pt x="61" y="131"/>
                  <a:pt x="52" y="123"/>
                </a:cubicBezTo>
                <a:cubicBezTo>
                  <a:pt x="0" y="70"/>
                  <a:pt x="0" y="70"/>
                  <a:pt x="0" y="70"/>
                </a:cubicBezTo>
                <a:cubicBezTo>
                  <a:pt x="61" y="9"/>
                  <a:pt x="61" y="9"/>
                  <a:pt x="61" y="9"/>
                </a:cubicBezTo>
                <a:cubicBezTo>
                  <a:pt x="87" y="44"/>
                  <a:pt x="87" y="44"/>
                  <a:pt x="87" y="44"/>
                </a:cubicBezTo>
                <a:cubicBezTo>
                  <a:pt x="61" y="70"/>
                  <a:pt x="61" y="70"/>
                  <a:pt x="61" y="70"/>
                </a:cubicBezTo>
                <a:cubicBezTo>
                  <a:pt x="79" y="96"/>
                  <a:pt x="79" y="96"/>
                  <a:pt x="79" y="96"/>
                </a:cubicBezTo>
                <a:cubicBezTo>
                  <a:pt x="157" y="18"/>
                  <a:pt x="157" y="18"/>
                  <a:pt x="157" y="18"/>
                </a:cubicBezTo>
                <a:cubicBezTo>
                  <a:pt x="166" y="9"/>
                  <a:pt x="175" y="0"/>
                  <a:pt x="183" y="9"/>
                </a:cubicBezTo>
                <a:cubicBezTo>
                  <a:pt x="192" y="18"/>
                  <a:pt x="192" y="35"/>
                  <a:pt x="183" y="44"/>
                </a:cubicBezTo>
                <a:cubicBezTo>
                  <a:pt x="105" y="131"/>
                  <a:pt x="105" y="131"/>
                  <a:pt x="105" y="131"/>
                </a:cubicBezTo>
                <a:cubicBezTo>
                  <a:pt x="105" y="131"/>
                  <a:pt x="87" y="140"/>
                  <a:pt x="79" y="140"/>
                </a:cubicBezTo>
              </a:path>
            </a:pathLst>
          </a:custGeom>
          <a:solidFill>
            <a:srgbClr val="282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82">
            <a:extLst>
              <a:ext uri="{FF2B5EF4-FFF2-40B4-BE49-F238E27FC236}">
                <a16:creationId xmlns:a16="http://schemas.microsoft.com/office/drawing/2014/main" id="{F0745FFE-B9F0-9049-9CC9-4FC3C0E44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6950" y="1663223"/>
            <a:ext cx="153281" cy="124541"/>
          </a:xfrm>
          <a:custGeom>
            <a:avLst/>
            <a:gdLst>
              <a:gd name="T0" fmla="*/ 37830 w 141"/>
              <a:gd name="T1" fmla="*/ 37686 h 115"/>
              <a:gd name="T2" fmla="*/ 37830 w 141"/>
              <a:gd name="T3" fmla="*/ 37686 h 115"/>
              <a:gd name="T4" fmla="*/ 50440 w 141"/>
              <a:gd name="T5" fmla="*/ 25124 h 115"/>
              <a:gd name="T6" fmla="*/ 25220 w 141"/>
              <a:gd name="T7" fmla="*/ 3230 h 115"/>
              <a:gd name="T8" fmla="*/ 18735 w 141"/>
              <a:gd name="T9" fmla="*/ 0 h 115"/>
              <a:gd name="T10" fmla="*/ 12610 w 141"/>
              <a:gd name="T11" fmla="*/ 6102 h 115"/>
              <a:gd name="T12" fmla="*/ 0 w 141"/>
              <a:gd name="T13" fmla="*/ 28354 h 115"/>
              <a:gd name="T14" fmla="*/ 6125 w 141"/>
              <a:gd name="T15" fmla="*/ 37686 h 115"/>
              <a:gd name="T16" fmla="*/ 6125 w 141"/>
              <a:gd name="T17" fmla="*/ 37686 h 115"/>
              <a:gd name="T18" fmla="*/ 15492 w 141"/>
              <a:gd name="T19" fmla="*/ 34456 h 115"/>
              <a:gd name="T20" fmla="*/ 21977 w 141"/>
              <a:gd name="T21" fmla="*/ 21894 h 115"/>
              <a:gd name="T22" fmla="*/ 37830 w 141"/>
              <a:gd name="T23" fmla="*/ 37686 h 115"/>
              <a:gd name="T24" fmla="*/ 15492 w 141"/>
              <a:gd name="T25" fmla="*/ 12562 h 115"/>
              <a:gd name="T26" fmla="*/ 15492 w 141"/>
              <a:gd name="T27" fmla="*/ 12562 h 11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1" h="115">
                <a:moveTo>
                  <a:pt x="105" y="105"/>
                </a:moveTo>
                <a:lnTo>
                  <a:pt x="105" y="105"/>
                </a:lnTo>
                <a:cubicBezTo>
                  <a:pt x="140" y="70"/>
                  <a:pt x="140" y="70"/>
                  <a:pt x="140" y="70"/>
                </a:cubicBezTo>
                <a:cubicBezTo>
                  <a:pt x="70" y="9"/>
                  <a:pt x="70" y="9"/>
                  <a:pt x="70" y="9"/>
                </a:cubicBezTo>
                <a:cubicBezTo>
                  <a:pt x="70" y="0"/>
                  <a:pt x="61" y="0"/>
                  <a:pt x="52" y="0"/>
                </a:cubicBezTo>
                <a:cubicBezTo>
                  <a:pt x="43" y="0"/>
                  <a:pt x="35" y="9"/>
                  <a:pt x="35" y="17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7"/>
                  <a:pt x="0" y="105"/>
                  <a:pt x="17" y="105"/>
                </a:cubicBezTo>
                <a:cubicBezTo>
                  <a:pt x="26" y="114"/>
                  <a:pt x="35" y="105"/>
                  <a:pt x="43" y="96"/>
                </a:cubicBezTo>
                <a:cubicBezTo>
                  <a:pt x="61" y="61"/>
                  <a:pt x="61" y="61"/>
                  <a:pt x="61" y="61"/>
                </a:cubicBezTo>
                <a:lnTo>
                  <a:pt x="105" y="105"/>
                </a:lnTo>
                <a:close/>
                <a:moveTo>
                  <a:pt x="43" y="35"/>
                </a:moveTo>
                <a:lnTo>
                  <a:pt x="43" y="35"/>
                </a:lnTo>
                <a:close/>
              </a:path>
            </a:pathLst>
          </a:custGeom>
          <a:solidFill>
            <a:srgbClr val="282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83">
            <a:extLst>
              <a:ext uri="{FF2B5EF4-FFF2-40B4-BE49-F238E27FC236}">
                <a16:creationId xmlns:a16="http://schemas.microsoft.com/office/drawing/2014/main" id="{6396CE10-6576-7A49-B5EB-FA2D177CE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6950" y="1730284"/>
            <a:ext cx="210761" cy="153281"/>
          </a:xfrm>
          <a:custGeom>
            <a:avLst/>
            <a:gdLst>
              <a:gd name="T0" fmla="*/ 40897 w 193"/>
              <a:gd name="T1" fmla="*/ 50440 h 141"/>
              <a:gd name="T2" fmla="*/ 40897 w 193"/>
              <a:gd name="T3" fmla="*/ 50440 h 141"/>
              <a:gd name="T4" fmla="*/ 40897 w 193"/>
              <a:gd name="T5" fmla="*/ 50440 h 141"/>
              <a:gd name="T6" fmla="*/ 50668 w 193"/>
              <a:gd name="T7" fmla="*/ 44315 h 141"/>
              <a:gd name="T8" fmla="*/ 69488 w 193"/>
              <a:gd name="T9" fmla="*/ 25220 h 141"/>
              <a:gd name="T10" fmla="*/ 50668 w 193"/>
              <a:gd name="T11" fmla="*/ 3243 h 141"/>
              <a:gd name="T12" fmla="*/ 38001 w 193"/>
              <a:gd name="T13" fmla="*/ 15852 h 141"/>
              <a:gd name="T14" fmla="*/ 47411 w 193"/>
              <a:gd name="T15" fmla="*/ 25220 h 141"/>
              <a:gd name="T16" fmla="*/ 40897 w 193"/>
              <a:gd name="T17" fmla="*/ 34587 h 141"/>
              <a:gd name="T18" fmla="*/ 15562 w 193"/>
              <a:gd name="T19" fmla="*/ 6485 h 141"/>
              <a:gd name="T20" fmla="*/ 2895 w 193"/>
              <a:gd name="T21" fmla="*/ 3243 h 141"/>
              <a:gd name="T22" fmla="*/ 2895 w 193"/>
              <a:gd name="T23" fmla="*/ 3243 h 141"/>
              <a:gd name="T24" fmla="*/ 2895 w 193"/>
              <a:gd name="T25" fmla="*/ 15852 h 141"/>
              <a:gd name="T26" fmla="*/ 31487 w 193"/>
              <a:gd name="T27" fmla="*/ 47197 h 141"/>
              <a:gd name="T28" fmla="*/ 40897 w 193"/>
              <a:gd name="T29" fmla="*/ 50440 h 14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93" h="141">
                <a:moveTo>
                  <a:pt x="113" y="140"/>
                </a:moveTo>
                <a:lnTo>
                  <a:pt x="113" y="140"/>
                </a:lnTo>
                <a:cubicBezTo>
                  <a:pt x="122" y="140"/>
                  <a:pt x="131" y="131"/>
                  <a:pt x="140" y="123"/>
                </a:cubicBezTo>
                <a:cubicBezTo>
                  <a:pt x="192" y="70"/>
                  <a:pt x="192" y="70"/>
                  <a:pt x="192" y="70"/>
                </a:cubicBezTo>
                <a:cubicBezTo>
                  <a:pt x="140" y="9"/>
                  <a:pt x="140" y="9"/>
                  <a:pt x="140" y="9"/>
                </a:cubicBezTo>
                <a:cubicBezTo>
                  <a:pt x="105" y="44"/>
                  <a:pt x="105" y="44"/>
                  <a:pt x="105" y="44"/>
                </a:cubicBezTo>
                <a:cubicBezTo>
                  <a:pt x="131" y="70"/>
                  <a:pt x="131" y="70"/>
                  <a:pt x="131" y="70"/>
                </a:cubicBezTo>
                <a:cubicBezTo>
                  <a:pt x="113" y="96"/>
                  <a:pt x="113" y="96"/>
                  <a:pt x="113" y="96"/>
                </a:cubicBezTo>
                <a:cubicBezTo>
                  <a:pt x="43" y="18"/>
                  <a:pt x="43" y="18"/>
                  <a:pt x="43" y="18"/>
                </a:cubicBezTo>
                <a:cubicBezTo>
                  <a:pt x="35" y="9"/>
                  <a:pt x="17" y="0"/>
                  <a:pt x="8" y="9"/>
                </a:cubicBezTo>
                <a:cubicBezTo>
                  <a:pt x="0" y="18"/>
                  <a:pt x="0" y="35"/>
                  <a:pt x="8" y="44"/>
                </a:cubicBezTo>
                <a:cubicBezTo>
                  <a:pt x="87" y="131"/>
                  <a:pt x="87" y="131"/>
                  <a:pt x="87" y="131"/>
                </a:cubicBezTo>
                <a:cubicBezTo>
                  <a:pt x="96" y="131"/>
                  <a:pt x="105" y="140"/>
                  <a:pt x="113" y="140"/>
                </a:cubicBezTo>
              </a:path>
            </a:pathLst>
          </a:custGeom>
          <a:solidFill>
            <a:srgbClr val="282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84">
            <a:extLst>
              <a:ext uri="{FF2B5EF4-FFF2-40B4-BE49-F238E27FC236}">
                <a16:creationId xmlns:a16="http://schemas.microsoft.com/office/drawing/2014/main" id="{0D2B1B53-40ED-0E4F-BBF5-12BF3286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031" y="1950625"/>
            <a:ext cx="105380" cy="38320"/>
          </a:xfrm>
          <a:custGeom>
            <a:avLst/>
            <a:gdLst>
              <a:gd name="T0" fmla="*/ 0 w 97"/>
              <a:gd name="T1" fmla="*/ 6350 h 36"/>
              <a:gd name="T2" fmla="*/ 0 w 97"/>
              <a:gd name="T3" fmla="*/ 6350 h 36"/>
              <a:gd name="T4" fmla="*/ 0 w 97"/>
              <a:gd name="T5" fmla="*/ 6350 h 36"/>
              <a:gd name="T6" fmla="*/ 6121 w 97"/>
              <a:gd name="T7" fmla="*/ 0 h 36"/>
              <a:gd name="T8" fmla="*/ 31324 w 97"/>
              <a:gd name="T9" fmla="*/ 0 h 36"/>
              <a:gd name="T10" fmla="*/ 34565 w 97"/>
              <a:gd name="T11" fmla="*/ 6350 h 36"/>
              <a:gd name="T12" fmla="*/ 34565 w 97"/>
              <a:gd name="T13" fmla="*/ 6350 h 36"/>
              <a:gd name="T14" fmla="*/ 31324 w 97"/>
              <a:gd name="T15" fmla="*/ 12347 h 36"/>
              <a:gd name="T16" fmla="*/ 6121 w 97"/>
              <a:gd name="T17" fmla="*/ 12347 h 36"/>
              <a:gd name="T18" fmla="*/ 0 w 97"/>
              <a:gd name="T19" fmla="*/ 6350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7" h="36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9" y="0"/>
                  <a:pt x="17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96" y="0"/>
                  <a:pt x="96" y="9"/>
                  <a:pt x="96" y="18"/>
                </a:cubicBezTo>
                <a:cubicBezTo>
                  <a:pt x="96" y="26"/>
                  <a:pt x="96" y="35"/>
                  <a:pt x="8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8"/>
                </a:cubicBezTo>
              </a:path>
            </a:pathLst>
          </a:custGeom>
          <a:solidFill>
            <a:srgbClr val="282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85">
            <a:extLst>
              <a:ext uri="{FF2B5EF4-FFF2-40B4-BE49-F238E27FC236}">
                <a16:creationId xmlns:a16="http://schemas.microsoft.com/office/drawing/2014/main" id="{C4C5B44F-C472-FE4F-A5EC-1E0FE51B5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0231" y="1960205"/>
            <a:ext cx="38320" cy="268241"/>
          </a:xfrm>
          <a:custGeom>
            <a:avLst/>
            <a:gdLst>
              <a:gd name="T0" fmla="*/ 12347 w 36"/>
              <a:gd name="T1" fmla="*/ 88539 h 246"/>
              <a:gd name="T2" fmla="*/ 12347 w 36"/>
              <a:gd name="T3" fmla="*/ 88539 h 246"/>
              <a:gd name="T4" fmla="*/ 0 w 36"/>
              <a:gd name="T5" fmla="*/ 88539 h 246"/>
              <a:gd name="T6" fmla="*/ 0 w 36"/>
              <a:gd name="T7" fmla="*/ 6143 h 246"/>
              <a:gd name="T8" fmla="*/ 5997 w 36"/>
              <a:gd name="T9" fmla="*/ 0 h 246"/>
              <a:gd name="T10" fmla="*/ 5997 w 36"/>
              <a:gd name="T11" fmla="*/ 0 h 246"/>
              <a:gd name="T12" fmla="*/ 12347 w 36"/>
              <a:gd name="T13" fmla="*/ 6143 h 246"/>
              <a:gd name="T14" fmla="*/ 12347 w 36"/>
              <a:gd name="T15" fmla="*/ 88539 h 2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" h="246">
                <a:moveTo>
                  <a:pt x="35" y="245"/>
                </a:moveTo>
                <a:lnTo>
                  <a:pt x="35" y="245"/>
                </a:lnTo>
                <a:cubicBezTo>
                  <a:pt x="0" y="245"/>
                  <a:pt x="0" y="245"/>
                  <a:pt x="0" y="24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6" y="0"/>
                  <a:pt x="35" y="9"/>
                  <a:pt x="35" y="17"/>
                </a:cubicBezTo>
                <a:lnTo>
                  <a:pt x="35" y="245"/>
                </a:lnTo>
              </a:path>
            </a:pathLst>
          </a:custGeom>
          <a:solidFill>
            <a:srgbClr val="282F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86">
            <a:extLst>
              <a:ext uri="{FF2B5EF4-FFF2-40B4-BE49-F238E27FC236}">
                <a16:creationId xmlns:a16="http://schemas.microsoft.com/office/drawing/2014/main" id="{D321F745-3F70-604A-8400-04A31B5EB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0651" y="6128810"/>
            <a:ext cx="210761" cy="229921"/>
          </a:xfrm>
          <a:custGeom>
            <a:avLst/>
            <a:gdLst>
              <a:gd name="T0" fmla="*/ 3257 w 193"/>
              <a:gd name="T1" fmla="*/ 75839 h 211"/>
              <a:gd name="T2" fmla="*/ 3257 w 193"/>
              <a:gd name="T3" fmla="*/ 75839 h 211"/>
              <a:gd name="T4" fmla="*/ 3257 w 193"/>
              <a:gd name="T5" fmla="*/ 75839 h 211"/>
              <a:gd name="T6" fmla="*/ 0 w 193"/>
              <a:gd name="T7" fmla="*/ 66449 h 211"/>
              <a:gd name="T8" fmla="*/ 56821 w 193"/>
              <a:gd name="T9" fmla="*/ 3250 h 211"/>
              <a:gd name="T10" fmla="*/ 66231 w 193"/>
              <a:gd name="T11" fmla="*/ 3250 h 211"/>
              <a:gd name="T12" fmla="*/ 66231 w 193"/>
              <a:gd name="T13" fmla="*/ 3250 h 211"/>
              <a:gd name="T14" fmla="*/ 66231 w 193"/>
              <a:gd name="T15" fmla="*/ 12640 h 211"/>
              <a:gd name="T16" fmla="*/ 9410 w 193"/>
              <a:gd name="T17" fmla="*/ 72589 h 211"/>
              <a:gd name="T18" fmla="*/ 3257 w 193"/>
              <a:gd name="T19" fmla="*/ 75839 h 2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3" h="211">
                <a:moveTo>
                  <a:pt x="9" y="210"/>
                </a:moveTo>
                <a:lnTo>
                  <a:pt x="9" y="210"/>
                </a:lnTo>
                <a:cubicBezTo>
                  <a:pt x="0" y="201"/>
                  <a:pt x="0" y="193"/>
                  <a:pt x="0" y="184"/>
                </a:cubicBezTo>
                <a:cubicBezTo>
                  <a:pt x="157" y="9"/>
                  <a:pt x="157" y="9"/>
                  <a:pt x="157" y="9"/>
                </a:cubicBezTo>
                <a:cubicBezTo>
                  <a:pt x="166" y="0"/>
                  <a:pt x="175" y="0"/>
                  <a:pt x="183" y="9"/>
                </a:cubicBezTo>
                <a:cubicBezTo>
                  <a:pt x="183" y="18"/>
                  <a:pt x="192" y="26"/>
                  <a:pt x="183" y="35"/>
                </a:cubicBezTo>
                <a:cubicBezTo>
                  <a:pt x="26" y="201"/>
                  <a:pt x="26" y="201"/>
                  <a:pt x="26" y="201"/>
                </a:cubicBezTo>
                <a:cubicBezTo>
                  <a:pt x="26" y="210"/>
                  <a:pt x="9" y="210"/>
                  <a:pt x="9" y="2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87">
            <a:extLst>
              <a:ext uri="{FF2B5EF4-FFF2-40B4-BE49-F238E27FC236}">
                <a16:creationId xmlns:a16="http://schemas.microsoft.com/office/drawing/2014/main" id="{26FF6208-25C9-224B-BA6F-2CB841830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031" y="6253350"/>
            <a:ext cx="124541" cy="134121"/>
          </a:xfrm>
          <a:custGeom>
            <a:avLst/>
            <a:gdLst>
              <a:gd name="T0" fmla="*/ 22086 w 114"/>
              <a:gd name="T1" fmla="*/ 44089 h 123"/>
              <a:gd name="T2" fmla="*/ 22086 w 114"/>
              <a:gd name="T3" fmla="*/ 44089 h 123"/>
              <a:gd name="T4" fmla="*/ 0 w 114"/>
              <a:gd name="T5" fmla="*/ 22044 h 123"/>
              <a:gd name="T6" fmla="*/ 22086 w 114"/>
              <a:gd name="T7" fmla="*/ 0 h 123"/>
              <a:gd name="T8" fmla="*/ 40913 w 114"/>
              <a:gd name="T9" fmla="*/ 22044 h 123"/>
              <a:gd name="T10" fmla="*/ 22086 w 114"/>
              <a:gd name="T11" fmla="*/ 44089 h 123"/>
              <a:gd name="T12" fmla="*/ 22086 w 114"/>
              <a:gd name="T13" fmla="*/ 12648 h 123"/>
              <a:gd name="T14" fmla="*/ 22086 w 114"/>
              <a:gd name="T15" fmla="*/ 12648 h 123"/>
              <a:gd name="T16" fmla="*/ 12672 w 114"/>
              <a:gd name="T17" fmla="*/ 22044 h 123"/>
              <a:gd name="T18" fmla="*/ 22086 w 114"/>
              <a:gd name="T19" fmla="*/ 31440 h 123"/>
              <a:gd name="T20" fmla="*/ 28603 w 114"/>
              <a:gd name="T21" fmla="*/ 22044 h 123"/>
              <a:gd name="T22" fmla="*/ 22086 w 114"/>
              <a:gd name="T23" fmla="*/ 12648 h 12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4" h="123">
                <a:moveTo>
                  <a:pt x="61" y="122"/>
                </a:moveTo>
                <a:lnTo>
                  <a:pt x="61" y="122"/>
                </a:lnTo>
                <a:cubicBezTo>
                  <a:pt x="26" y="122"/>
                  <a:pt x="0" y="96"/>
                  <a:pt x="0" y="61"/>
                </a:cubicBezTo>
                <a:cubicBezTo>
                  <a:pt x="0" y="26"/>
                  <a:pt x="26" y="0"/>
                  <a:pt x="61" y="0"/>
                </a:cubicBezTo>
                <a:cubicBezTo>
                  <a:pt x="87" y="0"/>
                  <a:pt x="113" y="26"/>
                  <a:pt x="113" y="61"/>
                </a:cubicBezTo>
                <a:cubicBezTo>
                  <a:pt x="113" y="96"/>
                  <a:pt x="87" y="122"/>
                  <a:pt x="61" y="122"/>
                </a:cubicBezTo>
                <a:close/>
                <a:moveTo>
                  <a:pt x="61" y="35"/>
                </a:moveTo>
                <a:lnTo>
                  <a:pt x="61" y="35"/>
                </a:lnTo>
                <a:cubicBezTo>
                  <a:pt x="44" y="35"/>
                  <a:pt x="35" y="52"/>
                  <a:pt x="35" y="61"/>
                </a:cubicBezTo>
                <a:cubicBezTo>
                  <a:pt x="35" y="79"/>
                  <a:pt x="44" y="87"/>
                  <a:pt x="61" y="87"/>
                </a:cubicBezTo>
                <a:cubicBezTo>
                  <a:pt x="70" y="87"/>
                  <a:pt x="79" y="79"/>
                  <a:pt x="79" y="61"/>
                </a:cubicBezTo>
                <a:cubicBezTo>
                  <a:pt x="79" y="52"/>
                  <a:pt x="70" y="35"/>
                  <a:pt x="61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88">
            <a:extLst>
              <a:ext uri="{FF2B5EF4-FFF2-40B4-BE49-F238E27FC236}">
                <a16:creationId xmlns:a16="http://schemas.microsoft.com/office/drawing/2014/main" id="{FEA25A16-E31C-C84F-99FB-CAC5E5777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2331" y="6109650"/>
            <a:ext cx="124541" cy="124541"/>
          </a:xfrm>
          <a:custGeom>
            <a:avLst/>
            <a:gdLst>
              <a:gd name="T0" fmla="*/ 18663 w 115"/>
              <a:gd name="T1" fmla="*/ 40913 h 114"/>
              <a:gd name="T2" fmla="*/ 18663 w 115"/>
              <a:gd name="T3" fmla="*/ 40913 h 114"/>
              <a:gd name="T4" fmla="*/ 0 w 115"/>
              <a:gd name="T5" fmla="*/ 18827 h 114"/>
              <a:gd name="T6" fmla="*/ 18663 w 115"/>
              <a:gd name="T7" fmla="*/ 0 h 114"/>
              <a:gd name="T8" fmla="*/ 40916 w 115"/>
              <a:gd name="T9" fmla="*/ 18827 h 114"/>
              <a:gd name="T10" fmla="*/ 18663 w 115"/>
              <a:gd name="T11" fmla="*/ 40913 h 114"/>
              <a:gd name="T12" fmla="*/ 18663 w 115"/>
              <a:gd name="T13" fmla="*/ 12672 h 114"/>
              <a:gd name="T14" fmla="*/ 18663 w 115"/>
              <a:gd name="T15" fmla="*/ 12672 h 114"/>
              <a:gd name="T16" fmla="*/ 12562 w 115"/>
              <a:gd name="T17" fmla="*/ 18827 h 114"/>
              <a:gd name="T18" fmla="*/ 18663 w 115"/>
              <a:gd name="T19" fmla="*/ 28241 h 114"/>
              <a:gd name="T20" fmla="*/ 28354 w 115"/>
              <a:gd name="T21" fmla="*/ 18827 h 114"/>
              <a:gd name="T22" fmla="*/ 18663 w 115"/>
              <a:gd name="T23" fmla="*/ 12672 h 1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5" h="114">
                <a:moveTo>
                  <a:pt x="52" y="113"/>
                </a:moveTo>
                <a:lnTo>
                  <a:pt x="52" y="113"/>
                </a:lnTo>
                <a:cubicBezTo>
                  <a:pt x="26" y="113"/>
                  <a:pt x="0" y="87"/>
                  <a:pt x="0" y="52"/>
                </a:cubicBezTo>
                <a:cubicBezTo>
                  <a:pt x="0" y="26"/>
                  <a:pt x="26" y="0"/>
                  <a:pt x="52" y="0"/>
                </a:cubicBezTo>
                <a:cubicBezTo>
                  <a:pt x="87" y="0"/>
                  <a:pt x="114" y="26"/>
                  <a:pt x="114" y="52"/>
                </a:cubicBezTo>
                <a:cubicBezTo>
                  <a:pt x="114" y="87"/>
                  <a:pt x="87" y="113"/>
                  <a:pt x="52" y="113"/>
                </a:cubicBezTo>
                <a:close/>
                <a:moveTo>
                  <a:pt x="52" y="35"/>
                </a:moveTo>
                <a:lnTo>
                  <a:pt x="52" y="35"/>
                </a:lnTo>
                <a:cubicBezTo>
                  <a:pt x="44" y="35"/>
                  <a:pt x="35" y="43"/>
                  <a:pt x="35" y="52"/>
                </a:cubicBezTo>
                <a:cubicBezTo>
                  <a:pt x="35" y="70"/>
                  <a:pt x="44" y="78"/>
                  <a:pt x="52" y="78"/>
                </a:cubicBezTo>
                <a:cubicBezTo>
                  <a:pt x="70" y="78"/>
                  <a:pt x="79" y="70"/>
                  <a:pt x="79" y="52"/>
                </a:cubicBezTo>
                <a:cubicBezTo>
                  <a:pt x="79" y="43"/>
                  <a:pt x="70" y="35"/>
                  <a:pt x="52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89">
            <a:extLst>
              <a:ext uri="{FF2B5EF4-FFF2-40B4-BE49-F238E27FC236}">
                <a16:creationId xmlns:a16="http://schemas.microsoft.com/office/drawing/2014/main" id="{0709A89C-FC20-2D49-A587-24FF0B73E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6110" y="6071330"/>
            <a:ext cx="28740" cy="38320"/>
          </a:xfrm>
          <a:custGeom>
            <a:avLst/>
            <a:gdLst>
              <a:gd name="T0" fmla="*/ 9172 w 27"/>
              <a:gd name="T1" fmla="*/ 12347 h 36"/>
              <a:gd name="T2" fmla="*/ 0 w 27"/>
              <a:gd name="T3" fmla="*/ 12347 h 36"/>
              <a:gd name="T4" fmla="*/ 0 w 27"/>
              <a:gd name="T5" fmla="*/ 0 h 36"/>
              <a:gd name="T6" fmla="*/ 9172 w 27"/>
              <a:gd name="T7" fmla="*/ 0 h 36"/>
              <a:gd name="T8" fmla="*/ 9172 w 27"/>
              <a:gd name="T9" fmla="*/ 123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" h="36">
                <a:moveTo>
                  <a:pt x="26" y="35"/>
                </a:moveTo>
                <a:lnTo>
                  <a:pt x="0" y="35"/>
                </a:lnTo>
                <a:lnTo>
                  <a:pt x="0" y="0"/>
                </a:lnTo>
                <a:lnTo>
                  <a:pt x="26" y="0"/>
                </a:lnTo>
                <a:lnTo>
                  <a:pt x="26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90">
            <a:extLst>
              <a:ext uri="{FF2B5EF4-FFF2-40B4-BE49-F238E27FC236}">
                <a16:creationId xmlns:a16="http://schemas.microsoft.com/office/drawing/2014/main" id="{8679A27D-4A36-0743-AD81-AD635CFA9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6110" y="6147970"/>
            <a:ext cx="28740" cy="76640"/>
          </a:xfrm>
          <a:custGeom>
            <a:avLst/>
            <a:gdLst>
              <a:gd name="T0" fmla="*/ 9172 w 27"/>
              <a:gd name="T1" fmla="*/ 25042 h 71"/>
              <a:gd name="T2" fmla="*/ 0 w 27"/>
              <a:gd name="T3" fmla="*/ 25042 h 71"/>
              <a:gd name="T4" fmla="*/ 0 w 27"/>
              <a:gd name="T5" fmla="*/ 0 h 71"/>
              <a:gd name="T6" fmla="*/ 9172 w 27"/>
              <a:gd name="T7" fmla="*/ 0 h 71"/>
              <a:gd name="T8" fmla="*/ 9172 w 27"/>
              <a:gd name="T9" fmla="*/ 25042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" h="71">
                <a:moveTo>
                  <a:pt x="26" y="70"/>
                </a:moveTo>
                <a:lnTo>
                  <a:pt x="0" y="70"/>
                </a:lnTo>
                <a:lnTo>
                  <a:pt x="0" y="0"/>
                </a:lnTo>
                <a:lnTo>
                  <a:pt x="26" y="0"/>
                </a:lnTo>
                <a:lnTo>
                  <a:pt x="26" y="7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91">
            <a:extLst>
              <a:ext uri="{FF2B5EF4-FFF2-40B4-BE49-F238E27FC236}">
                <a16:creationId xmlns:a16="http://schemas.microsoft.com/office/drawing/2014/main" id="{34324248-EB85-854E-AD6C-CE0062CBF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6110" y="6262930"/>
            <a:ext cx="28740" cy="76640"/>
          </a:xfrm>
          <a:custGeom>
            <a:avLst/>
            <a:gdLst>
              <a:gd name="T0" fmla="*/ 9172 w 27"/>
              <a:gd name="T1" fmla="*/ 25042 h 71"/>
              <a:gd name="T2" fmla="*/ 0 w 27"/>
              <a:gd name="T3" fmla="*/ 25042 h 71"/>
              <a:gd name="T4" fmla="*/ 0 w 27"/>
              <a:gd name="T5" fmla="*/ 0 h 71"/>
              <a:gd name="T6" fmla="*/ 9172 w 27"/>
              <a:gd name="T7" fmla="*/ 0 h 71"/>
              <a:gd name="T8" fmla="*/ 9172 w 27"/>
              <a:gd name="T9" fmla="*/ 25042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" h="71">
                <a:moveTo>
                  <a:pt x="26" y="70"/>
                </a:moveTo>
                <a:lnTo>
                  <a:pt x="0" y="70"/>
                </a:lnTo>
                <a:lnTo>
                  <a:pt x="0" y="0"/>
                </a:lnTo>
                <a:lnTo>
                  <a:pt x="26" y="0"/>
                </a:lnTo>
                <a:lnTo>
                  <a:pt x="26" y="7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92">
            <a:extLst>
              <a:ext uri="{FF2B5EF4-FFF2-40B4-BE49-F238E27FC236}">
                <a16:creationId xmlns:a16="http://schemas.microsoft.com/office/drawing/2014/main" id="{763CD138-4B45-D14D-A6CE-F8CF42765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6110" y="6373102"/>
            <a:ext cx="28740" cy="47900"/>
          </a:xfrm>
          <a:custGeom>
            <a:avLst/>
            <a:gdLst>
              <a:gd name="T0" fmla="*/ 9172 w 27"/>
              <a:gd name="T1" fmla="*/ 15514 h 44"/>
              <a:gd name="T2" fmla="*/ 0 w 27"/>
              <a:gd name="T3" fmla="*/ 15514 h 44"/>
              <a:gd name="T4" fmla="*/ 0 w 27"/>
              <a:gd name="T5" fmla="*/ 0 h 44"/>
              <a:gd name="T6" fmla="*/ 9172 w 27"/>
              <a:gd name="T7" fmla="*/ 0 h 44"/>
              <a:gd name="T8" fmla="*/ 9172 w 27"/>
              <a:gd name="T9" fmla="*/ 15514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" h="44">
                <a:moveTo>
                  <a:pt x="26" y="43"/>
                </a:moveTo>
                <a:lnTo>
                  <a:pt x="0" y="43"/>
                </a:lnTo>
                <a:lnTo>
                  <a:pt x="0" y="0"/>
                </a:lnTo>
                <a:lnTo>
                  <a:pt x="26" y="0"/>
                </a:lnTo>
                <a:lnTo>
                  <a:pt x="26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93">
            <a:extLst>
              <a:ext uri="{FF2B5EF4-FFF2-40B4-BE49-F238E27FC236}">
                <a16:creationId xmlns:a16="http://schemas.microsoft.com/office/drawing/2014/main" id="{6A11C428-3C66-EB45-948A-EAEC0288C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4090" y="6004269"/>
            <a:ext cx="627491" cy="479002"/>
          </a:xfrm>
          <a:custGeom>
            <a:avLst/>
            <a:gdLst>
              <a:gd name="T0" fmla="*/ 185655 w 578"/>
              <a:gd name="T1" fmla="*/ 158388 h 439"/>
              <a:gd name="T2" fmla="*/ 185655 w 578"/>
              <a:gd name="T3" fmla="*/ 158388 h 439"/>
              <a:gd name="T4" fmla="*/ 9355 w 578"/>
              <a:gd name="T5" fmla="*/ 158388 h 439"/>
              <a:gd name="T6" fmla="*/ 0 w 578"/>
              <a:gd name="T7" fmla="*/ 148986 h 439"/>
              <a:gd name="T8" fmla="*/ 0 w 578"/>
              <a:gd name="T9" fmla="*/ 113909 h 439"/>
              <a:gd name="T10" fmla="*/ 6117 w 578"/>
              <a:gd name="T11" fmla="*/ 104507 h 439"/>
              <a:gd name="T12" fmla="*/ 28424 w 578"/>
              <a:gd name="T13" fmla="*/ 79194 h 439"/>
              <a:gd name="T14" fmla="*/ 6117 w 578"/>
              <a:gd name="T15" fmla="*/ 53881 h 439"/>
              <a:gd name="T16" fmla="*/ 0 w 578"/>
              <a:gd name="T17" fmla="*/ 44479 h 439"/>
              <a:gd name="T18" fmla="*/ 0 w 578"/>
              <a:gd name="T19" fmla="*/ 9764 h 439"/>
              <a:gd name="T20" fmla="*/ 9355 w 578"/>
              <a:gd name="T21" fmla="*/ 0 h 439"/>
              <a:gd name="T22" fmla="*/ 185655 w 578"/>
              <a:gd name="T23" fmla="*/ 0 h 439"/>
              <a:gd name="T24" fmla="*/ 207602 w 578"/>
              <a:gd name="T25" fmla="*/ 25313 h 439"/>
              <a:gd name="T26" fmla="*/ 207602 w 578"/>
              <a:gd name="T27" fmla="*/ 133075 h 439"/>
              <a:gd name="T28" fmla="*/ 185655 w 578"/>
              <a:gd name="T29" fmla="*/ 158388 h 439"/>
              <a:gd name="T30" fmla="*/ 15831 w 578"/>
              <a:gd name="T31" fmla="*/ 139223 h 439"/>
              <a:gd name="T32" fmla="*/ 15831 w 578"/>
              <a:gd name="T33" fmla="*/ 139223 h 439"/>
              <a:gd name="T34" fmla="*/ 185655 w 578"/>
              <a:gd name="T35" fmla="*/ 139223 h 439"/>
              <a:gd name="T36" fmla="*/ 191771 w 578"/>
              <a:gd name="T37" fmla="*/ 133075 h 439"/>
              <a:gd name="T38" fmla="*/ 191771 w 578"/>
              <a:gd name="T39" fmla="*/ 25313 h 439"/>
              <a:gd name="T40" fmla="*/ 185655 w 578"/>
              <a:gd name="T41" fmla="*/ 19166 h 439"/>
              <a:gd name="T42" fmla="*/ 15831 w 578"/>
              <a:gd name="T43" fmla="*/ 19166 h 439"/>
              <a:gd name="T44" fmla="*/ 15831 w 578"/>
              <a:gd name="T45" fmla="*/ 37970 h 439"/>
              <a:gd name="T46" fmla="*/ 47133 w 578"/>
              <a:gd name="T47" fmla="*/ 79194 h 439"/>
              <a:gd name="T48" fmla="*/ 15831 w 578"/>
              <a:gd name="T49" fmla="*/ 120419 h 439"/>
              <a:gd name="T50" fmla="*/ 15831 w 578"/>
              <a:gd name="T51" fmla="*/ 139223 h 43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78" h="439">
                <a:moveTo>
                  <a:pt x="516" y="438"/>
                </a:moveTo>
                <a:lnTo>
                  <a:pt x="516" y="438"/>
                </a:lnTo>
                <a:cubicBezTo>
                  <a:pt x="26" y="438"/>
                  <a:pt x="26" y="438"/>
                  <a:pt x="26" y="438"/>
                </a:cubicBezTo>
                <a:cubicBezTo>
                  <a:pt x="9" y="438"/>
                  <a:pt x="0" y="420"/>
                  <a:pt x="0" y="412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07"/>
                  <a:pt x="9" y="289"/>
                  <a:pt x="17" y="289"/>
                </a:cubicBezTo>
                <a:cubicBezTo>
                  <a:pt x="52" y="289"/>
                  <a:pt x="79" y="254"/>
                  <a:pt x="79" y="219"/>
                </a:cubicBezTo>
                <a:cubicBezTo>
                  <a:pt x="79" y="184"/>
                  <a:pt x="52" y="149"/>
                  <a:pt x="17" y="149"/>
                </a:cubicBezTo>
                <a:cubicBezTo>
                  <a:pt x="9" y="149"/>
                  <a:pt x="0" y="132"/>
                  <a:pt x="0" y="12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6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51" y="0"/>
                  <a:pt x="577" y="35"/>
                  <a:pt x="577" y="70"/>
                </a:cubicBezTo>
                <a:cubicBezTo>
                  <a:pt x="577" y="368"/>
                  <a:pt x="577" y="368"/>
                  <a:pt x="577" y="368"/>
                </a:cubicBezTo>
                <a:cubicBezTo>
                  <a:pt x="577" y="403"/>
                  <a:pt x="551" y="438"/>
                  <a:pt x="516" y="438"/>
                </a:cubicBezTo>
                <a:close/>
                <a:moveTo>
                  <a:pt x="44" y="385"/>
                </a:moveTo>
                <a:lnTo>
                  <a:pt x="44" y="385"/>
                </a:lnTo>
                <a:cubicBezTo>
                  <a:pt x="516" y="385"/>
                  <a:pt x="516" y="385"/>
                  <a:pt x="516" y="385"/>
                </a:cubicBezTo>
                <a:cubicBezTo>
                  <a:pt x="524" y="385"/>
                  <a:pt x="533" y="377"/>
                  <a:pt x="533" y="368"/>
                </a:cubicBezTo>
                <a:cubicBezTo>
                  <a:pt x="533" y="70"/>
                  <a:pt x="533" y="70"/>
                  <a:pt x="533" y="70"/>
                </a:cubicBezTo>
                <a:cubicBezTo>
                  <a:pt x="533" y="62"/>
                  <a:pt x="524" y="53"/>
                  <a:pt x="516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4" y="105"/>
                  <a:pt x="44" y="105"/>
                  <a:pt x="44" y="105"/>
                </a:cubicBezTo>
                <a:cubicBezTo>
                  <a:pt x="96" y="123"/>
                  <a:pt x="131" y="167"/>
                  <a:pt x="131" y="219"/>
                </a:cubicBezTo>
                <a:cubicBezTo>
                  <a:pt x="131" y="272"/>
                  <a:pt x="96" y="315"/>
                  <a:pt x="44" y="333"/>
                </a:cubicBezTo>
                <a:lnTo>
                  <a:pt x="44" y="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3" name="Group 54">
            <a:extLst>
              <a:ext uri="{FF2B5EF4-FFF2-40B4-BE49-F238E27FC236}">
                <a16:creationId xmlns:a16="http://schemas.microsoft.com/office/drawing/2014/main" id="{9C5836E4-49D4-1F45-AA46-2CF5D6D24AC2}"/>
              </a:ext>
            </a:extLst>
          </p:cNvPr>
          <p:cNvGrpSpPr/>
          <p:nvPr/>
        </p:nvGrpSpPr>
        <p:grpSpPr>
          <a:xfrm>
            <a:off x="15608867" y="2411263"/>
            <a:ext cx="2605836" cy="761459"/>
            <a:chOff x="5334786" y="11420831"/>
            <a:chExt cx="4041983" cy="761459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A1105F6A-09E5-5B48-82E9-5C935E8A66BC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E18F6899-33C4-3B4D-8E93-4490032120AF}"/>
                </a:ext>
              </a:extLst>
            </p:cNvPr>
            <p:cNvSpPr/>
            <p:nvPr/>
          </p:nvSpPr>
          <p:spPr>
            <a:xfrm>
              <a:off x="5334786" y="11720625"/>
              <a:ext cx="40419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" name="Group 54">
            <a:extLst>
              <a:ext uri="{FF2B5EF4-FFF2-40B4-BE49-F238E27FC236}">
                <a16:creationId xmlns:a16="http://schemas.microsoft.com/office/drawing/2014/main" id="{6C0E2678-F83D-0447-A752-E45DD4D1E480}"/>
              </a:ext>
            </a:extLst>
          </p:cNvPr>
          <p:cNvGrpSpPr/>
          <p:nvPr/>
        </p:nvGrpSpPr>
        <p:grpSpPr>
          <a:xfrm>
            <a:off x="19953416" y="6722353"/>
            <a:ext cx="2605836" cy="761459"/>
            <a:chOff x="5334786" y="11420831"/>
            <a:chExt cx="4041983" cy="761459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83A75929-993C-524F-A6EB-EC5370DDC7AA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6D704742-AC3C-8945-9596-7BB9F5C9048A}"/>
                </a:ext>
              </a:extLst>
            </p:cNvPr>
            <p:cNvSpPr/>
            <p:nvPr/>
          </p:nvSpPr>
          <p:spPr>
            <a:xfrm>
              <a:off x="5334786" y="11720625"/>
              <a:ext cx="40419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" name="Group 54">
            <a:extLst>
              <a:ext uri="{FF2B5EF4-FFF2-40B4-BE49-F238E27FC236}">
                <a16:creationId xmlns:a16="http://schemas.microsoft.com/office/drawing/2014/main" id="{B7D2BA36-E2DC-BF46-A3A6-18D687BE9426}"/>
              </a:ext>
            </a:extLst>
          </p:cNvPr>
          <p:cNvGrpSpPr/>
          <p:nvPr/>
        </p:nvGrpSpPr>
        <p:grpSpPr>
          <a:xfrm>
            <a:off x="11279952" y="6753884"/>
            <a:ext cx="2605836" cy="761459"/>
            <a:chOff x="5334786" y="11420831"/>
            <a:chExt cx="4041983" cy="761459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F95C5EDD-9EAF-AD43-88DA-2F241C954A45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066619CB-4906-FE44-B664-677EA388BD4E}"/>
                </a:ext>
              </a:extLst>
            </p:cNvPr>
            <p:cNvSpPr/>
            <p:nvPr/>
          </p:nvSpPr>
          <p:spPr>
            <a:xfrm>
              <a:off x="5334786" y="11720625"/>
              <a:ext cx="40419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" name="Group 54">
            <a:extLst>
              <a:ext uri="{FF2B5EF4-FFF2-40B4-BE49-F238E27FC236}">
                <a16:creationId xmlns:a16="http://schemas.microsoft.com/office/drawing/2014/main" id="{9F2A123A-E2D0-8945-A370-F5DA7EC1099B}"/>
              </a:ext>
            </a:extLst>
          </p:cNvPr>
          <p:cNvGrpSpPr/>
          <p:nvPr/>
        </p:nvGrpSpPr>
        <p:grpSpPr>
          <a:xfrm>
            <a:off x="15663954" y="11034975"/>
            <a:ext cx="2605836" cy="761459"/>
            <a:chOff x="5334786" y="11420831"/>
            <a:chExt cx="4041983" cy="761459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D34CE278-D285-274C-A80A-319FE9EF7183}"/>
                </a:ext>
              </a:extLst>
            </p:cNvPr>
            <p:cNvSpPr txBox="1"/>
            <p:nvPr/>
          </p:nvSpPr>
          <p:spPr>
            <a:xfrm>
              <a:off x="6164440" y="11420831"/>
              <a:ext cx="23826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CA598824-CAAE-4E47-B8CE-82EC171E4FF9}"/>
                </a:ext>
              </a:extLst>
            </p:cNvPr>
            <p:cNvSpPr/>
            <p:nvPr/>
          </p:nvSpPr>
          <p:spPr>
            <a:xfrm>
              <a:off x="5334786" y="11720625"/>
              <a:ext cx="40419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" name="Group 54">
            <a:extLst>
              <a:ext uri="{FF2B5EF4-FFF2-40B4-BE49-F238E27FC236}">
                <a16:creationId xmlns:a16="http://schemas.microsoft.com/office/drawing/2014/main" id="{10238A1F-0057-124C-97AD-3DFCAE6C802C}"/>
              </a:ext>
            </a:extLst>
          </p:cNvPr>
          <p:cNvGrpSpPr/>
          <p:nvPr/>
        </p:nvGrpSpPr>
        <p:grpSpPr>
          <a:xfrm>
            <a:off x="15577733" y="6685925"/>
            <a:ext cx="2605836" cy="1009920"/>
            <a:chOff x="5334786" y="11357036"/>
            <a:chExt cx="4041983" cy="1009920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FB0F622F-89D8-114B-B9C0-C18309D4E986}"/>
                </a:ext>
              </a:extLst>
            </p:cNvPr>
            <p:cNvSpPr txBox="1"/>
            <p:nvPr/>
          </p:nvSpPr>
          <p:spPr>
            <a:xfrm>
              <a:off x="6164440" y="11357036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F53BDF25-83DB-F24B-8F94-2479AE2D9B14}"/>
                </a:ext>
              </a:extLst>
            </p:cNvPr>
            <p:cNvSpPr/>
            <p:nvPr/>
          </p:nvSpPr>
          <p:spPr>
            <a:xfrm>
              <a:off x="5334786" y="11720625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4D8DFACA-A3BE-C447-8E42-784BB827CD0E}"/>
              </a:ext>
            </a:extLst>
          </p:cNvPr>
          <p:cNvGrpSpPr/>
          <p:nvPr/>
        </p:nvGrpSpPr>
        <p:grpSpPr>
          <a:xfrm>
            <a:off x="1818315" y="5265216"/>
            <a:ext cx="8026556" cy="2596395"/>
            <a:chOff x="2499601" y="-1755437"/>
            <a:chExt cx="8026556" cy="2596395"/>
          </a:xfrm>
        </p:grpSpPr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03426073-0A93-8844-B7DF-08B5480E83A7}"/>
                </a:ext>
              </a:extLst>
            </p:cNvPr>
            <p:cNvSpPr txBox="1"/>
            <p:nvPr/>
          </p:nvSpPr>
          <p:spPr>
            <a:xfrm>
              <a:off x="2499601" y="-1755437"/>
              <a:ext cx="8026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 </a:t>
              </a:r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A1C4013B-4E9B-774C-93EA-56AB277EE4FE}"/>
                </a:ext>
              </a:extLst>
            </p:cNvPr>
            <p:cNvSpPr txBox="1"/>
            <p:nvPr/>
          </p:nvSpPr>
          <p:spPr>
            <a:xfrm>
              <a:off x="2527937" y="-913368"/>
              <a:ext cx="74752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909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reeform 161">
            <a:extLst>
              <a:ext uri="{FF2B5EF4-FFF2-40B4-BE49-F238E27FC236}">
                <a16:creationId xmlns:a16="http://schemas.microsoft.com/office/drawing/2014/main" id="{5655E132-3D55-9A42-B175-D15EC7419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696" y="2781699"/>
            <a:ext cx="5138764" cy="4374280"/>
          </a:xfrm>
          <a:custGeom>
            <a:avLst/>
            <a:gdLst>
              <a:gd name="T0" fmla="*/ 1610952 w 4475"/>
              <a:gd name="T1" fmla="*/ 260417 h 3808"/>
              <a:gd name="T2" fmla="*/ 1610952 w 4475"/>
              <a:gd name="T3" fmla="*/ 260417 h 3808"/>
              <a:gd name="T4" fmla="*/ 806916 w 4475"/>
              <a:gd name="T5" fmla="*/ 0 h 3808"/>
              <a:gd name="T6" fmla="*/ 0 w 4475"/>
              <a:gd name="T7" fmla="*/ 260417 h 3808"/>
              <a:gd name="T8" fmla="*/ 806916 w 4475"/>
              <a:gd name="T9" fmla="*/ 1371240 h 3808"/>
              <a:gd name="T10" fmla="*/ 1610952 w 4475"/>
              <a:gd name="T11" fmla="*/ 260417 h 38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75" h="3808">
                <a:moveTo>
                  <a:pt x="4474" y="723"/>
                </a:moveTo>
                <a:lnTo>
                  <a:pt x="4474" y="723"/>
                </a:lnTo>
                <a:cubicBezTo>
                  <a:pt x="3847" y="266"/>
                  <a:pt x="3076" y="0"/>
                  <a:pt x="2241" y="0"/>
                </a:cubicBezTo>
                <a:cubicBezTo>
                  <a:pt x="1406" y="0"/>
                  <a:pt x="627" y="266"/>
                  <a:pt x="0" y="723"/>
                </a:cubicBezTo>
                <a:cubicBezTo>
                  <a:pt x="2241" y="3807"/>
                  <a:pt x="2241" y="3807"/>
                  <a:pt x="2241" y="3807"/>
                </a:cubicBezTo>
                <a:lnTo>
                  <a:pt x="4474" y="723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2">
            <a:extLst>
              <a:ext uri="{FF2B5EF4-FFF2-40B4-BE49-F238E27FC236}">
                <a16:creationId xmlns:a16="http://schemas.microsoft.com/office/drawing/2014/main" id="{D1163A40-34C8-B544-854E-14E9114E0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392" y="3612002"/>
            <a:ext cx="4374280" cy="4885626"/>
          </a:xfrm>
          <a:custGeom>
            <a:avLst/>
            <a:gdLst>
              <a:gd name="T0" fmla="*/ 564056 w 3808"/>
              <a:gd name="T1" fmla="*/ 0 h 4257"/>
              <a:gd name="T2" fmla="*/ 564056 w 3808"/>
              <a:gd name="T3" fmla="*/ 0 h 4257"/>
              <a:gd name="T4" fmla="*/ 0 w 3808"/>
              <a:gd name="T5" fmla="*/ 1109818 h 4257"/>
              <a:gd name="T6" fmla="*/ 66635 w 3808"/>
              <a:gd name="T7" fmla="*/ 1531578 h 4257"/>
              <a:gd name="T8" fmla="*/ 1371240 w 3808"/>
              <a:gd name="T9" fmla="*/ 1109818 h 4257"/>
              <a:gd name="T10" fmla="*/ 564056 w 3808"/>
              <a:gd name="T11" fmla="*/ 0 h 4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08" h="4257">
                <a:moveTo>
                  <a:pt x="1566" y="0"/>
                </a:moveTo>
                <a:lnTo>
                  <a:pt x="1566" y="0"/>
                </a:lnTo>
                <a:cubicBezTo>
                  <a:pt x="618" y="691"/>
                  <a:pt x="0" y="1816"/>
                  <a:pt x="0" y="3084"/>
                </a:cubicBezTo>
                <a:cubicBezTo>
                  <a:pt x="0" y="3493"/>
                  <a:pt x="64" y="3887"/>
                  <a:pt x="185" y="4256"/>
                </a:cubicBezTo>
                <a:cubicBezTo>
                  <a:pt x="3807" y="3084"/>
                  <a:pt x="3807" y="3084"/>
                  <a:pt x="3807" y="3084"/>
                </a:cubicBezTo>
                <a:lnTo>
                  <a:pt x="1566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3">
            <a:extLst>
              <a:ext uri="{FF2B5EF4-FFF2-40B4-BE49-F238E27FC236}">
                <a16:creationId xmlns:a16="http://schemas.microsoft.com/office/drawing/2014/main" id="{8EC60531-E5AD-4242-A9E2-B7B2C9A65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672" y="3612002"/>
            <a:ext cx="4369218" cy="4885626"/>
          </a:xfrm>
          <a:custGeom>
            <a:avLst/>
            <a:gdLst>
              <a:gd name="T0" fmla="*/ 1300199 w 3807"/>
              <a:gd name="T1" fmla="*/ 1531578 h 4257"/>
              <a:gd name="T2" fmla="*/ 1300199 w 3807"/>
              <a:gd name="T3" fmla="*/ 1531578 h 4257"/>
              <a:gd name="T4" fmla="*/ 1369653 w 3807"/>
              <a:gd name="T5" fmla="*/ 1109818 h 4257"/>
              <a:gd name="T6" fmla="*/ 803583 w 3807"/>
              <a:gd name="T7" fmla="*/ 0 h 4257"/>
              <a:gd name="T8" fmla="*/ 0 w 3807"/>
              <a:gd name="T9" fmla="*/ 1109818 h 4257"/>
              <a:gd name="T10" fmla="*/ 1300199 w 3807"/>
              <a:gd name="T11" fmla="*/ 1531578 h 4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07" h="4257">
                <a:moveTo>
                  <a:pt x="3613" y="4256"/>
                </a:moveTo>
                <a:lnTo>
                  <a:pt x="3613" y="4256"/>
                </a:lnTo>
                <a:cubicBezTo>
                  <a:pt x="3734" y="3887"/>
                  <a:pt x="3806" y="3493"/>
                  <a:pt x="3806" y="3084"/>
                </a:cubicBezTo>
                <a:cubicBezTo>
                  <a:pt x="3806" y="1816"/>
                  <a:pt x="3189" y="691"/>
                  <a:pt x="2233" y="0"/>
                </a:cubicBezTo>
                <a:cubicBezTo>
                  <a:pt x="0" y="3084"/>
                  <a:pt x="0" y="3084"/>
                  <a:pt x="0" y="3084"/>
                </a:cubicBezTo>
                <a:lnTo>
                  <a:pt x="3613" y="4256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4">
            <a:extLst>
              <a:ext uri="{FF2B5EF4-FFF2-40B4-BE49-F238E27FC236}">
                <a16:creationId xmlns:a16="http://schemas.microsoft.com/office/drawing/2014/main" id="{FEFC9DB8-9E25-AB4D-BA96-F8A9E206C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672" y="7150917"/>
            <a:ext cx="4151515" cy="4374280"/>
          </a:xfrm>
          <a:custGeom>
            <a:avLst/>
            <a:gdLst>
              <a:gd name="T0" fmla="*/ 1301390 w 3614"/>
              <a:gd name="T1" fmla="*/ 422142 h 3808"/>
              <a:gd name="T2" fmla="*/ 1301390 w 3614"/>
              <a:gd name="T3" fmla="*/ 422142 h 3808"/>
              <a:gd name="T4" fmla="*/ 0 w 3614"/>
              <a:gd name="T5" fmla="*/ 0 h 3808"/>
              <a:gd name="T6" fmla="*/ 0 w 3614"/>
              <a:gd name="T7" fmla="*/ 1371240 h 3808"/>
              <a:gd name="T8" fmla="*/ 1301390 w 3614"/>
              <a:gd name="T9" fmla="*/ 422142 h 38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14" h="3808">
                <a:moveTo>
                  <a:pt x="3613" y="1172"/>
                </a:moveTo>
                <a:lnTo>
                  <a:pt x="3613" y="1172"/>
                </a:lnTo>
                <a:cubicBezTo>
                  <a:pt x="0" y="0"/>
                  <a:pt x="0" y="0"/>
                  <a:pt x="0" y="0"/>
                </a:cubicBezTo>
                <a:cubicBezTo>
                  <a:pt x="0" y="3807"/>
                  <a:pt x="0" y="3807"/>
                  <a:pt x="0" y="3807"/>
                </a:cubicBezTo>
                <a:cubicBezTo>
                  <a:pt x="1687" y="3807"/>
                  <a:pt x="3125" y="2698"/>
                  <a:pt x="3613" y="1172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65">
            <a:extLst>
              <a:ext uri="{FF2B5EF4-FFF2-40B4-BE49-F238E27FC236}">
                <a16:creationId xmlns:a16="http://schemas.microsoft.com/office/drawing/2014/main" id="{A0F62EE5-4798-8E42-911E-8493671D8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031" y="7150917"/>
            <a:ext cx="4161641" cy="4374280"/>
          </a:xfrm>
          <a:custGeom>
            <a:avLst/>
            <a:gdLst>
              <a:gd name="T0" fmla="*/ 0 w 3623"/>
              <a:gd name="T1" fmla="*/ 422142 h 3808"/>
              <a:gd name="T2" fmla="*/ 0 w 3623"/>
              <a:gd name="T3" fmla="*/ 422142 h 3808"/>
              <a:gd name="T4" fmla="*/ 1304565 w 3623"/>
              <a:gd name="T5" fmla="*/ 1371240 h 3808"/>
              <a:gd name="T6" fmla="*/ 1304565 w 3623"/>
              <a:gd name="T7" fmla="*/ 0 h 3808"/>
              <a:gd name="T8" fmla="*/ 0 w 3623"/>
              <a:gd name="T9" fmla="*/ 422142 h 38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23" h="3808">
                <a:moveTo>
                  <a:pt x="0" y="1172"/>
                </a:moveTo>
                <a:lnTo>
                  <a:pt x="0" y="1172"/>
                </a:lnTo>
                <a:cubicBezTo>
                  <a:pt x="498" y="2698"/>
                  <a:pt x="1927" y="3807"/>
                  <a:pt x="3622" y="3807"/>
                </a:cubicBezTo>
                <a:cubicBezTo>
                  <a:pt x="3622" y="0"/>
                  <a:pt x="3622" y="0"/>
                  <a:pt x="3622" y="0"/>
                </a:cubicBezTo>
                <a:lnTo>
                  <a:pt x="0" y="1172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6">
            <a:extLst>
              <a:ext uri="{FF2B5EF4-FFF2-40B4-BE49-F238E27FC236}">
                <a16:creationId xmlns:a16="http://schemas.microsoft.com/office/drawing/2014/main" id="{D8E50891-33B9-664B-8E31-BE4B22678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789" y="5070095"/>
            <a:ext cx="4161641" cy="4161641"/>
          </a:xfrm>
          <a:custGeom>
            <a:avLst/>
            <a:gdLst>
              <a:gd name="T0" fmla="*/ 1304565 w 3623"/>
              <a:gd name="T1" fmla="*/ 653723 h 3623"/>
              <a:gd name="T2" fmla="*/ 1304565 w 3623"/>
              <a:gd name="T3" fmla="*/ 653723 h 3623"/>
              <a:gd name="T4" fmla="*/ 653723 w 3623"/>
              <a:gd name="T5" fmla="*/ 1304565 h 3623"/>
              <a:gd name="T6" fmla="*/ 0 w 3623"/>
              <a:gd name="T7" fmla="*/ 653723 h 3623"/>
              <a:gd name="T8" fmla="*/ 653723 w 3623"/>
              <a:gd name="T9" fmla="*/ 0 h 3623"/>
              <a:gd name="T10" fmla="*/ 1304565 w 3623"/>
              <a:gd name="T11" fmla="*/ 653723 h 36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23" h="3623">
                <a:moveTo>
                  <a:pt x="3622" y="1815"/>
                </a:moveTo>
                <a:lnTo>
                  <a:pt x="3622" y="1815"/>
                </a:lnTo>
                <a:cubicBezTo>
                  <a:pt x="3622" y="2811"/>
                  <a:pt x="2811" y="3622"/>
                  <a:pt x="1815" y="3622"/>
                </a:cubicBezTo>
                <a:cubicBezTo>
                  <a:pt x="811" y="3622"/>
                  <a:pt x="0" y="2811"/>
                  <a:pt x="0" y="1815"/>
                </a:cubicBezTo>
                <a:cubicBezTo>
                  <a:pt x="0" y="812"/>
                  <a:pt x="811" y="0"/>
                  <a:pt x="1815" y="0"/>
                </a:cubicBezTo>
                <a:cubicBezTo>
                  <a:pt x="2811" y="0"/>
                  <a:pt x="3622" y="812"/>
                  <a:pt x="3622" y="18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7">
            <a:extLst>
              <a:ext uri="{FF2B5EF4-FFF2-40B4-BE49-F238E27FC236}">
                <a16:creationId xmlns:a16="http://schemas.microsoft.com/office/drawing/2014/main" id="{34C683FB-D06F-6D43-85CE-C8905BBE8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8331" y="5080221"/>
            <a:ext cx="1427716" cy="1437842"/>
          </a:xfrm>
          <a:custGeom>
            <a:avLst/>
            <a:gdLst>
              <a:gd name="T0" fmla="*/ 447315 w 1245"/>
              <a:gd name="T1" fmla="*/ 225245 h 1253"/>
              <a:gd name="T2" fmla="*/ 447315 w 1245"/>
              <a:gd name="T3" fmla="*/ 225245 h 1253"/>
              <a:gd name="T4" fmla="*/ 221860 w 1245"/>
              <a:gd name="T5" fmla="*/ 450490 h 1253"/>
              <a:gd name="T6" fmla="*/ 0 w 1245"/>
              <a:gd name="T7" fmla="*/ 225245 h 1253"/>
              <a:gd name="T8" fmla="*/ 221860 w 1245"/>
              <a:gd name="T9" fmla="*/ 0 h 1253"/>
              <a:gd name="T10" fmla="*/ 447315 w 1245"/>
              <a:gd name="T11" fmla="*/ 225245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45" h="1253">
                <a:moveTo>
                  <a:pt x="1244" y="626"/>
                </a:moveTo>
                <a:lnTo>
                  <a:pt x="1244" y="626"/>
                </a:lnTo>
                <a:cubicBezTo>
                  <a:pt x="1244" y="971"/>
                  <a:pt x="971" y="1252"/>
                  <a:pt x="617" y="1252"/>
                </a:cubicBezTo>
                <a:cubicBezTo>
                  <a:pt x="273" y="1252"/>
                  <a:pt x="0" y="971"/>
                  <a:pt x="0" y="626"/>
                </a:cubicBezTo>
                <a:cubicBezTo>
                  <a:pt x="0" y="280"/>
                  <a:pt x="273" y="0"/>
                  <a:pt x="617" y="0"/>
                </a:cubicBezTo>
                <a:cubicBezTo>
                  <a:pt x="971" y="0"/>
                  <a:pt x="1244" y="280"/>
                  <a:pt x="1244" y="626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8">
            <a:extLst>
              <a:ext uri="{FF2B5EF4-FFF2-40B4-BE49-F238E27FC236}">
                <a16:creationId xmlns:a16="http://schemas.microsoft.com/office/drawing/2014/main" id="{2D11ECAA-9DAA-5E40-89BC-54C4FCC07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3540" y="9981034"/>
            <a:ext cx="1437842" cy="1437842"/>
          </a:xfrm>
          <a:custGeom>
            <a:avLst/>
            <a:gdLst>
              <a:gd name="T0" fmla="*/ 450490 w 1254"/>
              <a:gd name="T1" fmla="*/ 225425 h 1254"/>
              <a:gd name="T2" fmla="*/ 450490 w 1254"/>
              <a:gd name="T3" fmla="*/ 225425 h 1254"/>
              <a:gd name="T4" fmla="*/ 225425 w 1254"/>
              <a:gd name="T5" fmla="*/ 450490 h 1254"/>
              <a:gd name="T6" fmla="*/ 0 w 1254"/>
              <a:gd name="T7" fmla="*/ 225425 h 1254"/>
              <a:gd name="T8" fmla="*/ 225425 w 1254"/>
              <a:gd name="T9" fmla="*/ 0 h 1254"/>
              <a:gd name="T10" fmla="*/ 450490 w 1254"/>
              <a:gd name="T11" fmla="*/ 225425 h 12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54" h="1254">
                <a:moveTo>
                  <a:pt x="1253" y="627"/>
                </a:moveTo>
                <a:lnTo>
                  <a:pt x="1253" y="627"/>
                </a:lnTo>
                <a:cubicBezTo>
                  <a:pt x="1253" y="972"/>
                  <a:pt x="972" y="1253"/>
                  <a:pt x="627" y="1253"/>
                </a:cubicBezTo>
                <a:cubicBezTo>
                  <a:pt x="282" y="1253"/>
                  <a:pt x="0" y="972"/>
                  <a:pt x="0" y="627"/>
                </a:cubicBezTo>
                <a:cubicBezTo>
                  <a:pt x="0" y="281"/>
                  <a:pt x="282" y="0"/>
                  <a:pt x="627" y="0"/>
                </a:cubicBezTo>
                <a:cubicBezTo>
                  <a:pt x="972" y="0"/>
                  <a:pt x="1253" y="281"/>
                  <a:pt x="1253" y="627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69">
            <a:extLst>
              <a:ext uri="{FF2B5EF4-FFF2-40B4-BE49-F238E27FC236}">
                <a16:creationId xmlns:a16="http://schemas.microsoft.com/office/drawing/2014/main" id="{36E8DEEA-83C1-9744-A225-DE720C5F1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775" y="9981034"/>
            <a:ext cx="1437842" cy="1437842"/>
          </a:xfrm>
          <a:custGeom>
            <a:avLst/>
            <a:gdLst>
              <a:gd name="T0" fmla="*/ 450490 w 1254"/>
              <a:gd name="T1" fmla="*/ 225425 h 1254"/>
              <a:gd name="T2" fmla="*/ 450490 w 1254"/>
              <a:gd name="T3" fmla="*/ 225425 h 1254"/>
              <a:gd name="T4" fmla="*/ 225065 w 1254"/>
              <a:gd name="T5" fmla="*/ 450490 h 1254"/>
              <a:gd name="T6" fmla="*/ 0 w 1254"/>
              <a:gd name="T7" fmla="*/ 225425 h 1254"/>
              <a:gd name="T8" fmla="*/ 225065 w 1254"/>
              <a:gd name="T9" fmla="*/ 0 h 1254"/>
              <a:gd name="T10" fmla="*/ 450490 w 1254"/>
              <a:gd name="T11" fmla="*/ 225425 h 12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54" h="1254">
                <a:moveTo>
                  <a:pt x="1253" y="627"/>
                </a:moveTo>
                <a:lnTo>
                  <a:pt x="1253" y="627"/>
                </a:lnTo>
                <a:cubicBezTo>
                  <a:pt x="1253" y="972"/>
                  <a:pt x="971" y="1253"/>
                  <a:pt x="626" y="1253"/>
                </a:cubicBezTo>
                <a:cubicBezTo>
                  <a:pt x="281" y="1253"/>
                  <a:pt x="0" y="972"/>
                  <a:pt x="0" y="627"/>
                </a:cubicBezTo>
                <a:cubicBezTo>
                  <a:pt x="0" y="281"/>
                  <a:pt x="281" y="0"/>
                  <a:pt x="626" y="0"/>
                </a:cubicBezTo>
                <a:cubicBezTo>
                  <a:pt x="971" y="0"/>
                  <a:pt x="1253" y="281"/>
                  <a:pt x="1253" y="627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70">
            <a:extLst>
              <a:ext uri="{FF2B5EF4-FFF2-40B4-BE49-F238E27FC236}">
                <a16:creationId xmlns:a16="http://schemas.microsoft.com/office/drawing/2014/main" id="{FAE4580A-923F-CB4B-81C5-1B7C6DC6E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0" y="5080221"/>
            <a:ext cx="1437842" cy="1437842"/>
          </a:xfrm>
          <a:custGeom>
            <a:avLst/>
            <a:gdLst>
              <a:gd name="T0" fmla="*/ 450490 w 1254"/>
              <a:gd name="T1" fmla="*/ 225245 h 1253"/>
              <a:gd name="T2" fmla="*/ 450490 w 1254"/>
              <a:gd name="T3" fmla="*/ 225245 h 1253"/>
              <a:gd name="T4" fmla="*/ 225425 w 1254"/>
              <a:gd name="T5" fmla="*/ 450490 h 1253"/>
              <a:gd name="T6" fmla="*/ 0 w 1254"/>
              <a:gd name="T7" fmla="*/ 225245 h 1253"/>
              <a:gd name="T8" fmla="*/ 225425 w 1254"/>
              <a:gd name="T9" fmla="*/ 0 h 1253"/>
              <a:gd name="T10" fmla="*/ 450490 w 1254"/>
              <a:gd name="T11" fmla="*/ 225245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54" h="1253">
                <a:moveTo>
                  <a:pt x="1253" y="626"/>
                </a:moveTo>
                <a:lnTo>
                  <a:pt x="1253" y="626"/>
                </a:lnTo>
                <a:cubicBezTo>
                  <a:pt x="1253" y="971"/>
                  <a:pt x="972" y="1252"/>
                  <a:pt x="627" y="1252"/>
                </a:cubicBezTo>
                <a:cubicBezTo>
                  <a:pt x="281" y="1252"/>
                  <a:pt x="0" y="971"/>
                  <a:pt x="0" y="626"/>
                </a:cubicBezTo>
                <a:cubicBezTo>
                  <a:pt x="0" y="280"/>
                  <a:pt x="281" y="0"/>
                  <a:pt x="627" y="0"/>
                </a:cubicBezTo>
                <a:cubicBezTo>
                  <a:pt x="972" y="0"/>
                  <a:pt x="1253" y="280"/>
                  <a:pt x="1253" y="626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71">
            <a:extLst>
              <a:ext uri="{FF2B5EF4-FFF2-40B4-BE49-F238E27FC236}">
                <a16:creationId xmlns:a16="http://schemas.microsoft.com/office/drawing/2014/main" id="{F1127D94-D24D-414C-B582-AE40F7012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1751" y="2062778"/>
            <a:ext cx="1437842" cy="1437842"/>
          </a:xfrm>
          <a:custGeom>
            <a:avLst/>
            <a:gdLst>
              <a:gd name="T0" fmla="*/ 450490 w 1254"/>
              <a:gd name="T1" fmla="*/ 225065 h 1254"/>
              <a:gd name="T2" fmla="*/ 450490 w 1254"/>
              <a:gd name="T3" fmla="*/ 225065 h 1254"/>
              <a:gd name="T4" fmla="*/ 225065 w 1254"/>
              <a:gd name="T5" fmla="*/ 450490 h 1254"/>
              <a:gd name="T6" fmla="*/ 0 w 1254"/>
              <a:gd name="T7" fmla="*/ 225065 h 1254"/>
              <a:gd name="T8" fmla="*/ 225065 w 1254"/>
              <a:gd name="T9" fmla="*/ 0 h 1254"/>
              <a:gd name="T10" fmla="*/ 450490 w 1254"/>
              <a:gd name="T11" fmla="*/ 225065 h 12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54" h="1254">
                <a:moveTo>
                  <a:pt x="1253" y="626"/>
                </a:moveTo>
                <a:lnTo>
                  <a:pt x="1253" y="626"/>
                </a:lnTo>
                <a:cubicBezTo>
                  <a:pt x="1253" y="972"/>
                  <a:pt x="971" y="1253"/>
                  <a:pt x="626" y="1253"/>
                </a:cubicBezTo>
                <a:cubicBezTo>
                  <a:pt x="281" y="1253"/>
                  <a:pt x="0" y="972"/>
                  <a:pt x="0" y="626"/>
                </a:cubicBezTo>
                <a:cubicBezTo>
                  <a:pt x="0" y="281"/>
                  <a:pt x="281" y="0"/>
                  <a:pt x="626" y="0"/>
                </a:cubicBezTo>
                <a:cubicBezTo>
                  <a:pt x="971" y="0"/>
                  <a:pt x="1253" y="281"/>
                  <a:pt x="1253" y="626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72">
            <a:extLst>
              <a:ext uri="{FF2B5EF4-FFF2-40B4-BE49-F238E27FC236}">
                <a16:creationId xmlns:a16="http://schemas.microsoft.com/office/drawing/2014/main" id="{05166D80-1C83-B148-91BF-1CF921000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8662" y="4305611"/>
            <a:ext cx="222764" cy="313895"/>
          </a:xfrm>
          <a:custGeom>
            <a:avLst/>
            <a:gdLst>
              <a:gd name="T0" fmla="*/ 69490 w 194"/>
              <a:gd name="T1" fmla="*/ 98066 h 274"/>
              <a:gd name="T2" fmla="*/ 69490 w 194"/>
              <a:gd name="T3" fmla="*/ 98066 h 274"/>
              <a:gd name="T4" fmla="*/ 0 w 194"/>
              <a:gd name="T5" fmla="*/ 98066 h 274"/>
              <a:gd name="T6" fmla="*/ 0 w 194"/>
              <a:gd name="T7" fmla="*/ 14369 h 274"/>
              <a:gd name="T8" fmla="*/ 14762 w 194"/>
              <a:gd name="T9" fmla="*/ 0 h 274"/>
              <a:gd name="T10" fmla="*/ 55088 w 194"/>
              <a:gd name="T11" fmla="*/ 0 h 274"/>
              <a:gd name="T12" fmla="*/ 69490 w 194"/>
              <a:gd name="T13" fmla="*/ 14369 h 274"/>
              <a:gd name="T14" fmla="*/ 69490 w 194"/>
              <a:gd name="T15" fmla="*/ 98066 h 274"/>
              <a:gd name="T16" fmla="*/ 14762 w 194"/>
              <a:gd name="T17" fmla="*/ 83697 h 274"/>
              <a:gd name="T18" fmla="*/ 14762 w 194"/>
              <a:gd name="T19" fmla="*/ 83697 h 274"/>
              <a:gd name="T20" fmla="*/ 57968 w 194"/>
              <a:gd name="T21" fmla="*/ 83697 h 274"/>
              <a:gd name="T22" fmla="*/ 57968 w 194"/>
              <a:gd name="T23" fmla="*/ 14369 h 274"/>
              <a:gd name="T24" fmla="*/ 55088 w 194"/>
              <a:gd name="T25" fmla="*/ 14369 h 274"/>
              <a:gd name="T26" fmla="*/ 14762 w 194"/>
              <a:gd name="T27" fmla="*/ 14369 h 274"/>
              <a:gd name="T28" fmla="*/ 14762 w 194"/>
              <a:gd name="T29" fmla="*/ 14369 h 274"/>
              <a:gd name="T30" fmla="*/ 14762 w 194"/>
              <a:gd name="T31" fmla="*/ 83697 h 27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4" h="274">
                <a:moveTo>
                  <a:pt x="193" y="273"/>
                </a:moveTo>
                <a:lnTo>
                  <a:pt x="193" y="273"/>
                </a:lnTo>
                <a:cubicBezTo>
                  <a:pt x="0" y="273"/>
                  <a:pt x="0" y="273"/>
                  <a:pt x="0" y="273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6"/>
                  <a:pt x="25" y="0"/>
                  <a:pt x="41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77" y="0"/>
                  <a:pt x="193" y="16"/>
                  <a:pt x="193" y="40"/>
                </a:cubicBezTo>
                <a:lnTo>
                  <a:pt x="193" y="273"/>
                </a:lnTo>
                <a:close/>
                <a:moveTo>
                  <a:pt x="41" y="233"/>
                </a:moveTo>
                <a:lnTo>
                  <a:pt x="41" y="233"/>
                </a:lnTo>
                <a:cubicBezTo>
                  <a:pt x="161" y="233"/>
                  <a:pt x="161" y="233"/>
                  <a:pt x="161" y="233"/>
                </a:cubicBezTo>
                <a:cubicBezTo>
                  <a:pt x="161" y="40"/>
                  <a:pt x="161" y="40"/>
                  <a:pt x="161" y="40"/>
                </a:cubicBezTo>
                <a:cubicBezTo>
                  <a:pt x="161" y="40"/>
                  <a:pt x="161" y="40"/>
                  <a:pt x="153" y="40"/>
                </a:cubicBezTo>
                <a:cubicBezTo>
                  <a:pt x="41" y="40"/>
                  <a:pt x="41" y="40"/>
                  <a:pt x="41" y="40"/>
                </a:cubicBezTo>
                <a:lnTo>
                  <a:pt x="41" y="2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73">
            <a:extLst>
              <a:ext uri="{FF2B5EF4-FFF2-40B4-BE49-F238E27FC236}">
                <a16:creationId xmlns:a16="http://schemas.microsoft.com/office/drawing/2014/main" id="{F708E62D-B56E-DA49-983C-D2EDF5AD1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213" y="4209415"/>
            <a:ext cx="653103" cy="415152"/>
          </a:xfrm>
          <a:custGeom>
            <a:avLst/>
            <a:gdLst>
              <a:gd name="T0" fmla="*/ 184344 w 571"/>
              <a:gd name="T1" fmla="*/ 129816 h 363"/>
              <a:gd name="T2" fmla="*/ 184344 w 571"/>
              <a:gd name="T3" fmla="*/ 129816 h 363"/>
              <a:gd name="T4" fmla="*/ 22953 w 571"/>
              <a:gd name="T5" fmla="*/ 129816 h 363"/>
              <a:gd name="T6" fmla="*/ 0 w 571"/>
              <a:gd name="T7" fmla="*/ 109734 h 363"/>
              <a:gd name="T8" fmla="*/ 0 w 571"/>
              <a:gd name="T9" fmla="*/ 26178 h 363"/>
              <a:gd name="T10" fmla="*/ 11477 w 571"/>
              <a:gd name="T11" fmla="*/ 17572 h 363"/>
              <a:gd name="T12" fmla="*/ 11477 w 571"/>
              <a:gd name="T13" fmla="*/ 17572 h 363"/>
              <a:gd name="T14" fmla="*/ 20084 w 571"/>
              <a:gd name="T15" fmla="*/ 26178 h 363"/>
              <a:gd name="T16" fmla="*/ 20084 w 571"/>
              <a:gd name="T17" fmla="*/ 109734 h 363"/>
              <a:gd name="T18" fmla="*/ 22953 w 571"/>
              <a:gd name="T19" fmla="*/ 112603 h 363"/>
              <a:gd name="T20" fmla="*/ 184344 w 571"/>
              <a:gd name="T21" fmla="*/ 112603 h 363"/>
              <a:gd name="T22" fmla="*/ 187213 w 571"/>
              <a:gd name="T23" fmla="*/ 109734 h 363"/>
              <a:gd name="T24" fmla="*/ 187213 w 571"/>
              <a:gd name="T25" fmla="*/ 0 h 363"/>
              <a:gd name="T26" fmla="*/ 204428 w 571"/>
              <a:gd name="T27" fmla="*/ 0 h 363"/>
              <a:gd name="T28" fmla="*/ 204428 w 571"/>
              <a:gd name="T29" fmla="*/ 109734 h 363"/>
              <a:gd name="T30" fmla="*/ 184344 w 571"/>
              <a:gd name="T31" fmla="*/ 129816 h 3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71" h="363">
                <a:moveTo>
                  <a:pt x="514" y="362"/>
                </a:moveTo>
                <a:lnTo>
                  <a:pt x="514" y="362"/>
                </a:lnTo>
                <a:cubicBezTo>
                  <a:pt x="64" y="362"/>
                  <a:pt x="64" y="362"/>
                  <a:pt x="64" y="362"/>
                </a:cubicBezTo>
                <a:cubicBezTo>
                  <a:pt x="32" y="362"/>
                  <a:pt x="0" y="338"/>
                  <a:pt x="0" y="306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57"/>
                  <a:pt x="16" y="49"/>
                  <a:pt x="32" y="49"/>
                </a:cubicBezTo>
                <a:cubicBezTo>
                  <a:pt x="40" y="49"/>
                  <a:pt x="56" y="57"/>
                  <a:pt x="56" y="73"/>
                </a:cubicBezTo>
                <a:cubicBezTo>
                  <a:pt x="56" y="306"/>
                  <a:pt x="56" y="306"/>
                  <a:pt x="56" y="306"/>
                </a:cubicBezTo>
                <a:cubicBezTo>
                  <a:pt x="56" y="306"/>
                  <a:pt x="56" y="314"/>
                  <a:pt x="64" y="314"/>
                </a:cubicBezTo>
                <a:cubicBezTo>
                  <a:pt x="514" y="314"/>
                  <a:pt x="514" y="314"/>
                  <a:pt x="514" y="314"/>
                </a:cubicBezTo>
                <a:lnTo>
                  <a:pt x="522" y="306"/>
                </a:lnTo>
                <a:cubicBezTo>
                  <a:pt x="522" y="0"/>
                  <a:pt x="522" y="0"/>
                  <a:pt x="522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570" y="306"/>
                  <a:pt x="570" y="306"/>
                  <a:pt x="570" y="306"/>
                </a:cubicBezTo>
                <a:cubicBezTo>
                  <a:pt x="570" y="338"/>
                  <a:pt x="546" y="362"/>
                  <a:pt x="514" y="3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74">
            <a:extLst>
              <a:ext uri="{FF2B5EF4-FFF2-40B4-BE49-F238E27FC236}">
                <a16:creationId xmlns:a16="http://schemas.microsoft.com/office/drawing/2014/main" id="{1DC5C443-3D89-094B-88DF-3F77C4C81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46" y="3946149"/>
            <a:ext cx="739172" cy="303769"/>
          </a:xfrm>
          <a:custGeom>
            <a:avLst/>
            <a:gdLst>
              <a:gd name="T0" fmla="*/ 196810 w 643"/>
              <a:gd name="T1" fmla="*/ 94892 h 266"/>
              <a:gd name="T2" fmla="*/ 196810 w 643"/>
              <a:gd name="T3" fmla="*/ 94892 h 266"/>
              <a:gd name="T4" fmla="*/ 170857 w 643"/>
              <a:gd name="T5" fmla="*/ 83075 h 266"/>
              <a:gd name="T6" fmla="*/ 141660 w 643"/>
              <a:gd name="T7" fmla="*/ 94892 h 266"/>
              <a:gd name="T8" fmla="*/ 115707 w 643"/>
              <a:gd name="T9" fmla="*/ 83075 h 266"/>
              <a:gd name="T10" fmla="*/ 89754 w 643"/>
              <a:gd name="T11" fmla="*/ 94892 h 266"/>
              <a:gd name="T12" fmla="*/ 63441 w 643"/>
              <a:gd name="T13" fmla="*/ 83075 h 266"/>
              <a:gd name="T14" fmla="*/ 31720 w 643"/>
              <a:gd name="T15" fmla="*/ 94892 h 266"/>
              <a:gd name="T16" fmla="*/ 0 w 643"/>
              <a:gd name="T17" fmla="*/ 57293 h 266"/>
              <a:gd name="T18" fmla="*/ 0 w 643"/>
              <a:gd name="T19" fmla="*/ 54429 h 266"/>
              <a:gd name="T20" fmla="*/ 31720 w 643"/>
              <a:gd name="T21" fmla="*/ 8594 h 266"/>
              <a:gd name="T22" fmla="*/ 46139 w 643"/>
              <a:gd name="T23" fmla="*/ 0 h 266"/>
              <a:gd name="T24" fmla="*/ 185276 w 643"/>
              <a:gd name="T25" fmla="*/ 0 h 266"/>
              <a:gd name="T26" fmla="*/ 185276 w 643"/>
              <a:gd name="T27" fmla="*/ 0 h 266"/>
              <a:gd name="T28" fmla="*/ 202578 w 643"/>
              <a:gd name="T29" fmla="*/ 8594 h 266"/>
              <a:gd name="T30" fmla="*/ 231415 w 643"/>
              <a:gd name="T31" fmla="*/ 54429 h 266"/>
              <a:gd name="T32" fmla="*/ 231415 w 643"/>
              <a:gd name="T33" fmla="*/ 57293 h 266"/>
              <a:gd name="T34" fmla="*/ 199694 w 643"/>
              <a:gd name="T35" fmla="*/ 94892 h 266"/>
              <a:gd name="T36" fmla="*/ 196810 w 643"/>
              <a:gd name="T37" fmla="*/ 94892 h 266"/>
              <a:gd name="T38" fmla="*/ 170857 w 643"/>
              <a:gd name="T39" fmla="*/ 60158 h 266"/>
              <a:gd name="T40" fmla="*/ 170857 w 643"/>
              <a:gd name="T41" fmla="*/ 60158 h 266"/>
              <a:gd name="T42" fmla="*/ 170857 w 643"/>
              <a:gd name="T43" fmla="*/ 60158 h 266"/>
              <a:gd name="T44" fmla="*/ 179508 w 643"/>
              <a:gd name="T45" fmla="*/ 65887 h 266"/>
              <a:gd name="T46" fmla="*/ 196810 w 643"/>
              <a:gd name="T47" fmla="*/ 77704 h 266"/>
              <a:gd name="T48" fmla="*/ 214113 w 643"/>
              <a:gd name="T49" fmla="*/ 60158 h 266"/>
              <a:gd name="T50" fmla="*/ 185276 w 643"/>
              <a:gd name="T51" fmla="*/ 20053 h 266"/>
              <a:gd name="T52" fmla="*/ 46139 w 643"/>
              <a:gd name="T53" fmla="*/ 20053 h 266"/>
              <a:gd name="T54" fmla="*/ 46139 w 643"/>
              <a:gd name="T55" fmla="*/ 20053 h 266"/>
              <a:gd name="T56" fmla="*/ 17302 w 643"/>
              <a:gd name="T57" fmla="*/ 60158 h 266"/>
              <a:gd name="T58" fmla="*/ 34604 w 643"/>
              <a:gd name="T59" fmla="*/ 77704 h 266"/>
              <a:gd name="T60" fmla="*/ 51906 w 643"/>
              <a:gd name="T61" fmla="*/ 65887 h 266"/>
              <a:gd name="T62" fmla="*/ 63441 w 643"/>
              <a:gd name="T63" fmla="*/ 60158 h 266"/>
              <a:gd name="T64" fmla="*/ 63441 w 643"/>
              <a:gd name="T65" fmla="*/ 60158 h 266"/>
              <a:gd name="T66" fmla="*/ 72452 w 643"/>
              <a:gd name="T67" fmla="*/ 65887 h 266"/>
              <a:gd name="T68" fmla="*/ 89754 w 643"/>
              <a:gd name="T69" fmla="*/ 77704 h 266"/>
              <a:gd name="T70" fmla="*/ 104173 w 643"/>
              <a:gd name="T71" fmla="*/ 65887 h 266"/>
              <a:gd name="T72" fmla="*/ 115707 w 643"/>
              <a:gd name="T73" fmla="*/ 60158 h 266"/>
              <a:gd name="T74" fmla="*/ 115707 w 643"/>
              <a:gd name="T75" fmla="*/ 60158 h 266"/>
              <a:gd name="T76" fmla="*/ 127242 w 643"/>
              <a:gd name="T77" fmla="*/ 65887 h 266"/>
              <a:gd name="T78" fmla="*/ 141660 w 643"/>
              <a:gd name="T79" fmla="*/ 77704 h 266"/>
              <a:gd name="T80" fmla="*/ 158962 w 643"/>
              <a:gd name="T81" fmla="*/ 65887 h 266"/>
              <a:gd name="T82" fmla="*/ 170857 w 643"/>
              <a:gd name="T83" fmla="*/ 60158 h 26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43" h="266">
                <a:moveTo>
                  <a:pt x="546" y="265"/>
                </a:moveTo>
                <a:lnTo>
                  <a:pt x="546" y="265"/>
                </a:lnTo>
                <a:cubicBezTo>
                  <a:pt x="514" y="265"/>
                  <a:pt x="489" y="257"/>
                  <a:pt x="474" y="232"/>
                </a:cubicBezTo>
                <a:cubicBezTo>
                  <a:pt x="449" y="257"/>
                  <a:pt x="425" y="265"/>
                  <a:pt x="393" y="265"/>
                </a:cubicBezTo>
                <a:cubicBezTo>
                  <a:pt x="369" y="265"/>
                  <a:pt x="337" y="257"/>
                  <a:pt x="321" y="232"/>
                </a:cubicBezTo>
                <a:cubicBezTo>
                  <a:pt x="305" y="257"/>
                  <a:pt x="273" y="265"/>
                  <a:pt x="249" y="265"/>
                </a:cubicBezTo>
                <a:cubicBezTo>
                  <a:pt x="216" y="265"/>
                  <a:pt x="192" y="257"/>
                  <a:pt x="176" y="232"/>
                </a:cubicBezTo>
                <a:cubicBezTo>
                  <a:pt x="152" y="257"/>
                  <a:pt x="120" y="265"/>
                  <a:pt x="88" y="265"/>
                </a:cubicBezTo>
                <a:cubicBezTo>
                  <a:pt x="40" y="265"/>
                  <a:pt x="0" y="217"/>
                  <a:pt x="0" y="160"/>
                </a:cubicBezTo>
                <a:cubicBezTo>
                  <a:pt x="0" y="152"/>
                  <a:pt x="0" y="152"/>
                  <a:pt x="0" y="152"/>
                </a:cubicBezTo>
                <a:cubicBezTo>
                  <a:pt x="88" y="24"/>
                  <a:pt x="88" y="24"/>
                  <a:pt x="88" y="24"/>
                </a:cubicBezTo>
                <a:cubicBezTo>
                  <a:pt x="96" y="8"/>
                  <a:pt x="112" y="0"/>
                  <a:pt x="128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30" y="0"/>
                  <a:pt x="546" y="8"/>
                  <a:pt x="562" y="24"/>
                </a:cubicBezTo>
                <a:cubicBezTo>
                  <a:pt x="642" y="152"/>
                  <a:pt x="642" y="152"/>
                  <a:pt x="642" y="152"/>
                </a:cubicBezTo>
                <a:cubicBezTo>
                  <a:pt x="642" y="160"/>
                  <a:pt x="642" y="160"/>
                  <a:pt x="642" y="160"/>
                </a:cubicBezTo>
                <a:cubicBezTo>
                  <a:pt x="642" y="217"/>
                  <a:pt x="602" y="265"/>
                  <a:pt x="554" y="265"/>
                </a:cubicBezTo>
                <a:cubicBezTo>
                  <a:pt x="546" y="265"/>
                  <a:pt x="546" y="265"/>
                  <a:pt x="546" y="265"/>
                </a:cubicBezTo>
                <a:close/>
                <a:moveTo>
                  <a:pt x="474" y="168"/>
                </a:moveTo>
                <a:lnTo>
                  <a:pt x="474" y="168"/>
                </a:lnTo>
                <a:cubicBezTo>
                  <a:pt x="481" y="168"/>
                  <a:pt x="498" y="176"/>
                  <a:pt x="498" y="184"/>
                </a:cubicBezTo>
                <a:cubicBezTo>
                  <a:pt x="506" y="208"/>
                  <a:pt x="530" y="217"/>
                  <a:pt x="546" y="217"/>
                </a:cubicBezTo>
                <a:cubicBezTo>
                  <a:pt x="570" y="217"/>
                  <a:pt x="594" y="192"/>
                  <a:pt x="594" y="168"/>
                </a:cubicBezTo>
                <a:cubicBezTo>
                  <a:pt x="514" y="56"/>
                  <a:pt x="514" y="56"/>
                  <a:pt x="514" y="56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48" y="168"/>
                  <a:pt x="48" y="168"/>
                  <a:pt x="48" y="168"/>
                </a:cubicBezTo>
                <a:cubicBezTo>
                  <a:pt x="56" y="192"/>
                  <a:pt x="72" y="208"/>
                  <a:pt x="96" y="217"/>
                </a:cubicBezTo>
                <a:cubicBezTo>
                  <a:pt x="112" y="217"/>
                  <a:pt x="136" y="200"/>
                  <a:pt x="144" y="184"/>
                </a:cubicBezTo>
                <a:cubicBezTo>
                  <a:pt x="152" y="176"/>
                  <a:pt x="160" y="168"/>
                  <a:pt x="176" y="168"/>
                </a:cubicBezTo>
                <a:cubicBezTo>
                  <a:pt x="184" y="168"/>
                  <a:pt x="201" y="176"/>
                  <a:pt x="201" y="184"/>
                </a:cubicBezTo>
                <a:cubicBezTo>
                  <a:pt x="209" y="200"/>
                  <a:pt x="224" y="217"/>
                  <a:pt x="249" y="217"/>
                </a:cubicBezTo>
                <a:cubicBezTo>
                  <a:pt x="265" y="217"/>
                  <a:pt x="281" y="200"/>
                  <a:pt x="289" y="184"/>
                </a:cubicBezTo>
                <a:cubicBezTo>
                  <a:pt x="297" y="176"/>
                  <a:pt x="313" y="168"/>
                  <a:pt x="321" y="168"/>
                </a:cubicBezTo>
                <a:cubicBezTo>
                  <a:pt x="337" y="168"/>
                  <a:pt x="345" y="176"/>
                  <a:pt x="353" y="184"/>
                </a:cubicBezTo>
                <a:cubicBezTo>
                  <a:pt x="361" y="200"/>
                  <a:pt x="377" y="217"/>
                  <a:pt x="393" y="217"/>
                </a:cubicBezTo>
                <a:cubicBezTo>
                  <a:pt x="417" y="217"/>
                  <a:pt x="433" y="200"/>
                  <a:pt x="441" y="184"/>
                </a:cubicBezTo>
                <a:cubicBezTo>
                  <a:pt x="449" y="176"/>
                  <a:pt x="458" y="168"/>
                  <a:pt x="474" y="16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75">
            <a:extLst>
              <a:ext uri="{FF2B5EF4-FFF2-40B4-BE49-F238E27FC236}">
                <a16:creationId xmlns:a16="http://schemas.microsoft.com/office/drawing/2014/main" id="{3DC6D483-1D29-7046-99D1-DBBFF5043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918" y="6148478"/>
            <a:ext cx="243016" cy="55689"/>
          </a:xfrm>
          <a:custGeom>
            <a:avLst/>
            <a:gdLst>
              <a:gd name="T0" fmla="*/ 75837 w 210"/>
              <a:gd name="T1" fmla="*/ 17106 h 49"/>
              <a:gd name="T2" fmla="*/ 0 w 210"/>
              <a:gd name="T3" fmla="*/ 17106 h 49"/>
              <a:gd name="T4" fmla="*/ 0 w 210"/>
              <a:gd name="T5" fmla="*/ 0 h 49"/>
              <a:gd name="T6" fmla="*/ 75837 w 210"/>
              <a:gd name="T7" fmla="*/ 0 h 49"/>
              <a:gd name="T8" fmla="*/ 75837 w 210"/>
              <a:gd name="T9" fmla="*/ 1710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0" h="49">
                <a:moveTo>
                  <a:pt x="209" y="48"/>
                </a:moveTo>
                <a:lnTo>
                  <a:pt x="0" y="48"/>
                </a:lnTo>
                <a:lnTo>
                  <a:pt x="0" y="0"/>
                </a:lnTo>
                <a:lnTo>
                  <a:pt x="209" y="0"/>
                </a:lnTo>
                <a:lnTo>
                  <a:pt x="209" y="4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76">
            <a:extLst>
              <a:ext uri="{FF2B5EF4-FFF2-40B4-BE49-F238E27FC236}">
                <a16:creationId xmlns:a16="http://schemas.microsoft.com/office/drawing/2014/main" id="{6535AF7C-42F9-0549-84C7-CC3F67611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6356" y="5991529"/>
            <a:ext cx="232890" cy="440467"/>
          </a:xfrm>
          <a:custGeom>
            <a:avLst/>
            <a:gdLst>
              <a:gd name="T0" fmla="*/ 28921 w 202"/>
              <a:gd name="T1" fmla="*/ 0 h 385"/>
              <a:gd name="T2" fmla="*/ 28921 w 202"/>
              <a:gd name="T3" fmla="*/ 0 h 385"/>
              <a:gd name="T4" fmla="*/ 0 w 202"/>
              <a:gd name="T5" fmla="*/ 0 h 385"/>
              <a:gd name="T6" fmla="*/ 0 w 202"/>
              <a:gd name="T7" fmla="*/ 17219 h 385"/>
              <a:gd name="T8" fmla="*/ 20245 w 202"/>
              <a:gd name="T9" fmla="*/ 17219 h 385"/>
              <a:gd name="T10" fmla="*/ 28921 w 202"/>
              <a:gd name="T11" fmla="*/ 20089 h 385"/>
              <a:gd name="T12" fmla="*/ 55311 w 202"/>
              <a:gd name="T13" fmla="*/ 54528 h 385"/>
              <a:gd name="T14" fmla="*/ 55311 w 202"/>
              <a:gd name="T15" fmla="*/ 120535 h 385"/>
              <a:gd name="T16" fmla="*/ 11568 w 202"/>
              <a:gd name="T17" fmla="*/ 120535 h 385"/>
              <a:gd name="T18" fmla="*/ 11568 w 202"/>
              <a:gd name="T19" fmla="*/ 129145 h 385"/>
              <a:gd name="T20" fmla="*/ 8676 w 202"/>
              <a:gd name="T21" fmla="*/ 137754 h 385"/>
              <a:gd name="T22" fmla="*/ 55311 w 202"/>
              <a:gd name="T23" fmla="*/ 137754 h 385"/>
              <a:gd name="T24" fmla="*/ 72663 w 202"/>
              <a:gd name="T25" fmla="*/ 120535 h 385"/>
              <a:gd name="T26" fmla="*/ 72663 w 202"/>
              <a:gd name="T27" fmla="*/ 48788 h 385"/>
              <a:gd name="T28" fmla="*/ 72663 w 202"/>
              <a:gd name="T29" fmla="*/ 45918 h 385"/>
              <a:gd name="T30" fmla="*/ 34705 w 202"/>
              <a:gd name="T31" fmla="*/ 5740 h 385"/>
              <a:gd name="T32" fmla="*/ 28921 w 202"/>
              <a:gd name="T33" fmla="*/ 0 h 3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02" h="385">
                <a:moveTo>
                  <a:pt x="80" y="0"/>
                </a:moveTo>
                <a:lnTo>
                  <a:pt x="80" y="0"/>
                </a:lnTo>
                <a:cubicBezTo>
                  <a:pt x="0" y="0"/>
                  <a:pt x="0" y="0"/>
                  <a:pt x="0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64" y="48"/>
                  <a:pt x="72" y="56"/>
                  <a:pt x="80" y="56"/>
                </a:cubicBezTo>
                <a:cubicBezTo>
                  <a:pt x="153" y="152"/>
                  <a:pt x="153" y="152"/>
                  <a:pt x="153" y="152"/>
                </a:cubicBezTo>
                <a:cubicBezTo>
                  <a:pt x="153" y="336"/>
                  <a:pt x="153" y="336"/>
                  <a:pt x="153" y="336"/>
                </a:cubicBezTo>
                <a:cubicBezTo>
                  <a:pt x="32" y="336"/>
                  <a:pt x="32" y="336"/>
                  <a:pt x="32" y="336"/>
                </a:cubicBezTo>
                <a:cubicBezTo>
                  <a:pt x="32" y="344"/>
                  <a:pt x="32" y="352"/>
                  <a:pt x="32" y="360"/>
                </a:cubicBezTo>
                <a:cubicBezTo>
                  <a:pt x="32" y="368"/>
                  <a:pt x="32" y="376"/>
                  <a:pt x="24" y="384"/>
                </a:cubicBezTo>
                <a:cubicBezTo>
                  <a:pt x="153" y="384"/>
                  <a:pt x="153" y="384"/>
                  <a:pt x="153" y="384"/>
                </a:cubicBezTo>
                <a:cubicBezTo>
                  <a:pt x="177" y="384"/>
                  <a:pt x="201" y="368"/>
                  <a:pt x="201" y="336"/>
                </a:cubicBezTo>
                <a:cubicBezTo>
                  <a:pt x="201" y="136"/>
                  <a:pt x="201" y="136"/>
                  <a:pt x="201" y="136"/>
                </a:cubicBezTo>
                <a:lnTo>
                  <a:pt x="201" y="128"/>
                </a:lnTo>
                <a:cubicBezTo>
                  <a:pt x="96" y="16"/>
                  <a:pt x="96" y="16"/>
                  <a:pt x="96" y="16"/>
                </a:cubicBezTo>
                <a:cubicBezTo>
                  <a:pt x="96" y="8"/>
                  <a:pt x="88" y="0"/>
                  <a:pt x="8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77">
            <a:extLst>
              <a:ext uri="{FF2B5EF4-FFF2-40B4-BE49-F238E27FC236}">
                <a16:creationId xmlns:a16="http://schemas.microsoft.com/office/drawing/2014/main" id="{80741A34-4680-E84A-81B4-C3866D747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71" y="6366178"/>
            <a:ext cx="278454" cy="75944"/>
          </a:xfrm>
          <a:custGeom>
            <a:avLst/>
            <a:gdLst>
              <a:gd name="T0" fmla="*/ 86951 w 242"/>
              <a:gd name="T1" fmla="*/ 0 h 65"/>
              <a:gd name="T2" fmla="*/ 86951 w 242"/>
              <a:gd name="T3" fmla="*/ 0 h 65"/>
              <a:gd name="T4" fmla="*/ 2886 w 242"/>
              <a:gd name="T5" fmla="*/ 2931 h 65"/>
              <a:gd name="T6" fmla="*/ 5773 w 242"/>
              <a:gd name="T7" fmla="*/ 11723 h 65"/>
              <a:gd name="T8" fmla="*/ 0 w 242"/>
              <a:gd name="T9" fmla="*/ 23447 h 65"/>
              <a:gd name="T10" fmla="*/ 86951 w 242"/>
              <a:gd name="T11" fmla="*/ 23447 h 65"/>
              <a:gd name="T12" fmla="*/ 84065 w 242"/>
              <a:gd name="T13" fmla="*/ 11723 h 65"/>
              <a:gd name="T14" fmla="*/ 86951 w 242"/>
              <a:gd name="T15" fmla="*/ 0 h 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2" h="65">
                <a:moveTo>
                  <a:pt x="241" y="0"/>
                </a:moveTo>
                <a:lnTo>
                  <a:pt x="241" y="0"/>
                </a:lnTo>
                <a:cubicBezTo>
                  <a:pt x="8" y="8"/>
                  <a:pt x="8" y="8"/>
                  <a:pt x="8" y="8"/>
                </a:cubicBezTo>
                <a:cubicBezTo>
                  <a:pt x="16" y="16"/>
                  <a:pt x="16" y="24"/>
                  <a:pt x="16" y="32"/>
                </a:cubicBezTo>
                <a:cubicBezTo>
                  <a:pt x="16" y="48"/>
                  <a:pt x="8" y="56"/>
                  <a:pt x="0" y="64"/>
                </a:cubicBezTo>
                <a:cubicBezTo>
                  <a:pt x="241" y="64"/>
                  <a:pt x="241" y="64"/>
                  <a:pt x="241" y="64"/>
                </a:cubicBezTo>
                <a:cubicBezTo>
                  <a:pt x="233" y="56"/>
                  <a:pt x="233" y="48"/>
                  <a:pt x="233" y="32"/>
                </a:cubicBezTo>
                <a:cubicBezTo>
                  <a:pt x="233" y="24"/>
                  <a:pt x="233" y="16"/>
                  <a:pt x="24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78">
            <a:extLst>
              <a:ext uri="{FF2B5EF4-FFF2-40B4-BE49-F238E27FC236}">
                <a16:creationId xmlns:a16="http://schemas.microsoft.com/office/drawing/2014/main" id="{CCFBF83E-0630-1844-B668-6C83D13B0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751" y="5859896"/>
            <a:ext cx="693605" cy="491095"/>
          </a:xfrm>
          <a:custGeom>
            <a:avLst/>
            <a:gdLst>
              <a:gd name="T0" fmla="*/ 208470 w 603"/>
              <a:gd name="T1" fmla="*/ 147843 h 426"/>
              <a:gd name="T2" fmla="*/ 208470 w 603"/>
              <a:gd name="T3" fmla="*/ 147843 h 426"/>
              <a:gd name="T4" fmla="*/ 217126 w 603"/>
              <a:gd name="T5" fmla="*/ 150735 h 426"/>
              <a:gd name="T6" fmla="*/ 217126 w 603"/>
              <a:gd name="T7" fmla="*/ 58197 h 426"/>
              <a:gd name="T8" fmla="*/ 217126 w 603"/>
              <a:gd name="T9" fmla="*/ 40847 h 426"/>
              <a:gd name="T10" fmla="*/ 217126 w 603"/>
              <a:gd name="T11" fmla="*/ 20604 h 426"/>
              <a:gd name="T12" fmla="*/ 194043 w 603"/>
              <a:gd name="T13" fmla="*/ 0 h 426"/>
              <a:gd name="T14" fmla="*/ 11542 w 603"/>
              <a:gd name="T15" fmla="*/ 0 h 426"/>
              <a:gd name="T16" fmla="*/ 0 w 603"/>
              <a:gd name="T17" fmla="*/ 11567 h 426"/>
              <a:gd name="T18" fmla="*/ 11542 w 603"/>
              <a:gd name="T19" fmla="*/ 20604 h 426"/>
              <a:gd name="T20" fmla="*/ 194043 w 603"/>
              <a:gd name="T21" fmla="*/ 20604 h 426"/>
              <a:gd name="T22" fmla="*/ 194043 w 603"/>
              <a:gd name="T23" fmla="*/ 153627 h 426"/>
              <a:gd name="T24" fmla="*/ 208470 w 603"/>
              <a:gd name="T25" fmla="*/ 147843 h 42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03" h="426">
                <a:moveTo>
                  <a:pt x="578" y="409"/>
                </a:moveTo>
                <a:lnTo>
                  <a:pt x="578" y="409"/>
                </a:lnTo>
                <a:cubicBezTo>
                  <a:pt x="586" y="409"/>
                  <a:pt x="594" y="417"/>
                  <a:pt x="602" y="417"/>
                </a:cubicBezTo>
                <a:cubicBezTo>
                  <a:pt x="602" y="161"/>
                  <a:pt x="602" y="161"/>
                  <a:pt x="602" y="161"/>
                </a:cubicBezTo>
                <a:cubicBezTo>
                  <a:pt x="602" y="113"/>
                  <a:pt x="602" y="113"/>
                  <a:pt x="602" y="113"/>
                </a:cubicBezTo>
                <a:cubicBezTo>
                  <a:pt x="602" y="57"/>
                  <a:pt x="602" y="57"/>
                  <a:pt x="602" y="57"/>
                </a:cubicBezTo>
                <a:cubicBezTo>
                  <a:pt x="602" y="24"/>
                  <a:pt x="570" y="0"/>
                  <a:pt x="53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8" y="0"/>
                  <a:pt x="0" y="8"/>
                  <a:pt x="0" y="32"/>
                </a:cubicBezTo>
                <a:cubicBezTo>
                  <a:pt x="0" y="48"/>
                  <a:pt x="8" y="57"/>
                  <a:pt x="32" y="57"/>
                </a:cubicBezTo>
                <a:cubicBezTo>
                  <a:pt x="538" y="57"/>
                  <a:pt x="538" y="57"/>
                  <a:pt x="538" y="57"/>
                </a:cubicBezTo>
                <a:cubicBezTo>
                  <a:pt x="538" y="425"/>
                  <a:pt x="538" y="425"/>
                  <a:pt x="538" y="425"/>
                </a:cubicBezTo>
                <a:cubicBezTo>
                  <a:pt x="546" y="417"/>
                  <a:pt x="562" y="409"/>
                  <a:pt x="578" y="4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79">
            <a:extLst>
              <a:ext uri="{FF2B5EF4-FFF2-40B4-BE49-F238E27FC236}">
                <a16:creationId xmlns:a16="http://schemas.microsoft.com/office/drawing/2014/main" id="{88249D98-BE9D-F845-A3AE-EFC78A4FA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691" y="6128227"/>
            <a:ext cx="136698" cy="313895"/>
          </a:xfrm>
          <a:custGeom>
            <a:avLst/>
            <a:gdLst>
              <a:gd name="T0" fmla="*/ 39675 w 121"/>
              <a:gd name="T1" fmla="*/ 77875 h 273"/>
              <a:gd name="T2" fmla="*/ 39675 w 121"/>
              <a:gd name="T3" fmla="*/ 77875 h 273"/>
              <a:gd name="T4" fmla="*/ 22671 w 121"/>
              <a:gd name="T5" fmla="*/ 77875 h 273"/>
              <a:gd name="T6" fmla="*/ 22671 w 121"/>
              <a:gd name="T7" fmla="*/ 0 h 273"/>
              <a:gd name="T8" fmla="*/ 0 w 121"/>
              <a:gd name="T9" fmla="*/ 0 h 273"/>
              <a:gd name="T10" fmla="*/ 0 w 121"/>
              <a:gd name="T11" fmla="*/ 77875 h 273"/>
              <a:gd name="T12" fmla="*/ 2834 w 121"/>
              <a:gd name="T13" fmla="*/ 92296 h 273"/>
              <a:gd name="T14" fmla="*/ 19837 w 121"/>
              <a:gd name="T15" fmla="*/ 98064 h 273"/>
              <a:gd name="T16" fmla="*/ 19837 w 121"/>
              <a:gd name="T17" fmla="*/ 98064 h 273"/>
              <a:gd name="T18" fmla="*/ 42509 w 121"/>
              <a:gd name="T19" fmla="*/ 98064 h 273"/>
              <a:gd name="T20" fmla="*/ 39675 w 121"/>
              <a:gd name="T21" fmla="*/ 86527 h 273"/>
              <a:gd name="T22" fmla="*/ 39675 w 121"/>
              <a:gd name="T23" fmla="*/ 77875 h 27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1" h="273">
                <a:moveTo>
                  <a:pt x="112" y="216"/>
                </a:moveTo>
                <a:lnTo>
                  <a:pt x="112" y="216"/>
                </a:lnTo>
                <a:cubicBezTo>
                  <a:pt x="64" y="216"/>
                  <a:pt x="64" y="216"/>
                  <a:pt x="64" y="216"/>
                </a:cubicBezTo>
                <a:cubicBezTo>
                  <a:pt x="64" y="0"/>
                  <a:pt x="64" y="0"/>
                  <a:pt x="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32"/>
                  <a:pt x="0" y="240"/>
                  <a:pt x="8" y="256"/>
                </a:cubicBezTo>
                <a:cubicBezTo>
                  <a:pt x="24" y="264"/>
                  <a:pt x="40" y="272"/>
                  <a:pt x="56" y="272"/>
                </a:cubicBezTo>
                <a:cubicBezTo>
                  <a:pt x="120" y="272"/>
                  <a:pt x="120" y="272"/>
                  <a:pt x="120" y="272"/>
                </a:cubicBezTo>
                <a:cubicBezTo>
                  <a:pt x="112" y="264"/>
                  <a:pt x="112" y="256"/>
                  <a:pt x="112" y="240"/>
                </a:cubicBezTo>
                <a:cubicBezTo>
                  <a:pt x="112" y="232"/>
                  <a:pt x="112" y="224"/>
                  <a:pt x="112" y="2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80">
            <a:extLst>
              <a:ext uri="{FF2B5EF4-FFF2-40B4-BE49-F238E27FC236}">
                <a16:creationId xmlns:a16="http://schemas.microsoft.com/office/drawing/2014/main" id="{40BE2A9A-441F-5A4F-8BDE-2693920B2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4722" y="6305424"/>
            <a:ext cx="192387" cy="192387"/>
          </a:xfrm>
          <a:custGeom>
            <a:avLst/>
            <a:gdLst>
              <a:gd name="T0" fmla="*/ 31412 w 169"/>
              <a:gd name="T1" fmla="*/ 59968 h 169"/>
              <a:gd name="T2" fmla="*/ 31412 w 169"/>
              <a:gd name="T3" fmla="*/ 59968 h 169"/>
              <a:gd name="T4" fmla="*/ 0 w 169"/>
              <a:gd name="T5" fmla="*/ 31412 h 169"/>
              <a:gd name="T6" fmla="*/ 31412 w 169"/>
              <a:gd name="T7" fmla="*/ 0 h 169"/>
              <a:gd name="T8" fmla="*/ 59968 w 169"/>
              <a:gd name="T9" fmla="*/ 31412 h 169"/>
              <a:gd name="T10" fmla="*/ 31412 w 169"/>
              <a:gd name="T11" fmla="*/ 59968 h 169"/>
              <a:gd name="T12" fmla="*/ 31412 w 169"/>
              <a:gd name="T13" fmla="*/ 17134 h 169"/>
              <a:gd name="T14" fmla="*/ 31412 w 169"/>
              <a:gd name="T15" fmla="*/ 17134 h 169"/>
              <a:gd name="T16" fmla="*/ 17134 w 169"/>
              <a:gd name="T17" fmla="*/ 31412 h 169"/>
              <a:gd name="T18" fmla="*/ 31412 w 169"/>
              <a:gd name="T19" fmla="*/ 45690 h 169"/>
              <a:gd name="T20" fmla="*/ 42834 w 169"/>
              <a:gd name="T21" fmla="*/ 31412 h 169"/>
              <a:gd name="T22" fmla="*/ 31412 w 169"/>
              <a:gd name="T23" fmla="*/ 17134 h 16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69">
                <a:moveTo>
                  <a:pt x="88" y="168"/>
                </a:moveTo>
                <a:lnTo>
                  <a:pt x="88" y="168"/>
                </a:lnTo>
                <a:cubicBezTo>
                  <a:pt x="40" y="168"/>
                  <a:pt x="0" y="136"/>
                  <a:pt x="0" y="88"/>
                </a:cubicBezTo>
                <a:cubicBezTo>
                  <a:pt x="0" y="40"/>
                  <a:pt x="40" y="0"/>
                  <a:pt x="88" y="0"/>
                </a:cubicBezTo>
                <a:cubicBezTo>
                  <a:pt x="128" y="0"/>
                  <a:pt x="168" y="40"/>
                  <a:pt x="168" y="88"/>
                </a:cubicBezTo>
                <a:cubicBezTo>
                  <a:pt x="168" y="136"/>
                  <a:pt x="128" y="168"/>
                  <a:pt x="88" y="168"/>
                </a:cubicBezTo>
                <a:close/>
                <a:moveTo>
                  <a:pt x="88" y="48"/>
                </a:moveTo>
                <a:lnTo>
                  <a:pt x="88" y="48"/>
                </a:lnTo>
                <a:cubicBezTo>
                  <a:pt x="64" y="48"/>
                  <a:pt x="48" y="64"/>
                  <a:pt x="48" y="88"/>
                </a:cubicBezTo>
                <a:cubicBezTo>
                  <a:pt x="48" y="104"/>
                  <a:pt x="64" y="128"/>
                  <a:pt x="88" y="128"/>
                </a:cubicBezTo>
                <a:cubicBezTo>
                  <a:pt x="104" y="128"/>
                  <a:pt x="120" y="104"/>
                  <a:pt x="120" y="88"/>
                </a:cubicBezTo>
                <a:cubicBezTo>
                  <a:pt x="120" y="64"/>
                  <a:pt x="104" y="48"/>
                  <a:pt x="88" y="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81">
            <a:extLst>
              <a:ext uri="{FF2B5EF4-FFF2-40B4-BE49-F238E27FC236}">
                <a16:creationId xmlns:a16="http://schemas.microsoft.com/office/drawing/2014/main" id="{4ED397CB-0285-A749-9290-B0D796E1C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9948" y="6305424"/>
            <a:ext cx="197452" cy="192387"/>
          </a:xfrm>
          <a:custGeom>
            <a:avLst/>
            <a:gdLst>
              <a:gd name="T0" fmla="*/ 29500 w 170"/>
              <a:gd name="T1" fmla="*/ 59968 h 169"/>
              <a:gd name="T2" fmla="*/ 29500 w 170"/>
              <a:gd name="T3" fmla="*/ 59968 h 169"/>
              <a:gd name="T4" fmla="*/ 0 w 170"/>
              <a:gd name="T5" fmla="*/ 31412 h 169"/>
              <a:gd name="T6" fmla="*/ 29500 w 170"/>
              <a:gd name="T7" fmla="*/ 0 h 169"/>
              <a:gd name="T8" fmla="*/ 61549 w 170"/>
              <a:gd name="T9" fmla="*/ 31412 h 169"/>
              <a:gd name="T10" fmla="*/ 29500 w 170"/>
              <a:gd name="T11" fmla="*/ 59968 h 169"/>
              <a:gd name="T12" fmla="*/ 29500 w 170"/>
              <a:gd name="T13" fmla="*/ 17134 h 169"/>
              <a:gd name="T14" fmla="*/ 29500 w 170"/>
              <a:gd name="T15" fmla="*/ 17134 h 169"/>
              <a:gd name="T16" fmla="*/ 17481 w 170"/>
              <a:gd name="T17" fmla="*/ 31412 h 169"/>
              <a:gd name="T18" fmla="*/ 29500 w 170"/>
              <a:gd name="T19" fmla="*/ 45690 h 169"/>
              <a:gd name="T20" fmla="*/ 44067 w 170"/>
              <a:gd name="T21" fmla="*/ 31412 h 169"/>
              <a:gd name="T22" fmla="*/ 29500 w 170"/>
              <a:gd name="T23" fmla="*/ 17134 h 16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70" h="169">
                <a:moveTo>
                  <a:pt x="81" y="168"/>
                </a:moveTo>
                <a:lnTo>
                  <a:pt x="81" y="168"/>
                </a:lnTo>
                <a:cubicBezTo>
                  <a:pt x="32" y="168"/>
                  <a:pt x="0" y="136"/>
                  <a:pt x="0" y="88"/>
                </a:cubicBezTo>
                <a:cubicBezTo>
                  <a:pt x="0" y="40"/>
                  <a:pt x="32" y="0"/>
                  <a:pt x="81" y="0"/>
                </a:cubicBezTo>
                <a:cubicBezTo>
                  <a:pt x="129" y="0"/>
                  <a:pt x="169" y="40"/>
                  <a:pt x="169" y="88"/>
                </a:cubicBezTo>
                <a:cubicBezTo>
                  <a:pt x="169" y="136"/>
                  <a:pt x="129" y="168"/>
                  <a:pt x="81" y="168"/>
                </a:cubicBezTo>
                <a:close/>
                <a:moveTo>
                  <a:pt x="81" y="48"/>
                </a:moveTo>
                <a:lnTo>
                  <a:pt x="81" y="48"/>
                </a:lnTo>
                <a:cubicBezTo>
                  <a:pt x="64" y="48"/>
                  <a:pt x="48" y="64"/>
                  <a:pt x="48" y="88"/>
                </a:cubicBezTo>
                <a:cubicBezTo>
                  <a:pt x="48" y="104"/>
                  <a:pt x="64" y="128"/>
                  <a:pt x="81" y="128"/>
                </a:cubicBezTo>
                <a:cubicBezTo>
                  <a:pt x="105" y="128"/>
                  <a:pt x="121" y="104"/>
                  <a:pt x="121" y="88"/>
                </a:cubicBezTo>
                <a:cubicBezTo>
                  <a:pt x="121" y="64"/>
                  <a:pt x="105" y="48"/>
                  <a:pt x="81" y="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82">
            <a:extLst>
              <a:ext uri="{FF2B5EF4-FFF2-40B4-BE49-F238E27FC236}">
                <a16:creationId xmlns:a16="http://schemas.microsoft.com/office/drawing/2014/main" id="{A2D94CD0-48C4-6249-A13C-1111462E9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3002" y="5981404"/>
            <a:ext cx="288579" cy="65818"/>
          </a:xfrm>
          <a:custGeom>
            <a:avLst/>
            <a:gdLst>
              <a:gd name="T0" fmla="*/ 78543 w 250"/>
              <a:gd name="T1" fmla="*/ 20276 h 57"/>
              <a:gd name="T2" fmla="*/ 78543 w 250"/>
              <a:gd name="T3" fmla="*/ 20276 h 57"/>
              <a:gd name="T4" fmla="*/ 8687 w 250"/>
              <a:gd name="T5" fmla="*/ 20276 h 57"/>
              <a:gd name="T6" fmla="*/ 0 w 250"/>
              <a:gd name="T7" fmla="*/ 11586 h 57"/>
              <a:gd name="T8" fmla="*/ 0 w 250"/>
              <a:gd name="T9" fmla="*/ 11586 h 57"/>
              <a:gd name="T10" fmla="*/ 8687 w 250"/>
              <a:gd name="T11" fmla="*/ 0 h 57"/>
              <a:gd name="T12" fmla="*/ 78543 w 250"/>
              <a:gd name="T13" fmla="*/ 0 h 57"/>
              <a:gd name="T14" fmla="*/ 90125 w 250"/>
              <a:gd name="T15" fmla="*/ 11586 h 57"/>
              <a:gd name="T16" fmla="*/ 90125 w 250"/>
              <a:gd name="T17" fmla="*/ 11586 h 57"/>
              <a:gd name="T18" fmla="*/ 78543 w 250"/>
              <a:gd name="T19" fmla="*/ 20276 h 5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0" h="57">
                <a:moveTo>
                  <a:pt x="217" y="56"/>
                </a:moveTo>
                <a:lnTo>
                  <a:pt x="217" y="56"/>
                </a:lnTo>
                <a:cubicBezTo>
                  <a:pt x="24" y="56"/>
                  <a:pt x="24" y="56"/>
                  <a:pt x="24" y="56"/>
                </a:cubicBezTo>
                <a:cubicBezTo>
                  <a:pt x="8" y="56"/>
                  <a:pt x="0" y="48"/>
                  <a:pt x="0" y="32"/>
                </a:cubicBezTo>
                <a:cubicBezTo>
                  <a:pt x="0" y="16"/>
                  <a:pt x="8" y="0"/>
                  <a:pt x="24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3" y="0"/>
                  <a:pt x="249" y="16"/>
                  <a:pt x="249" y="32"/>
                </a:cubicBezTo>
                <a:cubicBezTo>
                  <a:pt x="249" y="48"/>
                  <a:pt x="233" y="56"/>
                  <a:pt x="217" y="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83">
            <a:extLst>
              <a:ext uri="{FF2B5EF4-FFF2-40B4-BE49-F238E27FC236}">
                <a16:creationId xmlns:a16="http://schemas.microsoft.com/office/drawing/2014/main" id="{FAEED5A9-5D75-324D-A47D-A1F7803B1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8566" y="6092786"/>
            <a:ext cx="136698" cy="55693"/>
          </a:xfrm>
          <a:custGeom>
            <a:avLst/>
            <a:gdLst>
              <a:gd name="T0" fmla="*/ 34007 w 121"/>
              <a:gd name="T1" fmla="*/ 17107 h 49"/>
              <a:gd name="T2" fmla="*/ 34007 w 121"/>
              <a:gd name="T3" fmla="*/ 17107 h 49"/>
              <a:gd name="T4" fmla="*/ 8502 w 121"/>
              <a:gd name="T5" fmla="*/ 17107 h 49"/>
              <a:gd name="T6" fmla="*/ 0 w 121"/>
              <a:gd name="T7" fmla="*/ 8553 h 49"/>
              <a:gd name="T8" fmla="*/ 0 w 121"/>
              <a:gd name="T9" fmla="*/ 8553 h 49"/>
              <a:gd name="T10" fmla="*/ 8502 w 121"/>
              <a:gd name="T11" fmla="*/ 0 h 49"/>
              <a:gd name="T12" fmla="*/ 34007 w 121"/>
              <a:gd name="T13" fmla="*/ 0 h 49"/>
              <a:gd name="T14" fmla="*/ 42509 w 121"/>
              <a:gd name="T15" fmla="*/ 8553 h 49"/>
              <a:gd name="T16" fmla="*/ 42509 w 121"/>
              <a:gd name="T17" fmla="*/ 8553 h 49"/>
              <a:gd name="T18" fmla="*/ 34007 w 121"/>
              <a:gd name="T19" fmla="*/ 17107 h 4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1" h="49">
                <a:moveTo>
                  <a:pt x="96" y="48"/>
                </a:moveTo>
                <a:lnTo>
                  <a:pt x="96" y="48"/>
                </a:lnTo>
                <a:cubicBezTo>
                  <a:pt x="24" y="48"/>
                  <a:pt x="24" y="48"/>
                  <a:pt x="24" y="48"/>
                </a:cubicBezTo>
                <a:cubicBezTo>
                  <a:pt x="8" y="48"/>
                  <a:pt x="0" y="40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112" y="0"/>
                  <a:pt x="120" y="16"/>
                  <a:pt x="120" y="24"/>
                </a:cubicBezTo>
                <a:cubicBezTo>
                  <a:pt x="120" y="40"/>
                  <a:pt x="112" y="48"/>
                  <a:pt x="96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84">
            <a:extLst>
              <a:ext uri="{FF2B5EF4-FFF2-40B4-BE49-F238E27FC236}">
                <a16:creationId xmlns:a16="http://schemas.microsoft.com/office/drawing/2014/main" id="{917C0294-CB57-8B48-B948-E877AE318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919" y="9520319"/>
            <a:ext cx="663231" cy="75941"/>
          </a:xfrm>
          <a:custGeom>
            <a:avLst/>
            <a:gdLst>
              <a:gd name="T0" fmla="*/ 207604 w 579"/>
              <a:gd name="T1" fmla="*/ 23446 h 65"/>
              <a:gd name="T2" fmla="*/ 0 w 579"/>
              <a:gd name="T3" fmla="*/ 23446 h 65"/>
              <a:gd name="T4" fmla="*/ 0 w 579"/>
              <a:gd name="T5" fmla="*/ 0 h 65"/>
              <a:gd name="T6" fmla="*/ 207604 w 579"/>
              <a:gd name="T7" fmla="*/ 0 h 65"/>
              <a:gd name="T8" fmla="*/ 207604 w 579"/>
              <a:gd name="T9" fmla="*/ 23446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9" h="65">
                <a:moveTo>
                  <a:pt x="578" y="64"/>
                </a:moveTo>
                <a:lnTo>
                  <a:pt x="0" y="64"/>
                </a:lnTo>
                <a:lnTo>
                  <a:pt x="0" y="0"/>
                </a:lnTo>
                <a:lnTo>
                  <a:pt x="578" y="0"/>
                </a:lnTo>
                <a:lnTo>
                  <a:pt x="578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85">
            <a:extLst>
              <a:ext uri="{FF2B5EF4-FFF2-40B4-BE49-F238E27FC236}">
                <a16:creationId xmlns:a16="http://schemas.microsoft.com/office/drawing/2014/main" id="{034B53AC-B0D7-2345-902E-37532DE73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863" y="9712706"/>
            <a:ext cx="141759" cy="55689"/>
          </a:xfrm>
          <a:custGeom>
            <a:avLst/>
            <a:gdLst>
              <a:gd name="T0" fmla="*/ 35341 w 122"/>
              <a:gd name="T1" fmla="*/ 17113 h 50"/>
              <a:gd name="T2" fmla="*/ 35341 w 122"/>
              <a:gd name="T3" fmla="*/ 17113 h 50"/>
              <a:gd name="T4" fmla="*/ 9109 w 122"/>
              <a:gd name="T5" fmla="*/ 17113 h 50"/>
              <a:gd name="T6" fmla="*/ 0 w 122"/>
              <a:gd name="T7" fmla="*/ 8731 h 50"/>
              <a:gd name="T8" fmla="*/ 0 w 122"/>
              <a:gd name="T9" fmla="*/ 8731 h 50"/>
              <a:gd name="T10" fmla="*/ 9109 w 122"/>
              <a:gd name="T11" fmla="*/ 0 h 50"/>
              <a:gd name="T12" fmla="*/ 35341 w 122"/>
              <a:gd name="T13" fmla="*/ 0 h 50"/>
              <a:gd name="T14" fmla="*/ 44086 w 122"/>
              <a:gd name="T15" fmla="*/ 8731 h 50"/>
              <a:gd name="T16" fmla="*/ 44086 w 122"/>
              <a:gd name="T17" fmla="*/ 8731 h 50"/>
              <a:gd name="T18" fmla="*/ 35341 w 122"/>
              <a:gd name="T19" fmla="*/ 17113 h 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2" h="50">
                <a:moveTo>
                  <a:pt x="97" y="49"/>
                </a:moveTo>
                <a:lnTo>
                  <a:pt x="97" y="49"/>
                </a:lnTo>
                <a:cubicBezTo>
                  <a:pt x="25" y="49"/>
                  <a:pt x="25" y="49"/>
                  <a:pt x="25" y="49"/>
                </a:cubicBezTo>
                <a:cubicBezTo>
                  <a:pt x="9" y="49"/>
                  <a:pt x="0" y="41"/>
                  <a:pt x="0" y="25"/>
                </a:cubicBezTo>
                <a:cubicBezTo>
                  <a:pt x="0" y="9"/>
                  <a:pt x="9" y="0"/>
                  <a:pt x="25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5" y="0"/>
                  <a:pt x="121" y="9"/>
                  <a:pt x="121" y="25"/>
                </a:cubicBezTo>
                <a:cubicBezTo>
                  <a:pt x="121" y="41"/>
                  <a:pt x="105" y="49"/>
                  <a:pt x="97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86">
            <a:extLst>
              <a:ext uri="{FF2B5EF4-FFF2-40B4-BE49-F238E27FC236}">
                <a16:creationId xmlns:a16="http://schemas.microsoft.com/office/drawing/2014/main" id="{975DDD4B-A1DE-5C40-BD69-7854B1B2F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0481" y="9327932"/>
            <a:ext cx="729047" cy="561972"/>
          </a:xfrm>
          <a:custGeom>
            <a:avLst/>
            <a:gdLst>
              <a:gd name="T0" fmla="*/ 193375 w 636"/>
              <a:gd name="T1" fmla="*/ 175853 h 491"/>
              <a:gd name="T2" fmla="*/ 193375 w 636"/>
              <a:gd name="T3" fmla="*/ 175853 h 491"/>
              <a:gd name="T4" fmla="*/ 34506 w 636"/>
              <a:gd name="T5" fmla="*/ 175853 h 491"/>
              <a:gd name="T6" fmla="*/ 0 w 636"/>
              <a:gd name="T7" fmla="*/ 141400 h 491"/>
              <a:gd name="T8" fmla="*/ 0 w 636"/>
              <a:gd name="T9" fmla="*/ 34812 h 491"/>
              <a:gd name="T10" fmla="*/ 34506 w 636"/>
              <a:gd name="T11" fmla="*/ 0 h 491"/>
              <a:gd name="T12" fmla="*/ 193375 w 636"/>
              <a:gd name="T13" fmla="*/ 0 h 491"/>
              <a:gd name="T14" fmla="*/ 228241 w 636"/>
              <a:gd name="T15" fmla="*/ 34812 h 491"/>
              <a:gd name="T16" fmla="*/ 228241 w 636"/>
              <a:gd name="T17" fmla="*/ 141400 h 491"/>
              <a:gd name="T18" fmla="*/ 193375 w 636"/>
              <a:gd name="T19" fmla="*/ 175853 h 491"/>
              <a:gd name="T20" fmla="*/ 34506 w 636"/>
              <a:gd name="T21" fmla="*/ 17226 h 491"/>
              <a:gd name="T22" fmla="*/ 34506 w 636"/>
              <a:gd name="T23" fmla="*/ 17226 h 491"/>
              <a:gd name="T24" fmla="*/ 17253 w 636"/>
              <a:gd name="T25" fmla="*/ 34812 h 491"/>
              <a:gd name="T26" fmla="*/ 17253 w 636"/>
              <a:gd name="T27" fmla="*/ 141400 h 491"/>
              <a:gd name="T28" fmla="*/ 34506 w 636"/>
              <a:gd name="T29" fmla="*/ 155756 h 491"/>
              <a:gd name="T30" fmla="*/ 193375 w 636"/>
              <a:gd name="T31" fmla="*/ 155756 h 491"/>
              <a:gd name="T32" fmla="*/ 210628 w 636"/>
              <a:gd name="T33" fmla="*/ 141400 h 491"/>
              <a:gd name="T34" fmla="*/ 210628 w 636"/>
              <a:gd name="T35" fmla="*/ 34812 h 491"/>
              <a:gd name="T36" fmla="*/ 193375 w 636"/>
              <a:gd name="T37" fmla="*/ 17226 h 491"/>
              <a:gd name="T38" fmla="*/ 34506 w 636"/>
              <a:gd name="T39" fmla="*/ 17226 h 49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36" h="491">
                <a:moveTo>
                  <a:pt x="538" y="490"/>
                </a:moveTo>
                <a:lnTo>
                  <a:pt x="538" y="490"/>
                </a:lnTo>
                <a:cubicBezTo>
                  <a:pt x="96" y="490"/>
                  <a:pt x="96" y="490"/>
                  <a:pt x="96" y="490"/>
                </a:cubicBezTo>
                <a:cubicBezTo>
                  <a:pt x="40" y="490"/>
                  <a:pt x="0" y="442"/>
                  <a:pt x="0" y="394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40"/>
                  <a:pt x="40" y="0"/>
                  <a:pt x="96" y="0"/>
                </a:cubicBezTo>
                <a:cubicBezTo>
                  <a:pt x="538" y="0"/>
                  <a:pt x="538" y="0"/>
                  <a:pt x="538" y="0"/>
                </a:cubicBezTo>
                <a:cubicBezTo>
                  <a:pt x="594" y="0"/>
                  <a:pt x="635" y="40"/>
                  <a:pt x="635" y="97"/>
                </a:cubicBezTo>
                <a:cubicBezTo>
                  <a:pt x="635" y="394"/>
                  <a:pt x="635" y="394"/>
                  <a:pt x="635" y="394"/>
                </a:cubicBezTo>
                <a:cubicBezTo>
                  <a:pt x="635" y="442"/>
                  <a:pt x="594" y="490"/>
                  <a:pt x="538" y="490"/>
                </a:cubicBezTo>
                <a:close/>
                <a:moveTo>
                  <a:pt x="96" y="48"/>
                </a:moveTo>
                <a:lnTo>
                  <a:pt x="96" y="48"/>
                </a:lnTo>
                <a:cubicBezTo>
                  <a:pt x="64" y="48"/>
                  <a:pt x="48" y="72"/>
                  <a:pt x="48" y="97"/>
                </a:cubicBezTo>
                <a:cubicBezTo>
                  <a:pt x="48" y="394"/>
                  <a:pt x="48" y="394"/>
                  <a:pt x="48" y="394"/>
                </a:cubicBezTo>
                <a:cubicBezTo>
                  <a:pt x="48" y="418"/>
                  <a:pt x="64" y="434"/>
                  <a:pt x="96" y="434"/>
                </a:cubicBezTo>
                <a:cubicBezTo>
                  <a:pt x="538" y="434"/>
                  <a:pt x="538" y="434"/>
                  <a:pt x="538" y="434"/>
                </a:cubicBezTo>
                <a:cubicBezTo>
                  <a:pt x="562" y="434"/>
                  <a:pt x="586" y="418"/>
                  <a:pt x="586" y="394"/>
                </a:cubicBezTo>
                <a:cubicBezTo>
                  <a:pt x="586" y="97"/>
                  <a:pt x="586" y="97"/>
                  <a:pt x="586" y="97"/>
                </a:cubicBezTo>
                <a:cubicBezTo>
                  <a:pt x="586" y="72"/>
                  <a:pt x="562" y="48"/>
                  <a:pt x="538" y="48"/>
                </a:cubicBezTo>
                <a:lnTo>
                  <a:pt x="96" y="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87">
            <a:extLst>
              <a:ext uri="{FF2B5EF4-FFF2-40B4-BE49-F238E27FC236}">
                <a16:creationId xmlns:a16="http://schemas.microsoft.com/office/drawing/2014/main" id="{BF87F619-C985-A94D-9FB5-C1D5C706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4835" y="9768396"/>
            <a:ext cx="445528" cy="45567"/>
          </a:xfrm>
          <a:custGeom>
            <a:avLst/>
            <a:gdLst>
              <a:gd name="T0" fmla="*/ 139339 w 387"/>
              <a:gd name="T1" fmla="*/ 13940 h 41"/>
              <a:gd name="T2" fmla="*/ 0 w 387"/>
              <a:gd name="T3" fmla="*/ 13940 h 41"/>
              <a:gd name="T4" fmla="*/ 0 w 387"/>
              <a:gd name="T5" fmla="*/ 0 h 41"/>
              <a:gd name="T6" fmla="*/ 139339 w 387"/>
              <a:gd name="T7" fmla="*/ 0 h 41"/>
              <a:gd name="T8" fmla="*/ 139339 w 387"/>
              <a:gd name="T9" fmla="*/ 13940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7" h="41">
                <a:moveTo>
                  <a:pt x="386" y="40"/>
                </a:moveTo>
                <a:lnTo>
                  <a:pt x="0" y="40"/>
                </a:lnTo>
                <a:lnTo>
                  <a:pt x="0" y="0"/>
                </a:lnTo>
                <a:lnTo>
                  <a:pt x="386" y="0"/>
                </a:lnTo>
                <a:lnTo>
                  <a:pt x="386" y="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88">
            <a:extLst>
              <a:ext uri="{FF2B5EF4-FFF2-40B4-BE49-F238E27FC236}">
                <a16:creationId xmlns:a16="http://schemas.microsoft.com/office/drawing/2014/main" id="{619C4ADC-3AE7-1940-9C1E-0051CC98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3704" y="9206424"/>
            <a:ext cx="617664" cy="607539"/>
          </a:xfrm>
          <a:custGeom>
            <a:avLst/>
            <a:gdLst>
              <a:gd name="T0" fmla="*/ 164570 w 539"/>
              <a:gd name="T1" fmla="*/ 190141 h 531"/>
              <a:gd name="T2" fmla="*/ 164570 w 539"/>
              <a:gd name="T3" fmla="*/ 190141 h 531"/>
              <a:gd name="T4" fmla="*/ 164570 w 539"/>
              <a:gd name="T5" fmla="*/ 175791 h 531"/>
              <a:gd name="T6" fmla="*/ 176068 w 539"/>
              <a:gd name="T7" fmla="*/ 164311 h 531"/>
              <a:gd name="T8" fmla="*/ 176068 w 539"/>
              <a:gd name="T9" fmla="*/ 149602 h 531"/>
              <a:gd name="T10" fmla="*/ 60726 w 539"/>
              <a:gd name="T11" fmla="*/ 149602 h 531"/>
              <a:gd name="T12" fmla="*/ 60726 w 539"/>
              <a:gd name="T13" fmla="*/ 161441 h 531"/>
              <a:gd name="T14" fmla="*/ 31980 w 539"/>
              <a:gd name="T15" fmla="*/ 190141 h 531"/>
              <a:gd name="T16" fmla="*/ 0 w 539"/>
              <a:gd name="T17" fmla="*/ 161441 h 531"/>
              <a:gd name="T18" fmla="*/ 0 w 539"/>
              <a:gd name="T19" fmla="*/ 11480 h 531"/>
              <a:gd name="T20" fmla="*/ 14373 w 539"/>
              <a:gd name="T21" fmla="*/ 0 h 531"/>
              <a:gd name="T22" fmla="*/ 150197 w 539"/>
              <a:gd name="T23" fmla="*/ 0 h 531"/>
              <a:gd name="T24" fmla="*/ 161695 w 539"/>
              <a:gd name="T25" fmla="*/ 11480 h 531"/>
              <a:gd name="T26" fmla="*/ 161695 w 539"/>
              <a:gd name="T27" fmla="*/ 132381 h 531"/>
              <a:gd name="T28" fmla="*/ 181817 w 539"/>
              <a:gd name="T29" fmla="*/ 132381 h 531"/>
              <a:gd name="T30" fmla="*/ 193316 w 539"/>
              <a:gd name="T31" fmla="*/ 140992 h 531"/>
              <a:gd name="T32" fmla="*/ 193316 w 539"/>
              <a:gd name="T33" fmla="*/ 164311 h 531"/>
              <a:gd name="T34" fmla="*/ 164570 w 539"/>
              <a:gd name="T35" fmla="*/ 190141 h 531"/>
              <a:gd name="T36" fmla="*/ 17247 w 539"/>
              <a:gd name="T37" fmla="*/ 14350 h 531"/>
              <a:gd name="T38" fmla="*/ 17247 w 539"/>
              <a:gd name="T39" fmla="*/ 14350 h 531"/>
              <a:gd name="T40" fmla="*/ 17247 w 539"/>
              <a:gd name="T41" fmla="*/ 161441 h 531"/>
              <a:gd name="T42" fmla="*/ 31980 w 539"/>
              <a:gd name="T43" fmla="*/ 175791 h 531"/>
              <a:gd name="T44" fmla="*/ 46353 w 539"/>
              <a:gd name="T45" fmla="*/ 161441 h 531"/>
              <a:gd name="T46" fmla="*/ 46353 w 539"/>
              <a:gd name="T47" fmla="*/ 140992 h 531"/>
              <a:gd name="T48" fmla="*/ 54976 w 539"/>
              <a:gd name="T49" fmla="*/ 132381 h 531"/>
              <a:gd name="T50" fmla="*/ 144448 w 539"/>
              <a:gd name="T51" fmla="*/ 132381 h 531"/>
              <a:gd name="T52" fmla="*/ 144448 w 539"/>
              <a:gd name="T53" fmla="*/ 14350 h 531"/>
              <a:gd name="T54" fmla="*/ 17247 w 539"/>
              <a:gd name="T55" fmla="*/ 14350 h 53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39" h="531">
                <a:moveTo>
                  <a:pt x="458" y="530"/>
                </a:moveTo>
                <a:lnTo>
                  <a:pt x="458" y="530"/>
                </a:lnTo>
                <a:cubicBezTo>
                  <a:pt x="458" y="490"/>
                  <a:pt x="458" y="490"/>
                  <a:pt x="458" y="490"/>
                </a:cubicBezTo>
                <a:cubicBezTo>
                  <a:pt x="474" y="490"/>
                  <a:pt x="490" y="473"/>
                  <a:pt x="490" y="458"/>
                </a:cubicBezTo>
                <a:cubicBezTo>
                  <a:pt x="490" y="417"/>
                  <a:pt x="490" y="417"/>
                  <a:pt x="490" y="417"/>
                </a:cubicBezTo>
                <a:cubicBezTo>
                  <a:pt x="169" y="417"/>
                  <a:pt x="169" y="417"/>
                  <a:pt x="169" y="417"/>
                </a:cubicBezTo>
                <a:cubicBezTo>
                  <a:pt x="169" y="450"/>
                  <a:pt x="169" y="450"/>
                  <a:pt x="169" y="450"/>
                </a:cubicBezTo>
                <a:cubicBezTo>
                  <a:pt x="169" y="498"/>
                  <a:pt x="137" y="530"/>
                  <a:pt x="89" y="530"/>
                </a:cubicBezTo>
                <a:cubicBezTo>
                  <a:pt x="40" y="530"/>
                  <a:pt x="0" y="498"/>
                  <a:pt x="0" y="450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6"/>
                  <a:pt x="16" y="0"/>
                  <a:pt x="40" y="0"/>
                </a:cubicBezTo>
                <a:cubicBezTo>
                  <a:pt x="418" y="0"/>
                  <a:pt x="418" y="0"/>
                  <a:pt x="418" y="0"/>
                </a:cubicBezTo>
                <a:cubicBezTo>
                  <a:pt x="434" y="0"/>
                  <a:pt x="450" y="16"/>
                  <a:pt x="450" y="32"/>
                </a:cubicBezTo>
                <a:cubicBezTo>
                  <a:pt x="450" y="369"/>
                  <a:pt x="450" y="369"/>
                  <a:pt x="450" y="369"/>
                </a:cubicBezTo>
                <a:cubicBezTo>
                  <a:pt x="506" y="369"/>
                  <a:pt x="506" y="369"/>
                  <a:pt x="506" y="369"/>
                </a:cubicBezTo>
                <a:cubicBezTo>
                  <a:pt x="522" y="369"/>
                  <a:pt x="538" y="377"/>
                  <a:pt x="538" y="393"/>
                </a:cubicBezTo>
                <a:cubicBezTo>
                  <a:pt x="538" y="458"/>
                  <a:pt x="538" y="458"/>
                  <a:pt x="538" y="458"/>
                </a:cubicBezTo>
                <a:cubicBezTo>
                  <a:pt x="538" y="498"/>
                  <a:pt x="498" y="530"/>
                  <a:pt x="458" y="530"/>
                </a:cubicBezTo>
                <a:close/>
                <a:moveTo>
                  <a:pt x="48" y="40"/>
                </a:moveTo>
                <a:lnTo>
                  <a:pt x="48" y="40"/>
                </a:lnTo>
                <a:cubicBezTo>
                  <a:pt x="48" y="450"/>
                  <a:pt x="48" y="450"/>
                  <a:pt x="48" y="450"/>
                </a:cubicBezTo>
                <a:cubicBezTo>
                  <a:pt x="48" y="466"/>
                  <a:pt x="64" y="490"/>
                  <a:pt x="89" y="490"/>
                </a:cubicBezTo>
                <a:cubicBezTo>
                  <a:pt x="104" y="490"/>
                  <a:pt x="129" y="466"/>
                  <a:pt x="129" y="450"/>
                </a:cubicBezTo>
                <a:cubicBezTo>
                  <a:pt x="129" y="393"/>
                  <a:pt x="129" y="393"/>
                  <a:pt x="129" y="393"/>
                </a:cubicBezTo>
                <a:cubicBezTo>
                  <a:pt x="129" y="377"/>
                  <a:pt x="137" y="369"/>
                  <a:pt x="153" y="369"/>
                </a:cubicBezTo>
                <a:cubicBezTo>
                  <a:pt x="402" y="369"/>
                  <a:pt x="402" y="369"/>
                  <a:pt x="402" y="369"/>
                </a:cubicBezTo>
                <a:cubicBezTo>
                  <a:pt x="402" y="40"/>
                  <a:pt x="402" y="40"/>
                  <a:pt x="402" y="40"/>
                </a:cubicBezTo>
                <a:lnTo>
                  <a:pt x="48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89">
            <a:extLst>
              <a:ext uri="{FF2B5EF4-FFF2-40B4-BE49-F238E27FC236}">
                <a16:creationId xmlns:a16="http://schemas.microsoft.com/office/drawing/2014/main" id="{D3157C0F-583C-3D4A-95F3-F14563A88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5337" y="9353244"/>
            <a:ext cx="258202" cy="35441"/>
          </a:xfrm>
          <a:custGeom>
            <a:avLst/>
            <a:gdLst>
              <a:gd name="T0" fmla="*/ 74872 w 226"/>
              <a:gd name="T1" fmla="*/ 10776 h 33"/>
              <a:gd name="T2" fmla="*/ 74872 w 226"/>
              <a:gd name="T3" fmla="*/ 10776 h 33"/>
              <a:gd name="T4" fmla="*/ 6090 w 226"/>
              <a:gd name="T5" fmla="*/ 10776 h 33"/>
              <a:gd name="T6" fmla="*/ 0 w 226"/>
              <a:gd name="T7" fmla="*/ 5388 h 33"/>
              <a:gd name="T8" fmla="*/ 0 w 226"/>
              <a:gd name="T9" fmla="*/ 5388 h 33"/>
              <a:gd name="T10" fmla="*/ 6090 w 226"/>
              <a:gd name="T11" fmla="*/ 0 h 33"/>
              <a:gd name="T12" fmla="*/ 74872 w 226"/>
              <a:gd name="T13" fmla="*/ 0 h 33"/>
              <a:gd name="T14" fmla="*/ 80604 w 226"/>
              <a:gd name="T15" fmla="*/ 5388 h 33"/>
              <a:gd name="T16" fmla="*/ 80604 w 226"/>
              <a:gd name="T17" fmla="*/ 5388 h 33"/>
              <a:gd name="T18" fmla="*/ 74872 w 226"/>
              <a:gd name="T19" fmla="*/ 10776 h 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6" h="33">
                <a:moveTo>
                  <a:pt x="209" y="32"/>
                </a:moveTo>
                <a:lnTo>
                  <a:pt x="209" y="32"/>
                </a:lnTo>
                <a:cubicBezTo>
                  <a:pt x="17" y="32"/>
                  <a:pt x="17" y="32"/>
                  <a:pt x="17" y="32"/>
                </a:cubicBezTo>
                <a:cubicBezTo>
                  <a:pt x="9" y="32"/>
                  <a:pt x="0" y="24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17" y="0"/>
                  <a:pt x="225" y="8"/>
                  <a:pt x="225" y="16"/>
                </a:cubicBezTo>
                <a:cubicBezTo>
                  <a:pt x="225" y="24"/>
                  <a:pt x="217" y="32"/>
                  <a:pt x="209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90">
            <a:extLst>
              <a:ext uri="{FF2B5EF4-FFF2-40B4-BE49-F238E27FC236}">
                <a16:creationId xmlns:a16="http://schemas.microsoft.com/office/drawing/2014/main" id="{EEF72686-8AAC-8648-9E03-A6172F29F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5337" y="9439314"/>
            <a:ext cx="258202" cy="35438"/>
          </a:xfrm>
          <a:custGeom>
            <a:avLst/>
            <a:gdLst>
              <a:gd name="T0" fmla="*/ 74872 w 226"/>
              <a:gd name="T1" fmla="*/ 10775 h 33"/>
              <a:gd name="T2" fmla="*/ 74872 w 226"/>
              <a:gd name="T3" fmla="*/ 10775 h 33"/>
              <a:gd name="T4" fmla="*/ 6090 w 226"/>
              <a:gd name="T5" fmla="*/ 10775 h 33"/>
              <a:gd name="T6" fmla="*/ 0 w 226"/>
              <a:gd name="T7" fmla="*/ 5051 h 33"/>
              <a:gd name="T8" fmla="*/ 0 w 226"/>
              <a:gd name="T9" fmla="*/ 5051 h 33"/>
              <a:gd name="T10" fmla="*/ 6090 w 226"/>
              <a:gd name="T11" fmla="*/ 0 h 33"/>
              <a:gd name="T12" fmla="*/ 74872 w 226"/>
              <a:gd name="T13" fmla="*/ 0 h 33"/>
              <a:gd name="T14" fmla="*/ 80604 w 226"/>
              <a:gd name="T15" fmla="*/ 5051 h 33"/>
              <a:gd name="T16" fmla="*/ 80604 w 226"/>
              <a:gd name="T17" fmla="*/ 5051 h 33"/>
              <a:gd name="T18" fmla="*/ 74872 w 226"/>
              <a:gd name="T19" fmla="*/ 10775 h 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6" h="33">
                <a:moveTo>
                  <a:pt x="209" y="32"/>
                </a:moveTo>
                <a:lnTo>
                  <a:pt x="209" y="32"/>
                </a:lnTo>
                <a:cubicBezTo>
                  <a:pt x="17" y="32"/>
                  <a:pt x="17" y="32"/>
                  <a:pt x="17" y="32"/>
                </a:cubicBezTo>
                <a:cubicBezTo>
                  <a:pt x="9" y="32"/>
                  <a:pt x="0" y="24"/>
                  <a:pt x="0" y="15"/>
                </a:cubicBezTo>
                <a:cubicBezTo>
                  <a:pt x="0" y="8"/>
                  <a:pt x="9" y="0"/>
                  <a:pt x="17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17" y="0"/>
                  <a:pt x="225" y="8"/>
                  <a:pt x="225" y="15"/>
                </a:cubicBezTo>
                <a:cubicBezTo>
                  <a:pt x="225" y="24"/>
                  <a:pt x="217" y="32"/>
                  <a:pt x="209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91">
            <a:extLst>
              <a:ext uri="{FF2B5EF4-FFF2-40B4-BE49-F238E27FC236}">
                <a16:creationId xmlns:a16="http://schemas.microsoft.com/office/drawing/2014/main" id="{368C3065-547A-924D-A4C7-26DF1AA90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5337" y="9520319"/>
            <a:ext cx="167072" cy="35438"/>
          </a:xfrm>
          <a:custGeom>
            <a:avLst/>
            <a:gdLst>
              <a:gd name="T0" fmla="*/ 46287 w 146"/>
              <a:gd name="T1" fmla="*/ 10775 h 33"/>
              <a:gd name="T2" fmla="*/ 46287 w 146"/>
              <a:gd name="T3" fmla="*/ 10775 h 33"/>
              <a:gd name="T4" fmla="*/ 6100 w 146"/>
              <a:gd name="T5" fmla="*/ 10775 h 33"/>
              <a:gd name="T6" fmla="*/ 0 w 146"/>
              <a:gd name="T7" fmla="*/ 5388 h 33"/>
              <a:gd name="T8" fmla="*/ 0 w 146"/>
              <a:gd name="T9" fmla="*/ 5388 h 33"/>
              <a:gd name="T10" fmla="*/ 6100 w 146"/>
              <a:gd name="T11" fmla="*/ 0 h 33"/>
              <a:gd name="T12" fmla="*/ 46287 w 146"/>
              <a:gd name="T13" fmla="*/ 0 h 33"/>
              <a:gd name="T14" fmla="*/ 52028 w 146"/>
              <a:gd name="T15" fmla="*/ 5388 h 33"/>
              <a:gd name="T16" fmla="*/ 52028 w 146"/>
              <a:gd name="T17" fmla="*/ 5388 h 33"/>
              <a:gd name="T18" fmla="*/ 46287 w 146"/>
              <a:gd name="T19" fmla="*/ 10775 h 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6" h="33">
                <a:moveTo>
                  <a:pt x="129" y="32"/>
                </a:moveTo>
                <a:lnTo>
                  <a:pt x="129" y="32"/>
                </a:lnTo>
                <a:cubicBezTo>
                  <a:pt x="17" y="32"/>
                  <a:pt x="17" y="32"/>
                  <a:pt x="17" y="32"/>
                </a:cubicBezTo>
                <a:cubicBezTo>
                  <a:pt x="9" y="32"/>
                  <a:pt x="0" y="24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7" y="0"/>
                  <a:pt x="145" y="8"/>
                  <a:pt x="145" y="16"/>
                </a:cubicBezTo>
                <a:cubicBezTo>
                  <a:pt x="145" y="24"/>
                  <a:pt x="137" y="32"/>
                  <a:pt x="129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92">
            <a:extLst>
              <a:ext uri="{FF2B5EF4-FFF2-40B4-BE49-F238E27FC236}">
                <a16:creationId xmlns:a16="http://schemas.microsoft.com/office/drawing/2014/main" id="{FDF09A3F-CDE4-024B-84FB-AD7792682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173" y="5900398"/>
            <a:ext cx="146820" cy="156949"/>
          </a:xfrm>
          <a:custGeom>
            <a:avLst/>
            <a:gdLst>
              <a:gd name="T0" fmla="*/ 45683 w 130"/>
              <a:gd name="T1" fmla="*/ 48856 h 138"/>
              <a:gd name="T2" fmla="*/ 45683 w 130"/>
              <a:gd name="T3" fmla="*/ 48856 h 138"/>
              <a:gd name="T4" fmla="*/ 22664 w 130"/>
              <a:gd name="T5" fmla="*/ 48856 h 138"/>
              <a:gd name="T6" fmla="*/ 0 w 130"/>
              <a:gd name="T7" fmla="*/ 26033 h 138"/>
              <a:gd name="T8" fmla="*/ 0 w 130"/>
              <a:gd name="T9" fmla="*/ 23180 h 138"/>
              <a:gd name="T10" fmla="*/ 22664 w 130"/>
              <a:gd name="T11" fmla="*/ 0 h 138"/>
              <a:gd name="T12" fmla="*/ 45683 w 130"/>
              <a:gd name="T13" fmla="*/ 23180 h 138"/>
              <a:gd name="T14" fmla="*/ 45683 w 130"/>
              <a:gd name="T15" fmla="*/ 48856 h 138"/>
              <a:gd name="T16" fmla="*/ 22664 w 130"/>
              <a:gd name="T17" fmla="*/ 14265 h 138"/>
              <a:gd name="T18" fmla="*/ 22664 w 130"/>
              <a:gd name="T19" fmla="*/ 14265 h 138"/>
              <a:gd name="T20" fmla="*/ 14165 w 130"/>
              <a:gd name="T21" fmla="*/ 23180 h 138"/>
              <a:gd name="T22" fmla="*/ 14165 w 130"/>
              <a:gd name="T23" fmla="*/ 26033 h 138"/>
              <a:gd name="T24" fmla="*/ 22664 w 130"/>
              <a:gd name="T25" fmla="*/ 34592 h 138"/>
              <a:gd name="T26" fmla="*/ 31164 w 130"/>
              <a:gd name="T27" fmla="*/ 34592 h 138"/>
              <a:gd name="T28" fmla="*/ 31164 w 130"/>
              <a:gd name="T29" fmla="*/ 23180 h 138"/>
              <a:gd name="T30" fmla="*/ 22664 w 130"/>
              <a:gd name="T31" fmla="*/ 14265 h 1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0" h="138">
                <a:moveTo>
                  <a:pt x="129" y="137"/>
                </a:moveTo>
                <a:lnTo>
                  <a:pt x="129" y="137"/>
                </a:lnTo>
                <a:cubicBezTo>
                  <a:pt x="64" y="137"/>
                  <a:pt x="64" y="137"/>
                  <a:pt x="64" y="137"/>
                </a:cubicBezTo>
                <a:cubicBezTo>
                  <a:pt x="32" y="137"/>
                  <a:pt x="0" y="113"/>
                  <a:pt x="0" y="73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32"/>
                  <a:pt x="32" y="0"/>
                  <a:pt x="64" y="0"/>
                </a:cubicBezTo>
                <a:cubicBezTo>
                  <a:pt x="104" y="0"/>
                  <a:pt x="129" y="32"/>
                  <a:pt x="129" y="65"/>
                </a:cubicBezTo>
                <a:lnTo>
                  <a:pt x="129" y="137"/>
                </a:lnTo>
                <a:close/>
                <a:moveTo>
                  <a:pt x="64" y="40"/>
                </a:moveTo>
                <a:lnTo>
                  <a:pt x="64" y="40"/>
                </a:lnTo>
                <a:cubicBezTo>
                  <a:pt x="56" y="40"/>
                  <a:pt x="40" y="57"/>
                  <a:pt x="40" y="65"/>
                </a:cubicBezTo>
                <a:cubicBezTo>
                  <a:pt x="40" y="73"/>
                  <a:pt x="40" y="73"/>
                  <a:pt x="40" y="73"/>
                </a:cubicBezTo>
                <a:cubicBezTo>
                  <a:pt x="40" y="89"/>
                  <a:pt x="48" y="97"/>
                  <a:pt x="64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65"/>
                  <a:pt x="88" y="65"/>
                  <a:pt x="88" y="65"/>
                </a:cubicBezTo>
                <a:cubicBezTo>
                  <a:pt x="88" y="48"/>
                  <a:pt x="80" y="40"/>
                  <a:pt x="64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93">
            <a:extLst>
              <a:ext uri="{FF2B5EF4-FFF2-40B4-BE49-F238E27FC236}">
                <a16:creationId xmlns:a16="http://schemas.microsoft.com/office/drawing/2014/main" id="{2FD42EB0-B156-C846-9849-27532B62E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993" y="5900398"/>
            <a:ext cx="146823" cy="156949"/>
          </a:xfrm>
          <a:custGeom>
            <a:avLst/>
            <a:gdLst>
              <a:gd name="T0" fmla="*/ 22841 w 129"/>
              <a:gd name="T1" fmla="*/ 48856 h 138"/>
              <a:gd name="T2" fmla="*/ 22841 w 129"/>
              <a:gd name="T3" fmla="*/ 48856 h 138"/>
              <a:gd name="T4" fmla="*/ 0 w 129"/>
              <a:gd name="T5" fmla="*/ 48856 h 138"/>
              <a:gd name="T6" fmla="*/ 0 w 129"/>
              <a:gd name="T7" fmla="*/ 23180 h 138"/>
              <a:gd name="T8" fmla="*/ 22841 w 129"/>
              <a:gd name="T9" fmla="*/ 0 h 138"/>
              <a:gd name="T10" fmla="*/ 45681 w 129"/>
              <a:gd name="T11" fmla="*/ 23180 h 138"/>
              <a:gd name="T12" fmla="*/ 45681 w 129"/>
              <a:gd name="T13" fmla="*/ 26033 h 138"/>
              <a:gd name="T14" fmla="*/ 22841 w 129"/>
              <a:gd name="T15" fmla="*/ 48856 h 138"/>
              <a:gd name="T16" fmla="*/ 14275 w 129"/>
              <a:gd name="T17" fmla="*/ 34592 h 138"/>
              <a:gd name="T18" fmla="*/ 14275 w 129"/>
              <a:gd name="T19" fmla="*/ 34592 h 138"/>
              <a:gd name="T20" fmla="*/ 22841 w 129"/>
              <a:gd name="T21" fmla="*/ 34592 h 138"/>
              <a:gd name="T22" fmla="*/ 31406 w 129"/>
              <a:gd name="T23" fmla="*/ 26033 h 138"/>
              <a:gd name="T24" fmla="*/ 31406 w 129"/>
              <a:gd name="T25" fmla="*/ 23180 h 138"/>
              <a:gd name="T26" fmla="*/ 22841 w 129"/>
              <a:gd name="T27" fmla="*/ 14265 h 138"/>
              <a:gd name="T28" fmla="*/ 14275 w 129"/>
              <a:gd name="T29" fmla="*/ 23180 h 138"/>
              <a:gd name="T30" fmla="*/ 14275 w 129"/>
              <a:gd name="T31" fmla="*/ 34592 h 1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9" h="138">
                <a:moveTo>
                  <a:pt x="64" y="137"/>
                </a:moveTo>
                <a:lnTo>
                  <a:pt x="64" y="137"/>
                </a:lnTo>
                <a:cubicBezTo>
                  <a:pt x="0" y="137"/>
                  <a:pt x="0" y="137"/>
                  <a:pt x="0" y="137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32"/>
                  <a:pt x="23" y="0"/>
                  <a:pt x="64" y="0"/>
                </a:cubicBezTo>
                <a:cubicBezTo>
                  <a:pt x="96" y="0"/>
                  <a:pt x="128" y="32"/>
                  <a:pt x="128" y="65"/>
                </a:cubicBezTo>
                <a:cubicBezTo>
                  <a:pt x="128" y="73"/>
                  <a:pt x="128" y="73"/>
                  <a:pt x="128" y="73"/>
                </a:cubicBezTo>
                <a:cubicBezTo>
                  <a:pt x="128" y="113"/>
                  <a:pt x="96" y="137"/>
                  <a:pt x="64" y="137"/>
                </a:cubicBezTo>
                <a:close/>
                <a:moveTo>
                  <a:pt x="40" y="97"/>
                </a:moveTo>
                <a:lnTo>
                  <a:pt x="40" y="97"/>
                </a:lnTo>
                <a:cubicBezTo>
                  <a:pt x="64" y="97"/>
                  <a:pt x="64" y="97"/>
                  <a:pt x="64" y="97"/>
                </a:cubicBezTo>
                <a:cubicBezTo>
                  <a:pt x="72" y="97"/>
                  <a:pt x="88" y="89"/>
                  <a:pt x="88" y="73"/>
                </a:cubicBezTo>
                <a:cubicBezTo>
                  <a:pt x="88" y="65"/>
                  <a:pt x="88" y="65"/>
                  <a:pt x="88" y="65"/>
                </a:cubicBezTo>
                <a:cubicBezTo>
                  <a:pt x="88" y="57"/>
                  <a:pt x="72" y="40"/>
                  <a:pt x="64" y="40"/>
                </a:cubicBezTo>
                <a:cubicBezTo>
                  <a:pt x="48" y="40"/>
                  <a:pt x="40" y="48"/>
                  <a:pt x="40" y="65"/>
                </a:cubicBezTo>
                <a:lnTo>
                  <a:pt x="40" y="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94">
            <a:extLst>
              <a:ext uri="{FF2B5EF4-FFF2-40B4-BE49-F238E27FC236}">
                <a16:creationId xmlns:a16="http://schemas.microsoft.com/office/drawing/2014/main" id="{E785ACA3-FBCF-8041-A735-3C54A8FD1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491" y="6209232"/>
            <a:ext cx="55693" cy="212639"/>
          </a:xfrm>
          <a:custGeom>
            <a:avLst/>
            <a:gdLst>
              <a:gd name="T0" fmla="*/ 17107 w 49"/>
              <a:gd name="T1" fmla="*/ 66315 h 185"/>
              <a:gd name="T2" fmla="*/ 17107 w 49"/>
              <a:gd name="T3" fmla="*/ 66315 h 185"/>
              <a:gd name="T4" fmla="*/ 0 w 49"/>
              <a:gd name="T5" fmla="*/ 66315 h 185"/>
              <a:gd name="T6" fmla="*/ 0 w 49"/>
              <a:gd name="T7" fmla="*/ 5406 h 185"/>
              <a:gd name="T8" fmla="*/ 8553 w 49"/>
              <a:gd name="T9" fmla="*/ 0 h 185"/>
              <a:gd name="T10" fmla="*/ 8553 w 49"/>
              <a:gd name="T11" fmla="*/ 0 h 185"/>
              <a:gd name="T12" fmla="*/ 17107 w 49"/>
              <a:gd name="T13" fmla="*/ 5406 h 185"/>
              <a:gd name="T14" fmla="*/ 17107 w 49"/>
              <a:gd name="T15" fmla="*/ 66315 h 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9" h="185">
                <a:moveTo>
                  <a:pt x="48" y="184"/>
                </a:moveTo>
                <a:lnTo>
                  <a:pt x="48" y="184"/>
                </a:lnTo>
                <a:cubicBezTo>
                  <a:pt x="0" y="184"/>
                  <a:pt x="0" y="184"/>
                  <a:pt x="0" y="18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9"/>
                  <a:pt x="16" y="0"/>
                  <a:pt x="24" y="0"/>
                </a:cubicBezTo>
                <a:cubicBezTo>
                  <a:pt x="40" y="0"/>
                  <a:pt x="48" y="9"/>
                  <a:pt x="48" y="15"/>
                </a:cubicBezTo>
                <a:lnTo>
                  <a:pt x="48" y="18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95">
            <a:extLst>
              <a:ext uri="{FF2B5EF4-FFF2-40B4-BE49-F238E27FC236}">
                <a16:creationId xmlns:a16="http://schemas.microsoft.com/office/drawing/2014/main" id="{52CFBFDB-284E-CE41-98C8-A619CE7D1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616" y="6037096"/>
            <a:ext cx="45567" cy="121508"/>
          </a:xfrm>
          <a:custGeom>
            <a:avLst/>
            <a:gdLst>
              <a:gd name="T0" fmla="*/ 13940 w 41"/>
              <a:gd name="T1" fmla="*/ 37737 h 105"/>
              <a:gd name="T2" fmla="*/ 0 w 41"/>
              <a:gd name="T3" fmla="*/ 37737 h 105"/>
              <a:gd name="T4" fmla="*/ 0 w 41"/>
              <a:gd name="T5" fmla="*/ 0 h 105"/>
              <a:gd name="T6" fmla="*/ 13940 w 41"/>
              <a:gd name="T7" fmla="*/ 0 h 105"/>
              <a:gd name="T8" fmla="*/ 13940 w 41"/>
              <a:gd name="T9" fmla="*/ 37737 h 1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" h="105">
                <a:moveTo>
                  <a:pt x="40" y="104"/>
                </a:moveTo>
                <a:lnTo>
                  <a:pt x="0" y="104"/>
                </a:lnTo>
                <a:lnTo>
                  <a:pt x="0" y="0"/>
                </a:lnTo>
                <a:lnTo>
                  <a:pt x="40" y="0"/>
                </a:lnTo>
                <a:lnTo>
                  <a:pt x="40" y="10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96">
            <a:extLst>
              <a:ext uri="{FF2B5EF4-FFF2-40B4-BE49-F238E27FC236}">
                <a16:creationId xmlns:a16="http://schemas.microsoft.com/office/drawing/2014/main" id="{D18E53A6-023F-3946-A385-156E60B8A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7916" y="6138353"/>
            <a:ext cx="496157" cy="324021"/>
          </a:xfrm>
          <a:custGeom>
            <a:avLst/>
            <a:gdLst>
              <a:gd name="T0" fmla="*/ 14339 w 434"/>
              <a:gd name="T1" fmla="*/ 0 h 281"/>
              <a:gd name="T2" fmla="*/ 14339 w 434"/>
              <a:gd name="T3" fmla="*/ 0 h 281"/>
              <a:gd name="T4" fmla="*/ 14339 w 434"/>
              <a:gd name="T5" fmla="*/ 14463 h 281"/>
              <a:gd name="T6" fmla="*/ 140878 w 434"/>
              <a:gd name="T7" fmla="*/ 14463 h 281"/>
              <a:gd name="T8" fmla="*/ 140878 w 434"/>
              <a:gd name="T9" fmla="*/ 83883 h 281"/>
              <a:gd name="T10" fmla="*/ 140878 w 434"/>
              <a:gd name="T11" fmla="*/ 83883 h 281"/>
              <a:gd name="T12" fmla="*/ 14339 w 434"/>
              <a:gd name="T13" fmla="*/ 83883 h 281"/>
              <a:gd name="T14" fmla="*/ 14339 w 434"/>
              <a:gd name="T15" fmla="*/ 26394 h 281"/>
              <a:gd name="T16" fmla="*/ 5735 w 434"/>
              <a:gd name="T17" fmla="*/ 20248 h 281"/>
              <a:gd name="T18" fmla="*/ 5735 w 434"/>
              <a:gd name="T19" fmla="*/ 20248 h 281"/>
              <a:gd name="T20" fmla="*/ 0 w 434"/>
              <a:gd name="T21" fmla="*/ 26394 h 281"/>
              <a:gd name="T22" fmla="*/ 0 w 434"/>
              <a:gd name="T23" fmla="*/ 83883 h 281"/>
              <a:gd name="T24" fmla="*/ 14339 w 434"/>
              <a:gd name="T25" fmla="*/ 101238 h 281"/>
              <a:gd name="T26" fmla="*/ 140878 w 434"/>
              <a:gd name="T27" fmla="*/ 101238 h 281"/>
              <a:gd name="T28" fmla="*/ 155217 w 434"/>
              <a:gd name="T29" fmla="*/ 83883 h 281"/>
              <a:gd name="T30" fmla="*/ 155217 w 434"/>
              <a:gd name="T31" fmla="*/ 0 h 281"/>
              <a:gd name="T32" fmla="*/ 14339 w 434"/>
              <a:gd name="T33" fmla="*/ 0 h 28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34" h="281">
                <a:moveTo>
                  <a:pt x="40" y="0"/>
                </a:moveTo>
                <a:lnTo>
                  <a:pt x="40" y="0"/>
                </a:lnTo>
                <a:cubicBezTo>
                  <a:pt x="40" y="40"/>
                  <a:pt x="40" y="40"/>
                  <a:pt x="40" y="40"/>
                </a:cubicBezTo>
                <a:cubicBezTo>
                  <a:pt x="393" y="40"/>
                  <a:pt x="393" y="40"/>
                  <a:pt x="393" y="40"/>
                </a:cubicBezTo>
                <a:cubicBezTo>
                  <a:pt x="393" y="232"/>
                  <a:pt x="393" y="232"/>
                  <a:pt x="393" y="232"/>
                </a:cubicBezTo>
                <a:cubicBezTo>
                  <a:pt x="40" y="232"/>
                  <a:pt x="40" y="232"/>
                  <a:pt x="40" y="232"/>
                </a:cubicBezTo>
                <a:cubicBezTo>
                  <a:pt x="40" y="73"/>
                  <a:pt x="40" y="73"/>
                  <a:pt x="40" y="73"/>
                </a:cubicBezTo>
                <a:cubicBezTo>
                  <a:pt x="40" y="64"/>
                  <a:pt x="32" y="56"/>
                  <a:pt x="16" y="56"/>
                </a:cubicBezTo>
                <a:cubicBezTo>
                  <a:pt x="8" y="56"/>
                  <a:pt x="0" y="64"/>
                  <a:pt x="0" y="73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56"/>
                  <a:pt x="16" y="280"/>
                  <a:pt x="40" y="280"/>
                </a:cubicBezTo>
                <a:cubicBezTo>
                  <a:pt x="393" y="280"/>
                  <a:pt x="393" y="280"/>
                  <a:pt x="393" y="280"/>
                </a:cubicBezTo>
                <a:cubicBezTo>
                  <a:pt x="417" y="280"/>
                  <a:pt x="433" y="256"/>
                  <a:pt x="433" y="232"/>
                </a:cubicBezTo>
                <a:cubicBezTo>
                  <a:pt x="433" y="0"/>
                  <a:pt x="433" y="0"/>
                  <a:pt x="433" y="0"/>
                </a:cubicBezTo>
                <a:lnTo>
                  <a:pt x="4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97">
            <a:extLst>
              <a:ext uri="{FF2B5EF4-FFF2-40B4-BE49-F238E27FC236}">
                <a16:creationId xmlns:a16="http://schemas.microsoft.com/office/drawing/2014/main" id="{23221543-3CB1-4E40-8FDC-8254616AF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224" y="6011781"/>
            <a:ext cx="607539" cy="177200"/>
          </a:xfrm>
          <a:custGeom>
            <a:avLst/>
            <a:gdLst>
              <a:gd name="T0" fmla="*/ 170051 w 531"/>
              <a:gd name="T1" fmla="*/ 55200 h 153"/>
              <a:gd name="T2" fmla="*/ 170051 w 531"/>
              <a:gd name="T3" fmla="*/ 55200 h 153"/>
              <a:gd name="T4" fmla="*/ 20449 w 531"/>
              <a:gd name="T5" fmla="*/ 55200 h 153"/>
              <a:gd name="T6" fmla="*/ 0 w 531"/>
              <a:gd name="T7" fmla="*/ 34863 h 153"/>
              <a:gd name="T8" fmla="*/ 0 w 531"/>
              <a:gd name="T9" fmla="*/ 23242 h 153"/>
              <a:gd name="T10" fmla="*/ 20449 w 531"/>
              <a:gd name="T11" fmla="*/ 0 h 153"/>
              <a:gd name="T12" fmla="*/ 170051 w 531"/>
              <a:gd name="T13" fmla="*/ 0 h 153"/>
              <a:gd name="T14" fmla="*/ 190141 w 531"/>
              <a:gd name="T15" fmla="*/ 23242 h 153"/>
              <a:gd name="T16" fmla="*/ 190141 w 531"/>
              <a:gd name="T17" fmla="*/ 34863 h 153"/>
              <a:gd name="T18" fmla="*/ 170051 w 531"/>
              <a:gd name="T19" fmla="*/ 55200 h 153"/>
              <a:gd name="T20" fmla="*/ 20449 w 531"/>
              <a:gd name="T21" fmla="*/ 14526 h 153"/>
              <a:gd name="T22" fmla="*/ 20449 w 531"/>
              <a:gd name="T23" fmla="*/ 14526 h 153"/>
              <a:gd name="T24" fmla="*/ 14709 w 531"/>
              <a:gd name="T25" fmla="*/ 23242 h 153"/>
              <a:gd name="T26" fmla="*/ 14709 w 531"/>
              <a:gd name="T27" fmla="*/ 34863 h 153"/>
              <a:gd name="T28" fmla="*/ 20449 w 531"/>
              <a:gd name="T29" fmla="*/ 40674 h 153"/>
              <a:gd name="T30" fmla="*/ 170051 w 531"/>
              <a:gd name="T31" fmla="*/ 40674 h 153"/>
              <a:gd name="T32" fmla="*/ 175791 w 531"/>
              <a:gd name="T33" fmla="*/ 34863 h 153"/>
              <a:gd name="T34" fmla="*/ 175791 w 531"/>
              <a:gd name="T35" fmla="*/ 23242 h 153"/>
              <a:gd name="T36" fmla="*/ 170051 w 531"/>
              <a:gd name="T37" fmla="*/ 14526 h 153"/>
              <a:gd name="T38" fmla="*/ 20449 w 531"/>
              <a:gd name="T39" fmla="*/ 14526 h 15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31" h="153">
                <a:moveTo>
                  <a:pt x="474" y="152"/>
                </a:moveTo>
                <a:lnTo>
                  <a:pt x="474" y="152"/>
                </a:lnTo>
                <a:cubicBezTo>
                  <a:pt x="57" y="152"/>
                  <a:pt x="57" y="152"/>
                  <a:pt x="57" y="152"/>
                </a:cubicBezTo>
                <a:cubicBezTo>
                  <a:pt x="24" y="152"/>
                  <a:pt x="0" y="128"/>
                  <a:pt x="0" y="96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32"/>
                  <a:pt x="24" y="0"/>
                  <a:pt x="57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506" y="0"/>
                  <a:pt x="530" y="32"/>
                  <a:pt x="530" y="64"/>
                </a:cubicBezTo>
                <a:cubicBezTo>
                  <a:pt x="530" y="96"/>
                  <a:pt x="530" y="96"/>
                  <a:pt x="530" y="96"/>
                </a:cubicBezTo>
                <a:cubicBezTo>
                  <a:pt x="530" y="128"/>
                  <a:pt x="506" y="152"/>
                  <a:pt x="474" y="152"/>
                </a:cubicBezTo>
                <a:close/>
                <a:moveTo>
                  <a:pt x="57" y="40"/>
                </a:moveTo>
                <a:lnTo>
                  <a:pt x="57" y="40"/>
                </a:lnTo>
                <a:cubicBezTo>
                  <a:pt x="49" y="40"/>
                  <a:pt x="41" y="48"/>
                  <a:pt x="41" y="64"/>
                </a:cubicBezTo>
                <a:cubicBezTo>
                  <a:pt x="41" y="96"/>
                  <a:pt x="41" y="96"/>
                  <a:pt x="41" y="96"/>
                </a:cubicBezTo>
                <a:cubicBezTo>
                  <a:pt x="41" y="104"/>
                  <a:pt x="49" y="112"/>
                  <a:pt x="57" y="112"/>
                </a:cubicBezTo>
                <a:cubicBezTo>
                  <a:pt x="474" y="112"/>
                  <a:pt x="474" y="112"/>
                  <a:pt x="474" y="112"/>
                </a:cubicBezTo>
                <a:cubicBezTo>
                  <a:pt x="482" y="112"/>
                  <a:pt x="490" y="104"/>
                  <a:pt x="490" y="96"/>
                </a:cubicBezTo>
                <a:cubicBezTo>
                  <a:pt x="490" y="64"/>
                  <a:pt x="490" y="64"/>
                  <a:pt x="490" y="64"/>
                </a:cubicBezTo>
                <a:cubicBezTo>
                  <a:pt x="490" y="48"/>
                  <a:pt x="482" y="40"/>
                  <a:pt x="474" y="40"/>
                </a:cubicBezTo>
                <a:lnTo>
                  <a:pt x="57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CuadroTexto 323">
            <a:extLst>
              <a:ext uri="{FF2B5EF4-FFF2-40B4-BE49-F238E27FC236}">
                <a16:creationId xmlns:a16="http://schemas.microsoft.com/office/drawing/2014/main" id="{A833A392-70D5-4440-8D0B-39DE9AFD3E1B}"/>
              </a:ext>
            </a:extLst>
          </p:cNvPr>
          <p:cNvSpPr txBox="1"/>
          <p:nvPr/>
        </p:nvSpPr>
        <p:spPr>
          <a:xfrm>
            <a:off x="8050156" y="2289644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325" name="CuadroTexto 324">
            <a:extLst>
              <a:ext uri="{FF2B5EF4-FFF2-40B4-BE49-F238E27FC236}">
                <a16:creationId xmlns:a16="http://schemas.microsoft.com/office/drawing/2014/main" id="{897430CB-A23E-7145-BCEB-23071BB67D80}"/>
              </a:ext>
            </a:extLst>
          </p:cNvPr>
          <p:cNvSpPr txBox="1"/>
          <p:nvPr/>
        </p:nvSpPr>
        <p:spPr>
          <a:xfrm>
            <a:off x="12229519" y="5274639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326" name="CuadroTexto 325">
            <a:extLst>
              <a:ext uri="{FF2B5EF4-FFF2-40B4-BE49-F238E27FC236}">
                <a16:creationId xmlns:a16="http://schemas.microsoft.com/office/drawing/2014/main" id="{85018D3E-3C4E-3646-B39B-91C01C6925C6}"/>
              </a:ext>
            </a:extLst>
          </p:cNvPr>
          <p:cNvSpPr txBox="1"/>
          <p:nvPr/>
        </p:nvSpPr>
        <p:spPr>
          <a:xfrm>
            <a:off x="10624258" y="10233229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327" name="CuadroTexto 326">
            <a:extLst>
              <a:ext uri="{FF2B5EF4-FFF2-40B4-BE49-F238E27FC236}">
                <a16:creationId xmlns:a16="http://schemas.microsoft.com/office/drawing/2014/main" id="{3B79DBF2-540E-9842-8A5E-ED8C42FBA8F7}"/>
              </a:ext>
            </a:extLst>
          </p:cNvPr>
          <p:cNvSpPr txBox="1"/>
          <p:nvPr/>
        </p:nvSpPr>
        <p:spPr>
          <a:xfrm>
            <a:off x="5472756" y="10210369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328" name="CuadroTexto 327">
            <a:extLst>
              <a:ext uri="{FF2B5EF4-FFF2-40B4-BE49-F238E27FC236}">
                <a16:creationId xmlns:a16="http://schemas.microsoft.com/office/drawing/2014/main" id="{112BB1CE-86D4-FD46-9434-805BAE6399D5}"/>
              </a:ext>
            </a:extLst>
          </p:cNvPr>
          <p:cNvSpPr txBox="1"/>
          <p:nvPr/>
        </p:nvSpPr>
        <p:spPr>
          <a:xfrm>
            <a:off x="3888381" y="5314617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grpSp>
        <p:nvGrpSpPr>
          <p:cNvPr id="62" name="Group 54">
            <a:extLst>
              <a:ext uri="{FF2B5EF4-FFF2-40B4-BE49-F238E27FC236}">
                <a16:creationId xmlns:a16="http://schemas.microsoft.com/office/drawing/2014/main" id="{A4333330-3197-A146-BA5D-087960167968}"/>
              </a:ext>
            </a:extLst>
          </p:cNvPr>
          <p:cNvGrpSpPr/>
          <p:nvPr/>
        </p:nvGrpSpPr>
        <p:grpSpPr>
          <a:xfrm>
            <a:off x="7040748" y="779349"/>
            <a:ext cx="2605836" cy="1037401"/>
            <a:chOff x="5334786" y="11365413"/>
            <a:chExt cx="4041983" cy="1037401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998B4CCA-7F13-A344-B799-A8582FD7BE92}"/>
                </a:ext>
              </a:extLst>
            </p:cNvPr>
            <p:cNvSpPr txBox="1"/>
            <p:nvPr/>
          </p:nvSpPr>
          <p:spPr>
            <a:xfrm>
              <a:off x="6164440" y="1136541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173D9C56-B903-0940-8DDC-D7414C1618F9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" name="Group 54">
            <a:extLst>
              <a:ext uri="{FF2B5EF4-FFF2-40B4-BE49-F238E27FC236}">
                <a16:creationId xmlns:a16="http://schemas.microsoft.com/office/drawing/2014/main" id="{3A9A63BE-040A-4E4C-8BB2-5D8FF9F36473}"/>
              </a:ext>
            </a:extLst>
          </p:cNvPr>
          <p:cNvGrpSpPr/>
          <p:nvPr/>
        </p:nvGrpSpPr>
        <p:grpSpPr>
          <a:xfrm>
            <a:off x="4475401" y="11544347"/>
            <a:ext cx="2605836" cy="1037401"/>
            <a:chOff x="5334786" y="11365413"/>
            <a:chExt cx="4041983" cy="1037401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6C09A2B5-D811-5241-BABA-2FB2CB04E6AC}"/>
                </a:ext>
              </a:extLst>
            </p:cNvPr>
            <p:cNvSpPr txBox="1"/>
            <p:nvPr/>
          </p:nvSpPr>
          <p:spPr>
            <a:xfrm>
              <a:off x="6164440" y="1136541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45813377-F78E-E942-AD35-5BD9CF955C90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" name="Group 54">
            <a:extLst>
              <a:ext uri="{FF2B5EF4-FFF2-40B4-BE49-F238E27FC236}">
                <a16:creationId xmlns:a16="http://schemas.microsoft.com/office/drawing/2014/main" id="{CE5B86FB-9A68-6844-8053-96D32943C0DA}"/>
              </a:ext>
            </a:extLst>
          </p:cNvPr>
          <p:cNvGrpSpPr/>
          <p:nvPr/>
        </p:nvGrpSpPr>
        <p:grpSpPr>
          <a:xfrm>
            <a:off x="9663080" y="11601383"/>
            <a:ext cx="2605836" cy="1037401"/>
            <a:chOff x="5334786" y="11365413"/>
            <a:chExt cx="4041983" cy="1037401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685B2728-9212-5A43-B5AA-481ACF5A4F37}"/>
                </a:ext>
              </a:extLst>
            </p:cNvPr>
            <p:cNvSpPr txBox="1"/>
            <p:nvPr/>
          </p:nvSpPr>
          <p:spPr>
            <a:xfrm>
              <a:off x="6164440" y="1136541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CA809D1D-19AE-844D-BD4E-C401A4A86B73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1" name="Group 54">
            <a:extLst>
              <a:ext uri="{FF2B5EF4-FFF2-40B4-BE49-F238E27FC236}">
                <a16:creationId xmlns:a16="http://schemas.microsoft.com/office/drawing/2014/main" id="{48EACC4C-A70F-9F48-9E00-D0986C671D74}"/>
              </a:ext>
            </a:extLst>
          </p:cNvPr>
          <p:cNvGrpSpPr/>
          <p:nvPr/>
        </p:nvGrpSpPr>
        <p:grpSpPr>
          <a:xfrm>
            <a:off x="13504833" y="5217603"/>
            <a:ext cx="2605836" cy="1037401"/>
            <a:chOff x="5334786" y="11365413"/>
            <a:chExt cx="4041983" cy="1037401"/>
          </a:xfrm>
        </p:grpSpPr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5417EF9D-03D5-C048-816E-D4D3C0A4F9FD}"/>
                </a:ext>
              </a:extLst>
            </p:cNvPr>
            <p:cNvSpPr txBox="1"/>
            <p:nvPr/>
          </p:nvSpPr>
          <p:spPr>
            <a:xfrm>
              <a:off x="6164440" y="1136541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5338C015-B1F1-F444-9F37-AFB7729EEFA4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4" name="Group 54">
            <a:extLst>
              <a:ext uri="{FF2B5EF4-FFF2-40B4-BE49-F238E27FC236}">
                <a16:creationId xmlns:a16="http://schemas.microsoft.com/office/drawing/2014/main" id="{257BAF99-8C65-7642-A31A-CAA4014643F2}"/>
              </a:ext>
            </a:extLst>
          </p:cNvPr>
          <p:cNvGrpSpPr/>
          <p:nvPr/>
        </p:nvGrpSpPr>
        <p:grpSpPr>
          <a:xfrm>
            <a:off x="727953" y="5273875"/>
            <a:ext cx="2605836" cy="1037401"/>
            <a:chOff x="5334786" y="11365413"/>
            <a:chExt cx="4041983" cy="1037401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BC9F0546-7B41-2D45-85A5-5CE070542EB6}"/>
                </a:ext>
              </a:extLst>
            </p:cNvPr>
            <p:cNvSpPr txBox="1"/>
            <p:nvPr/>
          </p:nvSpPr>
          <p:spPr>
            <a:xfrm>
              <a:off x="6164440" y="1136541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AC7D2164-F8CB-D74F-98B8-8A796C4A77C0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AF7A940E-73E8-9944-A15B-BA488C2A7842}"/>
              </a:ext>
            </a:extLst>
          </p:cNvPr>
          <p:cNvGrpSpPr/>
          <p:nvPr/>
        </p:nvGrpSpPr>
        <p:grpSpPr>
          <a:xfrm>
            <a:off x="15297499" y="9050620"/>
            <a:ext cx="8026556" cy="2596395"/>
            <a:chOff x="2499601" y="-1755437"/>
            <a:chExt cx="8026556" cy="2596395"/>
          </a:xfrm>
        </p:grpSpPr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0B17A260-7ED1-5243-AC29-BCD6D22F34B6}"/>
                </a:ext>
              </a:extLst>
            </p:cNvPr>
            <p:cNvSpPr txBox="1"/>
            <p:nvPr/>
          </p:nvSpPr>
          <p:spPr>
            <a:xfrm>
              <a:off x="2499601" y="-1755437"/>
              <a:ext cx="8026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 </a:t>
              </a:r>
            </a:p>
          </p:txBody>
        </p:sp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87D1A47A-3B86-074A-A95E-0C65F3E3FF9A}"/>
                </a:ext>
              </a:extLst>
            </p:cNvPr>
            <p:cNvSpPr txBox="1"/>
            <p:nvPr/>
          </p:nvSpPr>
          <p:spPr>
            <a:xfrm>
              <a:off x="2527937" y="-913368"/>
              <a:ext cx="74752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8350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Freeform 176">
            <a:extLst>
              <a:ext uri="{FF2B5EF4-FFF2-40B4-BE49-F238E27FC236}">
                <a16:creationId xmlns:a16="http://schemas.microsoft.com/office/drawing/2014/main" id="{5B41A59F-1FE5-C94D-AC05-F732FDF32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603" y="2967009"/>
            <a:ext cx="7739663" cy="7739662"/>
          </a:xfrm>
          <a:custGeom>
            <a:avLst/>
            <a:gdLst>
              <a:gd name="T0" fmla="*/ 2612665 w 7260"/>
              <a:gd name="T1" fmla="*/ 1306333 h 7259"/>
              <a:gd name="T2" fmla="*/ 2612665 w 7260"/>
              <a:gd name="T3" fmla="*/ 1306333 h 7259"/>
              <a:gd name="T4" fmla="*/ 1959409 w 7260"/>
              <a:gd name="T5" fmla="*/ 175666 h 7259"/>
              <a:gd name="T6" fmla="*/ 1956170 w 7260"/>
              <a:gd name="T7" fmla="*/ 178905 h 7259"/>
              <a:gd name="T8" fmla="*/ 1956170 w 7260"/>
              <a:gd name="T9" fmla="*/ 175666 h 7259"/>
              <a:gd name="T10" fmla="*/ 1306153 w 7260"/>
              <a:gd name="T11" fmla="*/ 0 h 7259"/>
              <a:gd name="T12" fmla="*/ 652896 w 7260"/>
              <a:gd name="T13" fmla="*/ 175666 h 7259"/>
              <a:gd name="T14" fmla="*/ 652896 w 7260"/>
              <a:gd name="T15" fmla="*/ 175666 h 7259"/>
              <a:gd name="T16" fmla="*/ 649657 w 7260"/>
              <a:gd name="T17" fmla="*/ 178905 h 7259"/>
              <a:gd name="T18" fmla="*/ 649657 w 7260"/>
              <a:gd name="T19" fmla="*/ 178905 h 7259"/>
              <a:gd name="T20" fmla="*/ 0 w 7260"/>
              <a:gd name="T21" fmla="*/ 1306333 h 7259"/>
              <a:gd name="T22" fmla="*/ 652896 w 7260"/>
              <a:gd name="T23" fmla="*/ 2436640 h 7259"/>
              <a:gd name="T24" fmla="*/ 652896 w 7260"/>
              <a:gd name="T25" fmla="*/ 2436640 h 7259"/>
              <a:gd name="T26" fmla="*/ 652896 w 7260"/>
              <a:gd name="T27" fmla="*/ 2436640 h 7259"/>
              <a:gd name="T28" fmla="*/ 652896 w 7260"/>
              <a:gd name="T29" fmla="*/ 2436640 h 7259"/>
              <a:gd name="T30" fmla="*/ 1306153 w 7260"/>
              <a:gd name="T31" fmla="*/ 2612665 h 7259"/>
              <a:gd name="T32" fmla="*/ 1956170 w 7260"/>
              <a:gd name="T33" fmla="*/ 2436640 h 7259"/>
              <a:gd name="T34" fmla="*/ 1959409 w 7260"/>
              <a:gd name="T35" fmla="*/ 2436640 h 7259"/>
              <a:gd name="T36" fmla="*/ 1959409 w 7260"/>
              <a:gd name="T37" fmla="*/ 2436640 h 7259"/>
              <a:gd name="T38" fmla="*/ 2612665 w 7260"/>
              <a:gd name="T39" fmla="*/ 1309572 h 7259"/>
              <a:gd name="T40" fmla="*/ 2609426 w 7260"/>
              <a:gd name="T41" fmla="*/ 1306333 h 7259"/>
              <a:gd name="T42" fmla="*/ 2612665 w 7260"/>
              <a:gd name="T43" fmla="*/ 1306333 h 725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260" h="7259">
                <a:moveTo>
                  <a:pt x="7259" y="3629"/>
                </a:moveTo>
                <a:lnTo>
                  <a:pt x="7259" y="3629"/>
                </a:lnTo>
                <a:cubicBezTo>
                  <a:pt x="7259" y="2286"/>
                  <a:pt x="6526" y="1116"/>
                  <a:pt x="5444" y="488"/>
                </a:cubicBezTo>
                <a:cubicBezTo>
                  <a:pt x="5435" y="497"/>
                  <a:pt x="5435" y="497"/>
                  <a:pt x="5435" y="497"/>
                </a:cubicBezTo>
                <a:cubicBezTo>
                  <a:pt x="5435" y="488"/>
                  <a:pt x="5435" y="488"/>
                  <a:pt x="5435" y="488"/>
                </a:cubicBezTo>
                <a:cubicBezTo>
                  <a:pt x="4903" y="183"/>
                  <a:pt x="4283" y="0"/>
                  <a:pt x="3629" y="0"/>
                </a:cubicBezTo>
                <a:cubicBezTo>
                  <a:pt x="2966" y="0"/>
                  <a:pt x="2346" y="183"/>
                  <a:pt x="1814" y="488"/>
                </a:cubicBezTo>
                <a:cubicBezTo>
                  <a:pt x="1805" y="497"/>
                  <a:pt x="1805" y="497"/>
                  <a:pt x="1805" y="497"/>
                </a:cubicBezTo>
                <a:cubicBezTo>
                  <a:pt x="723" y="1125"/>
                  <a:pt x="0" y="2294"/>
                  <a:pt x="0" y="3629"/>
                </a:cubicBezTo>
                <a:cubicBezTo>
                  <a:pt x="0" y="4972"/>
                  <a:pt x="732" y="6141"/>
                  <a:pt x="1814" y="6769"/>
                </a:cubicBezTo>
                <a:cubicBezTo>
                  <a:pt x="2346" y="7083"/>
                  <a:pt x="2966" y="7258"/>
                  <a:pt x="3629" y="7258"/>
                </a:cubicBezTo>
                <a:cubicBezTo>
                  <a:pt x="4292" y="7258"/>
                  <a:pt x="4903" y="7083"/>
                  <a:pt x="5435" y="6769"/>
                </a:cubicBezTo>
                <a:cubicBezTo>
                  <a:pt x="5444" y="6769"/>
                  <a:pt x="5444" y="6769"/>
                  <a:pt x="5444" y="6769"/>
                </a:cubicBezTo>
                <a:cubicBezTo>
                  <a:pt x="6526" y="6141"/>
                  <a:pt x="7250" y="4972"/>
                  <a:pt x="7259" y="3638"/>
                </a:cubicBezTo>
                <a:cubicBezTo>
                  <a:pt x="7250" y="3629"/>
                  <a:pt x="7250" y="3629"/>
                  <a:pt x="7250" y="3629"/>
                </a:cubicBezTo>
                <a:lnTo>
                  <a:pt x="7259" y="3629"/>
                </a:lnTo>
              </a:path>
            </a:pathLst>
          </a:custGeom>
          <a:noFill/>
          <a:ln w="219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77">
            <a:extLst>
              <a:ext uri="{FF2B5EF4-FFF2-40B4-BE49-F238E27FC236}">
                <a16:creationId xmlns:a16="http://schemas.microsoft.com/office/drawing/2014/main" id="{B54785E0-546F-8C4C-B618-3EF2B7F92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0166" y="3484240"/>
            <a:ext cx="4704" cy="470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82F3D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78">
            <a:extLst>
              <a:ext uri="{FF2B5EF4-FFF2-40B4-BE49-F238E27FC236}">
                <a16:creationId xmlns:a16="http://schemas.microsoft.com/office/drawing/2014/main" id="{FDE40FF8-63A0-B547-95D9-ACC1C2D30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5126" y="2948201"/>
            <a:ext cx="9404" cy="4704"/>
          </a:xfrm>
          <a:custGeom>
            <a:avLst/>
            <a:gdLst>
              <a:gd name="T0" fmla="*/ 0 w 10"/>
              <a:gd name="T1" fmla="*/ 0 h 1"/>
              <a:gd name="T2" fmla="*/ 0 w 10"/>
              <a:gd name="T3" fmla="*/ 0 h 1"/>
              <a:gd name="T4" fmla="*/ 0 w 10"/>
              <a:gd name="T5" fmla="*/ 0 h 1"/>
              <a:gd name="T6" fmla="*/ 2858 w 10"/>
              <a:gd name="T7" fmla="*/ 0 h 1"/>
              <a:gd name="T8" fmla="*/ 0 w 10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" h="1">
                <a:moveTo>
                  <a:pt x="0" y="0"/>
                </a:moveTo>
                <a:lnTo>
                  <a:pt x="0" y="0"/>
                </a:lnTo>
                <a:cubicBezTo>
                  <a:pt x="9" y="0"/>
                  <a:pt x="9" y="0"/>
                  <a:pt x="9" y="0"/>
                </a:cubicBezTo>
                <a:lnTo>
                  <a:pt x="0" y="0"/>
                </a:lnTo>
              </a:path>
            </a:pathLst>
          </a:custGeom>
          <a:solidFill>
            <a:srgbClr val="282F3D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79">
            <a:extLst>
              <a:ext uri="{FF2B5EF4-FFF2-40B4-BE49-F238E27FC236}">
                <a16:creationId xmlns:a16="http://schemas.microsoft.com/office/drawing/2014/main" id="{BC16D528-A1FE-2547-A6FB-66B2BBE52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3239" y="6827438"/>
            <a:ext cx="9404" cy="9404"/>
          </a:xfrm>
          <a:custGeom>
            <a:avLst/>
            <a:gdLst>
              <a:gd name="T0" fmla="*/ 0 w 10"/>
              <a:gd name="T1" fmla="*/ 2822 h 9"/>
              <a:gd name="T2" fmla="*/ 0 w 10"/>
              <a:gd name="T3" fmla="*/ 2822 h 9"/>
              <a:gd name="T4" fmla="*/ 2858 w 10"/>
              <a:gd name="T5" fmla="*/ 2822 h 9"/>
              <a:gd name="T6" fmla="*/ 2858 w 10"/>
              <a:gd name="T7" fmla="*/ 0 h 9"/>
              <a:gd name="T8" fmla="*/ 0 w 10"/>
              <a:gd name="T9" fmla="*/ 2822 h 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" h="9">
                <a:moveTo>
                  <a:pt x="0" y="8"/>
                </a:moveTo>
                <a:lnTo>
                  <a:pt x="0" y="8"/>
                </a:lnTo>
                <a:cubicBezTo>
                  <a:pt x="9" y="8"/>
                  <a:pt x="9" y="8"/>
                  <a:pt x="9" y="8"/>
                </a:cubicBezTo>
                <a:cubicBezTo>
                  <a:pt x="9" y="8"/>
                  <a:pt x="9" y="8"/>
                  <a:pt x="9" y="0"/>
                </a:cubicBezTo>
                <a:lnTo>
                  <a:pt x="0" y="8"/>
                </a:lnTo>
              </a:path>
            </a:pathLst>
          </a:custGeom>
          <a:solidFill>
            <a:srgbClr val="282F3D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80">
            <a:extLst>
              <a:ext uri="{FF2B5EF4-FFF2-40B4-BE49-F238E27FC236}">
                <a16:creationId xmlns:a16="http://schemas.microsoft.com/office/drawing/2014/main" id="{7E0BB2E4-1E26-1D4E-BEDB-0EA45242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5126" y="2948201"/>
            <a:ext cx="4701" cy="470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82F3D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81">
            <a:extLst>
              <a:ext uri="{FF2B5EF4-FFF2-40B4-BE49-F238E27FC236}">
                <a16:creationId xmlns:a16="http://schemas.microsoft.com/office/drawing/2014/main" id="{2D3CD96F-5F50-4F44-AEDA-35FDA0926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0761" y="3484240"/>
            <a:ext cx="9404" cy="9404"/>
          </a:xfrm>
          <a:custGeom>
            <a:avLst/>
            <a:gdLst>
              <a:gd name="T0" fmla="*/ 2858 w 10"/>
              <a:gd name="T1" fmla="*/ 0 h 10"/>
              <a:gd name="T2" fmla="*/ 2858 w 10"/>
              <a:gd name="T3" fmla="*/ 0 h 10"/>
              <a:gd name="T4" fmla="*/ 0 w 10"/>
              <a:gd name="T5" fmla="*/ 2858 h 10"/>
              <a:gd name="T6" fmla="*/ 0 w 10"/>
              <a:gd name="T7" fmla="*/ 2858 h 10"/>
              <a:gd name="T8" fmla="*/ 2858 w 10"/>
              <a:gd name="T9" fmla="*/ 0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" h="10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9"/>
                  <a:pt x="0" y="9"/>
                </a:cubicBezTo>
                <a:lnTo>
                  <a:pt x="9" y="0"/>
                </a:lnTo>
              </a:path>
            </a:pathLst>
          </a:custGeom>
          <a:solidFill>
            <a:srgbClr val="282F3D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82">
            <a:extLst>
              <a:ext uri="{FF2B5EF4-FFF2-40B4-BE49-F238E27FC236}">
                <a16:creationId xmlns:a16="http://schemas.microsoft.com/office/drawing/2014/main" id="{6BEFFD8F-3E7C-434E-9AF7-0170EC11D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21" y="2948201"/>
            <a:ext cx="2689603" cy="3888641"/>
          </a:xfrm>
          <a:custGeom>
            <a:avLst/>
            <a:gdLst>
              <a:gd name="T0" fmla="*/ 760010 w 2521"/>
              <a:gd name="T1" fmla="*/ 0 h 3648"/>
              <a:gd name="T2" fmla="*/ 760010 w 2521"/>
              <a:gd name="T3" fmla="*/ 0 h 3648"/>
              <a:gd name="T4" fmla="*/ 756768 w 2521"/>
              <a:gd name="T5" fmla="*/ 0 h 3648"/>
              <a:gd name="T6" fmla="*/ 756768 w 2521"/>
              <a:gd name="T7" fmla="*/ 0 h 3648"/>
              <a:gd name="T8" fmla="*/ 0 w 2521"/>
              <a:gd name="T9" fmla="*/ 1306385 h 3648"/>
              <a:gd name="T10" fmla="*/ 103376 w 2521"/>
              <a:gd name="T11" fmla="*/ 1199499 h 3648"/>
              <a:gd name="T12" fmla="*/ 210354 w 2521"/>
              <a:gd name="T13" fmla="*/ 1312503 h 3648"/>
              <a:gd name="T14" fmla="*/ 210354 w 2521"/>
              <a:gd name="T15" fmla="*/ 1312503 h 3648"/>
              <a:gd name="T16" fmla="*/ 860504 w 2521"/>
              <a:gd name="T17" fmla="*/ 185341 h 3648"/>
              <a:gd name="T18" fmla="*/ 863746 w 2521"/>
              <a:gd name="T19" fmla="*/ 182102 h 3648"/>
              <a:gd name="T20" fmla="*/ 863746 w 2521"/>
              <a:gd name="T21" fmla="*/ 182102 h 3648"/>
              <a:gd name="T22" fmla="*/ 907690 w 2521"/>
              <a:gd name="T23" fmla="*/ 37788 h 3648"/>
              <a:gd name="T24" fmla="*/ 760010 w 2521"/>
              <a:gd name="T25" fmla="*/ 0 h 36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521" h="3648">
                <a:moveTo>
                  <a:pt x="2110" y="0"/>
                </a:moveTo>
                <a:lnTo>
                  <a:pt x="2110" y="0"/>
                </a:lnTo>
                <a:cubicBezTo>
                  <a:pt x="2101" y="0"/>
                  <a:pt x="2101" y="0"/>
                  <a:pt x="2101" y="0"/>
                </a:cubicBezTo>
                <a:cubicBezTo>
                  <a:pt x="845" y="724"/>
                  <a:pt x="8" y="2085"/>
                  <a:pt x="0" y="3630"/>
                </a:cubicBezTo>
                <a:cubicBezTo>
                  <a:pt x="287" y="3333"/>
                  <a:pt x="287" y="3333"/>
                  <a:pt x="287" y="3333"/>
                </a:cubicBezTo>
                <a:cubicBezTo>
                  <a:pt x="584" y="3647"/>
                  <a:pt x="584" y="3647"/>
                  <a:pt x="584" y="3647"/>
                </a:cubicBezTo>
                <a:cubicBezTo>
                  <a:pt x="584" y="2312"/>
                  <a:pt x="1307" y="1143"/>
                  <a:pt x="2389" y="515"/>
                </a:cubicBezTo>
                <a:cubicBezTo>
                  <a:pt x="2389" y="515"/>
                  <a:pt x="2389" y="506"/>
                  <a:pt x="2398" y="506"/>
                </a:cubicBezTo>
                <a:cubicBezTo>
                  <a:pt x="2520" y="105"/>
                  <a:pt x="2520" y="105"/>
                  <a:pt x="2520" y="105"/>
                </a:cubicBezTo>
                <a:lnTo>
                  <a:pt x="2110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83">
            <a:extLst>
              <a:ext uri="{FF2B5EF4-FFF2-40B4-BE49-F238E27FC236}">
                <a16:creationId xmlns:a16="http://schemas.microsoft.com/office/drawing/2014/main" id="{D8816CC7-0E79-CD46-8CE8-71C2C2195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0594" y="3484240"/>
            <a:ext cx="9404" cy="9404"/>
          </a:xfrm>
          <a:custGeom>
            <a:avLst/>
            <a:gdLst>
              <a:gd name="T0" fmla="*/ 2858 w 10"/>
              <a:gd name="T1" fmla="*/ 0 h 10"/>
              <a:gd name="T2" fmla="*/ 2858 w 10"/>
              <a:gd name="T3" fmla="*/ 0 h 10"/>
              <a:gd name="T4" fmla="*/ 2858 w 10"/>
              <a:gd name="T5" fmla="*/ 0 h 10"/>
              <a:gd name="T6" fmla="*/ 0 w 10"/>
              <a:gd name="T7" fmla="*/ 0 h 10"/>
              <a:gd name="T8" fmla="*/ 0 w 10"/>
              <a:gd name="T9" fmla="*/ 2858 h 10"/>
              <a:gd name="T10" fmla="*/ 2858 w 10"/>
              <a:gd name="T11" fmla="*/ 0 h 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" h="10">
                <a:moveTo>
                  <a:pt x="9" y="0"/>
                </a:moveTo>
                <a:lnTo>
                  <a:pt x="9" y="0"/>
                </a:lnTo>
                <a:lnTo>
                  <a:pt x="0" y="0"/>
                </a:ln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</a:path>
            </a:pathLst>
          </a:custGeom>
          <a:solidFill>
            <a:srgbClr val="282F3D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84">
            <a:extLst>
              <a:ext uri="{FF2B5EF4-FFF2-40B4-BE49-F238E27FC236}">
                <a16:creationId xmlns:a16="http://schemas.microsoft.com/office/drawing/2014/main" id="{ABECD150-83B0-8642-9681-2E0280664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5126" y="2341631"/>
            <a:ext cx="4626870" cy="1147313"/>
          </a:xfrm>
          <a:custGeom>
            <a:avLst/>
            <a:gdLst>
              <a:gd name="T0" fmla="*/ 1517808 w 4338"/>
              <a:gd name="T1" fmla="*/ 204495 h 1074"/>
              <a:gd name="T2" fmla="*/ 1517808 w 4338"/>
              <a:gd name="T3" fmla="*/ 204495 h 1074"/>
              <a:gd name="T4" fmla="*/ 760524 w 4338"/>
              <a:gd name="T5" fmla="*/ 0 h 1074"/>
              <a:gd name="T6" fmla="*/ 0 w 4338"/>
              <a:gd name="T7" fmla="*/ 204495 h 1074"/>
              <a:gd name="T8" fmla="*/ 3241 w 4338"/>
              <a:gd name="T9" fmla="*/ 204495 h 1074"/>
              <a:gd name="T10" fmla="*/ 150881 w 4338"/>
              <a:gd name="T11" fmla="*/ 242364 h 1074"/>
              <a:gd name="T12" fmla="*/ 106949 w 4338"/>
              <a:gd name="T13" fmla="*/ 386989 h 1074"/>
              <a:gd name="T14" fmla="*/ 106949 w 4338"/>
              <a:gd name="T15" fmla="*/ 386989 h 1074"/>
              <a:gd name="T16" fmla="*/ 760524 w 4338"/>
              <a:gd name="T17" fmla="*/ 210987 h 1074"/>
              <a:gd name="T18" fmla="*/ 1410859 w 4338"/>
              <a:gd name="T19" fmla="*/ 386989 h 1074"/>
              <a:gd name="T20" fmla="*/ 1414100 w 4338"/>
              <a:gd name="T21" fmla="*/ 386989 h 1074"/>
              <a:gd name="T22" fmla="*/ 1414100 w 4338"/>
              <a:gd name="T23" fmla="*/ 386989 h 1074"/>
              <a:gd name="T24" fmla="*/ 1561740 w 4338"/>
              <a:gd name="T25" fmla="*/ 355612 h 1074"/>
              <a:gd name="T26" fmla="*/ 1517808 w 4338"/>
              <a:gd name="T27" fmla="*/ 204495 h 107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338" h="1074">
                <a:moveTo>
                  <a:pt x="4215" y="567"/>
                </a:moveTo>
                <a:lnTo>
                  <a:pt x="4215" y="567"/>
                </a:lnTo>
                <a:cubicBezTo>
                  <a:pt x="3595" y="209"/>
                  <a:pt x="2880" y="0"/>
                  <a:pt x="2112" y="0"/>
                </a:cubicBezTo>
                <a:cubicBezTo>
                  <a:pt x="1344" y="0"/>
                  <a:pt x="620" y="209"/>
                  <a:pt x="0" y="567"/>
                </a:cubicBezTo>
                <a:cubicBezTo>
                  <a:pt x="9" y="567"/>
                  <a:pt x="9" y="567"/>
                  <a:pt x="9" y="567"/>
                </a:cubicBezTo>
                <a:cubicBezTo>
                  <a:pt x="419" y="672"/>
                  <a:pt x="419" y="672"/>
                  <a:pt x="419" y="672"/>
                </a:cubicBezTo>
                <a:cubicBezTo>
                  <a:pt x="297" y="1073"/>
                  <a:pt x="297" y="1073"/>
                  <a:pt x="297" y="1073"/>
                </a:cubicBezTo>
                <a:cubicBezTo>
                  <a:pt x="829" y="768"/>
                  <a:pt x="1449" y="585"/>
                  <a:pt x="2112" y="585"/>
                </a:cubicBezTo>
                <a:cubicBezTo>
                  <a:pt x="2766" y="585"/>
                  <a:pt x="3386" y="768"/>
                  <a:pt x="3918" y="1073"/>
                </a:cubicBezTo>
                <a:lnTo>
                  <a:pt x="3927" y="1073"/>
                </a:lnTo>
                <a:cubicBezTo>
                  <a:pt x="4337" y="986"/>
                  <a:pt x="4337" y="986"/>
                  <a:pt x="4337" y="986"/>
                </a:cubicBezTo>
                <a:lnTo>
                  <a:pt x="4215" y="567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85">
            <a:extLst>
              <a:ext uri="{FF2B5EF4-FFF2-40B4-BE49-F238E27FC236}">
                <a16:creationId xmlns:a16="http://schemas.microsoft.com/office/drawing/2014/main" id="{6F5B9A8C-4246-994F-8472-65953A230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2643" y="6827438"/>
            <a:ext cx="9404" cy="4701"/>
          </a:xfrm>
          <a:custGeom>
            <a:avLst/>
            <a:gdLst>
              <a:gd name="T0" fmla="*/ 2858 w 10"/>
              <a:gd name="T1" fmla="*/ 0 h 1"/>
              <a:gd name="T2" fmla="*/ 2858 w 10"/>
              <a:gd name="T3" fmla="*/ 0 h 1"/>
              <a:gd name="T4" fmla="*/ 0 w 10"/>
              <a:gd name="T5" fmla="*/ 0 h 1"/>
              <a:gd name="T6" fmla="*/ 0 w 10"/>
              <a:gd name="T7" fmla="*/ 0 h 1"/>
              <a:gd name="T8" fmla="*/ 2858 w 10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" h="1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0"/>
                  <a:pt x="0" y="0"/>
                </a:cubicBezTo>
                <a:lnTo>
                  <a:pt x="9" y="0"/>
                </a:lnTo>
              </a:path>
            </a:pathLst>
          </a:custGeom>
          <a:solidFill>
            <a:srgbClr val="282F3D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86">
            <a:extLst>
              <a:ext uri="{FF2B5EF4-FFF2-40B4-BE49-F238E27FC236}">
                <a16:creationId xmlns:a16="http://schemas.microsoft.com/office/drawing/2014/main" id="{49FC3A2D-9BB0-114D-9A47-018B507A9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7861" y="6836842"/>
            <a:ext cx="9404" cy="9404"/>
          </a:xfrm>
          <a:custGeom>
            <a:avLst/>
            <a:gdLst>
              <a:gd name="T0" fmla="*/ 0 w 10"/>
              <a:gd name="T1" fmla="*/ 0 h 10"/>
              <a:gd name="T2" fmla="*/ 0 w 10"/>
              <a:gd name="T3" fmla="*/ 0 h 10"/>
              <a:gd name="T4" fmla="*/ 2858 w 10"/>
              <a:gd name="T5" fmla="*/ 2858 h 10"/>
              <a:gd name="T6" fmla="*/ 2858 w 10"/>
              <a:gd name="T7" fmla="*/ 0 h 10"/>
              <a:gd name="T8" fmla="*/ 0 w 10"/>
              <a:gd name="T9" fmla="*/ 0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" h="10">
                <a:moveTo>
                  <a:pt x="0" y="0"/>
                </a:moveTo>
                <a:lnTo>
                  <a:pt x="0" y="0"/>
                </a:lnTo>
                <a:cubicBezTo>
                  <a:pt x="9" y="9"/>
                  <a:pt x="9" y="9"/>
                  <a:pt x="9" y="9"/>
                </a:cubicBezTo>
                <a:cubicBezTo>
                  <a:pt x="9" y="0"/>
                  <a:pt x="9" y="0"/>
                  <a:pt x="9" y="0"/>
                </a:cubicBezTo>
                <a:lnTo>
                  <a:pt x="0" y="0"/>
                </a:lnTo>
              </a:path>
            </a:pathLst>
          </a:custGeom>
          <a:solidFill>
            <a:srgbClr val="282F3D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87">
            <a:extLst>
              <a:ext uri="{FF2B5EF4-FFF2-40B4-BE49-F238E27FC236}">
                <a16:creationId xmlns:a16="http://schemas.microsoft.com/office/drawing/2014/main" id="{FBE338D0-48D2-2E49-8924-4F59B7338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998" y="2948201"/>
            <a:ext cx="2557944" cy="4213085"/>
          </a:xfrm>
          <a:custGeom>
            <a:avLst/>
            <a:gdLst>
              <a:gd name="T0" fmla="*/ 863240 w 2401"/>
              <a:gd name="T1" fmla="*/ 1309414 h 3953"/>
              <a:gd name="T2" fmla="*/ 863240 w 2401"/>
              <a:gd name="T3" fmla="*/ 1309414 h 3953"/>
              <a:gd name="T4" fmla="*/ 103589 w 2401"/>
              <a:gd name="T5" fmla="*/ 0 h 3953"/>
              <a:gd name="T6" fmla="*/ 147470 w 2401"/>
              <a:gd name="T7" fmla="*/ 150768 h 3953"/>
              <a:gd name="T8" fmla="*/ 0 w 2401"/>
              <a:gd name="T9" fmla="*/ 182073 h 3953"/>
              <a:gd name="T10" fmla="*/ 652825 w 2401"/>
              <a:gd name="T11" fmla="*/ 1312293 h 3953"/>
              <a:gd name="T12" fmla="*/ 652825 w 2401"/>
              <a:gd name="T13" fmla="*/ 1315531 h 3953"/>
              <a:gd name="T14" fmla="*/ 759651 w 2401"/>
              <a:gd name="T15" fmla="*/ 1422040 h 3953"/>
              <a:gd name="T16" fmla="*/ 860003 w 2401"/>
              <a:gd name="T17" fmla="*/ 1312293 h 3953"/>
              <a:gd name="T18" fmla="*/ 863240 w 2401"/>
              <a:gd name="T19" fmla="*/ 1309414 h 39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01" h="3953">
                <a:moveTo>
                  <a:pt x="2400" y="3639"/>
                </a:moveTo>
                <a:lnTo>
                  <a:pt x="2400" y="3639"/>
                </a:lnTo>
                <a:cubicBezTo>
                  <a:pt x="2391" y="2085"/>
                  <a:pt x="1545" y="724"/>
                  <a:pt x="288" y="0"/>
                </a:cubicBezTo>
                <a:cubicBezTo>
                  <a:pt x="410" y="419"/>
                  <a:pt x="410" y="419"/>
                  <a:pt x="410" y="419"/>
                </a:cubicBezTo>
                <a:cubicBezTo>
                  <a:pt x="0" y="506"/>
                  <a:pt x="0" y="506"/>
                  <a:pt x="0" y="506"/>
                </a:cubicBezTo>
                <a:cubicBezTo>
                  <a:pt x="1082" y="1134"/>
                  <a:pt x="1815" y="2304"/>
                  <a:pt x="1815" y="3647"/>
                </a:cubicBezTo>
                <a:cubicBezTo>
                  <a:pt x="1815" y="3647"/>
                  <a:pt x="1815" y="3647"/>
                  <a:pt x="1815" y="3656"/>
                </a:cubicBezTo>
                <a:cubicBezTo>
                  <a:pt x="2112" y="3952"/>
                  <a:pt x="2112" y="3952"/>
                  <a:pt x="2112" y="3952"/>
                </a:cubicBezTo>
                <a:cubicBezTo>
                  <a:pt x="2391" y="3647"/>
                  <a:pt x="2391" y="3647"/>
                  <a:pt x="2391" y="3647"/>
                </a:cubicBezTo>
                <a:cubicBezTo>
                  <a:pt x="2400" y="3639"/>
                  <a:pt x="2400" y="3639"/>
                  <a:pt x="2400" y="3639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58" name="Freeform 188">
            <a:extLst>
              <a:ext uri="{FF2B5EF4-FFF2-40B4-BE49-F238E27FC236}">
                <a16:creationId xmlns:a16="http://schemas.microsoft.com/office/drawing/2014/main" id="{EF6952B7-2D10-D34A-8D0C-7201F4933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0594" y="10184739"/>
            <a:ext cx="9404" cy="4701"/>
          </a:xfrm>
          <a:custGeom>
            <a:avLst/>
            <a:gdLst>
              <a:gd name="T0" fmla="*/ 0 w 10"/>
              <a:gd name="T1" fmla="*/ 0 h 1"/>
              <a:gd name="T2" fmla="*/ 0 w 10"/>
              <a:gd name="T3" fmla="*/ 0 h 1"/>
              <a:gd name="T4" fmla="*/ 2858 w 10"/>
              <a:gd name="T5" fmla="*/ 0 h 1"/>
              <a:gd name="T6" fmla="*/ 2858 w 10"/>
              <a:gd name="T7" fmla="*/ 0 h 1"/>
              <a:gd name="T8" fmla="*/ 2858 w 10"/>
              <a:gd name="T9" fmla="*/ 0 h 1"/>
              <a:gd name="T10" fmla="*/ 0 w 10"/>
              <a:gd name="T11" fmla="*/ 0 h 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" h="1">
                <a:moveTo>
                  <a:pt x="0" y="0"/>
                </a:moveTo>
                <a:lnTo>
                  <a:pt x="0" y="0"/>
                </a:lnTo>
                <a:cubicBezTo>
                  <a:pt x="9" y="0"/>
                  <a:pt x="9" y="0"/>
                  <a:pt x="9" y="0"/>
                </a:cubicBezTo>
                <a:lnTo>
                  <a:pt x="0" y="0"/>
                </a:lnTo>
              </a:path>
            </a:pathLst>
          </a:custGeom>
          <a:solidFill>
            <a:srgbClr val="282F3D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89">
            <a:extLst>
              <a:ext uri="{FF2B5EF4-FFF2-40B4-BE49-F238E27FC236}">
                <a16:creationId xmlns:a16="http://schemas.microsoft.com/office/drawing/2014/main" id="{82573A06-4F6E-A446-B079-53D48159F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0337" y="10725480"/>
            <a:ext cx="9404" cy="9404"/>
          </a:xfrm>
          <a:custGeom>
            <a:avLst/>
            <a:gdLst>
              <a:gd name="T0" fmla="*/ 0 w 10"/>
              <a:gd name="T1" fmla="*/ 2858 h 10"/>
              <a:gd name="T2" fmla="*/ 0 w 10"/>
              <a:gd name="T3" fmla="*/ 2858 h 10"/>
              <a:gd name="T4" fmla="*/ 2858 w 10"/>
              <a:gd name="T5" fmla="*/ 2858 h 10"/>
              <a:gd name="T6" fmla="*/ 0 w 10"/>
              <a:gd name="T7" fmla="*/ 0 h 10"/>
              <a:gd name="T8" fmla="*/ 0 w 10"/>
              <a:gd name="T9" fmla="*/ 0 h 10"/>
              <a:gd name="T10" fmla="*/ 0 w 10"/>
              <a:gd name="T11" fmla="*/ 2858 h 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" h="10">
                <a:moveTo>
                  <a:pt x="0" y="9"/>
                </a:moveTo>
                <a:lnTo>
                  <a:pt x="0" y="9"/>
                </a:lnTo>
                <a:cubicBezTo>
                  <a:pt x="9" y="9"/>
                  <a:pt x="9" y="9"/>
                  <a:pt x="9" y="9"/>
                </a:cubicBez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9"/>
                  <a:pt x="0" y="9"/>
                </a:cubicBezTo>
              </a:path>
            </a:pathLst>
          </a:custGeom>
          <a:solidFill>
            <a:srgbClr val="282F3D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90">
            <a:extLst>
              <a:ext uri="{FF2B5EF4-FFF2-40B4-BE49-F238E27FC236}">
                <a16:creationId xmlns:a16="http://schemas.microsoft.com/office/drawing/2014/main" id="{CF864FBF-E5A4-1445-B741-397F0732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3040" y="6836842"/>
            <a:ext cx="2689603" cy="3898042"/>
          </a:xfrm>
          <a:custGeom>
            <a:avLst/>
            <a:gdLst>
              <a:gd name="T0" fmla="*/ 904451 w 2523"/>
              <a:gd name="T1" fmla="*/ 0 h 3656"/>
              <a:gd name="T2" fmla="*/ 904451 w 2523"/>
              <a:gd name="T3" fmla="*/ 0 h 3656"/>
              <a:gd name="T4" fmla="*/ 804036 w 2523"/>
              <a:gd name="T5" fmla="*/ 109790 h 3656"/>
              <a:gd name="T6" fmla="*/ 697143 w 2523"/>
              <a:gd name="T7" fmla="*/ 3240 h 3656"/>
              <a:gd name="T8" fmla="*/ 43909 w 2523"/>
              <a:gd name="T9" fmla="*/ 1130294 h 3656"/>
              <a:gd name="T10" fmla="*/ 43909 w 2523"/>
              <a:gd name="T11" fmla="*/ 1130294 h 3656"/>
              <a:gd name="T12" fmla="*/ 40670 w 2523"/>
              <a:gd name="T13" fmla="*/ 1130294 h 3656"/>
              <a:gd name="T14" fmla="*/ 0 w 2523"/>
              <a:gd name="T15" fmla="*/ 1277881 h 3656"/>
              <a:gd name="T16" fmla="*/ 147563 w 2523"/>
              <a:gd name="T17" fmla="*/ 1315677 h 3656"/>
              <a:gd name="T18" fmla="*/ 147563 w 2523"/>
              <a:gd name="T19" fmla="*/ 1312437 h 3656"/>
              <a:gd name="T20" fmla="*/ 147563 w 2523"/>
              <a:gd name="T21" fmla="*/ 1312437 h 3656"/>
              <a:gd name="T22" fmla="*/ 907690 w 2523"/>
              <a:gd name="T23" fmla="*/ 0 h 3656"/>
              <a:gd name="T24" fmla="*/ 904451 w 2523"/>
              <a:gd name="T25" fmla="*/ 0 h 365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523" h="3656">
                <a:moveTo>
                  <a:pt x="2513" y="0"/>
                </a:moveTo>
                <a:lnTo>
                  <a:pt x="2513" y="0"/>
                </a:lnTo>
                <a:cubicBezTo>
                  <a:pt x="2234" y="305"/>
                  <a:pt x="2234" y="305"/>
                  <a:pt x="2234" y="305"/>
                </a:cubicBezTo>
                <a:cubicBezTo>
                  <a:pt x="1937" y="9"/>
                  <a:pt x="1937" y="9"/>
                  <a:pt x="1937" y="9"/>
                </a:cubicBezTo>
                <a:cubicBezTo>
                  <a:pt x="1928" y="1343"/>
                  <a:pt x="1204" y="2512"/>
                  <a:pt x="122" y="3140"/>
                </a:cubicBezTo>
                <a:cubicBezTo>
                  <a:pt x="122" y="3140"/>
                  <a:pt x="122" y="3140"/>
                  <a:pt x="113" y="3140"/>
                </a:cubicBezTo>
                <a:cubicBezTo>
                  <a:pt x="0" y="3550"/>
                  <a:pt x="0" y="3550"/>
                  <a:pt x="0" y="3550"/>
                </a:cubicBezTo>
                <a:cubicBezTo>
                  <a:pt x="410" y="3655"/>
                  <a:pt x="410" y="3655"/>
                  <a:pt x="410" y="3655"/>
                </a:cubicBezTo>
                <a:cubicBezTo>
                  <a:pt x="410" y="3655"/>
                  <a:pt x="410" y="3655"/>
                  <a:pt x="410" y="3646"/>
                </a:cubicBezTo>
                <a:cubicBezTo>
                  <a:pt x="1675" y="2922"/>
                  <a:pt x="2522" y="1561"/>
                  <a:pt x="2522" y="0"/>
                </a:cubicBezTo>
                <a:lnTo>
                  <a:pt x="2513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91">
            <a:extLst>
              <a:ext uri="{FF2B5EF4-FFF2-40B4-BE49-F238E27FC236}">
                <a16:creationId xmlns:a16="http://schemas.microsoft.com/office/drawing/2014/main" id="{EEACAA8C-476B-5B40-8B7A-417DF763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0166" y="10184739"/>
            <a:ext cx="4704" cy="470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82F3D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92">
            <a:extLst>
              <a:ext uri="{FF2B5EF4-FFF2-40B4-BE49-F238E27FC236}">
                <a16:creationId xmlns:a16="http://schemas.microsoft.com/office/drawing/2014/main" id="{78B7F808-DC6C-AB4B-BAC1-15FF2D1D7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5126" y="10725480"/>
            <a:ext cx="4701" cy="9404"/>
          </a:xfrm>
          <a:custGeom>
            <a:avLst/>
            <a:gdLst>
              <a:gd name="T0" fmla="*/ 0 w 1"/>
              <a:gd name="T1" fmla="*/ 0 h 10"/>
              <a:gd name="T2" fmla="*/ 0 w 1"/>
              <a:gd name="T3" fmla="*/ 0 h 10"/>
              <a:gd name="T4" fmla="*/ 0 w 1"/>
              <a:gd name="T5" fmla="*/ 2858 h 10"/>
              <a:gd name="T6" fmla="*/ 0 w 1"/>
              <a:gd name="T7" fmla="*/ 0 h 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" h="10">
                <a:moveTo>
                  <a:pt x="0" y="0"/>
                </a:moveTo>
                <a:lnTo>
                  <a:pt x="0" y="0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282F3D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193">
            <a:extLst>
              <a:ext uri="{FF2B5EF4-FFF2-40B4-BE49-F238E27FC236}">
                <a16:creationId xmlns:a16="http://schemas.microsoft.com/office/drawing/2014/main" id="{E6CFC173-80F9-0045-A636-044682D73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5126" y="10687863"/>
            <a:ext cx="28213" cy="37617"/>
          </a:xfrm>
          <a:custGeom>
            <a:avLst/>
            <a:gdLst>
              <a:gd name="T0" fmla="*/ 0 w 28"/>
              <a:gd name="T1" fmla="*/ 12347 h 36"/>
              <a:gd name="T2" fmla="*/ 0 w 28"/>
              <a:gd name="T3" fmla="*/ 12347 h 36"/>
              <a:gd name="T4" fmla="*/ 0 w 28"/>
              <a:gd name="T5" fmla="*/ 12347 h 36"/>
              <a:gd name="T6" fmla="*/ 9185 w 28"/>
              <a:gd name="T7" fmla="*/ 0 h 36"/>
              <a:gd name="T8" fmla="*/ 0 w 28"/>
              <a:gd name="T9" fmla="*/ 123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36">
                <a:moveTo>
                  <a:pt x="0" y="35"/>
                </a:moveTo>
                <a:lnTo>
                  <a:pt x="0" y="35"/>
                </a:lnTo>
                <a:cubicBezTo>
                  <a:pt x="27" y="0"/>
                  <a:pt x="27" y="0"/>
                  <a:pt x="27" y="0"/>
                </a:cubicBezTo>
                <a:lnTo>
                  <a:pt x="0" y="35"/>
                </a:lnTo>
              </a:path>
            </a:pathLst>
          </a:custGeom>
          <a:solidFill>
            <a:srgbClr val="282F3D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194">
            <a:extLst>
              <a:ext uri="{FF2B5EF4-FFF2-40B4-BE49-F238E27FC236}">
                <a16:creationId xmlns:a16="http://schemas.microsoft.com/office/drawing/2014/main" id="{E44A81BE-3FF9-9446-8D6C-F185EB2F6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3467" y="10184739"/>
            <a:ext cx="4626870" cy="1147313"/>
          </a:xfrm>
          <a:custGeom>
            <a:avLst/>
            <a:gdLst>
              <a:gd name="T0" fmla="*/ 1414100 w 4338"/>
              <a:gd name="T1" fmla="*/ 147871 h 1074"/>
              <a:gd name="T2" fmla="*/ 1414100 w 4338"/>
              <a:gd name="T3" fmla="*/ 147871 h 1074"/>
              <a:gd name="T4" fmla="*/ 1454791 w 4338"/>
              <a:gd name="T5" fmla="*/ 0 h 1074"/>
              <a:gd name="T6" fmla="*/ 804456 w 4338"/>
              <a:gd name="T7" fmla="*/ 176363 h 1074"/>
              <a:gd name="T8" fmla="*/ 150881 w 4338"/>
              <a:gd name="T9" fmla="*/ 0 h 1074"/>
              <a:gd name="T10" fmla="*/ 150881 w 4338"/>
              <a:gd name="T11" fmla="*/ 0 h 1074"/>
              <a:gd name="T12" fmla="*/ 150881 w 4338"/>
              <a:gd name="T13" fmla="*/ 0 h 1074"/>
              <a:gd name="T14" fmla="*/ 0 w 4338"/>
              <a:gd name="T15" fmla="*/ 37869 h 1074"/>
              <a:gd name="T16" fmla="*/ 43932 w 4338"/>
              <a:gd name="T17" fmla="*/ 182495 h 1074"/>
              <a:gd name="T18" fmla="*/ 43932 w 4338"/>
              <a:gd name="T19" fmla="*/ 182495 h 1074"/>
              <a:gd name="T20" fmla="*/ 53654 w 4338"/>
              <a:gd name="T21" fmla="*/ 169871 h 1074"/>
              <a:gd name="T22" fmla="*/ 43932 w 4338"/>
              <a:gd name="T23" fmla="*/ 182495 h 1074"/>
              <a:gd name="T24" fmla="*/ 804456 w 4338"/>
              <a:gd name="T25" fmla="*/ 386989 h 1074"/>
              <a:gd name="T26" fmla="*/ 1561740 w 4338"/>
              <a:gd name="T27" fmla="*/ 185740 h 1074"/>
              <a:gd name="T28" fmla="*/ 1414100 w 4338"/>
              <a:gd name="T29" fmla="*/ 147871 h 107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338" h="1074">
                <a:moveTo>
                  <a:pt x="3927" y="410"/>
                </a:moveTo>
                <a:lnTo>
                  <a:pt x="3927" y="410"/>
                </a:lnTo>
                <a:cubicBezTo>
                  <a:pt x="4040" y="0"/>
                  <a:pt x="4040" y="0"/>
                  <a:pt x="4040" y="0"/>
                </a:cubicBezTo>
                <a:cubicBezTo>
                  <a:pt x="3508" y="314"/>
                  <a:pt x="2897" y="489"/>
                  <a:pt x="2234" y="489"/>
                </a:cubicBezTo>
                <a:cubicBezTo>
                  <a:pt x="1571" y="489"/>
                  <a:pt x="951" y="314"/>
                  <a:pt x="419" y="0"/>
                </a:cubicBezTo>
                <a:cubicBezTo>
                  <a:pt x="0" y="105"/>
                  <a:pt x="0" y="105"/>
                  <a:pt x="0" y="105"/>
                </a:cubicBezTo>
                <a:cubicBezTo>
                  <a:pt x="122" y="506"/>
                  <a:pt x="122" y="506"/>
                  <a:pt x="122" y="506"/>
                </a:cubicBezTo>
                <a:cubicBezTo>
                  <a:pt x="149" y="471"/>
                  <a:pt x="149" y="471"/>
                  <a:pt x="149" y="471"/>
                </a:cubicBezTo>
                <a:cubicBezTo>
                  <a:pt x="122" y="506"/>
                  <a:pt x="122" y="506"/>
                  <a:pt x="122" y="506"/>
                </a:cubicBezTo>
                <a:cubicBezTo>
                  <a:pt x="742" y="873"/>
                  <a:pt x="1466" y="1073"/>
                  <a:pt x="2234" y="1073"/>
                </a:cubicBezTo>
                <a:cubicBezTo>
                  <a:pt x="3002" y="1073"/>
                  <a:pt x="3717" y="873"/>
                  <a:pt x="4337" y="515"/>
                </a:cubicBezTo>
                <a:lnTo>
                  <a:pt x="3927" y="41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195">
            <a:extLst>
              <a:ext uri="{FF2B5EF4-FFF2-40B4-BE49-F238E27FC236}">
                <a16:creationId xmlns:a16="http://schemas.microsoft.com/office/drawing/2014/main" id="{BC29B05E-BEFB-1444-A594-8DCC78A0D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3413" y="6818033"/>
            <a:ext cx="18808" cy="18808"/>
          </a:xfrm>
          <a:custGeom>
            <a:avLst/>
            <a:gdLst>
              <a:gd name="T0" fmla="*/ 0 w 19"/>
              <a:gd name="T1" fmla="*/ 5997 h 18"/>
              <a:gd name="T2" fmla="*/ 0 w 19"/>
              <a:gd name="T3" fmla="*/ 5997 h 18"/>
              <a:gd name="T4" fmla="*/ 6016 w 19"/>
              <a:gd name="T5" fmla="*/ 5997 h 18"/>
              <a:gd name="T6" fmla="*/ 6016 w 19"/>
              <a:gd name="T7" fmla="*/ 0 h 18"/>
              <a:gd name="T8" fmla="*/ 0 w 19"/>
              <a:gd name="T9" fmla="*/ 5997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" h="18">
                <a:moveTo>
                  <a:pt x="0" y="17"/>
                </a:moveTo>
                <a:lnTo>
                  <a:pt x="0" y="17"/>
                </a:lnTo>
                <a:cubicBezTo>
                  <a:pt x="18" y="17"/>
                  <a:pt x="18" y="17"/>
                  <a:pt x="18" y="17"/>
                </a:cubicBezTo>
                <a:cubicBezTo>
                  <a:pt x="18" y="17"/>
                  <a:pt x="18" y="9"/>
                  <a:pt x="18" y="0"/>
                </a:cubicBezTo>
                <a:lnTo>
                  <a:pt x="0" y="17"/>
                </a:lnTo>
              </a:path>
            </a:pathLst>
          </a:custGeom>
          <a:solidFill>
            <a:srgbClr val="282F3D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196">
            <a:extLst>
              <a:ext uri="{FF2B5EF4-FFF2-40B4-BE49-F238E27FC236}">
                <a16:creationId xmlns:a16="http://schemas.microsoft.com/office/drawing/2014/main" id="{0E42183A-C75E-9A41-890A-71F2E900D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21" y="6502991"/>
            <a:ext cx="2557944" cy="4222489"/>
          </a:xfrm>
          <a:custGeom>
            <a:avLst/>
            <a:gdLst>
              <a:gd name="T0" fmla="*/ 863240 w 2399"/>
              <a:gd name="T1" fmla="*/ 1243104 h 3961"/>
              <a:gd name="T2" fmla="*/ 863240 w 2399"/>
              <a:gd name="T3" fmla="*/ 1243104 h 3961"/>
              <a:gd name="T4" fmla="*/ 210230 w 2399"/>
              <a:gd name="T5" fmla="*/ 113009 h 3961"/>
              <a:gd name="T6" fmla="*/ 210230 w 2399"/>
              <a:gd name="T7" fmla="*/ 113009 h 3961"/>
              <a:gd name="T8" fmla="*/ 103315 w 2399"/>
              <a:gd name="T9" fmla="*/ 0 h 3961"/>
              <a:gd name="T10" fmla="*/ 0 w 2399"/>
              <a:gd name="T11" fmla="*/ 106891 h 3961"/>
              <a:gd name="T12" fmla="*/ 0 w 2399"/>
              <a:gd name="T13" fmla="*/ 113009 h 3961"/>
              <a:gd name="T14" fmla="*/ 756325 w 2399"/>
              <a:gd name="T15" fmla="*/ 1425215 h 3961"/>
              <a:gd name="T16" fmla="*/ 712407 w 2399"/>
              <a:gd name="T17" fmla="*/ 1280894 h 3961"/>
              <a:gd name="T18" fmla="*/ 863240 w 2399"/>
              <a:gd name="T19" fmla="*/ 1243104 h 39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99" h="3961">
                <a:moveTo>
                  <a:pt x="2398" y="3454"/>
                </a:moveTo>
                <a:lnTo>
                  <a:pt x="2398" y="3454"/>
                </a:lnTo>
                <a:cubicBezTo>
                  <a:pt x="1316" y="2826"/>
                  <a:pt x="584" y="1657"/>
                  <a:pt x="584" y="314"/>
                </a:cubicBezTo>
                <a:cubicBezTo>
                  <a:pt x="287" y="0"/>
                  <a:pt x="287" y="0"/>
                  <a:pt x="287" y="0"/>
                </a:cubicBezTo>
                <a:cubicBezTo>
                  <a:pt x="0" y="297"/>
                  <a:pt x="0" y="297"/>
                  <a:pt x="0" y="297"/>
                </a:cubicBezTo>
                <a:cubicBezTo>
                  <a:pt x="0" y="306"/>
                  <a:pt x="0" y="314"/>
                  <a:pt x="0" y="314"/>
                </a:cubicBezTo>
                <a:cubicBezTo>
                  <a:pt x="0" y="1875"/>
                  <a:pt x="845" y="3227"/>
                  <a:pt x="2101" y="3960"/>
                </a:cubicBezTo>
                <a:cubicBezTo>
                  <a:pt x="1979" y="3559"/>
                  <a:pt x="1979" y="3559"/>
                  <a:pt x="1979" y="3559"/>
                </a:cubicBezTo>
                <a:lnTo>
                  <a:pt x="2398" y="3454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197">
            <a:extLst>
              <a:ext uri="{FF2B5EF4-FFF2-40B4-BE49-F238E27FC236}">
                <a16:creationId xmlns:a16="http://schemas.microsoft.com/office/drawing/2014/main" id="{17511C41-9935-4D4E-8F33-F18B0FC3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2650" y="2045397"/>
            <a:ext cx="1264864" cy="1255463"/>
          </a:xfrm>
          <a:custGeom>
            <a:avLst/>
            <a:gdLst>
              <a:gd name="T0" fmla="*/ 426678 w 1188"/>
              <a:gd name="T1" fmla="*/ 213190 h 1179"/>
              <a:gd name="T2" fmla="*/ 426678 w 1188"/>
              <a:gd name="T3" fmla="*/ 213190 h 1179"/>
              <a:gd name="T4" fmla="*/ 213159 w 1188"/>
              <a:gd name="T5" fmla="*/ 423503 h 1179"/>
              <a:gd name="T6" fmla="*/ 0 w 1188"/>
              <a:gd name="T7" fmla="*/ 213190 h 1179"/>
              <a:gd name="T8" fmla="*/ 213159 w 1188"/>
              <a:gd name="T9" fmla="*/ 0 h 1179"/>
              <a:gd name="T10" fmla="*/ 426678 w 1188"/>
              <a:gd name="T11" fmla="*/ 213190 h 11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8" h="1179">
                <a:moveTo>
                  <a:pt x="1187" y="593"/>
                </a:moveTo>
                <a:lnTo>
                  <a:pt x="1187" y="593"/>
                </a:lnTo>
                <a:cubicBezTo>
                  <a:pt x="1187" y="916"/>
                  <a:pt x="916" y="1178"/>
                  <a:pt x="593" y="1178"/>
                </a:cubicBezTo>
                <a:cubicBezTo>
                  <a:pt x="270" y="1178"/>
                  <a:pt x="0" y="916"/>
                  <a:pt x="0" y="593"/>
                </a:cubicBezTo>
                <a:cubicBezTo>
                  <a:pt x="0" y="262"/>
                  <a:pt x="270" y="0"/>
                  <a:pt x="593" y="0"/>
                </a:cubicBezTo>
                <a:cubicBezTo>
                  <a:pt x="916" y="0"/>
                  <a:pt x="1187" y="262"/>
                  <a:pt x="1187" y="593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198">
            <a:extLst>
              <a:ext uri="{FF2B5EF4-FFF2-40B4-BE49-F238E27FC236}">
                <a16:creationId xmlns:a16="http://schemas.microsoft.com/office/drawing/2014/main" id="{02D5A219-6984-F842-9E61-342EF69ED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2650" y="10386928"/>
            <a:ext cx="1264864" cy="1264867"/>
          </a:xfrm>
          <a:custGeom>
            <a:avLst/>
            <a:gdLst>
              <a:gd name="T0" fmla="*/ 426678 w 1188"/>
              <a:gd name="T1" fmla="*/ 213519 h 1188"/>
              <a:gd name="T2" fmla="*/ 426678 w 1188"/>
              <a:gd name="T3" fmla="*/ 213519 h 1188"/>
              <a:gd name="T4" fmla="*/ 213159 w 1188"/>
              <a:gd name="T5" fmla="*/ 426679 h 1188"/>
              <a:gd name="T6" fmla="*/ 0 w 1188"/>
              <a:gd name="T7" fmla="*/ 213519 h 1188"/>
              <a:gd name="T8" fmla="*/ 213159 w 1188"/>
              <a:gd name="T9" fmla="*/ 0 h 1188"/>
              <a:gd name="T10" fmla="*/ 426678 w 1188"/>
              <a:gd name="T11" fmla="*/ 213519 h 11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8" h="1188">
                <a:moveTo>
                  <a:pt x="1187" y="594"/>
                </a:moveTo>
                <a:lnTo>
                  <a:pt x="1187" y="594"/>
                </a:lnTo>
                <a:cubicBezTo>
                  <a:pt x="1187" y="916"/>
                  <a:pt x="916" y="1187"/>
                  <a:pt x="593" y="1187"/>
                </a:cubicBezTo>
                <a:cubicBezTo>
                  <a:pt x="270" y="1187"/>
                  <a:pt x="0" y="916"/>
                  <a:pt x="0" y="594"/>
                </a:cubicBezTo>
                <a:cubicBezTo>
                  <a:pt x="0" y="271"/>
                  <a:pt x="270" y="0"/>
                  <a:pt x="593" y="0"/>
                </a:cubicBezTo>
                <a:cubicBezTo>
                  <a:pt x="916" y="0"/>
                  <a:pt x="1187" y="271"/>
                  <a:pt x="1187" y="594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199">
            <a:extLst>
              <a:ext uri="{FF2B5EF4-FFF2-40B4-BE49-F238E27FC236}">
                <a16:creationId xmlns:a16="http://schemas.microsoft.com/office/drawing/2014/main" id="{F5843F77-A5CC-E84A-8B13-E0D1CA9FC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7312" y="8101706"/>
            <a:ext cx="1264864" cy="1255463"/>
          </a:xfrm>
          <a:custGeom>
            <a:avLst/>
            <a:gdLst>
              <a:gd name="T0" fmla="*/ 426678 w 1188"/>
              <a:gd name="T1" fmla="*/ 213190 h 1179"/>
              <a:gd name="T2" fmla="*/ 426678 w 1188"/>
              <a:gd name="T3" fmla="*/ 213190 h 1179"/>
              <a:gd name="T4" fmla="*/ 213519 w 1188"/>
              <a:gd name="T5" fmla="*/ 423503 h 1179"/>
              <a:gd name="T6" fmla="*/ 0 w 1188"/>
              <a:gd name="T7" fmla="*/ 213190 h 1179"/>
              <a:gd name="T8" fmla="*/ 213519 w 1188"/>
              <a:gd name="T9" fmla="*/ 0 h 1179"/>
              <a:gd name="T10" fmla="*/ 426678 w 1188"/>
              <a:gd name="T11" fmla="*/ 213190 h 11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8" h="1179">
                <a:moveTo>
                  <a:pt x="1187" y="593"/>
                </a:moveTo>
                <a:lnTo>
                  <a:pt x="1187" y="593"/>
                </a:lnTo>
                <a:cubicBezTo>
                  <a:pt x="1187" y="916"/>
                  <a:pt x="917" y="1178"/>
                  <a:pt x="594" y="1178"/>
                </a:cubicBezTo>
                <a:cubicBezTo>
                  <a:pt x="271" y="1178"/>
                  <a:pt x="0" y="916"/>
                  <a:pt x="0" y="593"/>
                </a:cubicBezTo>
                <a:cubicBezTo>
                  <a:pt x="0" y="261"/>
                  <a:pt x="271" y="0"/>
                  <a:pt x="594" y="0"/>
                </a:cubicBezTo>
                <a:cubicBezTo>
                  <a:pt x="917" y="0"/>
                  <a:pt x="1187" y="261"/>
                  <a:pt x="1187" y="59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00">
            <a:extLst>
              <a:ext uri="{FF2B5EF4-FFF2-40B4-BE49-F238E27FC236}">
                <a16:creationId xmlns:a16="http://schemas.microsoft.com/office/drawing/2014/main" id="{74F6078E-C7E2-2A4E-9F02-F0CDB8E39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4461" y="4109622"/>
            <a:ext cx="1255460" cy="1255460"/>
          </a:xfrm>
          <a:custGeom>
            <a:avLst/>
            <a:gdLst>
              <a:gd name="T0" fmla="*/ 423502 w 1179"/>
              <a:gd name="T1" fmla="*/ 209954 h 1179"/>
              <a:gd name="T2" fmla="*/ 423502 w 1179"/>
              <a:gd name="T3" fmla="*/ 209954 h 1179"/>
              <a:gd name="T4" fmla="*/ 213189 w 1179"/>
              <a:gd name="T5" fmla="*/ 423502 h 1179"/>
              <a:gd name="T6" fmla="*/ 0 w 1179"/>
              <a:gd name="T7" fmla="*/ 209954 h 1179"/>
              <a:gd name="T8" fmla="*/ 213189 w 1179"/>
              <a:gd name="T9" fmla="*/ 0 h 1179"/>
              <a:gd name="T10" fmla="*/ 423502 w 1179"/>
              <a:gd name="T11" fmla="*/ 209954 h 11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9" h="1179">
                <a:moveTo>
                  <a:pt x="1178" y="584"/>
                </a:moveTo>
                <a:lnTo>
                  <a:pt x="1178" y="584"/>
                </a:lnTo>
                <a:cubicBezTo>
                  <a:pt x="1178" y="916"/>
                  <a:pt x="916" y="1178"/>
                  <a:pt x="593" y="1178"/>
                </a:cubicBezTo>
                <a:cubicBezTo>
                  <a:pt x="261" y="1178"/>
                  <a:pt x="0" y="916"/>
                  <a:pt x="0" y="584"/>
                </a:cubicBezTo>
                <a:cubicBezTo>
                  <a:pt x="0" y="261"/>
                  <a:pt x="261" y="0"/>
                  <a:pt x="593" y="0"/>
                </a:cubicBezTo>
                <a:cubicBezTo>
                  <a:pt x="916" y="0"/>
                  <a:pt x="1178" y="261"/>
                  <a:pt x="1178" y="58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01">
            <a:extLst>
              <a:ext uri="{FF2B5EF4-FFF2-40B4-BE49-F238E27FC236}">
                <a16:creationId xmlns:a16="http://schemas.microsoft.com/office/drawing/2014/main" id="{BC109B36-B4C8-844B-B6CA-01334BE49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5476" y="4109622"/>
            <a:ext cx="1255460" cy="1255460"/>
          </a:xfrm>
          <a:custGeom>
            <a:avLst/>
            <a:gdLst>
              <a:gd name="T0" fmla="*/ 423502 w 1178"/>
              <a:gd name="T1" fmla="*/ 209954 h 1179"/>
              <a:gd name="T2" fmla="*/ 423502 w 1178"/>
              <a:gd name="T3" fmla="*/ 209954 h 1179"/>
              <a:gd name="T4" fmla="*/ 210132 w 1178"/>
              <a:gd name="T5" fmla="*/ 423502 h 1179"/>
              <a:gd name="T6" fmla="*/ 0 w 1178"/>
              <a:gd name="T7" fmla="*/ 209954 h 1179"/>
              <a:gd name="T8" fmla="*/ 210132 w 1178"/>
              <a:gd name="T9" fmla="*/ 0 h 1179"/>
              <a:gd name="T10" fmla="*/ 423502 w 1178"/>
              <a:gd name="T11" fmla="*/ 209954 h 11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8" h="1179">
                <a:moveTo>
                  <a:pt x="1177" y="584"/>
                </a:moveTo>
                <a:lnTo>
                  <a:pt x="1177" y="584"/>
                </a:lnTo>
                <a:cubicBezTo>
                  <a:pt x="1177" y="916"/>
                  <a:pt x="915" y="1178"/>
                  <a:pt x="584" y="1178"/>
                </a:cubicBezTo>
                <a:cubicBezTo>
                  <a:pt x="262" y="1178"/>
                  <a:pt x="0" y="916"/>
                  <a:pt x="0" y="584"/>
                </a:cubicBezTo>
                <a:cubicBezTo>
                  <a:pt x="0" y="261"/>
                  <a:pt x="262" y="0"/>
                  <a:pt x="584" y="0"/>
                </a:cubicBezTo>
                <a:cubicBezTo>
                  <a:pt x="915" y="0"/>
                  <a:pt x="1177" y="261"/>
                  <a:pt x="1177" y="584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02">
            <a:extLst>
              <a:ext uri="{FF2B5EF4-FFF2-40B4-BE49-F238E27FC236}">
                <a16:creationId xmlns:a16="http://schemas.microsoft.com/office/drawing/2014/main" id="{7234F825-4529-2343-9C6D-D65DF9E0F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242" y="8101706"/>
            <a:ext cx="1255463" cy="1255463"/>
          </a:xfrm>
          <a:custGeom>
            <a:avLst/>
            <a:gdLst>
              <a:gd name="T0" fmla="*/ 423503 w 1178"/>
              <a:gd name="T1" fmla="*/ 213190 h 1179"/>
              <a:gd name="T2" fmla="*/ 423503 w 1178"/>
              <a:gd name="T3" fmla="*/ 213190 h 1179"/>
              <a:gd name="T4" fmla="*/ 210492 w 1178"/>
              <a:gd name="T5" fmla="*/ 423503 h 1179"/>
              <a:gd name="T6" fmla="*/ 0 w 1178"/>
              <a:gd name="T7" fmla="*/ 213190 h 1179"/>
              <a:gd name="T8" fmla="*/ 210492 w 1178"/>
              <a:gd name="T9" fmla="*/ 0 h 1179"/>
              <a:gd name="T10" fmla="*/ 423503 w 1178"/>
              <a:gd name="T11" fmla="*/ 213190 h 11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8" h="1179">
                <a:moveTo>
                  <a:pt x="1177" y="593"/>
                </a:moveTo>
                <a:lnTo>
                  <a:pt x="1177" y="593"/>
                </a:lnTo>
                <a:cubicBezTo>
                  <a:pt x="1177" y="916"/>
                  <a:pt x="915" y="1178"/>
                  <a:pt x="585" y="1178"/>
                </a:cubicBezTo>
                <a:cubicBezTo>
                  <a:pt x="262" y="1178"/>
                  <a:pt x="0" y="916"/>
                  <a:pt x="0" y="593"/>
                </a:cubicBezTo>
                <a:cubicBezTo>
                  <a:pt x="0" y="261"/>
                  <a:pt x="262" y="0"/>
                  <a:pt x="585" y="0"/>
                </a:cubicBezTo>
                <a:cubicBezTo>
                  <a:pt x="915" y="0"/>
                  <a:pt x="1177" y="261"/>
                  <a:pt x="1177" y="593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03">
            <a:extLst>
              <a:ext uri="{FF2B5EF4-FFF2-40B4-BE49-F238E27FC236}">
                <a16:creationId xmlns:a16="http://schemas.microsoft.com/office/drawing/2014/main" id="{8157855C-4A82-D34E-9933-6D46758AB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0710" y="8491982"/>
            <a:ext cx="493719" cy="484315"/>
          </a:xfrm>
          <a:custGeom>
            <a:avLst/>
            <a:gdLst>
              <a:gd name="T0" fmla="*/ 84964 w 463"/>
              <a:gd name="T1" fmla="*/ 163153 h 455"/>
              <a:gd name="T2" fmla="*/ 84964 w 463"/>
              <a:gd name="T3" fmla="*/ 163153 h 455"/>
              <a:gd name="T4" fmla="*/ 59763 w 463"/>
              <a:gd name="T5" fmla="*/ 153809 h 455"/>
              <a:gd name="T6" fmla="*/ 15841 w 463"/>
              <a:gd name="T7" fmla="*/ 106732 h 455"/>
              <a:gd name="T8" fmla="*/ 12601 w 463"/>
              <a:gd name="T9" fmla="*/ 59655 h 455"/>
              <a:gd name="T10" fmla="*/ 72363 w 463"/>
              <a:gd name="T11" fmla="*/ 3234 h 455"/>
              <a:gd name="T12" fmla="*/ 78483 w 463"/>
              <a:gd name="T13" fmla="*/ 0 h 455"/>
              <a:gd name="T14" fmla="*/ 150486 w 463"/>
              <a:gd name="T15" fmla="*/ 0 h 455"/>
              <a:gd name="T16" fmla="*/ 166327 w 463"/>
              <a:gd name="T17" fmla="*/ 15812 h 455"/>
              <a:gd name="T18" fmla="*/ 166327 w 463"/>
              <a:gd name="T19" fmla="*/ 88045 h 455"/>
              <a:gd name="T20" fmla="*/ 166327 w 463"/>
              <a:gd name="T21" fmla="*/ 94154 h 455"/>
              <a:gd name="T22" fmla="*/ 106924 w 463"/>
              <a:gd name="T23" fmla="*/ 150575 h 455"/>
              <a:gd name="T24" fmla="*/ 84964 w 463"/>
              <a:gd name="T25" fmla="*/ 163153 h 455"/>
              <a:gd name="T26" fmla="*/ 81723 w 463"/>
              <a:gd name="T27" fmla="*/ 15812 h 455"/>
              <a:gd name="T28" fmla="*/ 81723 w 463"/>
              <a:gd name="T29" fmla="*/ 15812 h 455"/>
              <a:gd name="T30" fmla="*/ 25201 w 463"/>
              <a:gd name="T31" fmla="*/ 72233 h 455"/>
              <a:gd name="T32" fmla="*/ 25201 w 463"/>
              <a:gd name="T33" fmla="*/ 94154 h 455"/>
              <a:gd name="T34" fmla="*/ 72363 w 463"/>
              <a:gd name="T35" fmla="*/ 141231 h 455"/>
              <a:gd name="T36" fmla="*/ 94324 w 463"/>
              <a:gd name="T37" fmla="*/ 141231 h 455"/>
              <a:gd name="T38" fmla="*/ 150486 w 463"/>
              <a:gd name="T39" fmla="*/ 84811 h 455"/>
              <a:gd name="T40" fmla="*/ 150486 w 463"/>
              <a:gd name="T41" fmla="*/ 15812 h 455"/>
              <a:gd name="T42" fmla="*/ 81723 w 463"/>
              <a:gd name="T43" fmla="*/ 15812 h 4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63" h="455">
                <a:moveTo>
                  <a:pt x="236" y="454"/>
                </a:moveTo>
                <a:lnTo>
                  <a:pt x="236" y="454"/>
                </a:lnTo>
                <a:cubicBezTo>
                  <a:pt x="210" y="454"/>
                  <a:pt x="183" y="445"/>
                  <a:pt x="166" y="428"/>
                </a:cubicBezTo>
                <a:cubicBezTo>
                  <a:pt x="44" y="297"/>
                  <a:pt x="44" y="297"/>
                  <a:pt x="44" y="297"/>
                </a:cubicBezTo>
                <a:cubicBezTo>
                  <a:pt x="0" y="262"/>
                  <a:pt x="0" y="201"/>
                  <a:pt x="35" y="166"/>
                </a:cubicBezTo>
                <a:cubicBezTo>
                  <a:pt x="201" y="9"/>
                  <a:pt x="201" y="9"/>
                  <a:pt x="201" y="9"/>
                </a:cubicBezTo>
                <a:cubicBezTo>
                  <a:pt x="201" y="0"/>
                  <a:pt x="210" y="0"/>
                  <a:pt x="218" y="0"/>
                </a:cubicBezTo>
                <a:cubicBezTo>
                  <a:pt x="418" y="0"/>
                  <a:pt x="418" y="0"/>
                  <a:pt x="418" y="0"/>
                </a:cubicBezTo>
                <a:cubicBezTo>
                  <a:pt x="444" y="0"/>
                  <a:pt x="462" y="18"/>
                  <a:pt x="462" y="44"/>
                </a:cubicBezTo>
                <a:cubicBezTo>
                  <a:pt x="462" y="245"/>
                  <a:pt x="462" y="245"/>
                  <a:pt x="462" y="245"/>
                </a:cubicBezTo>
                <a:cubicBezTo>
                  <a:pt x="462" y="253"/>
                  <a:pt x="462" y="253"/>
                  <a:pt x="462" y="262"/>
                </a:cubicBezTo>
                <a:cubicBezTo>
                  <a:pt x="297" y="419"/>
                  <a:pt x="297" y="419"/>
                  <a:pt x="297" y="419"/>
                </a:cubicBezTo>
                <a:cubicBezTo>
                  <a:pt x="279" y="445"/>
                  <a:pt x="253" y="454"/>
                  <a:pt x="236" y="454"/>
                </a:cubicBezTo>
                <a:close/>
                <a:moveTo>
                  <a:pt x="227" y="44"/>
                </a:moveTo>
                <a:lnTo>
                  <a:pt x="227" y="44"/>
                </a:lnTo>
                <a:cubicBezTo>
                  <a:pt x="70" y="201"/>
                  <a:pt x="70" y="201"/>
                  <a:pt x="70" y="201"/>
                </a:cubicBezTo>
                <a:cubicBezTo>
                  <a:pt x="53" y="218"/>
                  <a:pt x="53" y="245"/>
                  <a:pt x="70" y="262"/>
                </a:cubicBezTo>
                <a:cubicBezTo>
                  <a:pt x="201" y="393"/>
                  <a:pt x="201" y="393"/>
                  <a:pt x="201" y="393"/>
                </a:cubicBezTo>
                <a:cubicBezTo>
                  <a:pt x="218" y="410"/>
                  <a:pt x="244" y="410"/>
                  <a:pt x="262" y="393"/>
                </a:cubicBezTo>
                <a:cubicBezTo>
                  <a:pt x="418" y="236"/>
                  <a:pt x="418" y="236"/>
                  <a:pt x="418" y="236"/>
                </a:cubicBezTo>
                <a:cubicBezTo>
                  <a:pt x="418" y="44"/>
                  <a:pt x="418" y="44"/>
                  <a:pt x="418" y="44"/>
                </a:cubicBezTo>
                <a:lnTo>
                  <a:pt x="227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04">
            <a:extLst>
              <a:ext uri="{FF2B5EF4-FFF2-40B4-BE49-F238E27FC236}">
                <a16:creationId xmlns:a16="http://schemas.microsoft.com/office/drawing/2014/main" id="{91502D6E-83D7-844F-A880-0823506C4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0453" y="8595428"/>
            <a:ext cx="84638" cy="75234"/>
          </a:xfrm>
          <a:custGeom>
            <a:avLst/>
            <a:gdLst>
              <a:gd name="T0" fmla="*/ 21981 w 78"/>
              <a:gd name="T1" fmla="*/ 21823 h 71"/>
              <a:gd name="T2" fmla="*/ 21981 w 78"/>
              <a:gd name="T3" fmla="*/ 21823 h 71"/>
              <a:gd name="T4" fmla="*/ 6228 w 78"/>
              <a:gd name="T5" fmla="*/ 21823 h 71"/>
              <a:gd name="T6" fmla="*/ 3297 w 78"/>
              <a:gd name="T7" fmla="*/ 3220 h 71"/>
              <a:gd name="T8" fmla="*/ 21981 w 78"/>
              <a:gd name="T9" fmla="*/ 3220 h 71"/>
              <a:gd name="T10" fmla="*/ 21981 w 78"/>
              <a:gd name="T11" fmla="*/ 21823 h 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8" h="71">
                <a:moveTo>
                  <a:pt x="60" y="61"/>
                </a:moveTo>
                <a:lnTo>
                  <a:pt x="60" y="61"/>
                </a:lnTo>
                <a:cubicBezTo>
                  <a:pt x="51" y="70"/>
                  <a:pt x="26" y="70"/>
                  <a:pt x="17" y="61"/>
                </a:cubicBezTo>
                <a:cubicBezTo>
                  <a:pt x="0" y="44"/>
                  <a:pt x="0" y="26"/>
                  <a:pt x="9" y="9"/>
                </a:cubicBezTo>
                <a:cubicBezTo>
                  <a:pt x="26" y="0"/>
                  <a:pt x="44" y="0"/>
                  <a:pt x="60" y="9"/>
                </a:cubicBezTo>
                <a:cubicBezTo>
                  <a:pt x="77" y="26"/>
                  <a:pt x="77" y="44"/>
                  <a:pt x="60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05">
            <a:extLst>
              <a:ext uri="{FF2B5EF4-FFF2-40B4-BE49-F238E27FC236}">
                <a16:creationId xmlns:a16="http://schemas.microsoft.com/office/drawing/2014/main" id="{9E0E3DE4-40B9-B34F-8C89-88F39DD59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5926" y="4499895"/>
            <a:ext cx="512531" cy="329147"/>
          </a:xfrm>
          <a:custGeom>
            <a:avLst/>
            <a:gdLst>
              <a:gd name="T0" fmla="*/ 141021 w 481"/>
              <a:gd name="T1" fmla="*/ 110763 h 307"/>
              <a:gd name="T2" fmla="*/ 141021 w 481"/>
              <a:gd name="T3" fmla="*/ 110763 h 307"/>
              <a:gd name="T4" fmla="*/ 65834 w 481"/>
              <a:gd name="T5" fmla="*/ 110763 h 307"/>
              <a:gd name="T6" fmla="*/ 50005 w 481"/>
              <a:gd name="T7" fmla="*/ 94836 h 307"/>
              <a:gd name="T8" fmla="*/ 28060 w 481"/>
              <a:gd name="T9" fmla="*/ 19184 h 307"/>
              <a:gd name="T10" fmla="*/ 9353 w 481"/>
              <a:gd name="T11" fmla="*/ 19184 h 307"/>
              <a:gd name="T12" fmla="*/ 0 w 481"/>
              <a:gd name="T13" fmla="*/ 9411 h 307"/>
              <a:gd name="T14" fmla="*/ 9353 w 481"/>
              <a:gd name="T15" fmla="*/ 0 h 307"/>
              <a:gd name="T16" fmla="*/ 34536 w 481"/>
              <a:gd name="T17" fmla="*/ 0 h 307"/>
              <a:gd name="T18" fmla="*/ 40651 w 481"/>
              <a:gd name="T19" fmla="*/ 6515 h 307"/>
              <a:gd name="T20" fmla="*/ 65834 w 481"/>
              <a:gd name="T21" fmla="*/ 91579 h 307"/>
              <a:gd name="T22" fmla="*/ 65834 w 481"/>
              <a:gd name="T23" fmla="*/ 91579 h 307"/>
              <a:gd name="T24" fmla="*/ 141021 w 481"/>
              <a:gd name="T25" fmla="*/ 91579 h 307"/>
              <a:gd name="T26" fmla="*/ 141021 w 481"/>
              <a:gd name="T27" fmla="*/ 91579 h 307"/>
              <a:gd name="T28" fmla="*/ 153612 w 481"/>
              <a:gd name="T29" fmla="*/ 44160 h 307"/>
              <a:gd name="T30" fmla="*/ 91016 w 481"/>
              <a:gd name="T31" fmla="*/ 44160 h 307"/>
              <a:gd name="T32" fmla="*/ 81662 w 481"/>
              <a:gd name="T33" fmla="*/ 34749 h 307"/>
              <a:gd name="T34" fmla="*/ 91016 w 481"/>
              <a:gd name="T35" fmla="*/ 25338 h 307"/>
              <a:gd name="T36" fmla="*/ 166203 w 481"/>
              <a:gd name="T37" fmla="*/ 25338 h 307"/>
              <a:gd name="T38" fmla="*/ 172678 w 481"/>
              <a:gd name="T39" fmla="*/ 28596 h 307"/>
              <a:gd name="T40" fmla="*/ 172678 w 481"/>
              <a:gd name="T41" fmla="*/ 38007 h 307"/>
              <a:gd name="T42" fmla="*/ 156849 w 481"/>
              <a:gd name="T43" fmla="*/ 94836 h 307"/>
              <a:gd name="T44" fmla="*/ 141021 w 481"/>
              <a:gd name="T45" fmla="*/ 110763 h 30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81" h="307">
                <a:moveTo>
                  <a:pt x="392" y="306"/>
                </a:moveTo>
                <a:lnTo>
                  <a:pt x="392" y="306"/>
                </a:lnTo>
                <a:cubicBezTo>
                  <a:pt x="183" y="306"/>
                  <a:pt x="183" y="306"/>
                  <a:pt x="183" y="306"/>
                </a:cubicBezTo>
                <a:cubicBezTo>
                  <a:pt x="157" y="306"/>
                  <a:pt x="139" y="288"/>
                  <a:pt x="139" y="262"/>
                </a:cubicBezTo>
                <a:cubicBezTo>
                  <a:pt x="78" y="53"/>
                  <a:pt x="78" y="53"/>
                  <a:pt x="78" y="53"/>
                </a:cubicBezTo>
                <a:cubicBezTo>
                  <a:pt x="26" y="53"/>
                  <a:pt x="26" y="53"/>
                  <a:pt x="26" y="53"/>
                </a:cubicBezTo>
                <a:cubicBezTo>
                  <a:pt x="9" y="53"/>
                  <a:pt x="0" y="35"/>
                  <a:pt x="0" y="26"/>
                </a:cubicBezTo>
                <a:cubicBezTo>
                  <a:pt x="0" y="18"/>
                  <a:pt x="9" y="0"/>
                  <a:pt x="26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104" y="0"/>
                  <a:pt x="113" y="9"/>
                  <a:pt x="113" y="18"/>
                </a:cubicBezTo>
                <a:cubicBezTo>
                  <a:pt x="183" y="253"/>
                  <a:pt x="183" y="253"/>
                  <a:pt x="183" y="253"/>
                </a:cubicBezTo>
                <a:cubicBezTo>
                  <a:pt x="392" y="253"/>
                  <a:pt x="392" y="253"/>
                  <a:pt x="392" y="253"/>
                </a:cubicBezTo>
                <a:cubicBezTo>
                  <a:pt x="427" y="122"/>
                  <a:pt x="427" y="122"/>
                  <a:pt x="427" y="122"/>
                </a:cubicBezTo>
                <a:cubicBezTo>
                  <a:pt x="253" y="122"/>
                  <a:pt x="253" y="122"/>
                  <a:pt x="253" y="122"/>
                </a:cubicBezTo>
                <a:cubicBezTo>
                  <a:pt x="244" y="122"/>
                  <a:pt x="227" y="105"/>
                  <a:pt x="227" y="96"/>
                </a:cubicBezTo>
                <a:cubicBezTo>
                  <a:pt x="227" y="79"/>
                  <a:pt x="244" y="70"/>
                  <a:pt x="253" y="70"/>
                </a:cubicBezTo>
                <a:cubicBezTo>
                  <a:pt x="462" y="70"/>
                  <a:pt x="462" y="70"/>
                  <a:pt x="462" y="70"/>
                </a:cubicBezTo>
                <a:cubicBezTo>
                  <a:pt x="471" y="70"/>
                  <a:pt x="471" y="79"/>
                  <a:pt x="480" y="79"/>
                </a:cubicBezTo>
                <a:cubicBezTo>
                  <a:pt x="480" y="87"/>
                  <a:pt x="480" y="96"/>
                  <a:pt x="480" y="105"/>
                </a:cubicBezTo>
                <a:cubicBezTo>
                  <a:pt x="436" y="262"/>
                  <a:pt x="436" y="262"/>
                  <a:pt x="436" y="262"/>
                </a:cubicBezTo>
                <a:cubicBezTo>
                  <a:pt x="436" y="288"/>
                  <a:pt x="418" y="306"/>
                  <a:pt x="392" y="3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06">
            <a:extLst>
              <a:ext uri="{FF2B5EF4-FFF2-40B4-BE49-F238E27FC236}">
                <a16:creationId xmlns:a16="http://schemas.microsoft.com/office/drawing/2014/main" id="{0DD6412A-9F74-FD46-BB64-3400A3437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8181" y="4871363"/>
            <a:ext cx="103446" cy="94042"/>
          </a:xfrm>
          <a:custGeom>
            <a:avLst/>
            <a:gdLst>
              <a:gd name="T0" fmla="*/ 0 w 97"/>
              <a:gd name="T1" fmla="*/ 15875 h 88"/>
              <a:gd name="T2" fmla="*/ 0 w 97"/>
              <a:gd name="T3" fmla="*/ 15875 h 88"/>
              <a:gd name="T4" fmla="*/ 15842 w 97"/>
              <a:gd name="T5" fmla="*/ 0 h 88"/>
              <a:gd name="T6" fmla="*/ 34565 w 97"/>
              <a:gd name="T7" fmla="*/ 15875 h 88"/>
              <a:gd name="T8" fmla="*/ 15842 w 97"/>
              <a:gd name="T9" fmla="*/ 31389 h 88"/>
              <a:gd name="T10" fmla="*/ 0 w 97"/>
              <a:gd name="T11" fmla="*/ 15875 h 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7" h="88">
                <a:moveTo>
                  <a:pt x="0" y="44"/>
                </a:moveTo>
                <a:lnTo>
                  <a:pt x="0" y="44"/>
                </a:lnTo>
                <a:cubicBezTo>
                  <a:pt x="0" y="18"/>
                  <a:pt x="26" y="0"/>
                  <a:pt x="44" y="0"/>
                </a:cubicBezTo>
                <a:cubicBezTo>
                  <a:pt x="70" y="0"/>
                  <a:pt x="96" y="18"/>
                  <a:pt x="96" y="44"/>
                </a:cubicBezTo>
                <a:cubicBezTo>
                  <a:pt x="96" y="70"/>
                  <a:pt x="70" y="87"/>
                  <a:pt x="44" y="87"/>
                </a:cubicBezTo>
                <a:cubicBezTo>
                  <a:pt x="26" y="87"/>
                  <a:pt x="0" y="70"/>
                  <a:pt x="0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07">
            <a:extLst>
              <a:ext uri="{FF2B5EF4-FFF2-40B4-BE49-F238E27FC236}">
                <a16:creationId xmlns:a16="http://schemas.microsoft.com/office/drawing/2014/main" id="{4891D24C-E12E-3D4D-B7C9-E287C6AA8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6202" y="4871363"/>
            <a:ext cx="103446" cy="94042"/>
          </a:xfrm>
          <a:custGeom>
            <a:avLst/>
            <a:gdLst>
              <a:gd name="T0" fmla="*/ 0 w 97"/>
              <a:gd name="T1" fmla="*/ 15875 h 88"/>
              <a:gd name="T2" fmla="*/ 0 w 97"/>
              <a:gd name="T3" fmla="*/ 15875 h 88"/>
              <a:gd name="T4" fmla="*/ 15842 w 97"/>
              <a:gd name="T5" fmla="*/ 0 h 88"/>
              <a:gd name="T6" fmla="*/ 34565 w 97"/>
              <a:gd name="T7" fmla="*/ 15875 h 88"/>
              <a:gd name="T8" fmla="*/ 15842 w 97"/>
              <a:gd name="T9" fmla="*/ 31389 h 88"/>
              <a:gd name="T10" fmla="*/ 0 w 97"/>
              <a:gd name="T11" fmla="*/ 15875 h 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7" h="88">
                <a:moveTo>
                  <a:pt x="0" y="44"/>
                </a:moveTo>
                <a:lnTo>
                  <a:pt x="0" y="44"/>
                </a:lnTo>
                <a:cubicBezTo>
                  <a:pt x="0" y="18"/>
                  <a:pt x="26" y="0"/>
                  <a:pt x="44" y="0"/>
                </a:cubicBezTo>
                <a:cubicBezTo>
                  <a:pt x="70" y="0"/>
                  <a:pt x="96" y="18"/>
                  <a:pt x="96" y="44"/>
                </a:cubicBezTo>
                <a:cubicBezTo>
                  <a:pt x="96" y="70"/>
                  <a:pt x="70" y="87"/>
                  <a:pt x="44" y="87"/>
                </a:cubicBezTo>
                <a:cubicBezTo>
                  <a:pt x="26" y="87"/>
                  <a:pt x="0" y="70"/>
                  <a:pt x="0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08">
            <a:extLst>
              <a:ext uri="{FF2B5EF4-FFF2-40B4-BE49-F238E27FC236}">
                <a16:creationId xmlns:a16="http://schemas.microsoft.com/office/drawing/2014/main" id="{75A94DD3-3D5A-554D-9F56-9B3FCBED1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1755" y="8501386"/>
            <a:ext cx="615977" cy="456103"/>
          </a:xfrm>
          <a:custGeom>
            <a:avLst/>
            <a:gdLst>
              <a:gd name="T0" fmla="*/ 175886 w 577"/>
              <a:gd name="T1" fmla="*/ 153627 h 428"/>
              <a:gd name="T2" fmla="*/ 175886 w 577"/>
              <a:gd name="T3" fmla="*/ 153627 h 428"/>
              <a:gd name="T4" fmla="*/ 31357 w 577"/>
              <a:gd name="T5" fmla="*/ 153627 h 428"/>
              <a:gd name="T6" fmla="*/ 0 w 577"/>
              <a:gd name="T7" fmla="*/ 122326 h 428"/>
              <a:gd name="T8" fmla="*/ 0 w 577"/>
              <a:gd name="T9" fmla="*/ 31301 h 428"/>
              <a:gd name="T10" fmla="*/ 31357 w 577"/>
              <a:gd name="T11" fmla="*/ 0 h 428"/>
              <a:gd name="T12" fmla="*/ 175886 w 577"/>
              <a:gd name="T13" fmla="*/ 0 h 428"/>
              <a:gd name="T14" fmla="*/ 207603 w 577"/>
              <a:gd name="T15" fmla="*/ 31301 h 428"/>
              <a:gd name="T16" fmla="*/ 207603 w 577"/>
              <a:gd name="T17" fmla="*/ 122326 h 428"/>
              <a:gd name="T18" fmla="*/ 175886 w 577"/>
              <a:gd name="T19" fmla="*/ 153627 h 428"/>
              <a:gd name="T20" fmla="*/ 31357 w 577"/>
              <a:gd name="T21" fmla="*/ 18709 h 428"/>
              <a:gd name="T22" fmla="*/ 31357 w 577"/>
              <a:gd name="T23" fmla="*/ 18709 h 428"/>
              <a:gd name="T24" fmla="*/ 15498 w 577"/>
              <a:gd name="T25" fmla="*/ 31301 h 428"/>
              <a:gd name="T26" fmla="*/ 15498 w 577"/>
              <a:gd name="T27" fmla="*/ 122326 h 428"/>
              <a:gd name="T28" fmla="*/ 31357 w 577"/>
              <a:gd name="T29" fmla="*/ 138157 h 428"/>
              <a:gd name="T30" fmla="*/ 175886 w 577"/>
              <a:gd name="T31" fmla="*/ 138157 h 428"/>
              <a:gd name="T32" fmla="*/ 191744 w 577"/>
              <a:gd name="T33" fmla="*/ 122326 h 428"/>
              <a:gd name="T34" fmla="*/ 191744 w 577"/>
              <a:gd name="T35" fmla="*/ 31301 h 428"/>
              <a:gd name="T36" fmla="*/ 175886 w 577"/>
              <a:gd name="T37" fmla="*/ 18709 h 428"/>
              <a:gd name="T38" fmla="*/ 31357 w 577"/>
              <a:gd name="T39" fmla="*/ 18709 h 4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77" h="428">
                <a:moveTo>
                  <a:pt x="488" y="427"/>
                </a:moveTo>
                <a:lnTo>
                  <a:pt x="488" y="427"/>
                </a:lnTo>
                <a:cubicBezTo>
                  <a:pt x="87" y="427"/>
                  <a:pt x="87" y="427"/>
                  <a:pt x="87" y="427"/>
                </a:cubicBezTo>
                <a:cubicBezTo>
                  <a:pt x="35" y="427"/>
                  <a:pt x="0" y="384"/>
                  <a:pt x="0" y="340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44"/>
                  <a:pt x="35" y="0"/>
                  <a:pt x="87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541" y="0"/>
                  <a:pt x="576" y="44"/>
                  <a:pt x="576" y="87"/>
                </a:cubicBezTo>
                <a:cubicBezTo>
                  <a:pt x="576" y="340"/>
                  <a:pt x="576" y="340"/>
                  <a:pt x="576" y="340"/>
                </a:cubicBezTo>
                <a:cubicBezTo>
                  <a:pt x="576" y="384"/>
                  <a:pt x="541" y="427"/>
                  <a:pt x="488" y="427"/>
                </a:cubicBezTo>
                <a:close/>
                <a:moveTo>
                  <a:pt x="87" y="52"/>
                </a:moveTo>
                <a:lnTo>
                  <a:pt x="87" y="52"/>
                </a:lnTo>
                <a:cubicBezTo>
                  <a:pt x="61" y="52"/>
                  <a:pt x="43" y="70"/>
                  <a:pt x="43" y="87"/>
                </a:cubicBezTo>
                <a:cubicBezTo>
                  <a:pt x="43" y="340"/>
                  <a:pt x="43" y="340"/>
                  <a:pt x="43" y="340"/>
                </a:cubicBezTo>
                <a:cubicBezTo>
                  <a:pt x="43" y="358"/>
                  <a:pt x="61" y="384"/>
                  <a:pt x="87" y="384"/>
                </a:cubicBezTo>
                <a:cubicBezTo>
                  <a:pt x="488" y="384"/>
                  <a:pt x="488" y="384"/>
                  <a:pt x="488" y="384"/>
                </a:cubicBezTo>
                <a:cubicBezTo>
                  <a:pt x="515" y="384"/>
                  <a:pt x="532" y="358"/>
                  <a:pt x="532" y="340"/>
                </a:cubicBezTo>
                <a:cubicBezTo>
                  <a:pt x="532" y="87"/>
                  <a:pt x="532" y="87"/>
                  <a:pt x="532" y="87"/>
                </a:cubicBezTo>
                <a:cubicBezTo>
                  <a:pt x="532" y="70"/>
                  <a:pt x="515" y="52"/>
                  <a:pt x="488" y="52"/>
                </a:cubicBezTo>
                <a:lnTo>
                  <a:pt x="87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09">
            <a:extLst>
              <a:ext uri="{FF2B5EF4-FFF2-40B4-BE49-F238E27FC236}">
                <a16:creationId xmlns:a16="http://schemas.microsoft.com/office/drawing/2014/main" id="{DD9EA4C3-126C-714C-A180-2788B0A3C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1564" y="8637746"/>
            <a:ext cx="131659" cy="178680"/>
          </a:xfrm>
          <a:custGeom>
            <a:avLst/>
            <a:gdLst>
              <a:gd name="T0" fmla="*/ 25297 w 123"/>
              <a:gd name="T1" fmla="*/ 59964 h 167"/>
              <a:gd name="T2" fmla="*/ 25297 w 123"/>
              <a:gd name="T3" fmla="*/ 59964 h 167"/>
              <a:gd name="T4" fmla="*/ 9396 w 123"/>
              <a:gd name="T5" fmla="*/ 59964 h 167"/>
              <a:gd name="T6" fmla="*/ 2891 w 123"/>
              <a:gd name="T7" fmla="*/ 53462 h 167"/>
              <a:gd name="T8" fmla="*/ 2891 w 123"/>
              <a:gd name="T9" fmla="*/ 53462 h 167"/>
              <a:gd name="T10" fmla="*/ 9396 w 123"/>
              <a:gd name="T11" fmla="*/ 47321 h 167"/>
              <a:gd name="T12" fmla="*/ 25297 w 123"/>
              <a:gd name="T13" fmla="*/ 47321 h 167"/>
              <a:gd name="T14" fmla="*/ 31440 w 123"/>
              <a:gd name="T15" fmla="*/ 44070 h 167"/>
              <a:gd name="T16" fmla="*/ 25297 w 123"/>
              <a:gd name="T17" fmla="*/ 37929 h 167"/>
              <a:gd name="T18" fmla="*/ 18792 w 123"/>
              <a:gd name="T19" fmla="*/ 37929 h 167"/>
              <a:gd name="T20" fmla="*/ 0 w 123"/>
              <a:gd name="T21" fmla="*/ 18784 h 167"/>
              <a:gd name="T22" fmla="*/ 18792 w 123"/>
              <a:gd name="T23" fmla="*/ 0 h 167"/>
              <a:gd name="T24" fmla="*/ 34693 w 123"/>
              <a:gd name="T25" fmla="*/ 0 h 167"/>
              <a:gd name="T26" fmla="*/ 40836 w 123"/>
              <a:gd name="T27" fmla="*/ 6141 h 167"/>
              <a:gd name="T28" fmla="*/ 40836 w 123"/>
              <a:gd name="T29" fmla="*/ 6141 h 167"/>
              <a:gd name="T30" fmla="*/ 34693 w 123"/>
              <a:gd name="T31" fmla="*/ 12643 h 167"/>
              <a:gd name="T32" fmla="*/ 18792 w 123"/>
              <a:gd name="T33" fmla="*/ 12643 h 167"/>
              <a:gd name="T34" fmla="*/ 12648 w 123"/>
              <a:gd name="T35" fmla="*/ 18784 h 167"/>
              <a:gd name="T36" fmla="*/ 18792 w 123"/>
              <a:gd name="T37" fmla="*/ 25286 h 167"/>
              <a:gd name="T38" fmla="*/ 25297 w 123"/>
              <a:gd name="T39" fmla="*/ 25286 h 167"/>
              <a:gd name="T40" fmla="*/ 44089 w 123"/>
              <a:gd name="T41" fmla="*/ 44070 h 167"/>
              <a:gd name="T42" fmla="*/ 25297 w 123"/>
              <a:gd name="T43" fmla="*/ 59964 h 16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23" h="167">
                <a:moveTo>
                  <a:pt x="70" y="166"/>
                </a:moveTo>
                <a:lnTo>
                  <a:pt x="70" y="166"/>
                </a:lnTo>
                <a:cubicBezTo>
                  <a:pt x="26" y="166"/>
                  <a:pt x="26" y="166"/>
                  <a:pt x="26" y="166"/>
                </a:cubicBezTo>
                <a:cubicBezTo>
                  <a:pt x="17" y="166"/>
                  <a:pt x="8" y="166"/>
                  <a:pt x="8" y="148"/>
                </a:cubicBezTo>
                <a:cubicBezTo>
                  <a:pt x="8" y="140"/>
                  <a:pt x="17" y="131"/>
                  <a:pt x="26" y="131"/>
                </a:cubicBezTo>
                <a:cubicBezTo>
                  <a:pt x="70" y="131"/>
                  <a:pt x="70" y="131"/>
                  <a:pt x="70" y="131"/>
                </a:cubicBezTo>
                <a:cubicBezTo>
                  <a:pt x="78" y="131"/>
                  <a:pt x="87" y="131"/>
                  <a:pt x="87" y="122"/>
                </a:cubicBezTo>
                <a:cubicBezTo>
                  <a:pt x="87" y="105"/>
                  <a:pt x="78" y="105"/>
                  <a:pt x="70" y="105"/>
                </a:cubicBezTo>
                <a:cubicBezTo>
                  <a:pt x="52" y="105"/>
                  <a:pt x="52" y="105"/>
                  <a:pt x="52" y="105"/>
                </a:cubicBezTo>
                <a:cubicBezTo>
                  <a:pt x="26" y="105"/>
                  <a:pt x="0" y="78"/>
                  <a:pt x="0" y="52"/>
                </a:cubicBezTo>
                <a:cubicBezTo>
                  <a:pt x="0" y="26"/>
                  <a:pt x="26" y="0"/>
                  <a:pt x="52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113" y="0"/>
                  <a:pt x="113" y="0"/>
                  <a:pt x="113" y="17"/>
                </a:cubicBezTo>
                <a:cubicBezTo>
                  <a:pt x="113" y="26"/>
                  <a:pt x="113" y="35"/>
                  <a:pt x="96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43" y="35"/>
                  <a:pt x="35" y="35"/>
                  <a:pt x="35" y="52"/>
                </a:cubicBezTo>
                <a:cubicBezTo>
                  <a:pt x="35" y="61"/>
                  <a:pt x="43" y="70"/>
                  <a:pt x="52" y="70"/>
                </a:cubicBezTo>
                <a:cubicBezTo>
                  <a:pt x="70" y="70"/>
                  <a:pt x="70" y="70"/>
                  <a:pt x="70" y="70"/>
                </a:cubicBezTo>
                <a:cubicBezTo>
                  <a:pt x="96" y="70"/>
                  <a:pt x="122" y="96"/>
                  <a:pt x="122" y="122"/>
                </a:cubicBezTo>
                <a:cubicBezTo>
                  <a:pt x="122" y="148"/>
                  <a:pt x="96" y="166"/>
                  <a:pt x="70" y="1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10">
            <a:extLst>
              <a:ext uri="{FF2B5EF4-FFF2-40B4-BE49-F238E27FC236}">
                <a16:creationId xmlns:a16="http://schemas.microsoft.com/office/drawing/2014/main" id="{AC23F5BA-3818-4B40-B787-6C21A5660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8585" y="8614237"/>
            <a:ext cx="37617" cy="47021"/>
          </a:xfrm>
          <a:custGeom>
            <a:avLst/>
            <a:gdLst>
              <a:gd name="T0" fmla="*/ 12347 w 36"/>
              <a:gd name="T1" fmla="*/ 15514 h 44"/>
              <a:gd name="T2" fmla="*/ 0 w 36"/>
              <a:gd name="T3" fmla="*/ 15514 h 44"/>
              <a:gd name="T4" fmla="*/ 0 w 36"/>
              <a:gd name="T5" fmla="*/ 0 h 44"/>
              <a:gd name="T6" fmla="*/ 12347 w 36"/>
              <a:gd name="T7" fmla="*/ 0 h 44"/>
              <a:gd name="T8" fmla="*/ 12347 w 36"/>
              <a:gd name="T9" fmla="*/ 15514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44">
                <a:moveTo>
                  <a:pt x="35" y="43"/>
                </a:moveTo>
                <a:lnTo>
                  <a:pt x="0" y="43"/>
                </a:lnTo>
                <a:lnTo>
                  <a:pt x="0" y="0"/>
                </a:lnTo>
                <a:lnTo>
                  <a:pt x="35" y="0"/>
                </a:lnTo>
                <a:lnTo>
                  <a:pt x="35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11">
            <a:extLst>
              <a:ext uri="{FF2B5EF4-FFF2-40B4-BE49-F238E27FC236}">
                <a16:creationId xmlns:a16="http://schemas.microsoft.com/office/drawing/2014/main" id="{CB7D1914-8AD6-FF43-9FAA-07B320D21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8585" y="8807022"/>
            <a:ext cx="37617" cy="47021"/>
          </a:xfrm>
          <a:custGeom>
            <a:avLst/>
            <a:gdLst>
              <a:gd name="T0" fmla="*/ 12347 w 36"/>
              <a:gd name="T1" fmla="*/ 15514 h 44"/>
              <a:gd name="T2" fmla="*/ 0 w 36"/>
              <a:gd name="T3" fmla="*/ 15514 h 44"/>
              <a:gd name="T4" fmla="*/ 0 w 36"/>
              <a:gd name="T5" fmla="*/ 0 h 44"/>
              <a:gd name="T6" fmla="*/ 12347 w 36"/>
              <a:gd name="T7" fmla="*/ 0 h 44"/>
              <a:gd name="T8" fmla="*/ 12347 w 36"/>
              <a:gd name="T9" fmla="*/ 15514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44">
                <a:moveTo>
                  <a:pt x="35" y="43"/>
                </a:moveTo>
                <a:lnTo>
                  <a:pt x="0" y="43"/>
                </a:lnTo>
                <a:lnTo>
                  <a:pt x="0" y="0"/>
                </a:lnTo>
                <a:lnTo>
                  <a:pt x="35" y="0"/>
                </a:lnTo>
                <a:lnTo>
                  <a:pt x="35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12">
            <a:extLst>
              <a:ext uri="{FF2B5EF4-FFF2-40B4-BE49-F238E27FC236}">
                <a16:creationId xmlns:a16="http://schemas.microsoft.com/office/drawing/2014/main" id="{A164FD0D-6EA8-9647-B586-C89371A71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6074" y="8576620"/>
            <a:ext cx="65829" cy="56425"/>
          </a:xfrm>
          <a:custGeom>
            <a:avLst/>
            <a:gdLst>
              <a:gd name="T0" fmla="*/ 12347 w 63"/>
              <a:gd name="T1" fmla="*/ 0 h 53"/>
              <a:gd name="T2" fmla="*/ 12347 w 63"/>
              <a:gd name="T3" fmla="*/ 0 h 53"/>
              <a:gd name="T4" fmla="*/ 3175 w 63"/>
              <a:gd name="T5" fmla="*/ 6110 h 53"/>
              <a:gd name="T6" fmla="*/ 0 w 63"/>
              <a:gd name="T7" fmla="*/ 15456 h 53"/>
              <a:gd name="T8" fmla="*/ 0 w 63"/>
              <a:gd name="T9" fmla="*/ 15456 h 53"/>
              <a:gd name="T10" fmla="*/ 9525 w 63"/>
              <a:gd name="T11" fmla="*/ 15456 h 53"/>
              <a:gd name="T12" fmla="*/ 18697 w 63"/>
              <a:gd name="T13" fmla="*/ 12580 h 53"/>
              <a:gd name="T14" fmla="*/ 21872 w 63"/>
              <a:gd name="T15" fmla="*/ 2875 h 53"/>
              <a:gd name="T16" fmla="*/ 21872 w 63"/>
              <a:gd name="T17" fmla="*/ 2875 h 53"/>
              <a:gd name="T18" fmla="*/ 12347 w 63"/>
              <a:gd name="T19" fmla="*/ 0 h 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" h="53">
                <a:moveTo>
                  <a:pt x="35" y="0"/>
                </a:moveTo>
                <a:lnTo>
                  <a:pt x="35" y="0"/>
                </a:lnTo>
                <a:cubicBezTo>
                  <a:pt x="9" y="17"/>
                  <a:pt x="9" y="17"/>
                  <a:pt x="9" y="17"/>
                </a:cubicBezTo>
                <a:cubicBezTo>
                  <a:pt x="0" y="26"/>
                  <a:pt x="0" y="35"/>
                  <a:pt x="0" y="43"/>
                </a:cubicBezTo>
                <a:cubicBezTo>
                  <a:pt x="9" y="52"/>
                  <a:pt x="18" y="52"/>
                  <a:pt x="27" y="43"/>
                </a:cubicBezTo>
                <a:cubicBezTo>
                  <a:pt x="53" y="35"/>
                  <a:pt x="53" y="35"/>
                  <a:pt x="53" y="35"/>
                </a:cubicBezTo>
                <a:cubicBezTo>
                  <a:pt x="62" y="26"/>
                  <a:pt x="62" y="17"/>
                  <a:pt x="62" y="8"/>
                </a:cubicBezTo>
                <a:cubicBezTo>
                  <a:pt x="53" y="0"/>
                  <a:pt x="44" y="0"/>
                  <a:pt x="3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13">
            <a:extLst>
              <a:ext uri="{FF2B5EF4-FFF2-40B4-BE49-F238E27FC236}">
                <a16:creationId xmlns:a16="http://schemas.microsoft.com/office/drawing/2014/main" id="{C7FBD890-D3D9-BC4B-9970-6F5678CBE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7585" y="8825830"/>
            <a:ext cx="75234" cy="56425"/>
          </a:xfrm>
          <a:custGeom>
            <a:avLst/>
            <a:gdLst>
              <a:gd name="T0" fmla="*/ 12521 w 71"/>
              <a:gd name="T1" fmla="*/ 0 h 54"/>
              <a:gd name="T2" fmla="*/ 12521 w 71"/>
              <a:gd name="T3" fmla="*/ 0 h 54"/>
              <a:gd name="T4" fmla="*/ 6082 w 71"/>
              <a:gd name="T5" fmla="*/ 6350 h 54"/>
              <a:gd name="T6" fmla="*/ 3220 w 71"/>
              <a:gd name="T7" fmla="*/ 15522 h 54"/>
              <a:gd name="T8" fmla="*/ 3220 w 71"/>
              <a:gd name="T9" fmla="*/ 15522 h 54"/>
              <a:gd name="T10" fmla="*/ 12521 w 71"/>
              <a:gd name="T11" fmla="*/ 15522 h 54"/>
              <a:gd name="T12" fmla="*/ 18603 w 71"/>
              <a:gd name="T13" fmla="*/ 12347 h 54"/>
              <a:gd name="T14" fmla="*/ 21823 w 71"/>
              <a:gd name="T15" fmla="*/ 3175 h 54"/>
              <a:gd name="T16" fmla="*/ 21823 w 71"/>
              <a:gd name="T17" fmla="*/ 3175 h 54"/>
              <a:gd name="T18" fmla="*/ 12521 w 71"/>
              <a:gd name="T19" fmla="*/ 0 h 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1" h="54">
                <a:moveTo>
                  <a:pt x="35" y="0"/>
                </a:moveTo>
                <a:lnTo>
                  <a:pt x="35" y="0"/>
                </a:lnTo>
                <a:cubicBezTo>
                  <a:pt x="17" y="18"/>
                  <a:pt x="17" y="18"/>
                  <a:pt x="17" y="18"/>
                </a:cubicBezTo>
                <a:cubicBezTo>
                  <a:pt x="9" y="26"/>
                  <a:pt x="0" y="35"/>
                  <a:pt x="9" y="44"/>
                </a:cubicBezTo>
                <a:cubicBezTo>
                  <a:pt x="17" y="53"/>
                  <a:pt x="26" y="53"/>
                  <a:pt x="35" y="44"/>
                </a:cubicBezTo>
                <a:cubicBezTo>
                  <a:pt x="52" y="35"/>
                  <a:pt x="52" y="35"/>
                  <a:pt x="52" y="35"/>
                </a:cubicBezTo>
                <a:cubicBezTo>
                  <a:pt x="61" y="26"/>
                  <a:pt x="70" y="18"/>
                  <a:pt x="61" y="9"/>
                </a:cubicBezTo>
                <a:cubicBezTo>
                  <a:pt x="52" y="0"/>
                  <a:pt x="43" y="0"/>
                  <a:pt x="3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14">
            <a:extLst>
              <a:ext uri="{FF2B5EF4-FFF2-40B4-BE49-F238E27FC236}">
                <a16:creationId xmlns:a16="http://schemas.microsoft.com/office/drawing/2014/main" id="{16B19C45-4D66-D444-AF4D-CBB07C46B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7217" y="4744404"/>
            <a:ext cx="141063" cy="131659"/>
          </a:xfrm>
          <a:custGeom>
            <a:avLst/>
            <a:gdLst>
              <a:gd name="T0" fmla="*/ 34636 w 132"/>
              <a:gd name="T1" fmla="*/ 44089 h 123"/>
              <a:gd name="T2" fmla="*/ 34636 w 132"/>
              <a:gd name="T3" fmla="*/ 44089 h 123"/>
              <a:gd name="T4" fmla="*/ 12628 w 132"/>
              <a:gd name="T5" fmla="*/ 44089 h 123"/>
              <a:gd name="T6" fmla="*/ 0 w 132"/>
              <a:gd name="T7" fmla="*/ 31440 h 123"/>
              <a:gd name="T8" fmla="*/ 0 w 132"/>
              <a:gd name="T9" fmla="*/ 12648 h 123"/>
              <a:gd name="T10" fmla="*/ 12628 w 132"/>
              <a:gd name="T11" fmla="*/ 0 h 123"/>
              <a:gd name="T12" fmla="*/ 34636 w 132"/>
              <a:gd name="T13" fmla="*/ 0 h 123"/>
              <a:gd name="T14" fmla="*/ 47264 w 132"/>
              <a:gd name="T15" fmla="*/ 12648 h 123"/>
              <a:gd name="T16" fmla="*/ 47264 w 132"/>
              <a:gd name="T17" fmla="*/ 31440 h 123"/>
              <a:gd name="T18" fmla="*/ 34636 w 132"/>
              <a:gd name="T19" fmla="*/ 44089 h 123"/>
              <a:gd name="T20" fmla="*/ 34636 w 132"/>
              <a:gd name="T21" fmla="*/ 12648 h 123"/>
              <a:gd name="T22" fmla="*/ 34636 w 132"/>
              <a:gd name="T23" fmla="*/ 12648 h 123"/>
              <a:gd name="T24" fmla="*/ 12628 w 132"/>
              <a:gd name="T25" fmla="*/ 12648 h 123"/>
              <a:gd name="T26" fmla="*/ 12628 w 132"/>
              <a:gd name="T27" fmla="*/ 31440 h 123"/>
              <a:gd name="T28" fmla="*/ 34636 w 132"/>
              <a:gd name="T29" fmla="*/ 31440 h 123"/>
              <a:gd name="T30" fmla="*/ 34636 w 132"/>
              <a:gd name="T31" fmla="*/ 12648 h 12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2" h="123">
                <a:moveTo>
                  <a:pt x="96" y="122"/>
                </a:moveTo>
                <a:lnTo>
                  <a:pt x="96" y="122"/>
                </a:lnTo>
                <a:cubicBezTo>
                  <a:pt x="35" y="122"/>
                  <a:pt x="35" y="122"/>
                  <a:pt x="35" y="122"/>
                </a:cubicBezTo>
                <a:cubicBezTo>
                  <a:pt x="17" y="122"/>
                  <a:pt x="0" y="113"/>
                  <a:pt x="0" y="8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5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113" y="0"/>
                  <a:pt x="131" y="17"/>
                  <a:pt x="131" y="35"/>
                </a:cubicBezTo>
                <a:cubicBezTo>
                  <a:pt x="131" y="87"/>
                  <a:pt x="131" y="87"/>
                  <a:pt x="131" y="87"/>
                </a:cubicBezTo>
                <a:cubicBezTo>
                  <a:pt x="131" y="113"/>
                  <a:pt x="113" y="122"/>
                  <a:pt x="96" y="122"/>
                </a:cubicBezTo>
                <a:close/>
                <a:moveTo>
                  <a:pt x="96" y="35"/>
                </a:moveTo>
                <a:lnTo>
                  <a:pt x="96" y="35"/>
                </a:lnTo>
                <a:cubicBezTo>
                  <a:pt x="35" y="35"/>
                  <a:pt x="35" y="35"/>
                  <a:pt x="35" y="35"/>
                </a:cubicBezTo>
                <a:cubicBezTo>
                  <a:pt x="35" y="87"/>
                  <a:pt x="35" y="87"/>
                  <a:pt x="35" y="87"/>
                </a:cubicBezTo>
                <a:cubicBezTo>
                  <a:pt x="96" y="87"/>
                  <a:pt x="96" y="87"/>
                  <a:pt x="96" y="87"/>
                </a:cubicBezTo>
                <a:lnTo>
                  <a:pt x="96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15">
            <a:extLst>
              <a:ext uri="{FF2B5EF4-FFF2-40B4-BE49-F238E27FC236}">
                <a16:creationId xmlns:a16="http://schemas.microsoft.com/office/drawing/2014/main" id="{E9DFAAA2-8947-E941-BEBA-B047B6240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3432" y="4565724"/>
            <a:ext cx="568953" cy="446701"/>
          </a:xfrm>
          <a:custGeom>
            <a:avLst/>
            <a:gdLst>
              <a:gd name="T0" fmla="*/ 160012 w 533"/>
              <a:gd name="T1" fmla="*/ 150454 h 420"/>
              <a:gd name="T2" fmla="*/ 160012 w 533"/>
              <a:gd name="T3" fmla="*/ 150454 h 420"/>
              <a:gd name="T4" fmla="*/ 31714 w 533"/>
              <a:gd name="T5" fmla="*/ 150454 h 420"/>
              <a:gd name="T6" fmla="*/ 0 w 533"/>
              <a:gd name="T7" fmla="*/ 119214 h 420"/>
              <a:gd name="T8" fmla="*/ 0 w 533"/>
              <a:gd name="T9" fmla="*/ 0 h 420"/>
              <a:gd name="T10" fmla="*/ 19101 w 533"/>
              <a:gd name="T11" fmla="*/ 0 h 420"/>
              <a:gd name="T12" fmla="*/ 19101 w 533"/>
              <a:gd name="T13" fmla="*/ 119214 h 420"/>
              <a:gd name="T14" fmla="*/ 31714 w 533"/>
              <a:gd name="T15" fmla="*/ 131782 h 420"/>
              <a:gd name="T16" fmla="*/ 160012 w 533"/>
              <a:gd name="T17" fmla="*/ 131782 h 420"/>
              <a:gd name="T18" fmla="*/ 172626 w 533"/>
              <a:gd name="T19" fmla="*/ 119214 h 420"/>
              <a:gd name="T20" fmla="*/ 172626 w 533"/>
              <a:gd name="T21" fmla="*/ 43808 h 420"/>
              <a:gd name="T22" fmla="*/ 160012 w 533"/>
              <a:gd name="T23" fmla="*/ 28367 h 420"/>
              <a:gd name="T24" fmla="*/ 31714 w 533"/>
              <a:gd name="T25" fmla="*/ 28367 h 420"/>
              <a:gd name="T26" fmla="*/ 31714 w 533"/>
              <a:gd name="T27" fmla="*/ 12568 h 420"/>
              <a:gd name="T28" fmla="*/ 160012 w 533"/>
              <a:gd name="T29" fmla="*/ 12568 h 420"/>
              <a:gd name="T30" fmla="*/ 191727 w 533"/>
              <a:gd name="T31" fmla="*/ 43808 h 420"/>
              <a:gd name="T32" fmla="*/ 191727 w 533"/>
              <a:gd name="T33" fmla="*/ 119214 h 420"/>
              <a:gd name="T34" fmla="*/ 160012 w 533"/>
              <a:gd name="T35" fmla="*/ 150454 h 42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33" h="420">
                <a:moveTo>
                  <a:pt x="444" y="419"/>
                </a:moveTo>
                <a:lnTo>
                  <a:pt x="444" y="419"/>
                </a:lnTo>
                <a:cubicBezTo>
                  <a:pt x="88" y="419"/>
                  <a:pt x="88" y="419"/>
                  <a:pt x="88" y="419"/>
                </a:cubicBezTo>
                <a:cubicBezTo>
                  <a:pt x="44" y="419"/>
                  <a:pt x="0" y="375"/>
                  <a:pt x="0" y="332"/>
                </a:cubicBezTo>
                <a:cubicBezTo>
                  <a:pt x="0" y="0"/>
                  <a:pt x="0" y="0"/>
                  <a:pt x="0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332"/>
                  <a:pt x="53" y="332"/>
                  <a:pt x="53" y="332"/>
                </a:cubicBezTo>
                <a:cubicBezTo>
                  <a:pt x="53" y="349"/>
                  <a:pt x="70" y="367"/>
                  <a:pt x="88" y="367"/>
                </a:cubicBezTo>
                <a:cubicBezTo>
                  <a:pt x="444" y="367"/>
                  <a:pt x="444" y="367"/>
                  <a:pt x="444" y="367"/>
                </a:cubicBezTo>
                <a:cubicBezTo>
                  <a:pt x="462" y="367"/>
                  <a:pt x="479" y="349"/>
                  <a:pt x="479" y="332"/>
                </a:cubicBezTo>
                <a:cubicBezTo>
                  <a:pt x="479" y="122"/>
                  <a:pt x="479" y="122"/>
                  <a:pt x="479" y="122"/>
                </a:cubicBezTo>
                <a:cubicBezTo>
                  <a:pt x="479" y="96"/>
                  <a:pt x="462" y="79"/>
                  <a:pt x="444" y="79"/>
                </a:cubicBezTo>
                <a:cubicBezTo>
                  <a:pt x="88" y="79"/>
                  <a:pt x="88" y="79"/>
                  <a:pt x="88" y="79"/>
                </a:cubicBezTo>
                <a:cubicBezTo>
                  <a:pt x="88" y="35"/>
                  <a:pt x="88" y="35"/>
                  <a:pt x="88" y="35"/>
                </a:cubicBezTo>
                <a:cubicBezTo>
                  <a:pt x="444" y="35"/>
                  <a:pt x="444" y="35"/>
                  <a:pt x="444" y="35"/>
                </a:cubicBezTo>
                <a:cubicBezTo>
                  <a:pt x="488" y="35"/>
                  <a:pt x="532" y="70"/>
                  <a:pt x="532" y="122"/>
                </a:cubicBezTo>
                <a:cubicBezTo>
                  <a:pt x="532" y="332"/>
                  <a:pt x="532" y="332"/>
                  <a:pt x="532" y="332"/>
                </a:cubicBezTo>
                <a:cubicBezTo>
                  <a:pt x="532" y="375"/>
                  <a:pt x="488" y="419"/>
                  <a:pt x="444" y="4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16">
            <a:extLst>
              <a:ext uri="{FF2B5EF4-FFF2-40B4-BE49-F238E27FC236}">
                <a16:creationId xmlns:a16="http://schemas.microsoft.com/office/drawing/2014/main" id="{06EF6D22-7D78-9E42-8E58-B7236F3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4028" y="4462278"/>
            <a:ext cx="521932" cy="188084"/>
          </a:xfrm>
          <a:custGeom>
            <a:avLst/>
            <a:gdLst>
              <a:gd name="T0" fmla="*/ 34954 w 489"/>
              <a:gd name="T1" fmla="*/ 63139 h 176"/>
              <a:gd name="T2" fmla="*/ 34954 w 489"/>
              <a:gd name="T3" fmla="*/ 63139 h 176"/>
              <a:gd name="T4" fmla="*/ 3243 w 489"/>
              <a:gd name="T5" fmla="*/ 28503 h 176"/>
              <a:gd name="T6" fmla="*/ 37477 w 489"/>
              <a:gd name="T7" fmla="*/ 0 h 176"/>
              <a:gd name="T8" fmla="*/ 147744 w 489"/>
              <a:gd name="T9" fmla="*/ 0 h 176"/>
              <a:gd name="T10" fmla="*/ 175852 w 489"/>
              <a:gd name="T11" fmla="*/ 25256 h 176"/>
              <a:gd name="T12" fmla="*/ 175852 w 489"/>
              <a:gd name="T13" fmla="*/ 31750 h 176"/>
              <a:gd name="T14" fmla="*/ 166483 w 489"/>
              <a:gd name="T15" fmla="*/ 41131 h 176"/>
              <a:gd name="T16" fmla="*/ 166483 w 489"/>
              <a:gd name="T17" fmla="*/ 41131 h 176"/>
              <a:gd name="T18" fmla="*/ 160357 w 489"/>
              <a:gd name="T19" fmla="*/ 31750 h 176"/>
              <a:gd name="T20" fmla="*/ 160357 w 489"/>
              <a:gd name="T21" fmla="*/ 25256 h 176"/>
              <a:gd name="T22" fmla="*/ 147744 w 489"/>
              <a:gd name="T23" fmla="*/ 15875 h 176"/>
              <a:gd name="T24" fmla="*/ 34954 w 489"/>
              <a:gd name="T25" fmla="*/ 15875 h 176"/>
              <a:gd name="T26" fmla="*/ 22342 w 489"/>
              <a:gd name="T27" fmla="*/ 28503 h 176"/>
              <a:gd name="T28" fmla="*/ 34954 w 489"/>
              <a:gd name="T29" fmla="*/ 47264 h 176"/>
              <a:gd name="T30" fmla="*/ 34954 w 489"/>
              <a:gd name="T31" fmla="*/ 63139 h 1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89" h="176">
                <a:moveTo>
                  <a:pt x="97" y="175"/>
                </a:moveTo>
                <a:lnTo>
                  <a:pt x="97" y="175"/>
                </a:lnTo>
                <a:cubicBezTo>
                  <a:pt x="44" y="175"/>
                  <a:pt x="0" y="131"/>
                  <a:pt x="9" y="79"/>
                </a:cubicBezTo>
                <a:cubicBezTo>
                  <a:pt x="18" y="35"/>
                  <a:pt x="62" y="0"/>
                  <a:pt x="104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53" y="0"/>
                  <a:pt x="488" y="35"/>
                  <a:pt x="488" y="70"/>
                </a:cubicBezTo>
                <a:cubicBezTo>
                  <a:pt x="488" y="88"/>
                  <a:pt x="488" y="88"/>
                  <a:pt x="488" y="88"/>
                </a:cubicBezTo>
                <a:cubicBezTo>
                  <a:pt x="488" y="105"/>
                  <a:pt x="479" y="114"/>
                  <a:pt x="462" y="114"/>
                </a:cubicBezTo>
                <a:cubicBezTo>
                  <a:pt x="453" y="114"/>
                  <a:pt x="445" y="105"/>
                  <a:pt x="445" y="88"/>
                </a:cubicBezTo>
                <a:cubicBezTo>
                  <a:pt x="445" y="70"/>
                  <a:pt x="445" y="70"/>
                  <a:pt x="445" y="70"/>
                </a:cubicBezTo>
                <a:cubicBezTo>
                  <a:pt x="445" y="61"/>
                  <a:pt x="427" y="44"/>
                  <a:pt x="410" y="44"/>
                </a:cubicBezTo>
                <a:cubicBezTo>
                  <a:pt x="97" y="44"/>
                  <a:pt x="97" y="44"/>
                  <a:pt x="97" y="44"/>
                </a:cubicBezTo>
                <a:cubicBezTo>
                  <a:pt x="79" y="44"/>
                  <a:pt x="62" y="61"/>
                  <a:pt x="62" y="79"/>
                </a:cubicBezTo>
                <a:cubicBezTo>
                  <a:pt x="53" y="105"/>
                  <a:pt x="70" y="131"/>
                  <a:pt x="97" y="131"/>
                </a:cubicBezTo>
                <a:lnTo>
                  <a:pt x="97" y="17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17">
            <a:extLst>
              <a:ext uri="{FF2B5EF4-FFF2-40B4-BE49-F238E27FC236}">
                <a16:creationId xmlns:a16="http://schemas.microsoft.com/office/drawing/2014/main" id="{B6C35F24-40E9-3F47-9CFB-B8E62A8AA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7561" y="2844754"/>
            <a:ext cx="352659" cy="37617"/>
          </a:xfrm>
          <a:custGeom>
            <a:avLst/>
            <a:gdLst>
              <a:gd name="T0" fmla="*/ 118704 w 332"/>
              <a:gd name="T1" fmla="*/ 12347 h 36"/>
              <a:gd name="T2" fmla="*/ 118704 w 332"/>
              <a:gd name="T3" fmla="*/ 12347 h 36"/>
              <a:gd name="T4" fmla="*/ 6097 w 332"/>
              <a:gd name="T5" fmla="*/ 12347 h 36"/>
              <a:gd name="T6" fmla="*/ 0 w 332"/>
              <a:gd name="T7" fmla="*/ 5997 h 36"/>
              <a:gd name="T8" fmla="*/ 0 w 332"/>
              <a:gd name="T9" fmla="*/ 5997 h 36"/>
              <a:gd name="T10" fmla="*/ 6097 w 332"/>
              <a:gd name="T11" fmla="*/ 0 h 36"/>
              <a:gd name="T12" fmla="*/ 118704 w 332"/>
              <a:gd name="T13" fmla="*/ 0 h 36"/>
              <a:gd name="T14" fmla="*/ 118704 w 332"/>
              <a:gd name="T15" fmla="*/ 123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2" h="36">
                <a:moveTo>
                  <a:pt x="331" y="35"/>
                </a:moveTo>
                <a:lnTo>
                  <a:pt x="331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331" y="0"/>
                  <a:pt x="331" y="0"/>
                  <a:pt x="331" y="0"/>
                </a:cubicBezTo>
                <a:lnTo>
                  <a:pt x="331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18">
            <a:extLst>
              <a:ext uri="{FF2B5EF4-FFF2-40B4-BE49-F238E27FC236}">
                <a16:creationId xmlns:a16="http://schemas.microsoft.com/office/drawing/2014/main" id="{32016218-4878-6645-8BB6-527F85DA7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1731" y="2473290"/>
            <a:ext cx="446701" cy="512528"/>
          </a:xfrm>
          <a:custGeom>
            <a:avLst/>
            <a:gdLst>
              <a:gd name="T0" fmla="*/ 115982 w 420"/>
              <a:gd name="T1" fmla="*/ 172677 h 481"/>
              <a:gd name="T2" fmla="*/ 115982 w 420"/>
              <a:gd name="T3" fmla="*/ 172677 h 481"/>
              <a:gd name="T4" fmla="*/ 34472 w 420"/>
              <a:gd name="T5" fmla="*/ 172677 h 481"/>
              <a:gd name="T6" fmla="*/ 9336 w 420"/>
              <a:gd name="T7" fmla="*/ 163324 h 481"/>
              <a:gd name="T8" fmla="*/ 0 w 420"/>
              <a:gd name="T9" fmla="*/ 138142 h 481"/>
              <a:gd name="T10" fmla="*/ 6104 w 420"/>
              <a:gd name="T11" fmla="*/ 25182 h 481"/>
              <a:gd name="T12" fmla="*/ 31240 w 420"/>
              <a:gd name="T13" fmla="*/ 0 h 481"/>
              <a:gd name="T14" fmla="*/ 118855 w 420"/>
              <a:gd name="T15" fmla="*/ 0 h 481"/>
              <a:gd name="T16" fmla="*/ 143991 w 420"/>
              <a:gd name="T17" fmla="*/ 25182 h 481"/>
              <a:gd name="T18" fmla="*/ 150454 w 420"/>
              <a:gd name="T19" fmla="*/ 138142 h 481"/>
              <a:gd name="T20" fmla="*/ 140759 w 420"/>
              <a:gd name="T21" fmla="*/ 163324 h 481"/>
              <a:gd name="T22" fmla="*/ 115982 w 420"/>
              <a:gd name="T23" fmla="*/ 172677 h 481"/>
              <a:gd name="T24" fmla="*/ 31240 w 420"/>
              <a:gd name="T25" fmla="*/ 18707 h 481"/>
              <a:gd name="T26" fmla="*/ 31240 w 420"/>
              <a:gd name="T27" fmla="*/ 18707 h 481"/>
              <a:gd name="T28" fmla="*/ 21904 w 420"/>
              <a:gd name="T29" fmla="*/ 25182 h 481"/>
              <a:gd name="T30" fmla="*/ 15440 w 420"/>
              <a:gd name="T31" fmla="*/ 138142 h 481"/>
              <a:gd name="T32" fmla="*/ 21904 w 420"/>
              <a:gd name="T33" fmla="*/ 150733 h 481"/>
              <a:gd name="T34" fmla="*/ 34472 w 420"/>
              <a:gd name="T35" fmla="*/ 156849 h 481"/>
              <a:gd name="T36" fmla="*/ 115982 w 420"/>
              <a:gd name="T37" fmla="*/ 156849 h 481"/>
              <a:gd name="T38" fmla="*/ 128191 w 420"/>
              <a:gd name="T39" fmla="*/ 150733 h 481"/>
              <a:gd name="T40" fmla="*/ 134654 w 420"/>
              <a:gd name="T41" fmla="*/ 138142 h 481"/>
              <a:gd name="T42" fmla="*/ 128191 w 420"/>
              <a:gd name="T43" fmla="*/ 25182 h 481"/>
              <a:gd name="T44" fmla="*/ 118855 w 420"/>
              <a:gd name="T45" fmla="*/ 18707 h 481"/>
              <a:gd name="T46" fmla="*/ 31240 w 420"/>
              <a:gd name="T47" fmla="*/ 18707 h 48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20" h="481">
                <a:moveTo>
                  <a:pt x="323" y="480"/>
                </a:moveTo>
                <a:lnTo>
                  <a:pt x="323" y="480"/>
                </a:lnTo>
                <a:cubicBezTo>
                  <a:pt x="96" y="480"/>
                  <a:pt x="96" y="480"/>
                  <a:pt x="96" y="480"/>
                </a:cubicBezTo>
                <a:cubicBezTo>
                  <a:pt x="70" y="480"/>
                  <a:pt x="43" y="471"/>
                  <a:pt x="26" y="454"/>
                </a:cubicBezTo>
                <a:cubicBezTo>
                  <a:pt x="8" y="436"/>
                  <a:pt x="0" y="410"/>
                  <a:pt x="0" y="384"/>
                </a:cubicBezTo>
                <a:cubicBezTo>
                  <a:pt x="17" y="70"/>
                  <a:pt x="17" y="70"/>
                  <a:pt x="17" y="70"/>
                </a:cubicBezTo>
                <a:cubicBezTo>
                  <a:pt x="17" y="35"/>
                  <a:pt x="52" y="0"/>
                  <a:pt x="87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66" y="0"/>
                  <a:pt x="401" y="35"/>
                  <a:pt x="401" y="70"/>
                </a:cubicBezTo>
                <a:cubicBezTo>
                  <a:pt x="419" y="384"/>
                  <a:pt x="419" y="384"/>
                  <a:pt x="419" y="384"/>
                </a:cubicBezTo>
                <a:cubicBezTo>
                  <a:pt x="419" y="410"/>
                  <a:pt x="410" y="436"/>
                  <a:pt x="392" y="454"/>
                </a:cubicBezTo>
                <a:cubicBezTo>
                  <a:pt x="375" y="471"/>
                  <a:pt x="349" y="480"/>
                  <a:pt x="323" y="480"/>
                </a:cubicBezTo>
                <a:close/>
                <a:moveTo>
                  <a:pt x="87" y="52"/>
                </a:moveTo>
                <a:lnTo>
                  <a:pt x="87" y="52"/>
                </a:lnTo>
                <a:cubicBezTo>
                  <a:pt x="78" y="52"/>
                  <a:pt x="61" y="61"/>
                  <a:pt x="61" y="70"/>
                </a:cubicBezTo>
                <a:cubicBezTo>
                  <a:pt x="43" y="384"/>
                  <a:pt x="43" y="384"/>
                  <a:pt x="43" y="384"/>
                </a:cubicBezTo>
                <a:cubicBezTo>
                  <a:pt x="43" y="401"/>
                  <a:pt x="52" y="410"/>
                  <a:pt x="61" y="419"/>
                </a:cubicBezTo>
                <a:cubicBezTo>
                  <a:pt x="70" y="428"/>
                  <a:pt x="78" y="436"/>
                  <a:pt x="96" y="436"/>
                </a:cubicBezTo>
                <a:cubicBezTo>
                  <a:pt x="323" y="436"/>
                  <a:pt x="323" y="436"/>
                  <a:pt x="323" y="436"/>
                </a:cubicBezTo>
                <a:cubicBezTo>
                  <a:pt x="340" y="436"/>
                  <a:pt x="349" y="428"/>
                  <a:pt x="357" y="419"/>
                </a:cubicBezTo>
                <a:cubicBezTo>
                  <a:pt x="366" y="410"/>
                  <a:pt x="375" y="401"/>
                  <a:pt x="375" y="384"/>
                </a:cubicBezTo>
                <a:cubicBezTo>
                  <a:pt x="357" y="70"/>
                  <a:pt x="357" y="70"/>
                  <a:pt x="357" y="70"/>
                </a:cubicBezTo>
                <a:cubicBezTo>
                  <a:pt x="357" y="61"/>
                  <a:pt x="340" y="52"/>
                  <a:pt x="331" y="52"/>
                </a:cubicBezTo>
                <a:lnTo>
                  <a:pt x="87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19">
            <a:extLst>
              <a:ext uri="{FF2B5EF4-FFF2-40B4-BE49-F238E27FC236}">
                <a16:creationId xmlns:a16="http://schemas.microsoft.com/office/drawing/2014/main" id="{46A6F882-50E4-ED46-931C-7AD47A9D2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4582" y="2351035"/>
            <a:ext cx="225701" cy="244509"/>
          </a:xfrm>
          <a:custGeom>
            <a:avLst/>
            <a:gdLst>
              <a:gd name="T0" fmla="*/ 69306 w 210"/>
              <a:gd name="T1" fmla="*/ 82188 h 228"/>
              <a:gd name="T2" fmla="*/ 69306 w 210"/>
              <a:gd name="T3" fmla="*/ 82188 h 228"/>
              <a:gd name="T4" fmla="*/ 69306 w 210"/>
              <a:gd name="T5" fmla="*/ 82188 h 228"/>
              <a:gd name="T6" fmla="*/ 59871 w 210"/>
              <a:gd name="T7" fmla="*/ 72412 h 228"/>
              <a:gd name="T8" fmla="*/ 59871 w 210"/>
              <a:gd name="T9" fmla="*/ 40913 h 228"/>
              <a:gd name="T10" fmla="*/ 41003 w 210"/>
              <a:gd name="T11" fmla="*/ 18827 h 228"/>
              <a:gd name="T12" fmla="*/ 18869 w 210"/>
              <a:gd name="T13" fmla="*/ 40913 h 228"/>
              <a:gd name="T14" fmla="*/ 18869 w 210"/>
              <a:gd name="T15" fmla="*/ 72412 h 228"/>
              <a:gd name="T16" fmla="*/ 9071 w 210"/>
              <a:gd name="T17" fmla="*/ 82188 h 228"/>
              <a:gd name="T18" fmla="*/ 9071 w 210"/>
              <a:gd name="T19" fmla="*/ 82188 h 228"/>
              <a:gd name="T20" fmla="*/ 0 w 210"/>
              <a:gd name="T21" fmla="*/ 72412 h 228"/>
              <a:gd name="T22" fmla="*/ 0 w 210"/>
              <a:gd name="T23" fmla="*/ 40913 h 228"/>
              <a:gd name="T24" fmla="*/ 34471 w 210"/>
              <a:gd name="T25" fmla="*/ 2896 h 228"/>
              <a:gd name="T26" fmla="*/ 75837 w 210"/>
              <a:gd name="T27" fmla="*/ 40913 h 228"/>
              <a:gd name="T28" fmla="*/ 75837 w 210"/>
              <a:gd name="T29" fmla="*/ 72412 h 228"/>
              <a:gd name="T30" fmla="*/ 69306 w 210"/>
              <a:gd name="T31" fmla="*/ 82188 h 22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0" h="228">
                <a:moveTo>
                  <a:pt x="191" y="227"/>
                </a:moveTo>
                <a:lnTo>
                  <a:pt x="191" y="227"/>
                </a:lnTo>
                <a:cubicBezTo>
                  <a:pt x="174" y="227"/>
                  <a:pt x="165" y="218"/>
                  <a:pt x="165" y="200"/>
                </a:cubicBezTo>
                <a:cubicBezTo>
                  <a:pt x="165" y="113"/>
                  <a:pt x="165" y="113"/>
                  <a:pt x="165" y="113"/>
                </a:cubicBezTo>
                <a:cubicBezTo>
                  <a:pt x="165" y="87"/>
                  <a:pt x="139" y="61"/>
                  <a:pt x="113" y="52"/>
                </a:cubicBezTo>
                <a:cubicBezTo>
                  <a:pt x="78" y="52"/>
                  <a:pt x="52" y="78"/>
                  <a:pt x="52" y="113"/>
                </a:cubicBezTo>
                <a:cubicBezTo>
                  <a:pt x="52" y="200"/>
                  <a:pt x="52" y="200"/>
                  <a:pt x="52" y="200"/>
                </a:cubicBezTo>
                <a:cubicBezTo>
                  <a:pt x="52" y="218"/>
                  <a:pt x="34" y="227"/>
                  <a:pt x="25" y="227"/>
                </a:cubicBezTo>
                <a:cubicBezTo>
                  <a:pt x="8" y="227"/>
                  <a:pt x="0" y="218"/>
                  <a:pt x="0" y="200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61"/>
                  <a:pt x="43" y="8"/>
                  <a:pt x="95" y="8"/>
                </a:cubicBezTo>
                <a:cubicBezTo>
                  <a:pt x="156" y="0"/>
                  <a:pt x="209" y="52"/>
                  <a:pt x="209" y="113"/>
                </a:cubicBezTo>
                <a:cubicBezTo>
                  <a:pt x="209" y="200"/>
                  <a:pt x="209" y="200"/>
                  <a:pt x="209" y="200"/>
                </a:cubicBezTo>
                <a:cubicBezTo>
                  <a:pt x="209" y="218"/>
                  <a:pt x="200" y="227"/>
                  <a:pt x="191" y="2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20">
            <a:extLst>
              <a:ext uri="{FF2B5EF4-FFF2-40B4-BE49-F238E27FC236}">
                <a16:creationId xmlns:a16="http://schemas.microsoft.com/office/drawing/2014/main" id="{5018BE17-C857-7E44-89CB-788A46B4B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5902" y="10786609"/>
            <a:ext cx="568956" cy="540740"/>
          </a:xfrm>
          <a:custGeom>
            <a:avLst/>
            <a:gdLst>
              <a:gd name="T0" fmla="*/ 166500 w 533"/>
              <a:gd name="T1" fmla="*/ 182202 h 507"/>
              <a:gd name="T2" fmla="*/ 166500 w 533"/>
              <a:gd name="T3" fmla="*/ 182202 h 507"/>
              <a:gd name="T4" fmla="*/ 28110 w 533"/>
              <a:gd name="T5" fmla="*/ 182202 h 507"/>
              <a:gd name="T6" fmla="*/ 0 w 533"/>
              <a:gd name="T7" fmla="*/ 157356 h 507"/>
              <a:gd name="T8" fmla="*/ 0 w 533"/>
              <a:gd name="T9" fmla="*/ 25206 h 507"/>
              <a:gd name="T10" fmla="*/ 28110 w 533"/>
              <a:gd name="T11" fmla="*/ 0 h 507"/>
              <a:gd name="T12" fmla="*/ 40724 w 533"/>
              <a:gd name="T13" fmla="*/ 0 h 507"/>
              <a:gd name="T14" fmla="*/ 40724 w 533"/>
              <a:gd name="T15" fmla="*/ 15844 h 507"/>
              <a:gd name="T16" fmla="*/ 28110 w 533"/>
              <a:gd name="T17" fmla="*/ 15844 h 507"/>
              <a:gd name="T18" fmla="*/ 18740 w 533"/>
              <a:gd name="T19" fmla="*/ 25206 h 507"/>
              <a:gd name="T20" fmla="*/ 18740 w 533"/>
              <a:gd name="T21" fmla="*/ 157356 h 507"/>
              <a:gd name="T22" fmla="*/ 28110 w 533"/>
              <a:gd name="T23" fmla="*/ 166718 h 507"/>
              <a:gd name="T24" fmla="*/ 166500 w 533"/>
              <a:gd name="T25" fmla="*/ 166718 h 507"/>
              <a:gd name="T26" fmla="*/ 175870 w 533"/>
              <a:gd name="T27" fmla="*/ 157356 h 507"/>
              <a:gd name="T28" fmla="*/ 175870 w 533"/>
              <a:gd name="T29" fmla="*/ 25206 h 507"/>
              <a:gd name="T30" fmla="*/ 166500 w 533"/>
              <a:gd name="T31" fmla="*/ 15844 h 507"/>
              <a:gd name="T32" fmla="*/ 150643 w 533"/>
              <a:gd name="T33" fmla="*/ 15844 h 507"/>
              <a:gd name="T34" fmla="*/ 150643 w 533"/>
              <a:gd name="T35" fmla="*/ 0 h 507"/>
              <a:gd name="T36" fmla="*/ 166500 w 533"/>
              <a:gd name="T37" fmla="*/ 0 h 507"/>
              <a:gd name="T38" fmla="*/ 191728 w 533"/>
              <a:gd name="T39" fmla="*/ 25206 h 507"/>
              <a:gd name="T40" fmla="*/ 191728 w 533"/>
              <a:gd name="T41" fmla="*/ 157356 h 507"/>
              <a:gd name="T42" fmla="*/ 166500 w 533"/>
              <a:gd name="T43" fmla="*/ 182202 h 50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33" h="507">
                <a:moveTo>
                  <a:pt x="462" y="506"/>
                </a:moveTo>
                <a:lnTo>
                  <a:pt x="462" y="506"/>
                </a:lnTo>
                <a:cubicBezTo>
                  <a:pt x="78" y="506"/>
                  <a:pt x="78" y="506"/>
                  <a:pt x="78" y="506"/>
                </a:cubicBezTo>
                <a:cubicBezTo>
                  <a:pt x="35" y="506"/>
                  <a:pt x="0" y="472"/>
                  <a:pt x="0" y="437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35" y="0"/>
                  <a:pt x="78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3" y="44"/>
                  <a:pt x="113" y="44"/>
                  <a:pt x="113" y="44"/>
                </a:cubicBezTo>
                <a:cubicBezTo>
                  <a:pt x="78" y="44"/>
                  <a:pt x="78" y="44"/>
                  <a:pt x="78" y="44"/>
                </a:cubicBezTo>
                <a:cubicBezTo>
                  <a:pt x="61" y="44"/>
                  <a:pt x="52" y="61"/>
                  <a:pt x="52" y="70"/>
                </a:cubicBezTo>
                <a:cubicBezTo>
                  <a:pt x="52" y="437"/>
                  <a:pt x="52" y="437"/>
                  <a:pt x="52" y="437"/>
                </a:cubicBezTo>
                <a:cubicBezTo>
                  <a:pt x="52" y="445"/>
                  <a:pt x="61" y="463"/>
                  <a:pt x="78" y="463"/>
                </a:cubicBezTo>
                <a:cubicBezTo>
                  <a:pt x="462" y="463"/>
                  <a:pt x="462" y="463"/>
                  <a:pt x="462" y="463"/>
                </a:cubicBezTo>
                <a:cubicBezTo>
                  <a:pt x="480" y="463"/>
                  <a:pt x="488" y="445"/>
                  <a:pt x="488" y="437"/>
                </a:cubicBezTo>
                <a:cubicBezTo>
                  <a:pt x="488" y="70"/>
                  <a:pt x="488" y="70"/>
                  <a:pt x="488" y="70"/>
                </a:cubicBezTo>
                <a:cubicBezTo>
                  <a:pt x="488" y="61"/>
                  <a:pt x="480" y="44"/>
                  <a:pt x="462" y="44"/>
                </a:cubicBezTo>
                <a:cubicBezTo>
                  <a:pt x="418" y="44"/>
                  <a:pt x="418" y="44"/>
                  <a:pt x="418" y="44"/>
                </a:cubicBezTo>
                <a:cubicBezTo>
                  <a:pt x="418" y="0"/>
                  <a:pt x="418" y="0"/>
                  <a:pt x="418" y="0"/>
                </a:cubicBezTo>
                <a:cubicBezTo>
                  <a:pt x="462" y="0"/>
                  <a:pt x="462" y="0"/>
                  <a:pt x="462" y="0"/>
                </a:cubicBezTo>
                <a:cubicBezTo>
                  <a:pt x="506" y="0"/>
                  <a:pt x="532" y="35"/>
                  <a:pt x="532" y="70"/>
                </a:cubicBezTo>
                <a:cubicBezTo>
                  <a:pt x="532" y="437"/>
                  <a:pt x="532" y="437"/>
                  <a:pt x="532" y="437"/>
                </a:cubicBezTo>
                <a:cubicBezTo>
                  <a:pt x="532" y="472"/>
                  <a:pt x="506" y="506"/>
                  <a:pt x="462" y="5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21">
            <a:extLst>
              <a:ext uri="{FF2B5EF4-FFF2-40B4-BE49-F238E27FC236}">
                <a16:creationId xmlns:a16="http://schemas.microsoft.com/office/drawing/2014/main" id="{9CA97AD1-8F0A-C74D-AEA4-B8918061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178" y="10716076"/>
            <a:ext cx="244509" cy="47021"/>
          </a:xfrm>
          <a:custGeom>
            <a:avLst/>
            <a:gdLst>
              <a:gd name="T0" fmla="*/ 82188 w 228"/>
              <a:gd name="T1" fmla="*/ 15522 h 45"/>
              <a:gd name="T2" fmla="*/ 0 w 228"/>
              <a:gd name="T3" fmla="*/ 15522 h 45"/>
              <a:gd name="T4" fmla="*/ 0 w 228"/>
              <a:gd name="T5" fmla="*/ 0 h 45"/>
              <a:gd name="T6" fmla="*/ 82188 w 228"/>
              <a:gd name="T7" fmla="*/ 0 h 45"/>
              <a:gd name="T8" fmla="*/ 82188 w 228"/>
              <a:gd name="T9" fmla="*/ 15522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45">
                <a:moveTo>
                  <a:pt x="227" y="44"/>
                </a:moveTo>
                <a:lnTo>
                  <a:pt x="0" y="44"/>
                </a:lnTo>
                <a:lnTo>
                  <a:pt x="0" y="0"/>
                </a:lnTo>
                <a:lnTo>
                  <a:pt x="227" y="0"/>
                </a:lnTo>
                <a:lnTo>
                  <a:pt x="227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22">
            <a:extLst>
              <a:ext uri="{FF2B5EF4-FFF2-40B4-BE49-F238E27FC236}">
                <a16:creationId xmlns:a16="http://schemas.microsoft.com/office/drawing/2014/main" id="{961017F8-660A-674D-9DFB-3C061C261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5645" y="10716076"/>
            <a:ext cx="159872" cy="131659"/>
          </a:xfrm>
          <a:custGeom>
            <a:avLst/>
            <a:gdLst>
              <a:gd name="T0" fmla="*/ 12594 w 150"/>
              <a:gd name="T1" fmla="*/ 37639 h 124"/>
              <a:gd name="T2" fmla="*/ 12594 w 150"/>
              <a:gd name="T3" fmla="*/ 37639 h 124"/>
              <a:gd name="T4" fmla="*/ 0 w 150"/>
              <a:gd name="T5" fmla="*/ 28319 h 124"/>
              <a:gd name="T6" fmla="*/ 25188 w 150"/>
              <a:gd name="T7" fmla="*/ 3226 h 124"/>
              <a:gd name="T8" fmla="*/ 34544 w 150"/>
              <a:gd name="T9" fmla="*/ 0 h 124"/>
              <a:gd name="T10" fmla="*/ 41021 w 150"/>
              <a:gd name="T11" fmla="*/ 3226 h 124"/>
              <a:gd name="T12" fmla="*/ 53615 w 150"/>
              <a:gd name="T13" fmla="*/ 28319 h 124"/>
              <a:gd name="T14" fmla="*/ 50377 w 150"/>
              <a:gd name="T15" fmla="*/ 40865 h 124"/>
              <a:gd name="T16" fmla="*/ 50377 w 150"/>
              <a:gd name="T17" fmla="*/ 40865 h 124"/>
              <a:gd name="T18" fmla="*/ 37783 w 150"/>
              <a:gd name="T19" fmla="*/ 37639 h 124"/>
              <a:gd name="T20" fmla="*/ 31665 w 150"/>
              <a:gd name="T21" fmla="*/ 22225 h 124"/>
              <a:gd name="T22" fmla="*/ 12594 w 150"/>
              <a:gd name="T23" fmla="*/ 37639 h 124"/>
              <a:gd name="T24" fmla="*/ 37783 w 150"/>
              <a:gd name="T25" fmla="*/ 12546 h 124"/>
              <a:gd name="T26" fmla="*/ 37783 w 150"/>
              <a:gd name="T27" fmla="*/ 12546 h 12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0" h="124">
                <a:moveTo>
                  <a:pt x="35" y="105"/>
                </a:moveTo>
                <a:lnTo>
                  <a:pt x="35" y="105"/>
                </a:lnTo>
                <a:cubicBezTo>
                  <a:pt x="0" y="79"/>
                  <a:pt x="0" y="79"/>
                  <a:pt x="0" y="79"/>
                </a:cubicBezTo>
                <a:cubicBezTo>
                  <a:pt x="70" y="9"/>
                  <a:pt x="70" y="9"/>
                  <a:pt x="70" y="9"/>
                </a:cubicBezTo>
                <a:cubicBezTo>
                  <a:pt x="79" y="0"/>
                  <a:pt x="88" y="0"/>
                  <a:pt x="96" y="0"/>
                </a:cubicBezTo>
                <a:cubicBezTo>
                  <a:pt x="105" y="0"/>
                  <a:pt x="105" y="0"/>
                  <a:pt x="114" y="9"/>
                </a:cubicBezTo>
                <a:cubicBezTo>
                  <a:pt x="149" y="79"/>
                  <a:pt x="149" y="79"/>
                  <a:pt x="149" y="79"/>
                </a:cubicBezTo>
                <a:cubicBezTo>
                  <a:pt x="149" y="97"/>
                  <a:pt x="149" y="105"/>
                  <a:pt x="140" y="114"/>
                </a:cubicBezTo>
                <a:cubicBezTo>
                  <a:pt x="122" y="123"/>
                  <a:pt x="114" y="114"/>
                  <a:pt x="105" y="105"/>
                </a:cubicBezTo>
                <a:cubicBezTo>
                  <a:pt x="88" y="62"/>
                  <a:pt x="88" y="62"/>
                  <a:pt x="88" y="62"/>
                </a:cubicBezTo>
                <a:lnTo>
                  <a:pt x="35" y="105"/>
                </a:lnTo>
                <a:close/>
                <a:moveTo>
                  <a:pt x="105" y="35"/>
                </a:moveTo>
                <a:lnTo>
                  <a:pt x="105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23">
            <a:extLst>
              <a:ext uri="{FF2B5EF4-FFF2-40B4-BE49-F238E27FC236}">
                <a16:creationId xmlns:a16="http://schemas.microsoft.com/office/drawing/2014/main" id="{3A6A5549-73ED-4B4D-8F69-98305AA68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9816" y="10786609"/>
            <a:ext cx="225701" cy="150467"/>
          </a:xfrm>
          <a:custGeom>
            <a:avLst/>
            <a:gdLst>
              <a:gd name="T0" fmla="*/ 31419 w 211"/>
              <a:gd name="T1" fmla="*/ 50440 h 141"/>
              <a:gd name="T2" fmla="*/ 31419 w 211"/>
              <a:gd name="T3" fmla="*/ 50440 h 141"/>
              <a:gd name="T4" fmla="*/ 31419 w 211"/>
              <a:gd name="T5" fmla="*/ 50440 h 141"/>
              <a:gd name="T6" fmla="*/ 22029 w 211"/>
              <a:gd name="T7" fmla="*/ 47197 h 141"/>
              <a:gd name="T8" fmla="*/ 0 w 211"/>
              <a:gd name="T9" fmla="*/ 25220 h 141"/>
              <a:gd name="T10" fmla="*/ 22029 w 211"/>
              <a:gd name="T11" fmla="*/ 3243 h 141"/>
              <a:gd name="T12" fmla="*/ 34669 w 211"/>
              <a:gd name="T13" fmla="*/ 12610 h 141"/>
              <a:gd name="T14" fmla="*/ 25280 w 211"/>
              <a:gd name="T15" fmla="*/ 25220 h 141"/>
              <a:gd name="T16" fmla="*/ 31419 w 211"/>
              <a:gd name="T17" fmla="*/ 34587 h 141"/>
              <a:gd name="T18" fmla="*/ 59949 w 211"/>
              <a:gd name="T19" fmla="*/ 3243 h 141"/>
              <a:gd name="T20" fmla="*/ 72589 w 211"/>
              <a:gd name="T21" fmla="*/ 3243 h 141"/>
              <a:gd name="T22" fmla="*/ 72589 w 211"/>
              <a:gd name="T23" fmla="*/ 3243 h 141"/>
              <a:gd name="T24" fmla="*/ 72589 w 211"/>
              <a:gd name="T25" fmla="*/ 12610 h 141"/>
              <a:gd name="T26" fmla="*/ 41170 w 211"/>
              <a:gd name="T27" fmla="*/ 47197 h 141"/>
              <a:gd name="T28" fmla="*/ 31419 w 211"/>
              <a:gd name="T29" fmla="*/ 50440 h 14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1" h="141">
                <a:moveTo>
                  <a:pt x="87" y="140"/>
                </a:moveTo>
                <a:lnTo>
                  <a:pt x="87" y="140"/>
                </a:lnTo>
                <a:cubicBezTo>
                  <a:pt x="79" y="140"/>
                  <a:pt x="70" y="140"/>
                  <a:pt x="61" y="131"/>
                </a:cubicBezTo>
                <a:cubicBezTo>
                  <a:pt x="0" y="70"/>
                  <a:pt x="0" y="70"/>
                  <a:pt x="0" y="70"/>
                </a:cubicBezTo>
                <a:cubicBezTo>
                  <a:pt x="61" y="9"/>
                  <a:pt x="61" y="9"/>
                  <a:pt x="61" y="9"/>
                </a:cubicBezTo>
                <a:cubicBezTo>
                  <a:pt x="96" y="35"/>
                  <a:pt x="96" y="35"/>
                  <a:pt x="96" y="35"/>
                </a:cubicBezTo>
                <a:cubicBezTo>
                  <a:pt x="70" y="70"/>
                  <a:pt x="70" y="70"/>
                  <a:pt x="70" y="70"/>
                </a:cubicBezTo>
                <a:cubicBezTo>
                  <a:pt x="87" y="96"/>
                  <a:pt x="87" y="96"/>
                  <a:pt x="87" y="96"/>
                </a:cubicBezTo>
                <a:cubicBezTo>
                  <a:pt x="166" y="9"/>
                  <a:pt x="166" y="9"/>
                  <a:pt x="166" y="9"/>
                </a:cubicBezTo>
                <a:cubicBezTo>
                  <a:pt x="175" y="0"/>
                  <a:pt x="192" y="0"/>
                  <a:pt x="201" y="9"/>
                </a:cubicBezTo>
                <a:cubicBezTo>
                  <a:pt x="210" y="18"/>
                  <a:pt x="210" y="27"/>
                  <a:pt x="201" y="35"/>
                </a:cubicBezTo>
                <a:cubicBezTo>
                  <a:pt x="114" y="131"/>
                  <a:pt x="114" y="131"/>
                  <a:pt x="114" y="131"/>
                </a:cubicBezTo>
                <a:cubicBezTo>
                  <a:pt x="114" y="140"/>
                  <a:pt x="96" y="140"/>
                  <a:pt x="87" y="1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24">
            <a:extLst>
              <a:ext uri="{FF2B5EF4-FFF2-40B4-BE49-F238E27FC236}">
                <a16:creationId xmlns:a16="http://schemas.microsoft.com/office/drawing/2014/main" id="{E7D00BEC-0931-E542-90BC-1A292419C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9944" y="10716076"/>
            <a:ext cx="169276" cy="131659"/>
          </a:xfrm>
          <a:custGeom>
            <a:avLst/>
            <a:gdLst>
              <a:gd name="T0" fmla="*/ 44128 w 158"/>
              <a:gd name="T1" fmla="*/ 37639 h 124"/>
              <a:gd name="T2" fmla="*/ 44128 w 158"/>
              <a:gd name="T3" fmla="*/ 37639 h 124"/>
              <a:gd name="T4" fmla="*/ 56788 w 158"/>
              <a:gd name="T5" fmla="*/ 28319 h 124"/>
              <a:gd name="T6" fmla="*/ 31469 w 158"/>
              <a:gd name="T7" fmla="*/ 3226 h 124"/>
              <a:gd name="T8" fmla="*/ 22064 w 158"/>
              <a:gd name="T9" fmla="*/ 0 h 124"/>
              <a:gd name="T10" fmla="*/ 15915 w 158"/>
              <a:gd name="T11" fmla="*/ 3226 h 124"/>
              <a:gd name="T12" fmla="*/ 3255 w 158"/>
              <a:gd name="T13" fmla="*/ 28319 h 124"/>
              <a:gd name="T14" fmla="*/ 6149 w 158"/>
              <a:gd name="T15" fmla="*/ 40865 h 124"/>
              <a:gd name="T16" fmla="*/ 6149 w 158"/>
              <a:gd name="T17" fmla="*/ 40865 h 124"/>
              <a:gd name="T18" fmla="*/ 18809 w 158"/>
              <a:gd name="T19" fmla="*/ 37639 h 124"/>
              <a:gd name="T20" fmla="*/ 25320 w 158"/>
              <a:gd name="T21" fmla="*/ 22225 h 124"/>
              <a:gd name="T22" fmla="*/ 44128 w 158"/>
              <a:gd name="T23" fmla="*/ 37639 h 124"/>
              <a:gd name="T24" fmla="*/ 18809 w 158"/>
              <a:gd name="T25" fmla="*/ 12546 h 124"/>
              <a:gd name="T26" fmla="*/ 18809 w 158"/>
              <a:gd name="T27" fmla="*/ 12546 h 12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8" h="124">
                <a:moveTo>
                  <a:pt x="122" y="105"/>
                </a:moveTo>
                <a:lnTo>
                  <a:pt x="122" y="105"/>
                </a:lnTo>
                <a:cubicBezTo>
                  <a:pt x="157" y="79"/>
                  <a:pt x="157" y="79"/>
                  <a:pt x="157" y="79"/>
                </a:cubicBezTo>
                <a:cubicBezTo>
                  <a:pt x="87" y="9"/>
                  <a:pt x="87" y="9"/>
                  <a:pt x="87" y="9"/>
                </a:cubicBezTo>
                <a:cubicBezTo>
                  <a:pt x="79" y="0"/>
                  <a:pt x="70" y="0"/>
                  <a:pt x="61" y="0"/>
                </a:cubicBezTo>
                <a:cubicBezTo>
                  <a:pt x="52" y="0"/>
                  <a:pt x="44" y="0"/>
                  <a:pt x="44" y="9"/>
                </a:cubicBezTo>
                <a:cubicBezTo>
                  <a:pt x="9" y="79"/>
                  <a:pt x="9" y="79"/>
                  <a:pt x="9" y="79"/>
                </a:cubicBezTo>
                <a:cubicBezTo>
                  <a:pt x="0" y="97"/>
                  <a:pt x="9" y="105"/>
                  <a:pt x="17" y="114"/>
                </a:cubicBezTo>
                <a:cubicBezTo>
                  <a:pt x="35" y="123"/>
                  <a:pt x="44" y="114"/>
                  <a:pt x="52" y="105"/>
                </a:cubicBezTo>
                <a:cubicBezTo>
                  <a:pt x="70" y="62"/>
                  <a:pt x="70" y="62"/>
                  <a:pt x="70" y="62"/>
                </a:cubicBezTo>
                <a:lnTo>
                  <a:pt x="122" y="105"/>
                </a:lnTo>
                <a:close/>
                <a:moveTo>
                  <a:pt x="52" y="35"/>
                </a:moveTo>
                <a:lnTo>
                  <a:pt x="52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25">
            <a:extLst>
              <a:ext uri="{FF2B5EF4-FFF2-40B4-BE49-F238E27FC236}">
                <a16:creationId xmlns:a16="http://schemas.microsoft.com/office/drawing/2014/main" id="{07B80C92-DBB4-9C46-B0E8-BAC5FE76A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9348" y="10786609"/>
            <a:ext cx="225701" cy="150467"/>
          </a:xfrm>
          <a:custGeom>
            <a:avLst/>
            <a:gdLst>
              <a:gd name="T0" fmla="*/ 44269 w 210"/>
              <a:gd name="T1" fmla="*/ 50440 h 141"/>
              <a:gd name="T2" fmla="*/ 44269 w 210"/>
              <a:gd name="T3" fmla="*/ 50440 h 141"/>
              <a:gd name="T4" fmla="*/ 44269 w 210"/>
              <a:gd name="T5" fmla="*/ 50440 h 141"/>
              <a:gd name="T6" fmla="*/ 53703 w 210"/>
              <a:gd name="T7" fmla="*/ 47197 h 141"/>
              <a:gd name="T8" fmla="*/ 75837 w 210"/>
              <a:gd name="T9" fmla="*/ 25220 h 141"/>
              <a:gd name="T10" fmla="*/ 53703 w 210"/>
              <a:gd name="T11" fmla="*/ 3243 h 141"/>
              <a:gd name="T12" fmla="*/ 41003 w 210"/>
              <a:gd name="T13" fmla="*/ 12610 h 141"/>
              <a:gd name="T14" fmla="*/ 50437 w 210"/>
              <a:gd name="T15" fmla="*/ 25220 h 141"/>
              <a:gd name="T16" fmla="*/ 44269 w 210"/>
              <a:gd name="T17" fmla="*/ 34587 h 141"/>
              <a:gd name="T18" fmla="*/ 15603 w 210"/>
              <a:gd name="T19" fmla="*/ 3243 h 141"/>
              <a:gd name="T20" fmla="*/ 2903 w 210"/>
              <a:gd name="T21" fmla="*/ 3243 h 141"/>
              <a:gd name="T22" fmla="*/ 2903 w 210"/>
              <a:gd name="T23" fmla="*/ 3243 h 141"/>
              <a:gd name="T24" fmla="*/ 2903 w 210"/>
              <a:gd name="T25" fmla="*/ 12610 h 141"/>
              <a:gd name="T26" fmla="*/ 31569 w 210"/>
              <a:gd name="T27" fmla="*/ 47197 h 141"/>
              <a:gd name="T28" fmla="*/ 44269 w 210"/>
              <a:gd name="T29" fmla="*/ 50440 h 14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0" h="141">
                <a:moveTo>
                  <a:pt x="122" y="140"/>
                </a:moveTo>
                <a:lnTo>
                  <a:pt x="122" y="140"/>
                </a:lnTo>
                <a:cubicBezTo>
                  <a:pt x="130" y="140"/>
                  <a:pt x="139" y="140"/>
                  <a:pt x="148" y="131"/>
                </a:cubicBezTo>
                <a:cubicBezTo>
                  <a:pt x="209" y="70"/>
                  <a:pt x="209" y="70"/>
                  <a:pt x="209" y="70"/>
                </a:cubicBezTo>
                <a:cubicBezTo>
                  <a:pt x="148" y="9"/>
                  <a:pt x="148" y="9"/>
                  <a:pt x="148" y="9"/>
                </a:cubicBezTo>
                <a:cubicBezTo>
                  <a:pt x="113" y="35"/>
                  <a:pt x="113" y="35"/>
                  <a:pt x="113" y="35"/>
                </a:cubicBezTo>
                <a:cubicBezTo>
                  <a:pt x="139" y="70"/>
                  <a:pt x="139" y="70"/>
                  <a:pt x="139" y="70"/>
                </a:cubicBezTo>
                <a:cubicBezTo>
                  <a:pt x="122" y="96"/>
                  <a:pt x="122" y="96"/>
                  <a:pt x="122" y="96"/>
                </a:cubicBezTo>
                <a:cubicBezTo>
                  <a:pt x="43" y="9"/>
                  <a:pt x="43" y="9"/>
                  <a:pt x="43" y="9"/>
                </a:cubicBezTo>
                <a:cubicBezTo>
                  <a:pt x="35" y="0"/>
                  <a:pt x="17" y="0"/>
                  <a:pt x="8" y="9"/>
                </a:cubicBezTo>
                <a:cubicBezTo>
                  <a:pt x="0" y="18"/>
                  <a:pt x="0" y="27"/>
                  <a:pt x="8" y="35"/>
                </a:cubicBezTo>
                <a:cubicBezTo>
                  <a:pt x="87" y="131"/>
                  <a:pt x="87" y="131"/>
                  <a:pt x="87" y="131"/>
                </a:cubicBezTo>
                <a:cubicBezTo>
                  <a:pt x="95" y="140"/>
                  <a:pt x="113" y="140"/>
                  <a:pt x="122" y="1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26">
            <a:extLst>
              <a:ext uri="{FF2B5EF4-FFF2-40B4-BE49-F238E27FC236}">
                <a16:creationId xmlns:a16="http://schemas.microsoft.com/office/drawing/2014/main" id="{2E65E83B-45E0-674D-B502-F0B6150B4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666" y="11012310"/>
            <a:ext cx="112850" cy="37617"/>
          </a:xfrm>
          <a:custGeom>
            <a:avLst/>
            <a:gdLst>
              <a:gd name="T0" fmla="*/ 0 w 106"/>
              <a:gd name="T1" fmla="*/ 5997 h 36"/>
              <a:gd name="T2" fmla="*/ 0 w 106"/>
              <a:gd name="T3" fmla="*/ 5997 h 36"/>
              <a:gd name="T4" fmla="*/ 0 w 106"/>
              <a:gd name="T5" fmla="*/ 5997 h 36"/>
              <a:gd name="T6" fmla="*/ 6110 w 106"/>
              <a:gd name="T7" fmla="*/ 0 h 36"/>
              <a:gd name="T8" fmla="*/ 31271 w 106"/>
              <a:gd name="T9" fmla="*/ 0 h 36"/>
              <a:gd name="T10" fmla="*/ 37741 w 106"/>
              <a:gd name="T11" fmla="*/ 5997 h 36"/>
              <a:gd name="T12" fmla="*/ 37741 w 106"/>
              <a:gd name="T13" fmla="*/ 5997 h 36"/>
              <a:gd name="T14" fmla="*/ 31271 w 106"/>
              <a:gd name="T15" fmla="*/ 12347 h 36"/>
              <a:gd name="T16" fmla="*/ 6110 w 106"/>
              <a:gd name="T17" fmla="*/ 12347 h 36"/>
              <a:gd name="T18" fmla="*/ 0 w 106"/>
              <a:gd name="T19" fmla="*/ 5997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6" h="36">
                <a:moveTo>
                  <a:pt x="0" y="17"/>
                </a:moveTo>
                <a:lnTo>
                  <a:pt x="0" y="17"/>
                </a:lnTo>
                <a:cubicBezTo>
                  <a:pt x="0" y="9"/>
                  <a:pt x="9" y="0"/>
                  <a:pt x="17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105" y="0"/>
                  <a:pt x="105" y="9"/>
                  <a:pt x="105" y="17"/>
                </a:cubicBezTo>
                <a:cubicBezTo>
                  <a:pt x="105" y="26"/>
                  <a:pt x="105" y="35"/>
                  <a:pt x="8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27">
            <a:extLst>
              <a:ext uri="{FF2B5EF4-FFF2-40B4-BE49-F238E27FC236}">
                <a16:creationId xmlns:a16="http://schemas.microsoft.com/office/drawing/2014/main" id="{7ED301BB-A935-0846-9866-BF55BAFBE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9220" y="11021714"/>
            <a:ext cx="37617" cy="286827"/>
          </a:xfrm>
          <a:custGeom>
            <a:avLst/>
            <a:gdLst>
              <a:gd name="T0" fmla="*/ 12347 w 36"/>
              <a:gd name="T1" fmla="*/ 96480 h 271"/>
              <a:gd name="T2" fmla="*/ 12347 w 36"/>
              <a:gd name="T3" fmla="*/ 96480 h 271"/>
              <a:gd name="T4" fmla="*/ 0 w 36"/>
              <a:gd name="T5" fmla="*/ 96480 h 271"/>
              <a:gd name="T6" fmla="*/ 0 w 36"/>
              <a:gd name="T7" fmla="*/ 6075 h 271"/>
              <a:gd name="T8" fmla="*/ 5997 w 36"/>
              <a:gd name="T9" fmla="*/ 0 h 271"/>
              <a:gd name="T10" fmla="*/ 5997 w 36"/>
              <a:gd name="T11" fmla="*/ 0 h 271"/>
              <a:gd name="T12" fmla="*/ 12347 w 36"/>
              <a:gd name="T13" fmla="*/ 6075 h 271"/>
              <a:gd name="T14" fmla="*/ 12347 w 36"/>
              <a:gd name="T15" fmla="*/ 96480 h 27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" h="271">
                <a:moveTo>
                  <a:pt x="35" y="270"/>
                </a:moveTo>
                <a:lnTo>
                  <a:pt x="35" y="270"/>
                </a:lnTo>
                <a:cubicBezTo>
                  <a:pt x="0" y="270"/>
                  <a:pt x="0" y="270"/>
                  <a:pt x="0" y="27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6" y="0"/>
                  <a:pt x="35" y="8"/>
                  <a:pt x="35" y="17"/>
                </a:cubicBezTo>
                <a:lnTo>
                  <a:pt x="35" y="27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5" name="Group 54">
            <a:extLst>
              <a:ext uri="{FF2B5EF4-FFF2-40B4-BE49-F238E27FC236}">
                <a16:creationId xmlns:a16="http://schemas.microsoft.com/office/drawing/2014/main" id="{F91E840F-FEDE-7C45-890C-85E97C19DCA8}"/>
              </a:ext>
            </a:extLst>
          </p:cNvPr>
          <p:cNvGrpSpPr/>
          <p:nvPr/>
        </p:nvGrpSpPr>
        <p:grpSpPr>
          <a:xfrm>
            <a:off x="14875643" y="695307"/>
            <a:ext cx="2605836" cy="1037401"/>
            <a:chOff x="5334786" y="11365413"/>
            <a:chExt cx="4041983" cy="1037401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BDD01FB2-6753-8F4C-BFA5-C0A914BF0F02}"/>
                </a:ext>
              </a:extLst>
            </p:cNvPr>
            <p:cNvSpPr txBox="1"/>
            <p:nvPr/>
          </p:nvSpPr>
          <p:spPr>
            <a:xfrm>
              <a:off x="6164440" y="1136541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77" name="Rectangle 56">
              <a:extLst>
                <a:ext uri="{FF2B5EF4-FFF2-40B4-BE49-F238E27FC236}">
                  <a16:creationId xmlns:a16="http://schemas.microsoft.com/office/drawing/2014/main" id="{D10A1064-EF24-4042-8005-3F360B09344C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8" name="Group 54">
            <a:extLst>
              <a:ext uri="{FF2B5EF4-FFF2-40B4-BE49-F238E27FC236}">
                <a16:creationId xmlns:a16="http://schemas.microsoft.com/office/drawing/2014/main" id="{1166A5CF-06E1-FF46-BFEF-CD5A0D2419B0}"/>
              </a:ext>
            </a:extLst>
          </p:cNvPr>
          <p:cNvGrpSpPr/>
          <p:nvPr/>
        </p:nvGrpSpPr>
        <p:grpSpPr>
          <a:xfrm>
            <a:off x="14739280" y="11853984"/>
            <a:ext cx="2605836" cy="1037401"/>
            <a:chOff x="5334786" y="11365413"/>
            <a:chExt cx="4041983" cy="1037401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B3D01329-8A2D-3349-B77D-7C5F4C972670}"/>
                </a:ext>
              </a:extLst>
            </p:cNvPr>
            <p:cNvSpPr txBox="1"/>
            <p:nvPr/>
          </p:nvSpPr>
          <p:spPr>
            <a:xfrm>
              <a:off x="6164440" y="1136541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D0DFC249-9EAA-BD4E-833F-40500F3C0FE0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" name="Group 54">
            <a:extLst>
              <a:ext uri="{FF2B5EF4-FFF2-40B4-BE49-F238E27FC236}">
                <a16:creationId xmlns:a16="http://schemas.microsoft.com/office/drawing/2014/main" id="{38485FD4-809A-B74E-A347-114E4C975827}"/>
              </a:ext>
            </a:extLst>
          </p:cNvPr>
          <p:cNvGrpSpPr/>
          <p:nvPr/>
        </p:nvGrpSpPr>
        <p:grpSpPr>
          <a:xfrm>
            <a:off x="20631451" y="8215438"/>
            <a:ext cx="2605836" cy="1037401"/>
            <a:chOff x="5334786" y="11365413"/>
            <a:chExt cx="4041983" cy="1037401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83E16271-8943-A54F-B718-D4AD2E681D5E}"/>
                </a:ext>
              </a:extLst>
            </p:cNvPr>
            <p:cNvSpPr txBox="1"/>
            <p:nvPr/>
          </p:nvSpPr>
          <p:spPr>
            <a:xfrm>
              <a:off x="6164440" y="1136541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3ACD29EF-B8AF-8B4C-B220-BAEB4137B811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4" name="Group 54">
            <a:extLst>
              <a:ext uri="{FF2B5EF4-FFF2-40B4-BE49-F238E27FC236}">
                <a16:creationId xmlns:a16="http://schemas.microsoft.com/office/drawing/2014/main" id="{14CC530F-E59F-A34C-9CB1-D0A03A492ED2}"/>
              </a:ext>
            </a:extLst>
          </p:cNvPr>
          <p:cNvGrpSpPr/>
          <p:nvPr/>
        </p:nvGrpSpPr>
        <p:grpSpPr>
          <a:xfrm>
            <a:off x="20744918" y="4066673"/>
            <a:ext cx="2605836" cy="1037401"/>
            <a:chOff x="5334786" y="11365413"/>
            <a:chExt cx="4041983" cy="1037401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EF39E2BD-3ADF-3248-9F83-9B71DA12C4CB}"/>
                </a:ext>
              </a:extLst>
            </p:cNvPr>
            <p:cNvSpPr txBox="1"/>
            <p:nvPr/>
          </p:nvSpPr>
          <p:spPr>
            <a:xfrm>
              <a:off x="6164440" y="1136541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19D6C160-49F8-2044-935E-BA007A01107C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7" name="Group 54">
            <a:extLst>
              <a:ext uri="{FF2B5EF4-FFF2-40B4-BE49-F238E27FC236}">
                <a16:creationId xmlns:a16="http://schemas.microsoft.com/office/drawing/2014/main" id="{C61EC5FA-01DE-DA43-9FBB-4ACAA0D66191}"/>
              </a:ext>
            </a:extLst>
          </p:cNvPr>
          <p:cNvGrpSpPr/>
          <p:nvPr/>
        </p:nvGrpSpPr>
        <p:grpSpPr>
          <a:xfrm>
            <a:off x="9163321" y="4037619"/>
            <a:ext cx="2605836" cy="1037401"/>
            <a:chOff x="5334786" y="11365413"/>
            <a:chExt cx="4041983" cy="1037401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6B62DA2F-9F58-6C41-BC5E-4BE6038E65E4}"/>
                </a:ext>
              </a:extLst>
            </p:cNvPr>
            <p:cNvSpPr txBox="1"/>
            <p:nvPr/>
          </p:nvSpPr>
          <p:spPr>
            <a:xfrm>
              <a:off x="6164440" y="1136541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89" name="Rectangle 56">
              <a:extLst>
                <a:ext uri="{FF2B5EF4-FFF2-40B4-BE49-F238E27FC236}">
                  <a16:creationId xmlns:a16="http://schemas.microsoft.com/office/drawing/2014/main" id="{3472B757-887D-D644-B6F2-E691A31C4EAC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0" name="Group 54">
            <a:extLst>
              <a:ext uri="{FF2B5EF4-FFF2-40B4-BE49-F238E27FC236}">
                <a16:creationId xmlns:a16="http://schemas.microsoft.com/office/drawing/2014/main" id="{4D30B16A-DFDC-B84D-AF4F-8560A8E18A99}"/>
              </a:ext>
            </a:extLst>
          </p:cNvPr>
          <p:cNvGrpSpPr/>
          <p:nvPr/>
        </p:nvGrpSpPr>
        <p:grpSpPr>
          <a:xfrm>
            <a:off x="8917078" y="8363554"/>
            <a:ext cx="2605836" cy="1037401"/>
            <a:chOff x="5334786" y="11365413"/>
            <a:chExt cx="4041983" cy="1037401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F3730A1D-F76A-3649-9224-221A310D41AC}"/>
                </a:ext>
              </a:extLst>
            </p:cNvPr>
            <p:cNvSpPr txBox="1"/>
            <p:nvPr/>
          </p:nvSpPr>
          <p:spPr>
            <a:xfrm>
              <a:off x="6164440" y="1136541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71A60F7D-94C9-4645-951B-0D8AF00DF2D0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065C39EC-C08A-3A42-8E57-A806D6F1C989}"/>
              </a:ext>
            </a:extLst>
          </p:cNvPr>
          <p:cNvGrpSpPr/>
          <p:nvPr/>
        </p:nvGrpSpPr>
        <p:grpSpPr>
          <a:xfrm>
            <a:off x="1245901" y="5767159"/>
            <a:ext cx="8026556" cy="2596395"/>
            <a:chOff x="2499601" y="-1755437"/>
            <a:chExt cx="8026556" cy="2596395"/>
          </a:xfrm>
        </p:grpSpPr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87F458FD-FCFA-104C-BB90-13CD3CDC86FB}"/>
                </a:ext>
              </a:extLst>
            </p:cNvPr>
            <p:cNvSpPr txBox="1"/>
            <p:nvPr/>
          </p:nvSpPr>
          <p:spPr>
            <a:xfrm>
              <a:off x="2499601" y="-1755437"/>
              <a:ext cx="8026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 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20F96540-8155-FF44-BCD6-365BC52C1F08}"/>
                </a:ext>
              </a:extLst>
            </p:cNvPr>
            <p:cNvSpPr txBox="1"/>
            <p:nvPr/>
          </p:nvSpPr>
          <p:spPr>
            <a:xfrm>
              <a:off x="2527937" y="-913368"/>
              <a:ext cx="74752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6446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291">
      <a:dk1>
        <a:srgbClr val="989998"/>
      </a:dk1>
      <a:lt1>
        <a:srgbClr val="FFFFFF"/>
      </a:lt1>
      <a:dk2>
        <a:srgbClr val="333C46"/>
      </a:dk2>
      <a:lt2>
        <a:srgbClr val="FEFFFF"/>
      </a:lt2>
      <a:accent1>
        <a:srgbClr val="5274D4"/>
      </a:accent1>
      <a:accent2>
        <a:srgbClr val="797FE2"/>
      </a:accent2>
      <a:accent3>
        <a:srgbClr val="7060E0"/>
      </a:accent3>
      <a:accent4>
        <a:srgbClr val="9D7BE8"/>
      </a:accent4>
      <a:accent5>
        <a:srgbClr val="272E3C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91650</TotalTime>
  <Words>748</Words>
  <Application>Microsoft Macintosh PowerPoint</Application>
  <PresentationFormat>Custom</PresentationFormat>
  <Paragraphs>221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16415</cp:revision>
  <dcterms:created xsi:type="dcterms:W3CDTF">2014-11-12T21:47:38Z</dcterms:created>
  <dcterms:modified xsi:type="dcterms:W3CDTF">2019-09-25T22:08:36Z</dcterms:modified>
  <cp:category/>
</cp:coreProperties>
</file>