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9" r:id="rId4"/>
    <p:sldId id="313" r:id="rId5"/>
    <p:sldId id="314" r:id="rId6"/>
    <p:sldId id="315" r:id="rId7"/>
    <p:sldId id="320" r:id="rId8"/>
    <p:sldId id="32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86429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8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4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75">
            <a:extLst>
              <a:ext uri="{FF2B5EF4-FFF2-40B4-BE49-F238E27FC236}">
                <a16:creationId xmlns:a16="http://schemas.microsoft.com/office/drawing/2014/main" id="{3AA8EC57-381C-334C-A74C-C9C326EC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081" y="2225354"/>
            <a:ext cx="9336598" cy="9336599"/>
          </a:xfrm>
          <a:custGeom>
            <a:avLst/>
            <a:gdLst>
              <a:gd name="T0" fmla="*/ 1747807 w 9816"/>
              <a:gd name="T1" fmla="*/ 0 h 9815"/>
              <a:gd name="T2" fmla="*/ 1747807 w 9816"/>
              <a:gd name="T3" fmla="*/ 0 h 9815"/>
              <a:gd name="T4" fmla="*/ 0 w 9816"/>
              <a:gd name="T5" fmla="*/ 1766347 h 9815"/>
              <a:gd name="T6" fmla="*/ 1607047 w 9816"/>
              <a:gd name="T7" fmla="*/ 3529455 h 9815"/>
              <a:gd name="T8" fmla="*/ 1796768 w 9816"/>
              <a:gd name="T9" fmla="*/ 3392640 h 9815"/>
              <a:gd name="T10" fmla="*/ 1796768 w 9816"/>
              <a:gd name="T11" fmla="*/ 3533415 h 9815"/>
              <a:gd name="T12" fmla="*/ 3533415 w 9816"/>
              <a:gd name="T13" fmla="*/ 1766347 h 9815"/>
              <a:gd name="T14" fmla="*/ 1903328 w 9816"/>
              <a:gd name="T15" fmla="*/ 7561 h 9815"/>
              <a:gd name="T16" fmla="*/ 1747807 w 9816"/>
              <a:gd name="T17" fmla="*/ 117732 h 9815"/>
              <a:gd name="T18" fmla="*/ 1747807 w 9816"/>
              <a:gd name="T19" fmla="*/ 0 h 98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816" h="9815">
                <a:moveTo>
                  <a:pt x="4855" y="0"/>
                </a:moveTo>
                <a:lnTo>
                  <a:pt x="4855" y="0"/>
                </a:lnTo>
                <a:cubicBezTo>
                  <a:pt x="2168" y="31"/>
                  <a:pt x="0" y="2221"/>
                  <a:pt x="0" y="4906"/>
                </a:cubicBezTo>
                <a:cubicBezTo>
                  <a:pt x="0" y="7466"/>
                  <a:pt x="1956" y="9571"/>
                  <a:pt x="4464" y="9803"/>
                </a:cubicBezTo>
                <a:cubicBezTo>
                  <a:pt x="4991" y="9423"/>
                  <a:pt x="4991" y="9423"/>
                  <a:pt x="4991" y="9423"/>
                </a:cubicBezTo>
                <a:cubicBezTo>
                  <a:pt x="4991" y="9814"/>
                  <a:pt x="4991" y="9814"/>
                  <a:pt x="4991" y="9814"/>
                </a:cubicBezTo>
                <a:cubicBezTo>
                  <a:pt x="7667" y="9772"/>
                  <a:pt x="9815" y="7593"/>
                  <a:pt x="9815" y="4906"/>
                </a:cubicBezTo>
                <a:cubicBezTo>
                  <a:pt x="9815" y="2326"/>
                  <a:pt x="7816" y="211"/>
                  <a:pt x="5287" y="21"/>
                </a:cubicBezTo>
                <a:cubicBezTo>
                  <a:pt x="4855" y="327"/>
                  <a:pt x="4855" y="327"/>
                  <a:pt x="4855" y="327"/>
                </a:cubicBezTo>
                <a:lnTo>
                  <a:pt x="4855" y="0"/>
                </a:lnTo>
              </a:path>
            </a:pathLst>
          </a:custGeom>
          <a:noFill/>
          <a:ln w="190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76">
            <a:extLst>
              <a:ext uri="{FF2B5EF4-FFF2-40B4-BE49-F238E27FC236}">
                <a16:creationId xmlns:a16="http://schemas.microsoft.com/office/drawing/2014/main" id="{DBE24390-F83A-4E42-91DF-5C73090B5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5737" y="1269044"/>
            <a:ext cx="6668999" cy="11479905"/>
          </a:xfrm>
          <a:custGeom>
            <a:avLst/>
            <a:gdLst>
              <a:gd name="T0" fmla="*/ 639219 w 7013"/>
              <a:gd name="T1" fmla="*/ 60847 h 12068"/>
              <a:gd name="T2" fmla="*/ 639219 w 7013"/>
              <a:gd name="T3" fmla="*/ 60847 h 12068"/>
              <a:gd name="T4" fmla="*/ 753314 w 7013"/>
              <a:gd name="T5" fmla="*/ 144737 h 12068"/>
              <a:gd name="T6" fmla="*/ 753314 w 7013"/>
              <a:gd name="T7" fmla="*/ 198023 h 12068"/>
              <a:gd name="T8" fmla="*/ 585951 w 7013"/>
              <a:gd name="T9" fmla="*/ 319717 h 12068"/>
              <a:gd name="T10" fmla="*/ 601068 w 7013"/>
              <a:gd name="T11" fmla="*/ 376964 h 12068"/>
              <a:gd name="T12" fmla="*/ 2146928 w 7013"/>
              <a:gd name="T13" fmla="*/ 2128208 h 12068"/>
              <a:gd name="T14" fmla="*/ 444862 w 7013"/>
              <a:gd name="T15" fmla="*/ 3895295 h 12068"/>
              <a:gd name="T16" fmla="*/ 410670 w 7013"/>
              <a:gd name="T17" fmla="*/ 3864691 h 12068"/>
              <a:gd name="T18" fmla="*/ 410670 w 7013"/>
              <a:gd name="T19" fmla="*/ 3815365 h 12068"/>
              <a:gd name="T20" fmla="*/ 361720 w 7013"/>
              <a:gd name="T21" fmla="*/ 3788722 h 12068"/>
              <a:gd name="T22" fmla="*/ 220991 w 7013"/>
              <a:gd name="T23" fmla="*/ 3891334 h 12068"/>
              <a:gd name="T24" fmla="*/ 19076 w 7013"/>
              <a:gd name="T25" fmla="*/ 4036431 h 12068"/>
              <a:gd name="T26" fmla="*/ 19076 w 7013"/>
              <a:gd name="T27" fmla="*/ 4085757 h 12068"/>
              <a:gd name="T28" fmla="*/ 277859 w 7013"/>
              <a:gd name="T29" fmla="*/ 4272259 h 12068"/>
              <a:gd name="T30" fmla="*/ 361720 w 7013"/>
              <a:gd name="T31" fmla="*/ 4333106 h 12068"/>
              <a:gd name="T32" fmla="*/ 410670 w 7013"/>
              <a:gd name="T33" fmla="*/ 4306463 h 12068"/>
              <a:gd name="T34" fmla="*/ 410670 w 7013"/>
              <a:gd name="T35" fmla="*/ 4306463 h 12068"/>
              <a:gd name="T36" fmla="*/ 441263 w 7013"/>
              <a:gd name="T37" fmla="*/ 4272259 h 12068"/>
              <a:gd name="T38" fmla="*/ 2523765 w 7013"/>
              <a:gd name="T39" fmla="*/ 2128208 h 12068"/>
              <a:gd name="T40" fmla="*/ 662254 w 7013"/>
              <a:gd name="T41" fmla="*/ 3600 h 12068"/>
              <a:gd name="T42" fmla="*/ 639219 w 7013"/>
              <a:gd name="T43" fmla="*/ 60847 h 120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013" h="12068">
                <a:moveTo>
                  <a:pt x="1776" y="169"/>
                </a:moveTo>
                <a:lnTo>
                  <a:pt x="1776" y="169"/>
                </a:lnTo>
                <a:cubicBezTo>
                  <a:pt x="2093" y="402"/>
                  <a:pt x="2093" y="402"/>
                  <a:pt x="2093" y="402"/>
                </a:cubicBezTo>
                <a:cubicBezTo>
                  <a:pt x="2146" y="434"/>
                  <a:pt x="2146" y="508"/>
                  <a:pt x="2093" y="550"/>
                </a:cubicBezTo>
                <a:cubicBezTo>
                  <a:pt x="1628" y="888"/>
                  <a:pt x="1628" y="888"/>
                  <a:pt x="1628" y="888"/>
                </a:cubicBezTo>
                <a:cubicBezTo>
                  <a:pt x="1564" y="931"/>
                  <a:pt x="1586" y="1036"/>
                  <a:pt x="1670" y="1047"/>
                </a:cubicBezTo>
                <a:cubicBezTo>
                  <a:pt x="4093" y="1343"/>
                  <a:pt x="5965" y="3416"/>
                  <a:pt x="5965" y="5911"/>
                </a:cubicBezTo>
                <a:cubicBezTo>
                  <a:pt x="5965" y="8566"/>
                  <a:pt x="3860" y="10724"/>
                  <a:pt x="1236" y="10819"/>
                </a:cubicBezTo>
                <a:cubicBezTo>
                  <a:pt x="1184" y="10819"/>
                  <a:pt x="1141" y="10787"/>
                  <a:pt x="1141" y="10734"/>
                </a:cubicBezTo>
                <a:cubicBezTo>
                  <a:pt x="1141" y="10597"/>
                  <a:pt x="1141" y="10597"/>
                  <a:pt x="1141" y="10597"/>
                </a:cubicBezTo>
                <a:cubicBezTo>
                  <a:pt x="1141" y="10523"/>
                  <a:pt x="1067" y="10480"/>
                  <a:pt x="1005" y="10523"/>
                </a:cubicBezTo>
                <a:cubicBezTo>
                  <a:pt x="614" y="10808"/>
                  <a:pt x="614" y="10808"/>
                  <a:pt x="614" y="10808"/>
                </a:cubicBezTo>
                <a:cubicBezTo>
                  <a:pt x="53" y="11211"/>
                  <a:pt x="53" y="11211"/>
                  <a:pt x="53" y="11211"/>
                </a:cubicBezTo>
                <a:cubicBezTo>
                  <a:pt x="0" y="11242"/>
                  <a:pt x="0" y="11316"/>
                  <a:pt x="53" y="11348"/>
                </a:cubicBezTo>
                <a:cubicBezTo>
                  <a:pt x="772" y="11866"/>
                  <a:pt x="772" y="11866"/>
                  <a:pt x="772" y="11866"/>
                </a:cubicBezTo>
                <a:cubicBezTo>
                  <a:pt x="1005" y="12035"/>
                  <a:pt x="1005" y="12035"/>
                  <a:pt x="1005" y="12035"/>
                </a:cubicBezTo>
                <a:cubicBezTo>
                  <a:pt x="1067" y="12067"/>
                  <a:pt x="1141" y="12035"/>
                  <a:pt x="1141" y="11961"/>
                </a:cubicBezTo>
                <a:cubicBezTo>
                  <a:pt x="1141" y="11908"/>
                  <a:pt x="1184" y="11866"/>
                  <a:pt x="1226" y="11866"/>
                </a:cubicBezTo>
                <a:cubicBezTo>
                  <a:pt x="4441" y="11782"/>
                  <a:pt x="7012" y="9148"/>
                  <a:pt x="7012" y="5911"/>
                </a:cubicBezTo>
                <a:cubicBezTo>
                  <a:pt x="7012" y="2887"/>
                  <a:pt x="4759" y="391"/>
                  <a:pt x="1840" y="10"/>
                </a:cubicBezTo>
                <a:cubicBezTo>
                  <a:pt x="1744" y="0"/>
                  <a:pt x="1702" y="116"/>
                  <a:pt x="1776" y="16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77">
            <a:extLst>
              <a:ext uri="{FF2B5EF4-FFF2-40B4-BE49-F238E27FC236}">
                <a16:creationId xmlns:a16="http://schemas.microsoft.com/office/drawing/2014/main" id="{02F821EC-FBBC-1F40-8F4F-B60874662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021" y="967052"/>
            <a:ext cx="6702554" cy="11567987"/>
          </a:xfrm>
          <a:custGeom>
            <a:avLst/>
            <a:gdLst>
              <a:gd name="T0" fmla="*/ 2304208 w 7045"/>
              <a:gd name="T1" fmla="*/ 106903 h 12164"/>
              <a:gd name="T2" fmla="*/ 2304208 w 7045"/>
              <a:gd name="T3" fmla="*/ 106903 h 12164"/>
              <a:gd name="T4" fmla="*/ 2174576 w 7045"/>
              <a:gd name="T5" fmla="*/ 15477 h 12164"/>
              <a:gd name="T6" fmla="*/ 2125604 w 7045"/>
              <a:gd name="T7" fmla="*/ 42113 h 12164"/>
              <a:gd name="T8" fmla="*/ 2125604 w 7045"/>
              <a:gd name="T9" fmla="*/ 68749 h 12164"/>
              <a:gd name="T10" fmla="*/ 2094996 w 7045"/>
              <a:gd name="T11" fmla="*/ 99344 h 12164"/>
              <a:gd name="T12" fmla="*/ 0 w 7045"/>
              <a:gd name="T13" fmla="*/ 2242074 h 12164"/>
              <a:gd name="T14" fmla="*/ 1927555 w 7045"/>
              <a:gd name="T15" fmla="*/ 4377965 h 12164"/>
              <a:gd name="T16" fmla="*/ 1946640 w 7045"/>
              <a:gd name="T17" fmla="*/ 4317135 h 12164"/>
              <a:gd name="T18" fmla="*/ 1782799 w 7045"/>
              <a:gd name="T19" fmla="*/ 4199074 h 12164"/>
              <a:gd name="T20" fmla="*/ 1782799 w 7045"/>
              <a:gd name="T21" fmla="*/ 4149762 h 12164"/>
              <a:gd name="T22" fmla="*/ 1916032 w 7045"/>
              <a:gd name="T23" fmla="*/ 4050419 h 12164"/>
              <a:gd name="T24" fmla="*/ 1900908 w 7045"/>
              <a:gd name="T25" fmla="*/ 3993548 h 12164"/>
              <a:gd name="T26" fmla="*/ 377373 w 7045"/>
              <a:gd name="T27" fmla="*/ 2242074 h 12164"/>
              <a:gd name="T28" fmla="*/ 2091395 w 7045"/>
              <a:gd name="T29" fmla="*/ 476202 h 12164"/>
              <a:gd name="T30" fmla="*/ 2125604 w 7045"/>
              <a:gd name="T31" fmla="*/ 510397 h 12164"/>
              <a:gd name="T32" fmla="*/ 2125604 w 7045"/>
              <a:gd name="T33" fmla="*/ 529474 h 12164"/>
              <a:gd name="T34" fmla="*/ 2174576 w 7045"/>
              <a:gd name="T35" fmla="*/ 556109 h 12164"/>
              <a:gd name="T36" fmla="*/ 2281162 w 7045"/>
              <a:gd name="T37" fmla="*/ 483761 h 12164"/>
              <a:gd name="T38" fmla="*/ 2517380 w 7045"/>
              <a:gd name="T39" fmla="*/ 312429 h 12164"/>
              <a:gd name="T40" fmla="*/ 2517380 w 7045"/>
              <a:gd name="T41" fmla="*/ 259158 h 12164"/>
              <a:gd name="T42" fmla="*/ 2304208 w 7045"/>
              <a:gd name="T43" fmla="*/ 106903 h 121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045" h="12164">
                <a:moveTo>
                  <a:pt x="6399" y="297"/>
                </a:moveTo>
                <a:lnTo>
                  <a:pt x="6399" y="297"/>
                </a:lnTo>
                <a:cubicBezTo>
                  <a:pt x="6039" y="43"/>
                  <a:pt x="6039" y="43"/>
                  <a:pt x="6039" y="43"/>
                </a:cubicBezTo>
                <a:cubicBezTo>
                  <a:pt x="5986" y="0"/>
                  <a:pt x="5903" y="43"/>
                  <a:pt x="5903" y="117"/>
                </a:cubicBezTo>
                <a:cubicBezTo>
                  <a:pt x="5903" y="191"/>
                  <a:pt x="5903" y="191"/>
                  <a:pt x="5903" y="191"/>
                </a:cubicBezTo>
                <a:cubicBezTo>
                  <a:pt x="5903" y="233"/>
                  <a:pt x="5861" y="276"/>
                  <a:pt x="5818" y="276"/>
                </a:cubicBezTo>
                <a:cubicBezTo>
                  <a:pt x="2592" y="349"/>
                  <a:pt x="0" y="2994"/>
                  <a:pt x="0" y="6229"/>
                </a:cubicBezTo>
                <a:cubicBezTo>
                  <a:pt x="0" y="9318"/>
                  <a:pt x="2349" y="11856"/>
                  <a:pt x="5353" y="12163"/>
                </a:cubicBezTo>
                <a:cubicBezTo>
                  <a:pt x="5437" y="12163"/>
                  <a:pt x="5480" y="12047"/>
                  <a:pt x="5406" y="11994"/>
                </a:cubicBezTo>
                <a:cubicBezTo>
                  <a:pt x="4951" y="11666"/>
                  <a:pt x="4951" y="11666"/>
                  <a:pt x="4951" y="11666"/>
                </a:cubicBezTo>
                <a:cubicBezTo>
                  <a:pt x="4898" y="11634"/>
                  <a:pt x="4898" y="11560"/>
                  <a:pt x="4951" y="11529"/>
                </a:cubicBezTo>
                <a:cubicBezTo>
                  <a:pt x="5321" y="11253"/>
                  <a:pt x="5321" y="11253"/>
                  <a:pt x="5321" y="11253"/>
                </a:cubicBezTo>
                <a:cubicBezTo>
                  <a:pt x="5385" y="11211"/>
                  <a:pt x="5363" y="11105"/>
                  <a:pt x="5279" y="11095"/>
                </a:cubicBezTo>
                <a:cubicBezTo>
                  <a:pt x="2888" y="10767"/>
                  <a:pt x="1048" y="8715"/>
                  <a:pt x="1048" y="6229"/>
                </a:cubicBezTo>
                <a:cubicBezTo>
                  <a:pt x="1048" y="3576"/>
                  <a:pt x="3163" y="1407"/>
                  <a:pt x="5808" y="1323"/>
                </a:cubicBezTo>
                <a:cubicBezTo>
                  <a:pt x="5861" y="1323"/>
                  <a:pt x="5903" y="1365"/>
                  <a:pt x="5903" y="1418"/>
                </a:cubicBezTo>
                <a:cubicBezTo>
                  <a:pt x="5903" y="1471"/>
                  <a:pt x="5903" y="1471"/>
                  <a:pt x="5903" y="1471"/>
                </a:cubicBezTo>
                <a:cubicBezTo>
                  <a:pt x="5903" y="1545"/>
                  <a:pt x="5986" y="1587"/>
                  <a:pt x="6039" y="1545"/>
                </a:cubicBezTo>
                <a:cubicBezTo>
                  <a:pt x="6335" y="1344"/>
                  <a:pt x="6335" y="1344"/>
                  <a:pt x="6335" y="1344"/>
                </a:cubicBezTo>
                <a:cubicBezTo>
                  <a:pt x="6991" y="868"/>
                  <a:pt x="6991" y="868"/>
                  <a:pt x="6991" y="868"/>
                </a:cubicBezTo>
                <a:cubicBezTo>
                  <a:pt x="7044" y="826"/>
                  <a:pt x="7044" y="752"/>
                  <a:pt x="6991" y="720"/>
                </a:cubicBezTo>
                <a:lnTo>
                  <a:pt x="6399" y="297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78">
            <a:extLst>
              <a:ext uri="{FF2B5EF4-FFF2-40B4-BE49-F238E27FC236}">
                <a16:creationId xmlns:a16="http://schemas.microsoft.com/office/drawing/2014/main" id="{F0342434-B4A0-E84A-9B03-46F807842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724" y="2657369"/>
            <a:ext cx="2336245" cy="2122336"/>
          </a:xfrm>
          <a:custGeom>
            <a:avLst/>
            <a:gdLst>
              <a:gd name="T0" fmla="*/ 560077 w 2455"/>
              <a:gd name="T1" fmla="*/ 0 h 2233"/>
              <a:gd name="T2" fmla="*/ 560077 w 2455"/>
              <a:gd name="T3" fmla="*/ 0 h 2233"/>
              <a:gd name="T4" fmla="*/ 323800 w 2455"/>
              <a:gd name="T5" fmla="*/ 0 h 2233"/>
              <a:gd name="T6" fmla="*/ 152355 w 2455"/>
              <a:gd name="T7" fmla="*/ 99285 h 2233"/>
              <a:gd name="T8" fmla="*/ 34217 w 2455"/>
              <a:gd name="T9" fmla="*/ 304691 h 2233"/>
              <a:gd name="T10" fmla="*/ 34217 w 2455"/>
              <a:gd name="T11" fmla="*/ 502542 h 2233"/>
              <a:gd name="T12" fmla="*/ 152355 w 2455"/>
              <a:gd name="T13" fmla="*/ 703990 h 2233"/>
              <a:gd name="T14" fmla="*/ 323800 w 2455"/>
              <a:gd name="T15" fmla="*/ 802915 h 2233"/>
              <a:gd name="T16" fmla="*/ 560077 w 2455"/>
              <a:gd name="T17" fmla="*/ 802915 h 2233"/>
              <a:gd name="T18" fmla="*/ 731522 w 2455"/>
              <a:gd name="T19" fmla="*/ 703990 h 2233"/>
              <a:gd name="T20" fmla="*/ 849660 w 2455"/>
              <a:gd name="T21" fmla="*/ 502542 h 2233"/>
              <a:gd name="T22" fmla="*/ 849660 w 2455"/>
              <a:gd name="T23" fmla="*/ 304691 h 2233"/>
              <a:gd name="T24" fmla="*/ 731522 w 2455"/>
              <a:gd name="T25" fmla="*/ 99285 h 2233"/>
              <a:gd name="T26" fmla="*/ 560077 w 2455"/>
              <a:gd name="T27" fmla="*/ 0 h 22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55" h="2233">
                <a:moveTo>
                  <a:pt x="1555" y="0"/>
                </a:moveTo>
                <a:lnTo>
                  <a:pt x="1555" y="0"/>
                </a:lnTo>
                <a:cubicBezTo>
                  <a:pt x="899" y="0"/>
                  <a:pt x="899" y="0"/>
                  <a:pt x="899" y="0"/>
                </a:cubicBezTo>
                <a:cubicBezTo>
                  <a:pt x="708" y="0"/>
                  <a:pt x="529" y="106"/>
                  <a:pt x="423" y="276"/>
                </a:cubicBezTo>
                <a:cubicBezTo>
                  <a:pt x="95" y="847"/>
                  <a:pt x="95" y="847"/>
                  <a:pt x="95" y="847"/>
                </a:cubicBezTo>
                <a:cubicBezTo>
                  <a:pt x="0" y="1016"/>
                  <a:pt x="0" y="1227"/>
                  <a:pt x="95" y="1397"/>
                </a:cubicBezTo>
                <a:cubicBezTo>
                  <a:pt x="423" y="1957"/>
                  <a:pt x="423" y="1957"/>
                  <a:pt x="423" y="1957"/>
                </a:cubicBezTo>
                <a:cubicBezTo>
                  <a:pt x="529" y="2126"/>
                  <a:pt x="708" y="2232"/>
                  <a:pt x="899" y="2232"/>
                </a:cubicBezTo>
                <a:cubicBezTo>
                  <a:pt x="1555" y="2232"/>
                  <a:pt x="1555" y="2232"/>
                  <a:pt x="1555" y="2232"/>
                </a:cubicBezTo>
                <a:cubicBezTo>
                  <a:pt x="1756" y="2232"/>
                  <a:pt x="1935" y="2126"/>
                  <a:pt x="2031" y="1957"/>
                </a:cubicBezTo>
                <a:cubicBezTo>
                  <a:pt x="2359" y="1397"/>
                  <a:pt x="2359" y="1397"/>
                  <a:pt x="2359" y="1397"/>
                </a:cubicBezTo>
                <a:cubicBezTo>
                  <a:pt x="2454" y="1227"/>
                  <a:pt x="2454" y="1016"/>
                  <a:pt x="2359" y="847"/>
                </a:cubicBezTo>
                <a:cubicBezTo>
                  <a:pt x="2031" y="276"/>
                  <a:pt x="2031" y="276"/>
                  <a:pt x="2031" y="276"/>
                </a:cubicBezTo>
                <a:cubicBezTo>
                  <a:pt x="1935" y="106"/>
                  <a:pt x="1756" y="0"/>
                  <a:pt x="1555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79">
            <a:extLst>
              <a:ext uri="{FF2B5EF4-FFF2-40B4-BE49-F238E27FC236}">
                <a16:creationId xmlns:a16="http://schemas.microsoft.com/office/drawing/2014/main" id="{0AD386A8-47C0-6B42-8A15-1B7FF517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035" y="2657369"/>
            <a:ext cx="2336245" cy="2122336"/>
          </a:xfrm>
          <a:custGeom>
            <a:avLst/>
            <a:gdLst>
              <a:gd name="T0" fmla="*/ 560077 w 2455"/>
              <a:gd name="T1" fmla="*/ 0 h 2233"/>
              <a:gd name="T2" fmla="*/ 560077 w 2455"/>
              <a:gd name="T3" fmla="*/ 0 h 2233"/>
              <a:gd name="T4" fmla="*/ 323800 w 2455"/>
              <a:gd name="T5" fmla="*/ 0 h 2233"/>
              <a:gd name="T6" fmla="*/ 152355 w 2455"/>
              <a:gd name="T7" fmla="*/ 99285 h 2233"/>
              <a:gd name="T8" fmla="*/ 34217 w 2455"/>
              <a:gd name="T9" fmla="*/ 304691 h 2233"/>
              <a:gd name="T10" fmla="*/ 34217 w 2455"/>
              <a:gd name="T11" fmla="*/ 502542 h 2233"/>
              <a:gd name="T12" fmla="*/ 152355 w 2455"/>
              <a:gd name="T13" fmla="*/ 703990 h 2233"/>
              <a:gd name="T14" fmla="*/ 323800 w 2455"/>
              <a:gd name="T15" fmla="*/ 802915 h 2233"/>
              <a:gd name="T16" fmla="*/ 560077 w 2455"/>
              <a:gd name="T17" fmla="*/ 802915 h 2233"/>
              <a:gd name="T18" fmla="*/ 731522 w 2455"/>
              <a:gd name="T19" fmla="*/ 703990 h 2233"/>
              <a:gd name="T20" fmla="*/ 849660 w 2455"/>
              <a:gd name="T21" fmla="*/ 502542 h 2233"/>
              <a:gd name="T22" fmla="*/ 849660 w 2455"/>
              <a:gd name="T23" fmla="*/ 304691 h 2233"/>
              <a:gd name="T24" fmla="*/ 731522 w 2455"/>
              <a:gd name="T25" fmla="*/ 99285 h 2233"/>
              <a:gd name="T26" fmla="*/ 560077 w 2455"/>
              <a:gd name="T27" fmla="*/ 0 h 22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55" h="2233">
                <a:moveTo>
                  <a:pt x="1555" y="0"/>
                </a:moveTo>
                <a:lnTo>
                  <a:pt x="1555" y="0"/>
                </a:lnTo>
                <a:cubicBezTo>
                  <a:pt x="899" y="0"/>
                  <a:pt x="899" y="0"/>
                  <a:pt x="899" y="0"/>
                </a:cubicBezTo>
                <a:cubicBezTo>
                  <a:pt x="709" y="0"/>
                  <a:pt x="529" y="106"/>
                  <a:pt x="423" y="276"/>
                </a:cubicBezTo>
                <a:cubicBezTo>
                  <a:pt x="95" y="847"/>
                  <a:pt x="95" y="847"/>
                  <a:pt x="95" y="847"/>
                </a:cubicBezTo>
                <a:cubicBezTo>
                  <a:pt x="0" y="1016"/>
                  <a:pt x="0" y="1227"/>
                  <a:pt x="95" y="1397"/>
                </a:cubicBezTo>
                <a:cubicBezTo>
                  <a:pt x="423" y="1957"/>
                  <a:pt x="423" y="1957"/>
                  <a:pt x="423" y="1957"/>
                </a:cubicBezTo>
                <a:cubicBezTo>
                  <a:pt x="529" y="2126"/>
                  <a:pt x="709" y="2232"/>
                  <a:pt x="899" y="2232"/>
                </a:cubicBezTo>
                <a:cubicBezTo>
                  <a:pt x="1555" y="2232"/>
                  <a:pt x="1555" y="2232"/>
                  <a:pt x="1555" y="2232"/>
                </a:cubicBezTo>
                <a:cubicBezTo>
                  <a:pt x="1756" y="2232"/>
                  <a:pt x="1936" y="2126"/>
                  <a:pt x="2031" y="1957"/>
                </a:cubicBezTo>
                <a:cubicBezTo>
                  <a:pt x="2359" y="1397"/>
                  <a:pt x="2359" y="1397"/>
                  <a:pt x="2359" y="1397"/>
                </a:cubicBezTo>
                <a:cubicBezTo>
                  <a:pt x="2454" y="1227"/>
                  <a:pt x="2454" y="1016"/>
                  <a:pt x="2359" y="847"/>
                </a:cubicBezTo>
                <a:cubicBezTo>
                  <a:pt x="2031" y="276"/>
                  <a:pt x="2031" y="276"/>
                  <a:pt x="2031" y="276"/>
                </a:cubicBezTo>
                <a:cubicBezTo>
                  <a:pt x="1936" y="106"/>
                  <a:pt x="1756" y="0"/>
                  <a:pt x="1555" y="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80">
            <a:extLst>
              <a:ext uri="{FF2B5EF4-FFF2-40B4-BE49-F238E27FC236}">
                <a16:creationId xmlns:a16="http://schemas.microsoft.com/office/drawing/2014/main" id="{850187E6-33BD-224E-90AB-54B8088AF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7641" y="5966704"/>
            <a:ext cx="2336245" cy="2122336"/>
          </a:xfrm>
          <a:custGeom>
            <a:avLst/>
            <a:gdLst>
              <a:gd name="T0" fmla="*/ 560077 w 2455"/>
              <a:gd name="T1" fmla="*/ 0 h 2232"/>
              <a:gd name="T2" fmla="*/ 560077 w 2455"/>
              <a:gd name="T3" fmla="*/ 0 h 2232"/>
              <a:gd name="T4" fmla="*/ 323800 w 2455"/>
              <a:gd name="T5" fmla="*/ 0 h 2232"/>
              <a:gd name="T6" fmla="*/ 152355 w 2455"/>
              <a:gd name="T7" fmla="*/ 98970 h 2232"/>
              <a:gd name="T8" fmla="*/ 34217 w 2455"/>
              <a:gd name="T9" fmla="*/ 300868 h 2232"/>
              <a:gd name="T10" fmla="*/ 34217 w 2455"/>
              <a:gd name="T11" fmla="*/ 498448 h 2232"/>
              <a:gd name="T12" fmla="*/ 152355 w 2455"/>
              <a:gd name="T13" fmla="*/ 703945 h 2232"/>
              <a:gd name="T14" fmla="*/ 323800 w 2455"/>
              <a:gd name="T15" fmla="*/ 802915 h 2232"/>
              <a:gd name="T16" fmla="*/ 560077 w 2455"/>
              <a:gd name="T17" fmla="*/ 802915 h 2232"/>
              <a:gd name="T18" fmla="*/ 731161 w 2455"/>
              <a:gd name="T19" fmla="*/ 703945 h 2232"/>
              <a:gd name="T20" fmla="*/ 849300 w 2455"/>
              <a:gd name="T21" fmla="*/ 498448 h 2232"/>
              <a:gd name="T22" fmla="*/ 849300 w 2455"/>
              <a:gd name="T23" fmla="*/ 300868 h 2232"/>
              <a:gd name="T24" fmla="*/ 731161 w 2455"/>
              <a:gd name="T25" fmla="*/ 98970 h 2232"/>
              <a:gd name="T26" fmla="*/ 560077 w 2455"/>
              <a:gd name="T27" fmla="*/ 0 h 22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55" h="2232">
                <a:moveTo>
                  <a:pt x="1555" y="0"/>
                </a:moveTo>
                <a:lnTo>
                  <a:pt x="1555" y="0"/>
                </a:lnTo>
                <a:cubicBezTo>
                  <a:pt x="899" y="0"/>
                  <a:pt x="899" y="0"/>
                  <a:pt x="899" y="0"/>
                </a:cubicBezTo>
                <a:cubicBezTo>
                  <a:pt x="708" y="0"/>
                  <a:pt x="518" y="106"/>
                  <a:pt x="423" y="275"/>
                </a:cubicBezTo>
                <a:cubicBezTo>
                  <a:pt x="95" y="836"/>
                  <a:pt x="95" y="836"/>
                  <a:pt x="95" y="836"/>
                </a:cubicBezTo>
                <a:cubicBezTo>
                  <a:pt x="0" y="1004"/>
                  <a:pt x="0" y="1216"/>
                  <a:pt x="95" y="1385"/>
                </a:cubicBezTo>
                <a:cubicBezTo>
                  <a:pt x="423" y="1956"/>
                  <a:pt x="423" y="1956"/>
                  <a:pt x="423" y="1956"/>
                </a:cubicBezTo>
                <a:cubicBezTo>
                  <a:pt x="518" y="2125"/>
                  <a:pt x="708" y="2231"/>
                  <a:pt x="899" y="2231"/>
                </a:cubicBezTo>
                <a:cubicBezTo>
                  <a:pt x="1555" y="2231"/>
                  <a:pt x="1555" y="2231"/>
                  <a:pt x="1555" y="2231"/>
                </a:cubicBezTo>
                <a:cubicBezTo>
                  <a:pt x="1756" y="2231"/>
                  <a:pt x="1935" y="2125"/>
                  <a:pt x="2030" y="1956"/>
                </a:cubicBezTo>
                <a:cubicBezTo>
                  <a:pt x="2358" y="1385"/>
                  <a:pt x="2358" y="1385"/>
                  <a:pt x="2358" y="1385"/>
                </a:cubicBezTo>
                <a:cubicBezTo>
                  <a:pt x="2454" y="1216"/>
                  <a:pt x="2454" y="1004"/>
                  <a:pt x="2358" y="836"/>
                </a:cubicBezTo>
                <a:cubicBezTo>
                  <a:pt x="2030" y="275"/>
                  <a:pt x="2030" y="275"/>
                  <a:pt x="2030" y="275"/>
                </a:cubicBezTo>
                <a:cubicBezTo>
                  <a:pt x="1935" y="106"/>
                  <a:pt x="1756" y="0"/>
                  <a:pt x="1555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81">
            <a:extLst>
              <a:ext uri="{FF2B5EF4-FFF2-40B4-BE49-F238E27FC236}">
                <a16:creationId xmlns:a16="http://schemas.microsoft.com/office/drawing/2014/main" id="{B2039237-B829-5647-B636-0BF24E142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983" y="5966704"/>
            <a:ext cx="2336248" cy="2122336"/>
          </a:xfrm>
          <a:custGeom>
            <a:avLst/>
            <a:gdLst>
              <a:gd name="T0" fmla="*/ 559717 w 2455"/>
              <a:gd name="T1" fmla="*/ 0 h 2232"/>
              <a:gd name="T2" fmla="*/ 559717 w 2455"/>
              <a:gd name="T3" fmla="*/ 0 h 2232"/>
              <a:gd name="T4" fmla="*/ 323800 w 2455"/>
              <a:gd name="T5" fmla="*/ 0 h 2232"/>
              <a:gd name="T6" fmla="*/ 152355 w 2455"/>
              <a:gd name="T7" fmla="*/ 98970 h 2232"/>
              <a:gd name="T8" fmla="*/ 34217 w 2455"/>
              <a:gd name="T9" fmla="*/ 300868 h 2232"/>
              <a:gd name="T10" fmla="*/ 34217 w 2455"/>
              <a:gd name="T11" fmla="*/ 498448 h 2232"/>
              <a:gd name="T12" fmla="*/ 152355 w 2455"/>
              <a:gd name="T13" fmla="*/ 703945 h 2232"/>
              <a:gd name="T14" fmla="*/ 323800 w 2455"/>
              <a:gd name="T15" fmla="*/ 802915 h 2232"/>
              <a:gd name="T16" fmla="*/ 559717 w 2455"/>
              <a:gd name="T17" fmla="*/ 802915 h 2232"/>
              <a:gd name="T18" fmla="*/ 731522 w 2455"/>
              <a:gd name="T19" fmla="*/ 703945 h 2232"/>
              <a:gd name="T20" fmla="*/ 849301 w 2455"/>
              <a:gd name="T21" fmla="*/ 498448 h 2232"/>
              <a:gd name="T22" fmla="*/ 849301 w 2455"/>
              <a:gd name="T23" fmla="*/ 300868 h 2232"/>
              <a:gd name="T24" fmla="*/ 731522 w 2455"/>
              <a:gd name="T25" fmla="*/ 98970 h 2232"/>
              <a:gd name="T26" fmla="*/ 559717 w 2455"/>
              <a:gd name="T27" fmla="*/ 0 h 22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55" h="2232">
                <a:moveTo>
                  <a:pt x="1554" y="0"/>
                </a:moveTo>
                <a:lnTo>
                  <a:pt x="1554" y="0"/>
                </a:lnTo>
                <a:cubicBezTo>
                  <a:pt x="899" y="0"/>
                  <a:pt x="899" y="0"/>
                  <a:pt x="899" y="0"/>
                </a:cubicBezTo>
                <a:cubicBezTo>
                  <a:pt x="708" y="0"/>
                  <a:pt x="518" y="106"/>
                  <a:pt x="423" y="275"/>
                </a:cubicBezTo>
                <a:cubicBezTo>
                  <a:pt x="95" y="836"/>
                  <a:pt x="95" y="836"/>
                  <a:pt x="95" y="836"/>
                </a:cubicBezTo>
                <a:cubicBezTo>
                  <a:pt x="0" y="1004"/>
                  <a:pt x="0" y="1216"/>
                  <a:pt x="95" y="1385"/>
                </a:cubicBezTo>
                <a:cubicBezTo>
                  <a:pt x="423" y="1956"/>
                  <a:pt x="423" y="1956"/>
                  <a:pt x="423" y="1956"/>
                </a:cubicBezTo>
                <a:cubicBezTo>
                  <a:pt x="518" y="2125"/>
                  <a:pt x="708" y="2231"/>
                  <a:pt x="899" y="2231"/>
                </a:cubicBezTo>
                <a:cubicBezTo>
                  <a:pt x="1554" y="2231"/>
                  <a:pt x="1554" y="2231"/>
                  <a:pt x="1554" y="2231"/>
                </a:cubicBezTo>
                <a:cubicBezTo>
                  <a:pt x="1755" y="2231"/>
                  <a:pt x="1935" y="2125"/>
                  <a:pt x="2031" y="1956"/>
                </a:cubicBezTo>
                <a:cubicBezTo>
                  <a:pt x="2358" y="1385"/>
                  <a:pt x="2358" y="1385"/>
                  <a:pt x="2358" y="1385"/>
                </a:cubicBezTo>
                <a:cubicBezTo>
                  <a:pt x="2454" y="1216"/>
                  <a:pt x="2454" y="1004"/>
                  <a:pt x="2358" y="836"/>
                </a:cubicBezTo>
                <a:cubicBezTo>
                  <a:pt x="2031" y="275"/>
                  <a:pt x="2031" y="275"/>
                  <a:pt x="2031" y="275"/>
                </a:cubicBezTo>
                <a:cubicBezTo>
                  <a:pt x="1935" y="106"/>
                  <a:pt x="1755" y="0"/>
                  <a:pt x="1554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82">
            <a:extLst>
              <a:ext uri="{FF2B5EF4-FFF2-40B4-BE49-F238E27FC236}">
                <a16:creationId xmlns:a16="http://schemas.microsoft.com/office/drawing/2014/main" id="{F91804E6-0576-1648-AEBE-90F877598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9008" y="9217316"/>
            <a:ext cx="2336245" cy="2122336"/>
          </a:xfrm>
          <a:custGeom>
            <a:avLst/>
            <a:gdLst>
              <a:gd name="T0" fmla="*/ 560077 w 2455"/>
              <a:gd name="T1" fmla="*/ 0 h 2232"/>
              <a:gd name="T2" fmla="*/ 560077 w 2455"/>
              <a:gd name="T3" fmla="*/ 0 h 2232"/>
              <a:gd name="T4" fmla="*/ 323800 w 2455"/>
              <a:gd name="T5" fmla="*/ 0 h 2232"/>
              <a:gd name="T6" fmla="*/ 152355 w 2455"/>
              <a:gd name="T7" fmla="*/ 98970 h 2232"/>
              <a:gd name="T8" fmla="*/ 34217 w 2455"/>
              <a:gd name="T9" fmla="*/ 300508 h 2232"/>
              <a:gd name="T10" fmla="*/ 34217 w 2455"/>
              <a:gd name="T11" fmla="*/ 498448 h 2232"/>
              <a:gd name="T12" fmla="*/ 152355 w 2455"/>
              <a:gd name="T13" fmla="*/ 703945 h 2232"/>
              <a:gd name="T14" fmla="*/ 323800 w 2455"/>
              <a:gd name="T15" fmla="*/ 802915 h 2232"/>
              <a:gd name="T16" fmla="*/ 560077 w 2455"/>
              <a:gd name="T17" fmla="*/ 802915 h 2232"/>
              <a:gd name="T18" fmla="*/ 731522 w 2455"/>
              <a:gd name="T19" fmla="*/ 703945 h 2232"/>
              <a:gd name="T20" fmla="*/ 849660 w 2455"/>
              <a:gd name="T21" fmla="*/ 498448 h 2232"/>
              <a:gd name="T22" fmla="*/ 849660 w 2455"/>
              <a:gd name="T23" fmla="*/ 300508 h 2232"/>
              <a:gd name="T24" fmla="*/ 731522 w 2455"/>
              <a:gd name="T25" fmla="*/ 98970 h 2232"/>
              <a:gd name="T26" fmla="*/ 560077 w 2455"/>
              <a:gd name="T27" fmla="*/ 0 h 22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55" h="2232">
                <a:moveTo>
                  <a:pt x="1555" y="0"/>
                </a:moveTo>
                <a:lnTo>
                  <a:pt x="1555" y="0"/>
                </a:lnTo>
                <a:cubicBezTo>
                  <a:pt x="899" y="0"/>
                  <a:pt x="899" y="0"/>
                  <a:pt x="899" y="0"/>
                </a:cubicBezTo>
                <a:cubicBezTo>
                  <a:pt x="698" y="0"/>
                  <a:pt x="518" y="106"/>
                  <a:pt x="423" y="275"/>
                </a:cubicBezTo>
                <a:cubicBezTo>
                  <a:pt x="95" y="835"/>
                  <a:pt x="95" y="835"/>
                  <a:pt x="95" y="835"/>
                </a:cubicBezTo>
                <a:cubicBezTo>
                  <a:pt x="0" y="1004"/>
                  <a:pt x="0" y="1216"/>
                  <a:pt x="95" y="1385"/>
                </a:cubicBezTo>
                <a:cubicBezTo>
                  <a:pt x="423" y="1956"/>
                  <a:pt x="423" y="1956"/>
                  <a:pt x="423" y="1956"/>
                </a:cubicBezTo>
                <a:cubicBezTo>
                  <a:pt x="518" y="2125"/>
                  <a:pt x="698" y="2231"/>
                  <a:pt x="899" y="2231"/>
                </a:cubicBezTo>
                <a:cubicBezTo>
                  <a:pt x="1555" y="2231"/>
                  <a:pt x="1555" y="2231"/>
                  <a:pt x="1555" y="2231"/>
                </a:cubicBezTo>
                <a:cubicBezTo>
                  <a:pt x="1745" y="2231"/>
                  <a:pt x="1925" y="2125"/>
                  <a:pt x="2031" y="1956"/>
                </a:cubicBezTo>
                <a:cubicBezTo>
                  <a:pt x="2359" y="1385"/>
                  <a:pt x="2359" y="1385"/>
                  <a:pt x="2359" y="1385"/>
                </a:cubicBezTo>
                <a:cubicBezTo>
                  <a:pt x="2454" y="1216"/>
                  <a:pt x="2454" y="1004"/>
                  <a:pt x="2359" y="835"/>
                </a:cubicBezTo>
                <a:cubicBezTo>
                  <a:pt x="2031" y="275"/>
                  <a:pt x="2031" y="275"/>
                  <a:pt x="2031" y="275"/>
                </a:cubicBezTo>
                <a:cubicBezTo>
                  <a:pt x="1925" y="106"/>
                  <a:pt x="1745" y="0"/>
                  <a:pt x="1555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83">
            <a:extLst>
              <a:ext uri="{FF2B5EF4-FFF2-40B4-BE49-F238E27FC236}">
                <a16:creationId xmlns:a16="http://schemas.microsoft.com/office/drawing/2014/main" id="{5E6D5E84-C14D-9F46-9E39-8CD43C31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730" y="9217316"/>
            <a:ext cx="2336248" cy="2122336"/>
          </a:xfrm>
          <a:custGeom>
            <a:avLst/>
            <a:gdLst>
              <a:gd name="T0" fmla="*/ 560077 w 2455"/>
              <a:gd name="T1" fmla="*/ 0 h 2232"/>
              <a:gd name="T2" fmla="*/ 560077 w 2455"/>
              <a:gd name="T3" fmla="*/ 0 h 2232"/>
              <a:gd name="T4" fmla="*/ 323800 w 2455"/>
              <a:gd name="T5" fmla="*/ 0 h 2232"/>
              <a:gd name="T6" fmla="*/ 152355 w 2455"/>
              <a:gd name="T7" fmla="*/ 98970 h 2232"/>
              <a:gd name="T8" fmla="*/ 34217 w 2455"/>
              <a:gd name="T9" fmla="*/ 300508 h 2232"/>
              <a:gd name="T10" fmla="*/ 34217 w 2455"/>
              <a:gd name="T11" fmla="*/ 498448 h 2232"/>
              <a:gd name="T12" fmla="*/ 152355 w 2455"/>
              <a:gd name="T13" fmla="*/ 703945 h 2232"/>
              <a:gd name="T14" fmla="*/ 323800 w 2455"/>
              <a:gd name="T15" fmla="*/ 802915 h 2232"/>
              <a:gd name="T16" fmla="*/ 560077 w 2455"/>
              <a:gd name="T17" fmla="*/ 802915 h 2232"/>
              <a:gd name="T18" fmla="*/ 731522 w 2455"/>
              <a:gd name="T19" fmla="*/ 703945 h 2232"/>
              <a:gd name="T20" fmla="*/ 849661 w 2455"/>
              <a:gd name="T21" fmla="*/ 498448 h 2232"/>
              <a:gd name="T22" fmla="*/ 849661 w 2455"/>
              <a:gd name="T23" fmla="*/ 300508 h 2232"/>
              <a:gd name="T24" fmla="*/ 731522 w 2455"/>
              <a:gd name="T25" fmla="*/ 98970 h 2232"/>
              <a:gd name="T26" fmla="*/ 560077 w 2455"/>
              <a:gd name="T27" fmla="*/ 0 h 22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55" h="2232">
                <a:moveTo>
                  <a:pt x="1555" y="0"/>
                </a:moveTo>
                <a:lnTo>
                  <a:pt x="1555" y="0"/>
                </a:lnTo>
                <a:cubicBezTo>
                  <a:pt x="899" y="0"/>
                  <a:pt x="899" y="0"/>
                  <a:pt x="899" y="0"/>
                </a:cubicBezTo>
                <a:cubicBezTo>
                  <a:pt x="698" y="0"/>
                  <a:pt x="518" y="106"/>
                  <a:pt x="423" y="275"/>
                </a:cubicBezTo>
                <a:cubicBezTo>
                  <a:pt x="95" y="835"/>
                  <a:pt x="95" y="835"/>
                  <a:pt x="95" y="835"/>
                </a:cubicBezTo>
                <a:cubicBezTo>
                  <a:pt x="0" y="1004"/>
                  <a:pt x="0" y="1216"/>
                  <a:pt x="95" y="1385"/>
                </a:cubicBezTo>
                <a:cubicBezTo>
                  <a:pt x="423" y="1956"/>
                  <a:pt x="423" y="1956"/>
                  <a:pt x="423" y="1956"/>
                </a:cubicBezTo>
                <a:cubicBezTo>
                  <a:pt x="518" y="2125"/>
                  <a:pt x="698" y="2231"/>
                  <a:pt x="899" y="2231"/>
                </a:cubicBezTo>
                <a:cubicBezTo>
                  <a:pt x="1555" y="2231"/>
                  <a:pt x="1555" y="2231"/>
                  <a:pt x="1555" y="2231"/>
                </a:cubicBezTo>
                <a:cubicBezTo>
                  <a:pt x="1745" y="2231"/>
                  <a:pt x="1925" y="2125"/>
                  <a:pt x="2031" y="1956"/>
                </a:cubicBezTo>
                <a:cubicBezTo>
                  <a:pt x="2359" y="1385"/>
                  <a:pt x="2359" y="1385"/>
                  <a:pt x="2359" y="1385"/>
                </a:cubicBezTo>
                <a:cubicBezTo>
                  <a:pt x="2454" y="1216"/>
                  <a:pt x="2454" y="1004"/>
                  <a:pt x="2359" y="835"/>
                </a:cubicBezTo>
                <a:cubicBezTo>
                  <a:pt x="2031" y="275"/>
                  <a:pt x="2031" y="275"/>
                  <a:pt x="2031" y="275"/>
                </a:cubicBezTo>
                <a:cubicBezTo>
                  <a:pt x="1925" y="106"/>
                  <a:pt x="1745" y="0"/>
                  <a:pt x="1555" y="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84">
            <a:extLst>
              <a:ext uri="{FF2B5EF4-FFF2-40B4-BE49-F238E27FC236}">
                <a16:creationId xmlns:a16="http://schemas.microsoft.com/office/drawing/2014/main" id="{F4683DC7-9471-3A42-B7A8-E9041614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100" y="4779705"/>
            <a:ext cx="4328558" cy="4324365"/>
          </a:xfrm>
          <a:custGeom>
            <a:avLst/>
            <a:gdLst>
              <a:gd name="T0" fmla="*/ 0 w 4549"/>
              <a:gd name="T1" fmla="*/ 817997 h 4548"/>
              <a:gd name="T2" fmla="*/ 0 w 4549"/>
              <a:gd name="T3" fmla="*/ 817997 h 4548"/>
              <a:gd name="T4" fmla="*/ 819330 w 4549"/>
              <a:gd name="T5" fmla="*/ 0 h 4548"/>
              <a:gd name="T6" fmla="*/ 1637940 w 4549"/>
              <a:gd name="T7" fmla="*/ 817997 h 4548"/>
              <a:gd name="T8" fmla="*/ 819330 w 4549"/>
              <a:gd name="T9" fmla="*/ 1636353 h 4548"/>
              <a:gd name="T10" fmla="*/ 0 w 4549"/>
              <a:gd name="T11" fmla="*/ 817997 h 45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49" h="4548">
                <a:moveTo>
                  <a:pt x="0" y="2273"/>
                </a:moveTo>
                <a:lnTo>
                  <a:pt x="0" y="2273"/>
                </a:lnTo>
                <a:cubicBezTo>
                  <a:pt x="0" y="1016"/>
                  <a:pt x="1016" y="0"/>
                  <a:pt x="2275" y="0"/>
                </a:cubicBezTo>
                <a:cubicBezTo>
                  <a:pt x="3532" y="0"/>
                  <a:pt x="4548" y="1016"/>
                  <a:pt x="4548" y="2273"/>
                </a:cubicBezTo>
                <a:cubicBezTo>
                  <a:pt x="4548" y="3532"/>
                  <a:pt x="3532" y="4547"/>
                  <a:pt x="2275" y="4547"/>
                </a:cubicBezTo>
                <a:cubicBezTo>
                  <a:pt x="1016" y="4547"/>
                  <a:pt x="0" y="3532"/>
                  <a:pt x="0" y="22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85">
            <a:extLst>
              <a:ext uri="{FF2B5EF4-FFF2-40B4-BE49-F238E27FC236}">
                <a16:creationId xmlns:a16="http://schemas.microsoft.com/office/drawing/2014/main" id="{987870C8-85BB-6947-B39A-E06F44C40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3642" y="7044648"/>
            <a:ext cx="251660" cy="364909"/>
          </a:xfrm>
          <a:custGeom>
            <a:avLst/>
            <a:gdLst>
              <a:gd name="T0" fmla="*/ 94891 w 265"/>
              <a:gd name="T1" fmla="*/ 137751 h 382"/>
              <a:gd name="T2" fmla="*/ 94891 w 265"/>
              <a:gd name="T3" fmla="*/ 137751 h 382"/>
              <a:gd name="T4" fmla="*/ 0 w 265"/>
              <a:gd name="T5" fmla="*/ 137751 h 382"/>
              <a:gd name="T6" fmla="*/ 0 w 265"/>
              <a:gd name="T7" fmla="*/ 19162 h 382"/>
              <a:gd name="T8" fmla="*/ 19050 w 265"/>
              <a:gd name="T9" fmla="*/ 0 h 382"/>
              <a:gd name="T10" fmla="*/ 76200 w 265"/>
              <a:gd name="T11" fmla="*/ 0 h 382"/>
              <a:gd name="T12" fmla="*/ 94891 w 265"/>
              <a:gd name="T13" fmla="*/ 19162 h 382"/>
              <a:gd name="T14" fmla="*/ 94891 w 265"/>
              <a:gd name="T15" fmla="*/ 137751 h 382"/>
              <a:gd name="T16" fmla="*/ 19050 w 265"/>
              <a:gd name="T17" fmla="*/ 118589 h 382"/>
              <a:gd name="T18" fmla="*/ 19050 w 265"/>
              <a:gd name="T19" fmla="*/ 118589 h 382"/>
              <a:gd name="T20" fmla="*/ 76200 w 265"/>
              <a:gd name="T21" fmla="*/ 118589 h 382"/>
              <a:gd name="T22" fmla="*/ 76200 w 265"/>
              <a:gd name="T23" fmla="*/ 19162 h 382"/>
              <a:gd name="T24" fmla="*/ 76200 w 265"/>
              <a:gd name="T25" fmla="*/ 19162 h 382"/>
              <a:gd name="T26" fmla="*/ 19050 w 265"/>
              <a:gd name="T27" fmla="*/ 19162 h 382"/>
              <a:gd name="T28" fmla="*/ 19050 w 265"/>
              <a:gd name="T29" fmla="*/ 19162 h 382"/>
              <a:gd name="T30" fmla="*/ 19050 w 265"/>
              <a:gd name="T31" fmla="*/ 118589 h 3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65" h="382">
                <a:moveTo>
                  <a:pt x="264" y="381"/>
                </a:moveTo>
                <a:lnTo>
                  <a:pt x="264" y="381"/>
                </a:lnTo>
                <a:cubicBezTo>
                  <a:pt x="0" y="381"/>
                  <a:pt x="0" y="381"/>
                  <a:pt x="0" y="38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2"/>
                  <a:pt x="21" y="0"/>
                  <a:pt x="53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44" y="0"/>
                  <a:pt x="264" y="32"/>
                  <a:pt x="264" y="53"/>
                </a:cubicBezTo>
                <a:lnTo>
                  <a:pt x="264" y="381"/>
                </a:lnTo>
                <a:close/>
                <a:moveTo>
                  <a:pt x="53" y="328"/>
                </a:moveTo>
                <a:lnTo>
                  <a:pt x="53" y="328"/>
                </a:lnTo>
                <a:cubicBezTo>
                  <a:pt x="212" y="328"/>
                  <a:pt x="212" y="328"/>
                  <a:pt x="212" y="328"/>
                </a:cubicBezTo>
                <a:cubicBezTo>
                  <a:pt x="212" y="53"/>
                  <a:pt x="212" y="53"/>
                  <a:pt x="212" y="53"/>
                </a:cubicBezTo>
                <a:cubicBezTo>
                  <a:pt x="53" y="53"/>
                  <a:pt x="53" y="53"/>
                  <a:pt x="53" y="53"/>
                </a:cubicBezTo>
                <a:lnTo>
                  <a:pt x="53" y="3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86">
            <a:extLst>
              <a:ext uri="{FF2B5EF4-FFF2-40B4-BE49-F238E27FC236}">
                <a16:creationId xmlns:a16="http://schemas.microsoft.com/office/drawing/2014/main" id="{B4ABB6B5-E1FA-DF49-A2E8-0D9BAE3F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2954" y="6943984"/>
            <a:ext cx="734008" cy="473962"/>
          </a:xfrm>
          <a:custGeom>
            <a:avLst/>
            <a:gdLst>
              <a:gd name="T0" fmla="*/ 250857 w 773"/>
              <a:gd name="T1" fmla="*/ 179028 h 498"/>
              <a:gd name="T2" fmla="*/ 250857 w 773"/>
              <a:gd name="T3" fmla="*/ 179028 h 498"/>
              <a:gd name="T4" fmla="*/ 30189 w 773"/>
              <a:gd name="T5" fmla="*/ 179028 h 498"/>
              <a:gd name="T6" fmla="*/ 0 w 773"/>
              <a:gd name="T7" fmla="*/ 148770 h 498"/>
              <a:gd name="T8" fmla="*/ 0 w 773"/>
              <a:gd name="T9" fmla="*/ 34221 h 498"/>
              <a:gd name="T10" fmla="*/ 11501 w 773"/>
              <a:gd name="T11" fmla="*/ 23054 h 498"/>
              <a:gd name="T12" fmla="*/ 11501 w 773"/>
              <a:gd name="T13" fmla="*/ 23054 h 498"/>
              <a:gd name="T14" fmla="*/ 26595 w 773"/>
              <a:gd name="T15" fmla="*/ 34221 h 498"/>
              <a:gd name="T16" fmla="*/ 26595 w 773"/>
              <a:gd name="T17" fmla="*/ 148770 h 498"/>
              <a:gd name="T18" fmla="*/ 30189 w 773"/>
              <a:gd name="T19" fmla="*/ 152372 h 498"/>
              <a:gd name="T20" fmla="*/ 250857 w 773"/>
              <a:gd name="T21" fmla="*/ 152372 h 498"/>
              <a:gd name="T22" fmla="*/ 254811 w 773"/>
              <a:gd name="T23" fmla="*/ 148770 h 498"/>
              <a:gd name="T24" fmla="*/ 254811 w 773"/>
              <a:gd name="T25" fmla="*/ 0 h 498"/>
              <a:gd name="T26" fmla="*/ 277453 w 773"/>
              <a:gd name="T27" fmla="*/ 0 h 498"/>
              <a:gd name="T28" fmla="*/ 277453 w 773"/>
              <a:gd name="T29" fmla="*/ 148770 h 498"/>
              <a:gd name="T30" fmla="*/ 250857 w 773"/>
              <a:gd name="T31" fmla="*/ 179028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73" h="498">
                <a:moveTo>
                  <a:pt x="698" y="497"/>
                </a:moveTo>
                <a:lnTo>
                  <a:pt x="698" y="497"/>
                </a:lnTo>
                <a:cubicBezTo>
                  <a:pt x="84" y="497"/>
                  <a:pt x="84" y="497"/>
                  <a:pt x="84" y="497"/>
                </a:cubicBezTo>
                <a:cubicBezTo>
                  <a:pt x="42" y="497"/>
                  <a:pt x="0" y="455"/>
                  <a:pt x="0" y="413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74"/>
                  <a:pt x="21" y="64"/>
                  <a:pt x="32" y="64"/>
                </a:cubicBezTo>
                <a:cubicBezTo>
                  <a:pt x="53" y="64"/>
                  <a:pt x="74" y="74"/>
                  <a:pt x="74" y="95"/>
                </a:cubicBezTo>
                <a:cubicBezTo>
                  <a:pt x="74" y="413"/>
                  <a:pt x="74" y="413"/>
                  <a:pt x="74" y="413"/>
                </a:cubicBezTo>
                <a:cubicBezTo>
                  <a:pt x="74" y="423"/>
                  <a:pt x="74" y="423"/>
                  <a:pt x="84" y="423"/>
                </a:cubicBezTo>
                <a:cubicBezTo>
                  <a:pt x="698" y="423"/>
                  <a:pt x="698" y="423"/>
                  <a:pt x="698" y="423"/>
                </a:cubicBezTo>
                <a:cubicBezTo>
                  <a:pt x="698" y="423"/>
                  <a:pt x="709" y="423"/>
                  <a:pt x="709" y="413"/>
                </a:cubicBezTo>
                <a:cubicBezTo>
                  <a:pt x="709" y="0"/>
                  <a:pt x="709" y="0"/>
                  <a:pt x="709" y="0"/>
                </a:cubicBezTo>
                <a:cubicBezTo>
                  <a:pt x="772" y="0"/>
                  <a:pt x="772" y="0"/>
                  <a:pt x="772" y="0"/>
                </a:cubicBezTo>
                <a:cubicBezTo>
                  <a:pt x="772" y="413"/>
                  <a:pt x="772" y="413"/>
                  <a:pt x="772" y="413"/>
                </a:cubicBezTo>
                <a:cubicBezTo>
                  <a:pt x="772" y="455"/>
                  <a:pt x="740" y="497"/>
                  <a:pt x="698" y="4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87">
            <a:extLst>
              <a:ext uri="{FF2B5EF4-FFF2-40B4-BE49-F238E27FC236}">
                <a16:creationId xmlns:a16="http://schemas.microsoft.com/office/drawing/2014/main" id="{7B767CA6-62AE-9C4D-9EF8-5325EE69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0038" y="6641991"/>
            <a:ext cx="847256" cy="352324"/>
          </a:xfrm>
          <a:custGeom>
            <a:avLst/>
            <a:gdLst>
              <a:gd name="T0" fmla="*/ 270952 w 890"/>
              <a:gd name="T1" fmla="*/ 129386 h 370"/>
              <a:gd name="T2" fmla="*/ 270952 w 890"/>
              <a:gd name="T3" fmla="*/ 129386 h 370"/>
              <a:gd name="T4" fmla="*/ 232760 w 890"/>
              <a:gd name="T5" fmla="*/ 113888 h 370"/>
              <a:gd name="T6" fmla="*/ 198530 w 890"/>
              <a:gd name="T7" fmla="*/ 129386 h 370"/>
              <a:gd name="T8" fmla="*/ 160338 w 890"/>
              <a:gd name="T9" fmla="*/ 113888 h 370"/>
              <a:gd name="T10" fmla="*/ 125748 w 890"/>
              <a:gd name="T11" fmla="*/ 129386 h 370"/>
              <a:gd name="T12" fmla="*/ 87915 w 890"/>
              <a:gd name="T13" fmla="*/ 113888 h 370"/>
              <a:gd name="T14" fmla="*/ 45759 w 890"/>
              <a:gd name="T15" fmla="*/ 129386 h 370"/>
              <a:gd name="T16" fmla="*/ 0 w 890"/>
              <a:gd name="T17" fmla="*/ 80010 h 370"/>
              <a:gd name="T18" fmla="*/ 0 w 890"/>
              <a:gd name="T19" fmla="*/ 76046 h 370"/>
              <a:gd name="T20" fmla="*/ 42156 w 890"/>
              <a:gd name="T21" fmla="*/ 11533 h 370"/>
              <a:gd name="T22" fmla="*/ 64856 w 890"/>
              <a:gd name="T23" fmla="*/ 0 h 370"/>
              <a:gd name="T24" fmla="*/ 255459 w 890"/>
              <a:gd name="T25" fmla="*/ 0 h 370"/>
              <a:gd name="T26" fmla="*/ 255459 w 890"/>
              <a:gd name="T27" fmla="*/ 0 h 370"/>
              <a:gd name="T28" fmla="*/ 278519 w 890"/>
              <a:gd name="T29" fmla="*/ 11533 h 370"/>
              <a:gd name="T30" fmla="*/ 320315 w 890"/>
              <a:gd name="T31" fmla="*/ 76046 h 370"/>
              <a:gd name="T32" fmla="*/ 320315 w 890"/>
              <a:gd name="T33" fmla="*/ 80010 h 370"/>
              <a:gd name="T34" fmla="*/ 274555 w 890"/>
              <a:gd name="T35" fmla="*/ 129386 h 370"/>
              <a:gd name="T36" fmla="*/ 270952 w 890"/>
              <a:gd name="T37" fmla="*/ 129386 h 370"/>
              <a:gd name="T38" fmla="*/ 232760 w 890"/>
              <a:gd name="T39" fmla="*/ 80010 h 370"/>
              <a:gd name="T40" fmla="*/ 232760 w 890"/>
              <a:gd name="T41" fmla="*/ 80010 h 370"/>
              <a:gd name="T42" fmla="*/ 232760 w 890"/>
              <a:gd name="T43" fmla="*/ 80010 h 370"/>
              <a:gd name="T44" fmla="*/ 247893 w 890"/>
              <a:gd name="T45" fmla="*/ 91183 h 370"/>
              <a:gd name="T46" fmla="*/ 270952 w 890"/>
              <a:gd name="T47" fmla="*/ 106320 h 370"/>
              <a:gd name="T48" fmla="*/ 293652 w 890"/>
              <a:gd name="T49" fmla="*/ 83614 h 370"/>
              <a:gd name="T50" fmla="*/ 255459 w 890"/>
              <a:gd name="T51" fmla="*/ 26670 h 370"/>
              <a:gd name="T52" fmla="*/ 64856 w 890"/>
              <a:gd name="T53" fmla="*/ 26670 h 370"/>
              <a:gd name="T54" fmla="*/ 64856 w 890"/>
              <a:gd name="T55" fmla="*/ 26670 h 370"/>
              <a:gd name="T56" fmla="*/ 27023 w 890"/>
              <a:gd name="T57" fmla="*/ 83614 h 370"/>
              <a:gd name="T58" fmla="*/ 49723 w 890"/>
              <a:gd name="T59" fmla="*/ 106320 h 370"/>
              <a:gd name="T60" fmla="*/ 72782 w 890"/>
              <a:gd name="T61" fmla="*/ 91183 h 370"/>
              <a:gd name="T62" fmla="*/ 87915 w 890"/>
              <a:gd name="T63" fmla="*/ 80010 h 370"/>
              <a:gd name="T64" fmla="*/ 87915 w 890"/>
              <a:gd name="T65" fmla="*/ 80010 h 370"/>
              <a:gd name="T66" fmla="*/ 103048 w 890"/>
              <a:gd name="T67" fmla="*/ 91183 h 370"/>
              <a:gd name="T68" fmla="*/ 125748 w 890"/>
              <a:gd name="T69" fmla="*/ 106320 h 370"/>
              <a:gd name="T70" fmla="*/ 144844 w 890"/>
              <a:gd name="T71" fmla="*/ 91183 h 370"/>
              <a:gd name="T72" fmla="*/ 160338 w 890"/>
              <a:gd name="T73" fmla="*/ 80010 h 370"/>
              <a:gd name="T74" fmla="*/ 160338 w 890"/>
              <a:gd name="T75" fmla="*/ 80010 h 370"/>
              <a:gd name="T76" fmla="*/ 175470 w 890"/>
              <a:gd name="T77" fmla="*/ 91183 h 370"/>
              <a:gd name="T78" fmla="*/ 198530 w 890"/>
              <a:gd name="T79" fmla="*/ 106320 h 370"/>
              <a:gd name="T80" fmla="*/ 217266 w 890"/>
              <a:gd name="T81" fmla="*/ 91183 h 370"/>
              <a:gd name="T82" fmla="*/ 232760 w 890"/>
              <a:gd name="T83" fmla="*/ 80010 h 37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90" h="370">
                <a:moveTo>
                  <a:pt x="752" y="359"/>
                </a:moveTo>
                <a:lnTo>
                  <a:pt x="752" y="359"/>
                </a:lnTo>
                <a:cubicBezTo>
                  <a:pt x="709" y="359"/>
                  <a:pt x="677" y="348"/>
                  <a:pt x="646" y="316"/>
                </a:cubicBezTo>
                <a:cubicBezTo>
                  <a:pt x="625" y="348"/>
                  <a:pt x="582" y="359"/>
                  <a:pt x="551" y="359"/>
                </a:cubicBezTo>
                <a:cubicBezTo>
                  <a:pt x="508" y="359"/>
                  <a:pt x="476" y="348"/>
                  <a:pt x="445" y="316"/>
                </a:cubicBezTo>
                <a:cubicBezTo>
                  <a:pt x="424" y="348"/>
                  <a:pt x="381" y="359"/>
                  <a:pt x="349" y="359"/>
                </a:cubicBezTo>
                <a:cubicBezTo>
                  <a:pt x="307" y="359"/>
                  <a:pt x="265" y="348"/>
                  <a:pt x="244" y="316"/>
                </a:cubicBezTo>
                <a:cubicBezTo>
                  <a:pt x="212" y="348"/>
                  <a:pt x="170" y="369"/>
                  <a:pt x="127" y="359"/>
                </a:cubicBezTo>
                <a:cubicBezTo>
                  <a:pt x="64" y="359"/>
                  <a:pt x="0" y="295"/>
                  <a:pt x="0" y="222"/>
                </a:cubicBezTo>
                <a:cubicBezTo>
                  <a:pt x="0" y="211"/>
                  <a:pt x="0" y="211"/>
                  <a:pt x="0" y="21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38" y="10"/>
                  <a:pt x="159" y="0"/>
                  <a:pt x="180" y="0"/>
                </a:cubicBezTo>
                <a:cubicBezTo>
                  <a:pt x="709" y="0"/>
                  <a:pt x="709" y="0"/>
                  <a:pt x="709" y="0"/>
                </a:cubicBezTo>
                <a:cubicBezTo>
                  <a:pt x="730" y="0"/>
                  <a:pt x="762" y="10"/>
                  <a:pt x="773" y="32"/>
                </a:cubicBezTo>
                <a:cubicBezTo>
                  <a:pt x="889" y="211"/>
                  <a:pt x="889" y="211"/>
                  <a:pt x="889" y="211"/>
                </a:cubicBezTo>
                <a:cubicBezTo>
                  <a:pt x="889" y="222"/>
                  <a:pt x="889" y="222"/>
                  <a:pt x="889" y="222"/>
                </a:cubicBezTo>
                <a:cubicBezTo>
                  <a:pt x="889" y="295"/>
                  <a:pt x="836" y="359"/>
                  <a:pt x="762" y="359"/>
                </a:cubicBezTo>
                <a:lnTo>
                  <a:pt x="752" y="359"/>
                </a:lnTo>
                <a:close/>
                <a:moveTo>
                  <a:pt x="646" y="222"/>
                </a:moveTo>
                <a:lnTo>
                  <a:pt x="646" y="222"/>
                </a:lnTo>
                <a:cubicBezTo>
                  <a:pt x="667" y="222"/>
                  <a:pt x="688" y="232"/>
                  <a:pt x="688" y="253"/>
                </a:cubicBezTo>
                <a:cubicBezTo>
                  <a:pt x="698" y="274"/>
                  <a:pt x="730" y="295"/>
                  <a:pt x="752" y="295"/>
                </a:cubicBezTo>
                <a:cubicBezTo>
                  <a:pt x="783" y="295"/>
                  <a:pt x="815" y="263"/>
                  <a:pt x="815" y="232"/>
                </a:cubicBezTo>
                <a:cubicBezTo>
                  <a:pt x="709" y="74"/>
                  <a:pt x="709" y="74"/>
                  <a:pt x="709" y="74"/>
                </a:cubicBezTo>
                <a:cubicBezTo>
                  <a:pt x="180" y="74"/>
                  <a:pt x="180" y="74"/>
                  <a:pt x="180" y="74"/>
                </a:cubicBezTo>
                <a:cubicBezTo>
                  <a:pt x="75" y="232"/>
                  <a:pt x="75" y="232"/>
                  <a:pt x="75" y="232"/>
                </a:cubicBezTo>
                <a:cubicBezTo>
                  <a:pt x="75" y="263"/>
                  <a:pt x="106" y="285"/>
                  <a:pt x="138" y="295"/>
                </a:cubicBezTo>
                <a:cubicBezTo>
                  <a:pt x="159" y="295"/>
                  <a:pt x="191" y="274"/>
                  <a:pt x="202" y="253"/>
                </a:cubicBezTo>
                <a:cubicBezTo>
                  <a:pt x="212" y="232"/>
                  <a:pt x="223" y="222"/>
                  <a:pt x="244" y="222"/>
                </a:cubicBezTo>
                <a:cubicBezTo>
                  <a:pt x="265" y="222"/>
                  <a:pt x="275" y="232"/>
                  <a:pt x="286" y="253"/>
                </a:cubicBezTo>
                <a:cubicBezTo>
                  <a:pt x="297" y="274"/>
                  <a:pt x="318" y="295"/>
                  <a:pt x="349" y="295"/>
                </a:cubicBezTo>
                <a:cubicBezTo>
                  <a:pt x="371" y="295"/>
                  <a:pt x="392" y="274"/>
                  <a:pt x="402" y="253"/>
                </a:cubicBezTo>
                <a:cubicBezTo>
                  <a:pt x="413" y="232"/>
                  <a:pt x="424" y="222"/>
                  <a:pt x="445" y="222"/>
                </a:cubicBezTo>
                <a:cubicBezTo>
                  <a:pt x="466" y="222"/>
                  <a:pt x="476" y="232"/>
                  <a:pt x="487" y="253"/>
                </a:cubicBezTo>
                <a:cubicBezTo>
                  <a:pt x="498" y="274"/>
                  <a:pt x="519" y="295"/>
                  <a:pt x="551" y="295"/>
                </a:cubicBezTo>
                <a:cubicBezTo>
                  <a:pt x="571" y="295"/>
                  <a:pt x="593" y="274"/>
                  <a:pt x="603" y="253"/>
                </a:cubicBezTo>
                <a:cubicBezTo>
                  <a:pt x="614" y="232"/>
                  <a:pt x="635" y="222"/>
                  <a:pt x="646" y="2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88">
            <a:extLst>
              <a:ext uri="{FF2B5EF4-FFF2-40B4-BE49-F238E27FC236}">
                <a16:creationId xmlns:a16="http://schemas.microsoft.com/office/drawing/2014/main" id="{0BF73617-286E-A04F-8162-2FF95C8E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07" y="10244930"/>
            <a:ext cx="222301" cy="50332"/>
          </a:xfrm>
          <a:custGeom>
            <a:avLst/>
            <a:gdLst>
              <a:gd name="T0" fmla="*/ 83777 w 233"/>
              <a:gd name="T1" fmla="*/ 18691 h 53"/>
              <a:gd name="T2" fmla="*/ 0 w 233"/>
              <a:gd name="T3" fmla="*/ 18691 h 53"/>
              <a:gd name="T4" fmla="*/ 0 w 233"/>
              <a:gd name="T5" fmla="*/ 0 h 53"/>
              <a:gd name="T6" fmla="*/ 83777 w 233"/>
              <a:gd name="T7" fmla="*/ 0 h 53"/>
              <a:gd name="T8" fmla="*/ 83777 w 233"/>
              <a:gd name="T9" fmla="*/ 18691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3" h="53">
                <a:moveTo>
                  <a:pt x="232" y="52"/>
                </a:moveTo>
                <a:lnTo>
                  <a:pt x="0" y="52"/>
                </a:lnTo>
                <a:lnTo>
                  <a:pt x="0" y="0"/>
                </a:lnTo>
                <a:lnTo>
                  <a:pt x="232" y="0"/>
                </a:lnTo>
                <a:lnTo>
                  <a:pt x="232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89">
            <a:extLst>
              <a:ext uri="{FF2B5EF4-FFF2-40B4-BE49-F238E27FC236}">
                <a16:creationId xmlns:a16="http://schemas.microsoft.com/office/drawing/2014/main" id="{0AC59E54-ABEC-384F-8007-F630E7D59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669" y="10102322"/>
            <a:ext cx="213910" cy="415238"/>
          </a:xfrm>
          <a:custGeom>
            <a:avLst/>
            <a:gdLst>
              <a:gd name="T0" fmla="*/ 30860 w 223"/>
              <a:gd name="T1" fmla="*/ 0 h 435"/>
              <a:gd name="T2" fmla="*/ 30860 w 223"/>
              <a:gd name="T3" fmla="*/ 0 h 435"/>
              <a:gd name="T4" fmla="*/ 0 w 223"/>
              <a:gd name="T5" fmla="*/ 0 h 435"/>
              <a:gd name="T6" fmla="*/ 0 w 223"/>
              <a:gd name="T7" fmla="*/ 19148 h 435"/>
              <a:gd name="T8" fmla="*/ 23236 w 223"/>
              <a:gd name="T9" fmla="*/ 19148 h 435"/>
              <a:gd name="T10" fmla="*/ 30860 w 223"/>
              <a:gd name="T11" fmla="*/ 23123 h 435"/>
              <a:gd name="T12" fmla="*/ 61357 w 223"/>
              <a:gd name="T13" fmla="*/ 61420 h 435"/>
              <a:gd name="T14" fmla="*/ 61357 w 223"/>
              <a:gd name="T15" fmla="*/ 137652 h 435"/>
              <a:gd name="T16" fmla="*/ 11618 w 223"/>
              <a:gd name="T17" fmla="*/ 137652 h 435"/>
              <a:gd name="T18" fmla="*/ 15248 w 223"/>
              <a:gd name="T19" fmla="*/ 145239 h 435"/>
              <a:gd name="T20" fmla="*/ 11618 w 223"/>
              <a:gd name="T21" fmla="*/ 156801 h 435"/>
              <a:gd name="T22" fmla="*/ 61357 w 223"/>
              <a:gd name="T23" fmla="*/ 156801 h 435"/>
              <a:gd name="T24" fmla="*/ 80599 w 223"/>
              <a:gd name="T25" fmla="*/ 137652 h 435"/>
              <a:gd name="T26" fmla="*/ 80599 w 223"/>
              <a:gd name="T27" fmla="*/ 53833 h 435"/>
              <a:gd name="T28" fmla="*/ 80599 w 223"/>
              <a:gd name="T29" fmla="*/ 49858 h 435"/>
              <a:gd name="T30" fmla="*/ 42115 w 223"/>
              <a:gd name="T31" fmla="*/ 3974 h 435"/>
              <a:gd name="T32" fmla="*/ 30860 w 223"/>
              <a:gd name="T33" fmla="*/ 0 h 4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3" h="435">
                <a:moveTo>
                  <a:pt x="85" y="0"/>
                </a:moveTo>
                <a:lnTo>
                  <a:pt x="85" y="0"/>
                </a:lnTo>
                <a:cubicBezTo>
                  <a:pt x="0" y="0"/>
                  <a:pt x="0" y="0"/>
                  <a:pt x="0" y="0"/>
                </a:cubicBezTo>
                <a:cubicBezTo>
                  <a:pt x="0" y="53"/>
                  <a:pt x="0" y="53"/>
                  <a:pt x="0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74" y="53"/>
                  <a:pt x="85" y="53"/>
                  <a:pt x="85" y="64"/>
                </a:cubicBezTo>
                <a:cubicBezTo>
                  <a:pt x="169" y="170"/>
                  <a:pt x="169" y="170"/>
                  <a:pt x="169" y="170"/>
                </a:cubicBezTo>
                <a:cubicBezTo>
                  <a:pt x="169" y="381"/>
                  <a:pt x="169" y="381"/>
                  <a:pt x="169" y="381"/>
                </a:cubicBezTo>
                <a:cubicBezTo>
                  <a:pt x="32" y="381"/>
                  <a:pt x="32" y="381"/>
                  <a:pt x="32" y="381"/>
                </a:cubicBezTo>
                <a:cubicBezTo>
                  <a:pt x="42" y="381"/>
                  <a:pt x="42" y="392"/>
                  <a:pt x="42" y="402"/>
                </a:cubicBezTo>
                <a:cubicBezTo>
                  <a:pt x="42" y="413"/>
                  <a:pt x="32" y="423"/>
                  <a:pt x="32" y="434"/>
                </a:cubicBezTo>
                <a:cubicBezTo>
                  <a:pt x="169" y="434"/>
                  <a:pt x="169" y="434"/>
                  <a:pt x="169" y="434"/>
                </a:cubicBezTo>
                <a:cubicBezTo>
                  <a:pt x="201" y="434"/>
                  <a:pt x="222" y="402"/>
                  <a:pt x="222" y="381"/>
                </a:cubicBezTo>
                <a:cubicBezTo>
                  <a:pt x="222" y="149"/>
                  <a:pt x="222" y="149"/>
                  <a:pt x="222" y="149"/>
                </a:cubicBezTo>
                <a:cubicBezTo>
                  <a:pt x="222" y="149"/>
                  <a:pt x="222" y="149"/>
                  <a:pt x="222" y="138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06" y="0"/>
                  <a:pt x="95" y="0"/>
                  <a:pt x="8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90">
            <a:extLst>
              <a:ext uri="{FF2B5EF4-FFF2-40B4-BE49-F238E27FC236}">
                <a16:creationId xmlns:a16="http://schemas.microsoft.com/office/drawing/2014/main" id="{FC586FD6-A11A-CB45-BC17-1C1406D9E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315" y="10454647"/>
            <a:ext cx="251660" cy="71302"/>
          </a:xfrm>
          <a:custGeom>
            <a:avLst/>
            <a:gdLst>
              <a:gd name="T0" fmla="*/ 91296 w 265"/>
              <a:gd name="T1" fmla="*/ 0 h 75"/>
              <a:gd name="T2" fmla="*/ 91296 w 265"/>
              <a:gd name="T3" fmla="*/ 0 h 75"/>
              <a:gd name="T4" fmla="*/ 0 w 265"/>
              <a:gd name="T5" fmla="*/ 0 h 75"/>
              <a:gd name="T6" fmla="*/ 3954 w 265"/>
              <a:gd name="T7" fmla="*/ 11155 h 75"/>
              <a:gd name="T8" fmla="*/ 0 w 265"/>
              <a:gd name="T9" fmla="*/ 26627 h 75"/>
              <a:gd name="T10" fmla="*/ 94891 w 265"/>
              <a:gd name="T11" fmla="*/ 26627 h 75"/>
              <a:gd name="T12" fmla="*/ 91296 w 265"/>
              <a:gd name="T13" fmla="*/ 11155 h 75"/>
              <a:gd name="T14" fmla="*/ 91296 w 265"/>
              <a:gd name="T15" fmla="*/ 0 h 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5" h="75">
                <a:moveTo>
                  <a:pt x="254" y="0"/>
                </a:moveTo>
                <a:lnTo>
                  <a:pt x="254" y="0"/>
                </a:lnTo>
                <a:cubicBezTo>
                  <a:pt x="0" y="0"/>
                  <a:pt x="0" y="0"/>
                  <a:pt x="0" y="0"/>
                </a:cubicBezTo>
                <a:cubicBezTo>
                  <a:pt x="11" y="10"/>
                  <a:pt x="11" y="21"/>
                  <a:pt x="11" y="31"/>
                </a:cubicBezTo>
                <a:cubicBezTo>
                  <a:pt x="11" y="42"/>
                  <a:pt x="0" y="63"/>
                  <a:pt x="0" y="74"/>
                </a:cubicBezTo>
                <a:cubicBezTo>
                  <a:pt x="264" y="74"/>
                  <a:pt x="264" y="74"/>
                  <a:pt x="264" y="74"/>
                </a:cubicBezTo>
                <a:cubicBezTo>
                  <a:pt x="254" y="63"/>
                  <a:pt x="254" y="42"/>
                  <a:pt x="254" y="31"/>
                </a:cubicBezTo>
                <a:cubicBezTo>
                  <a:pt x="254" y="21"/>
                  <a:pt x="254" y="10"/>
                  <a:pt x="2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91">
            <a:extLst>
              <a:ext uri="{FF2B5EF4-FFF2-40B4-BE49-F238E27FC236}">
                <a16:creationId xmlns:a16="http://schemas.microsoft.com/office/drawing/2014/main" id="{FB405389-F6EE-8D42-994D-638B91DC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741" y="9980685"/>
            <a:ext cx="645928" cy="452989"/>
          </a:xfrm>
          <a:custGeom>
            <a:avLst/>
            <a:gdLst>
              <a:gd name="T0" fmla="*/ 232936 w 678"/>
              <a:gd name="T1" fmla="*/ 163542 h 477"/>
              <a:gd name="T2" fmla="*/ 232936 w 678"/>
              <a:gd name="T3" fmla="*/ 163542 h 477"/>
              <a:gd name="T4" fmla="*/ 244114 w 678"/>
              <a:gd name="T5" fmla="*/ 167496 h 477"/>
              <a:gd name="T6" fmla="*/ 244114 w 678"/>
              <a:gd name="T7" fmla="*/ 64698 h 477"/>
              <a:gd name="T8" fmla="*/ 244114 w 678"/>
              <a:gd name="T9" fmla="*/ 45648 h 477"/>
              <a:gd name="T10" fmla="*/ 244114 w 678"/>
              <a:gd name="T11" fmla="*/ 23004 h 477"/>
              <a:gd name="T12" fmla="*/ 221398 w 678"/>
              <a:gd name="T13" fmla="*/ 0 h 477"/>
              <a:gd name="T14" fmla="*/ 15144 w 678"/>
              <a:gd name="T15" fmla="*/ 0 h 477"/>
              <a:gd name="T16" fmla="*/ 0 w 678"/>
              <a:gd name="T17" fmla="*/ 11502 h 477"/>
              <a:gd name="T18" fmla="*/ 15144 w 678"/>
              <a:gd name="T19" fmla="*/ 23004 h 477"/>
              <a:gd name="T20" fmla="*/ 217431 w 678"/>
              <a:gd name="T21" fmla="*/ 23004 h 477"/>
              <a:gd name="T22" fmla="*/ 217431 w 678"/>
              <a:gd name="T23" fmla="*/ 171091 h 477"/>
              <a:gd name="T24" fmla="*/ 232936 w 678"/>
              <a:gd name="T25" fmla="*/ 163542 h 4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78" h="477">
                <a:moveTo>
                  <a:pt x="646" y="455"/>
                </a:moveTo>
                <a:lnTo>
                  <a:pt x="646" y="455"/>
                </a:lnTo>
                <a:cubicBezTo>
                  <a:pt x="656" y="455"/>
                  <a:pt x="666" y="466"/>
                  <a:pt x="677" y="466"/>
                </a:cubicBezTo>
                <a:cubicBezTo>
                  <a:pt x="677" y="180"/>
                  <a:pt x="677" y="180"/>
                  <a:pt x="677" y="180"/>
                </a:cubicBezTo>
                <a:cubicBezTo>
                  <a:pt x="677" y="127"/>
                  <a:pt x="677" y="127"/>
                  <a:pt x="677" y="127"/>
                </a:cubicBezTo>
                <a:cubicBezTo>
                  <a:pt x="677" y="64"/>
                  <a:pt x="677" y="64"/>
                  <a:pt x="677" y="64"/>
                </a:cubicBezTo>
                <a:cubicBezTo>
                  <a:pt x="677" y="22"/>
                  <a:pt x="646" y="0"/>
                  <a:pt x="61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21" y="0"/>
                  <a:pt x="0" y="11"/>
                  <a:pt x="0" y="32"/>
                </a:cubicBezTo>
                <a:cubicBezTo>
                  <a:pt x="0" y="53"/>
                  <a:pt x="21" y="64"/>
                  <a:pt x="42" y="64"/>
                </a:cubicBezTo>
                <a:cubicBezTo>
                  <a:pt x="603" y="64"/>
                  <a:pt x="603" y="64"/>
                  <a:pt x="603" y="64"/>
                </a:cubicBezTo>
                <a:cubicBezTo>
                  <a:pt x="603" y="476"/>
                  <a:pt x="603" y="476"/>
                  <a:pt x="603" y="476"/>
                </a:cubicBezTo>
                <a:cubicBezTo>
                  <a:pt x="614" y="466"/>
                  <a:pt x="635" y="455"/>
                  <a:pt x="646" y="4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92">
            <a:extLst>
              <a:ext uri="{FF2B5EF4-FFF2-40B4-BE49-F238E27FC236}">
                <a16:creationId xmlns:a16="http://schemas.microsoft.com/office/drawing/2014/main" id="{990354F0-5A10-AE4E-860F-21AF9D35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043" y="10223957"/>
            <a:ext cx="134219" cy="301992"/>
          </a:xfrm>
          <a:custGeom>
            <a:avLst/>
            <a:gdLst>
              <a:gd name="T0" fmla="*/ 50435 w 139"/>
              <a:gd name="T1" fmla="*/ 87427 h 319"/>
              <a:gd name="T2" fmla="*/ 50435 w 139"/>
              <a:gd name="T3" fmla="*/ 87427 h 319"/>
              <a:gd name="T4" fmla="*/ 27045 w 139"/>
              <a:gd name="T5" fmla="*/ 87427 h 319"/>
              <a:gd name="T6" fmla="*/ 27045 w 139"/>
              <a:gd name="T7" fmla="*/ 0 h 319"/>
              <a:gd name="T8" fmla="*/ 0 w 139"/>
              <a:gd name="T9" fmla="*/ 0 h 319"/>
              <a:gd name="T10" fmla="*/ 0 w 139"/>
              <a:gd name="T11" fmla="*/ 87427 h 319"/>
              <a:gd name="T12" fmla="*/ 7675 w 139"/>
              <a:gd name="T13" fmla="*/ 102476 h 319"/>
              <a:gd name="T14" fmla="*/ 27045 w 139"/>
              <a:gd name="T15" fmla="*/ 113942 h 319"/>
              <a:gd name="T16" fmla="*/ 27045 w 139"/>
              <a:gd name="T17" fmla="*/ 113942 h 319"/>
              <a:gd name="T18" fmla="*/ 50435 w 139"/>
              <a:gd name="T19" fmla="*/ 113942 h 319"/>
              <a:gd name="T20" fmla="*/ 46414 w 139"/>
              <a:gd name="T21" fmla="*/ 98534 h 319"/>
              <a:gd name="T22" fmla="*/ 50435 w 139"/>
              <a:gd name="T23" fmla="*/ 87427 h 3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9" h="319">
                <a:moveTo>
                  <a:pt x="138" y="244"/>
                </a:moveTo>
                <a:lnTo>
                  <a:pt x="138" y="244"/>
                </a:lnTo>
                <a:cubicBezTo>
                  <a:pt x="74" y="244"/>
                  <a:pt x="74" y="244"/>
                  <a:pt x="74" y="244"/>
                </a:cubicBezTo>
                <a:cubicBezTo>
                  <a:pt x="74" y="0"/>
                  <a:pt x="74" y="0"/>
                  <a:pt x="7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65"/>
                  <a:pt x="11" y="275"/>
                  <a:pt x="21" y="286"/>
                </a:cubicBezTo>
                <a:cubicBezTo>
                  <a:pt x="32" y="307"/>
                  <a:pt x="53" y="318"/>
                  <a:pt x="74" y="318"/>
                </a:cubicBezTo>
                <a:cubicBezTo>
                  <a:pt x="138" y="318"/>
                  <a:pt x="138" y="318"/>
                  <a:pt x="138" y="318"/>
                </a:cubicBezTo>
                <a:cubicBezTo>
                  <a:pt x="127" y="307"/>
                  <a:pt x="127" y="286"/>
                  <a:pt x="127" y="275"/>
                </a:cubicBezTo>
                <a:cubicBezTo>
                  <a:pt x="127" y="265"/>
                  <a:pt x="127" y="254"/>
                  <a:pt x="138" y="2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93">
            <a:extLst>
              <a:ext uri="{FF2B5EF4-FFF2-40B4-BE49-F238E27FC236}">
                <a16:creationId xmlns:a16="http://schemas.microsoft.com/office/drawing/2014/main" id="{826DB3E7-AE3D-DC42-8E95-01906EEBD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032" y="10395926"/>
            <a:ext cx="184551" cy="184551"/>
          </a:xfrm>
          <a:custGeom>
            <a:avLst/>
            <a:gdLst>
              <a:gd name="T0" fmla="*/ 34925 w 192"/>
              <a:gd name="T1" fmla="*/ 69486 h 192"/>
              <a:gd name="T2" fmla="*/ 34925 w 192"/>
              <a:gd name="T3" fmla="*/ 69486 h 192"/>
              <a:gd name="T4" fmla="*/ 0 w 192"/>
              <a:gd name="T5" fmla="*/ 34561 h 192"/>
              <a:gd name="T6" fmla="*/ 34925 w 192"/>
              <a:gd name="T7" fmla="*/ 0 h 192"/>
              <a:gd name="T8" fmla="*/ 69486 w 192"/>
              <a:gd name="T9" fmla="*/ 34561 h 192"/>
              <a:gd name="T10" fmla="*/ 34925 w 192"/>
              <a:gd name="T11" fmla="*/ 69486 h 192"/>
              <a:gd name="T12" fmla="*/ 34925 w 192"/>
              <a:gd name="T13" fmla="*/ 19282 h 192"/>
              <a:gd name="T14" fmla="*/ 34925 w 192"/>
              <a:gd name="T15" fmla="*/ 19282 h 192"/>
              <a:gd name="T16" fmla="*/ 19282 w 192"/>
              <a:gd name="T17" fmla="*/ 34561 h 192"/>
              <a:gd name="T18" fmla="*/ 34925 w 192"/>
              <a:gd name="T19" fmla="*/ 50205 h 192"/>
              <a:gd name="T20" fmla="*/ 50205 w 192"/>
              <a:gd name="T21" fmla="*/ 34561 h 192"/>
              <a:gd name="T22" fmla="*/ 34925 w 192"/>
              <a:gd name="T23" fmla="*/ 19282 h 1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92" h="192">
                <a:moveTo>
                  <a:pt x="96" y="191"/>
                </a:moveTo>
                <a:lnTo>
                  <a:pt x="96" y="191"/>
                </a:lnTo>
                <a:cubicBezTo>
                  <a:pt x="42" y="191"/>
                  <a:pt x="0" y="148"/>
                  <a:pt x="0" y="95"/>
                </a:cubicBezTo>
                <a:cubicBezTo>
                  <a:pt x="0" y="42"/>
                  <a:pt x="42" y="0"/>
                  <a:pt x="96" y="0"/>
                </a:cubicBezTo>
                <a:cubicBezTo>
                  <a:pt x="148" y="0"/>
                  <a:pt x="191" y="42"/>
                  <a:pt x="191" y="95"/>
                </a:cubicBezTo>
                <a:cubicBezTo>
                  <a:pt x="191" y="148"/>
                  <a:pt x="148" y="191"/>
                  <a:pt x="96" y="191"/>
                </a:cubicBezTo>
                <a:close/>
                <a:moveTo>
                  <a:pt x="96" y="53"/>
                </a:moveTo>
                <a:lnTo>
                  <a:pt x="96" y="53"/>
                </a:lnTo>
                <a:cubicBezTo>
                  <a:pt x="74" y="53"/>
                  <a:pt x="53" y="74"/>
                  <a:pt x="53" y="95"/>
                </a:cubicBezTo>
                <a:cubicBezTo>
                  <a:pt x="53" y="116"/>
                  <a:pt x="74" y="138"/>
                  <a:pt x="96" y="138"/>
                </a:cubicBezTo>
                <a:cubicBezTo>
                  <a:pt x="116" y="138"/>
                  <a:pt x="138" y="116"/>
                  <a:pt x="138" y="95"/>
                </a:cubicBezTo>
                <a:cubicBezTo>
                  <a:pt x="138" y="74"/>
                  <a:pt x="116" y="53"/>
                  <a:pt x="96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94">
            <a:extLst>
              <a:ext uri="{FF2B5EF4-FFF2-40B4-BE49-F238E27FC236}">
                <a16:creationId xmlns:a16="http://schemas.microsoft.com/office/drawing/2014/main" id="{8778B78C-0CB4-C243-8ED7-EA9C86E7C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707" y="10395926"/>
            <a:ext cx="171969" cy="184551"/>
          </a:xfrm>
          <a:custGeom>
            <a:avLst/>
            <a:gdLst>
              <a:gd name="T0" fmla="*/ 30566 w 181"/>
              <a:gd name="T1" fmla="*/ 69486 h 192"/>
              <a:gd name="T2" fmla="*/ 30566 w 181"/>
              <a:gd name="T3" fmla="*/ 69486 h 192"/>
              <a:gd name="T4" fmla="*/ 0 w 181"/>
              <a:gd name="T5" fmla="*/ 34561 h 192"/>
              <a:gd name="T6" fmla="*/ 30566 w 181"/>
              <a:gd name="T7" fmla="*/ 0 h 192"/>
              <a:gd name="T8" fmla="*/ 64728 w 181"/>
              <a:gd name="T9" fmla="*/ 34561 h 192"/>
              <a:gd name="T10" fmla="*/ 30566 w 181"/>
              <a:gd name="T11" fmla="*/ 69486 h 192"/>
              <a:gd name="T12" fmla="*/ 30566 w 181"/>
              <a:gd name="T13" fmla="*/ 19282 h 192"/>
              <a:gd name="T14" fmla="*/ 30566 w 181"/>
              <a:gd name="T15" fmla="*/ 19282 h 192"/>
              <a:gd name="T16" fmla="*/ 15103 w 181"/>
              <a:gd name="T17" fmla="*/ 34561 h 192"/>
              <a:gd name="T18" fmla="*/ 30566 w 181"/>
              <a:gd name="T19" fmla="*/ 50205 h 192"/>
              <a:gd name="T20" fmla="*/ 45669 w 181"/>
              <a:gd name="T21" fmla="*/ 34561 h 192"/>
              <a:gd name="T22" fmla="*/ 30566 w 181"/>
              <a:gd name="T23" fmla="*/ 19282 h 1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1" h="192">
                <a:moveTo>
                  <a:pt x="85" y="191"/>
                </a:moveTo>
                <a:lnTo>
                  <a:pt x="85" y="191"/>
                </a:lnTo>
                <a:cubicBezTo>
                  <a:pt x="42" y="191"/>
                  <a:pt x="0" y="148"/>
                  <a:pt x="0" y="95"/>
                </a:cubicBezTo>
                <a:cubicBezTo>
                  <a:pt x="0" y="42"/>
                  <a:pt x="42" y="0"/>
                  <a:pt x="85" y="0"/>
                </a:cubicBezTo>
                <a:cubicBezTo>
                  <a:pt x="138" y="0"/>
                  <a:pt x="180" y="42"/>
                  <a:pt x="180" y="95"/>
                </a:cubicBezTo>
                <a:cubicBezTo>
                  <a:pt x="180" y="148"/>
                  <a:pt x="138" y="191"/>
                  <a:pt x="85" y="191"/>
                </a:cubicBezTo>
                <a:close/>
                <a:moveTo>
                  <a:pt x="85" y="53"/>
                </a:moveTo>
                <a:lnTo>
                  <a:pt x="85" y="53"/>
                </a:lnTo>
                <a:cubicBezTo>
                  <a:pt x="63" y="53"/>
                  <a:pt x="42" y="74"/>
                  <a:pt x="42" y="95"/>
                </a:cubicBezTo>
                <a:cubicBezTo>
                  <a:pt x="42" y="116"/>
                  <a:pt x="63" y="138"/>
                  <a:pt x="85" y="138"/>
                </a:cubicBezTo>
                <a:cubicBezTo>
                  <a:pt x="116" y="138"/>
                  <a:pt x="127" y="116"/>
                  <a:pt x="127" y="95"/>
                </a:cubicBezTo>
                <a:cubicBezTo>
                  <a:pt x="127" y="74"/>
                  <a:pt x="116" y="53"/>
                  <a:pt x="85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95">
            <a:extLst>
              <a:ext uri="{FF2B5EF4-FFF2-40B4-BE49-F238E27FC236}">
                <a16:creationId xmlns:a16="http://schemas.microsoft.com/office/drawing/2014/main" id="{30D4F381-06E2-BE4F-B710-1AC62184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711" y="10093934"/>
            <a:ext cx="264245" cy="62914"/>
          </a:xfrm>
          <a:custGeom>
            <a:avLst/>
            <a:gdLst>
              <a:gd name="T0" fmla="*/ 88417 w 276"/>
              <a:gd name="T1" fmla="*/ 23440 h 64"/>
              <a:gd name="T2" fmla="*/ 88417 w 276"/>
              <a:gd name="T3" fmla="*/ 23440 h 64"/>
              <a:gd name="T4" fmla="*/ 11596 w 276"/>
              <a:gd name="T5" fmla="*/ 23440 h 64"/>
              <a:gd name="T6" fmla="*/ 0 w 276"/>
              <a:gd name="T7" fmla="*/ 11906 h 64"/>
              <a:gd name="T8" fmla="*/ 0 w 276"/>
              <a:gd name="T9" fmla="*/ 11906 h 64"/>
              <a:gd name="T10" fmla="*/ 11596 w 276"/>
              <a:gd name="T11" fmla="*/ 0 h 64"/>
              <a:gd name="T12" fmla="*/ 88417 w 276"/>
              <a:gd name="T13" fmla="*/ 0 h 64"/>
              <a:gd name="T14" fmla="*/ 99651 w 276"/>
              <a:gd name="T15" fmla="*/ 11906 h 64"/>
              <a:gd name="T16" fmla="*/ 99651 w 276"/>
              <a:gd name="T17" fmla="*/ 11906 h 64"/>
              <a:gd name="T18" fmla="*/ 88417 w 276"/>
              <a:gd name="T19" fmla="*/ 23440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6" h="64">
                <a:moveTo>
                  <a:pt x="244" y="63"/>
                </a:moveTo>
                <a:lnTo>
                  <a:pt x="244" y="63"/>
                </a:lnTo>
                <a:cubicBezTo>
                  <a:pt x="32" y="63"/>
                  <a:pt x="32" y="63"/>
                  <a:pt x="32" y="63"/>
                </a:cubicBezTo>
                <a:cubicBezTo>
                  <a:pt x="11" y="63"/>
                  <a:pt x="0" y="53"/>
                  <a:pt x="0" y="32"/>
                </a:cubicBezTo>
                <a:cubicBezTo>
                  <a:pt x="0" y="21"/>
                  <a:pt x="11" y="0"/>
                  <a:pt x="3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5" y="0"/>
                  <a:pt x="275" y="21"/>
                  <a:pt x="275" y="32"/>
                </a:cubicBezTo>
                <a:cubicBezTo>
                  <a:pt x="275" y="53"/>
                  <a:pt x="265" y="63"/>
                  <a:pt x="244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96">
            <a:extLst>
              <a:ext uri="{FF2B5EF4-FFF2-40B4-BE49-F238E27FC236}">
                <a16:creationId xmlns:a16="http://schemas.microsoft.com/office/drawing/2014/main" id="{03CBAA4B-B95F-8345-BAEE-21B8F672C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655" y="10190402"/>
            <a:ext cx="142608" cy="50332"/>
          </a:xfrm>
          <a:custGeom>
            <a:avLst/>
            <a:gdLst>
              <a:gd name="T0" fmla="*/ 42021 w 149"/>
              <a:gd name="T1" fmla="*/ 18704 h 55"/>
              <a:gd name="T2" fmla="*/ 42021 w 149"/>
              <a:gd name="T3" fmla="*/ 18704 h 55"/>
              <a:gd name="T4" fmla="*/ 11230 w 149"/>
              <a:gd name="T5" fmla="*/ 18704 h 55"/>
              <a:gd name="T6" fmla="*/ 0 w 149"/>
              <a:gd name="T7" fmla="*/ 11084 h 55"/>
              <a:gd name="T8" fmla="*/ 0 w 149"/>
              <a:gd name="T9" fmla="*/ 11084 h 55"/>
              <a:gd name="T10" fmla="*/ 11230 w 149"/>
              <a:gd name="T11" fmla="*/ 0 h 55"/>
              <a:gd name="T12" fmla="*/ 42021 w 149"/>
              <a:gd name="T13" fmla="*/ 0 h 55"/>
              <a:gd name="T14" fmla="*/ 53613 w 149"/>
              <a:gd name="T15" fmla="*/ 11084 h 55"/>
              <a:gd name="T16" fmla="*/ 53613 w 149"/>
              <a:gd name="T17" fmla="*/ 11084 h 55"/>
              <a:gd name="T18" fmla="*/ 42021 w 149"/>
              <a:gd name="T19" fmla="*/ 18704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9" h="55">
                <a:moveTo>
                  <a:pt x="116" y="54"/>
                </a:moveTo>
                <a:lnTo>
                  <a:pt x="116" y="54"/>
                </a:lnTo>
                <a:cubicBezTo>
                  <a:pt x="31" y="54"/>
                  <a:pt x="31" y="54"/>
                  <a:pt x="31" y="54"/>
                </a:cubicBezTo>
                <a:cubicBezTo>
                  <a:pt x="10" y="54"/>
                  <a:pt x="0" y="43"/>
                  <a:pt x="0" y="32"/>
                </a:cubicBezTo>
                <a:cubicBezTo>
                  <a:pt x="0" y="11"/>
                  <a:pt x="21" y="0"/>
                  <a:pt x="31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7" y="0"/>
                  <a:pt x="148" y="11"/>
                  <a:pt x="148" y="32"/>
                </a:cubicBezTo>
                <a:cubicBezTo>
                  <a:pt x="148" y="43"/>
                  <a:pt x="127" y="54"/>
                  <a:pt x="116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97">
            <a:extLst>
              <a:ext uri="{FF2B5EF4-FFF2-40B4-BE49-F238E27FC236}">
                <a16:creationId xmlns:a16="http://schemas.microsoft.com/office/drawing/2014/main" id="{CE8CBD54-F7B2-AE43-A1A7-79AFA43EF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1736" y="10182014"/>
            <a:ext cx="767565" cy="83887"/>
          </a:xfrm>
          <a:custGeom>
            <a:avLst/>
            <a:gdLst>
              <a:gd name="T0" fmla="*/ 290152 w 805"/>
              <a:gd name="T1" fmla="*/ 31381 h 86"/>
              <a:gd name="T2" fmla="*/ 0 w 805"/>
              <a:gd name="T3" fmla="*/ 31381 h 86"/>
              <a:gd name="T4" fmla="*/ 0 w 805"/>
              <a:gd name="T5" fmla="*/ 0 h 86"/>
              <a:gd name="T6" fmla="*/ 290152 w 805"/>
              <a:gd name="T7" fmla="*/ 0 h 86"/>
              <a:gd name="T8" fmla="*/ 290152 w 805"/>
              <a:gd name="T9" fmla="*/ 31381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5" h="86">
                <a:moveTo>
                  <a:pt x="804" y="85"/>
                </a:moveTo>
                <a:lnTo>
                  <a:pt x="0" y="85"/>
                </a:lnTo>
                <a:lnTo>
                  <a:pt x="0" y="0"/>
                </a:lnTo>
                <a:lnTo>
                  <a:pt x="804" y="0"/>
                </a:lnTo>
                <a:lnTo>
                  <a:pt x="804" y="8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98">
            <a:extLst>
              <a:ext uri="{FF2B5EF4-FFF2-40B4-BE49-F238E27FC236}">
                <a16:creationId xmlns:a16="http://schemas.microsoft.com/office/drawing/2014/main" id="{E4B30C74-5372-204E-B607-10D71624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5623" y="10404315"/>
            <a:ext cx="163581" cy="62914"/>
          </a:xfrm>
          <a:custGeom>
            <a:avLst/>
            <a:gdLst>
              <a:gd name="T0" fmla="*/ 46253 w 170"/>
              <a:gd name="T1" fmla="*/ 23440 h 64"/>
              <a:gd name="T2" fmla="*/ 46253 w 170"/>
              <a:gd name="T3" fmla="*/ 23440 h 64"/>
              <a:gd name="T4" fmla="*/ 11290 w 170"/>
              <a:gd name="T5" fmla="*/ 23440 h 64"/>
              <a:gd name="T6" fmla="*/ 0 w 170"/>
              <a:gd name="T7" fmla="*/ 11534 h 64"/>
              <a:gd name="T8" fmla="*/ 0 w 170"/>
              <a:gd name="T9" fmla="*/ 11534 h 64"/>
              <a:gd name="T10" fmla="*/ 11290 w 170"/>
              <a:gd name="T11" fmla="*/ 0 h 64"/>
              <a:gd name="T12" fmla="*/ 46253 w 170"/>
              <a:gd name="T13" fmla="*/ 0 h 64"/>
              <a:gd name="T14" fmla="*/ 61549 w 170"/>
              <a:gd name="T15" fmla="*/ 11534 h 64"/>
              <a:gd name="T16" fmla="*/ 61549 w 170"/>
              <a:gd name="T17" fmla="*/ 11534 h 64"/>
              <a:gd name="T18" fmla="*/ 46253 w 170"/>
              <a:gd name="T19" fmla="*/ 23440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0" h="64">
                <a:moveTo>
                  <a:pt x="127" y="63"/>
                </a:moveTo>
                <a:lnTo>
                  <a:pt x="127" y="63"/>
                </a:lnTo>
                <a:cubicBezTo>
                  <a:pt x="31" y="63"/>
                  <a:pt x="31" y="63"/>
                  <a:pt x="31" y="63"/>
                </a:cubicBezTo>
                <a:cubicBezTo>
                  <a:pt x="10" y="63"/>
                  <a:pt x="0" y="53"/>
                  <a:pt x="0" y="31"/>
                </a:cubicBezTo>
                <a:cubicBezTo>
                  <a:pt x="0" y="10"/>
                  <a:pt x="10" y="0"/>
                  <a:pt x="31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8" y="0"/>
                  <a:pt x="169" y="10"/>
                  <a:pt x="169" y="31"/>
                </a:cubicBezTo>
                <a:cubicBezTo>
                  <a:pt x="169" y="53"/>
                  <a:pt x="148" y="63"/>
                  <a:pt x="127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99">
            <a:extLst>
              <a:ext uri="{FF2B5EF4-FFF2-40B4-BE49-F238E27FC236}">
                <a16:creationId xmlns:a16="http://schemas.microsoft.com/office/drawing/2014/main" id="{D530C1DB-4236-1041-B581-6F1484877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1404" y="9951326"/>
            <a:ext cx="847256" cy="645928"/>
          </a:xfrm>
          <a:custGeom>
            <a:avLst/>
            <a:gdLst>
              <a:gd name="T0" fmla="*/ 270592 w 890"/>
              <a:gd name="T1" fmla="*/ 244114 h 678"/>
              <a:gd name="T2" fmla="*/ 270592 w 890"/>
              <a:gd name="T3" fmla="*/ 244114 h 678"/>
              <a:gd name="T4" fmla="*/ 49723 w 890"/>
              <a:gd name="T5" fmla="*/ 244114 h 678"/>
              <a:gd name="T6" fmla="*/ 0 w 890"/>
              <a:gd name="T7" fmla="*/ 198320 h 678"/>
              <a:gd name="T8" fmla="*/ 0 w 890"/>
              <a:gd name="T9" fmla="*/ 49400 h 678"/>
              <a:gd name="T10" fmla="*/ 49723 w 890"/>
              <a:gd name="T11" fmla="*/ 0 h 678"/>
              <a:gd name="T12" fmla="*/ 270592 w 890"/>
              <a:gd name="T13" fmla="*/ 0 h 678"/>
              <a:gd name="T14" fmla="*/ 320315 w 890"/>
              <a:gd name="T15" fmla="*/ 49400 h 678"/>
              <a:gd name="T16" fmla="*/ 320315 w 890"/>
              <a:gd name="T17" fmla="*/ 198320 h 678"/>
              <a:gd name="T18" fmla="*/ 270592 w 890"/>
              <a:gd name="T19" fmla="*/ 244114 h 678"/>
              <a:gd name="T20" fmla="*/ 49723 w 890"/>
              <a:gd name="T21" fmla="*/ 26683 h 678"/>
              <a:gd name="T22" fmla="*/ 49723 w 890"/>
              <a:gd name="T23" fmla="*/ 26683 h 678"/>
              <a:gd name="T24" fmla="*/ 26663 w 890"/>
              <a:gd name="T25" fmla="*/ 49400 h 678"/>
              <a:gd name="T26" fmla="*/ 26663 w 890"/>
              <a:gd name="T27" fmla="*/ 198320 h 678"/>
              <a:gd name="T28" fmla="*/ 49723 w 890"/>
              <a:gd name="T29" fmla="*/ 221037 h 678"/>
              <a:gd name="T30" fmla="*/ 270592 w 890"/>
              <a:gd name="T31" fmla="*/ 221037 h 678"/>
              <a:gd name="T32" fmla="*/ 293652 w 890"/>
              <a:gd name="T33" fmla="*/ 198320 h 678"/>
              <a:gd name="T34" fmla="*/ 293652 w 890"/>
              <a:gd name="T35" fmla="*/ 49400 h 678"/>
              <a:gd name="T36" fmla="*/ 270592 w 890"/>
              <a:gd name="T37" fmla="*/ 26683 h 678"/>
              <a:gd name="T38" fmla="*/ 49723 w 890"/>
              <a:gd name="T39" fmla="*/ 26683 h 67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90" h="678">
                <a:moveTo>
                  <a:pt x="751" y="677"/>
                </a:moveTo>
                <a:lnTo>
                  <a:pt x="751" y="677"/>
                </a:lnTo>
                <a:cubicBezTo>
                  <a:pt x="138" y="677"/>
                  <a:pt x="138" y="677"/>
                  <a:pt x="138" y="677"/>
                </a:cubicBezTo>
                <a:cubicBezTo>
                  <a:pt x="64" y="677"/>
                  <a:pt x="0" y="624"/>
                  <a:pt x="0" y="550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63"/>
                  <a:pt x="64" y="0"/>
                  <a:pt x="138" y="0"/>
                </a:cubicBezTo>
                <a:cubicBezTo>
                  <a:pt x="751" y="0"/>
                  <a:pt x="751" y="0"/>
                  <a:pt x="751" y="0"/>
                </a:cubicBezTo>
                <a:cubicBezTo>
                  <a:pt x="825" y="0"/>
                  <a:pt x="889" y="63"/>
                  <a:pt x="889" y="137"/>
                </a:cubicBezTo>
                <a:cubicBezTo>
                  <a:pt x="889" y="550"/>
                  <a:pt x="889" y="550"/>
                  <a:pt x="889" y="550"/>
                </a:cubicBezTo>
                <a:cubicBezTo>
                  <a:pt x="889" y="624"/>
                  <a:pt x="825" y="677"/>
                  <a:pt x="751" y="677"/>
                </a:cubicBezTo>
                <a:close/>
                <a:moveTo>
                  <a:pt x="138" y="74"/>
                </a:moveTo>
                <a:lnTo>
                  <a:pt x="138" y="74"/>
                </a:lnTo>
                <a:cubicBezTo>
                  <a:pt x="96" y="74"/>
                  <a:pt x="74" y="95"/>
                  <a:pt x="74" y="137"/>
                </a:cubicBezTo>
                <a:cubicBezTo>
                  <a:pt x="74" y="550"/>
                  <a:pt x="74" y="550"/>
                  <a:pt x="74" y="550"/>
                </a:cubicBezTo>
                <a:cubicBezTo>
                  <a:pt x="74" y="581"/>
                  <a:pt x="96" y="613"/>
                  <a:pt x="138" y="613"/>
                </a:cubicBezTo>
                <a:cubicBezTo>
                  <a:pt x="751" y="613"/>
                  <a:pt x="751" y="613"/>
                  <a:pt x="751" y="613"/>
                </a:cubicBezTo>
                <a:cubicBezTo>
                  <a:pt x="783" y="613"/>
                  <a:pt x="815" y="581"/>
                  <a:pt x="815" y="550"/>
                </a:cubicBezTo>
                <a:cubicBezTo>
                  <a:pt x="815" y="137"/>
                  <a:pt x="815" y="137"/>
                  <a:pt x="815" y="137"/>
                </a:cubicBezTo>
                <a:cubicBezTo>
                  <a:pt x="815" y="95"/>
                  <a:pt x="783" y="74"/>
                  <a:pt x="751" y="74"/>
                </a:cubicBezTo>
                <a:lnTo>
                  <a:pt x="138" y="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00">
            <a:extLst>
              <a:ext uri="{FF2B5EF4-FFF2-40B4-BE49-F238E27FC236}">
                <a16:creationId xmlns:a16="http://schemas.microsoft.com/office/drawing/2014/main" id="{0666E7C0-7C4C-754F-B2DF-FEE47FCF1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034" y="3957614"/>
            <a:ext cx="482348" cy="50332"/>
          </a:xfrm>
          <a:custGeom>
            <a:avLst/>
            <a:gdLst>
              <a:gd name="T0" fmla="*/ 182203 w 508"/>
              <a:gd name="T1" fmla="*/ 18697 h 54"/>
              <a:gd name="T2" fmla="*/ 182203 w 508"/>
              <a:gd name="T3" fmla="*/ 18697 h 54"/>
              <a:gd name="T4" fmla="*/ 11141 w 508"/>
              <a:gd name="T5" fmla="*/ 18697 h 54"/>
              <a:gd name="T6" fmla="*/ 0 w 508"/>
              <a:gd name="T7" fmla="*/ 7408 h 54"/>
              <a:gd name="T8" fmla="*/ 0 w 508"/>
              <a:gd name="T9" fmla="*/ 7408 h 54"/>
              <a:gd name="T10" fmla="*/ 11141 w 508"/>
              <a:gd name="T11" fmla="*/ 0 h 54"/>
              <a:gd name="T12" fmla="*/ 182203 w 508"/>
              <a:gd name="T13" fmla="*/ 0 h 54"/>
              <a:gd name="T14" fmla="*/ 182203 w 508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08" h="54">
                <a:moveTo>
                  <a:pt x="507" y="53"/>
                </a:moveTo>
                <a:lnTo>
                  <a:pt x="507" y="53"/>
                </a:lnTo>
                <a:cubicBezTo>
                  <a:pt x="31" y="53"/>
                  <a:pt x="31" y="53"/>
                  <a:pt x="31" y="53"/>
                </a:cubicBezTo>
                <a:cubicBezTo>
                  <a:pt x="10" y="53"/>
                  <a:pt x="0" y="42"/>
                  <a:pt x="0" y="21"/>
                </a:cubicBezTo>
                <a:cubicBezTo>
                  <a:pt x="0" y="11"/>
                  <a:pt x="10" y="0"/>
                  <a:pt x="31" y="0"/>
                </a:cubicBezTo>
                <a:cubicBezTo>
                  <a:pt x="507" y="0"/>
                  <a:pt x="507" y="0"/>
                  <a:pt x="507" y="0"/>
                </a:cubicBezTo>
                <a:lnTo>
                  <a:pt x="507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01">
            <a:extLst>
              <a:ext uri="{FF2B5EF4-FFF2-40B4-BE49-F238E27FC236}">
                <a16:creationId xmlns:a16="http://schemas.microsoft.com/office/drawing/2014/main" id="{0528885E-F792-C340-BE8D-B3F0D418F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6951" y="3454294"/>
            <a:ext cx="612373" cy="696260"/>
          </a:xfrm>
          <a:custGeom>
            <a:avLst/>
            <a:gdLst>
              <a:gd name="T0" fmla="*/ 177957 w 646"/>
              <a:gd name="T1" fmla="*/ 263165 h 731"/>
              <a:gd name="T2" fmla="*/ 177957 w 646"/>
              <a:gd name="T3" fmla="*/ 263165 h 731"/>
              <a:gd name="T4" fmla="*/ 52741 w 646"/>
              <a:gd name="T5" fmla="*/ 263165 h 731"/>
              <a:gd name="T6" fmla="*/ 15069 w 646"/>
              <a:gd name="T7" fmla="*/ 247663 h 731"/>
              <a:gd name="T8" fmla="*/ 0 w 646"/>
              <a:gd name="T9" fmla="*/ 205845 h 731"/>
              <a:gd name="T10" fmla="*/ 11122 w 646"/>
              <a:gd name="T11" fmla="*/ 38213 h 731"/>
              <a:gd name="T12" fmla="*/ 49154 w 646"/>
              <a:gd name="T13" fmla="*/ 0 h 731"/>
              <a:gd name="T14" fmla="*/ 181904 w 646"/>
              <a:gd name="T15" fmla="*/ 0 h 731"/>
              <a:gd name="T16" fmla="*/ 219935 w 646"/>
              <a:gd name="T17" fmla="*/ 38213 h 731"/>
              <a:gd name="T18" fmla="*/ 231416 w 646"/>
              <a:gd name="T19" fmla="*/ 205845 h 731"/>
              <a:gd name="T20" fmla="*/ 215988 w 646"/>
              <a:gd name="T21" fmla="*/ 247663 h 731"/>
              <a:gd name="T22" fmla="*/ 177957 w 646"/>
              <a:gd name="T23" fmla="*/ 263165 h 731"/>
              <a:gd name="T24" fmla="*/ 49154 w 646"/>
              <a:gd name="T25" fmla="*/ 26677 h 731"/>
              <a:gd name="T26" fmla="*/ 49154 w 646"/>
              <a:gd name="T27" fmla="*/ 26677 h 731"/>
              <a:gd name="T28" fmla="*/ 34085 w 646"/>
              <a:gd name="T29" fmla="*/ 38213 h 731"/>
              <a:gd name="T30" fmla="*/ 26191 w 646"/>
              <a:gd name="T31" fmla="*/ 209811 h 731"/>
              <a:gd name="T32" fmla="*/ 34085 w 646"/>
              <a:gd name="T33" fmla="*/ 228917 h 731"/>
              <a:gd name="T34" fmla="*/ 52741 w 646"/>
              <a:gd name="T35" fmla="*/ 236488 h 731"/>
              <a:gd name="T36" fmla="*/ 177957 w 646"/>
              <a:gd name="T37" fmla="*/ 236488 h 731"/>
              <a:gd name="T38" fmla="*/ 197332 w 646"/>
              <a:gd name="T39" fmla="*/ 228917 h 731"/>
              <a:gd name="T40" fmla="*/ 204866 w 646"/>
              <a:gd name="T41" fmla="*/ 209811 h 731"/>
              <a:gd name="T42" fmla="*/ 193385 w 646"/>
              <a:gd name="T43" fmla="*/ 38213 h 731"/>
              <a:gd name="T44" fmla="*/ 181904 w 646"/>
              <a:gd name="T45" fmla="*/ 26677 h 731"/>
              <a:gd name="T46" fmla="*/ 49154 w 646"/>
              <a:gd name="T47" fmla="*/ 26677 h 73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46" h="731">
                <a:moveTo>
                  <a:pt x="496" y="730"/>
                </a:moveTo>
                <a:lnTo>
                  <a:pt x="496" y="730"/>
                </a:lnTo>
                <a:cubicBezTo>
                  <a:pt x="147" y="730"/>
                  <a:pt x="147" y="730"/>
                  <a:pt x="147" y="730"/>
                </a:cubicBezTo>
                <a:cubicBezTo>
                  <a:pt x="105" y="730"/>
                  <a:pt x="63" y="719"/>
                  <a:pt x="42" y="687"/>
                </a:cubicBezTo>
                <a:cubicBezTo>
                  <a:pt x="10" y="656"/>
                  <a:pt x="0" y="613"/>
                  <a:pt x="0" y="571"/>
                </a:cubicBezTo>
                <a:cubicBezTo>
                  <a:pt x="31" y="106"/>
                  <a:pt x="31" y="106"/>
                  <a:pt x="31" y="106"/>
                </a:cubicBezTo>
                <a:cubicBezTo>
                  <a:pt x="31" y="42"/>
                  <a:pt x="73" y="0"/>
                  <a:pt x="137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560" y="0"/>
                  <a:pt x="613" y="42"/>
                  <a:pt x="613" y="106"/>
                </a:cubicBezTo>
                <a:cubicBezTo>
                  <a:pt x="645" y="571"/>
                  <a:pt x="645" y="571"/>
                  <a:pt x="645" y="571"/>
                </a:cubicBezTo>
                <a:cubicBezTo>
                  <a:pt x="645" y="613"/>
                  <a:pt x="623" y="656"/>
                  <a:pt x="602" y="687"/>
                </a:cubicBezTo>
                <a:cubicBezTo>
                  <a:pt x="571" y="719"/>
                  <a:pt x="528" y="730"/>
                  <a:pt x="496" y="730"/>
                </a:cubicBezTo>
                <a:close/>
                <a:moveTo>
                  <a:pt x="137" y="74"/>
                </a:moveTo>
                <a:lnTo>
                  <a:pt x="137" y="74"/>
                </a:lnTo>
                <a:cubicBezTo>
                  <a:pt x="116" y="74"/>
                  <a:pt x="95" y="85"/>
                  <a:pt x="95" y="106"/>
                </a:cubicBezTo>
                <a:cubicBezTo>
                  <a:pt x="73" y="582"/>
                  <a:pt x="73" y="582"/>
                  <a:pt x="73" y="582"/>
                </a:cubicBezTo>
                <a:cubicBezTo>
                  <a:pt x="73" y="603"/>
                  <a:pt x="73" y="624"/>
                  <a:pt x="95" y="635"/>
                </a:cubicBezTo>
                <a:cubicBezTo>
                  <a:pt x="105" y="656"/>
                  <a:pt x="126" y="656"/>
                  <a:pt x="147" y="656"/>
                </a:cubicBezTo>
                <a:cubicBezTo>
                  <a:pt x="496" y="656"/>
                  <a:pt x="496" y="656"/>
                  <a:pt x="496" y="656"/>
                </a:cubicBezTo>
                <a:cubicBezTo>
                  <a:pt x="518" y="656"/>
                  <a:pt x="539" y="656"/>
                  <a:pt x="550" y="635"/>
                </a:cubicBezTo>
                <a:cubicBezTo>
                  <a:pt x="560" y="624"/>
                  <a:pt x="571" y="603"/>
                  <a:pt x="571" y="582"/>
                </a:cubicBezTo>
                <a:cubicBezTo>
                  <a:pt x="539" y="106"/>
                  <a:pt x="539" y="106"/>
                  <a:pt x="539" y="106"/>
                </a:cubicBezTo>
                <a:cubicBezTo>
                  <a:pt x="539" y="85"/>
                  <a:pt x="528" y="74"/>
                  <a:pt x="507" y="74"/>
                </a:cubicBezTo>
                <a:lnTo>
                  <a:pt x="137" y="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02">
            <a:extLst>
              <a:ext uri="{FF2B5EF4-FFF2-40B4-BE49-F238E27FC236}">
                <a16:creationId xmlns:a16="http://schemas.microsoft.com/office/drawing/2014/main" id="{28A6FBD0-311C-EE4B-B60E-1241D91BC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948" y="3290716"/>
            <a:ext cx="314577" cy="322963"/>
          </a:xfrm>
          <a:custGeom>
            <a:avLst/>
            <a:gdLst>
              <a:gd name="T0" fmla="*/ 103502 w 329"/>
              <a:gd name="T1" fmla="*/ 121876 h 339"/>
              <a:gd name="T2" fmla="*/ 103502 w 329"/>
              <a:gd name="T3" fmla="*/ 121876 h 339"/>
              <a:gd name="T4" fmla="*/ 103502 w 329"/>
              <a:gd name="T5" fmla="*/ 121876 h 339"/>
              <a:gd name="T6" fmla="*/ 91921 w 329"/>
              <a:gd name="T7" fmla="*/ 110338 h 339"/>
              <a:gd name="T8" fmla="*/ 91921 w 329"/>
              <a:gd name="T9" fmla="*/ 60938 h 339"/>
              <a:gd name="T10" fmla="*/ 61160 w 329"/>
              <a:gd name="T11" fmla="*/ 26683 h 339"/>
              <a:gd name="T12" fmla="*/ 26780 w 329"/>
              <a:gd name="T13" fmla="*/ 57332 h 339"/>
              <a:gd name="T14" fmla="*/ 26780 w 329"/>
              <a:gd name="T15" fmla="*/ 110338 h 339"/>
              <a:gd name="T16" fmla="*/ 15200 w 329"/>
              <a:gd name="T17" fmla="*/ 121876 h 339"/>
              <a:gd name="T18" fmla="*/ 15200 w 329"/>
              <a:gd name="T19" fmla="*/ 121876 h 339"/>
              <a:gd name="T20" fmla="*/ 0 w 329"/>
              <a:gd name="T21" fmla="*/ 110338 h 339"/>
              <a:gd name="T22" fmla="*/ 0 w 329"/>
              <a:gd name="T23" fmla="*/ 60938 h 339"/>
              <a:gd name="T24" fmla="*/ 57541 w 329"/>
              <a:gd name="T25" fmla="*/ 0 h 339"/>
              <a:gd name="T26" fmla="*/ 118701 w 329"/>
              <a:gd name="T27" fmla="*/ 57332 h 339"/>
              <a:gd name="T28" fmla="*/ 118701 w 329"/>
              <a:gd name="T29" fmla="*/ 110338 h 339"/>
              <a:gd name="T30" fmla="*/ 103502 w 329"/>
              <a:gd name="T31" fmla="*/ 121876 h 3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9" h="339">
                <a:moveTo>
                  <a:pt x="286" y="338"/>
                </a:moveTo>
                <a:lnTo>
                  <a:pt x="286" y="338"/>
                </a:lnTo>
                <a:cubicBezTo>
                  <a:pt x="265" y="338"/>
                  <a:pt x="254" y="317"/>
                  <a:pt x="254" y="306"/>
                </a:cubicBezTo>
                <a:cubicBezTo>
                  <a:pt x="254" y="169"/>
                  <a:pt x="254" y="169"/>
                  <a:pt x="254" y="169"/>
                </a:cubicBezTo>
                <a:cubicBezTo>
                  <a:pt x="254" y="116"/>
                  <a:pt x="222" y="84"/>
                  <a:pt x="169" y="74"/>
                </a:cubicBezTo>
                <a:cubicBezTo>
                  <a:pt x="116" y="74"/>
                  <a:pt x="74" y="116"/>
                  <a:pt x="74" y="159"/>
                </a:cubicBezTo>
                <a:cubicBezTo>
                  <a:pt x="74" y="306"/>
                  <a:pt x="74" y="306"/>
                  <a:pt x="74" y="306"/>
                </a:cubicBezTo>
                <a:cubicBezTo>
                  <a:pt x="74" y="317"/>
                  <a:pt x="64" y="338"/>
                  <a:pt x="42" y="338"/>
                </a:cubicBezTo>
                <a:cubicBezTo>
                  <a:pt x="21" y="338"/>
                  <a:pt x="0" y="317"/>
                  <a:pt x="0" y="306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84"/>
                  <a:pt x="74" y="10"/>
                  <a:pt x="159" y="0"/>
                </a:cubicBezTo>
                <a:cubicBezTo>
                  <a:pt x="243" y="0"/>
                  <a:pt x="328" y="74"/>
                  <a:pt x="328" y="159"/>
                </a:cubicBezTo>
                <a:cubicBezTo>
                  <a:pt x="328" y="306"/>
                  <a:pt x="328" y="306"/>
                  <a:pt x="328" y="306"/>
                </a:cubicBezTo>
                <a:cubicBezTo>
                  <a:pt x="328" y="317"/>
                  <a:pt x="307" y="338"/>
                  <a:pt x="286" y="3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03">
            <a:extLst>
              <a:ext uri="{FF2B5EF4-FFF2-40B4-BE49-F238E27FC236}">
                <a16:creationId xmlns:a16="http://schemas.microsoft.com/office/drawing/2014/main" id="{6897031A-36C0-BE49-9342-0F2E73637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5601" y="6130282"/>
            <a:ext cx="281022" cy="301992"/>
          </a:xfrm>
          <a:custGeom>
            <a:avLst/>
            <a:gdLst>
              <a:gd name="T0" fmla="*/ 7546 w 296"/>
              <a:gd name="T1" fmla="*/ 110000 h 319"/>
              <a:gd name="T2" fmla="*/ 7546 w 296"/>
              <a:gd name="T3" fmla="*/ 110000 h 319"/>
              <a:gd name="T4" fmla="*/ 7546 w 296"/>
              <a:gd name="T5" fmla="*/ 110000 h 319"/>
              <a:gd name="T6" fmla="*/ 3593 w 296"/>
              <a:gd name="T7" fmla="*/ 98893 h 319"/>
              <a:gd name="T8" fmla="*/ 86959 w 296"/>
              <a:gd name="T9" fmla="*/ 3941 h 319"/>
              <a:gd name="T10" fmla="*/ 102051 w 296"/>
              <a:gd name="T11" fmla="*/ 3941 h 319"/>
              <a:gd name="T12" fmla="*/ 102051 w 296"/>
              <a:gd name="T13" fmla="*/ 3941 h 319"/>
              <a:gd name="T14" fmla="*/ 102051 w 296"/>
              <a:gd name="T15" fmla="*/ 15407 h 319"/>
              <a:gd name="T16" fmla="*/ 18326 w 296"/>
              <a:gd name="T17" fmla="*/ 110000 h 319"/>
              <a:gd name="T18" fmla="*/ 7546 w 296"/>
              <a:gd name="T19" fmla="*/ 110000 h 3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6" h="319">
                <a:moveTo>
                  <a:pt x="21" y="307"/>
                </a:moveTo>
                <a:lnTo>
                  <a:pt x="21" y="307"/>
                </a:lnTo>
                <a:cubicBezTo>
                  <a:pt x="10" y="307"/>
                  <a:pt x="0" y="286"/>
                  <a:pt x="10" y="276"/>
                </a:cubicBezTo>
                <a:cubicBezTo>
                  <a:pt x="242" y="11"/>
                  <a:pt x="242" y="11"/>
                  <a:pt x="242" y="11"/>
                </a:cubicBezTo>
                <a:cubicBezTo>
                  <a:pt x="253" y="0"/>
                  <a:pt x="274" y="0"/>
                  <a:pt x="284" y="11"/>
                </a:cubicBezTo>
                <a:cubicBezTo>
                  <a:pt x="295" y="22"/>
                  <a:pt x="295" y="32"/>
                  <a:pt x="284" y="43"/>
                </a:cubicBezTo>
                <a:cubicBezTo>
                  <a:pt x="51" y="307"/>
                  <a:pt x="51" y="307"/>
                  <a:pt x="51" y="307"/>
                </a:cubicBezTo>
                <a:cubicBezTo>
                  <a:pt x="41" y="318"/>
                  <a:pt x="30" y="318"/>
                  <a:pt x="21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04">
            <a:extLst>
              <a:ext uri="{FF2B5EF4-FFF2-40B4-BE49-F238E27FC236}">
                <a16:creationId xmlns:a16="http://schemas.microsoft.com/office/drawing/2014/main" id="{05EAC45C-E0CF-724D-8651-7065C5BA8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2404" y="6302251"/>
            <a:ext cx="163578" cy="163578"/>
          </a:xfrm>
          <a:custGeom>
            <a:avLst/>
            <a:gdLst>
              <a:gd name="T0" fmla="*/ 30956 w 170"/>
              <a:gd name="T1" fmla="*/ 61550 h 171"/>
              <a:gd name="T2" fmla="*/ 30956 w 170"/>
              <a:gd name="T3" fmla="*/ 61550 h 171"/>
              <a:gd name="T4" fmla="*/ 0 w 170"/>
              <a:gd name="T5" fmla="*/ 30775 h 171"/>
              <a:gd name="T6" fmla="*/ 30956 w 170"/>
              <a:gd name="T7" fmla="*/ 0 h 171"/>
              <a:gd name="T8" fmla="*/ 61548 w 170"/>
              <a:gd name="T9" fmla="*/ 30775 h 171"/>
              <a:gd name="T10" fmla="*/ 30956 w 170"/>
              <a:gd name="T11" fmla="*/ 61550 h 171"/>
              <a:gd name="T12" fmla="*/ 30956 w 170"/>
              <a:gd name="T13" fmla="*/ 19189 h 171"/>
              <a:gd name="T14" fmla="*/ 30956 w 170"/>
              <a:gd name="T15" fmla="*/ 19189 h 171"/>
              <a:gd name="T16" fmla="*/ 19302 w 170"/>
              <a:gd name="T17" fmla="*/ 30775 h 171"/>
              <a:gd name="T18" fmla="*/ 30956 w 170"/>
              <a:gd name="T19" fmla="*/ 42361 h 171"/>
              <a:gd name="T20" fmla="*/ 42610 w 170"/>
              <a:gd name="T21" fmla="*/ 30775 h 171"/>
              <a:gd name="T22" fmla="*/ 30956 w 170"/>
              <a:gd name="T23" fmla="*/ 19189 h 1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0" h="171">
                <a:moveTo>
                  <a:pt x="85" y="170"/>
                </a:moveTo>
                <a:lnTo>
                  <a:pt x="85" y="170"/>
                </a:lnTo>
                <a:cubicBezTo>
                  <a:pt x="42" y="170"/>
                  <a:pt x="0" y="138"/>
                  <a:pt x="0" y="85"/>
                </a:cubicBezTo>
                <a:cubicBezTo>
                  <a:pt x="0" y="32"/>
                  <a:pt x="42" y="0"/>
                  <a:pt x="85" y="0"/>
                </a:cubicBezTo>
                <a:cubicBezTo>
                  <a:pt x="138" y="0"/>
                  <a:pt x="169" y="32"/>
                  <a:pt x="169" y="85"/>
                </a:cubicBezTo>
                <a:cubicBezTo>
                  <a:pt x="169" y="138"/>
                  <a:pt x="138" y="170"/>
                  <a:pt x="85" y="170"/>
                </a:cubicBezTo>
                <a:close/>
                <a:moveTo>
                  <a:pt x="85" y="53"/>
                </a:moveTo>
                <a:lnTo>
                  <a:pt x="85" y="53"/>
                </a:lnTo>
                <a:cubicBezTo>
                  <a:pt x="64" y="53"/>
                  <a:pt x="53" y="64"/>
                  <a:pt x="53" y="85"/>
                </a:cubicBezTo>
                <a:cubicBezTo>
                  <a:pt x="53" y="106"/>
                  <a:pt x="64" y="117"/>
                  <a:pt x="85" y="117"/>
                </a:cubicBezTo>
                <a:cubicBezTo>
                  <a:pt x="106" y="117"/>
                  <a:pt x="117" y="106"/>
                  <a:pt x="117" y="85"/>
                </a:cubicBezTo>
                <a:cubicBezTo>
                  <a:pt x="117" y="64"/>
                  <a:pt x="106" y="53"/>
                  <a:pt x="85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05">
            <a:extLst>
              <a:ext uri="{FF2B5EF4-FFF2-40B4-BE49-F238E27FC236}">
                <a16:creationId xmlns:a16="http://schemas.microsoft.com/office/drawing/2014/main" id="{A3EDDEBC-8DE2-9545-B288-C9955FB0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3658" y="6100923"/>
            <a:ext cx="163581" cy="171967"/>
          </a:xfrm>
          <a:custGeom>
            <a:avLst/>
            <a:gdLst>
              <a:gd name="T0" fmla="*/ 30592 w 170"/>
              <a:gd name="T1" fmla="*/ 64727 h 181"/>
              <a:gd name="T2" fmla="*/ 30592 w 170"/>
              <a:gd name="T3" fmla="*/ 64727 h 181"/>
              <a:gd name="T4" fmla="*/ 0 w 170"/>
              <a:gd name="T5" fmla="*/ 30566 h 181"/>
              <a:gd name="T6" fmla="*/ 30592 w 170"/>
              <a:gd name="T7" fmla="*/ 0 h 181"/>
              <a:gd name="T8" fmla="*/ 61549 w 170"/>
              <a:gd name="T9" fmla="*/ 30566 h 181"/>
              <a:gd name="T10" fmla="*/ 30592 w 170"/>
              <a:gd name="T11" fmla="*/ 64727 h 181"/>
              <a:gd name="T12" fmla="*/ 30592 w 170"/>
              <a:gd name="T13" fmla="*/ 19059 h 181"/>
              <a:gd name="T14" fmla="*/ 30592 w 170"/>
              <a:gd name="T15" fmla="*/ 19059 h 181"/>
              <a:gd name="T16" fmla="*/ 19302 w 170"/>
              <a:gd name="T17" fmla="*/ 30566 h 181"/>
              <a:gd name="T18" fmla="*/ 30592 w 170"/>
              <a:gd name="T19" fmla="*/ 45669 h 181"/>
              <a:gd name="T20" fmla="*/ 41882 w 170"/>
              <a:gd name="T21" fmla="*/ 30566 h 181"/>
              <a:gd name="T22" fmla="*/ 30592 w 170"/>
              <a:gd name="T23" fmla="*/ 19059 h 1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0" h="181">
                <a:moveTo>
                  <a:pt x="84" y="180"/>
                </a:moveTo>
                <a:lnTo>
                  <a:pt x="84" y="180"/>
                </a:lnTo>
                <a:cubicBezTo>
                  <a:pt x="32" y="180"/>
                  <a:pt x="0" y="137"/>
                  <a:pt x="0" y="85"/>
                </a:cubicBezTo>
                <a:cubicBezTo>
                  <a:pt x="0" y="42"/>
                  <a:pt x="32" y="0"/>
                  <a:pt x="84" y="0"/>
                </a:cubicBezTo>
                <a:cubicBezTo>
                  <a:pt x="126" y="0"/>
                  <a:pt x="169" y="42"/>
                  <a:pt x="169" y="85"/>
                </a:cubicBezTo>
                <a:cubicBezTo>
                  <a:pt x="169" y="137"/>
                  <a:pt x="126" y="180"/>
                  <a:pt x="84" y="180"/>
                </a:cubicBezTo>
                <a:close/>
                <a:moveTo>
                  <a:pt x="84" y="53"/>
                </a:moveTo>
                <a:lnTo>
                  <a:pt x="84" y="53"/>
                </a:lnTo>
                <a:cubicBezTo>
                  <a:pt x="64" y="53"/>
                  <a:pt x="53" y="63"/>
                  <a:pt x="53" y="85"/>
                </a:cubicBezTo>
                <a:cubicBezTo>
                  <a:pt x="53" y="105"/>
                  <a:pt x="64" y="127"/>
                  <a:pt x="84" y="127"/>
                </a:cubicBezTo>
                <a:cubicBezTo>
                  <a:pt x="105" y="127"/>
                  <a:pt x="115" y="105"/>
                  <a:pt x="115" y="85"/>
                </a:cubicBezTo>
                <a:cubicBezTo>
                  <a:pt x="115" y="63"/>
                  <a:pt x="105" y="53"/>
                  <a:pt x="84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06">
            <a:extLst>
              <a:ext uri="{FF2B5EF4-FFF2-40B4-BE49-F238E27FC236}">
                <a16:creationId xmlns:a16="http://schemas.microsoft.com/office/drawing/2014/main" id="{908BD754-741E-C84A-A8CE-5DB27761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023" y="6050591"/>
            <a:ext cx="41943" cy="50332"/>
          </a:xfrm>
          <a:custGeom>
            <a:avLst/>
            <a:gdLst>
              <a:gd name="T0" fmla="*/ 15514 w 44"/>
              <a:gd name="T1" fmla="*/ 18697 h 54"/>
              <a:gd name="T2" fmla="*/ 0 w 44"/>
              <a:gd name="T3" fmla="*/ 18697 h 54"/>
              <a:gd name="T4" fmla="*/ 0 w 44"/>
              <a:gd name="T5" fmla="*/ 0 h 54"/>
              <a:gd name="T6" fmla="*/ 15514 w 44"/>
              <a:gd name="T7" fmla="*/ 0 h 54"/>
              <a:gd name="T8" fmla="*/ 15514 w 44"/>
              <a:gd name="T9" fmla="*/ 18697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54">
                <a:moveTo>
                  <a:pt x="43" y="53"/>
                </a:moveTo>
                <a:lnTo>
                  <a:pt x="0" y="53"/>
                </a:lnTo>
                <a:lnTo>
                  <a:pt x="0" y="0"/>
                </a:lnTo>
                <a:lnTo>
                  <a:pt x="43" y="0"/>
                </a:lnTo>
                <a:lnTo>
                  <a:pt x="43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07">
            <a:extLst>
              <a:ext uri="{FF2B5EF4-FFF2-40B4-BE49-F238E27FC236}">
                <a16:creationId xmlns:a16="http://schemas.microsoft.com/office/drawing/2014/main" id="{6473D37E-3993-C74C-8294-BACA45A0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023" y="6151255"/>
            <a:ext cx="41943" cy="100664"/>
          </a:xfrm>
          <a:custGeom>
            <a:avLst/>
            <a:gdLst>
              <a:gd name="T0" fmla="*/ 15514 w 44"/>
              <a:gd name="T1" fmla="*/ 37741 h 106"/>
              <a:gd name="T2" fmla="*/ 0 w 44"/>
              <a:gd name="T3" fmla="*/ 37741 h 106"/>
              <a:gd name="T4" fmla="*/ 0 w 44"/>
              <a:gd name="T5" fmla="*/ 0 h 106"/>
              <a:gd name="T6" fmla="*/ 15514 w 44"/>
              <a:gd name="T7" fmla="*/ 0 h 106"/>
              <a:gd name="T8" fmla="*/ 15514 w 44"/>
              <a:gd name="T9" fmla="*/ 37741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106">
                <a:moveTo>
                  <a:pt x="43" y="105"/>
                </a:moveTo>
                <a:lnTo>
                  <a:pt x="0" y="105"/>
                </a:lnTo>
                <a:lnTo>
                  <a:pt x="0" y="0"/>
                </a:lnTo>
                <a:lnTo>
                  <a:pt x="43" y="0"/>
                </a:lnTo>
                <a:lnTo>
                  <a:pt x="43" y="10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08">
            <a:extLst>
              <a:ext uri="{FF2B5EF4-FFF2-40B4-BE49-F238E27FC236}">
                <a16:creationId xmlns:a16="http://schemas.microsoft.com/office/drawing/2014/main" id="{4050C3B7-D4B0-774C-A4B7-3E3EB4C8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023" y="6302251"/>
            <a:ext cx="41943" cy="100664"/>
          </a:xfrm>
          <a:custGeom>
            <a:avLst/>
            <a:gdLst>
              <a:gd name="T0" fmla="*/ 15514 w 44"/>
              <a:gd name="T1" fmla="*/ 37744 h 107"/>
              <a:gd name="T2" fmla="*/ 0 w 44"/>
              <a:gd name="T3" fmla="*/ 37744 h 107"/>
              <a:gd name="T4" fmla="*/ 0 w 44"/>
              <a:gd name="T5" fmla="*/ 0 h 107"/>
              <a:gd name="T6" fmla="*/ 15514 w 44"/>
              <a:gd name="T7" fmla="*/ 0 h 107"/>
              <a:gd name="T8" fmla="*/ 15514 w 44"/>
              <a:gd name="T9" fmla="*/ 37744 h 1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107">
                <a:moveTo>
                  <a:pt x="43" y="106"/>
                </a:moveTo>
                <a:lnTo>
                  <a:pt x="0" y="106"/>
                </a:lnTo>
                <a:lnTo>
                  <a:pt x="0" y="0"/>
                </a:lnTo>
                <a:lnTo>
                  <a:pt x="43" y="0"/>
                </a:lnTo>
                <a:lnTo>
                  <a:pt x="43" y="1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09">
            <a:extLst>
              <a:ext uri="{FF2B5EF4-FFF2-40B4-BE49-F238E27FC236}">
                <a16:creationId xmlns:a16="http://schemas.microsoft.com/office/drawing/2014/main" id="{E1B6935F-914D-514A-9218-DAA6D8D0E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023" y="6453247"/>
            <a:ext cx="41943" cy="62914"/>
          </a:xfrm>
          <a:custGeom>
            <a:avLst/>
            <a:gdLst>
              <a:gd name="T0" fmla="*/ 15514 w 44"/>
              <a:gd name="T1" fmla="*/ 23440 h 64"/>
              <a:gd name="T2" fmla="*/ 0 w 44"/>
              <a:gd name="T3" fmla="*/ 23440 h 64"/>
              <a:gd name="T4" fmla="*/ 0 w 44"/>
              <a:gd name="T5" fmla="*/ 0 h 64"/>
              <a:gd name="T6" fmla="*/ 15514 w 44"/>
              <a:gd name="T7" fmla="*/ 0 h 64"/>
              <a:gd name="T8" fmla="*/ 15514 w 44"/>
              <a:gd name="T9" fmla="*/ 2344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64">
                <a:moveTo>
                  <a:pt x="43" y="63"/>
                </a:moveTo>
                <a:lnTo>
                  <a:pt x="0" y="63"/>
                </a:lnTo>
                <a:lnTo>
                  <a:pt x="0" y="0"/>
                </a:lnTo>
                <a:lnTo>
                  <a:pt x="43" y="0"/>
                </a:lnTo>
                <a:lnTo>
                  <a:pt x="43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10">
            <a:extLst>
              <a:ext uri="{FF2B5EF4-FFF2-40B4-BE49-F238E27FC236}">
                <a16:creationId xmlns:a16="http://schemas.microsoft.com/office/drawing/2014/main" id="{6801E03A-2F91-4C4B-BD00-4AF0F7221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2945" y="5966704"/>
            <a:ext cx="843063" cy="624955"/>
          </a:xfrm>
          <a:custGeom>
            <a:avLst/>
            <a:gdLst>
              <a:gd name="T0" fmla="*/ 280639 w 888"/>
              <a:gd name="T1" fmla="*/ 236177 h 657"/>
              <a:gd name="T2" fmla="*/ 280639 w 888"/>
              <a:gd name="T3" fmla="*/ 236177 h 657"/>
              <a:gd name="T4" fmla="*/ 15092 w 888"/>
              <a:gd name="T5" fmla="*/ 236177 h 657"/>
              <a:gd name="T6" fmla="*/ 0 w 888"/>
              <a:gd name="T7" fmla="*/ 221056 h 657"/>
              <a:gd name="T8" fmla="*/ 0 w 888"/>
              <a:gd name="T9" fmla="*/ 171372 h 657"/>
              <a:gd name="T10" fmla="*/ 11139 w 888"/>
              <a:gd name="T11" fmla="*/ 156251 h 657"/>
              <a:gd name="T12" fmla="*/ 45635 w 888"/>
              <a:gd name="T13" fmla="*/ 118088 h 657"/>
              <a:gd name="T14" fmla="*/ 11139 w 888"/>
              <a:gd name="T15" fmla="*/ 80286 h 657"/>
              <a:gd name="T16" fmla="*/ 0 w 888"/>
              <a:gd name="T17" fmla="*/ 64805 h 657"/>
              <a:gd name="T18" fmla="*/ 0 w 888"/>
              <a:gd name="T19" fmla="*/ 11521 h 657"/>
              <a:gd name="T20" fmla="*/ 15092 w 888"/>
              <a:gd name="T21" fmla="*/ 0 h 657"/>
              <a:gd name="T22" fmla="*/ 280639 w 888"/>
              <a:gd name="T23" fmla="*/ 0 h 657"/>
              <a:gd name="T24" fmla="*/ 318729 w 888"/>
              <a:gd name="T25" fmla="*/ 38163 h 657"/>
              <a:gd name="T26" fmla="*/ 318729 w 888"/>
              <a:gd name="T27" fmla="*/ 198014 h 657"/>
              <a:gd name="T28" fmla="*/ 280639 w 888"/>
              <a:gd name="T29" fmla="*/ 236177 h 657"/>
              <a:gd name="T30" fmla="*/ 26231 w 888"/>
              <a:gd name="T31" fmla="*/ 209535 h 657"/>
              <a:gd name="T32" fmla="*/ 26231 w 888"/>
              <a:gd name="T33" fmla="*/ 209535 h 657"/>
              <a:gd name="T34" fmla="*/ 280639 w 888"/>
              <a:gd name="T35" fmla="*/ 209535 h 657"/>
              <a:gd name="T36" fmla="*/ 292138 w 888"/>
              <a:gd name="T37" fmla="*/ 198014 h 657"/>
              <a:gd name="T38" fmla="*/ 292138 w 888"/>
              <a:gd name="T39" fmla="*/ 38163 h 657"/>
              <a:gd name="T40" fmla="*/ 280639 w 888"/>
              <a:gd name="T41" fmla="*/ 26642 h 657"/>
              <a:gd name="T42" fmla="*/ 26231 w 888"/>
              <a:gd name="T43" fmla="*/ 26642 h 657"/>
              <a:gd name="T44" fmla="*/ 26231 w 888"/>
              <a:gd name="T45" fmla="*/ 57244 h 657"/>
              <a:gd name="T46" fmla="*/ 71867 w 888"/>
              <a:gd name="T47" fmla="*/ 118088 h 657"/>
              <a:gd name="T48" fmla="*/ 26231 w 888"/>
              <a:gd name="T49" fmla="*/ 178933 h 657"/>
              <a:gd name="T50" fmla="*/ 26231 w 888"/>
              <a:gd name="T51" fmla="*/ 209535 h 65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888" h="657">
                <a:moveTo>
                  <a:pt x="781" y="656"/>
                </a:moveTo>
                <a:lnTo>
                  <a:pt x="781" y="656"/>
                </a:lnTo>
                <a:cubicBezTo>
                  <a:pt x="42" y="656"/>
                  <a:pt x="42" y="656"/>
                  <a:pt x="42" y="656"/>
                </a:cubicBezTo>
                <a:cubicBezTo>
                  <a:pt x="21" y="656"/>
                  <a:pt x="0" y="635"/>
                  <a:pt x="0" y="614"/>
                </a:cubicBezTo>
                <a:cubicBezTo>
                  <a:pt x="0" y="476"/>
                  <a:pt x="0" y="476"/>
                  <a:pt x="0" y="476"/>
                </a:cubicBezTo>
                <a:cubicBezTo>
                  <a:pt x="0" y="455"/>
                  <a:pt x="21" y="434"/>
                  <a:pt x="31" y="434"/>
                </a:cubicBezTo>
                <a:cubicBezTo>
                  <a:pt x="95" y="423"/>
                  <a:pt x="127" y="381"/>
                  <a:pt x="127" y="328"/>
                </a:cubicBezTo>
                <a:cubicBezTo>
                  <a:pt x="127" y="275"/>
                  <a:pt x="95" y="223"/>
                  <a:pt x="31" y="223"/>
                </a:cubicBezTo>
                <a:cubicBezTo>
                  <a:pt x="21" y="212"/>
                  <a:pt x="0" y="201"/>
                  <a:pt x="0" y="18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1"/>
                  <a:pt x="21" y="0"/>
                  <a:pt x="42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834" y="0"/>
                  <a:pt x="887" y="42"/>
                  <a:pt x="887" y="106"/>
                </a:cubicBezTo>
                <a:cubicBezTo>
                  <a:pt x="887" y="550"/>
                  <a:pt x="887" y="550"/>
                  <a:pt x="887" y="550"/>
                </a:cubicBezTo>
                <a:cubicBezTo>
                  <a:pt x="887" y="603"/>
                  <a:pt x="834" y="656"/>
                  <a:pt x="781" y="656"/>
                </a:cubicBezTo>
                <a:close/>
                <a:moveTo>
                  <a:pt x="73" y="582"/>
                </a:moveTo>
                <a:lnTo>
                  <a:pt x="73" y="582"/>
                </a:lnTo>
                <a:cubicBezTo>
                  <a:pt x="781" y="582"/>
                  <a:pt x="781" y="582"/>
                  <a:pt x="781" y="582"/>
                </a:cubicBezTo>
                <a:cubicBezTo>
                  <a:pt x="802" y="582"/>
                  <a:pt x="813" y="571"/>
                  <a:pt x="813" y="550"/>
                </a:cubicBezTo>
                <a:cubicBezTo>
                  <a:pt x="813" y="106"/>
                  <a:pt x="813" y="106"/>
                  <a:pt x="813" y="106"/>
                </a:cubicBezTo>
                <a:cubicBezTo>
                  <a:pt x="813" y="85"/>
                  <a:pt x="802" y="74"/>
                  <a:pt x="781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147" y="180"/>
                  <a:pt x="200" y="243"/>
                  <a:pt x="200" y="328"/>
                </a:cubicBezTo>
                <a:cubicBezTo>
                  <a:pt x="200" y="402"/>
                  <a:pt x="147" y="476"/>
                  <a:pt x="73" y="497"/>
                </a:cubicBezTo>
                <a:lnTo>
                  <a:pt x="73" y="5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11">
            <a:extLst>
              <a:ext uri="{FF2B5EF4-FFF2-40B4-BE49-F238E27FC236}">
                <a16:creationId xmlns:a16="http://schemas.microsoft.com/office/drawing/2014/main" id="{14A763AD-B75D-D043-8D91-71DA6945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428" y="4045697"/>
            <a:ext cx="553653" cy="62914"/>
          </a:xfrm>
          <a:custGeom>
            <a:avLst/>
            <a:gdLst>
              <a:gd name="T0" fmla="*/ 209191 w 583"/>
              <a:gd name="T1" fmla="*/ 23440 h 64"/>
              <a:gd name="T2" fmla="*/ 0 w 583"/>
              <a:gd name="T3" fmla="*/ 23440 h 64"/>
              <a:gd name="T4" fmla="*/ 0 w 583"/>
              <a:gd name="T5" fmla="*/ 0 h 64"/>
              <a:gd name="T6" fmla="*/ 209191 w 583"/>
              <a:gd name="T7" fmla="*/ 0 h 64"/>
              <a:gd name="T8" fmla="*/ 209191 w 583"/>
              <a:gd name="T9" fmla="*/ 2344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3" h="64">
                <a:moveTo>
                  <a:pt x="582" y="63"/>
                </a:moveTo>
                <a:lnTo>
                  <a:pt x="0" y="63"/>
                </a:lnTo>
                <a:lnTo>
                  <a:pt x="0" y="0"/>
                </a:lnTo>
                <a:lnTo>
                  <a:pt x="582" y="0"/>
                </a:lnTo>
                <a:lnTo>
                  <a:pt x="582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12">
            <a:extLst>
              <a:ext uri="{FF2B5EF4-FFF2-40B4-BE49-F238E27FC236}">
                <a16:creationId xmlns:a16="http://schemas.microsoft.com/office/drawing/2014/main" id="{7A0B4A55-6BF5-FD43-878C-DC30B507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375" y="3332659"/>
            <a:ext cx="775954" cy="775951"/>
          </a:xfrm>
          <a:custGeom>
            <a:avLst/>
            <a:gdLst>
              <a:gd name="T0" fmla="*/ 251218 w 816"/>
              <a:gd name="T1" fmla="*/ 293327 h 815"/>
              <a:gd name="T2" fmla="*/ 251218 w 816"/>
              <a:gd name="T3" fmla="*/ 293327 h 815"/>
              <a:gd name="T4" fmla="*/ 251218 w 816"/>
              <a:gd name="T5" fmla="*/ 270624 h 815"/>
              <a:gd name="T6" fmla="*/ 266695 w 816"/>
              <a:gd name="T7" fmla="*/ 255490 h 815"/>
              <a:gd name="T8" fmla="*/ 266695 w 816"/>
              <a:gd name="T9" fmla="*/ 232427 h 815"/>
              <a:gd name="T10" fmla="*/ 91418 w 816"/>
              <a:gd name="T11" fmla="*/ 232427 h 815"/>
              <a:gd name="T12" fmla="*/ 91418 w 816"/>
              <a:gd name="T13" fmla="*/ 247922 h 815"/>
              <a:gd name="T14" fmla="*/ 45709 w 816"/>
              <a:gd name="T15" fmla="*/ 293327 h 815"/>
              <a:gd name="T16" fmla="*/ 0 w 816"/>
              <a:gd name="T17" fmla="*/ 247922 h 815"/>
              <a:gd name="T18" fmla="*/ 0 w 816"/>
              <a:gd name="T19" fmla="*/ 19099 h 815"/>
              <a:gd name="T20" fmla="*/ 19075 w 816"/>
              <a:gd name="T21" fmla="*/ 0 h 815"/>
              <a:gd name="T22" fmla="*/ 224585 w 816"/>
              <a:gd name="T23" fmla="*/ 0 h 815"/>
              <a:gd name="T24" fmla="*/ 247619 w 816"/>
              <a:gd name="T25" fmla="*/ 19099 h 815"/>
              <a:gd name="T26" fmla="*/ 247619 w 816"/>
              <a:gd name="T27" fmla="*/ 205761 h 815"/>
              <a:gd name="T28" fmla="*/ 277852 w 816"/>
              <a:gd name="T29" fmla="*/ 205761 h 815"/>
              <a:gd name="T30" fmla="*/ 293328 w 816"/>
              <a:gd name="T31" fmla="*/ 220896 h 815"/>
              <a:gd name="T32" fmla="*/ 293328 w 816"/>
              <a:gd name="T33" fmla="*/ 255490 h 815"/>
              <a:gd name="T34" fmla="*/ 251218 w 816"/>
              <a:gd name="T35" fmla="*/ 293327 h 815"/>
              <a:gd name="T36" fmla="*/ 26633 w 816"/>
              <a:gd name="T37" fmla="*/ 26666 h 815"/>
              <a:gd name="T38" fmla="*/ 26633 w 816"/>
              <a:gd name="T39" fmla="*/ 26666 h 815"/>
              <a:gd name="T40" fmla="*/ 26633 w 816"/>
              <a:gd name="T41" fmla="*/ 247922 h 815"/>
              <a:gd name="T42" fmla="*/ 45709 w 816"/>
              <a:gd name="T43" fmla="*/ 270624 h 815"/>
              <a:gd name="T44" fmla="*/ 68743 w 816"/>
              <a:gd name="T45" fmla="*/ 247922 h 815"/>
              <a:gd name="T46" fmla="*/ 68743 w 816"/>
              <a:gd name="T47" fmla="*/ 220896 h 815"/>
              <a:gd name="T48" fmla="*/ 79900 w 816"/>
              <a:gd name="T49" fmla="*/ 205761 h 815"/>
              <a:gd name="T50" fmla="*/ 220986 w 816"/>
              <a:gd name="T51" fmla="*/ 205761 h 815"/>
              <a:gd name="T52" fmla="*/ 220986 w 816"/>
              <a:gd name="T53" fmla="*/ 26666 h 815"/>
              <a:gd name="T54" fmla="*/ 26633 w 816"/>
              <a:gd name="T55" fmla="*/ 26666 h 81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816" h="815">
                <a:moveTo>
                  <a:pt x="698" y="814"/>
                </a:moveTo>
                <a:lnTo>
                  <a:pt x="698" y="814"/>
                </a:lnTo>
                <a:cubicBezTo>
                  <a:pt x="698" y="751"/>
                  <a:pt x="698" y="751"/>
                  <a:pt x="698" y="751"/>
                </a:cubicBezTo>
                <a:cubicBezTo>
                  <a:pt x="719" y="751"/>
                  <a:pt x="741" y="730"/>
                  <a:pt x="741" y="709"/>
                </a:cubicBezTo>
                <a:cubicBezTo>
                  <a:pt x="741" y="645"/>
                  <a:pt x="741" y="645"/>
                  <a:pt x="741" y="645"/>
                </a:cubicBezTo>
                <a:cubicBezTo>
                  <a:pt x="254" y="645"/>
                  <a:pt x="254" y="645"/>
                  <a:pt x="254" y="645"/>
                </a:cubicBezTo>
                <a:cubicBezTo>
                  <a:pt x="254" y="688"/>
                  <a:pt x="254" y="688"/>
                  <a:pt x="254" y="688"/>
                </a:cubicBezTo>
                <a:cubicBezTo>
                  <a:pt x="254" y="762"/>
                  <a:pt x="201" y="814"/>
                  <a:pt x="127" y="814"/>
                </a:cubicBezTo>
                <a:cubicBezTo>
                  <a:pt x="53" y="814"/>
                  <a:pt x="0" y="762"/>
                  <a:pt x="0" y="68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1"/>
                  <a:pt x="21" y="0"/>
                  <a:pt x="53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56" y="0"/>
                  <a:pt x="688" y="21"/>
                  <a:pt x="688" y="53"/>
                </a:cubicBezTo>
                <a:cubicBezTo>
                  <a:pt x="688" y="571"/>
                  <a:pt x="688" y="571"/>
                  <a:pt x="688" y="571"/>
                </a:cubicBezTo>
                <a:cubicBezTo>
                  <a:pt x="772" y="571"/>
                  <a:pt x="772" y="571"/>
                  <a:pt x="772" y="571"/>
                </a:cubicBezTo>
                <a:cubicBezTo>
                  <a:pt x="793" y="571"/>
                  <a:pt x="815" y="592"/>
                  <a:pt x="815" y="613"/>
                </a:cubicBezTo>
                <a:cubicBezTo>
                  <a:pt x="815" y="709"/>
                  <a:pt x="815" y="709"/>
                  <a:pt x="815" y="709"/>
                </a:cubicBezTo>
                <a:cubicBezTo>
                  <a:pt x="815" y="772"/>
                  <a:pt x="762" y="814"/>
                  <a:pt x="698" y="814"/>
                </a:cubicBezTo>
                <a:close/>
                <a:moveTo>
                  <a:pt x="74" y="74"/>
                </a:moveTo>
                <a:lnTo>
                  <a:pt x="74" y="74"/>
                </a:lnTo>
                <a:cubicBezTo>
                  <a:pt x="74" y="688"/>
                  <a:pt x="74" y="688"/>
                  <a:pt x="74" y="688"/>
                </a:cubicBezTo>
                <a:cubicBezTo>
                  <a:pt x="74" y="719"/>
                  <a:pt x="95" y="751"/>
                  <a:pt x="127" y="751"/>
                </a:cubicBezTo>
                <a:cubicBezTo>
                  <a:pt x="159" y="751"/>
                  <a:pt x="191" y="719"/>
                  <a:pt x="191" y="688"/>
                </a:cubicBezTo>
                <a:cubicBezTo>
                  <a:pt x="191" y="613"/>
                  <a:pt x="191" y="613"/>
                  <a:pt x="191" y="613"/>
                </a:cubicBezTo>
                <a:cubicBezTo>
                  <a:pt x="191" y="592"/>
                  <a:pt x="201" y="571"/>
                  <a:pt x="222" y="571"/>
                </a:cubicBezTo>
                <a:cubicBezTo>
                  <a:pt x="614" y="571"/>
                  <a:pt x="614" y="571"/>
                  <a:pt x="614" y="571"/>
                </a:cubicBezTo>
                <a:cubicBezTo>
                  <a:pt x="614" y="74"/>
                  <a:pt x="614" y="74"/>
                  <a:pt x="614" y="74"/>
                </a:cubicBezTo>
                <a:lnTo>
                  <a:pt x="74" y="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13">
            <a:extLst>
              <a:ext uri="{FF2B5EF4-FFF2-40B4-BE49-F238E27FC236}">
                <a16:creationId xmlns:a16="http://schemas.microsoft.com/office/drawing/2014/main" id="{6EF6DC49-CDD5-5044-A14A-A6E96CE10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372" y="3525599"/>
            <a:ext cx="331354" cy="50332"/>
          </a:xfrm>
          <a:custGeom>
            <a:avLst/>
            <a:gdLst>
              <a:gd name="T0" fmla="*/ 117530 w 350"/>
              <a:gd name="T1" fmla="*/ 18697 h 54"/>
              <a:gd name="T2" fmla="*/ 117530 w 350"/>
              <a:gd name="T3" fmla="*/ 18697 h 54"/>
              <a:gd name="T4" fmla="*/ 11466 w 350"/>
              <a:gd name="T5" fmla="*/ 18697 h 54"/>
              <a:gd name="T6" fmla="*/ 0 w 350"/>
              <a:gd name="T7" fmla="*/ 7408 h 54"/>
              <a:gd name="T8" fmla="*/ 0 w 350"/>
              <a:gd name="T9" fmla="*/ 7408 h 54"/>
              <a:gd name="T10" fmla="*/ 11466 w 350"/>
              <a:gd name="T11" fmla="*/ 0 h 54"/>
              <a:gd name="T12" fmla="*/ 117530 w 350"/>
              <a:gd name="T13" fmla="*/ 0 h 54"/>
              <a:gd name="T14" fmla="*/ 125055 w 350"/>
              <a:gd name="T15" fmla="*/ 7408 h 54"/>
              <a:gd name="T16" fmla="*/ 125055 w 350"/>
              <a:gd name="T17" fmla="*/ 7408 h 54"/>
              <a:gd name="T18" fmla="*/ 117530 w 350"/>
              <a:gd name="T19" fmla="*/ 18697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0" h="54">
                <a:moveTo>
                  <a:pt x="328" y="53"/>
                </a:moveTo>
                <a:lnTo>
                  <a:pt x="328" y="53"/>
                </a:lnTo>
                <a:cubicBezTo>
                  <a:pt x="32" y="53"/>
                  <a:pt x="32" y="53"/>
                  <a:pt x="32" y="53"/>
                </a:cubicBezTo>
                <a:cubicBezTo>
                  <a:pt x="10" y="53"/>
                  <a:pt x="0" y="43"/>
                  <a:pt x="0" y="21"/>
                </a:cubicBezTo>
                <a:cubicBezTo>
                  <a:pt x="0" y="11"/>
                  <a:pt x="10" y="0"/>
                  <a:pt x="32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38" y="0"/>
                  <a:pt x="349" y="11"/>
                  <a:pt x="349" y="21"/>
                </a:cubicBezTo>
                <a:cubicBezTo>
                  <a:pt x="349" y="43"/>
                  <a:pt x="338" y="53"/>
                  <a:pt x="328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14">
            <a:extLst>
              <a:ext uri="{FF2B5EF4-FFF2-40B4-BE49-F238E27FC236}">
                <a16:creationId xmlns:a16="http://schemas.microsoft.com/office/drawing/2014/main" id="{ED624E61-4AE5-194D-B220-DB66C00A6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372" y="3626263"/>
            <a:ext cx="331354" cy="62914"/>
          </a:xfrm>
          <a:custGeom>
            <a:avLst/>
            <a:gdLst>
              <a:gd name="T0" fmla="*/ 117530 w 350"/>
              <a:gd name="T1" fmla="*/ 23440 h 64"/>
              <a:gd name="T2" fmla="*/ 117530 w 350"/>
              <a:gd name="T3" fmla="*/ 23440 h 64"/>
              <a:gd name="T4" fmla="*/ 11466 w 350"/>
              <a:gd name="T5" fmla="*/ 23440 h 64"/>
              <a:gd name="T6" fmla="*/ 0 w 350"/>
              <a:gd name="T7" fmla="*/ 11906 h 64"/>
              <a:gd name="T8" fmla="*/ 0 w 350"/>
              <a:gd name="T9" fmla="*/ 11906 h 64"/>
              <a:gd name="T10" fmla="*/ 11466 w 350"/>
              <a:gd name="T11" fmla="*/ 0 h 64"/>
              <a:gd name="T12" fmla="*/ 117530 w 350"/>
              <a:gd name="T13" fmla="*/ 0 h 64"/>
              <a:gd name="T14" fmla="*/ 125055 w 350"/>
              <a:gd name="T15" fmla="*/ 11906 h 64"/>
              <a:gd name="T16" fmla="*/ 125055 w 350"/>
              <a:gd name="T17" fmla="*/ 11906 h 64"/>
              <a:gd name="T18" fmla="*/ 117530 w 350"/>
              <a:gd name="T19" fmla="*/ 23440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0" h="64">
                <a:moveTo>
                  <a:pt x="328" y="63"/>
                </a:moveTo>
                <a:lnTo>
                  <a:pt x="328" y="63"/>
                </a:lnTo>
                <a:cubicBezTo>
                  <a:pt x="32" y="63"/>
                  <a:pt x="32" y="63"/>
                  <a:pt x="32" y="63"/>
                </a:cubicBezTo>
                <a:cubicBezTo>
                  <a:pt x="10" y="63"/>
                  <a:pt x="0" y="42"/>
                  <a:pt x="0" y="32"/>
                </a:cubicBezTo>
                <a:cubicBezTo>
                  <a:pt x="0" y="21"/>
                  <a:pt x="10" y="0"/>
                  <a:pt x="32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38" y="0"/>
                  <a:pt x="349" y="21"/>
                  <a:pt x="349" y="32"/>
                </a:cubicBezTo>
                <a:cubicBezTo>
                  <a:pt x="349" y="42"/>
                  <a:pt x="338" y="63"/>
                  <a:pt x="32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15">
            <a:extLst>
              <a:ext uri="{FF2B5EF4-FFF2-40B4-BE49-F238E27FC236}">
                <a16:creationId xmlns:a16="http://schemas.microsoft.com/office/drawing/2014/main" id="{118E8C45-C0E3-7D49-A4D5-A77BCE5A1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372" y="3735316"/>
            <a:ext cx="213913" cy="50332"/>
          </a:xfrm>
          <a:custGeom>
            <a:avLst/>
            <a:gdLst>
              <a:gd name="T0" fmla="*/ 72976 w 223"/>
              <a:gd name="T1" fmla="*/ 18697 h 54"/>
              <a:gd name="T2" fmla="*/ 72976 w 223"/>
              <a:gd name="T3" fmla="*/ 18697 h 54"/>
              <a:gd name="T4" fmla="*/ 11618 w 223"/>
              <a:gd name="T5" fmla="*/ 18697 h 54"/>
              <a:gd name="T6" fmla="*/ 0 w 223"/>
              <a:gd name="T7" fmla="*/ 11289 h 54"/>
              <a:gd name="T8" fmla="*/ 0 w 223"/>
              <a:gd name="T9" fmla="*/ 11289 h 54"/>
              <a:gd name="T10" fmla="*/ 11618 w 223"/>
              <a:gd name="T11" fmla="*/ 0 h 54"/>
              <a:gd name="T12" fmla="*/ 72976 w 223"/>
              <a:gd name="T13" fmla="*/ 0 h 54"/>
              <a:gd name="T14" fmla="*/ 80600 w 223"/>
              <a:gd name="T15" fmla="*/ 11289 h 54"/>
              <a:gd name="T16" fmla="*/ 80600 w 223"/>
              <a:gd name="T17" fmla="*/ 11289 h 54"/>
              <a:gd name="T18" fmla="*/ 72976 w 223"/>
              <a:gd name="T19" fmla="*/ 18697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" h="54">
                <a:moveTo>
                  <a:pt x="201" y="53"/>
                </a:moveTo>
                <a:lnTo>
                  <a:pt x="201" y="53"/>
                </a:lnTo>
                <a:cubicBezTo>
                  <a:pt x="32" y="53"/>
                  <a:pt x="32" y="53"/>
                  <a:pt x="32" y="53"/>
                </a:cubicBezTo>
                <a:cubicBezTo>
                  <a:pt x="10" y="53"/>
                  <a:pt x="0" y="43"/>
                  <a:pt x="0" y="32"/>
                </a:cubicBezTo>
                <a:cubicBezTo>
                  <a:pt x="0" y="11"/>
                  <a:pt x="10" y="0"/>
                  <a:pt x="32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1" y="0"/>
                  <a:pt x="222" y="11"/>
                  <a:pt x="222" y="32"/>
                </a:cubicBezTo>
                <a:cubicBezTo>
                  <a:pt x="222" y="43"/>
                  <a:pt x="211" y="53"/>
                  <a:pt x="201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16">
            <a:extLst>
              <a:ext uri="{FF2B5EF4-FFF2-40B4-BE49-F238E27FC236}">
                <a16:creationId xmlns:a16="http://schemas.microsoft.com/office/drawing/2014/main" id="{46ED008F-DE0F-5B4F-9FEB-C25B6FC7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681" y="6633603"/>
            <a:ext cx="213913" cy="230690"/>
          </a:xfrm>
          <a:custGeom>
            <a:avLst/>
            <a:gdLst>
              <a:gd name="T0" fmla="*/ 80600 w 223"/>
              <a:gd name="T1" fmla="*/ 86955 h 244"/>
              <a:gd name="T2" fmla="*/ 80600 w 223"/>
              <a:gd name="T3" fmla="*/ 86955 h 244"/>
              <a:gd name="T4" fmla="*/ 38485 w 223"/>
              <a:gd name="T5" fmla="*/ 86955 h 244"/>
              <a:gd name="T6" fmla="*/ 0 w 223"/>
              <a:gd name="T7" fmla="*/ 49382 h 244"/>
              <a:gd name="T8" fmla="*/ 0 w 223"/>
              <a:gd name="T9" fmla="*/ 41867 h 244"/>
              <a:gd name="T10" fmla="*/ 38485 w 223"/>
              <a:gd name="T11" fmla="*/ 0 h 244"/>
              <a:gd name="T12" fmla="*/ 80600 w 223"/>
              <a:gd name="T13" fmla="*/ 41867 h 244"/>
              <a:gd name="T14" fmla="*/ 80600 w 223"/>
              <a:gd name="T15" fmla="*/ 86955 h 244"/>
              <a:gd name="T16" fmla="*/ 38485 w 223"/>
              <a:gd name="T17" fmla="*/ 26838 h 244"/>
              <a:gd name="T18" fmla="*/ 38485 w 223"/>
              <a:gd name="T19" fmla="*/ 26838 h 244"/>
              <a:gd name="T20" fmla="*/ 22873 w 223"/>
              <a:gd name="T21" fmla="*/ 41867 h 244"/>
              <a:gd name="T22" fmla="*/ 22873 w 223"/>
              <a:gd name="T23" fmla="*/ 49382 h 244"/>
              <a:gd name="T24" fmla="*/ 38485 w 223"/>
              <a:gd name="T25" fmla="*/ 60833 h 244"/>
              <a:gd name="T26" fmla="*/ 53733 w 223"/>
              <a:gd name="T27" fmla="*/ 60833 h 244"/>
              <a:gd name="T28" fmla="*/ 53733 w 223"/>
              <a:gd name="T29" fmla="*/ 41867 h 244"/>
              <a:gd name="T30" fmla="*/ 38485 w 223"/>
              <a:gd name="T31" fmla="*/ 26838 h 2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23" h="244">
                <a:moveTo>
                  <a:pt x="222" y="243"/>
                </a:moveTo>
                <a:lnTo>
                  <a:pt x="222" y="243"/>
                </a:lnTo>
                <a:cubicBezTo>
                  <a:pt x="106" y="243"/>
                  <a:pt x="106" y="243"/>
                  <a:pt x="106" y="243"/>
                </a:cubicBezTo>
                <a:cubicBezTo>
                  <a:pt x="42" y="243"/>
                  <a:pt x="0" y="191"/>
                  <a:pt x="0" y="13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42" y="0"/>
                  <a:pt x="106" y="0"/>
                </a:cubicBezTo>
                <a:cubicBezTo>
                  <a:pt x="169" y="0"/>
                  <a:pt x="222" y="53"/>
                  <a:pt x="222" y="117"/>
                </a:cubicBezTo>
                <a:lnTo>
                  <a:pt x="222" y="243"/>
                </a:lnTo>
                <a:close/>
                <a:moveTo>
                  <a:pt x="106" y="75"/>
                </a:moveTo>
                <a:lnTo>
                  <a:pt x="106" y="75"/>
                </a:lnTo>
                <a:cubicBezTo>
                  <a:pt x="85" y="75"/>
                  <a:pt x="63" y="95"/>
                  <a:pt x="63" y="117"/>
                </a:cubicBezTo>
                <a:cubicBezTo>
                  <a:pt x="63" y="138"/>
                  <a:pt x="63" y="138"/>
                  <a:pt x="63" y="138"/>
                </a:cubicBezTo>
                <a:cubicBezTo>
                  <a:pt x="63" y="159"/>
                  <a:pt x="85" y="170"/>
                  <a:pt x="106" y="170"/>
                </a:cubicBezTo>
                <a:cubicBezTo>
                  <a:pt x="148" y="170"/>
                  <a:pt x="148" y="170"/>
                  <a:pt x="148" y="170"/>
                </a:cubicBezTo>
                <a:cubicBezTo>
                  <a:pt x="148" y="117"/>
                  <a:pt x="148" y="117"/>
                  <a:pt x="148" y="117"/>
                </a:cubicBezTo>
                <a:cubicBezTo>
                  <a:pt x="148" y="95"/>
                  <a:pt x="127" y="75"/>
                  <a:pt x="106" y="7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17">
            <a:extLst>
              <a:ext uri="{FF2B5EF4-FFF2-40B4-BE49-F238E27FC236}">
                <a16:creationId xmlns:a16="http://schemas.microsoft.com/office/drawing/2014/main" id="{DB4E8E2E-CFCB-B347-81CB-F913102C8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010" y="6633603"/>
            <a:ext cx="213913" cy="230690"/>
          </a:xfrm>
          <a:custGeom>
            <a:avLst/>
            <a:gdLst>
              <a:gd name="T0" fmla="*/ 38122 w 223"/>
              <a:gd name="T1" fmla="*/ 86955 h 244"/>
              <a:gd name="T2" fmla="*/ 38122 w 223"/>
              <a:gd name="T3" fmla="*/ 86955 h 244"/>
              <a:gd name="T4" fmla="*/ 0 w 223"/>
              <a:gd name="T5" fmla="*/ 86955 h 244"/>
              <a:gd name="T6" fmla="*/ 0 w 223"/>
              <a:gd name="T7" fmla="*/ 41867 h 244"/>
              <a:gd name="T8" fmla="*/ 38122 w 223"/>
              <a:gd name="T9" fmla="*/ 0 h 244"/>
              <a:gd name="T10" fmla="*/ 80600 w 223"/>
              <a:gd name="T11" fmla="*/ 41867 h 244"/>
              <a:gd name="T12" fmla="*/ 80600 w 223"/>
              <a:gd name="T13" fmla="*/ 49382 h 244"/>
              <a:gd name="T14" fmla="*/ 38122 w 223"/>
              <a:gd name="T15" fmla="*/ 86955 h 244"/>
              <a:gd name="T16" fmla="*/ 22873 w 223"/>
              <a:gd name="T17" fmla="*/ 60833 h 244"/>
              <a:gd name="T18" fmla="*/ 22873 w 223"/>
              <a:gd name="T19" fmla="*/ 60833 h 244"/>
              <a:gd name="T20" fmla="*/ 38122 w 223"/>
              <a:gd name="T21" fmla="*/ 60833 h 244"/>
              <a:gd name="T22" fmla="*/ 53733 w 223"/>
              <a:gd name="T23" fmla="*/ 49382 h 244"/>
              <a:gd name="T24" fmla="*/ 53733 w 223"/>
              <a:gd name="T25" fmla="*/ 41867 h 244"/>
              <a:gd name="T26" fmla="*/ 38122 w 223"/>
              <a:gd name="T27" fmla="*/ 26838 h 244"/>
              <a:gd name="T28" fmla="*/ 22873 w 223"/>
              <a:gd name="T29" fmla="*/ 41867 h 244"/>
              <a:gd name="T30" fmla="*/ 22873 w 223"/>
              <a:gd name="T31" fmla="*/ 60833 h 2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23" h="244">
                <a:moveTo>
                  <a:pt x="105" y="243"/>
                </a:moveTo>
                <a:lnTo>
                  <a:pt x="105" y="243"/>
                </a:lnTo>
                <a:cubicBezTo>
                  <a:pt x="0" y="243"/>
                  <a:pt x="0" y="243"/>
                  <a:pt x="0" y="24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42" y="0"/>
                  <a:pt x="105" y="0"/>
                </a:cubicBezTo>
                <a:cubicBezTo>
                  <a:pt x="169" y="0"/>
                  <a:pt x="222" y="53"/>
                  <a:pt x="222" y="11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22" y="191"/>
                  <a:pt x="169" y="243"/>
                  <a:pt x="105" y="243"/>
                </a:cubicBezTo>
                <a:close/>
                <a:moveTo>
                  <a:pt x="63" y="170"/>
                </a:moveTo>
                <a:lnTo>
                  <a:pt x="63" y="170"/>
                </a:lnTo>
                <a:cubicBezTo>
                  <a:pt x="105" y="170"/>
                  <a:pt x="105" y="170"/>
                  <a:pt x="105" y="170"/>
                </a:cubicBezTo>
                <a:cubicBezTo>
                  <a:pt x="127" y="170"/>
                  <a:pt x="148" y="159"/>
                  <a:pt x="148" y="138"/>
                </a:cubicBezTo>
                <a:cubicBezTo>
                  <a:pt x="148" y="117"/>
                  <a:pt x="148" y="117"/>
                  <a:pt x="148" y="117"/>
                </a:cubicBezTo>
                <a:cubicBezTo>
                  <a:pt x="148" y="95"/>
                  <a:pt x="127" y="75"/>
                  <a:pt x="105" y="75"/>
                </a:cubicBezTo>
                <a:cubicBezTo>
                  <a:pt x="84" y="75"/>
                  <a:pt x="63" y="95"/>
                  <a:pt x="63" y="117"/>
                </a:cubicBezTo>
                <a:lnTo>
                  <a:pt x="63" y="1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18">
            <a:extLst>
              <a:ext uri="{FF2B5EF4-FFF2-40B4-BE49-F238E27FC236}">
                <a16:creationId xmlns:a16="http://schemas.microsoft.com/office/drawing/2014/main" id="{5C1DD873-6949-EA41-B51A-73E3F808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066" y="7074010"/>
            <a:ext cx="62916" cy="301992"/>
          </a:xfrm>
          <a:custGeom>
            <a:avLst/>
            <a:gdLst>
              <a:gd name="T0" fmla="*/ 23447 w 65"/>
              <a:gd name="T1" fmla="*/ 113941 h 318"/>
              <a:gd name="T2" fmla="*/ 23447 w 65"/>
              <a:gd name="T3" fmla="*/ 113941 h 318"/>
              <a:gd name="T4" fmla="*/ 0 w 65"/>
              <a:gd name="T5" fmla="*/ 113941 h 318"/>
              <a:gd name="T6" fmla="*/ 0 w 65"/>
              <a:gd name="T7" fmla="*/ 11502 h 318"/>
              <a:gd name="T8" fmla="*/ 11723 w 65"/>
              <a:gd name="T9" fmla="*/ 0 h 318"/>
              <a:gd name="T10" fmla="*/ 11723 w 65"/>
              <a:gd name="T11" fmla="*/ 0 h 318"/>
              <a:gd name="T12" fmla="*/ 23447 w 65"/>
              <a:gd name="T13" fmla="*/ 11502 h 318"/>
              <a:gd name="T14" fmla="*/ 23447 w 65"/>
              <a:gd name="T15" fmla="*/ 113941 h 3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" h="318">
                <a:moveTo>
                  <a:pt x="64" y="317"/>
                </a:moveTo>
                <a:lnTo>
                  <a:pt x="64" y="317"/>
                </a:lnTo>
                <a:cubicBezTo>
                  <a:pt x="0" y="317"/>
                  <a:pt x="0" y="317"/>
                  <a:pt x="0" y="31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0"/>
                  <a:pt x="11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lnTo>
                  <a:pt x="64" y="3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19">
            <a:extLst>
              <a:ext uri="{FF2B5EF4-FFF2-40B4-BE49-F238E27FC236}">
                <a16:creationId xmlns:a16="http://schemas.microsoft.com/office/drawing/2014/main" id="{0A29D8E5-0816-6142-BA36-87CE61B8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066" y="6834931"/>
            <a:ext cx="71305" cy="171969"/>
          </a:xfrm>
          <a:custGeom>
            <a:avLst/>
            <a:gdLst>
              <a:gd name="T0" fmla="*/ 26628 w 75"/>
              <a:gd name="T1" fmla="*/ 64726 h 180"/>
              <a:gd name="T2" fmla="*/ 0 w 75"/>
              <a:gd name="T3" fmla="*/ 64726 h 180"/>
              <a:gd name="T4" fmla="*/ 0 w 75"/>
              <a:gd name="T5" fmla="*/ 0 h 180"/>
              <a:gd name="T6" fmla="*/ 26628 w 75"/>
              <a:gd name="T7" fmla="*/ 0 h 180"/>
              <a:gd name="T8" fmla="*/ 26628 w 75"/>
              <a:gd name="T9" fmla="*/ 64726 h 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" h="180">
                <a:moveTo>
                  <a:pt x="74" y="179"/>
                </a:moveTo>
                <a:lnTo>
                  <a:pt x="0" y="179"/>
                </a:lnTo>
                <a:lnTo>
                  <a:pt x="0" y="0"/>
                </a:lnTo>
                <a:lnTo>
                  <a:pt x="74" y="0"/>
                </a:lnTo>
                <a:lnTo>
                  <a:pt x="74" y="1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20">
            <a:extLst>
              <a:ext uri="{FF2B5EF4-FFF2-40B4-BE49-F238E27FC236}">
                <a16:creationId xmlns:a16="http://schemas.microsoft.com/office/drawing/2014/main" id="{280391B5-06D0-D34B-A31A-827F9CEF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685" y="6973345"/>
            <a:ext cx="704649" cy="444600"/>
          </a:xfrm>
          <a:custGeom>
            <a:avLst/>
            <a:gdLst>
              <a:gd name="T0" fmla="*/ 26598 w 742"/>
              <a:gd name="T1" fmla="*/ 0 h 466"/>
              <a:gd name="T2" fmla="*/ 26598 w 742"/>
              <a:gd name="T3" fmla="*/ 0 h 466"/>
              <a:gd name="T4" fmla="*/ 26598 w 742"/>
              <a:gd name="T5" fmla="*/ 22750 h 466"/>
              <a:gd name="T6" fmla="*/ 239742 w 742"/>
              <a:gd name="T7" fmla="*/ 22750 h 466"/>
              <a:gd name="T8" fmla="*/ 239742 w 742"/>
              <a:gd name="T9" fmla="*/ 141192 h 466"/>
              <a:gd name="T10" fmla="*/ 239742 w 742"/>
              <a:gd name="T11" fmla="*/ 145164 h 466"/>
              <a:gd name="T12" fmla="*/ 26598 w 742"/>
              <a:gd name="T13" fmla="*/ 141192 h 466"/>
              <a:gd name="T14" fmla="*/ 26598 w 742"/>
              <a:gd name="T15" fmla="*/ 45860 h 466"/>
              <a:gd name="T16" fmla="*/ 15456 w 742"/>
              <a:gd name="T17" fmla="*/ 34305 h 466"/>
              <a:gd name="T18" fmla="*/ 15456 w 742"/>
              <a:gd name="T19" fmla="*/ 34305 h 466"/>
              <a:gd name="T20" fmla="*/ 0 w 742"/>
              <a:gd name="T21" fmla="*/ 45860 h 466"/>
              <a:gd name="T22" fmla="*/ 0 w 742"/>
              <a:gd name="T23" fmla="*/ 141192 h 466"/>
              <a:gd name="T24" fmla="*/ 26598 w 742"/>
              <a:gd name="T25" fmla="*/ 167914 h 466"/>
              <a:gd name="T26" fmla="*/ 239742 w 742"/>
              <a:gd name="T27" fmla="*/ 167914 h 466"/>
              <a:gd name="T28" fmla="*/ 266341 w 742"/>
              <a:gd name="T29" fmla="*/ 141192 h 466"/>
              <a:gd name="T30" fmla="*/ 266341 w 742"/>
              <a:gd name="T31" fmla="*/ 0 h 466"/>
              <a:gd name="T32" fmla="*/ 26598 w 742"/>
              <a:gd name="T33" fmla="*/ 0 h 46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2" h="466">
                <a:moveTo>
                  <a:pt x="74" y="0"/>
                </a:moveTo>
                <a:lnTo>
                  <a:pt x="74" y="0"/>
                </a:lnTo>
                <a:cubicBezTo>
                  <a:pt x="74" y="63"/>
                  <a:pt x="74" y="63"/>
                  <a:pt x="74" y="63"/>
                </a:cubicBezTo>
                <a:cubicBezTo>
                  <a:pt x="667" y="63"/>
                  <a:pt x="667" y="63"/>
                  <a:pt x="667" y="63"/>
                </a:cubicBezTo>
                <a:cubicBezTo>
                  <a:pt x="667" y="391"/>
                  <a:pt x="667" y="391"/>
                  <a:pt x="667" y="391"/>
                </a:cubicBezTo>
                <a:lnTo>
                  <a:pt x="667" y="402"/>
                </a:lnTo>
                <a:cubicBezTo>
                  <a:pt x="74" y="391"/>
                  <a:pt x="74" y="391"/>
                  <a:pt x="74" y="391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06"/>
                  <a:pt x="53" y="95"/>
                  <a:pt x="43" y="95"/>
                </a:cubicBezTo>
                <a:cubicBezTo>
                  <a:pt x="21" y="95"/>
                  <a:pt x="0" y="106"/>
                  <a:pt x="0" y="127"/>
                </a:cubicBezTo>
                <a:cubicBezTo>
                  <a:pt x="0" y="391"/>
                  <a:pt x="0" y="391"/>
                  <a:pt x="0" y="391"/>
                </a:cubicBezTo>
                <a:cubicBezTo>
                  <a:pt x="0" y="434"/>
                  <a:pt x="32" y="465"/>
                  <a:pt x="74" y="465"/>
                </a:cubicBezTo>
                <a:cubicBezTo>
                  <a:pt x="667" y="465"/>
                  <a:pt x="667" y="465"/>
                  <a:pt x="667" y="465"/>
                </a:cubicBezTo>
                <a:cubicBezTo>
                  <a:pt x="709" y="465"/>
                  <a:pt x="741" y="434"/>
                  <a:pt x="741" y="391"/>
                </a:cubicBezTo>
                <a:cubicBezTo>
                  <a:pt x="741" y="0"/>
                  <a:pt x="741" y="0"/>
                  <a:pt x="741" y="0"/>
                </a:cubicBezTo>
                <a:lnTo>
                  <a:pt x="7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21">
            <a:extLst>
              <a:ext uri="{FF2B5EF4-FFF2-40B4-BE49-F238E27FC236}">
                <a16:creationId xmlns:a16="http://schemas.microsoft.com/office/drawing/2014/main" id="{3024C6B2-5B74-4C45-8CB7-8B2CF659F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994" y="6792988"/>
            <a:ext cx="864034" cy="239079"/>
          </a:xfrm>
          <a:custGeom>
            <a:avLst/>
            <a:gdLst>
              <a:gd name="T0" fmla="*/ 288932 w 910"/>
              <a:gd name="T1" fmla="*/ 90130 h 253"/>
              <a:gd name="T2" fmla="*/ 288932 w 910"/>
              <a:gd name="T3" fmla="*/ 90130 h 253"/>
              <a:gd name="T4" fmla="*/ 37734 w 910"/>
              <a:gd name="T5" fmla="*/ 90130 h 253"/>
              <a:gd name="T6" fmla="*/ 0 w 910"/>
              <a:gd name="T7" fmla="*/ 56153 h 253"/>
              <a:gd name="T8" fmla="*/ 0 w 910"/>
              <a:gd name="T9" fmla="*/ 37197 h 253"/>
              <a:gd name="T10" fmla="*/ 37734 w 910"/>
              <a:gd name="T11" fmla="*/ 0 h 253"/>
              <a:gd name="T12" fmla="*/ 288932 w 910"/>
              <a:gd name="T13" fmla="*/ 0 h 253"/>
              <a:gd name="T14" fmla="*/ 326666 w 910"/>
              <a:gd name="T15" fmla="*/ 37197 h 253"/>
              <a:gd name="T16" fmla="*/ 326666 w 910"/>
              <a:gd name="T17" fmla="*/ 56153 h 253"/>
              <a:gd name="T18" fmla="*/ 288932 w 910"/>
              <a:gd name="T19" fmla="*/ 90130 h 253"/>
              <a:gd name="T20" fmla="*/ 37734 w 910"/>
              <a:gd name="T21" fmla="*/ 26109 h 253"/>
              <a:gd name="T22" fmla="*/ 37734 w 910"/>
              <a:gd name="T23" fmla="*/ 26109 h 253"/>
              <a:gd name="T24" fmla="*/ 26593 w 910"/>
              <a:gd name="T25" fmla="*/ 37197 h 253"/>
              <a:gd name="T26" fmla="*/ 26593 w 910"/>
              <a:gd name="T27" fmla="*/ 56153 h 253"/>
              <a:gd name="T28" fmla="*/ 37734 w 910"/>
              <a:gd name="T29" fmla="*/ 67598 h 253"/>
              <a:gd name="T30" fmla="*/ 288932 w 910"/>
              <a:gd name="T31" fmla="*/ 67598 h 253"/>
              <a:gd name="T32" fmla="*/ 300072 w 910"/>
              <a:gd name="T33" fmla="*/ 56153 h 253"/>
              <a:gd name="T34" fmla="*/ 300072 w 910"/>
              <a:gd name="T35" fmla="*/ 37197 h 253"/>
              <a:gd name="T36" fmla="*/ 288932 w 910"/>
              <a:gd name="T37" fmla="*/ 26109 h 253"/>
              <a:gd name="T38" fmla="*/ 37734 w 910"/>
              <a:gd name="T39" fmla="*/ 26109 h 25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10" h="253">
                <a:moveTo>
                  <a:pt x="804" y="252"/>
                </a:moveTo>
                <a:lnTo>
                  <a:pt x="804" y="252"/>
                </a:lnTo>
                <a:cubicBezTo>
                  <a:pt x="105" y="252"/>
                  <a:pt x="105" y="252"/>
                  <a:pt x="105" y="252"/>
                </a:cubicBezTo>
                <a:cubicBezTo>
                  <a:pt x="53" y="252"/>
                  <a:pt x="0" y="210"/>
                  <a:pt x="0" y="157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2"/>
                  <a:pt x="53" y="0"/>
                  <a:pt x="105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856" y="0"/>
                  <a:pt x="909" y="42"/>
                  <a:pt x="909" y="104"/>
                </a:cubicBezTo>
                <a:cubicBezTo>
                  <a:pt x="909" y="157"/>
                  <a:pt x="909" y="157"/>
                  <a:pt x="909" y="157"/>
                </a:cubicBezTo>
                <a:cubicBezTo>
                  <a:pt x="909" y="210"/>
                  <a:pt x="856" y="252"/>
                  <a:pt x="804" y="252"/>
                </a:cubicBezTo>
                <a:close/>
                <a:moveTo>
                  <a:pt x="105" y="73"/>
                </a:moveTo>
                <a:lnTo>
                  <a:pt x="105" y="73"/>
                </a:lnTo>
                <a:cubicBezTo>
                  <a:pt x="95" y="73"/>
                  <a:pt x="74" y="83"/>
                  <a:pt x="74" y="104"/>
                </a:cubicBezTo>
                <a:cubicBezTo>
                  <a:pt x="74" y="157"/>
                  <a:pt x="74" y="157"/>
                  <a:pt x="74" y="157"/>
                </a:cubicBezTo>
                <a:cubicBezTo>
                  <a:pt x="74" y="168"/>
                  <a:pt x="95" y="189"/>
                  <a:pt x="105" y="189"/>
                </a:cubicBezTo>
                <a:cubicBezTo>
                  <a:pt x="804" y="189"/>
                  <a:pt x="804" y="189"/>
                  <a:pt x="804" y="189"/>
                </a:cubicBezTo>
                <a:cubicBezTo>
                  <a:pt x="825" y="189"/>
                  <a:pt x="835" y="168"/>
                  <a:pt x="835" y="157"/>
                </a:cubicBezTo>
                <a:cubicBezTo>
                  <a:pt x="835" y="104"/>
                  <a:pt x="835" y="104"/>
                  <a:pt x="835" y="104"/>
                </a:cubicBezTo>
                <a:cubicBezTo>
                  <a:pt x="835" y="83"/>
                  <a:pt x="825" y="73"/>
                  <a:pt x="804" y="73"/>
                </a:cubicBezTo>
                <a:lnTo>
                  <a:pt x="105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3" name="Group 54">
            <a:extLst>
              <a:ext uri="{FF2B5EF4-FFF2-40B4-BE49-F238E27FC236}">
                <a16:creationId xmlns:a16="http://schemas.microsoft.com/office/drawing/2014/main" id="{9F0304F3-D8FC-BA49-8D1D-5E4AEA1CAC35}"/>
              </a:ext>
            </a:extLst>
          </p:cNvPr>
          <p:cNvGrpSpPr/>
          <p:nvPr/>
        </p:nvGrpSpPr>
        <p:grpSpPr>
          <a:xfrm>
            <a:off x="3454225" y="3069608"/>
            <a:ext cx="3469743" cy="1157838"/>
            <a:chOff x="5301411" y="11306531"/>
            <a:chExt cx="4041984" cy="1157838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5C4395A4-2840-DA41-9A69-FC311CA8CA6C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1A51011A-E59B-EE4E-A045-C1F5D8918F19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oup 54">
            <a:extLst>
              <a:ext uri="{FF2B5EF4-FFF2-40B4-BE49-F238E27FC236}">
                <a16:creationId xmlns:a16="http://schemas.microsoft.com/office/drawing/2014/main" id="{07C36B25-BCA3-3F41-9986-3EB818214F90}"/>
              </a:ext>
            </a:extLst>
          </p:cNvPr>
          <p:cNvGrpSpPr/>
          <p:nvPr/>
        </p:nvGrpSpPr>
        <p:grpSpPr>
          <a:xfrm>
            <a:off x="2099902" y="6471113"/>
            <a:ext cx="3469743" cy="1157838"/>
            <a:chOff x="5301411" y="11306531"/>
            <a:chExt cx="4041984" cy="1157838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B508FAF6-B44C-9A40-82D1-480A1B223043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40847DA8-39A3-5C4A-A908-8591CC8E26AF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" name="Group 54">
            <a:extLst>
              <a:ext uri="{FF2B5EF4-FFF2-40B4-BE49-F238E27FC236}">
                <a16:creationId xmlns:a16="http://schemas.microsoft.com/office/drawing/2014/main" id="{7BFDC14D-40EC-0044-99EA-230577118864}"/>
              </a:ext>
            </a:extLst>
          </p:cNvPr>
          <p:cNvGrpSpPr/>
          <p:nvPr/>
        </p:nvGrpSpPr>
        <p:grpSpPr>
          <a:xfrm>
            <a:off x="3459379" y="9695371"/>
            <a:ext cx="3469743" cy="1157838"/>
            <a:chOff x="5301411" y="11306531"/>
            <a:chExt cx="4041984" cy="1157838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0671B72F-EB98-4645-A80F-A367FADE0572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030F7763-E1BF-B242-9666-CD8F40F68C6A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oup 54">
            <a:extLst>
              <a:ext uri="{FF2B5EF4-FFF2-40B4-BE49-F238E27FC236}">
                <a16:creationId xmlns:a16="http://schemas.microsoft.com/office/drawing/2014/main" id="{A9BFBA7E-51A2-7347-B387-65EB1ED6EA37}"/>
              </a:ext>
            </a:extLst>
          </p:cNvPr>
          <p:cNvGrpSpPr/>
          <p:nvPr/>
        </p:nvGrpSpPr>
        <p:grpSpPr>
          <a:xfrm>
            <a:off x="17800999" y="3078801"/>
            <a:ext cx="3473765" cy="1157838"/>
            <a:chOff x="5296732" y="11306531"/>
            <a:chExt cx="4046663" cy="1157838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4397A7FB-CE65-DF49-82D7-FC9AE3A8064D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F947C541-562F-3541-A6D2-3EEC0A7BE73C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oup 54">
            <a:extLst>
              <a:ext uri="{FF2B5EF4-FFF2-40B4-BE49-F238E27FC236}">
                <a16:creationId xmlns:a16="http://schemas.microsoft.com/office/drawing/2014/main" id="{D8835259-DEBD-9E40-8209-C88E7E13798D}"/>
              </a:ext>
            </a:extLst>
          </p:cNvPr>
          <p:cNvGrpSpPr/>
          <p:nvPr/>
        </p:nvGrpSpPr>
        <p:grpSpPr>
          <a:xfrm>
            <a:off x="18877243" y="6442980"/>
            <a:ext cx="3473765" cy="1157838"/>
            <a:chOff x="5296732" y="11306531"/>
            <a:chExt cx="4046663" cy="1157838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93131129-2BFC-BF40-BF83-25BF4B22D0FC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B65B0174-4C6A-824B-B41B-588303887E8F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" name="Group 54">
            <a:extLst>
              <a:ext uri="{FF2B5EF4-FFF2-40B4-BE49-F238E27FC236}">
                <a16:creationId xmlns:a16="http://schemas.microsoft.com/office/drawing/2014/main" id="{F41836A1-35AF-3447-B897-AD651BF1BBDC}"/>
              </a:ext>
            </a:extLst>
          </p:cNvPr>
          <p:cNvGrpSpPr/>
          <p:nvPr/>
        </p:nvGrpSpPr>
        <p:grpSpPr>
          <a:xfrm>
            <a:off x="17806886" y="9796034"/>
            <a:ext cx="3473765" cy="1157838"/>
            <a:chOff x="5296732" y="11306531"/>
            <a:chExt cx="4046663" cy="1157838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ACFF67F0-B2BC-B742-ACB7-9779F19D8548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97C4F650-E620-2247-933F-E301EA54D6FA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oup 54">
            <a:extLst>
              <a:ext uri="{FF2B5EF4-FFF2-40B4-BE49-F238E27FC236}">
                <a16:creationId xmlns:a16="http://schemas.microsoft.com/office/drawing/2014/main" id="{B6AD4764-EC8C-3E4C-A773-E799F32417D7}"/>
              </a:ext>
            </a:extLst>
          </p:cNvPr>
          <p:cNvGrpSpPr/>
          <p:nvPr/>
        </p:nvGrpSpPr>
        <p:grpSpPr>
          <a:xfrm>
            <a:off x="10942530" y="6763628"/>
            <a:ext cx="2605836" cy="981983"/>
            <a:chOff x="5334786" y="11420831"/>
            <a:chExt cx="4041983" cy="981983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775AA1B7-F955-AC4A-8BFF-F17DF8046022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12D33E00-BA86-A54B-A768-09093E945F48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100">
            <a:extLst>
              <a:ext uri="{FF2B5EF4-FFF2-40B4-BE49-F238E27FC236}">
                <a16:creationId xmlns:a16="http://schemas.microsoft.com/office/drawing/2014/main" id="{BBA1248D-8EE4-C743-A3F3-3E707E6E7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76" y="787924"/>
            <a:ext cx="4293302" cy="2854639"/>
          </a:xfrm>
          <a:custGeom>
            <a:avLst/>
            <a:gdLst>
              <a:gd name="T0" fmla="*/ 1501415 w 4170"/>
              <a:gd name="T1" fmla="*/ 530946 h 2774"/>
              <a:gd name="T2" fmla="*/ 1501415 w 4170"/>
              <a:gd name="T3" fmla="*/ 530946 h 2774"/>
              <a:gd name="T4" fmla="*/ 1501415 w 4170"/>
              <a:gd name="T5" fmla="*/ 0 h 2774"/>
              <a:gd name="T6" fmla="*/ 0 w 4170"/>
              <a:gd name="T7" fmla="*/ 620577 h 2774"/>
              <a:gd name="T8" fmla="*/ 374543 w 4170"/>
              <a:gd name="T9" fmla="*/ 998178 h 2774"/>
              <a:gd name="T10" fmla="*/ 1501415 w 4170"/>
              <a:gd name="T11" fmla="*/ 530946 h 27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70" h="2774">
                <a:moveTo>
                  <a:pt x="4169" y="1475"/>
                </a:moveTo>
                <a:lnTo>
                  <a:pt x="4169" y="1475"/>
                </a:lnTo>
                <a:cubicBezTo>
                  <a:pt x="4169" y="0"/>
                  <a:pt x="4169" y="0"/>
                  <a:pt x="4169" y="0"/>
                </a:cubicBezTo>
                <a:cubicBezTo>
                  <a:pt x="2542" y="0"/>
                  <a:pt x="1066" y="658"/>
                  <a:pt x="0" y="1724"/>
                </a:cubicBezTo>
                <a:cubicBezTo>
                  <a:pt x="1040" y="2773"/>
                  <a:pt x="1040" y="2773"/>
                  <a:pt x="1040" y="2773"/>
                </a:cubicBezTo>
                <a:cubicBezTo>
                  <a:pt x="1840" y="1973"/>
                  <a:pt x="2951" y="1475"/>
                  <a:pt x="4169" y="147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01">
            <a:extLst>
              <a:ext uri="{FF2B5EF4-FFF2-40B4-BE49-F238E27FC236}">
                <a16:creationId xmlns:a16="http://schemas.microsoft.com/office/drawing/2014/main" id="{0B435E43-D60E-274D-9F9B-B33614F3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941" y="787924"/>
            <a:ext cx="4288762" cy="2854639"/>
          </a:xfrm>
          <a:custGeom>
            <a:avLst/>
            <a:gdLst>
              <a:gd name="T0" fmla="*/ 1125860 w 4168"/>
              <a:gd name="T1" fmla="*/ 998178 h 2774"/>
              <a:gd name="T2" fmla="*/ 1125860 w 4168"/>
              <a:gd name="T3" fmla="*/ 998178 h 2774"/>
              <a:gd name="T4" fmla="*/ 1499827 w 4168"/>
              <a:gd name="T5" fmla="*/ 620577 h 2774"/>
              <a:gd name="T6" fmla="*/ 0 w 4168"/>
              <a:gd name="T7" fmla="*/ 0 h 2774"/>
              <a:gd name="T8" fmla="*/ 0 w 4168"/>
              <a:gd name="T9" fmla="*/ 530946 h 2774"/>
              <a:gd name="T10" fmla="*/ 1125860 w 4168"/>
              <a:gd name="T11" fmla="*/ 998178 h 27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68" h="2774">
                <a:moveTo>
                  <a:pt x="3128" y="2773"/>
                </a:moveTo>
                <a:lnTo>
                  <a:pt x="3128" y="2773"/>
                </a:lnTo>
                <a:cubicBezTo>
                  <a:pt x="4167" y="1724"/>
                  <a:pt x="4167" y="1724"/>
                  <a:pt x="4167" y="1724"/>
                </a:cubicBezTo>
                <a:cubicBezTo>
                  <a:pt x="3101" y="658"/>
                  <a:pt x="1626" y="0"/>
                  <a:pt x="0" y="0"/>
                </a:cubicBezTo>
                <a:cubicBezTo>
                  <a:pt x="0" y="1475"/>
                  <a:pt x="0" y="1475"/>
                  <a:pt x="0" y="1475"/>
                </a:cubicBezTo>
                <a:cubicBezTo>
                  <a:pt x="1226" y="1475"/>
                  <a:pt x="2328" y="1973"/>
                  <a:pt x="3128" y="277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02">
            <a:extLst>
              <a:ext uri="{FF2B5EF4-FFF2-40B4-BE49-F238E27FC236}">
                <a16:creationId xmlns:a16="http://schemas.microsoft.com/office/drawing/2014/main" id="{52B9CEB5-5412-A640-A07D-FC3927F7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596" y="6864808"/>
            <a:ext cx="2854636" cy="4288762"/>
          </a:xfrm>
          <a:custGeom>
            <a:avLst/>
            <a:gdLst>
              <a:gd name="T0" fmla="*/ 530945 w 2774"/>
              <a:gd name="T1" fmla="*/ 0 h 4169"/>
              <a:gd name="T2" fmla="*/ 530945 w 2774"/>
              <a:gd name="T3" fmla="*/ 0 h 4169"/>
              <a:gd name="T4" fmla="*/ 0 w 2774"/>
              <a:gd name="T5" fmla="*/ 0 h 4169"/>
              <a:gd name="T6" fmla="*/ 623816 w 2774"/>
              <a:gd name="T7" fmla="*/ 1499827 h 4169"/>
              <a:gd name="T8" fmla="*/ 998177 w 2774"/>
              <a:gd name="T9" fmla="*/ 1125590 h 4169"/>
              <a:gd name="T10" fmla="*/ 530945 w 2774"/>
              <a:gd name="T11" fmla="*/ 0 h 4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74" h="4169">
                <a:moveTo>
                  <a:pt x="1475" y="0"/>
                </a:moveTo>
                <a:lnTo>
                  <a:pt x="1475" y="0"/>
                </a:lnTo>
                <a:cubicBezTo>
                  <a:pt x="0" y="0"/>
                  <a:pt x="0" y="0"/>
                  <a:pt x="0" y="0"/>
                </a:cubicBezTo>
                <a:cubicBezTo>
                  <a:pt x="0" y="1626"/>
                  <a:pt x="666" y="3101"/>
                  <a:pt x="1733" y="4168"/>
                </a:cubicBezTo>
                <a:cubicBezTo>
                  <a:pt x="2773" y="3128"/>
                  <a:pt x="2773" y="3128"/>
                  <a:pt x="2773" y="3128"/>
                </a:cubicBezTo>
                <a:cubicBezTo>
                  <a:pt x="1973" y="2328"/>
                  <a:pt x="1475" y="1217"/>
                  <a:pt x="1475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03">
            <a:extLst>
              <a:ext uri="{FF2B5EF4-FFF2-40B4-BE49-F238E27FC236}">
                <a16:creationId xmlns:a16="http://schemas.microsoft.com/office/drawing/2014/main" id="{5A3D0DED-EC56-0A42-8899-0580AF8C3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647" y="2562430"/>
            <a:ext cx="2854639" cy="4297839"/>
          </a:xfrm>
          <a:custGeom>
            <a:avLst/>
            <a:gdLst>
              <a:gd name="T0" fmla="*/ 0 w 2773"/>
              <a:gd name="T1" fmla="*/ 377460 h 4178"/>
              <a:gd name="T2" fmla="*/ 0 w 2773"/>
              <a:gd name="T3" fmla="*/ 377460 h 4178"/>
              <a:gd name="T4" fmla="*/ 467041 w 2773"/>
              <a:gd name="T5" fmla="*/ 1503002 h 4178"/>
              <a:gd name="T6" fmla="*/ 998178 w 2773"/>
              <a:gd name="T7" fmla="*/ 1503002 h 4178"/>
              <a:gd name="T8" fmla="*/ 374137 w 2773"/>
              <a:gd name="T9" fmla="*/ 0 h 4178"/>
              <a:gd name="T10" fmla="*/ 0 w 2773"/>
              <a:gd name="T11" fmla="*/ 377460 h 41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73" h="4178">
                <a:moveTo>
                  <a:pt x="0" y="1049"/>
                </a:moveTo>
                <a:lnTo>
                  <a:pt x="0" y="1049"/>
                </a:lnTo>
                <a:cubicBezTo>
                  <a:pt x="799" y="1849"/>
                  <a:pt x="1297" y="2951"/>
                  <a:pt x="1297" y="4177"/>
                </a:cubicBezTo>
                <a:cubicBezTo>
                  <a:pt x="2772" y="4177"/>
                  <a:pt x="2772" y="4177"/>
                  <a:pt x="2772" y="4177"/>
                </a:cubicBezTo>
                <a:cubicBezTo>
                  <a:pt x="2772" y="2542"/>
                  <a:pt x="2106" y="1067"/>
                  <a:pt x="1039" y="0"/>
                </a:cubicBezTo>
                <a:lnTo>
                  <a:pt x="0" y="1049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04">
            <a:extLst>
              <a:ext uri="{FF2B5EF4-FFF2-40B4-BE49-F238E27FC236}">
                <a16:creationId xmlns:a16="http://schemas.microsoft.com/office/drawing/2014/main" id="{EF797976-C9AD-714F-96A6-F9263D9E6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941" y="6864808"/>
            <a:ext cx="6072345" cy="6063268"/>
          </a:xfrm>
          <a:custGeom>
            <a:avLst/>
            <a:gdLst>
              <a:gd name="T0" fmla="*/ 1592786 w 5901"/>
              <a:gd name="T1" fmla="*/ 0 h 5893"/>
              <a:gd name="T2" fmla="*/ 1592786 w 5901"/>
              <a:gd name="T3" fmla="*/ 0 h 5893"/>
              <a:gd name="T4" fmla="*/ 1125929 w 5901"/>
              <a:gd name="T5" fmla="*/ 1125772 h 5893"/>
              <a:gd name="T6" fmla="*/ 0 w 5901"/>
              <a:gd name="T7" fmla="*/ 1589685 h 5893"/>
              <a:gd name="T8" fmla="*/ 0 w 5901"/>
              <a:gd name="T9" fmla="*/ 2120540 h 5893"/>
              <a:gd name="T10" fmla="*/ 1499919 w 5901"/>
              <a:gd name="T11" fmla="*/ 1500070 h 5893"/>
              <a:gd name="T12" fmla="*/ 2123715 w 5901"/>
              <a:gd name="T13" fmla="*/ 0 h 5893"/>
              <a:gd name="T14" fmla="*/ 1592786 w 5901"/>
              <a:gd name="T15" fmla="*/ 0 h 58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901" h="5893">
                <a:moveTo>
                  <a:pt x="4425" y="0"/>
                </a:moveTo>
                <a:lnTo>
                  <a:pt x="4425" y="0"/>
                </a:lnTo>
                <a:cubicBezTo>
                  <a:pt x="4425" y="1217"/>
                  <a:pt x="3927" y="2328"/>
                  <a:pt x="3128" y="3128"/>
                </a:cubicBezTo>
                <a:cubicBezTo>
                  <a:pt x="2328" y="3928"/>
                  <a:pt x="1226" y="4417"/>
                  <a:pt x="0" y="4417"/>
                </a:cubicBezTo>
                <a:cubicBezTo>
                  <a:pt x="0" y="5892"/>
                  <a:pt x="0" y="5892"/>
                  <a:pt x="0" y="5892"/>
                </a:cubicBezTo>
                <a:cubicBezTo>
                  <a:pt x="1626" y="5892"/>
                  <a:pt x="3101" y="5234"/>
                  <a:pt x="4167" y="4168"/>
                </a:cubicBezTo>
                <a:cubicBezTo>
                  <a:pt x="5234" y="3101"/>
                  <a:pt x="5900" y="1626"/>
                  <a:pt x="5900" y="0"/>
                </a:cubicBezTo>
                <a:lnTo>
                  <a:pt x="4425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05">
            <a:extLst>
              <a:ext uri="{FF2B5EF4-FFF2-40B4-BE49-F238E27FC236}">
                <a16:creationId xmlns:a16="http://schemas.microsoft.com/office/drawing/2014/main" id="{5A61F9CA-0CA8-864F-8C6C-A40EC6E9B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76" y="10082514"/>
            <a:ext cx="4293302" cy="2845562"/>
          </a:xfrm>
          <a:custGeom>
            <a:avLst/>
            <a:gdLst>
              <a:gd name="T0" fmla="*/ 374543 w 4170"/>
              <a:gd name="T1" fmla="*/ 0 h 2765"/>
              <a:gd name="T2" fmla="*/ 374543 w 4170"/>
              <a:gd name="T3" fmla="*/ 0 h 2765"/>
              <a:gd name="T4" fmla="*/ 0 w 4170"/>
              <a:gd name="T5" fmla="*/ 374386 h 2765"/>
              <a:gd name="T6" fmla="*/ 1501415 w 4170"/>
              <a:gd name="T7" fmla="*/ 995003 h 2765"/>
              <a:gd name="T8" fmla="*/ 1501415 w 4170"/>
              <a:gd name="T9" fmla="*/ 464023 h 2765"/>
              <a:gd name="T10" fmla="*/ 374543 w 4170"/>
              <a:gd name="T11" fmla="*/ 0 h 27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70" h="2765">
                <a:moveTo>
                  <a:pt x="1040" y="0"/>
                </a:moveTo>
                <a:lnTo>
                  <a:pt x="1040" y="0"/>
                </a:lnTo>
                <a:cubicBezTo>
                  <a:pt x="0" y="1040"/>
                  <a:pt x="0" y="1040"/>
                  <a:pt x="0" y="1040"/>
                </a:cubicBezTo>
                <a:cubicBezTo>
                  <a:pt x="1066" y="2106"/>
                  <a:pt x="2542" y="2764"/>
                  <a:pt x="4169" y="2764"/>
                </a:cubicBezTo>
                <a:cubicBezTo>
                  <a:pt x="4169" y="1289"/>
                  <a:pt x="4169" y="1289"/>
                  <a:pt x="4169" y="1289"/>
                </a:cubicBezTo>
                <a:cubicBezTo>
                  <a:pt x="2951" y="1289"/>
                  <a:pt x="1840" y="800"/>
                  <a:pt x="1040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06">
            <a:extLst>
              <a:ext uri="{FF2B5EF4-FFF2-40B4-BE49-F238E27FC236}">
                <a16:creationId xmlns:a16="http://schemas.microsoft.com/office/drawing/2014/main" id="{BFB1A452-9697-BA4B-8EE0-85781E0D8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13" y="6864808"/>
            <a:ext cx="4556528" cy="4547451"/>
          </a:xfrm>
          <a:custGeom>
            <a:avLst/>
            <a:gdLst>
              <a:gd name="T0" fmla="*/ 841559 w 4428"/>
              <a:gd name="T1" fmla="*/ 748532 h 4418"/>
              <a:gd name="T2" fmla="*/ 841559 w 4428"/>
              <a:gd name="T3" fmla="*/ 748532 h 4418"/>
              <a:gd name="T4" fmla="*/ 531283 w 4428"/>
              <a:gd name="T5" fmla="*/ 0 h 4418"/>
              <a:gd name="T6" fmla="*/ 0 w 4428"/>
              <a:gd name="T7" fmla="*/ 0 h 4418"/>
              <a:gd name="T8" fmla="*/ 467213 w 4428"/>
              <a:gd name="T9" fmla="*/ 1126218 h 4418"/>
              <a:gd name="T10" fmla="*/ 1593490 w 4428"/>
              <a:gd name="T11" fmla="*/ 1590315 h 4418"/>
              <a:gd name="T12" fmla="*/ 1593490 w 4428"/>
              <a:gd name="T13" fmla="*/ 1058890 h 4418"/>
              <a:gd name="T14" fmla="*/ 841559 w 4428"/>
              <a:gd name="T15" fmla="*/ 748532 h 44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28" h="4418">
                <a:moveTo>
                  <a:pt x="2338" y="2079"/>
                </a:moveTo>
                <a:lnTo>
                  <a:pt x="2338" y="2079"/>
                </a:lnTo>
                <a:cubicBezTo>
                  <a:pt x="1804" y="1546"/>
                  <a:pt x="1476" y="808"/>
                  <a:pt x="147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17"/>
                  <a:pt x="498" y="2328"/>
                  <a:pt x="1298" y="3128"/>
                </a:cubicBezTo>
                <a:cubicBezTo>
                  <a:pt x="2098" y="3928"/>
                  <a:pt x="3209" y="4417"/>
                  <a:pt x="4427" y="4417"/>
                </a:cubicBezTo>
                <a:cubicBezTo>
                  <a:pt x="4427" y="2941"/>
                  <a:pt x="4427" y="2941"/>
                  <a:pt x="4427" y="2941"/>
                </a:cubicBezTo>
                <a:cubicBezTo>
                  <a:pt x="3609" y="2941"/>
                  <a:pt x="2871" y="2613"/>
                  <a:pt x="2338" y="207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07">
            <a:extLst>
              <a:ext uri="{FF2B5EF4-FFF2-40B4-BE49-F238E27FC236}">
                <a16:creationId xmlns:a16="http://schemas.microsoft.com/office/drawing/2014/main" id="{C66993DE-EC32-7D48-8653-F0BD895C2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596" y="2562430"/>
            <a:ext cx="3925692" cy="4297839"/>
          </a:xfrm>
          <a:custGeom>
            <a:avLst/>
            <a:gdLst>
              <a:gd name="T0" fmla="*/ 998387 w 3814"/>
              <a:gd name="T1" fmla="*/ 377460 h 4178"/>
              <a:gd name="T2" fmla="*/ 998387 w 3814"/>
              <a:gd name="T3" fmla="*/ 377460 h 4178"/>
              <a:gd name="T4" fmla="*/ 623947 w 3814"/>
              <a:gd name="T5" fmla="*/ 0 h 4178"/>
              <a:gd name="T6" fmla="*/ 0 w 3814"/>
              <a:gd name="T7" fmla="*/ 1503002 h 4178"/>
              <a:gd name="T8" fmla="*/ 531057 w 3814"/>
              <a:gd name="T9" fmla="*/ 1503002 h 4178"/>
              <a:gd name="T10" fmla="*/ 1062474 w 3814"/>
              <a:gd name="T11" fmla="*/ 1503002 h 4178"/>
              <a:gd name="T12" fmla="*/ 1372827 w 3814"/>
              <a:gd name="T13" fmla="*/ 751681 h 4178"/>
              <a:gd name="T14" fmla="*/ 998387 w 3814"/>
              <a:gd name="T15" fmla="*/ 377460 h 417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14" h="4178">
                <a:moveTo>
                  <a:pt x="2773" y="1049"/>
                </a:moveTo>
                <a:lnTo>
                  <a:pt x="2773" y="1049"/>
                </a:lnTo>
                <a:cubicBezTo>
                  <a:pt x="1733" y="0"/>
                  <a:pt x="1733" y="0"/>
                  <a:pt x="1733" y="0"/>
                </a:cubicBezTo>
                <a:cubicBezTo>
                  <a:pt x="666" y="1067"/>
                  <a:pt x="0" y="2542"/>
                  <a:pt x="0" y="4177"/>
                </a:cubicBezTo>
                <a:cubicBezTo>
                  <a:pt x="1475" y="4177"/>
                  <a:pt x="1475" y="4177"/>
                  <a:pt x="1475" y="4177"/>
                </a:cubicBezTo>
                <a:cubicBezTo>
                  <a:pt x="2951" y="4177"/>
                  <a:pt x="2951" y="4177"/>
                  <a:pt x="2951" y="4177"/>
                </a:cubicBezTo>
                <a:cubicBezTo>
                  <a:pt x="2951" y="3360"/>
                  <a:pt x="3279" y="2622"/>
                  <a:pt x="3813" y="2089"/>
                </a:cubicBezTo>
                <a:lnTo>
                  <a:pt x="2773" y="1049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08">
            <a:extLst>
              <a:ext uri="{FF2B5EF4-FFF2-40B4-BE49-F238E27FC236}">
                <a16:creationId xmlns:a16="http://schemas.microsoft.com/office/drawing/2014/main" id="{011F9047-76C2-464B-AC15-53554CE12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695" y="2308281"/>
            <a:ext cx="3222246" cy="2405338"/>
          </a:xfrm>
          <a:custGeom>
            <a:avLst/>
            <a:gdLst>
              <a:gd name="T0" fmla="*/ 1126765 w 3130"/>
              <a:gd name="T1" fmla="*/ 530940 h 2339"/>
              <a:gd name="T2" fmla="*/ 1126765 w 3130"/>
              <a:gd name="T3" fmla="*/ 530940 h 2339"/>
              <a:gd name="T4" fmla="*/ 1126765 w 3130"/>
              <a:gd name="T5" fmla="*/ 0 h 2339"/>
              <a:gd name="T6" fmla="*/ 0 w 3130"/>
              <a:gd name="T7" fmla="*/ 466911 h 2339"/>
              <a:gd name="T8" fmla="*/ 374508 w 3130"/>
              <a:gd name="T9" fmla="*/ 841015 h 2339"/>
              <a:gd name="T10" fmla="*/ 1126765 w 3130"/>
              <a:gd name="T11" fmla="*/ 530940 h 23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30" h="2339">
                <a:moveTo>
                  <a:pt x="3129" y="1476"/>
                </a:moveTo>
                <a:lnTo>
                  <a:pt x="3129" y="1476"/>
                </a:lnTo>
                <a:cubicBezTo>
                  <a:pt x="3129" y="0"/>
                  <a:pt x="3129" y="0"/>
                  <a:pt x="3129" y="0"/>
                </a:cubicBezTo>
                <a:cubicBezTo>
                  <a:pt x="1911" y="0"/>
                  <a:pt x="800" y="498"/>
                  <a:pt x="0" y="1298"/>
                </a:cubicBezTo>
                <a:cubicBezTo>
                  <a:pt x="1040" y="2338"/>
                  <a:pt x="1040" y="2338"/>
                  <a:pt x="1040" y="2338"/>
                </a:cubicBezTo>
                <a:cubicBezTo>
                  <a:pt x="1573" y="1804"/>
                  <a:pt x="2311" y="1476"/>
                  <a:pt x="3129" y="147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09">
            <a:extLst>
              <a:ext uri="{FF2B5EF4-FFF2-40B4-BE49-F238E27FC236}">
                <a16:creationId xmlns:a16="http://schemas.microsoft.com/office/drawing/2014/main" id="{6A74A1C6-6BE9-DD4A-BE32-3EA6DF8BB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941" y="6864808"/>
            <a:ext cx="4556528" cy="4547451"/>
          </a:xfrm>
          <a:custGeom>
            <a:avLst/>
            <a:gdLst>
              <a:gd name="T0" fmla="*/ 1062327 w 4426"/>
              <a:gd name="T1" fmla="*/ 0 h 4418"/>
              <a:gd name="T2" fmla="*/ 1062327 w 4426"/>
              <a:gd name="T3" fmla="*/ 0 h 4418"/>
              <a:gd name="T4" fmla="*/ 751911 w 4426"/>
              <a:gd name="T5" fmla="*/ 748532 h 4418"/>
              <a:gd name="T6" fmla="*/ 0 w 4426"/>
              <a:gd name="T7" fmla="*/ 1058890 h 4418"/>
              <a:gd name="T8" fmla="*/ 0 w 4426"/>
              <a:gd name="T9" fmla="*/ 1590315 h 4418"/>
              <a:gd name="T10" fmla="*/ 1126426 w 4426"/>
              <a:gd name="T11" fmla="*/ 1126218 h 4418"/>
              <a:gd name="T12" fmla="*/ 1593490 w 4426"/>
              <a:gd name="T13" fmla="*/ 0 h 4418"/>
              <a:gd name="T14" fmla="*/ 1062327 w 4426"/>
              <a:gd name="T15" fmla="*/ 0 h 44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26" h="4418">
                <a:moveTo>
                  <a:pt x="2950" y="0"/>
                </a:moveTo>
                <a:lnTo>
                  <a:pt x="2950" y="0"/>
                </a:lnTo>
                <a:cubicBezTo>
                  <a:pt x="2950" y="808"/>
                  <a:pt x="2621" y="1546"/>
                  <a:pt x="2088" y="2079"/>
                </a:cubicBezTo>
                <a:cubicBezTo>
                  <a:pt x="1555" y="2613"/>
                  <a:pt x="817" y="2941"/>
                  <a:pt x="0" y="2941"/>
                </a:cubicBezTo>
                <a:cubicBezTo>
                  <a:pt x="0" y="4417"/>
                  <a:pt x="0" y="4417"/>
                  <a:pt x="0" y="4417"/>
                </a:cubicBezTo>
                <a:cubicBezTo>
                  <a:pt x="1226" y="4417"/>
                  <a:pt x="2328" y="3928"/>
                  <a:pt x="3128" y="3128"/>
                </a:cubicBezTo>
                <a:cubicBezTo>
                  <a:pt x="3927" y="2328"/>
                  <a:pt x="4425" y="1217"/>
                  <a:pt x="4425" y="0"/>
                </a:cubicBezTo>
                <a:lnTo>
                  <a:pt x="295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10">
            <a:extLst>
              <a:ext uri="{FF2B5EF4-FFF2-40B4-BE49-F238E27FC236}">
                <a16:creationId xmlns:a16="http://schemas.microsoft.com/office/drawing/2014/main" id="{B85D6160-A544-2844-AA78-09DDFB77B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941" y="2308281"/>
            <a:ext cx="4556528" cy="4556528"/>
          </a:xfrm>
          <a:custGeom>
            <a:avLst/>
            <a:gdLst>
              <a:gd name="T0" fmla="*/ 1126426 w 4426"/>
              <a:gd name="T1" fmla="*/ 467318 h 4427"/>
              <a:gd name="T2" fmla="*/ 1126426 w 4426"/>
              <a:gd name="T3" fmla="*/ 467318 h 4427"/>
              <a:gd name="T4" fmla="*/ 0 w 4426"/>
              <a:gd name="T5" fmla="*/ 0 h 4427"/>
              <a:gd name="T6" fmla="*/ 0 w 4426"/>
              <a:gd name="T7" fmla="*/ 531403 h 4427"/>
              <a:gd name="T8" fmla="*/ 751911 w 4426"/>
              <a:gd name="T9" fmla="*/ 841749 h 4427"/>
              <a:gd name="T10" fmla="*/ 1062327 w 4426"/>
              <a:gd name="T11" fmla="*/ 1593490 h 4427"/>
              <a:gd name="T12" fmla="*/ 1593490 w 4426"/>
              <a:gd name="T13" fmla="*/ 1593490 h 4427"/>
              <a:gd name="T14" fmla="*/ 1126426 w 4426"/>
              <a:gd name="T15" fmla="*/ 467318 h 44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26" h="4427">
                <a:moveTo>
                  <a:pt x="3128" y="1298"/>
                </a:moveTo>
                <a:lnTo>
                  <a:pt x="3128" y="1298"/>
                </a:lnTo>
                <a:cubicBezTo>
                  <a:pt x="2328" y="498"/>
                  <a:pt x="1226" y="0"/>
                  <a:pt x="0" y="0"/>
                </a:cubicBezTo>
                <a:cubicBezTo>
                  <a:pt x="0" y="1476"/>
                  <a:pt x="0" y="1476"/>
                  <a:pt x="0" y="1476"/>
                </a:cubicBezTo>
                <a:cubicBezTo>
                  <a:pt x="817" y="1476"/>
                  <a:pt x="1555" y="1804"/>
                  <a:pt x="2088" y="2338"/>
                </a:cubicBezTo>
                <a:cubicBezTo>
                  <a:pt x="2621" y="2871"/>
                  <a:pt x="2950" y="3609"/>
                  <a:pt x="2950" y="4426"/>
                </a:cubicBezTo>
                <a:cubicBezTo>
                  <a:pt x="4425" y="4426"/>
                  <a:pt x="4425" y="4426"/>
                  <a:pt x="4425" y="4426"/>
                </a:cubicBezTo>
                <a:cubicBezTo>
                  <a:pt x="4425" y="3200"/>
                  <a:pt x="3927" y="2098"/>
                  <a:pt x="3128" y="129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11">
            <a:extLst>
              <a:ext uri="{FF2B5EF4-FFF2-40B4-BE49-F238E27FC236}">
                <a16:creationId xmlns:a16="http://schemas.microsoft.com/office/drawing/2014/main" id="{41969C8F-BBA0-384C-9B5D-92CF7487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767" y="6864808"/>
            <a:ext cx="3036174" cy="3027094"/>
          </a:xfrm>
          <a:custGeom>
            <a:avLst/>
            <a:gdLst>
              <a:gd name="T0" fmla="*/ 687159 w 2952"/>
              <a:gd name="T1" fmla="*/ 373949 h 2942"/>
              <a:gd name="T2" fmla="*/ 687159 w 2952"/>
              <a:gd name="T3" fmla="*/ 373949 h 2942"/>
              <a:gd name="T4" fmla="*/ 530659 w 2952"/>
              <a:gd name="T5" fmla="*/ 0 h 2942"/>
              <a:gd name="T6" fmla="*/ 0 w 2952"/>
              <a:gd name="T7" fmla="*/ 0 h 2942"/>
              <a:gd name="T8" fmla="*/ 310121 w 2952"/>
              <a:gd name="T9" fmla="*/ 748258 h 2942"/>
              <a:gd name="T10" fmla="*/ 1061678 w 2952"/>
              <a:gd name="T11" fmla="*/ 1058502 h 2942"/>
              <a:gd name="T12" fmla="*/ 1061678 w 2952"/>
              <a:gd name="T13" fmla="*/ 527631 h 2942"/>
              <a:gd name="T14" fmla="*/ 687159 w 2952"/>
              <a:gd name="T15" fmla="*/ 373949 h 29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52" h="2942">
                <a:moveTo>
                  <a:pt x="1910" y="1039"/>
                </a:moveTo>
                <a:lnTo>
                  <a:pt x="1910" y="1039"/>
                </a:lnTo>
                <a:cubicBezTo>
                  <a:pt x="1644" y="773"/>
                  <a:pt x="1475" y="399"/>
                  <a:pt x="14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08"/>
                  <a:pt x="328" y="1546"/>
                  <a:pt x="862" y="2079"/>
                </a:cubicBezTo>
                <a:cubicBezTo>
                  <a:pt x="1395" y="2613"/>
                  <a:pt x="2133" y="2941"/>
                  <a:pt x="2951" y="2941"/>
                </a:cubicBezTo>
                <a:cubicBezTo>
                  <a:pt x="2951" y="1466"/>
                  <a:pt x="2951" y="1466"/>
                  <a:pt x="2951" y="1466"/>
                </a:cubicBezTo>
                <a:cubicBezTo>
                  <a:pt x="2542" y="1466"/>
                  <a:pt x="2177" y="1306"/>
                  <a:pt x="1910" y="103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12">
            <a:extLst>
              <a:ext uri="{FF2B5EF4-FFF2-40B4-BE49-F238E27FC236}">
                <a16:creationId xmlns:a16="http://schemas.microsoft.com/office/drawing/2014/main" id="{D9FEFEF6-B4AC-9C4C-B37D-C51B23E6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941" y="6864808"/>
            <a:ext cx="3036171" cy="3027094"/>
          </a:xfrm>
          <a:custGeom>
            <a:avLst/>
            <a:gdLst>
              <a:gd name="T0" fmla="*/ 530839 w 2951"/>
              <a:gd name="T1" fmla="*/ 0 h 2942"/>
              <a:gd name="T2" fmla="*/ 530839 w 2951"/>
              <a:gd name="T3" fmla="*/ 0 h 2942"/>
              <a:gd name="T4" fmla="*/ 373926 w 2951"/>
              <a:gd name="T5" fmla="*/ 373949 h 2942"/>
              <a:gd name="T6" fmla="*/ 0 w 2951"/>
              <a:gd name="T7" fmla="*/ 527631 h 2942"/>
              <a:gd name="T8" fmla="*/ 0 w 2951"/>
              <a:gd name="T9" fmla="*/ 1058502 h 2942"/>
              <a:gd name="T10" fmla="*/ 751451 w 2951"/>
              <a:gd name="T11" fmla="*/ 748258 h 2942"/>
              <a:gd name="T12" fmla="*/ 1061677 w 2951"/>
              <a:gd name="T13" fmla="*/ 0 h 2942"/>
              <a:gd name="T14" fmla="*/ 530839 w 2951"/>
              <a:gd name="T15" fmla="*/ 0 h 29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51" h="2942">
                <a:moveTo>
                  <a:pt x="1475" y="0"/>
                </a:moveTo>
                <a:lnTo>
                  <a:pt x="1475" y="0"/>
                </a:lnTo>
                <a:cubicBezTo>
                  <a:pt x="1475" y="399"/>
                  <a:pt x="1306" y="773"/>
                  <a:pt x="1039" y="1039"/>
                </a:cubicBezTo>
                <a:cubicBezTo>
                  <a:pt x="773" y="1306"/>
                  <a:pt x="408" y="1466"/>
                  <a:pt x="0" y="1466"/>
                </a:cubicBezTo>
                <a:cubicBezTo>
                  <a:pt x="0" y="2941"/>
                  <a:pt x="0" y="2941"/>
                  <a:pt x="0" y="2941"/>
                </a:cubicBezTo>
                <a:cubicBezTo>
                  <a:pt x="817" y="2941"/>
                  <a:pt x="1555" y="2613"/>
                  <a:pt x="2088" y="2079"/>
                </a:cubicBezTo>
                <a:cubicBezTo>
                  <a:pt x="2621" y="1546"/>
                  <a:pt x="2950" y="808"/>
                  <a:pt x="2950" y="0"/>
                </a:cubicBezTo>
                <a:lnTo>
                  <a:pt x="1475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13">
            <a:extLst>
              <a:ext uri="{FF2B5EF4-FFF2-40B4-BE49-F238E27FC236}">
                <a16:creationId xmlns:a16="http://schemas.microsoft.com/office/drawing/2014/main" id="{72824E45-5AB4-D04E-8AC1-6C2A20C36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767" y="3828635"/>
            <a:ext cx="6072345" cy="3036174"/>
          </a:xfrm>
          <a:custGeom>
            <a:avLst/>
            <a:gdLst>
              <a:gd name="T0" fmla="*/ 1813489 w 5902"/>
              <a:gd name="T1" fmla="*/ 310226 h 2951"/>
              <a:gd name="T2" fmla="*/ 1813489 w 5902"/>
              <a:gd name="T3" fmla="*/ 310226 h 2951"/>
              <a:gd name="T4" fmla="*/ 1062038 w 5902"/>
              <a:gd name="T5" fmla="*/ 0 h 2951"/>
              <a:gd name="T6" fmla="*/ 310226 w 5902"/>
              <a:gd name="T7" fmla="*/ 310226 h 2951"/>
              <a:gd name="T8" fmla="*/ 0 w 5902"/>
              <a:gd name="T9" fmla="*/ 1061678 h 2951"/>
              <a:gd name="T10" fmla="*/ 530839 w 5902"/>
              <a:gd name="T11" fmla="*/ 1061678 h 2951"/>
              <a:gd name="T12" fmla="*/ 687391 w 5902"/>
              <a:gd name="T13" fmla="*/ 684512 h 2951"/>
              <a:gd name="T14" fmla="*/ 1062038 w 5902"/>
              <a:gd name="T15" fmla="*/ 530839 h 2951"/>
              <a:gd name="T16" fmla="*/ 1435964 w 5902"/>
              <a:gd name="T17" fmla="*/ 684512 h 2951"/>
              <a:gd name="T18" fmla="*/ 1592876 w 5902"/>
              <a:gd name="T19" fmla="*/ 1061678 h 2951"/>
              <a:gd name="T20" fmla="*/ 2123715 w 5902"/>
              <a:gd name="T21" fmla="*/ 1061678 h 2951"/>
              <a:gd name="T22" fmla="*/ 1813489 w 5902"/>
              <a:gd name="T23" fmla="*/ 310226 h 29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902" h="2951">
                <a:moveTo>
                  <a:pt x="5039" y="862"/>
                </a:moveTo>
                <a:lnTo>
                  <a:pt x="5039" y="862"/>
                </a:lnTo>
                <a:cubicBezTo>
                  <a:pt x="4506" y="328"/>
                  <a:pt x="3768" y="0"/>
                  <a:pt x="2951" y="0"/>
                </a:cubicBezTo>
                <a:cubicBezTo>
                  <a:pt x="2133" y="0"/>
                  <a:pt x="1395" y="328"/>
                  <a:pt x="862" y="862"/>
                </a:cubicBezTo>
                <a:cubicBezTo>
                  <a:pt x="328" y="1395"/>
                  <a:pt x="0" y="2133"/>
                  <a:pt x="0" y="2950"/>
                </a:cubicBezTo>
                <a:cubicBezTo>
                  <a:pt x="1475" y="2950"/>
                  <a:pt x="1475" y="2950"/>
                  <a:pt x="1475" y="2950"/>
                </a:cubicBezTo>
                <a:cubicBezTo>
                  <a:pt x="1475" y="2542"/>
                  <a:pt x="1644" y="2168"/>
                  <a:pt x="1910" y="1902"/>
                </a:cubicBezTo>
                <a:cubicBezTo>
                  <a:pt x="2177" y="1635"/>
                  <a:pt x="2542" y="1475"/>
                  <a:pt x="2951" y="1475"/>
                </a:cubicBezTo>
                <a:cubicBezTo>
                  <a:pt x="3359" y="1475"/>
                  <a:pt x="3724" y="1635"/>
                  <a:pt x="3990" y="1902"/>
                </a:cubicBezTo>
                <a:cubicBezTo>
                  <a:pt x="4257" y="2168"/>
                  <a:pt x="4426" y="2542"/>
                  <a:pt x="4426" y="2950"/>
                </a:cubicBezTo>
                <a:cubicBezTo>
                  <a:pt x="5901" y="2950"/>
                  <a:pt x="5901" y="2950"/>
                  <a:pt x="5901" y="2950"/>
                </a:cubicBezTo>
                <a:cubicBezTo>
                  <a:pt x="5901" y="2133"/>
                  <a:pt x="5572" y="1395"/>
                  <a:pt x="5039" y="86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14">
            <a:extLst>
              <a:ext uri="{FF2B5EF4-FFF2-40B4-BE49-F238E27FC236}">
                <a16:creationId xmlns:a16="http://schemas.microsoft.com/office/drawing/2014/main" id="{CE24F663-217F-4B4C-BF53-8FFD6A46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584" y="5344452"/>
            <a:ext cx="3036174" cy="3027097"/>
          </a:xfrm>
          <a:custGeom>
            <a:avLst/>
            <a:gdLst>
              <a:gd name="T0" fmla="*/ 904819 w 2952"/>
              <a:gd name="T1" fmla="*/ 153683 h 2942"/>
              <a:gd name="T2" fmla="*/ 904819 w 2952"/>
              <a:gd name="T3" fmla="*/ 153683 h 2942"/>
              <a:gd name="T4" fmla="*/ 531019 w 2952"/>
              <a:gd name="T5" fmla="*/ 0 h 2942"/>
              <a:gd name="T6" fmla="*/ 156500 w 2952"/>
              <a:gd name="T7" fmla="*/ 153683 h 2942"/>
              <a:gd name="T8" fmla="*/ 0 w 2952"/>
              <a:gd name="T9" fmla="*/ 530871 h 2942"/>
              <a:gd name="T10" fmla="*/ 156500 w 2952"/>
              <a:gd name="T11" fmla="*/ 904820 h 2942"/>
              <a:gd name="T12" fmla="*/ 531019 w 2952"/>
              <a:gd name="T13" fmla="*/ 1058503 h 2942"/>
              <a:gd name="T14" fmla="*/ 904819 w 2952"/>
              <a:gd name="T15" fmla="*/ 904820 h 2942"/>
              <a:gd name="T16" fmla="*/ 1061678 w 2952"/>
              <a:gd name="T17" fmla="*/ 530871 h 2942"/>
              <a:gd name="T18" fmla="*/ 904819 w 2952"/>
              <a:gd name="T19" fmla="*/ 153683 h 29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52" h="2942">
                <a:moveTo>
                  <a:pt x="2515" y="427"/>
                </a:moveTo>
                <a:lnTo>
                  <a:pt x="2515" y="427"/>
                </a:lnTo>
                <a:cubicBezTo>
                  <a:pt x="2249" y="160"/>
                  <a:pt x="1884" y="0"/>
                  <a:pt x="1476" y="0"/>
                </a:cubicBezTo>
                <a:cubicBezTo>
                  <a:pt x="1067" y="0"/>
                  <a:pt x="702" y="160"/>
                  <a:pt x="435" y="427"/>
                </a:cubicBezTo>
                <a:cubicBezTo>
                  <a:pt x="169" y="693"/>
                  <a:pt x="0" y="1067"/>
                  <a:pt x="0" y="1475"/>
                </a:cubicBezTo>
                <a:cubicBezTo>
                  <a:pt x="0" y="1874"/>
                  <a:pt x="169" y="2248"/>
                  <a:pt x="435" y="2514"/>
                </a:cubicBezTo>
                <a:cubicBezTo>
                  <a:pt x="702" y="2781"/>
                  <a:pt x="1067" y="2941"/>
                  <a:pt x="1476" y="2941"/>
                </a:cubicBezTo>
                <a:cubicBezTo>
                  <a:pt x="1884" y="2941"/>
                  <a:pt x="2249" y="2781"/>
                  <a:pt x="2515" y="2514"/>
                </a:cubicBezTo>
                <a:cubicBezTo>
                  <a:pt x="2782" y="2248"/>
                  <a:pt x="2951" y="1874"/>
                  <a:pt x="2951" y="1475"/>
                </a:cubicBezTo>
                <a:cubicBezTo>
                  <a:pt x="2951" y="1067"/>
                  <a:pt x="2782" y="693"/>
                  <a:pt x="2515" y="427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46">
            <a:extLst>
              <a:ext uri="{FF2B5EF4-FFF2-40B4-BE49-F238E27FC236}">
                <a16:creationId xmlns:a16="http://schemas.microsoft.com/office/drawing/2014/main" id="{BDE7A7E3-B879-534B-BAFC-ECA234893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792" y="6056978"/>
            <a:ext cx="558219" cy="540065"/>
          </a:xfrm>
          <a:custGeom>
            <a:avLst/>
            <a:gdLst>
              <a:gd name="T0" fmla="*/ 166135 w 543"/>
              <a:gd name="T1" fmla="*/ 188553 h 526"/>
              <a:gd name="T2" fmla="*/ 166135 w 543"/>
              <a:gd name="T3" fmla="*/ 188553 h 526"/>
              <a:gd name="T4" fmla="*/ 25531 w 543"/>
              <a:gd name="T5" fmla="*/ 188553 h 526"/>
              <a:gd name="T6" fmla="*/ 0 w 543"/>
              <a:gd name="T7" fmla="*/ 159821 h 526"/>
              <a:gd name="T8" fmla="*/ 0 w 543"/>
              <a:gd name="T9" fmla="*/ 28732 h 526"/>
              <a:gd name="T10" fmla="*/ 25531 w 543"/>
              <a:gd name="T11" fmla="*/ 0 h 526"/>
              <a:gd name="T12" fmla="*/ 38117 w 543"/>
              <a:gd name="T13" fmla="*/ 0 h 526"/>
              <a:gd name="T14" fmla="*/ 38117 w 543"/>
              <a:gd name="T15" fmla="*/ 19394 h 526"/>
              <a:gd name="T16" fmla="*/ 25531 w 543"/>
              <a:gd name="T17" fmla="*/ 19394 h 526"/>
              <a:gd name="T18" fmla="*/ 15822 w 543"/>
              <a:gd name="T19" fmla="*/ 28732 h 526"/>
              <a:gd name="T20" fmla="*/ 15822 w 543"/>
              <a:gd name="T21" fmla="*/ 159821 h 526"/>
              <a:gd name="T22" fmla="*/ 25531 w 543"/>
              <a:gd name="T23" fmla="*/ 172391 h 526"/>
              <a:gd name="T24" fmla="*/ 166135 w 543"/>
              <a:gd name="T25" fmla="*/ 172391 h 526"/>
              <a:gd name="T26" fmla="*/ 175484 w 543"/>
              <a:gd name="T27" fmla="*/ 159821 h 526"/>
              <a:gd name="T28" fmla="*/ 175484 w 543"/>
              <a:gd name="T29" fmla="*/ 28732 h 526"/>
              <a:gd name="T30" fmla="*/ 166135 w 543"/>
              <a:gd name="T31" fmla="*/ 19394 h 526"/>
              <a:gd name="T32" fmla="*/ 149953 w 543"/>
              <a:gd name="T33" fmla="*/ 19394 h 526"/>
              <a:gd name="T34" fmla="*/ 149953 w 543"/>
              <a:gd name="T35" fmla="*/ 0 h 526"/>
              <a:gd name="T36" fmla="*/ 166135 w 543"/>
              <a:gd name="T37" fmla="*/ 0 h 526"/>
              <a:gd name="T38" fmla="*/ 194902 w 543"/>
              <a:gd name="T39" fmla="*/ 28732 h 526"/>
              <a:gd name="T40" fmla="*/ 194902 w 543"/>
              <a:gd name="T41" fmla="*/ 159821 h 526"/>
              <a:gd name="T42" fmla="*/ 166135 w 543"/>
              <a:gd name="T43" fmla="*/ 188553 h 52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43" h="526">
                <a:moveTo>
                  <a:pt x="462" y="525"/>
                </a:moveTo>
                <a:lnTo>
                  <a:pt x="462" y="525"/>
                </a:lnTo>
                <a:cubicBezTo>
                  <a:pt x="71" y="525"/>
                  <a:pt x="71" y="525"/>
                  <a:pt x="71" y="525"/>
                </a:cubicBezTo>
                <a:cubicBezTo>
                  <a:pt x="26" y="525"/>
                  <a:pt x="0" y="489"/>
                  <a:pt x="0" y="445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26" y="0"/>
                  <a:pt x="7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54"/>
                  <a:pt x="106" y="54"/>
                  <a:pt x="106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53" y="54"/>
                  <a:pt x="44" y="63"/>
                  <a:pt x="44" y="80"/>
                </a:cubicBezTo>
                <a:cubicBezTo>
                  <a:pt x="44" y="445"/>
                  <a:pt x="44" y="445"/>
                  <a:pt x="44" y="445"/>
                </a:cubicBezTo>
                <a:cubicBezTo>
                  <a:pt x="44" y="462"/>
                  <a:pt x="53" y="480"/>
                  <a:pt x="71" y="480"/>
                </a:cubicBezTo>
                <a:cubicBezTo>
                  <a:pt x="462" y="480"/>
                  <a:pt x="462" y="480"/>
                  <a:pt x="462" y="480"/>
                </a:cubicBezTo>
                <a:cubicBezTo>
                  <a:pt x="479" y="480"/>
                  <a:pt x="488" y="462"/>
                  <a:pt x="488" y="445"/>
                </a:cubicBezTo>
                <a:cubicBezTo>
                  <a:pt x="488" y="80"/>
                  <a:pt x="488" y="80"/>
                  <a:pt x="488" y="80"/>
                </a:cubicBezTo>
                <a:cubicBezTo>
                  <a:pt x="488" y="63"/>
                  <a:pt x="479" y="54"/>
                  <a:pt x="462" y="54"/>
                </a:cubicBezTo>
                <a:cubicBezTo>
                  <a:pt x="417" y="54"/>
                  <a:pt x="417" y="54"/>
                  <a:pt x="417" y="54"/>
                </a:cubicBezTo>
                <a:cubicBezTo>
                  <a:pt x="417" y="0"/>
                  <a:pt x="417" y="0"/>
                  <a:pt x="417" y="0"/>
                </a:cubicBezTo>
                <a:cubicBezTo>
                  <a:pt x="462" y="0"/>
                  <a:pt x="462" y="0"/>
                  <a:pt x="462" y="0"/>
                </a:cubicBezTo>
                <a:cubicBezTo>
                  <a:pt x="506" y="0"/>
                  <a:pt x="542" y="36"/>
                  <a:pt x="542" y="80"/>
                </a:cubicBezTo>
                <a:cubicBezTo>
                  <a:pt x="542" y="445"/>
                  <a:pt x="542" y="445"/>
                  <a:pt x="542" y="445"/>
                </a:cubicBezTo>
                <a:cubicBezTo>
                  <a:pt x="542" y="489"/>
                  <a:pt x="506" y="525"/>
                  <a:pt x="462" y="5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47">
            <a:extLst>
              <a:ext uri="{FF2B5EF4-FFF2-40B4-BE49-F238E27FC236}">
                <a16:creationId xmlns:a16="http://schemas.microsoft.com/office/drawing/2014/main" id="{D150E77E-2272-864F-A0F2-903E3F33F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96" y="5984364"/>
            <a:ext cx="240532" cy="54460"/>
          </a:xfrm>
          <a:custGeom>
            <a:avLst/>
            <a:gdLst>
              <a:gd name="T0" fmla="*/ 83774 w 232"/>
              <a:gd name="T1" fmla="*/ 18704 h 55"/>
              <a:gd name="T2" fmla="*/ 0 w 232"/>
              <a:gd name="T3" fmla="*/ 18704 h 55"/>
              <a:gd name="T4" fmla="*/ 0 w 232"/>
              <a:gd name="T5" fmla="*/ 0 h 55"/>
              <a:gd name="T6" fmla="*/ 83774 w 232"/>
              <a:gd name="T7" fmla="*/ 0 h 55"/>
              <a:gd name="T8" fmla="*/ 83774 w 232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" h="55">
                <a:moveTo>
                  <a:pt x="231" y="54"/>
                </a:moveTo>
                <a:lnTo>
                  <a:pt x="0" y="54"/>
                </a:lnTo>
                <a:lnTo>
                  <a:pt x="0" y="0"/>
                </a:lnTo>
                <a:lnTo>
                  <a:pt x="231" y="0"/>
                </a:lnTo>
                <a:lnTo>
                  <a:pt x="231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48">
            <a:extLst>
              <a:ext uri="{FF2B5EF4-FFF2-40B4-BE49-F238E27FC236}">
                <a16:creationId xmlns:a16="http://schemas.microsoft.com/office/drawing/2014/main" id="{2553184E-9286-3749-B7C1-9F6B4C41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324" y="5984364"/>
            <a:ext cx="167918" cy="131611"/>
          </a:xfrm>
          <a:custGeom>
            <a:avLst/>
            <a:gdLst>
              <a:gd name="T0" fmla="*/ 12769 w 161"/>
              <a:gd name="T1" fmla="*/ 42383 h 126"/>
              <a:gd name="T2" fmla="*/ 12769 w 161"/>
              <a:gd name="T3" fmla="*/ 42383 h 126"/>
              <a:gd name="T4" fmla="*/ 0 w 161"/>
              <a:gd name="T5" fmla="*/ 29230 h 126"/>
              <a:gd name="T6" fmla="*/ 25903 w 161"/>
              <a:gd name="T7" fmla="*/ 3288 h 126"/>
              <a:gd name="T8" fmla="*/ 35753 w 161"/>
              <a:gd name="T9" fmla="*/ 0 h 126"/>
              <a:gd name="T10" fmla="*/ 41955 w 161"/>
              <a:gd name="T11" fmla="*/ 6577 h 126"/>
              <a:gd name="T12" fmla="*/ 55089 w 161"/>
              <a:gd name="T13" fmla="*/ 32518 h 126"/>
              <a:gd name="T14" fmla="*/ 51805 w 161"/>
              <a:gd name="T15" fmla="*/ 45672 h 126"/>
              <a:gd name="T16" fmla="*/ 51805 w 161"/>
              <a:gd name="T17" fmla="*/ 45672 h 126"/>
              <a:gd name="T18" fmla="*/ 39036 w 161"/>
              <a:gd name="T19" fmla="*/ 39095 h 126"/>
              <a:gd name="T20" fmla="*/ 32470 w 161"/>
              <a:gd name="T21" fmla="*/ 22653 h 126"/>
              <a:gd name="T22" fmla="*/ 12769 w 161"/>
              <a:gd name="T23" fmla="*/ 42383 h 126"/>
              <a:gd name="T24" fmla="*/ 39036 w 161"/>
              <a:gd name="T25" fmla="*/ 16076 h 126"/>
              <a:gd name="T26" fmla="*/ 39036 w 161"/>
              <a:gd name="T27" fmla="*/ 16076 h 1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1" h="126">
                <a:moveTo>
                  <a:pt x="35" y="116"/>
                </a:moveTo>
                <a:lnTo>
                  <a:pt x="35" y="116"/>
                </a:lnTo>
                <a:cubicBezTo>
                  <a:pt x="0" y="80"/>
                  <a:pt x="0" y="80"/>
                  <a:pt x="0" y="80"/>
                </a:cubicBezTo>
                <a:cubicBezTo>
                  <a:pt x="71" y="9"/>
                  <a:pt x="71" y="9"/>
                  <a:pt x="71" y="9"/>
                </a:cubicBezTo>
                <a:cubicBezTo>
                  <a:pt x="80" y="0"/>
                  <a:pt x="89" y="0"/>
                  <a:pt x="98" y="0"/>
                </a:cubicBezTo>
                <a:cubicBezTo>
                  <a:pt x="107" y="0"/>
                  <a:pt x="115" y="9"/>
                  <a:pt x="115" y="18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60" y="98"/>
                  <a:pt x="151" y="116"/>
                  <a:pt x="142" y="125"/>
                </a:cubicBezTo>
                <a:cubicBezTo>
                  <a:pt x="124" y="125"/>
                  <a:pt x="115" y="125"/>
                  <a:pt x="107" y="107"/>
                </a:cubicBezTo>
                <a:cubicBezTo>
                  <a:pt x="89" y="62"/>
                  <a:pt x="89" y="62"/>
                  <a:pt x="89" y="62"/>
                </a:cubicBezTo>
                <a:lnTo>
                  <a:pt x="35" y="116"/>
                </a:lnTo>
                <a:close/>
                <a:moveTo>
                  <a:pt x="107" y="44"/>
                </a:moveTo>
                <a:lnTo>
                  <a:pt x="107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49">
            <a:extLst>
              <a:ext uri="{FF2B5EF4-FFF2-40B4-BE49-F238E27FC236}">
                <a16:creationId xmlns:a16="http://schemas.microsoft.com/office/drawing/2014/main" id="{88747804-CD61-5147-8080-86236652B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787" y="6056978"/>
            <a:ext cx="222379" cy="154305"/>
          </a:xfrm>
          <a:custGeom>
            <a:avLst/>
            <a:gdLst>
              <a:gd name="T0" fmla="*/ 32351 w 214"/>
              <a:gd name="T1" fmla="*/ 53620 h 152"/>
              <a:gd name="T2" fmla="*/ 32351 w 214"/>
              <a:gd name="T3" fmla="*/ 53620 h 152"/>
              <a:gd name="T4" fmla="*/ 32351 w 214"/>
              <a:gd name="T5" fmla="*/ 53620 h 152"/>
              <a:gd name="T6" fmla="*/ 22536 w 214"/>
              <a:gd name="T7" fmla="*/ 50424 h 152"/>
              <a:gd name="T8" fmla="*/ 0 w 214"/>
              <a:gd name="T9" fmla="*/ 25212 h 152"/>
              <a:gd name="T10" fmla="*/ 22536 w 214"/>
              <a:gd name="T11" fmla="*/ 3196 h 152"/>
              <a:gd name="T12" fmla="*/ 35259 w 214"/>
              <a:gd name="T13" fmla="*/ 15979 h 152"/>
              <a:gd name="T14" fmla="*/ 25808 w 214"/>
              <a:gd name="T15" fmla="*/ 25212 h 152"/>
              <a:gd name="T16" fmla="*/ 32351 w 214"/>
              <a:gd name="T17" fmla="*/ 34800 h 152"/>
              <a:gd name="T18" fmla="*/ 61430 w 214"/>
              <a:gd name="T19" fmla="*/ 3196 h 152"/>
              <a:gd name="T20" fmla="*/ 74152 w 214"/>
              <a:gd name="T21" fmla="*/ 3196 h 152"/>
              <a:gd name="T22" fmla="*/ 74152 w 214"/>
              <a:gd name="T23" fmla="*/ 3196 h 152"/>
              <a:gd name="T24" fmla="*/ 74152 w 214"/>
              <a:gd name="T25" fmla="*/ 15979 h 152"/>
              <a:gd name="T26" fmla="*/ 45073 w 214"/>
              <a:gd name="T27" fmla="*/ 50424 h 152"/>
              <a:gd name="T28" fmla="*/ 32351 w 214"/>
              <a:gd name="T29" fmla="*/ 53620 h 1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" h="152">
                <a:moveTo>
                  <a:pt x="89" y="151"/>
                </a:moveTo>
                <a:lnTo>
                  <a:pt x="89" y="151"/>
                </a:lnTo>
                <a:cubicBezTo>
                  <a:pt x="80" y="151"/>
                  <a:pt x="71" y="151"/>
                  <a:pt x="62" y="142"/>
                </a:cubicBezTo>
                <a:cubicBezTo>
                  <a:pt x="0" y="71"/>
                  <a:pt x="0" y="71"/>
                  <a:pt x="0" y="71"/>
                </a:cubicBezTo>
                <a:cubicBezTo>
                  <a:pt x="62" y="9"/>
                  <a:pt x="62" y="9"/>
                  <a:pt x="62" y="9"/>
                </a:cubicBezTo>
                <a:cubicBezTo>
                  <a:pt x="97" y="45"/>
                  <a:pt x="97" y="45"/>
                  <a:pt x="97" y="45"/>
                </a:cubicBezTo>
                <a:cubicBezTo>
                  <a:pt x="71" y="71"/>
                  <a:pt x="71" y="71"/>
                  <a:pt x="71" y="71"/>
                </a:cubicBezTo>
                <a:cubicBezTo>
                  <a:pt x="89" y="98"/>
                  <a:pt x="89" y="98"/>
                  <a:pt x="89" y="98"/>
                </a:cubicBezTo>
                <a:cubicBezTo>
                  <a:pt x="169" y="9"/>
                  <a:pt x="169" y="9"/>
                  <a:pt x="169" y="9"/>
                </a:cubicBezTo>
                <a:cubicBezTo>
                  <a:pt x="177" y="0"/>
                  <a:pt x="195" y="0"/>
                  <a:pt x="204" y="9"/>
                </a:cubicBezTo>
                <a:cubicBezTo>
                  <a:pt x="213" y="18"/>
                  <a:pt x="213" y="36"/>
                  <a:pt x="204" y="45"/>
                </a:cubicBezTo>
                <a:cubicBezTo>
                  <a:pt x="124" y="142"/>
                  <a:pt x="124" y="142"/>
                  <a:pt x="124" y="142"/>
                </a:cubicBezTo>
                <a:cubicBezTo>
                  <a:pt x="115" y="151"/>
                  <a:pt x="97" y="151"/>
                  <a:pt x="89" y="1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50">
            <a:extLst>
              <a:ext uri="{FF2B5EF4-FFF2-40B4-BE49-F238E27FC236}">
                <a16:creationId xmlns:a16="http://schemas.microsoft.com/office/drawing/2014/main" id="{4EC1A290-0E98-8D4C-B3A7-3756737AD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019" y="5984364"/>
            <a:ext cx="154305" cy="131611"/>
          </a:xfrm>
          <a:custGeom>
            <a:avLst/>
            <a:gdLst>
              <a:gd name="T0" fmla="*/ 41191 w 152"/>
              <a:gd name="T1" fmla="*/ 42383 h 126"/>
              <a:gd name="T2" fmla="*/ 41191 w 152"/>
              <a:gd name="T3" fmla="*/ 42383 h 126"/>
              <a:gd name="T4" fmla="*/ 53620 w 152"/>
              <a:gd name="T5" fmla="*/ 29230 h 126"/>
              <a:gd name="T6" fmla="*/ 28408 w 152"/>
              <a:gd name="T7" fmla="*/ 3288 h 126"/>
              <a:gd name="T8" fmla="*/ 19175 w 152"/>
              <a:gd name="T9" fmla="*/ 0 h 126"/>
              <a:gd name="T10" fmla="*/ 12784 w 152"/>
              <a:gd name="T11" fmla="*/ 6577 h 126"/>
              <a:gd name="T12" fmla="*/ 0 w 152"/>
              <a:gd name="T13" fmla="*/ 32518 h 126"/>
              <a:gd name="T14" fmla="*/ 3196 w 152"/>
              <a:gd name="T15" fmla="*/ 45672 h 126"/>
              <a:gd name="T16" fmla="*/ 3196 w 152"/>
              <a:gd name="T17" fmla="*/ 45672 h 126"/>
              <a:gd name="T18" fmla="*/ 15979 w 152"/>
              <a:gd name="T19" fmla="*/ 39095 h 126"/>
              <a:gd name="T20" fmla="*/ 22371 w 152"/>
              <a:gd name="T21" fmla="*/ 22653 h 126"/>
              <a:gd name="T22" fmla="*/ 41191 w 152"/>
              <a:gd name="T23" fmla="*/ 42383 h 126"/>
              <a:gd name="T24" fmla="*/ 15979 w 152"/>
              <a:gd name="T25" fmla="*/ 16076 h 126"/>
              <a:gd name="T26" fmla="*/ 15979 w 152"/>
              <a:gd name="T27" fmla="*/ 16076 h 1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2" h="126">
                <a:moveTo>
                  <a:pt x="116" y="116"/>
                </a:moveTo>
                <a:lnTo>
                  <a:pt x="116" y="116"/>
                </a:lnTo>
                <a:cubicBezTo>
                  <a:pt x="151" y="80"/>
                  <a:pt x="151" y="80"/>
                  <a:pt x="151" y="80"/>
                </a:cubicBezTo>
                <a:cubicBezTo>
                  <a:pt x="80" y="9"/>
                  <a:pt x="80" y="9"/>
                  <a:pt x="80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45" y="9"/>
                  <a:pt x="36" y="18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8"/>
                  <a:pt x="0" y="116"/>
                  <a:pt x="9" y="125"/>
                </a:cubicBezTo>
                <a:cubicBezTo>
                  <a:pt x="27" y="125"/>
                  <a:pt x="36" y="125"/>
                  <a:pt x="45" y="107"/>
                </a:cubicBezTo>
                <a:cubicBezTo>
                  <a:pt x="63" y="62"/>
                  <a:pt x="63" y="62"/>
                  <a:pt x="63" y="62"/>
                </a:cubicBezTo>
                <a:lnTo>
                  <a:pt x="116" y="116"/>
                </a:lnTo>
                <a:close/>
                <a:moveTo>
                  <a:pt x="45" y="44"/>
                </a:moveTo>
                <a:lnTo>
                  <a:pt x="45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51">
            <a:extLst>
              <a:ext uri="{FF2B5EF4-FFF2-40B4-BE49-F238E27FC236}">
                <a16:creationId xmlns:a16="http://schemas.microsoft.com/office/drawing/2014/main" id="{599B920C-126F-9144-9611-37133C3AF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019" y="6056978"/>
            <a:ext cx="222382" cy="154305"/>
          </a:xfrm>
          <a:custGeom>
            <a:avLst/>
            <a:gdLst>
              <a:gd name="T0" fmla="*/ 45226 w 215"/>
              <a:gd name="T1" fmla="*/ 53620 h 152"/>
              <a:gd name="T2" fmla="*/ 45226 w 215"/>
              <a:gd name="T3" fmla="*/ 53620 h 152"/>
              <a:gd name="T4" fmla="*/ 45226 w 215"/>
              <a:gd name="T5" fmla="*/ 53620 h 152"/>
              <a:gd name="T6" fmla="*/ 54633 w 215"/>
              <a:gd name="T7" fmla="*/ 50424 h 152"/>
              <a:gd name="T8" fmla="*/ 77426 w 215"/>
              <a:gd name="T9" fmla="*/ 25212 h 152"/>
              <a:gd name="T10" fmla="*/ 54633 w 215"/>
              <a:gd name="T11" fmla="*/ 3196 h 152"/>
              <a:gd name="T12" fmla="*/ 41969 w 215"/>
              <a:gd name="T13" fmla="*/ 15979 h 152"/>
              <a:gd name="T14" fmla="*/ 51738 w 215"/>
              <a:gd name="T15" fmla="*/ 25212 h 152"/>
              <a:gd name="T16" fmla="*/ 45226 w 215"/>
              <a:gd name="T17" fmla="*/ 34800 h 152"/>
              <a:gd name="T18" fmla="*/ 16281 w 215"/>
              <a:gd name="T19" fmla="*/ 3196 h 152"/>
              <a:gd name="T20" fmla="*/ 3256 w 215"/>
              <a:gd name="T21" fmla="*/ 3196 h 152"/>
              <a:gd name="T22" fmla="*/ 3256 w 215"/>
              <a:gd name="T23" fmla="*/ 3196 h 152"/>
              <a:gd name="T24" fmla="*/ 3256 w 215"/>
              <a:gd name="T25" fmla="*/ 15979 h 152"/>
              <a:gd name="T26" fmla="*/ 35457 w 215"/>
              <a:gd name="T27" fmla="*/ 50424 h 152"/>
              <a:gd name="T28" fmla="*/ 45226 w 215"/>
              <a:gd name="T29" fmla="*/ 53620 h 1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" h="152">
                <a:moveTo>
                  <a:pt x="125" y="151"/>
                </a:moveTo>
                <a:lnTo>
                  <a:pt x="125" y="151"/>
                </a:lnTo>
                <a:cubicBezTo>
                  <a:pt x="134" y="151"/>
                  <a:pt x="151" y="151"/>
                  <a:pt x="151" y="142"/>
                </a:cubicBezTo>
                <a:cubicBezTo>
                  <a:pt x="214" y="71"/>
                  <a:pt x="214" y="71"/>
                  <a:pt x="214" y="71"/>
                </a:cubicBezTo>
                <a:cubicBezTo>
                  <a:pt x="151" y="9"/>
                  <a:pt x="151" y="9"/>
                  <a:pt x="151" y="9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25" y="98"/>
                  <a:pt x="125" y="98"/>
                  <a:pt x="125" y="98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cubicBezTo>
                  <a:pt x="0" y="18"/>
                  <a:pt x="0" y="36"/>
                  <a:pt x="9" y="45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8" y="151"/>
                  <a:pt x="116" y="151"/>
                  <a:pt x="125" y="1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52">
            <a:extLst>
              <a:ext uri="{FF2B5EF4-FFF2-40B4-BE49-F238E27FC236}">
                <a16:creationId xmlns:a16="http://schemas.microsoft.com/office/drawing/2014/main" id="{EB04F933-8714-5D46-8DE0-62E74A178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708" y="6288433"/>
            <a:ext cx="122535" cy="36307"/>
          </a:xfrm>
          <a:custGeom>
            <a:avLst/>
            <a:gdLst>
              <a:gd name="T0" fmla="*/ 0 w 117"/>
              <a:gd name="T1" fmla="*/ 6178 h 37"/>
              <a:gd name="T2" fmla="*/ 0 w 117"/>
              <a:gd name="T3" fmla="*/ 6178 h 37"/>
              <a:gd name="T4" fmla="*/ 0 w 117"/>
              <a:gd name="T5" fmla="*/ 6178 h 37"/>
              <a:gd name="T6" fmla="*/ 6594 w 117"/>
              <a:gd name="T7" fmla="*/ 0 h 37"/>
              <a:gd name="T8" fmla="*/ 35902 w 117"/>
              <a:gd name="T9" fmla="*/ 0 h 37"/>
              <a:gd name="T10" fmla="*/ 42496 w 117"/>
              <a:gd name="T11" fmla="*/ 6178 h 37"/>
              <a:gd name="T12" fmla="*/ 42496 w 117"/>
              <a:gd name="T13" fmla="*/ 6178 h 37"/>
              <a:gd name="T14" fmla="*/ 35902 w 117"/>
              <a:gd name="T15" fmla="*/ 12357 h 37"/>
              <a:gd name="T16" fmla="*/ 6594 w 117"/>
              <a:gd name="T17" fmla="*/ 12357 h 37"/>
              <a:gd name="T18" fmla="*/ 0 w 117"/>
              <a:gd name="T19" fmla="*/ 6178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7" y="0"/>
                  <a:pt x="116" y="9"/>
                  <a:pt x="116" y="18"/>
                </a:cubicBezTo>
                <a:cubicBezTo>
                  <a:pt x="116" y="27"/>
                  <a:pt x="107" y="36"/>
                  <a:pt x="9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53">
            <a:extLst>
              <a:ext uri="{FF2B5EF4-FFF2-40B4-BE49-F238E27FC236}">
                <a16:creationId xmlns:a16="http://schemas.microsoft.com/office/drawing/2014/main" id="{1557FFBC-6BD4-3C44-AC42-F3BEC2289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864" y="6297510"/>
            <a:ext cx="36307" cy="276842"/>
          </a:xfrm>
          <a:custGeom>
            <a:avLst/>
            <a:gdLst>
              <a:gd name="T0" fmla="*/ 12357 w 37"/>
              <a:gd name="T1" fmla="*/ 96477 h 268"/>
              <a:gd name="T2" fmla="*/ 12357 w 37"/>
              <a:gd name="T3" fmla="*/ 96477 h 268"/>
              <a:gd name="T4" fmla="*/ 0 w 37"/>
              <a:gd name="T5" fmla="*/ 96477 h 268"/>
              <a:gd name="T6" fmla="*/ 0 w 37"/>
              <a:gd name="T7" fmla="*/ 6504 h 268"/>
              <a:gd name="T8" fmla="*/ 6178 w 37"/>
              <a:gd name="T9" fmla="*/ 0 h 268"/>
              <a:gd name="T10" fmla="*/ 6178 w 37"/>
              <a:gd name="T11" fmla="*/ 0 h 268"/>
              <a:gd name="T12" fmla="*/ 12357 w 37"/>
              <a:gd name="T13" fmla="*/ 6504 h 268"/>
              <a:gd name="T14" fmla="*/ 12357 w 37"/>
              <a:gd name="T15" fmla="*/ 96477 h 2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268">
                <a:moveTo>
                  <a:pt x="36" y="267"/>
                </a:moveTo>
                <a:lnTo>
                  <a:pt x="36" y="267"/>
                </a:lnTo>
                <a:cubicBezTo>
                  <a:pt x="0" y="267"/>
                  <a:pt x="0" y="267"/>
                  <a:pt x="0" y="26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8" y="0"/>
                </a:cubicBezTo>
                <a:cubicBezTo>
                  <a:pt x="36" y="0"/>
                  <a:pt x="36" y="9"/>
                  <a:pt x="36" y="18"/>
                </a:cubicBezTo>
                <a:lnTo>
                  <a:pt x="36" y="2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CuadroTexto 368">
            <a:extLst>
              <a:ext uri="{FF2B5EF4-FFF2-40B4-BE49-F238E27FC236}">
                <a16:creationId xmlns:a16="http://schemas.microsoft.com/office/drawing/2014/main" id="{4AA00810-B639-1147-9AA5-B6A59DF66ED7}"/>
              </a:ext>
            </a:extLst>
          </p:cNvPr>
          <p:cNvSpPr txBox="1"/>
          <p:nvPr/>
        </p:nvSpPr>
        <p:spPr>
          <a:xfrm rot="1647233">
            <a:off x="8935614" y="1761857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sp>
        <p:nvSpPr>
          <p:cNvPr id="370" name="CuadroTexto 369">
            <a:extLst>
              <a:ext uri="{FF2B5EF4-FFF2-40B4-BE49-F238E27FC236}">
                <a16:creationId xmlns:a16="http://schemas.microsoft.com/office/drawing/2014/main" id="{11A5F4EA-40E7-274B-8423-8F973965DC5D}"/>
              </a:ext>
            </a:extLst>
          </p:cNvPr>
          <p:cNvSpPr txBox="1"/>
          <p:nvPr/>
        </p:nvSpPr>
        <p:spPr>
          <a:xfrm rot="4223417">
            <a:off x="11893057" y="4551853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Present</a:t>
            </a:r>
          </a:p>
        </p:txBody>
      </p:sp>
      <p:sp>
        <p:nvSpPr>
          <p:cNvPr id="371" name="CuadroTexto 370">
            <a:extLst>
              <a:ext uri="{FF2B5EF4-FFF2-40B4-BE49-F238E27FC236}">
                <a16:creationId xmlns:a16="http://schemas.microsoft.com/office/drawing/2014/main" id="{20CC507B-9D18-8541-9A43-9CC0D1B3AC60}"/>
              </a:ext>
            </a:extLst>
          </p:cNvPr>
          <p:cNvSpPr txBox="1"/>
          <p:nvPr/>
        </p:nvSpPr>
        <p:spPr>
          <a:xfrm rot="20113688">
            <a:off x="4801820" y="1758194"/>
            <a:ext cx="175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Develop</a:t>
            </a:r>
          </a:p>
        </p:txBody>
      </p:sp>
      <p:sp>
        <p:nvSpPr>
          <p:cNvPr id="372" name="CuadroTexto 371">
            <a:extLst>
              <a:ext uri="{FF2B5EF4-FFF2-40B4-BE49-F238E27FC236}">
                <a16:creationId xmlns:a16="http://schemas.microsoft.com/office/drawing/2014/main" id="{7095D612-AC15-3F4A-8EE6-3334DEA6F25A}"/>
              </a:ext>
            </a:extLst>
          </p:cNvPr>
          <p:cNvSpPr txBox="1"/>
          <p:nvPr/>
        </p:nvSpPr>
        <p:spPr>
          <a:xfrm rot="20113688">
            <a:off x="5353234" y="3159438"/>
            <a:ext cx="175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Analyze</a:t>
            </a:r>
          </a:p>
        </p:txBody>
      </p:sp>
      <p:sp>
        <p:nvSpPr>
          <p:cNvPr id="373" name="CuadroTexto 372">
            <a:extLst>
              <a:ext uri="{FF2B5EF4-FFF2-40B4-BE49-F238E27FC236}">
                <a16:creationId xmlns:a16="http://schemas.microsoft.com/office/drawing/2014/main" id="{FBABE32D-873D-E14A-ACBE-9062288B3416}"/>
              </a:ext>
            </a:extLst>
          </p:cNvPr>
          <p:cNvSpPr txBox="1"/>
          <p:nvPr/>
        </p:nvSpPr>
        <p:spPr>
          <a:xfrm rot="17100000">
            <a:off x="2616595" y="4890309"/>
            <a:ext cx="175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Advertise</a:t>
            </a:r>
          </a:p>
        </p:txBody>
      </p:sp>
      <p:sp>
        <p:nvSpPr>
          <p:cNvPr id="374" name="CuadroTexto 373">
            <a:extLst>
              <a:ext uri="{FF2B5EF4-FFF2-40B4-BE49-F238E27FC236}">
                <a16:creationId xmlns:a16="http://schemas.microsoft.com/office/drawing/2014/main" id="{14E4042C-0E48-304A-94B7-99A632A1F3C7}"/>
              </a:ext>
            </a:extLst>
          </p:cNvPr>
          <p:cNvSpPr txBox="1"/>
          <p:nvPr/>
        </p:nvSpPr>
        <p:spPr>
          <a:xfrm rot="2700000">
            <a:off x="9660162" y="4082993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Prioritize</a:t>
            </a:r>
          </a:p>
        </p:txBody>
      </p:sp>
      <p:sp>
        <p:nvSpPr>
          <p:cNvPr id="375" name="CuadroTexto 374">
            <a:extLst>
              <a:ext uri="{FF2B5EF4-FFF2-40B4-BE49-F238E27FC236}">
                <a16:creationId xmlns:a16="http://schemas.microsoft.com/office/drawing/2014/main" id="{5CB89B90-4C9F-4641-868C-25CBB1A752AF}"/>
              </a:ext>
            </a:extLst>
          </p:cNvPr>
          <p:cNvSpPr txBox="1"/>
          <p:nvPr/>
        </p:nvSpPr>
        <p:spPr>
          <a:xfrm>
            <a:off x="6823668" y="4416414"/>
            <a:ext cx="175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Develop</a:t>
            </a:r>
          </a:p>
        </p:txBody>
      </p:sp>
      <p:sp>
        <p:nvSpPr>
          <p:cNvPr id="377" name="CuadroTexto 376">
            <a:extLst>
              <a:ext uri="{FF2B5EF4-FFF2-40B4-BE49-F238E27FC236}">
                <a16:creationId xmlns:a16="http://schemas.microsoft.com/office/drawing/2014/main" id="{48BC2537-62C7-EB40-AB23-C1EA8AA0CE35}"/>
              </a:ext>
            </a:extLst>
          </p:cNvPr>
          <p:cNvSpPr txBox="1"/>
          <p:nvPr/>
        </p:nvSpPr>
        <p:spPr>
          <a:xfrm rot="18900000">
            <a:off x="8370811" y="8108107"/>
            <a:ext cx="175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Analyze</a:t>
            </a:r>
          </a:p>
        </p:txBody>
      </p:sp>
      <p:sp>
        <p:nvSpPr>
          <p:cNvPr id="378" name="CuadroTexto 377">
            <a:extLst>
              <a:ext uri="{FF2B5EF4-FFF2-40B4-BE49-F238E27FC236}">
                <a16:creationId xmlns:a16="http://schemas.microsoft.com/office/drawing/2014/main" id="{4BAE3BCD-ED85-6A4A-ABF0-4BF375EF5ACE}"/>
              </a:ext>
            </a:extLst>
          </p:cNvPr>
          <p:cNvSpPr txBox="1"/>
          <p:nvPr/>
        </p:nvSpPr>
        <p:spPr>
          <a:xfrm rot="18900000">
            <a:off x="9503231" y="9232085"/>
            <a:ext cx="175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Present</a:t>
            </a:r>
          </a:p>
        </p:txBody>
      </p:sp>
      <p:sp>
        <p:nvSpPr>
          <p:cNvPr id="379" name="CuadroTexto 378">
            <a:extLst>
              <a:ext uri="{FF2B5EF4-FFF2-40B4-BE49-F238E27FC236}">
                <a16:creationId xmlns:a16="http://schemas.microsoft.com/office/drawing/2014/main" id="{8F4649A6-834D-124F-98C7-F9AE1918043D}"/>
              </a:ext>
            </a:extLst>
          </p:cNvPr>
          <p:cNvSpPr txBox="1"/>
          <p:nvPr/>
        </p:nvSpPr>
        <p:spPr>
          <a:xfrm rot="18900000">
            <a:off x="10656299" y="10329070"/>
            <a:ext cx="175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sp>
        <p:nvSpPr>
          <p:cNvPr id="380" name="CuadroTexto 379">
            <a:extLst>
              <a:ext uri="{FF2B5EF4-FFF2-40B4-BE49-F238E27FC236}">
                <a16:creationId xmlns:a16="http://schemas.microsoft.com/office/drawing/2014/main" id="{D8A43C1D-EB52-3741-AF80-F3B73F14A1AF}"/>
              </a:ext>
            </a:extLst>
          </p:cNvPr>
          <p:cNvSpPr txBox="1"/>
          <p:nvPr/>
        </p:nvSpPr>
        <p:spPr>
          <a:xfrm rot="2700000">
            <a:off x="5271987" y="8115356"/>
            <a:ext cx="175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sp>
        <p:nvSpPr>
          <p:cNvPr id="381" name="CuadroTexto 380">
            <a:extLst>
              <a:ext uri="{FF2B5EF4-FFF2-40B4-BE49-F238E27FC236}">
                <a16:creationId xmlns:a16="http://schemas.microsoft.com/office/drawing/2014/main" id="{186FC6C5-7653-2046-92CD-5245898229A1}"/>
              </a:ext>
            </a:extLst>
          </p:cNvPr>
          <p:cNvSpPr txBox="1"/>
          <p:nvPr/>
        </p:nvSpPr>
        <p:spPr>
          <a:xfrm rot="2700000">
            <a:off x="4195455" y="9266018"/>
            <a:ext cx="175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Present</a:t>
            </a:r>
          </a:p>
        </p:txBody>
      </p:sp>
      <p:sp>
        <p:nvSpPr>
          <p:cNvPr id="382" name="CuadroTexto 381">
            <a:extLst>
              <a:ext uri="{FF2B5EF4-FFF2-40B4-BE49-F238E27FC236}">
                <a16:creationId xmlns:a16="http://schemas.microsoft.com/office/drawing/2014/main" id="{54F2D218-1827-FE49-98D6-DD1BB9E2031A}"/>
              </a:ext>
            </a:extLst>
          </p:cNvPr>
          <p:cNvSpPr txBox="1"/>
          <p:nvPr/>
        </p:nvSpPr>
        <p:spPr>
          <a:xfrm rot="1447843">
            <a:off x="4787881" y="11439256"/>
            <a:ext cx="175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Advertise</a:t>
            </a:r>
          </a:p>
        </p:txBody>
      </p:sp>
      <p:sp>
        <p:nvSpPr>
          <p:cNvPr id="383" name="CuadroTexto 382">
            <a:extLst>
              <a:ext uri="{FF2B5EF4-FFF2-40B4-BE49-F238E27FC236}">
                <a16:creationId xmlns:a16="http://schemas.microsoft.com/office/drawing/2014/main" id="{D91EA415-4AAA-B143-814C-6B0B965802A4}"/>
              </a:ext>
            </a:extLst>
          </p:cNvPr>
          <p:cNvSpPr txBox="1"/>
          <p:nvPr/>
        </p:nvSpPr>
        <p:spPr>
          <a:xfrm rot="3929070">
            <a:off x="2019696" y="8663991"/>
            <a:ext cx="175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Prioritize</a:t>
            </a:r>
          </a:p>
        </p:txBody>
      </p:sp>
      <p:grpSp>
        <p:nvGrpSpPr>
          <p:cNvPr id="45" name="Group 54">
            <a:extLst>
              <a:ext uri="{FF2B5EF4-FFF2-40B4-BE49-F238E27FC236}">
                <a16:creationId xmlns:a16="http://schemas.microsoft.com/office/drawing/2014/main" id="{24C7AA74-47C2-6946-AFE8-BD54D9D5E59C}"/>
              </a:ext>
            </a:extLst>
          </p:cNvPr>
          <p:cNvGrpSpPr/>
          <p:nvPr/>
        </p:nvGrpSpPr>
        <p:grpSpPr>
          <a:xfrm>
            <a:off x="6453598" y="6681791"/>
            <a:ext cx="2605836" cy="920427"/>
            <a:chOff x="5334786" y="11420831"/>
            <a:chExt cx="4041983" cy="920427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087080C1-985F-2440-B157-566295911BBB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295F602F-2B50-A24B-B80E-15F86D05A26D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3152173-6FFA-5646-B0C1-733BCA4AA3BA}"/>
              </a:ext>
            </a:extLst>
          </p:cNvPr>
          <p:cNvGrpSpPr/>
          <p:nvPr/>
        </p:nvGrpSpPr>
        <p:grpSpPr>
          <a:xfrm>
            <a:off x="15295643" y="5583648"/>
            <a:ext cx="8026556" cy="2596395"/>
            <a:chOff x="2499601" y="-1755437"/>
            <a:chExt cx="8026556" cy="2596395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80739ED5-28AD-C845-BEE1-CB3289D02741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EE49699E-BE86-2644-85D2-31D2B5CD8A4D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 99">
            <a:extLst>
              <a:ext uri="{FF2B5EF4-FFF2-40B4-BE49-F238E27FC236}">
                <a16:creationId xmlns:a16="http://schemas.microsoft.com/office/drawing/2014/main" id="{B53A50FB-0EA5-F441-A50B-DFCA086DF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693" y="5124994"/>
            <a:ext cx="610013" cy="3520638"/>
          </a:xfrm>
          <a:custGeom>
            <a:avLst/>
            <a:gdLst>
              <a:gd name="T0" fmla="*/ 269525 w 771"/>
              <a:gd name="T1" fmla="*/ 1484553 h 4453"/>
              <a:gd name="T2" fmla="*/ 269525 w 771"/>
              <a:gd name="T3" fmla="*/ 110180 h 4453"/>
              <a:gd name="T4" fmla="*/ 0 w 771"/>
              <a:gd name="T5" fmla="*/ 0 h 4453"/>
              <a:gd name="T6" fmla="*/ 0 w 771"/>
              <a:gd name="T7" fmla="*/ 1599054 h 4453"/>
              <a:gd name="T8" fmla="*/ 8288 w 771"/>
              <a:gd name="T9" fmla="*/ 1603015 h 4453"/>
              <a:gd name="T10" fmla="*/ 277453 w 771"/>
              <a:gd name="T11" fmla="*/ 1488874 h 4453"/>
              <a:gd name="T12" fmla="*/ 269525 w 771"/>
              <a:gd name="T13" fmla="*/ 1484553 h 44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71" h="4453">
                <a:moveTo>
                  <a:pt x="748" y="4123"/>
                </a:moveTo>
                <a:lnTo>
                  <a:pt x="748" y="306"/>
                </a:lnTo>
                <a:lnTo>
                  <a:pt x="0" y="0"/>
                </a:lnTo>
                <a:lnTo>
                  <a:pt x="0" y="4441"/>
                </a:lnTo>
                <a:lnTo>
                  <a:pt x="23" y="4452"/>
                </a:lnTo>
                <a:lnTo>
                  <a:pt x="770" y="4135"/>
                </a:lnTo>
                <a:lnTo>
                  <a:pt x="748" y="4123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00">
            <a:extLst>
              <a:ext uri="{FF2B5EF4-FFF2-40B4-BE49-F238E27FC236}">
                <a16:creationId xmlns:a16="http://schemas.microsoft.com/office/drawing/2014/main" id="{620B18E8-2DB5-784E-8ACC-57E354C1A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608" y="8394656"/>
            <a:ext cx="2739823" cy="2732852"/>
          </a:xfrm>
          <a:custGeom>
            <a:avLst/>
            <a:gdLst>
              <a:gd name="T0" fmla="*/ 1239140 w 3468"/>
              <a:gd name="T1" fmla="*/ 974865 h 3456"/>
              <a:gd name="T2" fmla="*/ 268768 w 3468"/>
              <a:gd name="T3" fmla="*/ 0 h 3456"/>
              <a:gd name="T4" fmla="*/ 0 w 3468"/>
              <a:gd name="T5" fmla="*/ 114160 h 3456"/>
              <a:gd name="T6" fmla="*/ 1125084 w 3468"/>
              <a:gd name="T7" fmla="*/ 1244240 h 3456"/>
              <a:gd name="T8" fmla="*/ 1137317 w 3468"/>
              <a:gd name="T9" fmla="*/ 1244240 h 3456"/>
              <a:gd name="T10" fmla="*/ 1247415 w 3468"/>
              <a:gd name="T11" fmla="*/ 974865 h 3456"/>
              <a:gd name="T12" fmla="*/ 1239140 w 3468"/>
              <a:gd name="T13" fmla="*/ 974865 h 3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68" h="3456">
                <a:moveTo>
                  <a:pt x="3444" y="2707"/>
                </a:moveTo>
                <a:lnTo>
                  <a:pt x="747" y="0"/>
                </a:lnTo>
                <a:lnTo>
                  <a:pt x="0" y="317"/>
                </a:lnTo>
                <a:lnTo>
                  <a:pt x="3127" y="3455"/>
                </a:lnTo>
                <a:lnTo>
                  <a:pt x="3161" y="3455"/>
                </a:lnTo>
                <a:lnTo>
                  <a:pt x="3467" y="2707"/>
                </a:lnTo>
                <a:lnTo>
                  <a:pt x="3444" y="2707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01">
            <a:extLst>
              <a:ext uri="{FF2B5EF4-FFF2-40B4-BE49-F238E27FC236}">
                <a16:creationId xmlns:a16="http://schemas.microsoft.com/office/drawing/2014/main" id="{8D614AE3-4CE1-464C-AE61-872F574DE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693" y="2625688"/>
            <a:ext cx="2732852" cy="2739824"/>
          </a:xfrm>
          <a:custGeom>
            <a:avLst/>
            <a:gdLst>
              <a:gd name="T0" fmla="*/ 269297 w 3457"/>
              <a:gd name="T1" fmla="*/ 1239497 h 3467"/>
              <a:gd name="T2" fmla="*/ 1244240 w 3457"/>
              <a:gd name="T3" fmla="*/ 268846 h 3467"/>
              <a:gd name="T4" fmla="*/ 1130113 w 3457"/>
              <a:gd name="T5" fmla="*/ 0 h 3467"/>
              <a:gd name="T6" fmla="*/ 0 w 3457"/>
              <a:gd name="T7" fmla="*/ 1129368 h 3467"/>
              <a:gd name="T8" fmla="*/ 0 w 3457"/>
              <a:gd name="T9" fmla="*/ 1137286 h 3467"/>
              <a:gd name="T10" fmla="*/ 269297 w 3457"/>
              <a:gd name="T11" fmla="*/ 1247415 h 3467"/>
              <a:gd name="T12" fmla="*/ 269297 w 3457"/>
              <a:gd name="T13" fmla="*/ 1239497 h 34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57" h="3467">
                <a:moveTo>
                  <a:pt x="748" y="3444"/>
                </a:moveTo>
                <a:lnTo>
                  <a:pt x="3456" y="747"/>
                </a:lnTo>
                <a:lnTo>
                  <a:pt x="3139" y="0"/>
                </a:lnTo>
                <a:lnTo>
                  <a:pt x="0" y="3138"/>
                </a:lnTo>
                <a:lnTo>
                  <a:pt x="0" y="3160"/>
                </a:lnTo>
                <a:lnTo>
                  <a:pt x="748" y="3466"/>
                </a:lnTo>
                <a:lnTo>
                  <a:pt x="748" y="3444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02">
            <a:extLst>
              <a:ext uri="{FF2B5EF4-FFF2-40B4-BE49-F238E27FC236}">
                <a16:creationId xmlns:a16="http://schemas.microsoft.com/office/drawing/2014/main" id="{4DBDE53E-E179-B64A-9AAD-D167676F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569" y="2608260"/>
            <a:ext cx="3520638" cy="610011"/>
          </a:xfrm>
          <a:custGeom>
            <a:avLst/>
            <a:gdLst>
              <a:gd name="T0" fmla="*/ 118128 w 4452"/>
              <a:gd name="T1" fmla="*/ 273488 h 771"/>
              <a:gd name="T2" fmla="*/ 1492810 w 4452"/>
              <a:gd name="T3" fmla="*/ 273488 h 771"/>
              <a:gd name="T4" fmla="*/ 1603015 w 4452"/>
              <a:gd name="T5" fmla="*/ 0 h 771"/>
              <a:gd name="T6" fmla="*/ 3962 w 4452"/>
              <a:gd name="T7" fmla="*/ 0 h 771"/>
              <a:gd name="T8" fmla="*/ 0 w 4452"/>
              <a:gd name="T9" fmla="*/ 8288 h 771"/>
              <a:gd name="T10" fmla="*/ 114167 w 4452"/>
              <a:gd name="T11" fmla="*/ 277452 h 771"/>
              <a:gd name="T12" fmla="*/ 118128 w 4452"/>
              <a:gd name="T13" fmla="*/ 273488 h 7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52" h="771">
                <a:moveTo>
                  <a:pt x="328" y="759"/>
                </a:moveTo>
                <a:lnTo>
                  <a:pt x="4145" y="759"/>
                </a:lnTo>
                <a:lnTo>
                  <a:pt x="4451" y="0"/>
                </a:lnTo>
                <a:lnTo>
                  <a:pt x="11" y="0"/>
                </a:lnTo>
                <a:lnTo>
                  <a:pt x="0" y="23"/>
                </a:lnTo>
                <a:lnTo>
                  <a:pt x="317" y="770"/>
                </a:lnTo>
                <a:lnTo>
                  <a:pt x="328" y="759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03">
            <a:extLst>
              <a:ext uri="{FF2B5EF4-FFF2-40B4-BE49-F238E27FC236}">
                <a16:creationId xmlns:a16="http://schemas.microsoft.com/office/drawing/2014/main" id="{93A5500A-622A-AA44-84E2-87863450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930" y="5090136"/>
            <a:ext cx="610010" cy="3520638"/>
          </a:xfrm>
          <a:custGeom>
            <a:avLst/>
            <a:gdLst>
              <a:gd name="T0" fmla="*/ 4318 w 772"/>
              <a:gd name="T1" fmla="*/ 118462 h 4453"/>
              <a:gd name="T2" fmla="*/ 4318 w 772"/>
              <a:gd name="T3" fmla="*/ 1492835 h 4453"/>
              <a:gd name="T4" fmla="*/ 277452 w 772"/>
              <a:gd name="T5" fmla="*/ 1603015 h 4453"/>
              <a:gd name="T6" fmla="*/ 277452 w 772"/>
              <a:gd name="T7" fmla="*/ 8282 h 4453"/>
              <a:gd name="T8" fmla="*/ 269175 w 772"/>
              <a:gd name="T9" fmla="*/ 0 h 4453"/>
              <a:gd name="T10" fmla="*/ 0 w 772"/>
              <a:gd name="T11" fmla="*/ 114141 h 4453"/>
              <a:gd name="T12" fmla="*/ 4318 w 772"/>
              <a:gd name="T13" fmla="*/ 118462 h 44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72" h="4453">
                <a:moveTo>
                  <a:pt x="12" y="329"/>
                </a:moveTo>
                <a:lnTo>
                  <a:pt x="12" y="4146"/>
                </a:lnTo>
                <a:lnTo>
                  <a:pt x="771" y="4452"/>
                </a:lnTo>
                <a:lnTo>
                  <a:pt x="771" y="23"/>
                </a:lnTo>
                <a:lnTo>
                  <a:pt x="748" y="0"/>
                </a:lnTo>
                <a:lnTo>
                  <a:pt x="0" y="317"/>
                </a:lnTo>
                <a:lnTo>
                  <a:pt x="12" y="329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04">
            <a:extLst>
              <a:ext uri="{FF2B5EF4-FFF2-40B4-BE49-F238E27FC236}">
                <a16:creationId xmlns:a16="http://schemas.microsoft.com/office/drawing/2014/main" id="{2320CA49-92A6-3B4B-8FE4-F420A9BC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427" y="10517495"/>
            <a:ext cx="3520638" cy="610013"/>
          </a:xfrm>
          <a:custGeom>
            <a:avLst/>
            <a:gdLst>
              <a:gd name="T0" fmla="*/ 1484553 w 4453"/>
              <a:gd name="T1" fmla="*/ 7927 h 771"/>
              <a:gd name="T2" fmla="*/ 110180 w 4453"/>
              <a:gd name="T3" fmla="*/ 7927 h 771"/>
              <a:gd name="T4" fmla="*/ 0 w 4453"/>
              <a:gd name="T5" fmla="*/ 277453 h 771"/>
              <a:gd name="T6" fmla="*/ 1594733 w 4453"/>
              <a:gd name="T7" fmla="*/ 277453 h 771"/>
              <a:gd name="T8" fmla="*/ 1603015 w 4453"/>
              <a:gd name="T9" fmla="*/ 269165 h 771"/>
              <a:gd name="T10" fmla="*/ 1488514 w 4453"/>
              <a:gd name="T11" fmla="*/ 0 h 771"/>
              <a:gd name="T12" fmla="*/ 1484553 w 4453"/>
              <a:gd name="T13" fmla="*/ 7927 h 7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53" h="771">
                <a:moveTo>
                  <a:pt x="4123" y="22"/>
                </a:moveTo>
                <a:lnTo>
                  <a:pt x="306" y="22"/>
                </a:lnTo>
                <a:lnTo>
                  <a:pt x="0" y="770"/>
                </a:lnTo>
                <a:lnTo>
                  <a:pt x="4429" y="770"/>
                </a:lnTo>
                <a:lnTo>
                  <a:pt x="4452" y="747"/>
                </a:lnTo>
                <a:lnTo>
                  <a:pt x="4134" y="0"/>
                </a:lnTo>
                <a:lnTo>
                  <a:pt x="4123" y="22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05">
            <a:extLst>
              <a:ext uri="{FF2B5EF4-FFF2-40B4-BE49-F238E27FC236}">
                <a16:creationId xmlns:a16="http://schemas.microsoft.com/office/drawing/2014/main" id="{E9EB608A-D0FC-1A42-845B-9A8161DAE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5203" y="2608260"/>
            <a:ext cx="2739823" cy="2732852"/>
          </a:xfrm>
          <a:custGeom>
            <a:avLst/>
            <a:gdLst>
              <a:gd name="T0" fmla="*/ 110098 w 3468"/>
              <a:gd name="T1" fmla="*/ 0 h 3456"/>
              <a:gd name="T2" fmla="*/ 0 w 3468"/>
              <a:gd name="T3" fmla="*/ 273337 h 3456"/>
              <a:gd name="T4" fmla="*/ 8275 w 3468"/>
              <a:gd name="T5" fmla="*/ 273337 h 3456"/>
              <a:gd name="T6" fmla="*/ 978287 w 3468"/>
              <a:gd name="T7" fmla="*/ 1244240 h 3456"/>
              <a:gd name="T8" fmla="*/ 1247415 w 3468"/>
              <a:gd name="T9" fmla="*/ 1130080 h 3456"/>
              <a:gd name="T10" fmla="*/ 118373 w 3468"/>
              <a:gd name="T11" fmla="*/ 0 h 3456"/>
              <a:gd name="T12" fmla="*/ 110098 w 3468"/>
              <a:gd name="T13" fmla="*/ 0 h 3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68" h="3456">
                <a:moveTo>
                  <a:pt x="306" y="0"/>
                </a:moveTo>
                <a:lnTo>
                  <a:pt x="0" y="759"/>
                </a:lnTo>
                <a:lnTo>
                  <a:pt x="23" y="759"/>
                </a:lnTo>
                <a:lnTo>
                  <a:pt x="2719" y="3455"/>
                </a:lnTo>
                <a:lnTo>
                  <a:pt x="3467" y="3138"/>
                </a:lnTo>
                <a:lnTo>
                  <a:pt x="329" y="0"/>
                </a:lnTo>
                <a:lnTo>
                  <a:pt x="306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06">
            <a:extLst>
              <a:ext uri="{FF2B5EF4-FFF2-40B4-BE49-F238E27FC236}">
                <a16:creationId xmlns:a16="http://schemas.microsoft.com/office/drawing/2014/main" id="{D586B2B7-7C23-F744-8B06-0F5BF6D3B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3089" y="8366770"/>
            <a:ext cx="2732852" cy="2739824"/>
          </a:xfrm>
          <a:custGeom>
            <a:avLst/>
            <a:gdLst>
              <a:gd name="T0" fmla="*/ 970982 w 3457"/>
              <a:gd name="T1" fmla="*/ 7918 h 3467"/>
              <a:gd name="T2" fmla="*/ 0 w 3457"/>
              <a:gd name="T3" fmla="*/ 978569 h 3467"/>
              <a:gd name="T4" fmla="*/ 114487 w 3457"/>
              <a:gd name="T5" fmla="*/ 1247415 h 3467"/>
              <a:gd name="T6" fmla="*/ 1244240 w 3457"/>
              <a:gd name="T7" fmla="*/ 122366 h 3467"/>
              <a:gd name="T8" fmla="*/ 1244240 w 3457"/>
              <a:gd name="T9" fmla="*/ 110130 h 3467"/>
              <a:gd name="T10" fmla="*/ 970982 w 3457"/>
              <a:gd name="T11" fmla="*/ 0 h 3467"/>
              <a:gd name="T12" fmla="*/ 970982 w 3457"/>
              <a:gd name="T13" fmla="*/ 7918 h 34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57" h="3467">
                <a:moveTo>
                  <a:pt x="2697" y="22"/>
                </a:moveTo>
                <a:lnTo>
                  <a:pt x="0" y="2719"/>
                </a:lnTo>
                <a:lnTo>
                  <a:pt x="318" y="3466"/>
                </a:lnTo>
                <a:lnTo>
                  <a:pt x="3456" y="340"/>
                </a:lnTo>
                <a:lnTo>
                  <a:pt x="3456" y="306"/>
                </a:lnTo>
                <a:lnTo>
                  <a:pt x="2697" y="0"/>
                </a:lnTo>
                <a:lnTo>
                  <a:pt x="2697" y="22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07">
            <a:extLst>
              <a:ext uri="{FF2B5EF4-FFF2-40B4-BE49-F238E27FC236}">
                <a16:creationId xmlns:a16="http://schemas.microsoft.com/office/drawing/2014/main" id="{8C551B0F-9A1D-3649-A608-AEA9943D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418" y="3172957"/>
            <a:ext cx="1843979" cy="1837005"/>
          </a:xfrm>
          <a:custGeom>
            <a:avLst/>
            <a:gdLst>
              <a:gd name="T0" fmla="*/ 839428 w 2334"/>
              <a:gd name="T1" fmla="*/ 420287 h 2323"/>
              <a:gd name="T2" fmla="*/ 839428 w 2334"/>
              <a:gd name="T3" fmla="*/ 420287 h 2323"/>
              <a:gd name="T4" fmla="*/ 419894 w 2334"/>
              <a:gd name="T5" fmla="*/ 836252 h 2323"/>
              <a:gd name="T6" fmla="*/ 0 w 2334"/>
              <a:gd name="T7" fmla="*/ 420287 h 2323"/>
              <a:gd name="T8" fmla="*/ 419894 w 2334"/>
              <a:gd name="T9" fmla="*/ 0 h 2323"/>
              <a:gd name="T10" fmla="*/ 839428 w 2334"/>
              <a:gd name="T11" fmla="*/ 420287 h 23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34" h="2323">
                <a:moveTo>
                  <a:pt x="2333" y="1167"/>
                </a:moveTo>
                <a:lnTo>
                  <a:pt x="2333" y="1167"/>
                </a:lnTo>
                <a:cubicBezTo>
                  <a:pt x="2333" y="1801"/>
                  <a:pt x="1812" y="2322"/>
                  <a:pt x="1167" y="2322"/>
                </a:cubicBezTo>
                <a:cubicBezTo>
                  <a:pt x="521" y="2322"/>
                  <a:pt x="0" y="1801"/>
                  <a:pt x="0" y="1167"/>
                </a:cubicBezTo>
                <a:cubicBezTo>
                  <a:pt x="0" y="521"/>
                  <a:pt x="521" y="0"/>
                  <a:pt x="1167" y="0"/>
                </a:cubicBezTo>
                <a:cubicBezTo>
                  <a:pt x="1812" y="0"/>
                  <a:pt x="2333" y="521"/>
                  <a:pt x="2333" y="116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08">
            <a:extLst>
              <a:ext uri="{FF2B5EF4-FFF2-40B4-BE49-F238E27FC236}">
                <a16:creationId xmlns:a16="http://schemas.microsoft.com/office/drawing/2014/main" id="{79BD2833-F682-0A47-BA60-6AF1F22BC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308" y="3326331"/>
            <a:ext cx="1540715" cy="1540715"/>
          </a:xfrm>
          <a:custGeom>
            <a:avLst/>
            <a:gdLst>
              <a:gd name="T0" fmla="*/ 701315 w 1950"/>
              <a:gd name="T1" fmla="*/ 350838 h 1950"/>
              <a:gd name="T2" fmla="*/ 701315 w 1950"/>
              <a:gd name="T3" fmla="*/ 350838 h 1950"/>
              <a:gd name="T4" fmla="*/ 350838 w 1950"/>
              <a:gd name="T5" fmla="*/ 701315 h 1950"/>
              <a:gd name="T6" fmla="*/ 0 w 1950"/>
              <a:gd name="T7" fmla="*/ 350838 h 1950"/>
              <a:gd name="T8" fmla="*/ 350838 w 1950"/>
              <a:gd name="T9" fmla="*/ 0 h 1950"/>
              <a:gd name="T10" fmla="*/ 701315 w 1950"/>
              <a:gd name="T11" fmla="*/ 350838 h 19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50" h="1950">
                <a:moveTo>
                  <a:pt x="1949" y="975"/>
                </a:moveTo>
                <a:lnTo>
                  <a:pt x="1949" y="975"/>
                </a:lnTo>
                <a:cubicBezTo>
                  <a:pt x="1949" y="1507"/>
                  <a:pt x="1507" y="1949"/>
                  <a:pt x="975" y="1949"/>
                </a:cubicBezTo>
                <a:cubicBezTo>
                  <a:pt x="442" y="1949"/>
                  <a:pt x="0" y="1507"/>
                  <a:pt x="0" y="975"/>
                </a:cubicBezTo>
                <a:cubicBezTo>
                  <a:pt x="0" y="431"/>
                  <a:pt x="442" y="0"/>
                  <a:pt x="975" y="0"/>
                </a:cubicBezTo>
                <a:cubicBezTo>
                  <a:pt x="1507" y="0"/>
                  <a:pt x="1949" y="431"/>
                  <a:pt x="1949" y="9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09">
            <a:extLst>
              <a:ext uri="{FF2B5EF4-FFF2-40B4-BE49-F238E27FC236}">
                <a16:creationId xmlns:a16="http://schemas.microsoft.com/office/drawing/2014/main" id="{9CFED3EA-FDCC-974C-B931-4F0DF814D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869" y="3172957"/>
            <a:ext cx="1837005" cy="1837005"/>
          </a:xfrm>
          <a:custGeom>
            <a:avLst/>
            <a:gdLst>
              <a:gd name="T0" fmla="*/ 836252 w 2324"/>
              <a:gd name="T1" fmla="*/ 420287 h 2323"/>
              <a:gd name="T2" fmla="*/ 836252 w 2324"/>
              <a:gd name="T3" fmla="*/ 420287 h 2323"/>
              <a:gd name="T4" fmla="*/ 420106 w 2324"/>
              <a:gd name="T5" fmla="*/ 836252 h 2323"/>
              <a:gd name="T6" fmla="*/ 0 w 2324"/>
              <a:gd name="T7" fmla="*/ 420287 h 2323"/>
              <a:gd name="T8" fmla="*/ 420106 w 2324"/>
              <a:gd name="T9" fmla="*/ 0 h 2323"/>
              <a:gd name="T10" fmla="*/ 836252 w 2324"/>
              <a:gd name="T11" fmla="*/ 420287 h 23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24" h="2323">
                <a:moveTo>
                  <a:pt x="2323" y="1167"/>
                </a:moveTo>
                <a:lnTo>
                  <a:pt x="2323" y="1167"/>
                </a:lnTo>
                <a:cubicBezTo>
                  <a:pt x="2323" y="1801"/>
                  <a:pt x="1813" y="2322"/>
                  <a:pt x="1167" y="2322"/>
                </a:cubicBezTo>
                <a:cubicBezTo>
                  <a:pt x="521" y="2322"/>
                  <a:pt x="0" y="1801"/>
                  <a:pt x="0" y="1167"/>
                </a:cubicBezTo>
                <a:cubicBezTo>
                  <a:pt x="0" y="521"/>
                  <a:pt x="521" y="0"/>
                  <a:pt x="1167" y="0"/>
                </a:cubicBezTo>
                <a:cubicBezTo>
                  <a:pt x="1813" y="0"/>
                  <a:pt x="2323" y="521"/>
                  <a:pt x="2323" y="116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10">
            <a:extLst>
              <a:ext uri="{FF2B5EF4-FFF2-40B4-BE49-F238E27FC236}">
                <a16:creationId xmlns:a16="http://schemas.microsoft.com/office/drawing/2014/main" id="{33667105-7B0E-ED4D-8311-7BE886C38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757" y="3326331"/>
            <a:ext cx="1540715" cy="1540715"/>
          </a:xfrm>
          <a:custGeom>
            <a:avLst/>
            <a:gdLst>
              <a:gd name="T0" fmla="*/ 701315 w 1950"/>
              <a:gd name="T1" fmla="*/ 350838 h 1950"/>
              <a:gd name="T2" fmla="*/ 701315 w 1950"/>
              <a:gd name="T3" fmla="*/ 350838 h 1950"/>
              <a:gd name="T4" fmla="*/ 350838 w 1950"/>
              <a:gd name="T5" fmla="*/ 701315 h 1950"/>
              <a:gd name="T6" fmla="*/ 0 w 1950"/>
              <a:gd name="T7" fmla="*/ 350838 h 1950"/>
              <a:gd name="T8" fmla="*/ 350838 w 1950"/>
              <a:gd name="T9" fmla="*/ 0 h 1950"/>
              <a:gd name="T10" fmla="*/ 701315 w 1950"/>
              <a:gd name="T11" fmla="*/ 350838 h 19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50" h="1950">
                <a:moveTo>
                  <a:pt x="1949" y="975"/>
                </a:moveTo>
                <a:lnTo>
                  <a:pt x="1949" y="975"/>
                </a:lnTo>
                <a:cubicBezTo>
                  <a:pt x="1949" y="1507"/>
                  <a:pt x="1507" y="1949"/>
                  <a:pt x="975" y="1949"/>
                </a:cubicBezTo>
                <a:cubicBezTo>
                  <a:pt x="431" y="1949"/>
                  <a:pt x="0" y="1507"/>
                  <a:pt x="0" y="975"/>
                </a:cubicBezTo>
                <a:cubicBezTo>
                  <a:pt x="0" y="431"/>
                  <a:pt x="431" y="0"/>
                  <a:pt x="975" y="0"/>
                </a:cubicBezTo>
                <a:cubicBezTo>
                  <a:pt x="1507" y="0"/>
                  <a:pt x="1949" y="431"/>
                  <a:pt x="1949" y="9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11">
            <a:extLst>
              <a:ext uri="{FF2B5EF4-FFF2-40B4-BE49-F238E27FC236}">
                <a16:creationId xmlns:a16="http://schemas.microsoft.com/office/drawing/2014/main" id="{AC6D692C-5EF6-0C4E-B361-8ACC9C4D2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418" y="8823406"/>
            <a:ext cx="1843979" cy="1837007"/>
          </a:xfrm>
          <a:custGeom>
            <a:avLst/>
            <a:gdLst>
              <a:gd name="T0" fmla="*/ 839428 w 2334"/>
              <a:gd name="T1" fmla="*/ 416147 h 2324"/>
              <a:gd name="T2" fmla="*/ 839428 w 2334"/>
              <a:gd name="T3" fmla="*/ 416147 h 2324"/>
              <a:gd name="T4" fmla="*/ 419894 w 2334"/>
              <a:gd name="T5" fmla="*/ 836253 h 2324"/>
              <a:gd name="T6" fmla="*/ 0 w 2334"/>
              <a:gd name="T7" fmla="*/ 416147 h 2324"/>
              <a:gd name="T8" fmla="*/ 419894 w 2334"/>
              <a:gd name="T9" fmla="*/ 0 h 2324"/>
              <a:gd name="T10" fmla="*/ 839428 w 2334"/>
              <a:gd name="T11" fmla="*/ 416147 h 23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34" h="2324">
                <a:moveTo>
                  <a:pt x="2333" y="1156"/>
                </a:moveTo>
                <a:lnTo>
                  <a:pt x="2333" y="1156"/>
                </a:lnTo>
                <a:cubicBezTo>
                  <a:pt x="2333" y="1802"/>
                  <a:pt x="1812" y="2323"/>
                  <a:pt x="1167" y="2323"/>
                </a:cubicBezTo>
                <a:cubicBezTo>
                  <a:pt x="521" y="2323"/>
                  <a:pt x="0" y="1802"/>
                  <a:pt x="0" y="1156"/>
                </a:cubicBezTo>
                <a:cubicBezTo>
                  <a:pt x="0" y="522"/>
                  <a:pt x="521" y="0"/>
                  <a:pt x="1167" y="0"/>
                </a:cubicBezTo>
                <a:cubicBezTo>
                  <a:pt x="1812" y="0"/>
                  <a:pt x="2333" y="522"/>
                  <a:pt x="2333" y="115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12">
            <a:extLst>
              <a:ext uri="{FF2B5EF4-FFF2-40B4-BE49-F238E27FC236}">
                <a16:creationId xmlns:a16="http://schemas.microsoft.com/office/drawing/2014/main" id="{5C2716DB-DA23-C840-96F5-0D78BAC68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308" y="8966324"/>
            <a:ext cx="1540715" cy="1540715"/>
          </a:xfrm>
          <a:custGeom>
            <a:avLst/>
            <a:gdLst>
              <a:gd name="T0" fmla="*/ 701315 w 1950"/>
              <a:gd name="T1" fmla="*/ 350478 h 1950"/>
              <a:gd name="T2" fmla="*/ 701315 w 1950"/>
              <a:gd name="T3" fmla="*/ 350478 h 1950"/>
              <a:gd name="T4" fmla="*/ 350838 w 1950"/>
              <a:gd name="T5" fmla="*/ 701315 h 1950"/>
              <a:gd name="T6" fmla="*/ 0 w 1950"/>
              <a:gd name="T7" fmla="*/ 350478 h 1950"/>
              <a:gd name="T8" fmla="*/ 350838 w 1950"/>
              <a:gd name="T9" fmla="*/ 0 h 1950"/>
              <a:gd name="T10" fmla="*/ 701315 w 1950"/>
              <a:gd name="T11" fmla="*/ 350478 h 19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50" h="1950">
                <a:moveTo>
                  <a:pt x="1949" y="974"/>
                </a:moveTo>
                <a:lnTo>
                  <a:pt x="1949" y="974"/>
                </a:lnTo>
                <a:cubicBezTo>
                  <a:pt x="1949" y="1518"/>
                  <a:pt x="1507" y="1949"/>
                  <a:pt x="975" y="1949"/>
                </a:cubicBezTo>
                <a:cubicBezTo>
                  <a:pt x="442" y="1949"/>
                  <a:pt x="0" y="1518"/>
                  <a:pt x="0" y="974"/>
                </a:cubicBezTo>
                <a:cubicBezTo>
                  <a:pt x="0" y="442"/>
                  <a:pt x="442" y="0"/>
                  <a:pt x="975" y="0"/>
                </a:cubicBezTo>
                <a:cubicBezTo>
                  <a:pt x="1507" y="0"/>
                  <a:pt x="1949" y="442"/>
                  <a:pt x="1949" y="9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13">
            <a:extLst>
              <a:ext uri="{FF2B5EF4-FFF2-40B4-BE49-F238E27FC236}">
                <a16:creationId xmlns:a16="http://schemas.microsoft.com/office/drawing/2014/main" id="{81EB1497-7B5C-4E42-8748-D57FFD523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869" y="8823406"/>
            <a:ext cx="1837005" cy="1837007"/>
          </a:xfrm>
          <a:custGeom>
            <a:avLst/>
            <a:gdLst>
              <a:gd name="T0" fmla="*/ 836252 w 2324"/>
              <a:gd name="T1" fmla="*/ 416147 h 2324"/>
              <a:gd name="T2" fmla="*/ 836252 w 2324"/>
              <a:gd name="T3" fmla="*/ 416147 h 2324"/>
              <a:gd name="T4" fmla="*/ 420106 w 2324"/>
              <a:gd name="T5" fmla="*/ 836253 h 2324"/>
              <a:gd name="T6" fmla="*/ 0 w 2324"/>
              <a:gd name="T7" fmla="*/ 416147 h 2324"/>
              <a:gd name="T8" fmla="*/ 420106 w 2324"/>
              <a:gd name="T9" fmla="*/ 0 h 2324"/>
              <a:gd name="T10" fmla="*/ 836252 w 2324"/>
              <a:gd name="T11" fmla="*/ 416147 h 23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24" h="2324">
                <a:moveTo>
                  <a:pt x="2323" y="1156"/>
                </a:moveTo>
                <a:lnTo>
                  <a:pt x="2323" y="1156"/>
                </a:lnTo>
                <a:cubicBezTo>
                  <a:pt x="2323" y="1802"/>
                  <a:pt x="1813" y="2323"/>
                  <a:pt x="1167" y="2323"/>
                </a:cubicBezTo>
                <a:cubicBezTo>
                  <a:pt x="521" y="2323"/>
                  <a:pt x="0" y="1802"/>
                  <a:pt x="0" y="1156"/>
                </a:cubicBezTo>
                <a:cubicBezTo>
                  <a:pt x="0" y="522"/>
                  <a:pt x="521" y="0"/>
                  <a:pt x="1167" y="0"/>
                </a:cubicBezTo>
                <a:cubicBezTo>
                  <a:pt x="1813" y="0"/>
                  <a:pt x="2323" y="522"/>
                  <a:pt x="2323" y="115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14">
            <a:extLst>
              <a:ext uri="{FF2B5EF4-FFF2-40B4-BE49-F238E27FC236}">
                <a16:creationId xmlns:a16="http://schemas.microsoft.com/office/drawing/2014/main" id="{57C158BC-0BF4-A445-835A-9B1E4141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757" y="8966324"/>
            <a:ext cx="1540715" cy="1540715"/>
          </a:xfrm>
          <a:custGeom>
            <a:avLst/>
            <a:gdLst>
              <a:gd name="T0" fmla="*/ 701315 w 1950"/>
              <a:gd name="T1" fmla="*/ 350478 h 1950"/>
              <a:gd name="T2" fmla="*/ 701315 w 1950"/>
              <a:gd name="T3" fmla="*/ 350478 h 1950"/>
              <a:gd name="T4" fmla="*/ 350838 w 1950"/>
              <a:gd name="T5" fmla="*/ 701315 h 1950"/>
              <a:gd name="T6" fmla="*/ 0 w 1950"/>
              <a:gd name="T7" fmla="*/ 350478 h 1950"/>
              <a:gd name="T8" fmla="*/ 350838 w 1950"/>
              <a:gd name="T9" fmla="*/ 0 h 1950"/>
              <a:gd name="T10" fmla="*/ 701315 w 1950"/>
              <a:gd name="T11" fmla="*/ 350478 h 19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50" h="1950">
                <a:moveTo>
                  <a:pt x="1949" y="974"/>
                </a:moveTo>
                <a:lnTo>
                  <a:pt x="1949" y="974"/>
                </a:lnTo>
                <a:cubicBezTo>
                  <a:pt x="1949" y="1518"/>
                  <a:pt x="1507" y="1949"/>
                  <a:pt x="975" y="1949"/>
                </a:cubicBezTo>
                <a:cubicBezTo>
                  <a:pt x="431" y="1949"/>
                  <a:pt x="0" y="1518"/>
                  <a:pt x="0" y="974"/>
                </a:cubicBezTo>
                <a:cubicBezTo>
                  <a:pt x="0" y="442"/>
                  <a:pt x="431" y="0"/>
                  <a:pt x="975" y="0"/>
                </a:cubicBezTo>
                <a:cubicBezTo>
                  <a:pt x="1507" y="0"/>
                  <a:pt x="1949" y="442"/>
                  <a:pt x="1949" y="9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15">
            <a:extLst>
              <a:ext uri="{FF2B5EF4-FFF2-40B4-BE49-F238E27FC236}">
                <a16:creationId xmlns:a16="http://schemas.microsoft.com/office/drawing/2014/main" id="{E1806082-F745-3043-86BB-F09A0EB1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1060" y="5992952"/>
            <a:ext cx="1837007" cy="1843979"/>
          </a:xfrm>
          <a:custGeom>
            <a:avLst/>
            <a:gdLst>
              <a:gd name="T0" fmla="*/ 836253 w 2323"/>
              <a:gd name="T1" fmla="*/ 419354 h 2333"/>
              <a:gd name="T2" fmla="*/ 836253 w 2323"/>
              <a:gd name="T3" fmla="*/ 419354 h 2333"/>
              <a:gd name="T4" fmla="*/ 420287 w 2323"/>
              <a:gd name="T5" fmla="*/ 839428 h 2333"/>
              <a:gd name="T6" fmla="*/ 0 w 2323"/>
              <a:gd name="T7" fmla="*/ 419354 h 2333"/>
              <a:gd name="T8" fmla="*/ 420287 w 2323"/>
              <a:gd name="T9" fmla="*/ 0 h 2333"/>
              <a:gd name="T10" fmla="*/ 836253 w 2323"/>
              <a:gd name="T11" fmla="*/ 419354 h 2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23" h="2333">
                <a:moveTo>
                  <a:pt x="2322" y="1165"/>
                </a:moveTo>
                <a:lnTo>
                  <a:pt x="2322" y="1165"/>
                </a:lnTo>
                <a:cubicBezTo>
                  <a:pt x="2322" y="1811"/>
                  <a:pt x="1813" y="2332"/>
                  <a:pt x="1167" y="2332"/>
                </a:cubicBezTo>
                <a:cubicBezTo>
                  <a:pt x="521" y="2332"/>
                  <a:pt x="0" y="1811"/>
                  <a:pt x="0" y="1165"/>
                </a:cubicBezTo>
                <a:cubicBezTo>
                  <a:pt x="0" y="521"/>
                  <a:pt x="521" y="0"/>
                  <a:pt x="1167" y="0"/>
                </a:cubicBezTo>
                <a:cubicBezTo>
                  <a:pt x="1813" y="0"/>
                  <a:pt x="2322" y="521"/>
                  <a:pt x="2322" y="116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16">
            <a:extLst>
              <a:ext uri="{FF2B5EF4-FFF2-40B4-BE49-F238E27FC236}">
                <a16:creationId xmlns:a16="http://schemas.microsoft.com/office/drawing/2014/main" id="{05A384F2-B0E4-F64C-8F52-F3AD3F8FF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0949" y="6146326"/>
            <a:ext cx="1540715" cy="1540715"/>
          </a:xfrm>
          <a:custGeom>
            <a:avLst/>
            <a:gdLst>
              <a:gd name="T0" fmla="*/ 701315 w 1950"/>
              <a:gd name="T1" fmla="*/ 350297 h 1949"/>
              <a:gd name="T2" fmla="*/ 701315 w 1950"/>
              <a:gd name="T3" fmla="*/ 350297 h 1949"/>
              <a:gd name="T4" fmla="*/ 350838 w 1950"/>
              <a:gd name="T5" fmla="*/ 701315 h 1949"/>
              <a:gd name="T6" fmla="*/ 0 w 1950"/>
              <a:gd name="T7" fmla="*/ 350297 h 1949"/>
              <a:gd name="T8" fmla="*/ 350838 w 1950"/>
              <a:gd name="T9" fmla="*/ 0 h 1949"/>
              <a:gd name="T10" fmla="*/ 701315 w 1950"/>
              <a:gd name="T11" fmla="*/ 350297 h 19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50" h="1949">
                <a:moveTo>
                  <a:pt x="1949" y="973"/>
                </a:moveTo>
                <a:lnTo>
                  <a:pt x="1949" y="973"/>
                </a:lnTo>
                <a:cubicBezTo>
                  <a:pt x="1949" y="1506"/>
                  <a:pt x="1507" y="1948"/>
                  <a:pt x="975" y="1948"/>
                </a:cubicBezTo>
                <a:cubicBezTo>
                  <a:pt x="442" y="1948"/>
                  <a:pt x="0" y="1506"/>
                  <a:pt x="0" y="973"/>
                </a:cubicBezTo>
                <a:cubicBezTo>
                  <a:pt x="0" y="442"/>
                  <a:pt x="442" y="0"/>
                  <a:pt x="975" y="0"/>
                </a:cubicBezTo>
                <a:cubicBezTo>
                  <a:pt x="1507" y="0"/>
                  <a:pt x="1949" y="442"/>
                  <a:pt x="1949" y="9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17">
            <a:extLst>
              <a:ext uri="{FF2B5EF4-FFF2-40B4-BE49-F238E27FC236}">
                <a16:creationId xmlns:a16="http://schemas.microsoft.com/office/drawing/2014/main" id="{4FBB35E6-C58D-6645-B0F6-04F0856F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711" y="5992952"/>
            <a:ext cx="1847464" cy="1843979"/>
          </a:xfrm>
          <a:custGeom>
            <a:avLst/>
            <a:gdLst>
              <a:gd name="T0" fmla="*/ 841015 w 2335"/>
              <a:gd name="T1" fmla="*/ 419354 h 2333"/>
              <a:gd name="T2" fmla="*/ 841015 w 2335"/>
              <a:gd name="T3" fmla="*/ 419354 h 2333"/>
              <a:gd name="T4" fmla="*/ 420507 w 2335"/>
              <a:gd name="T5" fmla="*/ 839428 h 2333"/>
              <a:gd name="T6" fmla="*/ 0 w 2335"/>
              <a:gd name="T7" fmla="*/ 419354 h 2333"/>
              <a:gd name="T8" fmla="*/ 420507 w 2335"/>
              <a:gd name="T9" fmla="*/ 0 h 2333"/>
              <a:gd name="T10" fmla="*/ 841015 w 2335"/>
              <a:gd name="T11" fmla="*/ 419354 h 2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35" h="2333">
                <a:moveTo>
                  <a:pt x="2334" y="1165"/>
                </a:moveTo>
                <a:lnTo>
                  <a:pt x="2334" y="1165"/>
                </a:lnTo>
                <a:cubicBezTo>
                  <a:pt x="2334" y="1811"/>
                  <a:pt x="1813" y="2332"/>
                  <a:pt x="1167" y="2332"/>
                </a:cubicBezTo>
                <a:cubicBezTo>
                  <a:pt x="522" y="2332"/>
                  <a:pt x="0" y="1811"/>
                  <a:pt x="0" y="1165"/>
                </a:cubicBezTo>
                <a:cubicBezTo>
                  <a:pt x="0" y="521"/>
                  <a:pt x="522" y="0"/>
                  <a:pt x="1167" y="0"/>
                </a:cubicBezTo>
                <a:cubicBezTo>
                  <a:pt x="1813" y="0"/>
                  <a:pt x="2334" y="521"/>
                  <a:pt x="2334" y="116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118">
            <a:extLst>
              <a:ext uri="{FF2B5EF4-FFF2-40B4-BE49-F238E27FC236}">
                <a16:creationId xmlns:a16="http://schemas.microsoft.com/office/drawing/2014/main" id="{60289D58-C91B-8345-B9BE-65095749F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086" y="6146326"/>
            <a:ext cx="1540715" cy="1540715"/>
          </a:xfrm>
          <a:custGeom>
            <a:avLst/>
            <a:gdLst>
              <a:gd name="T0" fmla="*/ 701315 w 1950"/>
              <a:gd name="T1" fmla="*/ 350297 h 1949"/>
              <a:gd name="T2" fmla="*/ 701315 w 1950"/>
              <a:gd name="T3" fmla="*/ 350297 h 1949"/>
              <a:gd name="T4" fmla="*/ 350478 w 1950"/>
              <a:gd name="T5" fmla="*/ 701315 h 1949"/>
              <a:gd name="T6" fmla="*/ 0 w 1950"/>
              <a:gd name="T7" fmla="*/ 350297 h 1949"/>
              <a:gd name="T8" fmla="*/ 350478 w 1950"/>
              <a:gd name="T9" fmla="*/ 0 h 1949"/>
              <a:gd name="T10" fmla="*/ 701315 w 1950"/>
              <a:gd name="T11" fmla="*/ 350297 h 19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50" h="1949">
                <a:moveTo>
                  <a:pt x="1949" y="973"/>
                </a:moveTo>
                <a:lnTo>
                  <a:pt x="1949" y="973"/>
                </a:lnTo>
                <a:cubicBezTo>
                  <a:pt x="1949" y="1506"/>
                  <a:pt x="1507" y="1948"/>
                  <a:pt x="974" y="1948"/>
                </a:cubicBezTo>
                <a:cubicBezTo>
                  <a:pt x="442" y="1948"/>
                  <a:pt x="0" y="1506"/>
                  <a:pt x="0" y="973"/>
                </a:cubicBezTo>
                <a:cubicBezTo>
                  <a:pt x="0" y="442"/>
                  <a:pt x="442" y="0"/>
                  <a:pt x="974" y="0"/>
                </a:cubicBezTo>
                <a:cubicBezTo>
                  <a:pt x="1507" y="0"/>
                  <a:pt x="1949" y="442"/>
                  <a:pt x="1949" y="9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119">
            <a:extLst>
              <a:ext uri="{FF2B5EF4-FFF2-40B4-BE49-F238E27FC236}">
                <a16:creationId xmlns:a16="http://schemas.microsoft.com/office/drawing/2014/main" id="{719C4369-45B6-964F-9C0F-BD49C452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872" y="2001734"/>
            <a:ext cx="1837007" cy="1837005"/>
          </a:xfrm>
          <a:custGeom>
            <a:avLst/>
            <a:gdLst>
              <a:gd name="T0" fmla="*/ 836253 w 2322"/>
              <a:gd name="T1" fmla="*/ 415965 h 2323"/>
              <a:gd name="T2" fmla="*/ 836253 w 2322"/>
              <a:gd name="T3" fmla="*/ 415965 h 2323"/>
              <a:gd name="T4" fmla="*/ 416145 w 2322"/>
              <a:gd name="T5" fmla="*/ 836252 h 2323"/>
              <a:gd name="T6" fmla="*/ 0 w 2322"/>
              <a:gd name="T7" fmla="*/ 415965 h 2323"/>
              <a:gd name="T8" fmla="*/ 416145 w 2322"/>
              <a:gd name="T9" fmla="*/ 0 h 2323"/>
              <a:gd name="T10" fmla="*/ 836253 w 2322"/>
              <a:gd name="T11" fmla="*/ 415965 h 23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22" h="2323">
                <a:moveTo>
                  <a:pt x="2321" y="1155"/>
                </a:moveTo>
                <a:lnTo>
                  <a:pt x="2321" y="1155"/>
                </a:lnTo>
                <a:cubicBezTo>
                  <a:pt x="2321" y="1801"/>
                  <a:pt x="1800" y="2322"/>
                  <a:pt x="1155" y="2322"/>
                </a:cubicBezTo>
                <a:cubicBezTo>
                  <a:pt x="521" y="2322"/>
                  <a:pt x="0" y="1801"/>
                  <a:pt x="0" y="1155"/>
                </a:cubicBezTo>
                <a:cubicBezTo>
                  <a:pt x="0" y="520"/>
                  <a:pt x="521" y="0"/>
                  <a:pt x="1155" y="0"/>
                </a:cubicBezTo>
                <a:cubicBezTo>
                  <a:pt x="1800" y="0"/>
                  <a:pt x="2321" y="520"/>
                  <a:pt x="2321" y="115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120">
            <a:extLst>
              <a:ext uri="{FF2B5EF4-FFF2-40B4-BE49-F238E27FC236}">
                <a16:creationId xmlns:a16="http://schemas.microsoft.com/office/drawing/2014/main" id="{0ED71EF9-0918-3341-B9A0-7FC5F9C7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4762" y="2151622"/>
            <a:ext cx="1530257" cy="1530259"/>
          </a:xfrm>
          <a:custGeom>
            <a:avLst/>
            <a:gdLst>
              <a:gd name="T0" fmla="*/ 696552 w 1938"/>
              <a:gd name="T1" fmla="*/ 346299 h 1938"/>
              <a:gd name="T2" fmla="*/ 696552 w 1938"/>
              <a:gd name="T3" fmla="*/ 346299 h 1938"/>
              <a:gd name="T4" fmla="*/ 346298 w 1938"/>
              <a:gd name="T5" fmla="*/ 696553 h 1938"/>
              <a:gd name="T6" fmla="*/ 0 w 1938"/>
              <a:gd name="T7" fmla="*/ 346299 h 1938"/>
              <a:gd name="T8" fmla="*/ 346298 w 1938"/>
              <a:gd name="T9" fmla="*/ 0 h 1938"/>
              <a:gd name="T10" fmla="*/ 696552 w 1938"/>
              <a:gd name="T11" fmla="*/ 346299 h 19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8" h="1938">
                <a:moveTo>
                  <a:pt x="1937" y="963"/>
                </a:moveTo>
                <a:lnTo>
                  <a:pt x="1937" y="963"/>
                </a:lnTo>
                <a:cubicBezTo>
                  <a:pt x="1937" y="1507"/>
                  <a:pt x="1506" y="1937"/>
                  <a:pt x="963" y="1937"/>
                </a:cubicBezTo>
                <a:cubicBezTo>
                  <a:pt x="431" y="1937"/>
                  <a:pt x="0" y="1507"/>
                  <a:pt x="0" y="963"/>
                </a:cubicBezTo>
                <a:cubicBezTo>
                  <a:pt x="0" y="431"/>
                  <a:pt x="431" y="0"/>
                  <a:pt x="963" y="0"/>
                </a:cubicBezTo>
                <a:cubicBezTo>
                  <a:pt x="1506" y="0"/>
                  <a:pt x="1937" y="431"/>
                  <a:pt x="1937" y="9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121">
            <a:extLst>
              <a:ext uri="{FF2B5EF4-FFF2-40B4-BE49-F238E27FC236}">
                <a16:creationId xmlns:a16="http://schemas.microsoft.com/office/drawing/2014/main" id="{C1D42760-4466-E44E-88A8-2446793F0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872" y="9897026"/>
            <a:ext cx="1837007" cy="1847464"/>
          </a:xfrm>
          <a:custGeom>
            <a:avLst/>
            <a:gdLst>
              <a:gd name="T0" fmla="*/ 836253 w 2322"/>
              <a:gd name="T1" fmla="*/ 420507 h 2335"/>
              <a:gd name="T2" fmla="*/ 836253 w 2322"/>
              <a:gd name="T3" fmla="*/ 420507 h 2335"/>
              <a:gd name="T4" fmla="*/ 416145 w 2322"/>
              <a:gd name="T5" fmla="*/ 841015 h 2335"/>
              <a:gd name="T6" fmla="*/ 0 w 2322"/>
              <a:gd name="T7" fmla="*/ 420507 h 2335"/>
              <a:gd name="T8" fmla="*/ 416145 w 2322"/>
              <a:gd name="T9" fmla="*/ 0 h 2335"/>
              <a:gd name="T10" fmla="*/ 836253 w 2322"/>
              <a:gd name="T11" fmla="*/ 420507 h 23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22" h="2335">
                <a:moveTo>
                  <a:pt x="2321" y="1167"/>
                </a:moveTo>
                <a:lnTo>
                  <a:pt x="2321" y="1167"/>
                </a:lnTo>
                <a:cubicBezTo>
                  <a:pt x="2321" y="1813"/>
                  <a:pt x="1800" y="2334"/>
                  <a:pt x="1155" y="2334"/>
                </a:cubicBezTo>
                <a:cubicBezTo>
                  <a:pt x="521" y="2334"/>
                  <a:pt x="0" y="1813"/>
                  <a:pt x="0" y="1167"/>
                </a:cubicBezTo>
                <a:cubicBezTo>
                  <a:pt x="0" y="521"/>
                  <a:pt x="521" y="0"/>
                  <a:pt x="1155" y="0"/>
                </a:cubicBezTo>
                <a:cubicBezTo>
                  <a:pt x="1800" y="0"/>
                  <a:pt x="2321" y="521"/>
                  <a:pt x="2321" y="116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122">
            <a:extLst>
              <a:ext uri="{FF2B5EF4-FFF2-40B4-BE49-F238E27FC236}">
                <a16:creationId xmlns:a16="http://schemas.microsoft.com/office/drawing/2014/main" id="{375B322E-0595-954D-A3DE-B29362C7D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4762" y="10050400"/>
            <a:ext cx="1530257" cy="1540715"/>
          </a:xfrm>
          <a:custGeom>
            <a:avLst/>
            <a:gdLst>
              <a:gd name="T0" fmla="*/ 696552 w 1938"/>
              <a:gd name="T1" fmla="*/ 350657 h 1949"/>
              <a:gd name="T2" fmla="*/ 696552 w 1938"/>
              <a:gd name="T3" fmla="*/ 350657 h 1949"/>
              <a:gd name="T4" fmla="*/ 346298 w 1938"/>
              <a:gd name="T5" fmla="*/ 701315 h 1949"/>
              <a:gd name="T6" fmla="*/ 0 w 1938"/>
              <a:gd name="T7" fmla="*/ 350657 h 1949"/>
              <a:gd name="T8" fmla="*/ 346298 w 1938"/>
              <a:gd name="T9" fmla="*/ 0 h 1949"/>
              <a:gd name="T10" fmla="*/ 696552 w 1938"/>
              <a:gd name="T11" fmla="*/ 350657 h 19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8" h="1949">
                <a:moveTo>
                  <a:pt x="1937" y="974"/>
                </a:moveTo>
                <a:lnTo>
                  <a:pt x="1937" y="974"/>
                </a:lnTo>
                <a:cubicBezTo>
                  <a:pt x="1937" y="1507"/>
                  <a:pt x="1506" y="1948"/>
                  <a:pt x="963" y="1948"/>
                </a:cubicBezTo>
                <a:cubicBezTo>
                  <a:pt x="431" y="1948"/>
                  <a:pt x="0" y="1507"/>
                  <a:pt x="0" y="974"/>
                </a:cubicBezTo>
                <a:cubicBezTo>
                  <a:pt x="0" y="442"/>
                  <a:pt x="431" y="0"/>
                  <a:pt x="963" y="0"/>
                </a:cubicBezTo>
                <a:cubicBezTo>
                  <a:pt x="1506" y="0"/>
                  <a:pt x="1937" y="442"/>
                  <a:pt x="1937" y="9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123">
            <a:extLst>
              <a:ext uri="{FF2B5EF4-FFF2-40B4-BE49-F238E27FC236}">
                <a16:creationId xmlns:a16="http://schemas.microsoft.com/office/drawing/2014/main" id="{872796C2-899E-0B48-9978-41F597366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289" y="9478732"/>
            <a:ext cx="536810" cy="529839"/>
          </a:xfrm>
          <a:custGeom>
            <a:avLst/>
            <a:gdLst>
              <a:gd name="T0" fmla="*/ 122058 w 681"/>
              <a:gd name="T1" fmla="*/ 240939 h 669"/>
              <a:gd name="T2" fmla="*/ 122058 w 681"/>
              <a:gd name="T3" fmla="*/ 240939 h 669"/>
              <a:gd name="T4" fmla="*/ 89390 w 681"/>
              <a:gd name="T5" fmla="*/ 224708 h 669"/>
              <a:gd name="T6" fmla="*/ 20463 w 681"/>
              <a:gd name="T7" fmla="*/ 159424 h 669"/>
              <a:gd name="T8" fmla="*/ 20463 w 681"/>
              <a:gd name="T9" fmla="*/ 89811 h 669"/>
              <a:gd name="T10" fmla="*/ 105903 w 681"/>
              <a:gd name="T11" fmla="*/ 3968 h 669"/>
              <a:gd name="T12" fmla="*/ 114160 w 681"/>
              <a:gd name="T13" fmla="*/ 0 h 669"/>
              <a:gd name="T14" fmla="*/ 219704 w 681"/>
              <a:gd name="T15" fmla="*/ 0 h 669"/>
              <a:gd name="T16" fmla="*/ 244116 w 681"/>
              <a:gd name="T17" fmla="*/ 24166 h 669"/>
              <a:gd name="T18" fmla="*/ 244116 w 681"/>
              <a:gd name="T19" fmla="*/ 130569 h 669"/>
              <a:gd name="T20" fmla="*/ 240167 w 681"/>
              <a:gd name="T21" fmla="*/ 138865 h 669"/>
              <a:gd name="T22" fmla="*/ 158675 w 681"/>
              <a:gd name="T23" fmla="*/ 224708 h 669"/>
              <a:gd name="T24" fmla="*/ 122058 w 681"/>
              <a:gd name="T25" fmla="*/ 240939 h 669"/>
              <a:gd name="T26" fmla="*/ 118109 w 681"/>
              <a:gd name="T27" fmla="*/ 24166 h 669"/>
              <a:gd name="T28" fmla="*/ 118109 w 681"/>
              <a:gd name="T29" fmla="*/ 24166 h 669"/>
              <a:gd name="T30" fmla="*/ 36617 w 681"/>
              <a:gd name="T31" fmla="*/ 106042 h 669"/>
              <a:gd name="T32" fmla="*/ 36617 w 681"/>
              <a:gd name="T33" fmla="*/ 138865 h 669"/>
              <a:gd name="T34" fmla="*/ 105903 w 681"/>
              <a:gd name="T35" fmla="*/ 208477 h 669"/>
              <a:gd name="T36" fmla="*/ 138213 w 681"/>
              <a:gd name="T37" fmla="*/ 208477 h 669"/>
              <a:gd name="T38" fmla="*/ 219704 w 681"/>
              <a:gd name="T39" fmla="*/ 126601 h 669"/>
              <a:gd name="T40" fmla="*/ 219704 w 681"/>
              <a:gd name="T41" fmla="*/ 24166 h 669"/>
              <a:gd name="T42" fmla="*/ 118109 w 681"/>
              <a:gd name="T43" fmla="*/ 24166 h 66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81" h="669">
                <a:moveTo>
                  <a:pt x="340" y="668"/>
                </a:moveTo>
                <a:lnTo>
                  <a:pt x="340" y="668"/>
                </a:lnTo>
                <a:cubicBezTo>
                  <a:pt x="306" y="668"/>
                  <a:pt x="272" y="645"/>
                  <a:pt x="249" y="623"/>
                </a:cubicBezTo>
                <a:cubicBezTo>
                  <a:pt x="57" y="442"/>
                  <a:pt x="57" y="442"/>
                  <a:pt x="57" y="442"/>
                </a:cubicBezTo>
                <a:cubicBezTo>
                  <a:pt x="12" y="385"/>
                  <a:pt x="0" y="306"/>
                  <a:pt x="57" y="249"/>
                </a:cubicBezTo>
                <a:cubicBezTo>
                  <a:pt x="295" y="11"/>
                  <a:pt x="295" y="11"/>
                  <a:pt x="295" y="11"/>
                </a:cubicBezTo>
                <a:cubicBezTo>
                  <a:pt x="295" y="0"/>
                  <a:pt x="306" y="0"/>
                  <a:pt x="318" y="0"/>
                </a:cubicBezTo>
                <a:cubicBezTo>
                  <a:pt x="612" y="0"/>
                  <a:pt x="612" y="0"/>
                  <a:pt x="612" y="0"/>
                </a:cubicBezTo>
                <a:cubicBezTo>
                  <a:pt x="646" y="0"/>
                  <a:pt x="680" y="22"/>
                  <a:pt x="680" y="67"/>
                </a:cubicBezTo>
                <a:cubicBezTo>
                  <a:pt x="680" y="362"/>
                  <a:pt x="680" y="362"/>
                  <a:pt x="680" y="362"/>
                </a:cubicBezTo>
                <a:cubicBezTo>
                  <a:pt x="680" y="373"/>
                  <a:pt x="680" y="385"/>
                  <a:pt x="669" y="385"/>
                </a:cubicBezTo>
                <a:cubicBezTo>
                  <a:pt x="442" y="623"/>
                  <a:pt x="442" y="623"/>
                  <a:pt x="442" y="623"/>
                </a:cubicBezTo>
                <a:cubicBezTo>
                  <a:pt x="408" y="645"/>
                  <a:pt x="374" y="668"/>
                  <a:pt x="340" y="668"/>
                </a:cubicBezTo>
                <a:close/>
                <a:moveTo>
                  <a:pt x="329" y="67"/>
                </a:moveTo>
                <a:lnTo>
                  <a:pt x="329" y="67"/>
                </a:lnTo>
                <a:cubicBezTo>
                  <a:pt x="102" y="294"/>
                  <a:pt x="102" y="294"/>
                  <a:pt x="102" y="294"/>
                </a:cubicBezTo>
                <a:cubicBezTo>
                  <a:pt x="80" y="317"/>
                  <a:pt x="80" y="362"/>
                  <a:pt x="102" y="385"/>
                </a:cubicBezTo>
                <a:cubicBezTo>
                  <a:pt x="295" y="578"/>
                  <a:pt x="295" y="578"/>
                  <a:pt x="295" y="578"/>
                </a:cubicBezTo>
                <a:cubicBezTo>
                  <a:pt x="318" y="600"/>
                  <a:pt x="363" y="600"/>
                  <a:pt x="385" y="578"/>
                </a:cubicBezTo>
                <a:cubicBezTo>
                  <a:pt x="612" y="351"/>
                  <a:pt x="612" y="351"/>
                  <a:pt x="612" y="351"/>
                </a:cubicBezTo>
                <a:cubicBezTo>
                  <a:pt x="612" y="67"/>
                  <a:pt x="612" y="67"/>
                  <a:pt x="612" y="67"/>
                </a:cubicBezTo>
                <a:lnTo>
                  <a:pt x="329" y="6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124">
            <a:extLst>
              <a:ext uri="{FF2B5EF4-FFF2-40B4-BE49-F238E27FC236}">
                <a16:creationId xmlns:a16="http://schemas.microsoft.com/office/drawing/2014/main" id="{E3ED2AC9-DCE4-CC4D-9352-8FFA0A6F6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7408" y="9583306"/>
            <a:ext cx="90630" cy="90630"/>
          </a:xfrm>
          <a:custGeom>
            <a:avLst/>
            <a:gdLst>
              <a:gd name="T0" fmla="*/ 32586 w 114"/>
              <a:gd name="T1" fmla="*/ 32586 h 114"/>
              <a:gd name="T2" fmla="*/ 32586 w 114"/>
              <a:gd name="T3" fmla="*/ 32586 h 114"/>
              <a:gd name="T4" fmla="*/ 8327 w 114"/>
              <a:gd name="T5" fmla="*/ 32586 h 114"/>
              <a:gd name="T6" fmla="*/ 8327 w 114"/>
              <a:gd name="T7" fmla="*/ 7965 h 114"/>
              <a:gd name="T8" fmla="*/ 32586 w 114"/>
              <a:gd name="T9" fmla="*/ 7965 h 114"/>
              <a:gd name="T10" fmla="*/ 32586 w 114"/>
              <a:gd name="T11" fmla="*/ 32586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4" h="114">
                <a:moveTo>
                  <a:pt x="90" y="90"/>
                </a:moveTo>
                <a:lnTo>
                  <a:pt x="90" y="90"/>
                </a:lnTo>
                <a:cubicBezTo>
                  <a:pt x="79" y="113"/>
                  <a:pt x="45" y="113"/>
                  <a:pt x="23" y="90"/>
                </a:cubicBezTo>
                <a:cubicBezTo>
                  <a:pt x="0" y="79"/>
                  <a:pt x="0" y="45"/>
                  <a:pt x="23" y="22"/>
                </a:cubicBezTo>
                <a:cubicBezTo>
                  <a:pt x="45" y="0"/>
                  <a:pt x="79" y="0"/>
                  <a:pt x="90" y="22"/>
                </a:cubicBezTo>
                <a:cubicBezTo>
                  <a:pt x="113" y="45"/>
                  <a:pt x="113" y="79"/>
                  <a:pt x="90" y="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125">
            <a:extLst>
              <a:ext uri="{FF2B5EF4-FFF2-40B4-BE49-F238E27FC236}">
                <a16:creationId xmlns:a16="http://schemas.microsoft.com/office/drawing/2014/main" id="{386CE143-FBD6-6A40-9F47-9B166943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738" y="9485704"/>
            <a:ext cx="554240" cy="348578"/>
          </a:xfrm>
          <a:custGeom>
            <a:avLst/>
            <a:gdLst>
              <a:gd name="T0" fmla="*/ 203223 w 703"/>
              <a:gd name="T1" fmla="*/ 158392 h 443"/>
              <a:gd name="T2" fmla="*/ 203223 w 703"/>
              <a:gd name="T3" fmla="*/ 158392 h 443"/>
              <a:gd name="T4" fmla="*/ 93353 w 703"/>
              <a:gd name="T5" fmla="*/ 158392 h 443"/>
              <a:gd name="T6" fmla="*/ 68938 w 703"/>
              <a:gd name="T7" fmla="*/ 134024 h 443"/>
              <a:gd name="T8" fmla="*/ 36623 w 703"/>
              <a:gd name="T9" fmla="*/ 24368 h 443"/>
              <a:gd name="T10" fmla="*/ 11849 w 703"/>
              <a:gd name="T11" fmla="*/ 24368 h 443"/>
              <a:gd name="T12" fmla="*/ 0 w 703"/>
              <a:gd name="T13" fmla="*/ 12184 h 443"/>
              <a:gd name="T14" fmla="*/ 11849 w 703"/>
              <a:gd name="T15" fmla="*/ 0 h 443"/>
              <a:gd name="T16" fmla="*/ 48831 w 703"/>
              <a:gd name="T17" fmla="*/ 0 h 443"/>
              <a:gd name="T18" fmla="*/ 56730 w 703"/>
              <a:gd name="T19" fmla="*/ 8242 h 443"/>
              <a:gd name="T20" fmla="*/ 93353 w 703"/>
              <a:gd name="T21" fmla="*/ 129723 h 443"/>
              <a:gd name="T22" fmla="*/ 93353 w 703"/>
              <a:gd name="T23" fmla="*/ 134024 h 443"/>
              <a:gd name="T24" fmla="*/ 203223 w 703"/>
              <a:gd name="T25" fmla="*/ 134024 h 443"/>
              <a:gd name="T26" fmla="*/ 203223 w 703"/>
              <a:gd name="T27" fmla="*/ 129723 h 443"/>
              <a:gd name="T28" fmla="*/ 223689 w 703"/>
              <a:gd name="T29" fmla="*/ 60920 h 443"/>
              <a:gd name="T30" fmla="*/ 129977 w 703"/>
              <a:gd name="T31" fmla="*/ 60920 h 443"/>
              <a:gd name="T32" fmla="*/ 117769 w 703"/>
              <a:gd name="T33" fmla="*/ 48736 h 443"/>
              <a:gd name="T34" fmla="*/ 129977 w 703"/>
              <a:gd name="T35" fmla="*/ 36552 h 443"/>
              <a:gd name="T36" fmla="*/ 239846 w 703"/>
              <a:gd name="T37" fmla="*/ 36552 h 443"/>
              <a:gd name="T38" fmla="*/ 248104 w 703"/>
              <a:gd name="T39" fmla="*/ 40494 h 443"/>
              <a:gd name="T40" fmla="*/ 252054 w 703"/>
              <a:gd name="T41" fmla="*/ 52678 h 443"/>
              <a:gd name="T42" fmla="*/ 227638 w 703"/>
              <a:gd name="T43" fmla="*/ 134024 h 443"/>
              <a:gd name="T44" fmla="*/ 203223 w 703"/>
              <a:gd name="T45" fmla="*/ 158392 h 44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03" h="443">
                <a:moveTo>
                  <a:pt x="566" y="442"/>
                </a:moveTo>
                <a:lnTo>
                  <a:pt x="566" y="442"/>
                </a:lnTo>
                <a:cubicBezTo>
                  <a:pt x="260" y="442"/>
                  <a:pt x="260" y="442"/>
                  <a:pt x="260" y="442"/>
                </a:cubicBezTo>
                <a:cubicBezTo>
                  <a:pt x="226" y="442"/>
                  <a:pt x="203" y="408"/>
                  <a:pt x="192" y="374"/>
                </a:cubicBezTo>
                <a:cubicBezTo>
                  <a:pt x="102" y="68"/>
                  <a:pt x="102" y="68"/>
                  <a:pt x="102" y="68"/>
                </a:cubicBezTo>
                <a:cubicBezTo>
                  <a:pt x="33" y="68"/>
                  <a:pt x="33" y="68"/>
                  <a:pt x="33" y="68"/>
                </a:cubicBezTo>
                <a:cubicBezTo>
                  <a:pt x="11" y="68"/>
                  <a:pt x="0" y="56"/>
                  <a:pt x="0" y="34"/>
                </a:cubicBezTo>
                <a:cubicBezTo>
                  <a:pt x="0" y="11"/>
                  <a:pt x="11" y="0"/>
                  <a:pt x="3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7" y="0"/>
                  <a:pt x="158" y="11"/>
                  <a:pt x="158" y="23"/>
                </a:cubicBezTo>
                <a:cubicBezTo>
                  <a:pt x="260" y="362"/>
                  <a:pt x="260" y="362"/>
                  <a:pt x="260" y="362"/>
                </a:cubicBezTo>
                <a:lnTo>
                  <a:pt x="260" y="374"/>
                </a:lnTo>
                <a:cubicBezTo>
                  <a:pt x="566" y="374"/>
                  <a:pt x="566" y="374"/>
                  <a:pt x="566" y="374"/>
                </a:cubicBezTo>
                <a:cubicBezTo>
                  <a:pt x="566" y="362"/>
                  <a:pt x="566" y="362"/>
                  <a:pt x="566" y="362"/>
                </a:cubicBezTo>
                <a:cubicBezTo>
                  <a:pt x="623" y="170"/>
                  <a:pt x="623" y="170"/>
                  <a:pt x="623" y="170"/>
                </a:cubicBezTo>
                <a:cubicBezTo>
                  <a:pt x="362" y="170"/>
                  <a:pt x="362" y="170"/>
                  <a:pt x="362" y="170"/>
                </a:cubicBezTo>
                <a:cubicBezTo>
                  <a:pt x="351" y="170"/>
                  <a:pt x="328" y="147"/>
                  <a:pt x="328" y="136"/>
                </a:cubicBezTo>
                <a:cubicBezTo>
                  <a:pt x="328" y="113"/>
                  <a:pt x="351" y="102"/>
                  <a:pt x="362" y="102"/>
                </a:cubicBezTo>
                <a:cubicBezTo>
                  <a:pt x="668" y="102"/>
                  <a:pt x="668" y="102"/>
                  <a:pt x="668" y="102"/>
                </a:cubicBezTo>
                <a:cubicBezTo>
                  <a:pt x="680" y="102"/>
                  <a:pt x="691" y="102"/>
                  <a:pt x="691" y="113"/>
                </a:cubicBezTo>
                <a:cubicBezTo>
                  <a:pt x="702" y="125"/>
                  <a:pt x="702" y="136"/>
                  <a:pt x="702" y="147"/>
                </a:cubicBezTo>
                <a:cubicBezTo>
                  <a:pt x="634" y="374"/>
                  <a:pt x="634" y="374"/>
                  <a:pt x="634" y="374"/>
                </a:cubicBezTo>
                <a:cubicBezTo>
                  <a:pt x="634" y="408"/>
                  <a:pt x="600" y="442"/>
                  <a:pt x="566" y="44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126">
            <a:extLst>
              <a:ext uri="{FF2B5EF4-FFF2-40B4-BE49-F238E27FC236}">
                <a16:creationId xmlns:a16="http://schemas.microsoft.com/office/drawing/2014/main" id="{275EE7AD-6D54-8F43-B672-AA63A378E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226" y="9890055"/>
            <a:ext cx="108060" cy="97602"/>
          </a:xfrm>
          <a:custGeom>
            <a:avLst/>
            <a:gdLst>
              <a:gd name="T0" fmla="*/ 0 w 137"/>
              <a:gd name="T1" fmla="*/ 24181 h 125"/>
              <a:gd name="T2" fmla="*/ 0 w 137"/>
              <a:gd name="T3" fmla="*/ 24181 h 125"/>
              <a:gd name="T4" fmla="*/ 24427 w 137"/>
              <a:gd name="T5" fmla="*/ 0 h 125"/>
              <a:gd name="T6" fmla="*/ 48854 w 137"/>
              <a:gd name="T7" fmla="*/ 24181 h 125"/>
              <a:gd name="T8" fmla="*/ 24427 w 137"/>
              <a:gd name="T9" fmla="*/ 44094 h 125"/>
              <a:gd name="T10" fmla="*/ 0 w 137"/>
              <a:gd name="T11" fmla="*/ 24181 h 1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" h="125">
                <a:moveTo>
                  <a:pt x="0" y="68"/>
                </a:moveTo>
                <a:lnTo>
                  <a:pt x="0" y="68"/>
                </a:lnTo>
                <a:cubicBezTo>
                  <a:pt x="0" y="23"/>
                  <a:pt x="34" y="0"/>
                  <a:pt x="68" y="0"/>
                </a:cubicBezTo>
                <a:cubicBezTo>
                  <a:pt x="114" y="0"/>
                  <a:pt x="136" y="23"/>
                  <a:pt x="136" y="68"/>
                </a:cubicBezTo>
                <a:cubicBezTo>
                  <a:pt x="136" y="102"/>
                  <a:pt x="114" y="124"/>
                  <a:pt x="68" y="124"/>
                </a:cubicBezTo>
                <a:cubicBezTo>
                  <a:pt x="34" y="124"/>
                  <a:pt x="0" y="102"/>
                  <a:pt x="0" y="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127">
            <a:extLst>
              <a:ext uri="{FF2B5EF4-FFF2-40B4-BE49-F238E27FC236}">
                <a16:creationId xmlns:a16="http://schemas.microsoft.com/office/drawing/2014/main" id="{B35AFA1C-B5D0-2A47-9F80-727FBC405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031" y="9890055"/>
            <a:ext cx="108060" cy="97602"/>
          </a:xfrm>
          <a:custGeom>
            <a:avLst/>
            <a:gdLst>
              <a:gd name="T0" fmla="*/ 0 w 137"/>
              <a:gd name="T1" fmla="*/ 24181 h 125"/>
              <a:gd name="T2" fmla="*/ 0 w 137"/>
              <a:gd name="T3" fmla="*/ 24181 h 125"/>
              <a:gd name="T4" fmla="*/ 24427 w 137"/>
              <a:gd name="T5" fmla="*/ 0 h 125"/>
              <a:gd name="T6" fmla="*/ 48854 w 137"/>
              <a:gd name="T7" fmla="*/ 24181 h 125"/>
              <a:gd name="T8" fmla="*/ 24427 w 137"/>
              <a:gd name="T9" fmla="*/ 44094 h 125"/>
              <a:gd name="T10" fmla="*/ 0 w 137"/>
              <a:gd name="T11" fmla="*/ 24181 h 1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" h="125">
                <a:moveTo>
                  <a:pt x="0" y="68"/>
                </a:moveTo>
                <a:lnTo>
                  <a:pt x="0" y="68"/>
                </a:lnTo>
                <a:cubicBezTo>
                  <a:pt x="0" y="23"/>
                  <a:pt x="34" y="0"/>
                  <a:pt x="68" y="0"/>
                </a:cubicBezTo>
                <a:cubicBezTo>
                  <a:pt x="102" y="0"/>
                  <a:pt x="136" y="23"/>
                  <a:pt x="136" y="68"/>
                </a:cubicBezTo>
                <a:cubicBezTo>
                  <a:pt x="136" y="102"/>
                  <a:pt x="102" y="124"/>
                  <a:pt x="68" y="124"/>
                </a:cubicBezTo>
                <a:cubicBezTo>
                  <a:pt x="34" y="124"/>
                  <a:pt x="0" y="102"/>
                  <a:pt x="0" y="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128">
            <a:extLst>
              <a:ext uri="{FF2B5EF4-FFF2-40B4-BE49-F238E27FC236}">
                <a16:creationId xmlns:a16="http://schemas.microsoft.com/office/drawing/2014/main" id="{95257EBB-8EE1-6F4C-9559-8C15D275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998" y="10576754"/>
            <a:ext cx="672755" cy="494981"/>
          </a:xfrm>
          <a:custGeom>
            <a:avLst/>
            <a:gdLst>
              <a:gd name="T0" fmla="*/ 260970 w 850"/>
              <a:gd name="T1" fmla="*/ 225064 h 624"/>
              <a:gd name="T2" fmla="*/ 260970 w 850"/>
              <a:gd name="T3" fmla="*/ 225064 h 624"/>
              <a:gd name="T4" fmla="*/ 45057 w 850"/>
              <a:gd name="T5" fmla="*/ 225064 h 624"/>
              <a:gd name="T6" fmla="*/ 0 w 850"/>
              <a:gd name="T7" fmla="*/ 175933 h 624"/>
              <a:gd name="T8" fmla="*/ 0 w 850"/>
              <a:gd name="T9" fmla="*/ 45157 h 624"/>
              <a:gd name="T10" fmla="*/ 45057 w 850"/>
              <a:gd name="T11" fmla="*/ 0 h 624"/>
              <a:gd name="T12" fmla="*/ 260970 w 850"/>
              <a:gd name="T13" fmla="*/ 0 h 624"/>
              <a:gd name="T14" fmla="*/ 306027 w 850"/>
              <a:gd name="T15" fmla="*/ 45157 h 624"/>
              <a:gd name="T16" fmla="*/ 306027 w 850"/>
              <a:gd name="T17" fmla="*/ 175933 h 624"/>
              <a:gd name="T18" fmla="*/ 260970 w 850"/>
              <a:gd name="T19" fmla="*/ 225064 h 624"/>
              <a:gd name="T20" fmla="*/ 45057 w 850"/>
              <a:gd name="T21" fmla="*/ 24566 h 624"/>
              <a:gd name="T22" fmla="*/ 45057 w 850"/>
              <a:gd name="T23" fmla="*/ 24566 h 624"/>
              <a:gd name="T24" fmla="*/ 24511 w 850"/>
              <a:gd name="T25" fmla="*/ 45157 h 624"/>
              <a:gd name="T26" fmla="*/ 24511 w 850"/>
              <a:gd name="T27" fmla="*/ 175933 h 624"/>
              <a:gd name="T28" fmla="*/ 45057 w 850"/>
              <a:gd name="T29" fmla="*/ 196524 h 624"/>
              <a:gd name="T30" fmla="*/ 260970 w 850"/>
              <a:gd name="T31" fmla="*/ 196524 h 624"/>
              <a:gd name="T32" fmla="*/ 281516 w 850"/>
              <a:gd name="T33" fmla="*/ 175933 h 624"/>
              <a:gd name="T34" fmla="*/ 281516 w 850"/>
              <a:gd name="T35" fmla="*/ 45157 h 624"/>
              <a:gd name="T36" fmla="*/ 260970 w 850"/>
              <a:gd name="T37" fmla="*/ 24566 h 624"/>
              <a:gd name="T38" fmla="*/ 45057 w 850"/>
              <a:gd name="T39" fmla="*/ 24566 h 62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50" h="624">
                <a:moveTo>
                  <a:pt x="724" y="623"/>
                </a:moveTo>
                <a:lnTo>
                  <a:pt x="724" y="623"/>
                </a:lnTo>
                <a:cubicBezTo>
                  <a:pt x="125" y="623"/>
                  <a:pt x="125" y="623"/>
                  <a:pt x="125" y="623"/>
                </a:cubicBezTo>
                <a:cubicBezTo>
                  <a:pt x="57" y="623"/>
                  <a:pt x="0" y="555"/>
                  <a:pt x="0" y="487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7"/>
                  <a:pt x="57" y="0"/>
                  <a:pt x="125" y="0"/>
                </a:cubicBezTo>
                <a:cubicBezTo>
                  <a:pt x="724" y="0"/>
                  <a:pt x="724" y="0"/>
                  <a:pt x="724" y="0"/>
                </a:cubicBezTo>
                <a:cubicBezTo>
                  <a:pt x="793" y="0"/>
                  <a:pt x="849" y="57"/>
                  <a:pt x="849" y="125"/>
                </a:cubicBezTo>
                <a:cubicBezTo>
                  <a:pt x="849" y="487"/>
                  <a:pt x="849" y="487"/>
                  <a:pt x="849" y="487"/>
                </a:cubicBezTo>
                <a:cubicBezTo>
                  <a:pt x="849" y="555"/>
                  <a:pt x="793" y="623"/>
                  <a:pt x="724" y="623"/>
                </a:cubicBezTo>
                <a:close/>
                <a:moveTo>
                  <a:pt x="125" y="68"/>
                </a:moveTo>
                <a:lnTo>
                  <a:pt x="125" y="68"/>
                </a:lnTo>
                <a:cubicBezTo>
                  <a:pt x="91" y="68"/>
                  <a:pt x="68" y="91"/>
                  <a:pt x="68" y="125"/>
                </a:cubicBezTo>
                <a:cubicBezTo>
                  <a:pt x="68" y="487"/>
                  <a:pt x="68" y="487"/>
                  <a:pt x="68" y="487"/>
                </a:cubicBezTo>
                <a:cubicBezTo>
                  <a:pt x="68" y="521"/>
                  <a:pt x="91" y="544"/>
                  <a:pt x="125" y="544"/>
                </a:cubicBezTo>
                <a:cubicBezTo>
                  <a:pt x="724" y="544"/>
                  <a:pt x="724" y="544"/>
                  <a:pt x="724" y="544"/>
                </a:cubicBezTo>
                <a:cubicBezTo>
                  <a:pt x="758" y="544"/>
                  <a:pt x="781" y="521"/>
                  <a:pt x="781" y="487"/>
                </a:cubicBezTo>
                <a:cubicBezTo>
                  <a:pt x="781" y="125"/>
                  <a:pt x="781" y="125"/>
                  <a:pt x="781" y="125"/>
                </a:cubicBezTo>
                <a:cubicBezTo>
                  <a:pt x="781" y="91"/>
                  <a:pt x="758" y="68"/>
                  <a:pt x="724" y="68"/>
                </a:cubicBezTo>
                <a:lnTo>
                  <a:pt x="125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129">
            <a:extLst>
              <a:ext uri="{FF2B5EF4-FFF2-40B4-BE49-F238E27FC236}">
                <a16:creationId xmlns:a16="http://schemas.microsoft.com/office/drawing/2014/main" id="{3A1D1EA9-E699-DD46-A388-A0AE60875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4946" y="10723157"/>
            <a:ext cx="153374" cy="198688"/>
          </a:xfrm>
          <a:custGeom>
            <a:avLst/>
            <a:gdLst>
              <a:gd name="T0" fmla="*/ 36916 w 193"/>
              <a:gd name="T1" fmla="*/ 90125 h 250"/>
              <a:gd name="T2" fmla="*/ 36916 w 193"/>
              <a:gd name="T3" fmla="*/ 90125 h 250"/>
              <a:gd name="T4" fmla="*/ 12305 w 193"/>
              <a:gd name="T5" fmla="*/ 90125 h 250"/>
              <a:gd name="T6" fmla="*/ 3981 w 193"/>
              <a:gd name="T7" fmla="*/ 81800 h 250"/>
              <a:gd name="T8" fmla="*/ 3981 w 193"/>
              <a:gd name="T9" fmla="*/ 81800 h 250"/>
              <a:gd name="T10" fmla="*/ 12305 w 193"/>
              <a:gd name="T11" fmla="*/ 73475 h 250"/>
              <a:gd name="T12" fmla="*/ 36916 w 193"/>
              <a:gd name="T13" fmla="*/ 73475 h 250"/>
              <a:gd name="T14" fmla="*/ 48859 w 193"/>
              <a:gd name="T15" fmla="*/ 65513 h 250"/>
              <a:gd name="T16" fmla="*/ 36916 w 193"/>
              <a:gd name="T17" fmla="*/ 53206 h 250"/>
              <a:gd name="T18" fmla="*/ 32573 w 193"/>
              <a:gd name="T19" fmla="*/ 53206 h 250"/>
              <a:gd name="T20" fmla="*/ 3981 w 193"/>
              <a:gd name="T21" fmla="*/ 28594 h 250"/>
              <a:gd name="T22" fmla="*/ 28591 w 193"/>
              <a:gd name="T23" fmla="*/ 0 h 250"/>
              <a:gd name="T24" fmla="*/ 52840 w 193"/>
              <a:gd name="T25" fmla="*/ 0 h 250"/>
              <a:gd name="T26" fmla="*/ 65145 w 193"/>
              <a:gd name="T27" fmla="*/ 7963 h 250"/>
              <a:gd name="T28" fmla="*/ 65145 w 193"/>
              <a:gd name="T29" fmla="*/ 7963 h 250"/>
              <a:gd name="T30" fmla="*/ 52840 w 193"/>
              <a:gd name="T31" fmla="*/ 16288 h 250"/>
              <a:gd name="T32" fmla="*/ 28591 w 193"/>
              <a:gd name="T33" fmla="*/ 16288 h 250"/>
              <a:gd name="T34" fmla="*/ 20629 w 193"/>
              <a:gd name="T35" fmla="*/ 28594 h 250"/>
              <a:gd name="T36" fmla="*/ 28591 w 193"/>
              <a:gd name="T37" fmla="*/ 36557 h 250"/>
              <a:gd name="T38" fmla="*/ 36916 w 193"/>
              <a:gd name="T39" fmla="*/ 36557 h 250"/>
              <a:gd name="T40" fmla="*/ 65145 w 193"/>
              <a:gd name="T41" fmla="*/ 65513 h 250"/>
              <a:gd name="T42" fmla="*/ 36916 w 193"/>
              <a:gd name="T43" fmla="*/ 90125 h 2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93" h="250">
                <a:moveTo>
                  <a:pt x="102" y="249"/>
                </a:moveTo>
                <a:lnTo>
                  <a:pt x="102" y="249"/>
                </a:lnTo>
                <a:cubicBezTo>
                  <a:pt x="34" y="249"/>
                  <a:pt x="34" y="249"/>
                  <a:pt x="34" y="249"/>
                </a:cubicBezTo>
                <a:cubicBezTo>
                  <a:pt x="23" y="249"/>
                  <a:pt x="11" y="237"/>
                  <a:pt x="11" y="226"/>
                </a:cubicBezTo>
                <a:cubicBezTo>
                  <a:pt x="11" y="215"/>
                  <a:pt x="23" y="203"/>
                  <a:pt x="34" y="203"/>
                </a:cubicBezTo>
                <a:cubicBezTo>
                  <a:pt x="102" y="203"/>
                  <a:pt x="102" y="203"/>
                  <a:pt x="102" y="203"/>
                </a:cubicBezTo>
                <a:cubicBezTo>
                  <a:pt x="123" y="203"/>
                  <a:pt x="135" y="192"/>
                  <a:pt x="135" y="181"/>
                </a:cubicBezTo>
                <a:cubicBezTo>
                  <a:pt x="135" y="158"/>
                  <a:pt x="123" y="147"/>
                  <a:pt x="102" y="147"/>
                </a:cubicBezTo>
                <a:cubicBezTo>
                  <a:pt x="90" y="147"/>
                  <a:pt x="90" y="147"/>
                  <a:pt x="90" y="147"/>
                </a:cubicBezTo>
                <a:cubicBezTo>
                  <a:pt x="45" y="147"/>
                  <a:pt x="11" y="124"/>
                  <a:pt x="11" y="79"/>
                </a:cubicBezTo>
                <a:cubicBezTo>
                  <a:pt x="0" y="33"/>
                  <a:pt x="34" y="0"/>
                  <a:pt x="7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0" y="11"/>
                  <a:pt x="180" y="22"/>
                </a:cubicBezTo>
                <a:cubicBezTo>
                  <a:pt x="180" y="33"/>
                  <a:pt x="169" y="45"/>
                  <a:pt x="146" y="45"/>
                </a:cubicBezTo>
                <a:cubicBezTo>
                  <a:pt x="79" y="45"/>
                  <a:pt x="79" y="45"/>
                  <a:pt x="79" y="45"/>
                </a:cubicBezTo>
                <a:cubicBezTo>
                  <a:pt x="68" y="45"/>
                  <a:pt x="57" y="56"/>
                  <a:pt x="57" y="79"/>
                </a:cubicBezTo>
                <a:cubicBezTo>
                  <a:pt x="57" y="90"/>
                  <a:pt x="68" y="101"/>
                  <a:pt x="79" y="101"/>
                </a:cubicBezTo>
                <a:cubicBezTo>
                  <a:pt x="102" y="101"/>
                  <a:pt x="102" y="101"/>
                  <a:pt x="102" y="101"/>
                </a:cubicBezTo>
                <a:cubicBezTo>
                  <a:pt x="146" y="101"/>
                  <a:pt x="192" y="136"/>
                  <a:pt x="180" y="181"/>
                </a:cubicBezTo>
                <a:cubicBezTo>
                  <a:pt x="180" y="226"/>
                  <a:pt x="146" y="249"/>
                  <a:pt x="102" y="2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130">
            <a:extLst>
              <a:ext uri="{FF2B5EF4-FFF2-40B4-BE49-F238E27FC236}">
                <a16:creationId xmlns:a16="http://schemas.microsoft.com/office/drawing/2014/main" id="{22EB70D5-4872-A34B-BCAD-AB3524E5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0719" y="10684813"/>
            <a:ext cx="45314" cy="55772"/>
          </a:xfrm>
          <a:custGeom>
            <a:avLst/>
            <a:gdLst>
              <a:gd name="T0" fmla="*/ 20268 w 56"/>
              <a:gd name="T1" fmla="*/ 25032 h 69"/>
              <a:gd name="T2" fmla="*/ 0 w 56"/>
              <a:gd name="T3" fmla="*/ 25032 h 69"/>
              <a:gd name="T4" fmla="*/ 0 w 56"/>
              <a:gd name="T5" fmla="*/ 0 h 69"/>
              <a:gd name="T6" fmla="*/ 20268 w 56"/>
              <a:gd name="T7" fmla="*/ 0 h 69"/>
              <a:gd name="T8" fmla="*/ 20268 w 56"/>
              <a:gd name="T9" fmla="*/ 25032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" h="69">
                <a:moveTo>
                  <a:pt x="55" y="68"/>
                </a:moveTo>
                <a:lnTo>
                  <a:pt x="0" y="68"/>
                </a:lnTo>
                <a:lnTo>
                  <a:pt x="0" y="0"/>
                </a:lnTo>
                <a:lnTo>
                  <a:pt x="55" y="0"/>
                </a:lnTo>
                <a:lnTo>
                  <a:pt x="55" y="6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131">
            <a:extLst>
              <a:ext uri="{FF2B5EF4-FFF2-40B4-BE49-F238E27FC236}">
                <a16:creationId xmlns:a16="http://schemas.microsoft.com/office/drawing/2014/main" id="{4E76AC48-B787-4245-B69E-4997B4F54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0719" y="10900931"/>
            <a:ext cx="45314" cy="55772"/>
          </a:xfrm>
          <a:custGeom>
            <a:avLst/>
            <a:gdLst>
              <a:gd name="T0" fmla="*/ 20268 w 56"/>
              <a:gd name="T1" fmla="*/ 25032 h 69"/>
              <a:gd name="T2" fmla="*/ 0 w 56"/>
              <a:gd name="T3" fmla="*/ 25032 h 69"/>
              <a:gd name="T4" fmla="*/ 0 w 56"/>
              <a:gd name="T5" fmla="*/ 0 h 69"/>
              <a:gd name="T6" fmla="*/ 20268 w 56"/>
              <a:gd name="T7" fmla="*/ 0 h 69"/>
              <a:gd name="T8" fmla="*/ 20268 w 56"/>
              <a:gd name="T9" fmla="*/ 25032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" h="69">
                <a:moveTo>
                  <a:pt x="55" y="68"/>
                </a:moveTo>
                <a:lnTo>
                  <a:pt x="0" y="68"/>
                </a:lnTo>
                <a:lnTo>
                  <a:pt x="0" y="0"/>
                </a:lnTo>
                <a:lnTo>
                  <a:pt x="55" y="0"/>
                </a:lnTo>
                <a:lnTo>
                  <a:pt x="55" y="6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132">
            <a:extLst>
              <a:ext uri="{FF2B5EF4-FFF2-40B4-BE49-F238E27FC236}">
                <a16:creationId xmlns:a16="http://schemas.microsoft.com/office/drawing/2014/main" id="{CBAAF391-A641-B14B-8E0C-80DF179FD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3350" y="10649955"/>
            <a:ext cx="73202" cy="62744"/>
          </a:xfrm>
          <a:custGeom>
            <a:avLst/>
            <a:gdLst>
              <a:gd name="T0" fmla="*/ 16486 w 91"/>
              <a:gd name="T1" fmla="*/ 3929 h 80"/>
              <a:gd name="T2" fmla="*/ 16486 w 91"/>
              <a:gd name="T3" fmla="*/ 3929 h 80"/>
              <a:gd name="T4" fmla="*/ 4030 w 91"/>
              <a:gd name="T5" fmla="*/ 12144 h 80"/>
              <a:gd name="T6" fmla="*/ 0 w 91"/>
              <a:gd name="T7" fmla="*/ 24289 h 80"/>
              <a:gd name="T8" fmla="*/ 0 w 91"/>
              <a:gd name="T9" fmla="*/ 24289 h 80"/>
              <a:gd name="T10" fmla="*/ 12456 w 91"/>
              <a:gd name="T11" fmla="*/ 24289 h 80"/>
              <a:gd name="T12" fmla="*/ 28942 w 91"/>
              <a:gd name="T13" fmla="*/ 16073 h 80"/>
              <a:gd name="T14" fmla="*/ 28942 w 91"/>
              <a:gd name="T15" fmla="*/ 3929 h 80"/>
              <a:gd name="T16" fmla="*/ 28942 w 91"/>
              <a:gd name="T17" fmla="*/ 3929 h 80"/>
              <a:gd name="T18" fmla="*/ 16486 w 91"/>
              <a:gd name="T19" fmla="*/ 3929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1" h="80">
                <a:moveTo>
                  <a:pt x="45" y="11"/>
                </a:moveTo>
                <a:lnTo>
                  <a:pt x="45" y="11"/>
                </a:lnTo>
                <a:cubicBezTo>
                  <a:pt x="11" y="34"/>
                  <a:pt x="11" y="34"/>
                  <a:pt x="11" y="34"/>
                </a:cubicBezTo>
                <a:cubicBezTo>
                  <a:pt x="0" y="34"/>
                  <a:pt x="0" y="57"/>
                  <a:pt x="0" y="68"/>
                </a:cubicBezTo>
                <a:cubicBezTo>
                  <a:pt x="11" y="79"/>
                  <a:pt x="22" y="79"/>
                  <a:pt x="34" y="68"/>
                </a:cubicBezTo>
                <a:cubicBezTo>
                  <a:pt x="79" y="45"/>
                  <a:pt x="79" y="45"/>
                  <a:pt x="79" y="45"/>
                </a:cubicBezTo>
                <a:cubicBezTo>
                  <a:pt x="90" y="45"/>
                  <a:pt x="90" y="22"/>
                  <a:pt x="79" y="11"/>
                </a:cubicBezTo>
                <a:cubicBezTo>
                  <a:pt x="68" y="0"/>
                  <a:pt x="56" y="0"/>
                  <a:pt x="45" y="1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133">
            <a:extLst>
              <a:ext uri="{FF2B5EF4-FFF2-40B4-BE49-F238E27FC236}">
                <a16:creationId xmlns:a16="http://schemas.microsoft.com/office/drawing/2014/main" id="{2E542433-082A-884A-86B8-59628AC95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6714" y="10918361"/>
            <a:ext cx="80172" cy="73200"/>
          </a:xfrm>
          <a:custGeom>
            <a:avLst/>
            <a:gdLst>
              <a:gd name="T0" fmla="*/ 19851 w 103"/>
              <a:gd name="T1" fmla="*/ 4030 h 91"/>
              <a:gd name="T2" fmla="*/ 19851 w 103"/>
              <a:gd name="T3" fmla="*/ 4030 h 91"/>
              <a:gd name="T4" fmla="*/ 8153 w 103"/>
              <a:gd name="T5" fmla="*/ 12456 h 91"/>
              <a:gd name="T6" fmla="*/ 3899 w 103"/>
              <a:gd name="T7" fmla="*/ 24911 h 91"/>
              <a:gd name="T8" fmla="*/ 3899 w 103"/>
              <a:gd name="T9" fmla="*/ 24911 h 91"/>
              <a:gd name="T10" fmla="*/ 15952 w 103"/>
              <a:gd name="T11" fmla="*/ 28941 h 91"/>
              <a:gd name="T12" fmla="*/ 28004 w 103"/>
              <a:gd name="T13" fmla="*/ 20515 h 91"/>
              <a:gd name="T14" fmla="*/ 32258 w 103"/>
              <a:gd name="T15" fmla="*/ 8059 h 91"/>
              <a:gd name="T16" fmla="*/ 32258 w 103"/>
              <a:gd name="T17" fmla="*/ 8059 h 91"/>
              <a:gd name="T18" fmla="*/ 19851 w 103"/>
              <a:gd name="T19" fmla="*/ 4030 h 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" h="91">
                <a:moveTo>
                  <a:pt x="56" y="11"/>
                </a:moveTo>
                <a:lnTo>
                  <a:pt x="56" y="11"/>
                </a:lnTo>
                <a:cubicBezTo>
                  <a:pt x="23" y="34"/>
                  <a:pt x="23" y="34"/>
                  <a:pt x="23" y="34"/>
                </a:cubicBezTo>
                <a:cubicBezTo>
                  <a:pt x="11" y="45"/>
                  <a:pt x="0" y="56"/>
                  <a:pt x="11" y="68"/>
                </a:cubicBezTo>
                <a:cubicBezTo>
                  <a:pt x="23" y="79"/>
                  <a:pt x="34" y="90"/>
                  <a:pt x="45" y="79"/>
                </a:cubicBezTo>
                <a:cubicBezTo>
                  <a:pt x="79" y="56"/>
                  <a:pt x="79" y="56"/>
                  <a:pt x="79" y="56"/>
                </a:cubicBezTo>
                <a:cubicBezTo>
                  <a:pt x="91" y="45"/>
                  <a:pt x="102" y="34"/>
                  <a:pt x="91" y="22"/>
                </a:cubicBezTo>
                <a:cubicBezTo>
                  <a:pt x="79" y="11"/>
                  <a:pt x="68" y="0"/>
                  <a:pt x="56" y="1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134">
            <a:extLst>
              <a:ext uri="{FF2B5EF4-FFF2-40B4-BE49-F238E27FC236}">
                <a16:creationId xmlns:a16="http://schemas.microsoft.com/office/drawing/2014/main" id="{5A5E74E3-095D-5445-B238-4C4B1D6C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039" y="4096687"/>
            <a:ext cx="142918" cy="153374"/>
          </a:xfrm>
          <a:custGeom>
            <a:avLst/>
            <a:gdLst>
              <a:gd name="T0" fmla="*/ 48637 w 182"/>
              <a:gd name="T1" fmla="*/ 69488 h 193"/>
              <a:gd name="T2" fmla="*/ 48637 w 182"/>
              <a:gd name="T3" fmla="*/ 69488 h 193"/>
              <a:gd name="T4" fmla="*/ 16093 w 182"/>
              <a:gd name="T5" fmla="*/ 69488 h 193"/>
              <a:gd name="T6" fmla="*/ 0 w 182"/>
              <a:gd name="T7" fmla="*/ 49221 h 193"/>
              <a:gd name="T8" fmla="*/ 0 w 182"/>
              <a:gd name="T9" fmla="*/ 20267 h 193"/>
              <a:gd name="T10" fmla="*/ 16093 w 182"/>
              <a:gd name="T11" fmla="*/ 0 h 193"/>
              <a:gd name="T12" fmla="*/ 48637 w 182"/>
              <a:gd name="T13" fmla="*/ 0 h 193"/>
              <a:gd name="T14" fmla="*/ 64730 w 182"/>
              <a:gd name="T15" fmla="*/ 20267 h 193"/>
              <a:gd name="T16" fmla="*/ 64730 w 182"/>
              <a:gd name="T17" fmla="*/ 49221 h 193"/>
              <a:gd name="T18" fmla="*/ 48637 w 182"/>
              <a:gd name="T19" fmla="*/ 69488 h 193"/>
              <a:gd name="T20" fmla="*/ 48637 w 182"/>
              <a:gd name="T21" fmla="*/ 20267 h 193"/>
              <a:gd name="T22" fmla="*/ 48637 w 182"/>
              <a:gd name="T23" fmla="*/ 20267 h 193"/>
              <a:gd name="T24" fmla="*/ 16093 w 182"/>
              <a:gd name="T25" fmla="*/ 20267 h 193"/>
              <a:gd name="T26" fmla="*/ 16093 w 182"/>
              <a:gd name="T27" fmla="*/ 49221 h 193"/>
              <a:gd name="T28" fmla="*/ 48637 w 182"/>
              <a:gd name="T29" fmla="*/ 49221 h 193"/>
              <a:gd name="T30" fmla="*/ 48637 w 182"/>
              <a:gd name="T31" fmla="*/ 20267 h 19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2" h="193">
                <a:moveTo>
                  <a:pt x="136" y="192"/>
                </a:moveTo>
                <a:lnTo>
                  <a:pt x="136" y="192"/>
                </a:lnTo>
                <a:cubicBezTo>
                  <a:pt x="45" y="192"/>
                  <a:pt x="45" y="192"/>
                  <a:pt x="45" y="192"/>
                </a:cubicBezTo>
                <a:cubicBezTo>
                  <a:pt x="23" y="192"/>
                  <a:pt x="0" y="169"/>
                  <a:pt x="0" y="13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2"/>
                  <a:pt x="23" y="0"/>
                  <a:pt x="45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59" y="0"/>
                  <a:pt x="181" y="22"/>
                  <a:pt x="181" y="56"/>
                </a:cubicBezTo>
                <a:cubicBezTo>
                  <a:pt x="181" y="136"/>
                  <a:pt x="181" y="136"/>
                  <a:pt x="181" y="136"/>
                </a:cubicBezTo>
                <a:cubicBezTo>
                  <a:pt x="181" y="169"/>
                  <a:pt x="159" y="192"/>
                  <a:pt x="136" y="192"/>
                </a:cubicBezTo>
                <a:close/>
                <a:moveTo>
                  <a:pt x="136" y="56"/>
                </a:moveTo>
                <a:lnTo>
                  <a:pt x="136" y="56"/>
                </a:lnTo>
                <a:cubicBezTo>
                  <a:pt x="45" y="56"/>
                  <a:pt x="45" y="56"/>
                  <a:pt x="45" y="56"/>
                </a:cubicBezTo>
                <a:cubicBezTo>
                  <a:pt x="45" y="136"/>
                  <a:pt x="45" y="136"/>
                  <a:pt x="45" y="136"/>
                </a:cubicBezTo>
                <a:cubicBezTo>
                  <a:pt x="136" y="136"/>
                  <a:pt x="136" y="136"/>
                  <a:pt x="136" y="136"/>
                </a:cubicBezTo>
                <a:lnTo>
                  <a:pt x="136" y="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135">
            <a:extLst>
              <a:ext uri="{FF2B5EF4-FFF2-40B4-BE49-F238E27FC236}">
                <a16:creationId xmlns:a16="http://schemas.microsoft.com/office/drawing/2014/main" id="{3E28FB15-6826-CF46-A53F-7B89A419E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402" y="3908455"/>
            <a:ext cx="610010" cy="484525"/>
          </a:xfrm>
          <a:custGeom>
            <a:avLst/>
            <a:gdLst>
              <a:gd name="T0" fmla="*/ 232470 w 772"/>
              <a:gd name="T1" fmla="*/ 220303 h 613"/>
              <a:gd name="T2" fmla="*/ 232470 w 772"/>
              <a:gd name="T3" fmla="*/ 220303 h 613"/>
              <a:gd name="T4" fmla="*/ 44983 w 772"/>
              <a:gd name="T5" fmla="*/ 220303 h 613"/>
              <a:gd name="T6" fmla="*/ 0 w 772"/>
              <a:gd name="T7" fmla="*/ 175306 h 613"/>
              <a:gd name="T8" fmla="*/ 0 w 772"/>
              <a:gd name="T9" fmla="*/ 0 h 613"/>
              <a:gd name="T10" fmla="*/ 24470 w 772"/>
              <a:gd name="T11" fmla="*/ 0 h 613"/>
              <a:gd name="T12" fmla="*/ 24470 w 772"/>
              <a:gd name="T13" fmla="*/ 175306 h 613"/>
              <a:gd name="T14" fmla="*/ 44983 w 772"/>
              <a:gd name="T15" fmla="*/ 195465 h 613"/>
              <a:gd name="T16" fmla="*/ 232470 w 772"/>
              <a:gd name="T17" fmla="*/ 195465 h 613"/>
              <a:gd name="T18" fmla="*/ 252982 w 772"/>
              <a:gd name="T19" fmla="*/ 175306 h 613"/>
              <a:gd name="T20" fmla="*/ 252982 w 772"/>
              <a:gd name="T21" fmla="*/ 61195 h 613"/>
              <a:gd name="T22" fmla="*/ 232470 w 772"/>
              <a:gd name="T23" fmla="*/ 40677 h 613"/>
              <a:gd name="T24" fmla="*/ 44983 w 772"/>
              <a:gd name="T25" fmla="*/ 40677 h 613"/>
              <a:gd name="T26" fmla="*/ 44983 w 772"/>
              <a:gd name="T27" fmla="*/ 16199 h 613"/>
              <a:gd name="T28" fmla="*/ 232470 w 772"/>
              <a:gd name="T29" fmla="*/ 16199 h 613"/>
              <a:gd name="T30" fmla="*/ 277452 w 772"/>
              <a:gd name="T31" fmla="*/ 61195 h 613"/>
              <a:gd name="T32" fmla="*/ 277452 w 772"/>
              <a:gd name="T33" fmla="*/ 175306 h 613"/>
              <a:gd name="T34" fmla="*/ 232470 w 772"/>
              <a:gd name="T35" fmla="*/ 220303 h 61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72" h="613">
                <a:moveTo>
                  <a:pt x="646" y="612"/>
                </a:moveTo>
                <a:lnTo>
                  <a:pt x="646" y="612"/>
                </a:lnTo>
                <a:cubicBezTo>
                  <a:pt x="125" y="612"/>
                  <a:pt x="125" y="612"/>
                  <a:pt x="125" y="612"/>
                </a:cubicBezTo>
                <a:cubicBezTo>
                  <a:pt x="57" y="612"/>
                  <a:pt x="0" y="555"/>
                  <a:pt x="0" y="487"/>
                </a:cubicBezTo>
                <a:cubicBezTo>
                  <a:pt x="0" y="0"/>
                  <a:pt x="0" y="0"/>
                  <a:pt x="0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487"/>
                  <a:pt x="68" y="487"/>
                  <a:pt x="68" y="487"/>
                </a:cubicBezTo>
                <a:cubicBezTo>
                  <a:pt x="68" y="521"/>
                  <a:pt x="91" y="543"/>
                  <a:pt x="125" y="543"/>
                </a:cubicBezTo>
                <a:cubicBezTo>
                  <a:pt x="646" y="543"/>
                  <a:pt x="646" y="543"/>
                  <a:pt x="646" y="543"/>
                </a:cubicBezTo>
                <a:cubicBezTo>
                  <a:pt x="680" y="543"/>
                  <a:pt x="703" y="521"/>
                  <a:pt x="703" y="487"/>
                </a:cubicBezTo>
                <a:cubicBezTo>
                  <a:pt x="703" y="170"/>
                  <a:pt x="703" y="170"/>
                  <a:pt x="703" y="170"/>
                </a:cubicBezTo>
                <a:cubicBezTo>
                  <a:pt x="703" y="147"/>
                  <a:pt x="680" y="113"/>
                  <a:pt x="646" y="113"/>
                </a:cubicBezTo>
                <a:cubicBezTo>
                  <a:pt x="125" y="113"/>
                  <a:pt x="125" y="113"/>
                  <a:pt x="125" y="113"/>
                </a:cubicBezTo>
                <a:cubicBezTo>
                  <a:pt x="125" y="45"/>
                  <a:pt x="125" y="45"/>
                  <a:pt x="125" y="45"/>
                </a:cubicBezTo>
                <a:cubicBezTo>
                  <a:pt x="646" y="45"/>
                  <a:pt x="646" y="45"/>
                  <a:pt x="646" y="45"/>
                </a:cubicBezTo>
                <a:cubicBezTo>
                  <a:pt x="714" y="45"/>
                  <a:pt x="771" y="102"/>
                  <a:pt x="771" y="170"/>
                </a:cubicBezTo>
                <a:cubicBezTo>
                  <a:pt x="771" y="487"/>
                  <a:pt x="771" y="487"/>
                  <a:pt x="771" y="487"/>
                </a:cubicBezTo>
                <a:cubicBezTo>
                  <a:pt x="771" y="555"/>
                  <a:pt x="714" y="612"/>
                  <a:pt x="646" y="61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136">
            <a:extLst>
              <a:ext uri="{FF2B5EF4-FFF2-40B4-BE49-F238E27FC236}">
                <a16:creationId xmlns:a16="http://schemas.microsoft.com/office/drawing/2014/main" id="{E0762075-A582-4B48-A248-110FF1CC4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944" y="3789939"/>
            <a:ext cx="564696" cy="205662"/>
          </a:xfrm>
          <a:custGeom>
            <a:avLst/>
            <a:gdLst>
              <a:gd name="T0" fmla="*/ 48917 w 715"/>
              <a:gd name="T1" fmla="*/ 93306 h 262"/>
              <a:gd name="T2" fmla="*/ 48917 w 715"/>
              <a:gd name="T3" fmla="*/ 93306 h 262"/>
              <a:gd name="T4" fmla="*/ 3957 w 715"/>
              <a:gd name="T5" fmla="*/ 40754 h 262"/>
              <a:gd name="T6" fmla="*/ 52874 w 715"/>
              <a:gd name="T7" fmla="*/ 0 h 262"/>
              <a:gd name="T8" fmla="*/ 215811 w 715"/>
              <a:gd name="T9" fmla="*/ 0 h 262"/>
              <a:gd name="T10" fmla="*/ 256815 w 715"/>
              <a:gd name="T11" fmla="*/ 40754 h 262"/>
              <a:gd name="T12" fmla="*/ 256815 w 715"/>
              <a:gd name="T13" fmla="*/ 48619 h 262"/>
              <a:gd name="T14" fmla="*/ 244586 w 715"/>
              <a:gd name="T15" fmla="*/ 60774 h 262"/>
              <a:gd name="T16" fmla="*/ 244586 w 715"/>
              <a:gd name="T17" fmla="*/ 60774 h 262"/>
              <a:gd name="T18" fmla="*/ 232357 w 715"/>
              <a:gd name="T19" fmla="*/ 48619 h 262"/>
              <a:gd name="T20" fmla="*/ 232357 w 715"/>
              <a:gd name="T21" fmla="*/ 40754 h 262"/>
              <a:gd name="T22" fmla="*/ 215811 w 715"/>
              <a:gd name="T23" fmla="*/ 28599 h 262"/>
              <a:gd name="T24" fmla="*/ 48917 w 715"/>
              <a:gd name="T25" fmla="*/ 28599 h 262"/>
              <a:gd name="T26" fmla="*/ 28415 w 715"/>
              <a:gd name="T27" fmla="*/ 44687 h 262"/>
              <a:gd name="T28" fmla="*/ 48917 w 715"/>
              <a:gd name="T29" fmla="*/ 68996 h 262"/>
              <a:gd name="T30" fmla="*/ 48917 w 715"/>
              <a:gd name="T31" fmla="*/ 93306 h 2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15" h="262">
                <a:moveTo>
                  <a:pt x="136" y="261"/>
                </a:moveTo>
                <a:lnTo>
                  <a:pt x="136" y="261"/>
                </a:lnTo>
                <a:cubicBezTo>
                  <a:pt x="57" y="261"/>
                  <a:pt x="0" y="193"/>
                  <a:pt x="11" y="114"/>
                </a:cubicBezTo>
                <a:cubicBezTo>
                  <a:pt x="22" y="57"/>
                  <a:pt x="79" y="0"/>
                  <a:pt x="147" y="0"/>
                </a:cubicBezTo>
                <a:cubicBezTo>
                  <a:pt x="600" y="0"/>
                  <a:pt x="600" y="0"/>
                  <a:pt x="600" y="0"/>
                </a:cubicBezTo>
                <a:cubicBezTo>
                  <a:pt x="657" y="0"/>
                  <a:pt x="714" y="57"/>
                  <a:pt x="714" y="114"/>
                </a:cubicBezTo>
                <a:cubicBezTo>
                  <a:pt x="714" y="136"/>
                  <a:pt x="714" y="136"/>
                  <a:pt x="714" y="136"/>
                </a:cubicBezTo>
                <a:cubicBezTo>
                  <a:pt x="714" y="159"/>
                  <a:pt x="691" y="170"/>
                  <a:pt x="680" y="170"/>
                </a:cubicBezTo>
                <a:cubicBezTo>
                  <a:pt x="657" y="170"/>
                  <a:pt x="646" y="159"/>
                  <a:pt x="646" y="136"/>
                </a:cubicBezTo>
                <a:cubicBezTo>
                  <a:pt x="646" y="114"/>
                  <a:pt x="646" y="114"/>
                  <a:pt x="646" y="114"/>
                </a:cubicBezTo>
                <a:cubicBezTo>
                  <a:pt x="646" y="91"/>
                  <a:pt x="623" y="80"/>
                  <a:pt x="600" y="80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13" y="80"/>
                  <a:pt x="79" y="91"/>
                  <a:pt x="79" y="125"/>
                </a:cubicBezTo>
                <a:cubicBezTo>
                  <a:pt x="68" y="159"/>
                  <a:pt x="102" y="193"/>
                  <a:pt x="136" y="193"/>
                </a:cubicBezTo>
                <a:lnTo>
                  <a:pt x="136" y="26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137">
            <a:extLst>
              <a:ext uri="{FF2B5EF4-FFF2-40B4-BE49-F238E27FC236}">
                <a16:creationId xmlns:a16="http://schemas.microsoft.com/office/drawing/2014/main" id="{93AECCF2-92B9-F243-9684-36C9B0A4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060" y="2932437"/>
            <a:ext cx="195204" cy="285834"/>
          </a:xfrm>
          <a:custGeom>
            <a:avLst/>
            <a:gdLst>
              <a:gd name="T0" fmla="*/ 88543 w 249"/>
              <a:gd name="T1" fmla="*/ 129816 h 363"/>
              <a:gd name="T2" fmla="*/ 88543 w 249"/>
              <a:gd name="T3" fmla="*/ 129816 h 363"/>
              <a:gd name="T4" fmla="*/ 0 w 249"/>
              <a:gd name="T5" fmla="*/ 129816 h 363"/>
              <a:gd name="T6" fmla="*/ 0 w 249"/>
              <a:gd name="T7" fmla="*/ 20082 h 363"/>
              <a:gd name="T8" fmla="*/ 16066 w 249"/>
              <a:gd name="T9" fmla="*/ 0 h 363"/>
              <a:gd name="T10" fmla="*/ 68549 w 249"/>
              <a:gd name="T11" fmla="*/ 0 h 363"/>
              <a:gd name="T12" fmla="*/ 88543 w 249"/>
              <a:gd name="T13" fmla="*/ 20082 h 363"/>
              <a:gd name="T14" fmla="*/ 88543 w 249"/>
              <a:gd name="T15" fmla="*/ 129816 h 363"/>
              <a:gd name="T16" fmla="*/ 16066 w 249"/>
              <a:gd name="T17" fmla="*/ 113679 h 363"/>
              <a:gd name="T18" fmla="*/ 16066 w 249"/>
              <a:gd name="T19" fmla="*/ 113679 h 363"/>
              <a:gd name="T20" fmla="*/ 72477 w 249"/>
              <a:gd name="T21" fmla="*/ 113679 h 363"/>
              <a:gd name="T22" fmla="*/ 72477 w 249"/>
              <a:gd name="T23" fmla="*/ 20082 h 363"/>
              <a:gd name="T24" fmla="*/ 68549 w 249"/>
              <a:gd name="T25" fmla="*/ 16137 h 363"/>
              <a:gd name="T26" fmla="*/ 16066 w 249"/>
              <a:gd name="T27" fmla="*/ 16137 h 363"/>
              <a:gd name="T28" fmla="*/ 16066 w 249"/>
              <a:gd name="T29" fmla="*/ 20082 h 363"/>
              <a:gd name="T30" fmla="*/ 16066 w 249"/>
              <a:gd name="T31" fmla="*/ 113679 h 3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" h="363">
                <a:moveTo>
                  <a:pt x="248" y="362"/>
                </a:moveTo>
                <a:lnTo>
                  <a:pt x="248" y="362"/>
                </a:lnTo>
                <a:cubicBezTo>
                  <a:pt x="0" y="362"/>
                  <a:pt x="0" y="362"/>
                  <a:pt x="0" y="36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3"/>
                  <a:pt x="22" y="0"/>
                  <a:pt x="45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26" y="0"/>
                  <a:pt x="248" y="23"/>
                  <a:pt x="248" y="56"/>
                </a:cubicBezTo>
                <a:lnTo>
                  <a:pt x="248" y="362"/>
                </a:lnTo>
                <a:close/>
                <a:moveTo>
                  <a:pt x="45" y="317"/>
                </a:moveTo>
                <a:lnTo>
                  <a:pt x="45" y="317"/>
                </a:lnTo>
                <a:cubicBezTo>
                  <a:pt x="203" y="317"/>
                  <a:pt x="203" y="317"/>
                  <a:pt x="203" y="317"/>
                </a:cubicBezTo>
                <a:cubicBezTo>
                  <a:pt x="203" y="56"/>
                  <a:pt x="203" y="56"/>
                  <a:pt x="203" y="56"/>
                </a:cubicBezTo>
                <a:lnTo>
                  <a:pt x="192" y="45"/>
                </a:lnTo>
                <a:cubicBezTo>
                  <a:pt x="45" y="45"/>
                  <a:pt x="45" y="45"/>
                  <a:pt x="45" y="45"/>
                </a:cubicBezTo>
                <a:lnTo>
                  <a:pt x="45" y="56"/>
                </a:lnTo>
                <a:lnTo>
                  <a:pt x="45" y="31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138">
            <a:extLst>
              <a:ext uri="{FF2B5EF4-FFF2-40B4-BE49-F238E27FC236}">
                <a16:creationId xmlns:a16="http://schemas.microsoft.com/office/drawing/2014/main" id="{6FF1A914-D6DE-7A40-8AE9-EBCCEC9D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828" y="2852265"/>
            <a:ext cx="592583" cy="376464"/>
          </a:xfrm>
          <a:custGeom>
            <a:avLst/>
            <a:gdLst>
              <a:gd name="T0" fmla="*/ 240651 w 748"/>
              <a:gd name="T1" fmla="*/ 171091 h 477"/>
              <a:gd name="T2" fmla="*/ 240651 w 748"/>
              <a:gd name="T3" fmla="*/ 171091 h 477"/>
              <a:gd name="T4" fmla="*/ 28503 w 748"/>
              <a:gd name="T5" fmla="*/ 171091 h 477"/>
              <a:gd name="T6" fmla="*/ 0 w 748"/>
              <a:gd name="T7" fmla="*/ 142695 h 477"/>
              <a:gd name="T8" fmla="*/ 0 w 748"/>
              <a:gd name="T9" fmla="*/ 32708 h 477"/>
              <a:gd name="T10" fmla="*/ 12267 w 748"/>
              <a:gd name="T11" fmla="*/ 20128 h 477"/>
              <a:gd name="T12" fmla="*/ 12267 w 748"/>
              <a:gd name="T13" fmla="*/ 20128 h 477"/>
              <a:gd name="T14" fmla="*/ 24534 w 748"/>
              <a:gd name="T15" fmla="*/ 32708 h 477"/>
              <a:gd name="T16" fmla="*/ 24534 w 748"/>
              <a:gd name="T17" fmla="*/ 142695 h 477"/>
              <a:gd name="T18" fmla="*/ 28503 w 748"/>
              <a:gd name="T19" fmla="*/ 146649 h 477"/>
              <a:gd name="T20" fmla="*/ 240651 w 748"/>
              <a:gd name="T21" fmla="*/ 146649 h 477"/>
              <a:gd name="T22" fmla="*/ 244980 w 748"/>
              <a:gd name="T23" fmla="*/ 142695 h 477"/>
              <a:gd name="T24" fmla="*/ 244980 w 748"/>
              <a:gd name="T25" fmla="*/ 0 h 477"/>
              <a:gd name="T26" fmla="*/ 269514 w 748"/>
              <a:gd name="T27" fmla="*/ 0 h 477"/>
              <a:gd name="T28" fmla="*/ 269514 w 748"/>
              <a:gd name="T29" fmla="*/ 142695 h 477"/>
              <a:gd name="T30" fmla="*/ 240651 w 748"/>
              <a:gd name="T31" fmla="*/ 171091 h 47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48" h="477">
                <a:moveTo>
                  <a:pt x="667" y="476"/>
                </a:moveTo>
                <a:lnTo>
                  <a:pt x="667" y="476"/>
                </a:lnTo>
                <a:cubicBezTo>
                  <a:pt x="79" y="476"/>
                  <a:pt x="79" y="476"/>
                  <a:pt x="79" y="476"/>
                </a:cubicBezTo>
                <a:cubicBezTo>
                  <a:pt x="34" y="476"/>
                  <a:pt x="0" y="442"/>
                  <a:pt x="0" y="397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68"/>
                  <a:pt x="11" y="56"/>
                  <a:pt x="34" y="56"/>
                </a:cubicBezTo>
                <a:cubicBezTo>
                  <a:pt x="57" y="56"/>
                  <a:pt x="68" y="68"/>
                  <a:pt x="68" y="91"/>
                </a:cubicBezTo>
                <a:cubicBezTo>
                  <a:pt x="68" y="397"/>
                  <a:pt x="68" y="397"/>
                  <a:pt x="68" y="397"/>
                </a:cubicBezTo>
                <a:cubicBezTo>
                  <a:pt x="68" y="408"/>
                  <a:pt x="68" y="408"/>
                  <a:pt x="79" y="408"/>
                </a:cubicBezTo>
                <a:cubicBezTo>
                  <a:pt x="667" y="408"/>
                  <a:pt x="667" y="408"/>
                  <a:pt x="667" y="408"/>
                </a:cubicBezTo>
                <a:cubicBezTo>
                  <a:pt x="679" y="408"/>
                  <a:pt x="679" y="408"/>
                  <a:pt x="679" y="397"/>
                </a:cubicBezTo>
                <a:cubicBezTo>
                  <a:pt x="679" y="0"/>
                  <a:pt x="679" y="0"/>
                  <a:pt x="679" y="0"/>
                </a:cubicBezTo>
                <a:cubicBezTo>
                  <a:pt x="747" y="0"/>
                  <a:pt x="747" y="0"/>
                  <a:pt x="747" y="0"/>
                </a:cubicBezTo>
                <a:cubicBezTo>
                  <a:pt x="747" y="397"/>
                  <a:pt x="747" y="397"/>
                  <a:pt x="747" y="397"/>
                </a:cubicBezTo>
                <a:cubicBezTo>
                  <a:pt x="747" y="442"/>
                  <a:pt x="713" y="476"/>
                  <a:pt x="667" y="47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139">
            <a:extLst>
              <a:ext uri="{FF2B5EF4-FFF2-40B4-BE49-F238E27FC236}">
                <a16:creationId xmlns:a16="http://schemas.microsoft.com/office/drawing/2014/main" id="{6125C2F0-1C1A-E046-AD6D-32C7E8F59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998" y="2608260"/>
            <a:ext cx="672755" cy="278862"/>
          </a:xfrm>
          <a:custGeom>
            <a:avLst/>
            <a:gdLst>
              <a:gd name="T0" fmla="*/ 257005 w 850"/>
              <a:gd name="T1" fmla="*/ 126639 h 352"/>
              <a:gd name="T2" fmla="*/ 257005 w 850"/>
              <a:gd name="T3" fmla="*/ 126639 h 352"/>
              <a:gd name="T4" fmla="*/ 224203 w 850"/>
              <a:gd name="T5" fmla="*/ 110403 h 352"/>
              <a:gd name="T6" fmla="*/ 187797 w 850"/>
              <a:gd name="T7" fmla="*/ 126639 h 352"/>
              <a:gd name="T8" fmla="*/ 151031 w 850"/>
              <a:gd name="T9" fmla="*/ 110403 h 352"/>
              <a:gd name="T10" fmla="*/ 118590 w 850"/>
              <a:gd name="T11" fmla="*/ 126639 h 352"/>
              <a:gd name="T12" fmla="*/ 81823 w 850"/>
              <a:gd name="T13" fmla="*/ 110403 h 352"/>
              <a:gd name="T14" fmla="*/ 45057 w 850"/>
              <a:gd name="T15" fmla="*/ 126639 h 352"/>
              <a:gd name="T16" fmla="*/ 0 w 850"/>
              <a:gd name="T17" fmla="*/ 73602 h 352"/>
              <a:gd name="T18" fmla="*/ 0 w 850"/>
              <a:gd name="T19" fmla="*/ 69273 h 352"/>
              <a:gd name="T20" fmla="*/ 41092 w 850"/>
              <a:gd name="T21" fmla="*/ 8298 h 352"/>
              <a:gd name="T22" fmla="*/ 61277 w 850"/>
              <a:gd name="T23" fmla="*/ 0 h 352"/>
              <a:gd name="T24" fmla="*/ 244749 w 850"/>
              <a:gd name="T25" fmla="*/ 0 h 352"/>
              <a:gd name="T26" fmla="*/ 244749 w 850"/>
              <a:gd name="T27" fmla="*/ 0 h 352"/>
              <a:gd name="T28" fmla="*/ 265295 w 850"/>
              <a:gd name="T29" fmla="*/ 8298 h 352"/>
              <a:gd name="T30" fmla="*/ 306027 w 850"/>
              <a:gd name="T31" fmla="*/ 73602 h 352"/>
              <a:gd name="T32" fmla="*/ 306027 w 850"/>
              <a:gd name="T33" fmla="*/ 77571 h 352"/>
              <a:gd name="T34" fmla="*/ 260970 w 850"/>
              <a:gd name="T35" fmla="*/ 126639 h 352"/>
              <a:gd name="T36" fmla="*/ 257005 w 850"/>
              <a:gd name="T37" fmla="*/ 126639 h 352"/>
              <a:gd name="T38" fmla="*/ 224203 w 850"/>
              <a:gd name="T39" fmla="*/ 77571 h 352"/>
              <a:gd name="T40" fmla="*/ 224203 w 850"/>
              <a:gd name="T41" fmla="*/ 77571 h 352"/>
              <a:gd name="T42" fmla="*/ 224203 w 850"/>
              <a:gd name="T43" fmla="*/ 77571 h 352"/>
              <a:gd name="T44" fmla="*/ 236819 w 850"/>
              <a:gd name="T45" fmla="*/ 85869 h 352"/>
              <a:gd name="T46" fmla="*/ 260970 w 850"/>
              <a:gd name="T47" fmla="*/ 102105 h 352"/>
              <a:gd name="T48" fmla="*/ 281516 w 850"/>
              <a:gd name="T49" fmla="*/ 77571 h 352"/>
              <a:gd name="T50" fmla="*/ 244749 w 850"/>
              <a:gd name="T51" fmla="*/ 24534 h 352"/>
              <a:gd name="T52" fmla="*/ 61277 w 850"/>
              <a:gd name="T53" fmla="*/ 24534 h 352"/>
              <a:gd name="T54" fmla="*/ 61277 w 850"/>
              <a:gd name="T55" fmla="*/ 24534 h 352"/>
              <a:gd name="T56" fmla="*/ 24511 w 850"/>
              <a:gd name="T57" fmla="*/ 77571 h 352"/>
              <a:gd name="T58" fmla="*/ 45057 w 850"/>
              <a:gd name="T59" fmla="*/ 102105 h 352"/>
              <a:gd name="T60" fmla="*/ 69568 w 850"/>
              <a:gd name="T61" fmla="*/ 85869 h 352"/>
              <a:gd name="T62" fmla="*/ 81823 w 850"/>
              <a:gd name="T63" fmla="*/ 77571 h 352"/>
              <a:gd name="T64" fmla="*/ 81823 w 850"/>
              <a:gd name="T65" fmla="*/ 77571 h 352"/>
              <a:gd name="T66" fmla="*/ 98044 w 850"/>
              <a:gd name="T67" fmla="*/ 85869 h 352"/>
              <a:gd name="T68" fmla="*/ 118590 w 850"/>
              <a:gd name="T69" fmla="*/ 102105 h 352"/>
              <a:gd name="T70" fmla="*/ 139136 w 850"/>
              <a:gd name="T71" fmla="*/ 85869 h 352"/>
              <a:gd name="T72" fmla="*/ 151031 w 850"/>
              <a:gd name="T73" fmla="*/ 77571 h 352"/>
              <a:gd name="T74" fmla="*/ 151031 w 850"/>
              <a:gd name="T75" fmla="*/ 77571 h 352"/>
              <a:gd name="T76" fmla="*/ 167251 w 850"/>
              <a:gd name="T77" fmla="*/ 85869 h 352"/>
              <a:gd name="T78" fmla="*/ 187797 w 850"/>
              <a:gd name="T79" fmla="*/ 102105 h 352"/>
              <a:gd name="T80" fmla="*/ 207983 w 850"/>
              <a:gd name="T81" fmla="*/ 85869 h 352"/>
              <a:gd name="T82" fmla="*/ 224203 w 850"/>
              <a:gd name="T83" fmla="*/ 77571 h 35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50" h="352">
                <a:moveTo>
                  <a:pt x="713" y="351"/>
                </a:moveTo>
                <a:lnTo>
                  <a:pt x="713" y="351"/>
                </a:lnTo>
                <a:cubicBezTo>
                  <a:pt x="679" y="351"/>
                  <a:pt x="645" y="328"/>
                  <a:pt x="622" y="306"/>
                </a:cubicBezTo>
                <a:cubicBezTo>
                  <a:pt x="588" y="328"/>
                  <a:pt x="554" y="351"/>
                  <a:pt x="521" y="351"/>
                </a:cubicBezTo>
                <a:cubicBezTo>
                  <a:pt x="487" y="351"/>
                  <a:pt x="452" y="328"/>
                  <a:pt x="419" y="306"/>
                </a:cubicBezTo>
                <a:cubicBezTo>
                  <a:pt x="397" y="328"/>
                  <a:pt x="363" y="351"/>
                  <a:pt x="329" y="351"/>
                </a:cubicBezTo>
                <a:cubicBezTo>
                  <a:pt x="283" y="351"/>
                  <a:pt x="250" y="328"/>
                  <a:pt x="227" y="306"/>
                </a:cubicBezTo>
                <a:cubicBezTo>
                  <a:pt x="204" y="328"/>
                  <a:pt x="159" y="351"/>
                  <a:pt x="125" y="351"/>
                </a:cubicBezTo>
                <a:cubicBezTo>
                  <a:pt x="46" y="340"/>
                  <a:pt x="0" y="283"/>
                  <a:pt x="0" y="204"/>
                </a:cubicBezTo>
                <a:cubicBezTo>
                  <a:pt x="0" y="192"/>
                  <a:pt x="0" y="192"/>
                  <a:pt x="0" y="192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25" y="11"/>
                  <a:pt x="147" y="0"/>
                  <a:pt x="170" y="0"/>
                </a:cubicBezTo>
                <a:cubicBezTo>
                  <a:pt x="679" y="0"/>
                  <a:pt x="679" y="0"/>
                  <a:pt x="679" y="0"/>
                </a:cubicBezTo>
                <a:cubicBezTo>
                  <a:pt x="702" y="0"/>
                  <a:pt x="724" y="11"/>
                  <a:pt x="736" y="23"/>
                </a:cubicBezTo>
                <a:cubicBezTo>
                  <a:pt x="849" y="204"/>
                  <a:pt x="849" y="204"/>
                  <a:pt x="849" y="204"/>
                </a:cubicBezTo>
                <a:cubicBezTo>
                  <a:pt x="849" y="215"/>
                  <a:pt x="849" y="215"/>
                  <a:pt x="849" y="215"/>
                </a:cubicBezTo>
                <a:cubicBezTo>
                  <a:pt x="849" y="283"/>
                  <a:pt x="793" y="340"/>
                  <a:pt x="724" y="351"/>
                </a:cubicBezTo>
                <a:cubicBezTo>
                  <a:pt x="724" y="351"/>
                  <a:pt x="724" y="351"/>
                  <a:pt x="713" y="351"/>
                </a:cubicBezTo>
                <a:close/>
                <a:moveTo>
                  <a:pt x="622" y="215"/>
                </a:moveTo>
                <a:lnTo>
                  <a:pt x="622" y="215"/>
                </a:lnTo>
                <a:cubicBezTo>
                  <a:pt x="634" y="215"/>
                  <a:pt x="657" y="227"/>
                  <a:pt x="657" y="238"/>
                </a:cubicBezTo>
                <a:cubicBezTo>
                  <a:pt x="668" y="272"/>
                  <a:pt x="690" y="283"/>
                  <a:pt x="724" y="283"/>
                </a:cubicBezTo>
                <a:cubicBezTo>
                  <a:pt x="747" y="283"/>
                  <a:pt x="781" y="249"/>
                  <a:pt x="781" y="215"/>
                </a:cubicBezTo>
                <a:cubicBezTo>
                  <a:pt x="679" y="68"/>
                  <a:pt x="679" y="68"/>
                  <a:pt x="679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68" y="215"/>
                  <a:pt x="68" y="215"/>
                  <a:pt x="68" y="215"/>
                </a:cubicBezTo>
                <a:cubicBezTo>
                  <a:pt x="68" y="249"/>
                  <a:pt x="91" y="272"/>
                  <a:pt x="125" y="283"/>
                </a:cubicBezTo>
                <a:cubicBezTo>
                  <a:pt x="147" y="283"/>
                  <a:pt x="182" y="261"/>
                  <a:pt x="193" y="238"/>
                </a:cubicBezTo>
                <a:cubicBezTo>
                  <a:pt x="193" y="227"/>
                  <a:pt x="216" y="215"/>
                  <a:pt x="227" y="215"/>
                </a:cubicBezTo>
                <a:cubicBezTo>
                  <a:pt x="250" y="215"/>
                  <a:pt x="261" y="227"/>
                  <a:pt x="272" y="238"/>
                </a:cubicBezTo>
                <a:cubicBezTo>
                  <a:pt x="272" y="261"/>
                  <a:pt x="306" y="283"/>
                  <a:pt x="329" y="283"/>
                </a:cubicBezTo>
                <a:cubicBezTo>
                  <a:pt x="352" y="283"/>
                  <a:pt x="374" y="261"/>
                  <a:pt x="386" y="238"/>
                </a:cubicBezTo>
                <a:cubicBezTo>
                  <a:pt x="397" y="227"/>
                  <a:pt x="408" y="215"/>
                  <a:pt x="419" y="215"/>
                </a:cubicBezTo>
                <a:cubicBezTo>
                  <a:pt x="442" y="215"/>
                  <a:pt x="452" y="227"/>
                  <a:pt x="464" y="238"/>
                </a:cubicBezTo>
                <a:cubicBezTo>
                  <a:pt x="475" y="261"/>
                  <a:pt x="498" y="283"/>
                  <a:pt x="521" y="283"/>
                </a:cubicBezTo>
                <a:cubicBezTo>
                  <a:pt x="543" y="283"/>
                  <a:pt x="566" y="261"/>
                  <a:pt x="577" y="238"/>
                </a:cubicBezTo>
                <a:cubicBezTo>
                  <a:pt x="588" y="227"/>
                  <a:pt x="600" y="215"/>
                  <a:pt x="622" y="2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140">
            <a:extLst>
              <a:ext uri="{FF2B5EF4-FFF2-40B4-BE49-F238E27FC236}">
                <a16:creationId xmlns:a16="http://schemas.microsoft.com/office/drawing/2014/main" id="{4ECD41E6-7305-2D46-B1E7-4DBC2B87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031" y="4068801"/>
            <a:ext cx="181261" cy="45316"/>
          </a:xfrm>
          <a:custGeom>
            <a:avLst/>
            <a:gdLst>
              <a:gd name="T0" fmla="*/ 82188 w 228"/>
              <a:gd name="T1" fmla="*/ 20276 h 57"/>
              <a:gd name="T2" fmla="*/ 0 w 228"/>
              <a:gd name="T3" fmla="*/ 20276 h 57"/>
              <a:gd name="T4" fmla="*/ 0 w 228"/>
              <a:gd name="T5" fmla="*/ 0 h 57"/>
              <a:gd name="T6" fmla="*/ 82188 w 228"/>
              <a:gd name="T7" fmla="*/ 0 h 57"/>
              <a:gd name="T8" fmla="*/ 82188 w 228"/>
              <a:gd name="T9" fmla="*/ 20276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7">
                <a:moveTo>
                  <a:pt x="227" y="56"/>
                </a:moveTo>
                <a:lnTo>
                  <a:pt x="0" y="56"/>
                </a:lnTo>
                <a:lnTo>
                  <a:pt x="0" y="0"/>
                </a:lnTo>
                <a:lnTo>
                  <a:pt x="227" y="0"/>
                </a:lnTo>
                <a:lnTo>
                  <a:pt x="227" y="5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141">
            <a:extLst>
              <a:ext uri="{FF2B5EF4-FFF2-40B4-BE49-F238E27FC236}">
                <a16:creationId xmlns:a16="http://schemas.microsoft.com/office/drawing/2014/main" id="{8D898B4C-3238-B14C-987F-BFC07969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918" y="3953771"/>
            <a:ext cx="170804" cy="331148"/>
          </a:xfrm>
          <a:custGeom>
            <a:avLst/>
            <a:gdLst>
              <a:gd name="T0" fmla="*/ 32772 w 216"/>
              <a:gd name="T1" fmla="*/ 0 h 420"/>
              <a:gd name="T2" fmla="*/ 32772 w 216"/>
              <a:gd name="T3" fmla="*/ 0 h 420"/>
              <a:gd name="T4" fmla="*/ 0 w 216"/>
              <a:gd name="T5" fmla="*/ 0 h 420"/>
              <a:gd name="T6" fmla="*/ 0 w 216"/>
              <a:gd name="T7" fmla="*/ 20108 h 420"/>
              <a:gd name="T8" fmla="*/ 20527 w 216"/>
              <a:gd name="T9" fmla="*/ 20108 h 420"/>
              <a:gd name="T10" fmla="*/ 28450 w 216"/>
              <a:gd name="T11" fmla="*/ 24058 h 420"/>
              <a:gd name="T12" fmla="*/ 61222 w 216"/>
              <a:gd name="T13" fmla="*/ 56734 h 420"/>
              <a:gd name="T14" fmla="*/ 61222 w 216"/>
              <a:gd name="T15" fmla="*/ 129986 h 420"/>
              <a:gd name="T16" fmla="*/ 12244 w 216"/>
              <a:gd name="T17" fmla="*/ 129986 h 420"/>
              <a:gd name="T18" fmla="*/ 12244 w 216"/>
              <a:gd name="T19" fmla="*/ 138244 h 420"/>
              <a:gd name="T20" fmla="*/ 12244 w 216"/>
              <a:gd name="T21" fmla="*/ 150453 h 420"/>
              <a:gd name="T22" fmla="*/ 61222 w 216"/>
              <a:gd name="T23" fmla="*/ 150453 h 420"/>
              <a:gd name="T24" fmla="*/ 77428 w 216"/>
              <a:gd name="T25" fmla="*/ 129986 h 420"/>
              <a:gd name="T26" fmla="*/ 77428 w 216"/>
              <a:gd name="T27" fmla="*/ 52784 h 420"/>
              <a:gd name="T28" fmla="*/ 77428 w 216"/>
              <a:gd name="T29" fmla="*/ 48475 h 420"/>
              <a:gd name="T30" fmla="*/ 36733 w 216"/>
              <a:gd name="T31" fmla="*/ 3950 h 420"/>
              <a:gd name="T32" fmla="*/ 32772 w 216"/>
              <a:gd name="T33" fmla="*/ 0 h 4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6" h="420">
                <a:moveTo>
                  <a:pt x="91" y="0"/>
                </a:moveTo>
                <a:lnTo>
                  <a:pt x="91" y="0"/>
                </a:ln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6"/>
                  <a:pt x="79" y="56"/>
                  <a:pt x="79" y="67"/>
                </a:cubicBezTo>
                <a:cubicBezTo>
                  <a:pt x="170" y="158"/>
                  <a:pt x="170" y="158"/>
                  <a:pt x="170" y="158"/>
                </a:cubicBezTo>
                <a:cubicBezTo>
                  <a:pt x="170" y="362"/>
                  <a:pt x="170" y="362"/>
                  <a:pt x="170" y="362"/>
                </a:cubicBezTo>
                <a:cubicBezTo>
                  <a:pt x="34" y="362"/>
                  <a:pt x="34" y="362"/>
                  <a:pt x="34" y="362"/>
                </a:cubicBezTo>
                <a:cubicBezTo>
                  <a:pt x="34" y="373"/>
                  <a:pt x="34" y="385"/>
                  <a:pt x="34" y="385"/>
                </a:cubicBezTo>
                <a:cubicBezTo>
                  <a:pt x="34" y="396"/>
                  <a:pt x="34" y="407"/>
                  <a:pt x="34" y="419"/>
                </a:cubicBezTo>
                <a:cubicBezTo>
                  <a:pt x="170" y="419"/>
                  <a:pt x="170" y="419"/>
                  <a:pt x="170" y="419"/>
                </a:cubicBezTo>
                <a:cubicBezTo>
                  <a:pt x="193" y="419"/>
                  <a:pt x="215" y="396"/>
                  <a:pt x="215" y="362"/>
                </a:cubicBezTo>
                <a:cubicBezTo>
                  <a:pt x="215" y="147"/>
                  <a:pt x="215" y="147"/>
                  <a:pt x="215" y="147"/>
                </a:cubicBezTo>
                <a:lnTo>
                  <a:pt x="215" y="135"/>
                </a:lnTo>
                <a:cubicBezTo>
                  <a:pt x="102" y="11"/>
                  <a:pt x="102" y="11"/>
                  <a:pt x="102" y="11"/>
                </a:cubicBezTo>
                <a:lnTo>
                  <a:pt x="91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142">
            <a:extLst>
              <a:ext uri="{FF2B5EF4-FFF2-40B4-BE49-F238E27FC236}">
                <a16:creationId xmlns:a16="http://schemas.microsoft.com/office/drawing/2014/main" id="{6BE30204-35A5-FC46-B031-44A71261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7514" y="4239605"/>
            <a:ext cx="205660" cy="55772"/>
          </a:xfrm>
          <a:custGeom>
            <a:avLst/>
            <a:gdLst>
              <a:gd name="T0" fmla="*/ 89015 w 262"/>
              <a:gd name="T1" fmla="*/ 0 h 69"/>
              <a:gd name="T2" fmla="*/ 89015 w 262"/>
              <a:gd name="T3" fmla="*/ 0 h 69"/>
              <a:gd name="T4" fmla="*/ 0 w 262"/>
              <a:gd name="T5" fmla="*/ 0 h 69"/>
              <a:gd name="T6" fmla="*/ 4290 w 262"/>
              <a:gd name="T7" fmla="*/ 8467 h 69"/>
              <a:gd name="T8" fmla="*/ 0 w 262"/>
              <a:gd name="T9" fmla="*/ 25032 h 69"/>
              <a:gd name="T10" fmla="*/ 93305 w 262"/>
              <a:gd name="T11" fmla="*/ 25032 h 69"/>
              <a:gd name="T12" fmla="*/ 89015 w 262"/>
              <a:gd name="T13" fmla="*/ 8467 h 69"/>
              <a:gd name="T14" fmla="*/ 89015 w 262"/>
              <a:gd name="T15" fmla="*/ 0 h 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2" h="69">
                <a:moveTo>
                  <a:pt x="249" y="0"/>
                </a:moveTo>
                <a:lnTo>
                  <a:pt x="249" y="0"/>
                </a:lnTo>
                <a:cubicBezTo>
                  <a:pt x="0" y="0"/>
                  <a:pt x="0" y="0"/>
                  <a:pt x="0" y="0"/>
                </a:cubicBezTo>
                <a:cubicBezTo>
                  <a:pt x="12" y="11"/>
                  <a:pt x="12" y="11"/>
                  <a:pt x="12" y="23"/>
                </a:cubicBezTo>
                <a:cubicBezTo>
                  <a:pt x="12" y="45"/>
                  <a:pt x="12" y="57"/>
                  <a:pt x="0" y="68"/>
                </a:cubicBezTo>
                <a:cubicBezTo>
                  <a:pt x="261" y="68"/>
                  <a:pt x="261" y="68"/>
                  <a:pt x="261" y="68"/>
                </a:cubicBezTo>
                <a:cubicBezTo>
                  <a:pt x="249" y="57"/>
                  <a:pt x="249" y="45"/>
                  <a:pt x="249" y="23"/>
                </a:cubicBezTo>
                <a:cubicBezTo>
                  <a:pt x="249" y="11"/>
                  <a:pt x="249" y="0"/>
                  <a:pt x="24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143">
            <a:extLst>
              <a:ext uri="{FF2B5EF4-FFF2-40B4-BE49-F238E27FC236}">
                <a16:creationId xmlns:a16="http://schemas.microsoft.com/office/drawing/2014/main" id="{9918F116-E0EB-F04A-8F68-D0DFE2F0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994" y="3852683"/>
            <a:ext cx="512411" cy="366008"/>
          </a:xfrm>
          <a:custGeom>
            <a:avLst/>
            <a:gdLst>
              <a:gd name="T0" fmla="*/ 220739 w 647"/>
              <a:gd name="T1" fmla="*/ 162386 h 465"/>
              <a:gd name="T2" fmla="*/ 220739 w 647"/>
              <a:gd name="T3" fmla="*/ 162386 h 465"/>
              <a:gd name="T4" fmla="*/ 233002 w 647"/>
              <a:gd name="T5" fmla="*/ 162386 h 465"/>
              <a:gd name="T6" fmla="*/ 233002 w 647"/>
              <a:gd name="T7" fmla="*/ 64883 h 465"/>
              <a:gd name="T8" fmla="*/ 233002 w 647"/>
              <a:gd name="T9" fmla="*/ 44809 h 465"/>
              <a:gd name="T10" fmla="*/ 233002 w 647"/>
              <a:gd name="T11" fmla="*/ 24376 h 465"/>
              <a:gd name="T12" fmla="*/ 208476 w 647"/>
              <a:gd name="T13" fmla="*/ 0 h 465"/>
              <a:gd name="T14" fmla="*/ 12263 w 647"/>
              <a:gd name="T15" fmla="*/ 0 h 465"/>
              <a:gd name="T16" fmla="*/ 0 w 647"/>
              <a:gd name="T17" fmla="*/ 12188 h 465"/>
              <a:gd name="T18" fmla="*/ 12263 w 647"/>
              <a:gd name="T19" fmla="*/ 24376 h 465"/>
              <a:gd name="T20" fmla="*/ 208476 w 647"/>
              <a:gd name="T21" fmla="*/ 24376 h 465"/>
              <a:gd name="T22" fmla="*/ 208476 w 647"/>
              <a:gd name="T23" fmla="*/ 166330 h 465"/>
              <a:gd name="T24" fmla="*/ 220739 w 647"/>
              <a:gd name="T25" fmla="*/ 162386 h 4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47" h="465">
                <a:moveTo>
                  <a:pt x="612" y="453"/>
                </a:moveTo>
                <a:lnTo>
                  <a:pt x="612" y="453"/>
                </a:lnTo>
                <a:cubicBezTo>
                  <a:pt x="624" y="453"/>
                  <a:pt x="635" y="453"/>
                  <a:pt x="646" y="453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25"/>
                  <a:pt x="646" y="125"/>
                  <a:pt x="646" y="125"/>
                </a:cubicBezTo>
                <a:cubicBezTo>
                  <a:pt x="646" y="68"/>
                  <a:pt x="646" y="68"/>
                  <a:pt x="646" y="68"/>
                </a:cubicBezTo>
                <a:cubicBezTo>
                  <a:pt x="646" y="34"/>
                  <a:pt x="612" y="0"/>
                  <a:pt x="57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2" y="0"/>
                  <a:pt x="0" y="11"/>
                  <a:pt x="0" y="34"/>
                </a:cubicBezTo>
                <a:cubicBezTo>
                  <a:pt x="0" y="56"/>
                  <a:pt x="12" y="68"/>
                  <a:pt x="34" y="68"/>
                </a:cubicBezTo>
                <a:cubicBezTo>
                  <a:pt x="578" y="68"/>
                  <a:pt x="578" y="68"/>
                  <a:pt x="578" y="68"/>
                </a:cubicBezTo>
                <a:cubicBezTo>
                  <a:pt x="578" y="464"/>
                  <a:pt x="578" y="464"/>
                  <a:pt x="578" y="464"/>
                </a:cubicBezTo>
                <a:cubicBezTo>
                  <a:pt x="589" y="453"/>
                  <a:pt x="601" y="453"/>
                  <a:pt x="612" y="45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144">
            <a:extLst>
              <a:ext uri="{FF2B5EF4-FFF2-40B4-BE49-F238E27FC236}">
                <a16:creationId xmlns:a16="http://schemas.microsoft.com/office/drawing/2014/main" id="{2625F52A-75A2-4B48-BC6F-10175EF9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9281" y="4051373"/>
            <a:ext cx="108058" cy="244005"/>
          </a:xfrm>
          <a:custGeom>
            <a:avLst/>
            <a:gdLst>
              <a:gd name="T0" fmla="*/ 44901 w 137"/>
              <a:gd name="T1" fmla="*/ 86149 h 307"/>
              <a:gd name="T2" fmla="*/ 44901 w 137"/>
              <a:gd name="T3" fmla="*/ 86149 h 307"/>
              <a:gd name="T4" fmla="*/ 24426 w 137"/>
              <a:gd name="T5" fmla="*/ 86149 h 307"/>
              <a:gd name="T6" fmla="*/ 24426 w 137"/>
              <a:gd name="T7" fmla="*/ 0 h 307"/>
              <a:gd name="T8" fmla="*/ 0 w 137"/>
              <a:gd name="T9" fmla="*/ 0 h 307"/>
              <a:gd name="T10" fmla="*/ 0 w 137"/>
              <a:gd name="T11" fmla="*/ 86149 h 307"/>
              <a:gd name="T12" fmla="*/ 4311 w 137"/>
              <a:gd name="T13" fmla="*/ 102438 h 307"/>
              <a:gd name="T14" fmla="*/ 20475 w 137"/>
              <a:gd name="T15" fmla="*/ 110763 h 307"/>
              <a:gd name="T16" fmla="*/ 20475 w 137"/>
              <a:gd name="T17" fmla="*/ 110763 h 307"/>
              <a:gd name="T18" fmla="*/ 48853 w 137"/>
              <a:gd name="T19" fmla="*/ 110763 h 307"/>
              <a:gd name="T20" fmla="*/ 40950 w 137"/>
              <a:gd name="T21" fmla="*/ 94474 h 307"/>
              <a:gd name="T22" fmla="*/ 44901 w 137"/>
              <a:gd name="T23" fmla="*/ 86149 h 3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7" h="307">
                <a:moveTo>
                  <a:pt x="125" y="238"/>
                </a:moveTo>
                <a:lnTo>
                  <a:pt x="125" y="238"/>
                </a:lnTo>
                <a:cubicBezTo>
                  <a:pt x="68" y="238"/>
                  <a:pt x="68" y="238"/>
                  <a:pt x="68" y="238"/>
                </a:cubicBezTo>
                <a:cubicBezTo>
                  <a:pt x="68" y="0"/>
                  <a:pt x="68" y="0"/>
                  <a:pt x="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249"/>
                  <a:pt x="0" y="272"/>
                  <a:pt x="12" y="283"/>
                </a:cubicBezTo>
                <a:cubicBezTo>
                  <a:pt x="23" y="295"/>
                  <a:pt x="45" y="306"/>
                  <a:pt x="57" y="306"/>
                </a:cubicBezTo>
                <a:cubicBezTo>
                  <a:pt x="136" y="306"/>
                  <a:pt x="136" y="306"/>
                  <a:pt x="136" y="306"/>
                </a:cubicBezTo>
                <a:cubicBezTo>
                  <a:pt x="125" y="295"/>
                  <a:pt x="114" y="283"/>
                  <a:pt x="114" y="261"/>
                </a:cubicBezTo>
                <a:cubicBezTo>
                  <a:pt x="114" y="249"/>
                  <a:pt x="125" y="249"/>
                  <a:pt x="125" y="23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145">
            <a:extLst>
              <a:ext uri="{FF2B5EF4-FFF2-40B4-BE49-F238E27FC236}">
                <a16:creationId xmlns:a16="http://schemas.microsoft.com/office/drawing/2014/main" id="{8FF58FE4-E68F-2145-B4F6-31022CAF3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316" y="4183833"/>
            <a:ext cx="142918" cy="142916"/>
          </a:xfrm>
          <a:custGeom>
            <a:avLst/>
            <a:gdLst>
              <a:gd name="T0" fmla="*/ 32366 w 183"/>
              <a:gd name="T1" fmla="*/ 64729 h 182"/>
              <a:gd name="T2" fmla="*/ 32366 w 183"/>
              <a:gd name="T3" fmla="*/ 64729 h 182"/>
              <a:gd name="T4" fmla="*/ 0 w 183"/>
              <a:gd name="T5" fmla="*/ 32544 h 182"/>
              <a:gd name="T6" fmla="*/ 32366 w 183"/>
              <a:gd name="T7" fmla="*/ 0 h 182"/>
              <a:gd name="T8" fmla="*/ 64732 w 183"/>
              <a:gd name="T9" fmla="*/ 32544 h 182"/>
              <a:gd name="T10" fmla="*/ 32366 w 183"/>
              <a:gd name="T11" fmla="*/ 64729 h 182"/>
              <a:gd name="T12" fmla="*/ 32366 w 183"/>
              <a:gd name="T13" fmla="*/ 20027 h 182"/>
              <a:gd name="T14" fmla="*/ 32366 w 183"/>
              <a:gd name="T15" fmla="*/ 20027 h 182"/>
              <a:gd name="T16" fmla="*/ 20273 w 183"/>
              <a:gd name="T17" fmla="*/ 32544 h 182"/>
              <a:gd name="T18" fmla="*/ 32366 w 183"/>
              <a:gd name="T19" fmla="*/ 48636 h 182"/>
              <a:gd name="T20" fmla="*/ 48371 w 183"/>
              <a:gd name="T21" fmla="*/ 32544 h 182"/>
              <a:gd name="T22" fmla="*/ 32366 w 183"/>
              <a:gd name="T23" fmla="*/ 20027 h 1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3" h="182">
                <a:moveTo>
                  <a:pt x="91" y="181"/>
                </a:moveTo>
                <a:lnTo>
                  <a:pt x="91" y="181"/>
                </a:lnTo>
                <a:cubicBezTo>
                  <a:pt x="46" y="181"/>
                  <a:pt x="0" y="147"/>
                  <a:pt x="0" y="91"/>
                </a:cubicBezTo>
                <a:cubicBezTo>
                  <a:pt x="0" y="45"/>
                  <a:pt x="46" y="0"/>
                  <a:pt x="91" y="0"/>
                </a:cubicBezTo>
                <a:cubicBezTo>
                  <a:pt x="148" y="0"/>
                  <a:pt x="182" y="45"/>
                  <a:pt x="182" y="91"/>
                </a:cubicBezTo>
                <a:cubicBezTo>
                  <a:pt x="182" y="147"/>
                  <a:pt x="148" y="181"/>
                  <a:pt x="91" y="181"/>
                </a:cubicBezTo>
                <a:close/>
                <a:moveTo>
                  <a:pt x="91" y="56"/>
                </a:moveTo>
                <a:lnTo>
                  <a:pt x="91" y="56"/>
                </a:lnTo>
                <a:cubicBezTo>
                  <a:pt x="68" y="56"/>
                  <a:pt x="57" y="68"/>
                  <a:pt x="57" y="91"/>
                </a:cubicBezTo>
                <a:cubicBezTo>
                  <a:pt x="57" y="113"/>
                  <a:pt x="68" y="136"/>
                  <a:pt x="91" y="136"/>
                </a:cubicBezTo>
                <a:cubicBezTo>
                  <a:pt x="114" y="136"/>
                  <a:pt x="136" y="113"/>
                  <a:pt x="136" y="91"/>
                </a:cubicBezTo>
                <a:cubicBezTo>
                  <a:pt x="136" y="68"/>
                  <a:pt x="114" y="56"/>
                  <a:pt x="91" y="5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146">
            <a:extLst>
              <a:ext uri="{FF2B5EF4-FFF2-40B4-BE49-F238E27FC236}">
                <a16:creationId xmlns:a16="http://schemas.microsoft.com/office/drawing/2014/main" id="{01538968-594D-7A4B-AE24-F66FB0D2B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2482" y="4183833"/>
            <a:ext cx="142918" cy="142916"/>
          </a:xfrm>
          <a:custGeom>
            <a:avLst/>
            <a:gdLst>
              <a:gd name="T0" fmla="*/ 32186 w 182"/>
              <a:gd name="T1" fmla="*/ 64729 h 182"/>
              <a:gd name="T2" fmla="*/ 32186 w 182"/>
              <a:gd name="T3" fmla="*/ 64729 h 182"/>
              <a:gd name="T4" fmla="*/ 0 w 182"/>
              <a:gd name="T5" fmla="*/ 32544 h 182"/>
              <a:gd name="T6" fmla="*/ 32186 w 182"/>
              <a:gd name="T7" fmla="*/ 0 h 182"/>
              <a:gd name="T8" fmla="*/ 64730 w 182"/>
              <a:gd name="T9" fmla="*/ 32544 h 182"/>
              <a:gd name="T10" fmla="*/ 32186 w 182"/>
              <a:gd name="T11" fmla="*/ 64729 h 182"/>
              <a:gd name="T12" fmla="*/ 32186 w 182"/>
              <a:gd name="T13" fmla="*/ 20027 h 182"/>
              <a:gd name="T14" fmla="*/ 32186 w 182"/>
              <a:gd name="T15" fmla="*/ 20027 h 182"/>
              <a:gd name="T16" fmla="*/ 20385 w 182"/>
              <a:gd name="T17" fmla="*/ 32544 h 182"/>
              <a:gd name="T18" fmla="*/ 32186 w 182"/>
              <a:gd name="T19" fmla="*/ 48636 h 182"/>
              <a:gd name="T20" fmla="*/ 48637 w 182"/>
              <a:gd name="T21" fmla="*/ 32544 h 182"/>
              <a:gd name="T22" fmla="*/ 32186 w 182"/>
              <a:gd name="T23" fmla="*/ 20027 h 1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2" h="182">
                <a:moveTo>
                  <a:pt x="90" y="181"/>
                </a:moveTo>
                <a:lnTo>
                  <a:pt x="90" y="181"/>
                </a:lnTo>
                <a:cubicBezTo>
                  <a:pt x="45" y="181"/>
                  <a:pt x="0" y="147"/>
                  <a:pt x="0" y="91"/>
                </a:cubicBezTo>
                <a:cubicBezTo>
                  <a:pt x="0" y="45"/>
                  <a:pt x="45" y="0"/>
                  <a:pt x="90" y="0"/>
                </a:cubicBezTo>
                <a:cubicBezTo>
                  <a:pt x="147" y="0"/>
                  <a:pt x="181" y="45"/>
                  <a:pt x="181" y="91"/>
                </a:cubicBezTo>
                <a:cubicBezTo>
                  <a:pt x="181" y="147"/>
                  <a:pt x="147" y="181"/>
                  <a:pt x="90" y="181"/>
                </a:cubicBezTo>
                <a:close/>
                <a:moveTo>
                  <a:pt x="90" y="56"/>
                </a:moveTo>
                <a:lnTo>
                  <a:pt x="90" y="56"/>
                </a:lnTo>
                <a:cubicBezTo>
                  <a:pt x="68" y="56"/>
                  <a:pt x="57" y="68"/>
                  <a:pt x="57" y="91"/>
                </a:cubicBezTo>
                <a:cubicBezTo>
                  <a:pt x="57" y="113"/>
                  <a:pt x="68" y="136"/>
                  <a:pt x="90" y="136"/>
                </a:cubicBezTo>
                <a:cubicBezTo>
                  <a:pt x="113" y="136"/>
                  <a:pt x="136" y="113"/>
                  <a:pt x="136" y="91"/>
                </a:cubicBezTo>
                <a:cubicBezTo>
                  <a:pt x="136" y="68"/>
                  <a:pt x="113" y="56"/>
                  <a:pt x="90" y="5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147">
            <a:extLst>
              <a:ext uri="{FF2B5EF4-FFF2-40B4-BE49-F238E27FC236}">
                <a16:creationId xmlns:a16="http://schemas.microsoft.com/office/drawing/2014/main" id="{4FC02EB3-1EA0-1F4A-9224-E08953F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3965" y="3953771"/>
            <a:ext cx="216118" cy="45314"/>
          </a:xfrm>
          <a:custGeom>
            <a:avLst/>
            <a:gdLst>
              <a:gd name="T0" fmla="*/ 85760 w 272"/>
              <a:gd name="T1" fmla="*/ 20275 h 57"/>
              <a:gd name="T2" fmla="*/ 85760 w 272"/>
              <a:gd name="T3" fmla="*/ 20275 h 57"/>
              <a:gd name="T4" fmla="*/ 12303 w 272"/>
              <a:gd name="T5" fmla="*/ 20275 h 57"/>
              <a:gd name="T6" fmla="*/ 0 w 272"/>
              <a:gd name="T7" fmla="*/ 7965 h 57"/>
              <a:gd name="T8" fmla="*/ 0 w 272"/>
              <a:gd name="T9" fmla="*/ 7965 h 57"/>
              <a:gd name="T10" fmla="*/ 12303 w 272"/>
              <a:gd name="T11" fmla="*/ 0 h 57"/>
              <a:gd name="T12" fmla="*/ 85760 w 272"/>
              <a:gd name="T13" fmla="*/ 0 h 57"/>
              <a:gd name="T14" fmla="*/ 98063 w 272"/>
              <a:gd name="T15" fmla="*/ 7965 h 57"/>
              <a:gd name="T16" fmla="*/ 98063 w 272"/>
              <a:gd name="T17" fmla="*/ 7965 h 57"/>
              <a:gd name="T18" fmla="*/ 85760 w 272"/>
              <a:gd name="T19" fmla="*/ 20275 h 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2" h="57">
                <a:moveTo>
                  <a:pt x="237" y="56"/>
                </a:moveTo>
                <a:lnTo>
                  <a:pt x="237" y="56"/>
                </a:lnTo>
                <a:cubicBezTo>
                  <a:pt x="34" y="56"/>
                  <a:pt x="34" y="56"/>
                  <a:pt x="34" y="56"/>
                </a:cubicBezTo>
                <a:cubicBezTo>
                  <a:pt x="11" y="56"/>
                  <a:pt x="0" y="45"/>
                  <a:pt x="0" y="22"/>
                </a:cubicBezTo>
                <a:cubicBezTo>
                  <a:pt x="0" y="11"/>
                  <a:pt x="11" y="0"/>
                  <a:pt x="34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60" y="0"/>
                  <a:pt x="271" y="11"/>
                  <a:pt x="271" y="22"/>
                </a:cubicBezTo>
                <a:cubicBezTo>
                  <a:pt x="271" y="45"/>
                  <a:pt x="260" y="56"/>
                  <a:pt x="237" y="5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148">
            <a:extLst>
              <a:ext uri="{FF2B5EF4-FFF2-40B4-BE49-F238E27FC236}">
                <a16:creationId xmlns:a16="http://schemas.microsoft.com/office/drawing/2014/main" id="{A1035BDC-C6DA-A544-A019-DB18B35F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2310" y="4023487"/>
            <a:ext cx="108058" cy="45314"/>
          </a:xfrm>
          <a:custGeom>
            <a:avLst/>
            <a:gdLst>
              <a:gd name="T0" fmla="*/ 40591 w 137"/>
              <a:gd name="T1" fmla="*/ 20281 h 58"/>
              <a:gd name="T2" fmla="*/ 40591 w 137"/>
              <a:gd name="T3" fmla="*/ 20281 h 58"/>
              <a:gd name="T4" fmla="*/ 8262 w 137"/>
              <a:gd name="T5" fmla="*/ 20281 h 58"/>
              <a:gd name="T6" fmla="*/ 0 w 137"/>
              <a:gd name="T7" fmla="*/ 12098 h 58"/>
              <a:gd name="T8" fmla="*/ 0 w 137"/>
              <a:gd name="T9" fmla="*/ 12098 h 58"/>
              <a:gd name="T10" fmla="*/ 8262 w 137"/>
              <a:gd name="T11" fmla="*/ 0 h 58"/>
              <a:gd name="T12" fmla="*/ 40591 w 137"/>
              <a:gd name="T13" fmla="*/ 3914 h 58"/>
              <a:gd name="T14" fmla="*/ 48853 w 137"/>
              <a:gd name="T15" fmla="*/ 12098 h 58"/>
              <a:gd name="T16" fmla="*/ 48853 w 137"/>
              <a:gd name="T17" fmla="*/ 12098 h 58"/>
              <a:gd name="T18" fmla="*/ 40591 w 137"/>
              <a:gd name="T19" fmla="*/ 20281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7" h="58">
                <a:moveTo>
                  <a:pt x="113" y="57"/>
                </a:moveTo>
                <a:lnTo>
                  <a:pt x="113" y="57"/>
                </a:lnTo>
                <a:cubicBezTo>
                  <a:pt x="23" y="57"/>
                  <a:pt x="23" y="57"/>
                  <a:pt x="23" y="57"/>
                </a:cubicBezTo>
                <a:cubicBezTo>
                  <a:pt x="11" y="57"/>
                  <a:pt x="0" y="45"/>
                  <a:pt x="0" y="34"/>
                </a:cubicBezTo>
                <a:cubicBezTo>
                  <a:pt x="0" y="11"/>
                  <a:pt x="11" y="0"/>
                  <a:pt x="23" y="0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25" y="11"/>
                  <a:pt x="136" y="23"/>
                  <a:pt x="136" y="34"/>
                </a:cubicBezTo>
                <a:cubicBezTo>
                  <a:pt x="136" y="45"/>
                  <a:pt x="125" y="57"/>
                  <a:pt x="113" y="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149">
            <a:extLst>
              <a:ext uri="{FF2B5EF4-FFF2-40B4-BE49-F238E27FC236}">
                <a16:creationId xmlns:a16="http://schemas.microsoft.com/office/drawing/2014/main" id="{1688B332-3AC0-0145-A7A3-3B806D2BE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8500" y="6836511"/>
            <a:ext cx="610013" cy="73202"/>
          </a:xfrm>
          <a:custGeom>
            <a:avLst/>
            <a:gdLst>
              <a:gd name="T0" fmla="*/ 277453 w 771"/>
              <a:gd name="T1" fmla="*/ 32972 h 91"/>
              <a:gd name="T2" fmla="*/ 0 w 771"/>
              <a:gd name="T3" fmla="*/ 32972 h 91"/>
              <a:gd name="T4" fmla="*/ 0 w 771"/>
              <a:gd name="T5" fmla="*/ 0 h 91"/>
              <a:gd name="T6" fmla="*/ 277453 w 771"/>
              <a:gd name="T7" fmla="*/ 0 h 91"/>
              <a:gd name="T8" fmla="*/ 277453 w 771"/>
              <a:gd name="T9" fmla="*/ 32972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71" h="91">
                <a:moveTo>
                  <a:pt x="770" y="90"/>
                </a:moveTo>
                <a:lnTo>
                  <a:pt x="0" y="90"/>
                </a:lnTo>
                <a:lnTo>
                  <a:pt x="0" y="0"/>
                </a:lnTo>
                <a:lnTo>
                  <a:pt x="770" y="0"/>
                </a:lnTo>
                <a:lnTo>
                  <a:pt x="770" y="9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150">
            <a:extLst>
              <a:ext uri="{FF2B5EF4-FFF2-40B4-BE49-F238E27FC236}">
                <a16:creationId xmlns:a16="http://schemas.microsoft.com/office/drawing/2014/main" id="{6F9CD370-6F93-F24A-9C2D-F5537D4C5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244" y="7014287"/>
            <a:ext cx="125488" cy="55772"/>
          </a:xfrm>
          <a:custGeom>
            <a:avLst/>
            <a:gdLst>
              <a:gd name="T0" fmla="*/ 44648 w 160"/>
              <a:gd name="T1" fmla="*/ 25032 h 69"/>
              <a:gd name="T2" fmla="*/ 44648 w 160"/>
              <a:gd name="T3" fmla="*/ 25032 h 69"/>
              <a:gd name="T4" fmla="*/ 12144 w 160"/>
              <a:gd name="T5" fmla="*/ 25032 h 69"/>
              <a:gd name="T6" fmla="*/ 0 w 160"/>
              <a:gd name="T7" fmla="*/ 12516 h 69"/>
              <a:gd name="T8" fmla="*/ 0 w 160"/>
              <a:gd name="T9" fmla="*/ 12516 h 69"/>
              <a:gd name="T10" fmla="*/ 12144 w 160"/>
              <a:gd name="T11" fmla="*/ 0 h 69"/>
              <a:gd name="T12" fmla="*/ 44648 w 160"/>
              <a:gd name="T13" fmla="*/ 0 h 69"/>
              <a:gd name="T14" fmla="*/ 56793 w 160"/>
              <a:gd name="T15" fmla="*/ 12516 h 69"/>
              <a:gd name="T16" fmla="*/ 56793 w 160"/>
              <a:gd name="T17" fmla="*/ 12516 h 69"/>
              <a:gd name="T18" fmla="*/ 44648 w 160"/>
              <a:gd name="T19" fmla="*/ 25032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" h="69">
                <a:moveTo>
                  <a:pt x="125" y="68"/>
                </a:moveTo>
                <a:lnTo>
                  <a:pt x="125" y="68"/>
                </a:lnTo>
                <a:cubicBezTo>
                  <a:pt x="34" y="68"/>
                  <a:pt x="34" y="68"/>
                  <a:pt x="34" y="68"/>
                </a:cubicBezTo>
                <a:cubicBezTo>
                  <a:pt x="12" y="68"/>
                  <a:pt x="0" y="57"/>
                  <a:pt x="0" y="34"/>
                </a:cubicBezTo>
                <a:cubicBezTo>
                  <a:pt x="0" y="11"/>
                  <a:pt x="12" y="0"/>
                  <a:pt x="34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8" y="0"/>
                  <a:pt x="159" y="11"/>
                  <a:pt x="159" y="34"/>
                </a:cubicBezTo>
                <a:cubicBezTo>
                  <a:pt x="159" y="57"/>
                  <a:pt x="148" y="68"/>
                  <a:pt x="125" y="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151">
            <a:extLst>
              <a:ext uri="{FF2B5EF4-FFF2-40B4-BE49-F238E27FC236}">
                <a16:creationId xmlns:a16="http://schemas.microsoft.com/office/drawing/2014/main" id="{2E731BB4-9DDA-0B40-9DBC-661B032E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3186" y="6655250"/>
            <a:ext cx="679726" cy="519382"/>
          </a:xfrm>
          <a:custGeom>
            <a:avLst/>
            <a:gdLst>
              <a:gd name="T0" fmla="*/ 260362 w 862"/>
              <a:gd name="T1" fmla="*/ 236178 h 657"/>
              <a:gd name="T2" fmla="*/ 260362 w 862"/>
              <a:gd name="T3" fmla="*/ 236178 h 657"/>
              <a:gd name="T4" fmla="*/ 44890 w 862"/>
              <a:gd name="T5" fmla="*/ 236178 h 657"/>
              <a:gd name="T6" fmla="*/ 0 w 862"/>
              <a:gd name="T7" fmla="*/ 191175 h 657"/>
              <a:gd name="T8" fmla="*/ 0 w 862"/>
              <a:gd name="T9" fmla="*/ 45003 h 657"/>
              <a:gd name="T10" fmla="*/ 44890 w 862"/>
              <a:gd name="T11" fmla="*/ 0 h 657"/>
              <a:gd name="T12" fmla="*/ 260362 w 862"/>
              <a:gd name="T13" fmla="*/ 0 h 657"/>
              <a:gd name="T14" fmla="*/ 309203 w 862"/>
              <a:gd name="T15" fmla="*/ 45003 h 657"/>
              <a:gd name="T16" fmla="*/ 309203 w 862"/>
              <a:gd name="T17" fmla="*/ 191175 h 657"/>
              <a:gd name="T18" fmla="*/ 260362 w 862"/>
              <a:gd name="T19" fmla="*/ 236178 h 657"/>
              <a:gd name="T20" fmla="*/ 44890 w 862"/>
              <a:gd name="T21" fmla="*/ 24482 h 657"/>
              <a:gd name="T22" fmla="*/ 44890 w 862"/>
              <a:gd name="T23" fmla="*/ 24482 h 657"/>
              <a:gd name="T24" fmla="*/ 24420 w 862"/>
              <a:gd name="T25" fmla="*/ 45003 h 657"/>
              <a:gd name="T26" fmla="*/ 24420 w 862"/>
              <a:gd name="T27" fmla="*/ 191175 h 657"/>
              <a:gd name="T28" fmla="*/ 44890 w 862"/>
              <a:gd name="T29" fmla="*/ 211696 h 657"/>
              <a:gd name="T30" fmla="*/ 260362 w 862"/>
              <a:gd name="T31" fmla="*/ 211696 h 657"/>
              <a:gd name="T32" fmla="*/ 284783 w 862"/>
              <a:gd name="T33" fmla="*/ 191175 h 657"/>
              <a:gd name="T34" fmla="*/ 284783 w 862"/>
              <a:gd name="T35" fmla="*/ 45003 h 657"/>
              <a:gd name="T36" fmla="*/ 260362 w 862"/>
              <a:gd name="T37" fmla="*/ 24482 h 657"/>
              <a:gd name="T38" fmla="*/ 44890 w 862"/>
              <a:gd name="T39" fmla="*/ 24482 h 65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62" h="657">
                <a:moveTo>
                  <a:pt x="725" y="656"/>
                </a:moveTo>
                <a:lnTo>
                  <a:pt x="725" y="656"/>
                </a:lnTo>
                <a:cubicBezTo>
                  <a:pt x="125" y="656"/>
                  <a:pt x="125" y="656"/>
                  <a:pt x="125" y="656"/>
                </a:cubicBezTo>
                <a:cubicBezTo>
                  <a:pt x="57" y="656"/>
                  <a:pt x="0" y="599"/>
                  <a:pt x="0" y="531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7" y="0"/>
                  <a:pt x="125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93" y="0"/>
                  <a:pt x="861" y="56"/>
                  <a:pt x="861" y="125"/>
                </a:cubicBezTo>
                <a:cubicBezTo>
                  <a:pt x="861" y="531"/>
                  <a:pt x="861" y="531"/>
                  <a:pt x="861" y="531"/>
                </a:cubicBezTo>
                <a:cubicBezTo>
                  <a:pt x="861" y="599"/>
                  <a:pt x="793" y="656"/>
                  <a:pt x="725" y="656"/>
                </a:cubicBezTo>
                <a:close/>
                <a:moveTo>
                  <a:pt x="125" y="68"/>
                </a:moveTo>
                <a:lnTo>
                  <a:pt x="125" y="68"/>
                </a:lnTo>
                <a:cubicBezTo>
                  <a:pt x="102" y="68"/>
                  <a:pt x="68" y="90"/>
                  <a:pt x="68" y="125"/>
                </a:cubicBezTo>
                <a:cubicBezTo>
                  <a:pt x="68" y="531"/>
                  <a:pt x="68" y="531"/>
                  <a:pt x="68" y="531"/>
                </a:cubicBezTo>
                <a:cubicBezTo>
                  <a:pt x="68" y="565"/>
                  <a:pt x="102" y="588"/>
                  <a:pt x="125" y="588"/>
                </a:cubicBezTo>
                <a:cubicBezTo>
                  <a:pt x="725" y="588"/>
                  <a:pt x="725" y="588"/>
                  <a:pt x="725" y="588"/>
                </a:cubicBezTo>
                <a:cubicBezTo>
                  <a:pt x="759" y="588"/>
                  <a:pt x="793" y="565"/>
                  <a:pt x="793" y="531"/>
                </a:cubicBezTo>
                <a:cubicBezTo>
                  <a:pt x="793" y="125"/>
                  <a:pt x="793" y="125"/>
                  <a:pt x="793" y="125"/>
                </a:cubicBezTo>
                <a:cubicBezTo>
                  <a:pt x="793" y="90"/>
                  <a:pt x="759" y="68"/>
                  <a:pt x="725" y="68"/>
                </a:cubicBezTo>
                <a:lnTo>
                  <a:pt x="125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152">
            <a:extLst>
              <a:ext uri="{FF2B5EF4-FFF2-40B4-BE49-F238E27FC236}">
                <a16:creationId xmlns:a16="http://schemas.microsoft.com/office/drawing/2014/main" id="{82D05FD4-5A19-8442-A135-DF3DDBDF3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640" y="7104917"/>
            <a:ext cx="386921" cy="38342"/>
          </a:xfrm>
          <a:custGeom>
            <a:avLst/>
            <a:gdLst>
              <a:gd name="T0" fmla="*/ 175851 w 488"/>
              <a:gd name="T1" fmla="*/ 17090 h 47"/>
              <a:gd name="T2" fmla="*/ 175851 w 488"/>
              <a:gd name="T3" fmla="*/ 17090 h 47"/>
              <a:gd name="T4" fmla="*/ 8305 w 488"/>
              <a:gd name="T5" fmla="*/ 17090 h 47"/>
              <a:gd name="T6" fmla="*/ 0 w 488"/>
              <a:gd name="T7" fmla="*/ 8545 h 47"/>
              <a:gd name="T8" fmla="*/ 0 w 488"/>
              <a:gd name="T9" fmla="*/ 8545 h 47"/>
              <a:gd name="T10" fmla="*/ 8305 w 488"/>
              <a:gd name="T11" fmla="*/ 0 h 47"/>
              <a:gd name="T12" fmla="*/ 175851 w 488"/>
              <a:gd name="T13" fmla="*/ 0 h 47"/>
              <a:gd name="T14" fmla="*/ 175851 w 488"/>
              <a:gd name="T15" fmla="*/ 17090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88" h="47">
                <a:moveTo>
                  <a:pt x="487" y="46"/>
                </a:moveTo>
                <a:lnTo>
                  <a:pt x="487" y="46"/>
                </a:lnTo>
                <a:cubicBezTo>
                  <a:pt x="23" y="46"/>
                  <a:pt x="23" y="46"/>
                  <a:pt x="23" y="46"/>
                </a:cubicBezTo>
                <a:cubicBezTo>
                  <a:pt x="11" y="46"/>
                  <a:pt x="0" y="34"/>
                  <a:pt x="0" y="23"/>
                </a:cubicBezTo>
                <a:cubicBezTo>
                  <a:pt x="0" y="12"/>
                  <a:pt x="11" y="0"/>
                  <a:pt x="23" y="0"/>
                </a:cubicBezTo>
                <a:cubicBezTo>
                  <a:pt x="487" y="0"/>
                  <a:pt x="487" y="0"/>
                  <a:pt x="487" y="0"/>
                </a:cubicBezTo>
                <a:lnTo>
                  <a:pt x="487" y="4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153">
            <a:extLst>
              <a:ext uri="{FF2B5EF4-FFF2-40B4-BE49-F238E27FC236}">
                <a16:creationId xmlns:a16="http://schemas.microsoft.com/office/drawing/2014/main" id="{697C8326-BB4F-0742-ACA2-454BA639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466" y="6700566"/>
            <a:ext cx="494981" cy="554238"/>
          </a:xfrm>
          <a:custGeom>
            <a:avLst/>
            <a:gdLst>
              <a:gd name="T0" fmla="*/ 175933 w 624"/>
              <a:gd name="T1" fmla="*/ 252053 h 703"/>
              <a:gd name="T2" fmla="*/ 175933 w 624"/>
              <a:gd name="T3" fmla="*/ 252053 h 703"/>
              <a:gd name="T4" fmla="*/ 53105 w 624"/>
              <a:gd name="T5" fmla="*/ 252053 h 703"/>
              <a:gd name="T6" fmla="*/ 16257 w 624"/>
              <a:gd name="T7" fmla="*/ 235896 h 703"/>
              <a:gd name="T8" fmla="*/ 3974 w 624"/>
              <a:gd name="T9" fmla="*/ 199273 h 703"/>
              <a:gd name="T10" fmla="*/ 12283 w 624"/>
              <a:gd name="T11" fmla="*/ 36982 h 703"/>
              <a:gd name="T12" fmla="*/ 49131 w 624"/>
              <a:gd name="T13" fmla="*/ 0 h 703"/>
              <a:gd name="T14" fmla="*/ 180268 w 624"/>
              <a:gd name="T15" fmla="*/ 0 h 703"/>
              <a:gd name="T16" fmla="*/ 216755 w 624"/>
              <a:gd name="T17" fmla="*/ 36982 h 703"/>
              <a:gd name="T18" fmla="*/ 225064 w 624"/>
              <a:gd name="T19" fmla="*/ 199273 h 703"/>
              <a:gd name="T20" fmla="*/ 212781 w 624"/>
              <a:gd name="T21" fmla="*/ 235896 h 703"/>
              <a:gd name="T22" fmla="*/ 175933 w 624"/>
              <a:gd name="T23" fmla="*/ 252053 h 703"/>
              <a:gd name="T24" fmla="*/ 49131 w 624"/>
              <a:gd name="T25" fmla="*/ 24774 h 703"/>
              <a:gd name="T26" fmla="*/ 49131 w 624"/>
              <a:gd name="T27" fmla="*/ 24774 h 703"/>
              <a:gd name="T28" fmla="*/ 36848 w 624"/>
              <a:gd name="T29" fmla="*/ 36982 h 703"/>
              <a:gd name="T30" fmla="*/ 28539 w 624"/>
              <a:gd name="T31" fmla="*/ 199273 h 703"/>
              <a:gd name="T32" fmla="*/ 32874 w 624"/>
              <a:gd name="T33" fmla="*/ 219379 h 703"/>
              <a:gd name="T34" fmla="*/ 53105 w 624"/>
              <a:gd name="T35" fmla="*/ 227638 h 703"/>
              <a:gd name="T36" fmla="*/ 175933 w 624"/>
              <a:gd name="T37" fmla="*/ 227638 h 703"/>
              <a:gd name="T38" fmla="*/ 192551 w 624"/>
              <a:gd name="T39" fmla="*/ 219379 h 703"/>
              <a:gd name="T40" fmla="*/ 200498 w 624"/>
              <a:gd name="T41" fmla="*/ 199273 h 703"/>
              <a:gd name="T42" fmla="*/ 192551 w 624"/>
              <a:gd name="T43" fmla="*/ 36982 h 703"/>
              <a:gd name="T44" fmla="*/ 180268 w 624"/>
              <a:gd name="T45" fmla="*/ 24774 h 703"/>
              <a:gd name="T46" fmla="*/ 49131 w 624"/>
              <a:gd name="T47" fmla="*/ 24774 h 70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24" h="703">
                <a:moveTo>
                  <a:pt x="487" y="702"/>
                </a:moveTo>
                <a:lnTo>
                  <a:pt x="487" y="702"/>
                </a:lnTo>
                <a:cubicBezTo>
                  <a:pt x="147" y="702"/>
                  <a:pt x="147" y="702"/>
                  <a:pt x="147" y="702"/>
                </a:cubicBezTo>
                <a:cubicBezTo>
                  <a:pt x="113" y="702"/>
                  <a:pt x="68" y="691"/>
                  <a:pt x="45" y="657"/>
                </a:cubicBezTo>
                <a:cubicBezTo>
                  <a:pt x="23" y="634"/>
                  <a:pt x="0" y="589"/>
                  <a:pt x="11" y="555"/>
                </a:cubicBezTo>
                <a:cubicBezTo>
                  <a:pt x="34" y="103"/>
                  <a:pt x="34" y="103"/>
                  <a:pt x="34" y="103"/>
                </a:cubicBezTo>
                <a:cubicBezTo>
                  <a:pt x="34" y="46"/>
                  <a:pt x="79" y="0"/>
                  <a:pt x="136" y="0"/>
                </a:cubicBezTo>
                <a:cubicBezTo>
                  <a:pt x="499" y="0"/>
                  <a:pt x="499" y="0"/>
                  <a:pt x="499" y="0"/>
                </a:cubicBezTo>
                <a:cubicBezTo>
                  <a:pt x="544" y="0"/>
                  <a:pt x="600" y="46"/>
                  <a:pt x="600" y="103"/>
                </a:cubicBezTo>
                <a:cubicBezTo>
                  <a:pt x="623" y="555"/>
                  <a:pt x="623" y="555"/>
                  <a:pt x="623" y="555"/>
                </a:cubicBezTo>
                <a:cubicBezTo>
                  <a:pt x="623" y="589"/>
                  <a:pt x="612" y="634"/>
                  <a:pt x="589" y="657"/>
                </a:cubicBezTo>
                <a:cubicBezTo>
                  <a:pt x="555" y="691"/>
                  <a:pt x="521" y="702"/>
                  <a:pt x="487" y="702"/>
                </a:cubicBezTo>
                <a:close/>
                <a:moveTo>
                  <a:pt x="136" y="69"/>
                </a:moveTo>
                <a:lnTo>
                  <a:pt x="136" y="69"/>
                </a:lnTo>
                <a:cubicBezTo>
                  <a:pt x="125" y="69"/>
                  <a:pt x="102" y="80"/>
                  <a:pt x="102" y="103"/>
                </a:cubicBezTo>
                <a:cubicBezTo>
                  <a:pt x="79" y="555"/>
                  <a:pt x="79" y="555"/>
                  <a:pt x="79" y="555"/>
                </a:cubicBezTo>
                <a:cubicBezTo>
                  <a:pt x="79" y="577"/>
                  <a:pt x="79" y="600"/>
                  <a:pt x="91" y="611"/>
                </a:cubicBezTo>
                <a:cubicBezTo>
                  <a:pt x="113" y="623"/>
                  <a:pt x="125" y="634"/>
                  <a:pt x="147" y="634"/>
                </a:cubicBezTo>
                <a:cubicBezTo>
                  <a:pt x="487" y="634"/>
                  <a:pt x="487" y="634"/>
                  <a:pt x="487" y="634"/>
                </a:cubicBezTo>
                <a:cubicBezTo>
                  <a:pt x="499" y="634"/>
                  <a:pt x="521" y="623"/>
                  <a:pt x="533" y="611"/>
                </a:cubicBezTo>
                <a:cubicBezTo>
                  <a:pt x="555" y="600"/>
                  <a:pt x="555" y="577"/>
                  <a:pt x="555" y="555"/>
                </a:cubicBezTo>
                <a:cubicBezTo>
                  <a:pt x="533" y="103"/>
                  <a:pt x="533" y="103"/>
                  <a:pt x="533" y="103"/>
                </a:cubicBezTo>
                <a:cubicBezTo>
                  <a:pt x="533" y="80"/>
                  <a:pt x="510" y="69"/>
                  <a:pt x="499" y="69"/>
                </a:cubicBezTo>
                <a:lnTo>
                  <a:pt x="136" y="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154">
            <a:extLst>
              <a:ext uri="{FF2B5EF4-FFF2-40B4-BE49-F238E27FC236}">
                <a16:creationId xmlns:a16="http://schemas.microsoft.com/office/drawing/2014/main" id="{9F128574-AB95-564D-B598-01E92901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926" y="6568107"/>
            <a:ext cx="244005" cy="261432"/>
          </a:xfrm>
          <a:custGeom>
            <a:avLst/>
            <a:gdLst>
              <a:gd name="T0" fmla="*/ 98456 w 307"/>
              <a:gd name="T1" fmla="*/ 118700 h 329"/>
              <a:gd name="T2" fmla="*/ 98456 w 307"/>
              <a:gd name="T3" fmla="*/ 118700 h 329"/>
              <a:gd name="T4" fmla="*/ 98456 w 307"/>
              <a:gd name="T5" fmla="*/ 118700 h 329"/>
              <a:gd name="T6" fmla="*/ 86149 w 307"/>
              <a:gd name="T7" fmla="*/ 106396 h 329"/>
              <a:gd name="T8" fmla="*/ 86149 w 307"/>
              <a:gd name="T9" fmla="*/ 61160 h 329"/>
              <a:gd name="T10" fmla="*/ 57553 w 307"/>
              <a:gd name="T11" fmla="*/ 28589 h 329"/>
              <a:gd name="T12" fmla="*/ 24614 w 307"/>
              <a:gd name="T13" fmla="*/ 57179 h 329"/>
              <a:gd name="T14" fmla="*/ 24614 w 307"/>
              <a:gd name="T15" fmla="*/ 106396 h 329"/>
              <a:gd name="T16" fmla="*/ 12307 w 307"/>
              <a:gd name="T17" fmla="*/ 118700 h 329"/>
              <a:gd name="T18" fmla="*/ 12307 w 307"/>
              <a:gd name="T19" fmla="*/ 118700 h 329"/>
              <a:gd name="T20" fmla="*/ 0 w 307"/>
              <a:gd name="T21" fmla="*/ 106396 h 329"/>
              <a:gd name="T22" fmla="*/ 0 w 307"/>
              <a:gd name="T23" fmla="*/ 61160 h 329"/>
              <a:gd name="T24" fmla="*/ 49228 w 307"/>
              <a:gd name="T25" fmla="*/ 3981 h 329"/>
              <a:gd name="T26" fmla="*/ 110763 w 307"/>
              <a:gd name="T27" fmla="*/ 57179 h 329"/>
              <a:gd name="T28" fmla="*/ 110763 w 307"/>
              <a:gd name="T29" fmla="*/ 106396 h 329"/>
              <a:gd name="T30" fmla="*/ 98456 w 307"/>
              <a:gd name="T31" fmla="*/ 118700 h 3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07" h="329">
                <a:moveTo>
                  <a:pt x="272" y="328"/>
                </a:moveTo>
                <a:lnTo>
                  <a:pt x="272" y="328"/>
                </a:lnTo>
                <a:cubicBezTo>
                  <a:pt x="249" y="328"/>
                  <a:pt x="238" y="317"/>
                  <a:pt x="238" y="294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38" y="124"/>
                  <a:pt x="204" y="79"/>
                  <a:pt x="159" y="79"/>
                </a:cubicBezTo>
                <a:cubicBezTo>
                  <a:pt x="102" y="68"/>
                  <a:pt x="68" y="113"/>
                  <a:pt x="68" y="158"/>
                </a:cubicBezTo>
                <a:cubicBezTo>
                  <a:pt x="68" y="294"/>
                  <a:pt x="68" y="294"/>
                  <a:pt x="68" y="294"/>
                </a:cubicBezTo>
                <a:cubicBezTo>
                  <a:pt x="68" y="317"/>
                  <a:pt x="45" y="328"/>
                  <a:pt x="34" y="328"/>
                </a:cubicBezTo>
                <a:cubicBezTo>
                  <a:pt x="11" y="328"/>
                  <a:pt x="0" y="317"/>
                  <a:pt x="0" y="294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90"/>
                  <a:pt x="57" y="11"/>
                  <a:pt x="136" y="11"/>
                </a:cubicBezTo>
                <a:cubicBezTo>
                  <a:pt x="227" y="0"/>
                  <a:pt x="306" y="79"/>
                  <a:pt x="306" y="158"/>
                </a:cubicBezTo>
                <a:cubicBezTo>
                  <a:pt x="306" y="294"/>
                  <a:pt x="306" y="294"/>
                  <a:pt x="306" y="294"/>
                </a:cubicBezTo>
                <a:cubicBezTo>
                  <a:pt x="306" y="317"/>
                  <a:pt x="283" y="328"/>
                  <a:pt x="272" y="32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2" name="Group 54">
            <a:extLst>
              <a:ext uri="{FF2B5EF4-FFF2-40B4-BE49-F238E27FC236}">
                <a16:creationId xmlns:a16="http://schemas.microsoft.com/office/drawing/2014/main" id="{F8EB6B3B-F388-A047-B3DE-9733F3D8D03B}"/>
              </a:ext>
            </a:extLst>
          </p:cNvPr>
          <p:cNvGrpSpPr/>
          <p:nvPr/>
        </p:nvGrpSpPr>
        <p:grpSpPr>
          <a:xfrm>
            <a:off x="5541958" y="3197885"/>
            <a:ext cx="2605836" cy="1035771"/>
            <a:chOff x="5334786" y="11367043"/>
            <a:chExt cx="4041983" cy="1035771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22F9EB7E-5A66-7746-96BE-FA849ADB8896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B15609F3-B36C-4A46-88A5-C6E5B30BD93D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oup 54">
            <a:extLst>
              <a:ext uri="{FF2B5EF4-FFF2-40B4-BE49-F238E27FC236}">
                <a16:creationId xmlns:a16="http://schemas.microsoft.com/office/drawing/2014/main" id="{269C47A6-CB45-104E-9118-E7E13F3CDBB9}"/>
              </a:ext>
            </a:extLst>
          </p:cNvPr>
          <p:cNvGrpSpPr/>
          <p:nvPr/>
        </p:nvGrpSpPr>
        <p:grpSpPr>
          <a:xfrm>
            <a:off x="16334396" y="3326331"/>
            <a:ext cx="2605836" cy="1035771"/>
            <a:chOff x="5334786" y="11367043"/>
            <a:chExt cx="4041983" cy="1035771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43406A08-839B-E74F-A9AF-6378D2D61407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5FA094EA-2E55-2344-B4F0-3F3152CAFA3A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" name="Group 54">
            <a:extLst>
              <a:ext uri="{FF2B5EF4-FFF2-40B4-BE49-F238E27FC236}">
                <a16:creationId xmlns:a16="http://schemas.microsoft.com/office/drawing/2014/main" id="{34B3E001-EB97-2D44-BD0B-28C60BFDE846}"/>
              </a:ext>
            </a:extLst>
          </p:cNvPr>
          <p:cNvGrpSpPr/>
          <p:nvPr/>
        </p:nvGrpSpPr>
        <p:grpSpPr>
          <a:xfrm>
            <a:off x="11005402" y="800786"/>
            <a:ext cx="2605836" cy="1035771"/>
            <a:chOff x="5334786" y="11367043"/>
            <a:chExt cx="4041983" cy="1035771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45FE8573-4BA2-E142-BBFB-5104623FD871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C35CC8B8-A392-4D46-B2AA-A62E728792E0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1" name="Group 54">
            <a:extLst>
              <a:ext uri="{FF2B5EF4-FFF2-40B4-BE49-F238E27FC236}">
                <a16:creationId xmlns:a16="http://schemas.microsoft.com/office/drawing/2014/main" id="{6747BBA0-4A2F-F746-A817-D0DCF2E62AC7}"/>
              </a:ext>
            </a:extLst>
          </p:cNvPr>
          <p:cNvGrpSpPr/>
          <p:nvPr/>
        </p:nvGrpSpPr>
        <p:grpSpPr>
          <a:xfrm>
            <a:off x="17248436" y="6311653"/>
            <a:ext cx="2605836" cy="1035771"/>
            <a:chOff x="5334786" y="11367043"/>
            <a:chExt cx="4041983" cy="1035771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BEF16B53-3209-6D44-AB16-85EA03F0A249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012F75B5-A772-C141-A562-5A1FA7437745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" name="Group 54">
            <a:extLst>
              <a:ext uri="{FF2B5EF4-FFF2-40B4-BE49-F238E27FC236}">
                <a16:creationId xmlns:a16="http://schemas.microsoft.com/office/drawing/2014/main" id="{59763B1D-6939-9643-BB8F-F258499344D8}"/>
              </a:ext>
            </a:extLst>
          </p:cNvPr>
          <p:cNvGrpSpPr/>
          <p:nvPr/>
        </p:nvGrpSpPr>
        <p:grpSpPr>
          <a:xfrm>
            <a:off x="11005402" y="11879443"/>
            <a:ext cx="2605836" cy="1035771"/>
            <a:chOff x="5334786" y="11367043"/>
            <a:chExt cx="4041983" cy="1035771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FF035CA1-8D9F-1E4C-8785-93DAC3FA1907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0773F661-53C3-8940-AD64-77A901FBA7EA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" name="Group 54">
            <a:extLst>
              <a:ext uri="{FF2B5EF4-FFF2-40B4-BE49-F238E27FC236}">
                <a16:creationId xmlns:a16="http://schemas.microsoft.com/office/drawing/2014/main" id="{F52BBED5-B0A7-9F4D-A676-DECCBC1C4DDD}"/>
              </a:ext>
            </a:extLst>
          </p:cNvPr>
          <p:cNvGrpSpPr/>
          <p:nvPr/>
        </p:nvGrpSpPr>
        <p:grpSpPr>
          <a:xfrm>
            <a:off x="16121762" y="9395526"/>
            <a:ext cx="2605836" cy="1035771"/>
            <a:chOff x="5334786" y="11367043"/>
            <a:chExt cx="4041983" cy="1035771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3F790815-17A8-0B41-9642-06986E61E94C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1C0153ED-A45E-3D43-982E-E4248AC64402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oup 54">
            <a:extLst>
              <a:ext uri="{FF2B5EF4-FFF2-40B4-BE49-F238E27FC236}">
                <a16:creationId xmlns:a16="http://schemas.microsoft.com/office/drawing/2014/main" id="{720CD0BA-A235-5F4F-9EFD-45B9EDC94D3A}"/>
              </a:ext>
            </a:extLst>
          </p:cNvPr>
          <p:cNvGrpSpPr/>
          <p:nvPr/>
        </p:nvGrpSpPr>
        <p:grpSpPr>
          <a:xfrm>
            <a:off x="5679297" y="9563351"/>
            <a:ext cx="2605836" cy="1035771"/>
            <a:chOff x="5334786" y="11367043"/>
            <a:chExt cx="4041983" cy="1035771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84DEBD91-6B2A-5849-8BF7-56D69E00AA78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B3599171-CF42-F54D-B46C-3A87A85F54BF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oup 54">
            <a:extLst>
              <a:ext uri="{FF2B5EF4-FFF2-40B4-BE49-F238E27FC236}">
                <a16:creationId xmlns:a16="http://schemas.microsoft.com/office/drawing/2014/main" id="{680B08D0-657B-BF40-83EC-1457A7B3B088}"/>
              </a:ext>
            </a:extLst>
          </p:cNvPr>
          <p:cNvGrpSpPr/>
          <p:nvPr/>
        </p:nvGrpSpPr>
        <p:grpSpPr>
          <a:xfrm>
            <a:off x="4523379" y="6524287"/>
            <a:ext cx="2605836" cy="1035771"/>
            <a:chOff x="5334786" y="11367043"/>
            <a:chExt cx="4041983" cy="1035771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96D0CBAA-98AA-CA4B-A624-F13966C17060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97243634-F1B7-E748-A63C-0755D0F06C67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00">
            <a:extLst>
              <a:ext uri="{FF2B5EF4-FFF2-40B4-BE49-F238E27FC236}">
                <a16:creationId xmlns:a16="http://schemas.microsoft.com/office/drawing/2014/main" id="{EC929F00-C80C-7E46-96AB-C6E301ED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437" y="2999073"/>
            <a:ext cx="7699655" cy="7699655"/>
          </a:xfrm>
          <a:custGeom>
            <a:avLst/>
            <a:gdLst>
              <a:gd name="T0" fmla="*/ 2685690 w 7462"/>
              <a:gd name="T1" fmla="*/ 1344825 h 7460"/>
              <a:gd name="T2" fmla="*/ 2685690 w 7462"/>
              <a:gd name="T3" fmla="*/ 1344825 h 7460"/>
              <a:gd name="T4" fmla="*/ 1341225 w 7462"/>
              <a:gd name="T5" fmla="*/ 2685690 h 7460"/>
              <a:gd name="T6" fmla="*/ 0 w 7462"/>
              <a:gd name="T7" fmla="*/ 1344825 h 7460"/>
              <a:gd name="T8" fmla="*/ 1341225 w 7462"/>
              <a:gd name="T9" fmla="*/ 0 h 7460"/>
              <a:gd name="T10" fmla="*/ 2685690 w 7462"/>
              <a:gd name="T11" fmla="*/ 1344825 h 74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62" h="7460">
                <a:moveTo>
                  <a:pt x="7461" y="3735"/>
                </a:moveTo>
                <a:lnTo>
                  <a:pt x="7461" y="3735"/>
                </a:lnTo>
                <a:cubicBezTo>
                  <a:pt x="7461" y="5794"/>
                  <a:pt x="5787" y="7459"/>
                  <a:pt x="3726" y="7459"/>
                </a:cubicBezTo>
                <a:cubicBezTo>
                  <a:pt x="1674" y="7459"/>
                  <a:pt x="0" y="5794"/>
                  <a:pt x="0" y="3735"/>
                </a:cubicBezTo>
                <a:cubicBezTo>
                  <a:pt x="0" y="1674"/>
                  <a:pt x="1674" y="0"/>
                  <a:pt x="3726" y="0"/>
                </a:cubicBezTo>
                <a:cubicBezTo>
                  <a:pt x="5787" y="0"/>
                  <a:pt x="7461" y="1674"/>
                  <a:pt x="7461" y="3735"/>
                </a:cubicBezTo>
              </a:path>
            </a:pathLst>
          </a:custGeom>
          <a:noFill/>
          <a:ln w="254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01">
            <a:extLst>
              <a:ext uri="{FF2B5EF4-FFF2-40B4-BE49-F238E27FC236}">
                <a16:creationId xmlns:a16="http://schemas.microsoft.com/office/drawing/2014/main" id="{E1C919DF-C5B6-0149-AD0A-852DF4FF1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04" y="2762441"/>
            <a:ext cx="8172920" cy="8172920"/>
          </a:xfrm>
          <a:custGeom>
            <a:avLst/>
            <a:gdLst>
              <a:gd name="T0" fmla="*/ 2850790 w 7920"/>
              <a:gd name="T1" fmla="*/ 1427375 h 7918"/>
              <a:gd name="T2" fmla="*/ 2850790 w 7920"/>
              <a:gd name="T3" fmla="*/ 1427375 h 7918"/>
              <a:gd name="T4" fmla="*/ 1423775 w 7920"/>
              <a:gd name="T5" fmla="*/ 2850790 h 7918"/>
              <a:gd name="T6" fmla="*/ 0 w 7920"/>
              <a:gd name="T7" fmla="*/ 1427375 h 7918"/>
              <a:gd name="T8" fmla="*/ 1423775 w 7920"/>
              <a:gd name="T9" fmla="*/ 0 h 7918"/>
              <a:gd name="T10" fmla="*/ 2850790 w 7920"/>
              <a:gd name="T11" fmla="*/ 1427375 h 79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20" h="7918">
                <a:moveTo>
                  <a:pt x="7919" y="3964"/>
                </a:moveTo>
                <a:lnTo>
                  <a:pt x="7919" y="3964"/>
                </a:lnTo>
                <a:cubicBezTo>
                  <a:pt x="7919" y="6147"/>
                  <a:pt x="6148" y="7917"/>
                  <a:pt x="3955" y="7917"/>
                </a:cubicBezTo>
                <a:cubicBezTo>
                  <a:pt x="1771" y="7917"/>
                  <a:pt x="0" y="6147"/>
                  <a:pt x="0" y="3964"/>
                </a:cubicBezTo>
                <a:cubicBezTo>
                  <a:pt x="0" y="1779"/>
                  <a:pt x="1771" y="0"/>
                  <a:pt x="3955" y="0"/>
                </a:cubicBezTo>
                <a:cubicBezTo>
                  <a:pt x="6148" y="0"/>
                  <a:pt x="7919" y="1779"/>
                  <a:pt x="7919" y="3964"/>
                </a:cubicBezTo>
              </a:path>
            </a:pathLst>
          </a:custGeom>
          <a:noFill/>
          <a:ln w="254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02">
            <a:extLst>
              <a:ext uri="{FF2B5EF4-FFF2-40B4-BE49-F238E27FC236}">
                <a16:creationId xmlns:a16="http://schemas.microsoft.com/office/drawing/2014/main" id="{1B26B34D-E51A-5E49-93F6-1B5946F22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767" y="2489403"/>
            <a:ext cx="8718995" cy="8714443"/>
          </a:xfrm>
          <a:custGeom>
            <a:avLst/>
            <a:gdLst>
              <a:gd name="T0" fmla="*/ 3041290 w 8447"/>
              <a:gd name="T1" fmla="*/ 1521831 h 8446"/>
              <a:gd name="T2" fmla="*/ 3041290 w 8447"/>
              <a:gd name="T3" fmla="*/ 1521831 h 8446"/>
              <a:gd name="T4" fmla="*/ 1518845 w 8447"/>
              <a:gd name="T5" fmla="*/ 3039702 h 8446"/>
              <a:gd name="T6" fmla="*/ 0 w 8447"/>
              <a:gd name="T7" fmla="*/ 1521831 h 8446"/>
              <a:gd name="T8" fmla="*/ 1518845 w 8447"/>
              <a:gd name="T9" fmla="*/ 0 h 8446"/>
              <a:gd name="T10" fmla="*/ 3041290 w 8447"/>
              <a:gd name="T11" fmla="*/ 1521831 h 8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447" h="8446">
                <a:moveTo>
                  <a:pt x="8446" y="4228"/>
                </a:moveTo>
                <a:lnTo>
                  <a:pt x="8446" y="4228"/>
                </a:lnTo>
                <a:cubicBezTo>
                  <a:pt x="8446" y="6561"/>
                  <a:pt x="6552" y="8445"/>
                  <a:pt x="4218" y="8445"/>
                </a:cubicBezTo>
                <a:cubicBezTo>
                  <a:pt x="1893" y="8445"/>
                  <a:pt x="0" y="6561"/>
                  <a:pt x="0" y="4228"/>
                </a:cubicBezTo>
                <a:cubicBezTo>
                  <a:pt x="0" y="1893"/>
                  <a:pt x="1893" y="0"/>
                  <a:pt x="4218" y="0"/>
                </a:cubicBezTo>
                <a:cubicBezTo>
                  <a:pt x="6552" y="0"/>
                  <a:pt x="8446" y="1893"/>
                  <a:pt x="8446" y="4228"/>
                </a:cubicBezTo>
              </a:path>
            </a:pathLst>
          </a:custGeom>
          <a:noFill/>
          <a:ln w="254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03">
            <a:extLst>
              <a:ext uri="{FF2B5EF4-FFF2-40B4-BE49-F238E27FC236}">
                <a16:creationId xmlns:a16="http://schemas.microsoft.com/office/drawing/2014/main" id="{12049F7D-9E68-4B4A-9E8E-4D0F14CB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729" y="2216366"/>
            <a:ext cx="9260520" cy="9260517"/>
          </a:xfrm>
          <a:custGeom>
            <a:avLst/>
            <a:gdLst>
              <a:gd name="T0" fmla="*/ 3230203 w 8975"/>
              <a:gd name="T1" fmla="*/ 1616901 h 8975"/>
              <a:gd name="T2" fmla="*/ 3230203 w 8975"/>
              <a:gd name="T3" fmla="*/ 1616901 h 8975"/>
              <a:gd name="T4" fmla="*/ 1613302 w 8975"/>
              <a:gd name="T5" fmla="*/ 3230202 h 8975"/>
              <a:gd name="T6" fmla="*/ 0 w 8975"/>
              <a:gd name="T7" fmla="*/ 1616901 h 8975"/>
              <a:gd name="T8" fmla="*/ 1613302 w 8975"/>
              <a:gd name="T9" fmla="*/ 0 h 8975"/>
              <a:gd name="T10" fmla="*/ 3230203 w 8975"/>
              <a:gd name="T11" fmla="*/ 1616901 h 89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75" h="8975">
                <a:moveTo>
                  <a:pt x="8974" y="4492"/>
                </a:moveTo>
                <a:lnTo>
                  <a:pt x="8974" y="4492"/>
                </a:lnTo>
                <a:cubicBezTo>
                  <a:pt x="8974" y="6965"/>
                  <a:pt x="6966" y="8974"/>
                  <a:pt x="4482" y="8974"/>
                </a:cubicBezTo>
                <a:cubicBezTo>
                  <a:pt x="2007" y="8974"/>
                  <a:pt x="0" y="6965"/>
                  <a:pt x="0" y="4492"/>
                </a:cubicBezTo>
                <a:cubicBezTo>
                  <a:pt x="0" y="2008"/>
                  <a:pt x="2007" y="0"/>
                  <a:pt x="4482" y="0"/>
                </a:cubicBezTo>
                <a:cubicBezTo>
                  <a:pt x="6966" y="0"/>
                  <a:pt x="8974" y="2008"/>
                  <a:pt x="8974" y="4492"/>
                </a:cubicBezTo>
              </a:path>
            </a:pathLst>
          </a:custGeom>
          <a:noFill/>
          <a:ln w="254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04">
            <a:extLst>
              <a:ext uri="{FF2B5EF4-FFF2-40B4-BE49-F238E27FC236}">
                <a16:creationId xmlns:a16="http://schemas.microsoft.com/office/drawing/2014/main" id="{816D8866-8689-AB44-9185-D021622FD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143" y="1938776"/>
            <a:ext cx="9824795" cy="9824798"/>
          </a:xfrm>
          <a:custGeom>
            <a:avLst/>
            <a:gdLst>
              <a:gd name="T0" fmla="*/ 3427052 w 9521"/>
              <a:gd name="T1" fmla="*/ 1715326 h 9521"/>
              <a:gd name="T2" fmla="*/ 3427052 w 9521"/>
              <a:gd name="T3" fmla="*/ 1715326 h 9521"/>
              <a:gd name="T4" fmla="*/ 1711726 w 9521"/>
              <a:gd name="T5" fmla="*/ 3427053 h 9521"/>
              <a:gd name="T6" fmla="*/ 0 w 9521"/>
              <a:gd name="T7" fmla="*/ 1715326 h 9521"/>
              <a:gd name="T8" fmla="*/ 1711726 w 9521"/>
              <a:gd name="T9" fmla="*/ 0 h 9521"/>
              <a:gd name="T10" fmla="*/ 3427052 w 9521"/>
              <a:gd name="T11" fmla="*/ 1715326 h 95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521" h="9521">
                <a:moveTo>
                  <a:pt x="9520" y="4765"/>
                </a:moveTo>
                <a:lnTo>
                  <a:pt x="9520" y="4765"/>
                </a:lnTo>
                <a:cubicBezTo>
                  <a:pt x="9520" y="7388"/>
                  <a:pt x="7389" y="9520"/>
                  <a:pt x="4755" y="9520"/>
                </a:cubicBezTo>
                <a:cubicBezTo>
                  <a:pt x="2130" y="9520"/>
                  <a:pt x="0" y="7388"/>
                  <a:pt x="0" y="4765"/>
                </a:cubicBezTo>
                <a:cubicBezTo>
                  <a:pt x="0" y="2131"/>
                  <a:pt x="2130" y="0"/>
                  <a:pt x="4755" y="0"/>
                </a:cubicBezTo>
                <a:cubicBezTo>
                  <a:pt x="7389" y="0"/>
                  <a:pt x="9520" y="2131"/>
                  <a:pt x="9520" y="4765"/>
                </a:cubicBezTo>
              </a:path>
            </a:pathLst>
          </a:custGeom>
          <a:noFill/>
          <a:ln w="254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05">
            <a:extLst>
              <a:ext uri="{FF2B5EF4-FFF2-40B4-BE49-F238E27FC236}">
                <a16:creationId xmlns:a16="http://schemas.microsoft.com/office/drawing/2014/main" id="{D50215FC-8586-4848-B5B3-40A259AC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718" y="1074158"/>
            <a:ext cx="2875994" cy="2871445"/>
          </a:xfrm>
          <a:custGeom>
            <a:avLst/>
            <a:gdLst>
              <a:gd name="T0" fmla="*/ 866404 w 2785"/>
              <a:gd name="T1" fmla="*/ 1001353 h 2784"/>
              <a:gd name="T2" fmla="*/ 866404 w 2785"/>
              <a:gd name="T3" fmla="*/ 1001353 h 2784"/>
              <a:gd name="T4" fmla="*/ 139778 w 2785"/>
              <a:gd name="T5" fmla="*/ 1001353 h 2784"/>
              <a:gd name="T6" fmla="*/ 0 w 2785"/>
              <a:gd name="T7" fmla="*/ 864985 h 2784"/>
              <a:gd name="T8" fmla="*/ 0 w 2785"/>
              <a:gd name="T9" fmla="*/ 139607 h 2784"/>
              <a:gd name="T10" fmla="*/ 139778 w 2785"/>
              <a:gd name="T11" fmla="*/ 0 h 2784"/>
              <a:gd name="T12" fmla="*/ 866404 w 2785"/>
              <a:gd name="T13" fmla="*/ 0 h 2784"/>
              <a:gd name="T14" fmla="*/ 1002940 w 2785"/>
              <a:gd name="T15" fmla="*/ 139607 h 2784"/>
              <a:gd name="T16" fmla="*/ 1002940 w 2785"/>
              <a:gd name="T17" fmla="*/ 864985 h 2784"/>
              <a:gd name="T18" fmla="*/ 866404 w 2785"/>
              <a:gd name="T19" fmla="*/ 1001353 h 27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85" h="2784">
                <a:moveTo>
                  <a:pt x="2405" y="2783"/>
                </a:moveTo>
                <a:lnTo>
                  <a:pt x="2405" y="2783"/>
                </a:lnTo>
                <a:cubicBezTo>
                  <a:pt x="388" y="2783"/>
                  <a:pt x="388" y="2783"/>
                  <a:pt x="388" y="2783"/>
                </a:cubicBezTo>
                <a:cubicBezTo>
                  <a:pt x="176" y="2783"/>
                  <a:pt x="0" y="2616"/>
                  <a:pt x="0" y="2404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176"/>
                  <a:pt x="176" y="0"/>
                  <a:pt x="388" y="0"/>
                </a:cubicBezTo>
                <a:cubicBezTo>
                  <a:pt x="2405" y="0"/>
                  <a:pt x="2405" y="0"/>
                  <a:pt x="2405" y="0"/>
                </a:cubicBezTo>
                <a:cubicBezTo>
                  <a:pt x="2617" y="0"/>
                  <a:pt x="2784" y="176"/>
                  <a:pt x="2784" y="388"/>
                </a:cubicBezTo>
                <a:cubicBezTo>
                  <a:pt x="2784" y="2404"/>
                  <a:pt x="2784" y="2404"/>
                  <a:pt x="2784" y="2404"/>
                </a:cubicBezTo>
                <a:cubicBezTo>
                  <a:pt x="2784" y="2616"/>
                  <a:pt x="2617" y="2783"/>
                  <a:pt x="2405" y="278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06">
            <a:extLst>
              <a:ext uri="{FF2B5EF4-FFF2-40B4-BE49-F238E27FC236}">
                <a16:creationId xmlns:a16="http://schemas.microsoft.com/office/drawing/2014/main" id="{0472A9D9-B2AD-1246-89A8-528189AE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718" y="9770401"/>
            <a:ext cx="2875994" cy="2871442"/>
          </a:xfrm>
          <a:custGeom>
            <a:avLst/>
            <a:gdLst>
              <a:gd name="T0" fmla="*/ 866404 w 2785"/>
              <a:gd name="T1" fmla="*/ 1001352 h 2784"/>
              <a:gd name="T2" fmla="*/ 866404 w 2785"/>
              <a:gd name="T3" fmla="*/ 1001352 h 2784"/>
              <a:gd name="T4" fmla="*/ 139778 w 2785"/>
              <a:gd name="T5" fmla="*/ 1001352 h 2784"/>
              <a:gd name="T6" fmla="*/ 0 w 2785"/>
              <a:gd name="T7" fmla="*/ 864984 h 2784"/>
              <a:gd name="T8" fmla="*/ 0 w 2785"/>
              <a:gd name="T9" fmla="*/ 139247 h 2784"/>
              <a:gd name="T10" fmla="*/ 139778 w 2785"/>
              <a:gd name="T11" fmla="*/ 0 h 2784"/>
              <a:gd name="T12" fmla="*/ 866404 w 2785"/>
              <a:gd name="T13" fmla="*/ 0 h 2784"/>
              <a:gd name="T14" fmla="*/ 1002940 w 2785"/>
              <a:gd name="T15" fmla="*/ 139247 h 2784"/>
              <a:gd name="T16" fmla="*/ 1002940 w 2785"/>
              <a:gd name="T17" fmla="*/ 864984 h 2784"/>
              <a:gd name="T18" fmla="*/ 866404 w 2785"/>
              <a:gd name="T19" fmla="*/ 1001352 h 27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85" h="2784">
                <a:moveTo>
                  <a:pt x="2405" y="2783"/>
                </a:moveTo>
                <a:lnTo>
                  <a:pt x="2405" y="2783"/>
                </a:lnTo>
                <a:cubicBezTo>
                  <a:pt x="388" y="2783"/>
                  <a:pt x="388" y="2783"/>
                  <a:pt x="388" y="2783"/>
                </a:cubicBezTo>
                <a:cubicBezTo>
                  <a:pt x="176" y="2783"/>
                  <a:pt x="0" y="2616"/>
                  <a:pt x="0" y="2404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176"/>
                  <a:pt x="176" y="0"/>
                  <a:pt x="388" y="0"/>
                </a:cubicBezTo>
                <a:cubicBezTo>
                  <a:pt x="2405" y="0"/>
                  <a:pt x="2405" y="0"/>
                  <a:pt x="2405" y="0"/>
                </a:cubicBezTo>
                <a:cubicBezTo>
                  <a:pt x="2617" y="0"/>
                  <a:pt x="2784" y="176"/>
                  <a:pt x="2784" y="387"/>
                </a:cubicBezTo>
                <a:cubicBezTo>
                  <a:pt x="2784" y="2404"/>
                  <a:pt x="2784" y="2404"/>
                  <a:pt x="2784" y="2404"/>
                </a:cubicBezTo>
                <a:cubicBezTo>
                  <a:pt x="2784" y="2616"/>
                  <a:pt x="2617" y="2783"/>
                  <a:pt x="2405" y="278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07">
            <a:extLst>
              <a:ext uri="{FF2B5EF4-FFF2-40B4-BE49-F238E27FC236}">
                <a16:creationId xmlns:a16="http://schemas.microsoft.com/office/drawing/2014/main" id="{BF46CF9E-178A-914F-AC8C-690DF2D95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0663" y="5429106"/>
            <a:ext cx="2871445" cy="2871442"/>
          </a:xfrm>
          <a:custGeom>
            <a:avLst/>
            <a:gdLst>
              <a:gd name="T0" fmla="*/ 0 w 2784"/>
              <a:gd name="T1" fmla="*/ 861695 h 2783"/>
              <a:gd name="T2" fmla="*/ 0 w 2784"/>
              <a:gd name="T3" fmla="*/ 861695 h 2783"/>
              <a:gd name="T4" fmla="*/ 0 w 2784"/>
              <a:gd name="T5" fmla="*/ 136057 h 2783"/>
              <a:gd name="T6" fmla="*/ 136008 w 2784"/>
              <a:gd name="T7" fmla="*/ 0 h 2783"/>
              <a:gd name="T8" fmla="*/ 861747 w 2784"/>
              <a:gd name="T9" fmla="*/ 0 h 2783"/>
              <a:gd name="T10" fmla="*/ 1001353 w 2784"/>
              <a:gd name="T11" fmla="*/ 136057 h 2783"/>
              <a:gd name="T12" fmla="*/ 1001353 w 2784"/>
              <a:gd name="T13" fmla="*/ 861695 h 2783"/>
              <a:gd name="T14" fmla="*/ 861747 w 2784"/>
              <a:gd name="T15" fmla="*/ 1001352 h 2783"/>
              <a:gd name="T16" fmla="*/ 136008 w 2784"/>
              <a:gd name="T17" fmla="*/ 1001352 h 2783"/>
              <a:gd name="T18" fmla="*/ 0 w 2784"/>
              <a:gd name="T19" fmla="*/ 861695 h 27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84" h="2783">
                <a:moveTo>
                  <a:pt x="0" y="2394"/>
                </a:moveTo>
                <a:lnTo>
                  <a:pt x="0" y="2394"/>
                </a:lnTo>
                <a:cubicBezTo>
                  <a:pt x="0" y="378"/>
                  <a:pt x="0" y="378"/>
                  <a:pt x="0" y="378"/>
                </a:cubicBezTo>
                <a:cubicBezTo>
                  <a:pt x="0" y="167"/>
                  <a:pt x="167" y="0"/>
                  <a:pt x="378" y="0"/>
                </a:cubicBezTo>
                <a:cubicBezTo>
                  <a:pt x="2395" y="0"/>
                  <a:pt x="2395" y="0"/>
                  <a:pt x="2395" y="0"/>
                </a:cubicBezTo>
                <a:cubicBezTo>
                  <a:pt x="2616" y="0"/>
                  <a:pt x="2783" y="167"/>
                  <a:pt x="2783" y="378"/>
                </a:cubicBezTo>
                <a:cubicBezTo>
                  <a:pt x="2783" y="2394"/>
                  <a:pt x="2783" y="2394"/>
                  <a:pt x="2783" y="2394"/>
                </a:cubicBezTo>
                <a:cubicBezTo>
                  <a:pt x="2783" y="2606"/>
                  <a:pt x="2616" y="2782"/>
                  <a:pt x="2395" y="2782"/>
                </a:cubicBezTo>
                <a:cubicBezTo>
                  <a:pt x="378" y="2782"/>
                  <a:pt x="378" y="2782"/>
                  <a:pt x="378" y="2782"/>
                </a:cubicBezTo>
                <a:cubicBezTo>
                  <a:pt x="167" y="2782"/>
                  <a:pt x="0" y="2606"/>
                  <a:pt x="0" y="239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08">
            <a:extLst>
              <a:ext uri="{FF2B5EF4-FFF2-40B4-BE49-F238E27FC236}">
                <a16:creationId xmlns:a16="http://schemas.microsoft.com/office/drawing/2014/main" id="{B443B60C-76C9-DA4B-8434-7C9A94480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423" y="5429106"/>
            <a:ext cx="2871442" cy="2871442"/>
          </a:xfrm>
          <a:custGeom>
            <a:avLst/>
            <a:gdLst>
              <a:gd name="T0" fmla="*/ 0 w 2783"/>
              <a:gd name="T1" fmla="*/ 861695 h 2783"/>
              <a:gd name="T2" fmla="*/ 0 w 2783"/>
              <a:gd name="T3" fmla="*/ 861695 h 2783"/>
              <a:gd name="T4" fmla="*/ 0 w 2783"/>
              <a:gd name="T5" fmla="*/ 136057 h 2783"/>
              <a:gd name="T6" fmla="*/ 136417 w 2783"/>
              <a:gd name="T7" fmla="*/ 0 h 2783"/>
              <a:gd name="T8" fmla="*/ 862055 w 2783"/>
              <a:gd name="T9" fmla="*/ 0 h 2783"/>
              <a:gd name="T10" fmla="*/ 1001352 w 2783"/>
              <a:gd name="T11" fmla="*/ 136057 h 2783"/>
              <a:gd name="T12" fmla="*/ 1001352 w 2783"/>
              <a:gd name="T13" fmla="*/ 861695 h 2783"/>
              <a:gd name="T14" fmla="*/ 862055 w 2783"/>
              <a:gd name="T15" fmla="*/ 1001352 h 2783"/>
              <a:gd name="T16" fmla="*/ 136417 w 2783"/>
              <a:gd name="T17" fmla="*/ 1001352 h 2783"/>
              <a:gd name="T18" fmla="*/ 0 w 2783"/>
              <a:gd name="T19" fmla="*/ 861695 h 27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83" h="2783">
                <a:moveTo>
                  <a:pt x="0" y="2394"/>
                </a:moveTo>
                <a:lnTo>
                  <a:pt x="0" y="2394"/>
                </a:lnTo>
                <a:cubicBezTo>
                  <a:pt x="0" y="378"/>
                  <a:pt x="0" y="378"/>
                  <a:pt x="0" y="378"/>
                </a:cubicBezTo>
                <a:cubicBezTo>
                  <a:pt x="0" y="167"/>
                  <a:pt x="167" y="0"/>
                  <a:pt x="379" y="0"/>
                </a:cubicBezTo>
                <a:cubicBezTo>
                  <a:pt x="2395" y="0"/>
                  <a:pt x="2395" y="0"/>
                  <a:pt x="2395" y="0"/>
                </a:cubicBezTo>
                <a:cubicBezTo>
                  <a:pt x="2606" y="0"/>
                  <a:pt x="2782" y="167"/>
                  <a:pt x="2782" y="378"/>
                </a:cubicBezTo>
                <a:cubicBezTo>
                  <a:pt x="2782" y="2394"/>
                  <a:pt x="2782" y="2394"/>
                  <a:pt x="2782" y="2394"/>
                </a:cubicBezTo>
                <a:cubicBezTo>
                  <a:pt x="2782" y="2606"/>
                  <a:pt x="2606" y="2782"/>
                  <a:pt x="2395" y="2782"/>
                </a:cubicBezTo>
                <a:cubicBezTo>
                  <a:pt x="379" y="2782"/>
                  <a:pt x="379" y="2782"/>
                  <a:pt x="379" y="2782"/>
                </a:cubicBezTo>
                <a:cubicBezTo>
                  <a:pt x="167" y="2782"/>
                  <a:pt x="0" y="2606"/>
                  <a:pt x="0" y="239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1">
            <a:extLst>
              <a:ext uri="{FF2B5EF4-FFF2-40B4-BE49-F238E27FC236}">
                <a16:creationId xmlns:a16="http://schemas.microsoft.com/office/drawing/2014/main" id="{61523A3E-72B5-384D-9303-30E5259E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6628" y="5934224"/>
            <a:ext cx="555176" cy="527872"/>
          </a:xfrm>
          <a:custGeom>
            <a:avLst/>
            <a:gdLst>
              <a:gd name="T0" fmla="*/ 168068 w 537"/>
              <a:gd name="T1" fmla="*/ 183790 h 512"/>
              <a:gd name="T2" fmla="*/ 168068 w 537"/>
              <a:gd name="T3" fmla="*/ 183790 h 512"/>
              <a:gd name="T4" fmla="*/ 28492 w 537"/>
              <a:gd name="T5" fmla="*/ 183790 h 512"/>
              <a:gd name="T6" fmla="*/ 0 w 537"/>
              <a:gd name="T7" fmla="*/ 155377 h 512"/>
              <a:gd name="T8" fmla="*/ 0 w 537"/>
              <a:gd name="T9" fmla="*/ 25177 h 512"/>
              <a:gd name="T10" fmla="*/ 28492 w 537"/>
              <a:gd name="T11" fmla="*/ 0 h 512"/>
              <a:gd name="T12" fmla="*/ 41115 w 537"/>
              <a:gd name="T13" fmla="*/ 0 h 512"/>
              <a:gd name="T14" fmla="*/ 41115 w 537"/>
              <a:gd name="T15" fmla="*/ 15825 h 512"/>
              <a:gd name="T16" fmla="*/ 28492 w 537"/>
              <a:gd name="T17" fmla="*/ 15825 h 512"/>
              <a:gd name="T18" fmla="*/ 19115 w 537"/>
              <a:gd name="T19" fmla="*/ 25177 h 512"/>
              <a:gd name="T20" fmla="*/ 19115 w 537"/>
              <a:gd name="T21" fmla="*/ 155377 h 512"/>
              <a:gd name="T22" fmla="*/ 28492 w 537"/>
              <a:gd name="T23" fmla="*/ 167965 h 512"/>
              <a:gd name="T24" fmla="*/ 168068 w 537"/>
              <a:gd name="T25" fmla="*/ 167965 h 512"/>
              <a:gd name="T26" fmla="*/ 177445 w 537"/>
              <a:gd name="T27" fmla="*/ 155377 h 512"/>
              <a:gd name="T28" fmla="*/ 177445 w 537"/>
              <a:gd name="T29" fmla="*/ 25177 h 512"/>
              <a:gd name="T30" fmla="*/ 168068 w 537"/>
              <a:gd name="T31" fmla="*/ 15825 h 512"/>
              <a:gd name="T32" fmla="*/ 152199 w 537"/>
              <a:gd name="T33" fmla="*/ 15825 h 512"/>
              <a:gd name="T34" fmla="*/ 152199 w 537"/>
              <a:gd name="T35" fmla="*/ 0 h 512"/>
              <a:gd name="T36" fmla="*/ 168068 w 537"/>
              <a:gd name="T37" fmla="*/ 0 h 512"/>
              <a:gd name="T38" fmla="*/ 193314 w 537"/>
              <a:gd name="T39" fmla="*/ 25177 h 512"/>
              <a:gd name="T40" fmla="*/ 193314 w 537"/>
              <a:gd name="T41" fmla="*/ 155377 h 512"/>
              <a:gd name="T42" fmla="*/ 168068 w 537"/>
              <a:gd name="T43" fmla="*/ 183790 h 51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37" h="512">
                <a:moveTo>
                  <a:pt x="466" y="511"/>
                </a:moveTo>
                <a:lnTo>
                  <a:pt x="466" y="511"/>
                </a:lnTo>
                <a:cubicBezTo>
                  <a:pt x="79" y="511"/>
                  <a:pt x="79" y="511"/>
                  <a:pt x="79" y="511"/>
                </a:cubicBezTo>
                <a:cubicBezTo>
                  <a:pt x="35" y="511"/>
                  <a:pt x="0" y="476"/>
                  <a:pt x="0" y="432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9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79" y="44"/>
                  <a:pt x="79" y="44"/>
                  <a:pt x="79" y="44"/>
                </a:cubicBezTo>
                <a:cubicBezTo>
                  <a:pt x="61" y="44"/>
                  <a:pt x="53" y="53"/>
                  <a:pt x="53" y="70"/>
                </a:cubicBezTo>
                <a:cubicBezTo>
                  <a:pt x="53" y="432"/>
                  <a:pt x="53" y="432"/>
                  <a:pt x="53" y="432"/>
                </a:cubicBezTo>
                <a:cubicBezTo>
                  <a:pt x="53" y="449"/>
                  <a:pt x="61" y="467"/>
                  <a:pt x="79" y="467"/>
                </a:cubicBezTo>
                <a:cubicBezTo>
                  <a:pt x="466" y="467"/>
                  <a:pt x="466" y="467"/>
                  <a:pt x="466" y="467"/>
                </a:cubicBezTo>
                <a:cubicBezTo>
                  <a:pt x="483" y="467"/>
                  <a:pt x="492" y="449"/>
                  <a:pt x="492" y="432"/>
                </a:cubicBezTo>
                <a:cubicBezTo>
                  <a:pt x="492" y="70"/>
                  <a:pt x="492" y="70"/>
                  <a:pt x="492" y="70"/>
                </a:cubicBezTo>
                <a:cubicBezTo>
                  <a:pt x="492" y="53"/>
                  <a:pt x="483" y="44"/>
                  <a:pt x="466" y="44"/>
                </a:cubicBezTo>
                <a:cubicBezTo>
                  <a:pt x="422" y="44"/>
                  <a:pt x="422" y="44"/>
                  <a:pt x="422" y="44"/>
                </a:cubicBezTo>
                <a:cubicBezTo>
                  <a:pt x="422" y="0"/>
                  <a:pt x="422" y="0"/>
                  <a:pt x="422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501" y="0"/>
                  <a:pt x="536" y="35"/>
                  <a:pt x="536" y="70"/>
                </a:cubicBezTo>
                <a:cubicBezTo>
                  <a:pt x="536" y="432"/>
                  <a:pt x="536" y="432"/>
                  <a:pt x="536" y="432"/>
                </a:cubicBezTo>
                <a:cubicBezTo>
                  <a:pt x="536" y="476"/>
                  <a:pt x="501" y="511"/>
                  <a:pt x="466" y="5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2">
            <a:extLst>
              <a:ext uri="{FF2B5EF4-FFF2-40B4-BE49-F238E27FC236}">
                <a16:creationId xmlns:a16="http://schemas.microsoft.com/office/drawing/2014/main" id="{8C7AB14E-D308-8D43-96AD-C6593F4C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0450" y="5861414"/>
            <a:ext cx="236632" cy="45506"/>
          </a:xfrm>
          <a:custGeom>
            <a:avLst/>
            <a:gdLst>
              <a:gd name="T0" fmla="*/ 82190 w 229"/>
              <a:gd name="T1" fmla="*/ 15530 h 46"/>
              <a:gd name="T2" fmla="*/ 0 w 229"/>
              <a:gd name="T3" fmla="*/ 15530 h 46"/>
              <a:gd name="T4" fmla="*/ 0 w 229"/>
              <a:gd name="T5" fmla="*/ 0 h 46"/>
              <a:gd name="T6" fmla="*/ 82190 w 229"/>
              <a:gd name="T7" fmla="*/ 0 h 46"/>
              <a:gd name="T8" fmla="*/ 82190 w 229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" h="46">
                <a:moveTo>
                  <a:pt x="228" y="45"/>
                </a:moveTo>
                <a:lnTo>
                  <a:pt x="0" y="45"/>
                </a:lnTo>
                <a:lnTo>
                  <a:pt x="0" y="0"/>
                </a:lnTo>
                <a:lnTo>
                  <a:pt x="228" y="0"/>
                </a:lnTo>
                <a:lnTo>
                  <a:pt x="22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3">
            <a:extLst>
              <a:ext uri="{FF2B5EF4-FFF2-40B4-BE49-F238E27FC236}">
                <a16:creationId xmlns:a16="http://schemas.microsoft.com/office/drawing/2014/main" id="{8FA01BF7-3D96-4444-A23B-499804E2D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6070" y="5852313"/>
            <a:ext cx="154721" cy="127417"/>
          </a:xfrm>
          <a:custGeom>
            <a:avLst/>
            <a:gdLst>
              <a:gd name="T0" fmla="*/ 12594 w 150"/>
              <a:gd name="T1" fmla="*/ 40865 h 124"/>
              <a:gd name="T2" fmla="*/ 12594 w 150"/>
              <a:gd name="T3" fmla="*/ 40865 h 124"/>
              <a:gd name="T4" fmla="*/ 0 w 150"/>
              <a:gd name="T5" fmla="*/ 28319 h 124"/>
              <a:gd name="T6" fmla="*/ 25188 w 150"/>
              <a:gd name="T7" fmla="*/ 2868 h 124"/>
              <a:gd name="T8" fmla="*/ 34544 w 150"/>
              <a:gd name="T9" fmla="*/ 2868 h 124"/>
              <a:gd name="T10" fmla="*/ 41021 w 150"/>
              <a:gd name="T11" fmla="*/ 6094 h 124"/>
              <a:gd name="T12" fmla="*/ 53615 w 150"/>
              <a:gd name="T13" fmla="*/ 31545 h 124"/>
              <a:gd name="T14" fmla="*/ 47498 w 150"/>
              <a:gd name="T15" fmla="*/ 44092 h 124"/>
              <a:gd name="T16" fmla="*/ 47498 w 150"/>
              <a:gd name="T17" fmla="*/ 44092 h 124"/>
              <a:gd name="T18" fmla="*/ 37783 w 150"/>
              <a:gd name="T19" fmla="*/ 40865 h 124"/>
              <a:gd name="T20" fmla="*/ 28427 w 150"/>
              <a:gd name="T21" fmla="*/ 25093 h 124"/>
              <a:gd name="T22" fmla="*/ 12594 w 150"/>
              <a:gd name="T23" fmla="*/ 40865 h 124"/>
              <a:gd name="T24" fmla="*/ 37783 w 150"/>
              <a:gd name="T25" fmla="*/ 15773 h 124"/>
              <a:gd name="T26" fmla="*/ 37783 w 150"/>
              <a:gd name="T27" fmla="*/ 15773 h 1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0" h="124">
                <a:moveTo>
                  <a:pt x="35" y="114"/>
                </a:moveTo>
                <a:lnTo>
                  <a:pt x="35" y="114"/>
                </a:lnTo>
                <a:cubicBezTo>
                  <a:pt x="0" y="79"/>
                  <a:pt x="0" y="79"/>
                  <a:pt x="0" y="79"/>
                </a:cubicBezTo>
                <a:cubicBezTo>
                  <a:pt x="70" y="8"/>
                  <a:pt x="70" y="8"/>
                  <a:pt x="70" y="8"/>
                </a:cubicBezTo>
                <a:cubicBezTo>
                  <a:pt x="79" y="8"/>
                  <a:pt x="87" y="0"/>
                  <a:pt x="96" y="8"/>
                </a:cubicBezTo>
                <a:cubicBezTo>
                  <a:pt x="96" y="8"/>
                  <a:pt x="105" y="8"/>
                  <a:pt x="114" y="17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149" y="105"/>
                  <a:pt x="149" y="114"/>
                  <a:pt x="132" y="123"/>
                </a:cubicBezTo>
                <a:cubicBezTo>
                  <a:pt x="123" y="123"/>
                  <a:pt x="105" y="123"/>
                  <a:pt x="105" y="114"/>
                </a:cubicBezTo>
                <a:cubicBezTo>
                  <a:pt x="79" y="70"/>
                  <a:pt x="79" y="70"/>
                  <a:pt x="79" y="70"/>
                </a:cubicBezTo>
                <a:lnTo>
                  <a:pt x="35" y="114"/>
                </a:lnTo>
                <a:close/>
                <a:moveTo>
                  <a:pt x="105" y="44"/>
                </a:moveTo>
                <a:lnTo>
                  <a:pt x="105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4">
            <a:extLst>
              <a:ext uri="{FF2B5EF4-FFF2-40B4-BE49-F238E27FC236}">
                <a16:creationId xmlns:a16="http://schemas.microsoft.com/office/drawing/2014/main" id="{6D018AAD-5D9C-FE43-89E6-0D42D16B8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2362" y="5934224"/>
            <a:ext cx="218430" cy="145620"/>
          </a:xfrm>
          <a:custGeom>
            <a:avLst/>
            <a:gdLst>
              <a:gd name="T0" fmla="*/ 31419 w 211"/>
              <a:gd name="T1" fmla="*/ 50442 h 142"/>
              <a:gd name="T2" fmla="*/ 31419 w 211"/>
              <a:gd name="T3" fmla="*/ 50442 h 142"/>
              <a:gd name="T4" fmla="*/ 31419 w 211"/>
              <a:gd name="T5" fmla="*/ 50442 h 142"/>
              <a:gd name="T6" fmla="*/ 22029 w 211"/>
              <a:gd name="T7" fmla="*/ 47223 h 142"/>
              <a:gd name="T8" fmla="*/ 0 w 211"/>
              <a:gd name="T9" fmla="*/ 22180 h 142"/>
              <a:gd name="T10" fmla="*/ 22029 w 211"/>
              <a:gd name="T11" fmla="*/ 0 h 142"/>
              <a:gd name="T12" fmla="*/ 34669 w 211"/>
              <a:gd name="T13" fmla="*/ 12521 h 142"/>
              <a:gd name="T14" fmla="*/ 22029 w 211"/>
              <a:gd name="T15" fmla="*/ 25042 h 142"/>
              <a:gd name="T16" fmla="*/ 31419 w 211"/>
              <a:gd name="T17" fmla="*/ 34701 h 142"/>
              <a:gd name="T18" fmla="*/ 59949 w 211"/>
              <a:gd name="T19" fmla="*/ 3220 h 142"/>
              <a:gd name="T20" fmla="*/ 72589 w 211"/>
              <a:gd name="T21" fmla="*/ 3220 h 142"/>
              <a:gd name="T22" fmla="*/ 72589 w 211"/>
              <a:gd name="T23" fmla="*/ 3220 h 142"/>
              <a:gd name="T24" fmla="*/ 72589 w 211"/>
              <a:gd name="T25" fmla="*/ 12521 h 142"/>
              <a:gd name="T26" fmla="*/ 40809 w 211"/>
              <a:gd name="T27" fmla="*/ 47223 h 142"/>
              <a:gd name="T28" fmla="*/ 31419 w 211"/>
              <a:gd name="T29" fmla="*/ 50442 h 1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1" h="142">
                <a:moveTo>
                  <a:pt x="87" y="141"/>
                </a:moveTo>
                <a:lnTo>
                  <a:pt x="87" y="141"/>
                </a:lnTo>
                <a:cubicBezTo>
                  <a:pt x="79" y="141"/>
                  <a:pt x="61" y="141"/>
                  <a:pt x="61" y="132"/>
                </a:cubicBezTo>
                <a:cubicBezTo>
                  <a:pt x="0" y="62"/>
                  <a:pt x="0" y="62"/>
                  <a:pt x="0" y="62"/>
                </a:cubicBezTo>
                <a:cubicBezTo>
                  <a:pt x="61" y="0"/>
                  <a:pt x="61" y="0"/>
                  <a:pt x="61" y="0"/>
                </a:cubicBezTo>
                <a:cubicBezTo>
                  <a:pt x="96" y="35"/>
                  <a:pt x="96" y="35"/>
                  <a:pt x="96" y="35"/>
                </a:cubicBezTo>
                <a:cubicBezTo>
                  <a:pt x="61" y="70"/>
                  <a:pt x="61" y="70"/>
                  <a:pt x="61" y="70"/>
                </a:cubicBezTo>
                <a:cubicBezTo>
                  <a:pt x="87" y="97"/>
                  <a:pt x="87" y="97"/>
                  <a:pt x="87" y="97"/>
                </a:cubicBezTo>
                <a:cubicBezTo>
                  <a:pt x="166" y="9"/>
                  <a:pt x="166" y="9"/>
                  <a:pt x="166" y="9"/>
                </a:cubicBezTo>
                <a:cubicBezTo>
                  <a:pt x="175" y="0"/>
                  <a:pt x="193" y="0"/>
                  <a:pt x="201" y="9"/>
                </a:cubicBezTo>
                <a:cubicBezTo>
                  <a:pt x="210" y="18"/>
                  <a:pt x="210" y="26"/>
                  <a:pt x="201" y="35"/>
                </a:cubicBezTo>
                <a:cubicBezTo>
                  <a:pt x="113" y="132"/>
                  <a:pt x="113" y="132"/>
                  <a:pt x="113" y="132"/>
                </a:cubicBezTo>
                <a:cubicBezTo>
                  <a:pt x="104" y="141"/>
                  <a:pt x="96" y="141"/>
                  <a:pt x="87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5">
            <a:extLst>
              <a:ext uri="{FF2B5EF4-FFF2-40B4-BE49-F238E27FC236}">
                <a16:creationId xmlns:a16="http://schemas.microsoft.com/office/drawing/2014/main" id="{2F6FDDEC-6BD8-A440-84FD-6F63B9CF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641" y="5852313"/>
            <a:ext cx="163822" cy="127417"/>
          </a:xfrm>
          <a:custGeom>
            <a:avLst/>
            <a:gdLst>
              <a:gd name="T0" fmla="*/ 44210 w 159"/>
              <a:gd name="T1" fmla="*/ 40865 h 124"/>
              <a:gd name="T2" fmla="*/ 44210 w 159"/>
              <a:gd name="T3" fmla="*/ 40865 h 124"/>
              <a:gd name="T4" fmla="*/ 56791 w 159"/>
              <a:gd name="T5" fmla="*/ 28319 h 124"/>
              <a:gd name="T6" fmla="*/ 28395 w 159"/>
              <a:gd name="T7" fmla="*/ 2868 h 124"/>
              <a:gd name="T8" fmla="*/ 22285 w 159"/>
              <a:gd name="T9" fmla="*/ 2868 h 124"/>
              <a:gd name="T10" fmla="*/ 15815 w 159"/>
              <a:gd name="T11" fmla="*/ 6094 h 124"/>
              <a:gd name="T12" fmla="*/ 3235 w 159"/>
              <a:gd name="T13" fmla="*/ 31545 h 124"/>
              <a:gd name="T14" fmla="*/ 6110 w 159"/>
              <a:gd name="T15" fmla="*/ 44092 h 124"/>
              <a:gd name="T16" fmla="*/ 6110 w 159"/>
              <a:gd name="T17" fmla="*/ 44092 h 124"/>
              <a:gd name="T18" fmla="*/ 19050 w 159"/>
              <a:gd name="T19" fmla="*/ 40865 h 124"/>
              <a:gd name="T20" fmla="*/ 25160 w 159"/>
              <a:gd name="T21" fmla="*/ 25093 h 124"/>
              <a:gd name="T22" fmla="*/ 44210 w 159"/>
              <a:gd name="T23" fmla="*/ 40865 h 124"/>
              <a:gd name="T24" fmla="*/ 19050 w 159"/>
              <a:gd name="T25" fmla="*/ 15773 h 124"/>
              <a:gd name="T26" fmla="*/ 19050 w 159"/>
              <a:gd name="T27" fmla="*/ 15773 h 1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9" h="124">
                <a:moveTo>
                  <a:pt x="123" y="114"/>
                </a:moveTo>
                <a:lnTo>
                  <a:pt x="123" y="114"/>
                </a:lnTo>
                <a:cubicBezTo>
                  <a:pt x="158" y="79"/>
                  <a:pt x="158" y="79"/>
                  <a:pt x="158" y="79"/>
                </a:cubicBezTo>
                <a:cubicBezTo>
                  <a:pt x="79" y="8"/>
                  <a:pt x="79" y="8"/>
                  <a:pt x="79" y="8"/>
                </a:cubicBezTo>
                <a:cubicBezTo>
                  <a:pt x="79" y="8"/>
                  <a:pt x="70" y="0"/>
                  <a:pt x="62" y="8"/>
                </a:cubicBezTo>
                <a:cubicBezTo>
                  <a:pt x="53" y="8"/>
                  <a:pt x="44" y="8"/>
                  <a:pt x="44" y="17"/>
                </a:cubicBezTo>
                <a:cubicBezTo>
                  <a:pt x="9" y="88"/>
                  <a:pt x="9" y="88"/>
                  <a:pt x="9" y="88"/>
                </a:cubicBezTo>
                <a:cubicBezTo>
                  <a:pt x="0" y="105"/>
                  <a:pt x="9" y="114"/>
                  <a:pt x="17" y="123"/>
                </a:cubicBezTo>
                <a:cubicBezTo>
                  <a:pt x="35" y="123"/>
                  <a:pt x="44" y="123"/>
                  <a:pt x="53" y="114"/>
                </a:cubicBezTo>
                <a:cubicBezTo>
                  <a:pt x="70" y="70"/>
                  <a:pt x="70" y="70"/>
                  <a:pt x="70" y="70"/>
                </a:cubicBezTo>
                <a:lnTo>
                  <a:pt x="123" y="114"/>
                </a:lnTo>
                <a:close/>
                <a:moveTo>
                  <a:pt x="53" y="44"/>
                </a:moveTo>
                <a:lnTo>
                  <a:pt x="53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66">
            <a:extLst>
              <a:ext uri="{FF2B5EF4-FFF2-40B4-BE49-F238E27FC236}">
                <a16:creationId xmlns:a16="http://schemas.microsoft.com/office/drawing/2014/main" id="{D5ADB279-4D43-B541-A008-86A017760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6742" y="5934224"/>
            <a:ext cx="218430" cy="145620"/>
          </a:xfrm>
          <a:custGeom>
            <a:avLst/>
            <a:gdLst>
              <a:gd name="T0" fmla="*/ 44210 w 212"/>
              <a:gd name="T1" fmla="*/ 50442 h 142"/>
              <a:gd name="T2" fmla="*/ 44210 w 212"/>
              <a:gd name="T3" fmla="*/ 50442 h 142"/>
              <a:gd name="T4" fmla="*/ 44210 w 212"/>
              <a:gd name="T5" fmla="*/ 50442 h 142"/>
              <a:gd name="T6" fmla="*/ 53556 w 212"/>
              <a:gd name="T7" fmla="*/ 47223 h 142"/>
              <a:gd name="T8" fmla="*/ 75841 w 212"/>
              <a:gd name="T9" fmla="*/ 22180 h 142"/>
              <a:gd name="T10" fmla="*/ 53556 w 212"/>
              <a:gd name="T11" fmla="*/ 0 h 142"/>
              <a:gd name="T12" fmla="*/ 40975 w 212"/>
              <a:gd name="T13" fmla="*/ 12521 h 142"/>
              <a:gd name="T14" fmla="*/ 50680 w 212"/>
              <a:gd name="T15" fmla="*/ 25042 h 142"/>
              <a:gd name="T16" fmla="*/ 44210 w 212"/>
              <a:gd name="T17" fmla="*/ 34701 h 142"/>
              <a:gd name="T18" fmla="*/ 12580 w 212"/>
              <a:gd name="T19" fmla="*/ 3220 h 142"/>
              <a:gd name="T20" fmla="*/ 2875 w 212"/>
              <a:gd name="T21" fmla="*/ 3220 h 142"/>
              <a:gd name="T22" fmla="*/ 2875 w 212"/>
              <a:gd name="T23" fmla="*/ 3220 h 142"/>
              <a:gd name="T24" fmla="*/ 2875 w 212"/>
              <a:gd name="T25" fmla="*/ 12521 h 142"/>
              <a:gd name="T26" fmla="*/ 31630 w 212"/>
              <a:gd name="T27" fmla="*/ 47223 h 142"/>
              <a:gd name="T28" fmla="*/ 44210 w 212"/>
              <a:gd name="T29" fmla="*/ 50442 h 1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2" h="142">
                <a:moveTo>
                  <a:pt x="123" y="141"/>
                </a:moveTo>
                <a:lnTo>
                  <a:pt x="123" y="141"/>
                </a:lnTo>
                <a:cubicBezTo>
                  <a:pt x="132" y="141"/>
                  <a:pt x="141" y="141"/>
                  <a:pt x="149" y="132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149" y="0"/>
                  <a:pt x="149" y="0"/>
                  <a:pt x="149" y="0"/>
                </a:cubicBezTo>
                <a:cubicBezTo>
                  <a:pt x="114" y="35"/>
                  <a:pt x="114" y="35"/>
                  <a:pt x="114" y="35"/>
                </a:cubicBezTo>
                <a:cubicBezTo>
                  <a:pt x="141" y="70"/>
                  <a:pt x="141" y="70"/>
                  <a:pt x="141" y="70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35" y="9"/>
                  <a:pt x="35" y="9"/>
                  <a:pt x="35" y="9"/>
                </a:cubicBezTo>
                <a:cubicBezTo>
                  <a:pt x="26" y="0"/>
                  <a:pt x="17" y="0"/>
                  <a:pt x="8" y="9"/>
                </a:cubicBezTo>
                <a:cubicBezTo>
                  <a:pt x="0" y="18"/>
                  <a:pt x="0" y="26"/>
                  <a:pt x="8" y="35"/>
                </a:cubicBezTo>
                <a:cubicBezTo>
                  <a:pt x="88" y="132"/>
                  <a:pt x="88" y="132"/>
                  <a:pt x="88" y="132"/>
                </a:cubicBezTo>
                <a:cubicBezTo>
                  <a:pt x="97" y="141"/>
                  <a:pt x="105" y="141"/>
                  <a:pt x="123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7">
            <a:extLst>
              <a:ext uri="{FF2B5EF4-FFF2-40B4-BE49-F238E27FC236}">
                <a16:creationId xmlns:a16="http://schemas.microsoft.com/office/drawing/2014/main" id="{7DCFF276-DC2B-9348-A2AD-5606D3221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1577" y="6152654"/>
            <a:ext cx="109215" cy="36405"/>
          </a:xfrm>
          <a:custGeom>
            <a:avLst/>
            <a:gdLst>
              <a:gd name="T0" fmla="*/ 0 w 107"/>
              <a:gd name="T1" fmla="*/ 6350 h 36"/>
              <a:gd name="T2" fmla="*/ 0 w 107"/>
              <a:gd name="T3" fmla="*/ 6350 h 36"/>
              <a:gd name="T4" fmla="*/ 0 w 107"/>
              <a:gd name="T5" fmla="*/ 6350 h 36"/>
              <a:gd name="T6" fmla="*/ 6409 w 107"/>
              <a:gd name="T7" fmla="*/ 0 h 36"/>
              <a:gd name="T8" fmla="*/ 31691 w 107"/>
              <a:gd name="T9" fmla="*/ 0 h 36"/>
              <a:gd name="T10" fmla="*/ 37744 w 107"/>
              <a:gd name="T11" fmla="*/ 6350 h 36"/>
              <a:gd name="T12" fmla="*/ 37744 w 107"/>
              <a:gd name="T13" fmla="*/ 6350 h 36"/>
              <a:gd name="T14" fmla="*/ 31691 w 107"/>
              <a:gd name="T15" fmla="*/ 12347 h 36"/>
              <a:gd name="T16" fmla="*/ 6409 w 107"/>
              <a:gd name="T17" fmla="*/ 12347 h 36"/>
              <a:gd name="T18" fmla="*/ 0 w 107"/>
              <a:gd name="T19" fmla="*/ 6350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7" h="36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7" y="0"/>
                  <a:pt x="106" y="9"/>
                  <a:pt x="106" y="18"/>
                </a:cubicBezTo>
                <a:cubicBezTo>
                  <a:pt x="106" y="27"/>
                  <a:pt x="97" y="35"/>
                  <a:pt x="89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8">
            <a:extLst>
              <a:ext uri="{FF2B5EF4-FFF2-40B4-BE49-F238E27FC236}">
                <a16:creationId xmlns:a16="http://schemas.microsoft.com/office/drawing/2014/main" id="{91F1D2D2-F544-0F40-911E-CA93BDA6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463" y="6161755"/>
            <a:ext cx="36405" cy="282139"/>
          </a:xfrm>
          <a:custGeom>
            <a:avLst/>
            <a:gdLst>
              <a:gd name="T0" fmla="*/ 12357 w 37"/>
              <a:gd name="T1" fmla="*/ 98066 h 274"/>
              <a:gd name="T2" fmla="*/ 12357 w 37"/>
              <a:gd name="T3" fmla="*/ 98066 h 274"/>
              <a:gd name="T4" fmla="*/ 0 w 37"/>
              <a:gd name="T5" fmla="*/ 98066 h 274"/>
              <a:gd name="T6" fmla="*/ 0 w 37"/>
              <a:gd name="T7" fmla="*/ 6466 h 274"/>
              <a:gd name="T8" fmla="*/ 6178 w 37"/>
              <a:gd name="T9" fmla="*/ 0 h 274"/>
              <a:gd name="T10" fmla="*/ 6178 w 37"/>
              <a:gd name="T11" fmla="*/ 0 h 274"/>
              <a:gd name="T12" fmla="*/ 12357 w 37"/>
              <a:gd name="T13" fmla="*/ 6466 h 274"/>
              <a:gd name="T14" fmla="*/ 12357 w 37"/>
              <a:gd name="T15" fmla="*/ 98066 h 2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274">
                <a:moveTo>
                  <a:pt x="36" y="273"/>
                </a:moveTo>
                <a:lnTo>
                  <a:pt x="36" y="273"/>
                </a:lnTo>
                <a:cubicBezTo>
                  <a:pt x="0" y="273"/>
                  <a:pt x="0" y="273"/>
                  <a:pt x="0" y="27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lnTo>
                  <a:pt x="36" y="2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9">
            <a:extLst>
              <a:ext uri="{FF2B5EF4-FFF2-40B4-BE49-F238E27FC236}">
                <a16:creationId xmlns:a16="http://schemas.microsoft.com/office/drawing/2014/main" id="{854849A2-A0BD-4D43-86E4-97C5F8CF5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4614" y="1752202"/>
            <a:ext cx="200227" cy="218430"/>
          </a:xfrm>
          <a:custGeom>
            <a:avLst/>
            <a:gdLst>
              <a:gd name="T0" fmla="*/ 3224 w 195"/>
              <a:gd name="T1" fmla="*/ 72623 h 213"/>
              <a:gd name="T2" fmla="*/ 3224 w 195"/>
              <a:gd name="T3" fmla="*/ 72623 h 213"/>
              <a:gd name="T4" fmla="*/ 3224 w 195"/>
              <a:gd name="T5" fmla="*/ 72623 h 213"/>
              <a:gd name="T6" fmla="*/ 3224 w 195"/>
              <a:gd name="T7" fmla="*/ 66183 h 213"/>
              <a:gd name="T8" fmla="*/ 56955 w 195"/>
              <a:gd name="T9" fmla="*/ 3220 h 213"/>
              <a:gd name="T10" fmla="*/ 66268 w 195"/>
              <a:gd name="T11" fmla="*/ 3220 h 213"/>
              <a:gd name="T12" fmla="*/ 66268 w 195"/>
              <a:gd name="T13" fmla="*/ 3220 h 213"/>
              <a:gd name="T14" fmla="*/ 66268 w 195"/>
              <a:gd name="T15" fmla="*/ 9659 h 213"/>
              <a:gd name="T16" fmla="*/ 12537 w 195"/>
              <a:gd name="T17" fmla="*/ 72623 h 213"/>
              <a:gd name="T18" fmla="*/ 3224 w 195"/>
              <a:gd name="T19" fmla="*/ 72623 h 2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5" h="213">
                <a:moveTo>
                  <a:pt x="9" y="203"/>
                </a:moveTo>
                <a:lnTo>
                  <a:pt x="9" y="203"/>
                </a:lnTo>
                <a:cubicBezTo>
                  <a:pt x="0" y="203"/>
                  <a:pt x="0" y="185"/>
                  <a:pt x="9" y="185"/>
                </a:cubicBezTo>
                <a:cubicBezTo>
                  <a:pt x="159" y="9"/>
                  <a:pt x="159" y="9"/>
                  <a:pt x="159" y="9"/>
                </a:cubicBezTo>
                <a:cubicBezTo>
                  <a:pt x="168" y="0"/>
                  <a:pt x="177" y="0"/>
                  <a:pt x="185" y="9"/>
                </a:cubicBezTo>
                <a:cubicBezTo>
                  <a:pt x="194" y="9"/>
                  <a:pt x="194" y="27"/>
                  <a:pt x="185" y="27"/>
                </a:cubicBezTo>
                <a:cubicBezTo>
                  <a:pt x="35" y="203"/>
                  <a:pt x="35" y="203"/>
                  <a:pt x="35" y="203"/>
                </a:cubicBezTo>
                <a:cubicBezTo>
                  <a:pt x="27" y="212"/>
                  <a:pt x="18" y="212"/>
                  <a:pt x="9" y="2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0">
            <a:extLst>
              <a:ext uri="{FF2B5EF4-FFF2-40B4-BE49-F238E27FC236}">
                <a16:creationId xmlns:a16="http://schemas.microsoft.com/office/drawing/2014/main" id="{6C94F763-6A01-5A42-B33E-FC3AD2955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3829" y="1875068"/>
            <a:ext cx="118316" cy="118316"/>
          </a:xfrm>
          <a:custGeom>
            <a:avLst/>
            <a:gdLst>
              <a:gd name="T0" fmla="*/ 18858 w 116"/>
              <a:gd name="T1" fmla="*/ 40919 h 116"/>
              <a:gd name="T2" fmla="*/ 18858 w 116"/>
              <a:gd name="T3" fmla="*/ 40919 h 116"/>
              <a:gd name="T4" fmla="*/ 0 w 116"/>
              <a:gd name="T5" fmla="*/ 22061 h 116"/>
              <a:gd name="T6" fmla="*/ 18858 w 116"/>
              <a:gd name="T7" fmla="*/ 0 h 116"/>
              <a:gd name="T8" fmla="*/ 40919 w 116"/>
              <a:gd name="T9" fmla="*/ 22061 h 116"/>
              <a:gd name="T10" fmla="*/ 18858 w 116"/>
              <a:gd name="T11" fmla="*/ 40919 h 116"/>
              <a:gd name="T12" fmla="*/ 18858 w 116"/>
              <a:gd name="T13" fmla="*/ 12454 h 116"/>
              <a:gd name="T14" fmla="*/ 18858 w 116"/>
              <a:gd name="T15" fmla="*/ 12454 h 116"/>
              <a:gd name="T16" fmla="*/ 12454 w 116"/>
              <a:gd name="T17" fmla="*/ 22061 h 116"/>
              <a:gd name="T18" fmla="*/ 18858 w 116"/>
              <a:gd name="T19" fmla="*/ 28110 h 116"/>
              <a:gd name="T20" fmla="*/ 28110 w 116"/>
              <a:gd name="T21" fmla="*/ 22061 h 116"/>
              <a:gd name="T22" fmla="*/ 18858 w 116"/>
              <a:gd name="T23" fmla="*/ 12454 h 1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26" y="115"/>
                  <a:pt x="0" y="97"/>
                  <a:pt x="0" y="62"/>
                </a:cubicBezTo>
                <a:cubicBezTo>
                  <a:pt x="0" y="26"/>
                  <a:pt x="26" y="0"/>
                  <a:pt x="53" y="0"/>
                </a:cubicBezTo>
                <a:cubicBezTo>
                  <a:pt x="88" y="0"/>
                  <a:pt x="115" y="26"/>
                  <a:pt x="115" y="62"/>
                </a:cubicBezTo>
                <a:cubicBezTo>
                  <a:pt x="115" y="97"/>
                  <a:pt x="88" y="115"/>
                  <a:pt x="53" y="115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44" y="35"/>
                  <a:pt x="35" y="44"/>
                  <a:pt x="35" y="62"/>
                </a:cubicBezTo>
                <a:cubicBezTo>
                  <a:pt x="35" y="70"/>
                  <a:pt x="44" y="79"/>
                  <a:pt x="53" y="79"/>
                </a:cubicBezTo>
                <a:cubicBezTo>
                  <a:pt x="71" y="79"/>
                  <a:pt x="79" y="70"/>
                  <a:pt x="79" y="62"/>
                </a:cubicBezTo>
                <a:cubicBezTo>
                  <a:pt x="79" y="44"/>
                  <a:pt x="71" y="35"/>
                  <a:pt x="53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1">
            <a:extLst>
              <a:ext uri="{FF2B5EF4-FFF2-40B4-BE49-F238E27FC236}">
                <a16:creationId xmlns:a16="http://schemas.microsoft.com/office/drawing/2014/main" id="{88622145-9B38-AE42-9105-1051AE7E6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8209" y="1738549"/>
            <a:ext cx="118316" cy="118316"/>
          </a:xfrm>
          <a:custGeom>
            <a:avLst/>
            <a:gdLst>
              <a:gd name="T0" fmla="*/ 22061 w 116"/>
              <a:gd name="T1" fmla="*/ 40916 h 115"/>
              <a:gd name="T2" fmla="*/ 22061 w 116"/>
              <a:gd name="T3" fmla="*/ 40916 h 115"/>
              <a:gd name="T4" fmla="*/ 0 w 116"/>
              <a:gd name="T5" fmla="*/ 19022 h 115"/>
              <a:gd name="T6" fmla="*/ 22061 w 116"/>
              <a:gd name="T7" fmla="*/ 0 h 115"/>
              <a:gd name="T8" fmla="*/ 40919 w 116"/>
              <a:gd name="T9" fmla="*/ 19022 h 115"/>
              <a:gd name="T10" fmla="*/ 22061 w 116"/>
              <a:gd name="T11" fmla="*/ 40916 h 115"/>
              <a:gd name="T12" fmla="*/ 22061 w 116"/>
              <a:gd name="T13" fmla="*/ 12562 h 115"/>
              <a:gd name="T14" fmla="*/ 22061 w 116"/>
              <a:gd name="T15" fmla="*/ 12562 h 115"/>
              <a:gd name="T16" fmla="*/ 12454 w 116"/>
              <a:gd name="T17" fmla="*/ 19022 h 115"/>
              <a:gd name="T18" fmla="*/ 22061 w 116"/>
              <a:gd name="T19" fmla="*/ 28354 h 115"/>
              <a:gd name="T20" fmla="*/ 28110 w 116"/>
              <a:gd name="T21" fmla="*/ 19022 h 115"/>
              <a:gd name="T22" fmla="*/ 22061 w 116"/>
              <a:gd name="T23" fmla="*/ 12562 h 1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6" h="115">
                <a:moveTo>
                  <a:pt x="62" y="114"/>
                </a:moveTo>
                <a:lnTo>
                  <a:pt x="62" y="114"/>
                </a:lnTo>
                <a:cubicBezTo>
                  <a:pt x="26" y="114"/>
                  <a:pt x="0" y="88"/>
                  <a:pt x="0" y="53"/>
                </a:cubicBezTo>
                <a:cubicBezTo>
                  <a:pt x="0" y="26"/>
                  <a:pt x="26" y="0"/>
                  <a:pt x="62" y="0"/>
                </a:cubicBezTo>
                <a:cubicBezTo>
                  <a:pt x="88" y="0"/>
                  <a:pt x="115" y="26"/>
                  <a:pt x="115" y="53"/>
                </a:cubicBezTo>
                <a:cubicBezTo>
                  <a:pt x="115" y="88"/>
                  <a:pt x="88" y="114"/>
                  <a:pt x="62" y="114"/>
                </a:cubicBezTo>
                <a:close/>
                <a:moveTo>
                  <a:pt x="62" y="35"/>
                </a:moveTo>
                <a:lnTo>
                  <a:pt x="62" y="35"/>
                </a:lnTo>
                <a:cubicBezTo>
                  <a:pt x="44" y="35"/>
                  <a:pt x="35" y="44"/>
                  <a:pt x="35" y="53"/>
                </a:cubicBezTo>
                <a:cubicBezTo>
                  <a:pt x="35" y="70"/>
                  <a:pt x="44" y="79"/>
                  <a:pt x="62" y="79"/>
                </a:cubicBezTo>
                <a:cubicBezTo>
                  <a:pt x="70" y="79"/>
                  <a:pt x="79" y="70"/>
                  <a:pt x="79" y="53"/>
                </a:cubicBezTo>
                <a:cubicBezTo>
                  <a:pt x="79" y="44"/>
                  <a:pt x="70" y="35"/>
                  <a:pt x="6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2">
            <a:extLst>
              <a:ext uri="{FF2B5EF4-FFF2-40B4-BE49-F238E27FC236}">
                <a16:creationId xmlns:a16="http://schemas.microsoft.com/office/drawing/2014/main" id="{470E9078-2149-5C42-90C6-56E1E84C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297" y="1702144"/>
            <a:ext cx="27304" cy="36405"/>
          </a:xfrm>
          <a:custGeom>
            <a:avLst/>
            <a:gdLst>
              <a:gd name="T0" fmla="*/ 9172 w 27"/>
              <a:gd name="T1" fmla="*/ 12347 h 36"/>
              <a:gd name="T2" fmla="*/ 0 w 27"/>
              <a:gd name="T3" fmla="*/ 12347 h 36"/>
              <a:gd name="T4" fmla="*/ 0 w 27"/>
              <a:gd name="T5" fmla="*/ 0 h 36"/>
              <a:gd name="T6" fmla="*/ 9172 w 27"/>
              <a:gd name="T7" fmla="*/ 0 h 36"/>
              <a:gd name="T8" fmla="*/ 9172 w 27"/>
              <a:gd name="T9" fmla="*/ 123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36">
                <a:moveTo>
                  <a:pt x="26" y="35"/>
                </a:moveTo>
                <a:lnTo>
                  <a:pt x="0" y="35"/>
                </a:lnTo>
                <a:lnTo>
                  <a:pt x="0" y="0"/>
                </a:lnTo>
                <a:lnTo>
                  <a:pt x="26" y="0"/>
                </a:lnTo>
                <a:lnTo>
                  <a:pt x="26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3">
            <a:extLst>
              <a:ext uri="{FF2B5EF4-FFF2-40B4-BE49-F238E27FC236}">
                <a16:creationId xmlns:a16="http://schemas.microsoft.com/office/drawing/2014/main" id="{FFB45012-BF17-2441-8E62-6E4DD0D0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297" y="1774954"/>
            <a:ext cx="27304" cy="72810"/>
          </a:xfrm>
          <a:custGeom>
            <a:avLst/>
            <a:gdLst>
              <a:gd name="T0" fmla="*/ 9172 w 27"/>
              <a:gd name="T1" fmla="*/ 25047 h 72"/>
              <a:gd name="T2" fmla="*/ 0 w 27"/>
              <a:gd name="T3" fmla="*/ 25047 h 72"/>
              <a:gd name="T4" fmla="*/ 0 w 27"/>
              <a:gd name="T5" fmla="*/ 0 h 72"/>
              <a:gd name="T6" fmla="*/ 9172 w 27"/>
              <a:gd name="T7" fmla="*/ 0 h 72"/>
              <a:gd name="T8" fmla="*/ 9172 w 27"/>
              <a:gd name="T9" fmla="*/ 25047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72">
                <a:moveTo>
                  <a:pt x="26" y="71"/>
                </a:moveTo>
                <a:lnTo>
                  <a:pt x="0" y="71"/>
                </a:lnTo>
                <a:lnTo>
                  <a:pt x="0" y="0"/>
                </a:lnTo>
                <a:lnTo>
                  <a:pt x="26" y="0"/>
                </a:lnTo>
                <a:lnTo>
                  <a:pt x="26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4">
            <a:extLst>
              <a:ext uri="{FF2B5EF4-FFF2-40B4-BE49-F238E27FC236}">
                <a16:creationId xmlns:a16="http://schemas.microsoft.com/office/drawing/2014/main" id="{2DC0E50E-243E-9E47-81A5-452B1E821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297" y="1884169"/>
            <a:ext cx="27304" cy="72810"/>
          </a:xfrm>
          <a:custGeom>
            <a:avLst/>
            <a:gdLst>
              <a:gd name="T0" fmla="*/ 9172 w 27"/>
              <a:gd name="T1" fmla="*/ 25042 h 71"/>
              <a:gd name="T2" fmla="*/ 0 w 27"/>
              <a:gd name="T3" fmla="*/ 25042 h 71"/>
              <a:gd name="T4" fmla="*/ 0 w 27"/>
              <a:gd name="T5" fmla="*/ 0 h 71"/>
              <a:gd name="T6" fmla="*/ 9172 w 27"/>
              <a:gd name="T7" fmla="*/ 0 h 71"/>
              <a:gd name="T8" fmla="*/ 9172 w 27"/>
              <a:gd name="T9" fmla="*/ 25042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71">
                <a:moveTo>
                  <a:pt x="26" y="70"/>
                </a:moveTo>
                <a:lnTo>
                  <a:pt x="0" y="70"/>
                </a:lnTo>
                <a:lnTo>
                  <a:pt x="0" y="0"/>
                </a:lnTo>
                <a:lnTo>
                  <a:pt x="26" y="0"/>
                </a:lnTo>
                <a:lnTo>
                  <a:pt x="26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5">
            <a:extLst>
              <a:ext uri="{FF2B5EF4-FFF2-40B4-BE49-F238E27FC236}">
                <a16:creationId xmlns:a16="http://schemas.microsoft.com/office/drawing/2014/main" id="{69C58A6E-9B4B-744F-BBF2-5730AEA77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297" y="1984283"/>
            <a:ext cx="27304" cy="45506"/>
          </a:xfrm>
          <a:custGeom>
            <a:avLst/>
            <a:gdLst>
              <a:gd name="T0" fmla="*/ 9172 w 27"/>
              <a:gd name="T1" fmla="*/ 15522 h 45"/>
              <a:gd name="T2" fmla="*/ 0 w 27"/>
              <a:gd name="T3" fmla="*/ 15522 h 45"/>
              <a:gd name="T4" fmla="*/ 0 w 27"/>
              <a:gd name="T5" fmla="*/ 0 h 45"/>
              <a:gd name="T6" fmla="*/ 9172 w 27"/>
              <a:gd name="T7" fmla="*/ 0 h 45"/>
              <a:gd name="T8" fmla="*/ 9172 w 27"/>
              <a:gd name="T9" fmla="*/ 15522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45">
                <a:moveTo>
                  <a:pt x="26" y="44"/>
                </a:moveTo>
                <a:lnTo>
                  <a:pt x="0" y="44"/>
                </a:lnTo>
                <a:lnTo>
                  <a:pt x="0" y="0"/>
                </a:lnTo>
                <a:lnTo>
                  <a:pt x="26" y="0"/>
                </a:lnTo>
                <a:lnTo>
                  <a:pt x="26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6">
            <a:extLst>
              <a:ext uri="{FF2B5EF4-FFF2-40B4-BE49-F238E27FC236}">
                <a16:creationId xmlns:a16="http://schemas.microsoft.com/office/drawing/2014/main" id="{F55EA4A5-6048-AF4F-B260-FEF102884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3374" y="1638435"/>
            <a:ext cx="609784" cy="445961"/>
          </a:xfrm>
          <a:custGeom>
            <a:avLst/>
            <a:gdLst>
              <a:gd name="T0" fmla="*/ 187126 w 590"/>
              <a:gd name="T1" fmla="*/ 155215 h 432"/>
              <a:gd name="T2" fmla="*/ 187126 w 590"/>
              <a:gd name="T3" fmla="*/ 155215 h 432"/>
              <a:gd name="T4" fmla="*/ 9374 w 590"/>
              <a:gd name="T5" fmla="*/ 155215 h 432"/>
              <a:gd name="T6" fmla="*/ 0 w 590"/>
              <a:gd name="T7" fmla="*/ 149093 h 432"/>
              <a:gd name="T8" fmla="*/ 0 w 590"/>
              <a:gd name="T9" fmla="*/ 114160 h 432"/>
              <a:gd name="T10" fmla="*/ 9374 w 590"/>
              <a:gd name="T11" fmla="*/ 104797 h 432"/>
              <a:gd name="T12" fmla="*/ 31368 w 590"/>
              <a:gd name="T13" fmla="*/ 79228 h 432"/>
              <a:gd name="T14" fmla="*/ 9374 w 590"/>
              <a:gd name="T15" fmla="*/ 54019 h 432"/>
              <a:gd name="T16" fmla="*/ 0 w 590"/>
              <a:gd name="T17" fmla="*/ 44296 h 432"/>
              <a:gd name="T18" fmla="*/ 0 w 590"/>
              <a:gd name="T19" fmla="*/ 9363 h 432"/>
              <a:gd name="T20" fmla="*/ 9374 w 590"/>
              <a:gd name="T21" fmla="*/ 0 h 432"/>
              <a:gd name="T22" fmla="*/ 187126 w 590"/>
              <a:gd name="T23" fmla="*/ 0 h 432"/>
              <a:gd name="T24" fmla="*/ 212364 w 590"/>
              <a:gd name="T25" fmla="*/ 25209 h 432"/>
              <a:gd name="T26" fmla="*/ 212364 w 590"/>
              <a:gd name="T27" fmla="*/ 133247 h 432"/>
              <a:gd name="T28" fmla="*/ 187126 w 590"/>
              <a:gd name="T29" fmla="*/ 155215 h 432"/>
              <a:gd name="T30" fmla="*/ 15864 w 590"/>
              <a:gd name="T31" fmla="*/ 139369 h 432"/>
              <a:gd name="T32" fmla="*/ 15864 w 590"/>
              <a:gd name="T33" fmla="*/ 139369 h 432"/>
              <a:gd name="T34" fmla="*/ 187126 w 590"/>
              <a:gd name="T35" fmla="*/ 139369 h 432"/>
              <a:gd name="T36" fmla="*/ 193616 w 590"/>
              <a:gd name="T37" fmla="*/ 133247 h 432"/>
              <a:gd name="T38" fmla="*/ 193616 w 590"/>
              <a:gd name="T39" fmla="*/ 25209 h 432"/>
              <a:gd name="T40" fmla="*/ 187126 w 590"/>
              <a:gd name="T41" fmla="*/ 15846 h 432"/>
              <a:gd name="T42" fmla="*/ 15864 w 590"/>
              <a:gd name="T43" fmla="*/ 15846 h 432"/>
              <a:gd name="T44" fmla="*/ 15864 w 590"/>
              <a:gd name="T45" fmla="*/ 38173 h 432"/>
              <a:gd name="T46" fmla="*/ 47232 w 590"/>
              <a:gd name="T47" fmla="*/ 79228 h 432"/>
              <a:gd name="T48" fmla="*/ 15864 w 590"/>
              <a:gd name="T49" fmla="*/ 120643 h 432"/>
              <a:gd name="T50" fmla="*/ 15864 w 590"/>
              <a:gd name="T51" fmla="*/ 139369 h 43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90" h="432">
                <a:moveTo>
                  <a:pt x="519" y="431"/>
                </a:moveTo>
                <a:lnTo>
                  <a:pt x="519" y="431"/>
                </a:lnTo>
                <a:cubicBezTo>
                  <a:pt x="26" y="431"/>
                  <a:pt x="26" y="431"/>
                  <a:pt x="26" y="431"/>
                </a:cubicBezTo>
                <a:cubicBezTo>
                  <a:pt x="8" y="431"/>
                  <a:pt x="0" y="423"/>
                  <a:pt x="0" y="414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299"/>
                  <a:pt x="8" y="291"/>
                  <a:pt x="26" y="291"/>
                </a:cubicBezTo>
                <a:cubicBezTo>
                  <a:pt x="61" y="282"/>
                  <a:pt x="87" y="255"/>
                  <a:pt x="87" y="220"/>
                </a:cubicBezTo>
                <a:cubicBezTo>
                  <a:pt x="87" y="185"/>
                  <a:pt x="61" y="150"/>
                  <a:pt x="26" y="150"/>
                </a:cubicBezTo>
                <a:cubicBezTo>
                  <a:pt x="8" y="141"/>
                  <a:pt x="0" y="132"/>
                  <a:pt x="0" y="12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54" y="0"/>
                  <a:pt x="589" y="35"/>
                  <a:pt x="589" y="70"/>
                </a:cubicBezTo>
                <a:cubicBezTo>
                  <a:pt x="589" y="370"/>
                  <a:pt x="589" y="370"/>
                  <a:pt x="589" y="370"/>
                </a:cubicBezTo>
                <a:cubicBezTo>
                  <a:pt x="589" y="405"/>
                  <a:pt x="554" y="431"/>
                  <a:pt x="519" y="431"/>
                </a:cubicBezTo>
                <a:close/>
                <a:moveTo>
                  <a:pt x="44" y="387"/>
                </a:moveTo>
                <a:lnTo>
                  <a:pt x="44" y="387"/>
                </a:lnTo>
                <a:cubicBezTo>
                  <a:pt x="519" y="387"/>
                  <a:pt x="519" y="387"/>
                  <a:pt x="519" y="387"/>
                </a:cubicBezTo>
                <a:cubicBezTo>
                  <a:pt x="528" y="387"/>
                  <a:pt x="537" y="379"/>
                  <a:pt x="537" y="370"/>
                </a:cubicBezTo>
                <a:cubicBezTo>
                  <a:pt x="537" y="70"/>
                  <a:pt x="537" y="70"/>
                  <a:pt x="537" y="70"/>
                </a:cubicBezTo>
                <a:cubicBezTo>
                  <a:pt x="537" y="62"/>
                  <a:pt x="528" y="44"/>
                  <a:pt x="519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96" y="114"/>
                  <a:pt x="131" y="167"/>
                  <a:pt x="131" y="220"/>
                </a:cubicBezTo>
                <a:cubicBezTo>
                  <a:pt x="131" y="273"/>
                  <a:pt x="96" y="317"/>
                  <a:pt x="44" y="335"/>
                </a:cubicBezTo>
                <a:lnTo>
                  <a:pt x="44" y="3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7">
            <a:extLst>
              <a:ext uri="{FF2B5EF4-FFF2-40B4-BE49-F238E27FC236}">
                <a16:creationId xmlns:a16="http://schemas.microsoft.com/office/drawing/2014/main" id="{58C60B18-A484-054B-9F71-0AA2B019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4386" y="10789741"/>
            <a:ext cx="409556" cy="54607"/>
          </a:xfrm>
          <a:custGeom>
            <a:avLst/>
            <a:gdLst>
              <a:gd name="T0" fmla="*/ 142516 w 398"/>
              <a:gd name="T1" fmla="*/ 18697 h 54"/>
              <a:gd name="T2" fmla="*/ 0 w 398"/>
              <a:gd name="T3" fmla="*/ 18697 h 54"/>
              <a:gd name="T4" fmla="*/ 0 w 398"/>
              <a:gd name="T5" fmla="*/ 0 h 54"/>
              <a:gd name="T6" fmla="*/ 142516 w 398"/>
              <a:gd name="T7" fmla="*/ 0 h 54"/>
              <a:gd name="T8" fmla="*/ 142516 w 398"/>
              <a:gd name="T9" fmla="*/ 18697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54">
                <a:moveTo>
                  <a:pt x="397" y="53"/>
                </a:moveTo>
                <a:lnTo>
                  <a:pt x="0" y="53"/>
                </a:lnTo>
                <a:lnTo>
                  <a:pt x="0" y="0"/>
                </a:lnTo>
                <a:lnTo>
                  <a:pt x="397" y="0"/>
                </a:lnTo>
                <a:lnTo>
                  <a:pt x="397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8">
            <a:extLst>
              <a:ext uri="{FF2B5EF4-FFF2-40B4-BE49-F238E27FC236}">
                <a16:creationId xmlns:a16="http://schemas.microsoft.com/office/drawing/2014/main" id="{9F0161DB-60CA-1C4D-B996-CF42FA2EA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1576" y="10280071"/>
            <a:ext cx="555176" cy="564277"/>
          </a:xfrm>
          <a:custGeom>
            <a:avLst/>
            <a:gdLst>
              <a:gd name="T0" fmla="*/ 164876 w 538"/>
              <a:gd name="T1" fmla="*/ 196490 h 547"/>
              <a:gd name="T2" fmla="*/ 164876 w 538"/>
              <a:gd name="T3" fmla="*/ 196490 h 547"/>
              <a:gd name="T4" fmla="*/ 164876 w 538"/>
              <a:gd name="T5" fmla="*/ 177417 h 547"/>
              <a:gd name="T6" fmla="*/ 177475 w 538"/>
              <a:gd name="T7" fmla="*/ 168060 h 547"/>
              <a:gd name="T8" fmla="*/ 177475 w 538"/>
              <a:gd name="T9" fmla="*/ 152226 h 547"/>
              <a:gd name="T10" fmla="*/ 60118 w 538"/>
              <a:gd name="T11" fmla="*/ 152226 h 547"/>
              <a:gd name="T12" fmla="*/ 60118 w 538"/>
              <a:gd name="T13" fmla="*/ 164821 h 547"/>
              <a:gd name="T14" fmla="*/ 31679 w 538"/>
              <a:gd name="T15" fmla="*/ 196490 h 547"/>
              <a:gd name="T16" fmla="*/ 0 w 538"/>
              <a:gd name="T17" fmla="*/ 164821 h 547"/>
              <a:gd name="T18" fmla="*/ 0 w 538"/>
              <a:gd name="T19" fmla="*/ 12596 h 547"/>
              <a:gd name="T20" fmla="*/ 12600 w 538"/>
              <a:gd name="T21" fmla="*/ 0 h 547"/>
              <a:gd name="T22" fmla="*/ 149036 w 538"/>
              <a:gd name="T23" fmla="*/ 0 h 547"/>
              <a:gd name="T24" fmla="*/ 161636 w 538"/>
              <a:gd name="T25" fmla="*/ 12596 h 547"/>
              <a:gd name="T26" fmla="*/ 161636 w 538"/>
              <a:gd name="T27" fmla="*/ 136391 h 547"/>
              <a:gd name="T28" fmla="*/ 183955 w 538"/>
              <a:gd name="T29" fmla="*/ 136391 h 547"/>
              <a:gd name="T30" fmla="*/ 193315 w 538"/>
              <a:gd name="T31" fmla="*/ 145748 h 547"/>
              <a:gd name="T32" fmla="*/ 193315 w 538"/>
              <a:gd name="T33" fmla="*/ 168060 h 547"/>
              <a:gd name="T34" fmla="*/ 164876 w 538"/>
              <a:gd name="T35" fmla="*/ 196490 h 547"/>
              <a:gd name="T36" fmla="*/ 15840 w 538"/>
              <a:gd name="T37" fmla="*/ 15834 h 547"/>
              <a:gd name="T38" fmla="*/ 15840 w 538"/>
              <a:gd name="T39" fmla="*/ 15834 h 547"/>
              <a:gd name="T40" fmla="*/ 15840 w 538"/>
              <a:gd name="T41" fmla="*/ 164821 h 547"/>
              <a:gd name="T42" fmla="*/ 31679 w 538"/>
              <a:gd name="T43" fmla="*/ 177417 h 547"/>
              <a:gd name="T44" fmla="*/ 44279 w 538"/>
              <a:gd name="T45" fmla="*/ 164821 h 547"/>
              <a:gd name="T46" fmla="*/ 44279 w 538"/>
              <a:gd name="T47" fmla="*/ 145748 h 547"/>
              <a:gd name="T48" fmla="*/ 53999 w 538"/>
              <a:gd name="T49" fmla="*/ 136391 h 547"/>
              <a:gd name="T50" fmla="*/ 145796 w 538"/>
              <a:gd name="T51" fmla="*/ 136391 h 547"/>
              <a:gd name="T52" fmla="*/ 145796 w 538"/>
              <a:gd name="T53" fmla="*/ 15834 h 547"/>
              <a:gd name="T54" fmla="*/ 15840 w 538"/>
              <a:gd name="T55" fmla="*/ 15834 h 54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38" h="547">
                <a:moveTo>
                  <a:pt x="458" y="546"/>
                </a:moveTo>
                <a:lnTo>
                  <a:pt x="458" y="546"/>
                </a:lnTo>
                <a:cubicBezTo>
                  <a:pt x="458" y="493"/>
                  <a:pt x="458" y="493"/>
                  <a:pt x="458" y="493"/>
                </a:cubicBezTo>
                <a:cubicBezTo>
                  <a:pt x="476" y="493"/>
                  <a:pt x="493" y="485"/>
                  <a:pt x="493" y="467"/>
                </a:cubicBezTo>
                <a:cubicBezTo>
                  <a:pt x="493" y="423"/>
                  <a:pt x="493" y="423"/>
                  <a:pt x="493" y="423"/>
                </a:cubicBezTo>
                <a:cubicBezTo>
                  <a:pt x="167" y="423"/>
                  <a:pt x="167" y="423"/>
                  <a:pt x="167" y="423"/>
                </a:cubicBezTo>
                <a:cubicBezTo>
                  <a:pt x="167" y="458"/>
                  <a:pt x="167" y="458"/>
                  <a:pt x="167" y="458"/>
                </a:cubicBezTo>
                <a:cubicBezTo>
                  <a:pt x="167" y="502"/>
                  <a:pt x="132" y="546"/>
                  <a:pt x="88" y="546"/>
                </a:cubicBezTo>
                <a:cubicBezTo>
                  <a:pt x="35" y="546"/>
                  <a:pt x="0" y="502"/>
                  <a:pt x="0" y="45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41" y="0"/>
                  <a:pt x="449" y="17"/>
                  <a:pt x="449" y="35"/>
                </a:cubicBezTo>
                <a:cubicBezTo>
                  <a:pt x="449" y="379"/>
                  <a:pt x="449" y="379"/>
                  <a:pt x="449" y="379"/>
                </a:cubicBezTo>
                <a:cubicBezTo>
                  <a:pt x="511" y="379"/>
                  <a:pt x="511" y="379"/>
                  <a:pt x="511" y="379"/>
                </a:cubicBezTo>
                <a:cubicBezTo>
                  <a:pt x="529" y="379"/>
                  <a:pt x="537" y="388"/>
                  <a:pt x="537" y="405"/>
                </a:cubicBezTo>
                <a:cubicBezTo>
                  <a:pt x="537" y="467"/>
                  <a:pt x="537" y="467"/>
                  <a:pt x="537" y="467"/>
                </a:cubicBezTo>
                <a:cubicBezTo>
                  <a:pt x="537" y="511"/>
                  <a:pt x="502" y="546"/>
                  <a:pt x="458" y="546"/>
                </a:cubicBezTo>
                <a:close/>
                <a:moveTo>
                  <a:pt x="44" y="44"/>
                </a:moveTo>
                <a:lnTo>
                  <a:pt x="44" y="44"/>
                </a:lnTo>
                <a:cubicBezTo>
                  <a:pt x="44" y="458"/>
                  <a:pt x="44" y="458"/>
                  <a:pt x="44" y="458"/>
                </a:cubicBezTo>
                <a:cubicBezTo>
                  <a:pt x="44" y="475"/>
                  <a:pt x="62" y="493"/>
                  <a:pt x="88" y="493"/>
                </a:cubicBezTo>
                <a:cubicBezTo>
                  <a:pt x="106" y="493"/>
                  <a:pt x="123" y="475"/>
                  <a:pt x="123" y="458"/>
                </a:cubicBezTo>
                <a:cubicBezTo>
                  <a:pt x="123" y="405"/>
                  <a:pt x="123" y="405"/>
                  <a:pt x="123" y="405"/>
                </a:cubicBezTo>
                <a:cubicBezTo>
                  <a:pt x="123" y="388"/>
                  <a:pt x="132" y="379"/>
                  <a:pt x="150" y="379"/>
                </a:cubicBezTo>
                <a:cubicBezTo>
                  <a:pt x="405" y="379"/>
                  <a:pt x="405" y="379"/>
                  <a:pt x="405" y="379"/>
                </a:cubicBezTo>
                <a:cubicBezTo>
                  <a:pt x="405" y="44"/>
                  <a:pt x="405" y="44"/>
                  <a:pt x="405" y="44"/>
                </a:cubicBezTo>
                <a:lnTo>
                  <a:pt x="44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79">
            <a:extLst>
              <a:ext uri="{FF2B5EF4-FFF2-40B4-BE49-F238E27FC236}">
                <a16:creationId xmlns:a16="http://schemas.microsoft.com/office/drawing/2014/main" id="{1052AC3B-F5F9-FE4D-B8A0-B40A740C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0791" y="10416590"/>
            <a:ext cx="236632" cy="36405"/>
          </a:xfrm>
          <a:custGeom>
            <a:avLst/>
            <a:gdLst>
              <a:gd name="T0" fmla="*/ 75731 w 230"/>
              <a:gd name="T1" fmla="*/ 12347 h 36"/>
              <a:gd name="T2" fmla="*/ 75731 w 230"/>
              <a:gd name="T3" fmla="*/ 12347 h 36"/>
              <a:gd name="T4" fmla="*/ 6102 w 230"/>
              <a:gd name="T5" fmla="*/ 12347 h 36"/>
              <a:gd name="T6" fmla="*/ 0 w 230"/>
              <a:gd name="T7" fmla="*/ 6350 h 36"/>
              <a:gd name="T8" fmla="*/ 0 w 230"/>
              <a:gd name="T9" fmla="*/ 6350 h 36"/>
              <a:gd name="T10" fmla="*/ 6102 w 230"/>
              <a:gd name="T11" fmla="*/ 0 h 36"/>
              <a:gd name="T12" fmla="*/ 75731 w 230"/>
              <a:gd name="T13" fmla="*/ 0 h 36"/>
              <a:gd name="T14" fmla="*/ 82191 w 230"/>
              <a:gd name="T15" fmla="*/ 6350 h 36"/>
              <a:gd name="T16" fmla="*/ 82191 w 230"/>
              <a:gd name="T17" fmla="*/ 6350 h 36"/>
              <a:gd name="T18" fmla="*/ 75731 w 230"/>
              <a:gd name="T19" fmla="*/ 12347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0" h="36">
                <a:moveTo>
                  <a:pt x="211" y="35"/>
                </a:moveTo>
                <a:lnTo>
                  <a:pt x="211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20" y="0"/>
                  <a:pt x="229" y="9"/>
                  <a:pt x="229" y="18"/>
                </a:cubicBezTo>
                <a:cubicBezTo>
                  <a:pt x="229" y="26"/>
                  <a:pt x="220" y="35"/>
                  <a:pt x="21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80">
            <a:extLst>
              <a:ext uri="{FF2B5EF4-FFF2-40B4-BE49-F238E27FC236}">
                <a16:creationId xmlns:a16="http://schemas.microsoft.com/office/drawing/2014/main" id="{FAAF757E-A8B8-B34E-8395-4AF758B2E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0791" y="10489400"/>
            <a:ext cx="236632" cy="36405"/>
          </a:xfrm>
          <a:custGeom>
            <a:avLst/>
            <a:gdLst>
              <a:gd name="T0" fmla="*/ 75731 w 230"/>
              <a:gd name="T1" fmla="*/ 12347 h 36"/>
              <a:gd name="T2" fmla="*/ 75731 w 230"/>
              <a:gd name="T3" fmla="*/ 12347 h 36"/>
              <a:gd name="T4" fmla="*/ 6102 w 230"/>
              <a:gd name="T5" fmla="*/ 12347 h 36"/>
              <a:gd name="T6" fmla="*/ 0 w 230"/>
              <a:gd name="T7" fmla="*/ 5997 h 36"/>
              <a:gd name="T8" fmla="*/ 0 w 230"/>
              <a:gd name="T9" fmla="*/ 5997 h 36"/>
              <a:gd name="T10" fmla="*/ 6102 w 230"/>
              <a:gd name="T11" fmla="*/ 0 h 36"/>
              <a:gd name="T12" fmla="*/ 75731 w 230"/>
              <a:gd name="T13" fmla="*/ 0 h 36"/>
              <a:gd name="T14" fmla="*/ 82191 w 230"/>
              <a:gd name="T15" fmla="*/ 5997 h 36"/>
              <a:gd name="T16" fmla="*/ 82191 w 230"/>
              <a:gd name="T17" fmla="*/ 5997 h 36"/>
              <a:gd name="T18" fmla="*/ 75731 w 230"/>
              <a:gd name="T19" fmla="*/ 12347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0" h="36">
                <a:moveTo>
                  <a:pt x="211" y="35"/>
                </a:moveTo>
                <a:lnTo>
                  <a:pt x="211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35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20" y="0"/>
                  <a:pt x="229" y="8"/>
                  <a:pt x="229" y="17"/>
                </a:cubicBezTo>
                <a:cubicBezTo>
                  <a:pt x="229" y="35"/>
                  <a:pt x="220" y="35"/>
                  <a:pt x="21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81">
            <a:extLst>
              <a:ext uri="{FF2B5EF4-FFF2-40B4-BE49-F238E27FC236}">
                <a16:creationId xmlns:a16="http://schemas.microsoft.com/office/drawing/2014/main" id="{DC403A44-0791-FF47-8341-B71DD531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0791" y="10571311"/>
            <a:ext cx="154721" cy="36405"/>
          </a:xfrm>
          <a:custGeom>
            <a:avLst/>
            <a:gdLst>
              <a:gd name="T0" fmla="*/ 47498 w 150"/>
              <a:gd name="T1" fmla="*/ 12347 h 36"/>
              <a:gd name="T2" fmla="*/ 47498 w 150"/>
              <a:gd name="T3" fmla="*/ 12347 h 36"/>
              <a:gd name="T4" fmla="*/ 6117 w 150"/>
              <a:gd name="T5" fmla="*/ 12347 h 36"/>
              <a:gd name="T6" fmla="*/ 0 w 150"/>
              <a:gd name="T7" fmla="*/ 5997 h 36"/>
              <a:gd name="T8" fmla="*/ 0 w 150"/>
              <a:gd name="T9" fmla="*/ 5997 h 36"/>
              <a:gd name="T10" fmla="*/ 6117 w 150"/>
              <a:gd name="T11" fmla="*/ 0 h 36"/>
              <a:gd name="T12" fmla="*/ 47498 w 150"/>
              <a:gd name="T13" fmla="*/ 0 h 36"/>
              <a:gd name="T14" fmla="*/ 53615 w 150"/>
              <a:gd name="T15" fmla="*/ 5997 h 36"/>
              <a:gd name="T16" fmla="*/ 53615 w 150"/>
              <a:gd name="T17" fmla="*/ 5997 h 36"/>
              <a:gd name="T18" fmla="*/ 47498 w 150"/>
              <a:gd name="T19" fmla="*/ 12347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0" h="36">
                <a:moveTo>
                  <a:pt x="132" y="35"/>
                </a:moveTo>
                <a:lnTo>
                  <a:pt x="132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1" y="0"/>
                  <a:pt x="149" y="9"/>
                  <a:pt x="149" y="17"/>
                </a:cubicBezTo>
                <a:cubicBezTo>
                  <a:pt x="149" y="26"/>
                  <a:pt x="141" y="35"/>
                  <a:pt x="132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82">
            <a:extLst>
              <a:ext uri="{FF2B5EF4-FFF2-40B4-BE49-F238E27FC236}">
                <a16:creationId xmlns:a16="http://schemas.microsoft.com/office/drawing/2014/main" id="{C4C7D052-C3D8-2E45-AC4C-9104F460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6014" y="5825009"/>
            <a:ext cx="154721" cy="163822"/>
          </a:xfrm>
          <a:custGeom>
            <a:avLst/>
            <a:gdLst>
              <a:gd name="T0" fmla="*/ 53615 w 150"/>
              <a:gd name="T1" fmla="*/ 56793 h 160"/>
              <a:gd name="T2" fmla="*/ 53615 w 150"/>
              <a:gd name="T3" fmla="*/ 56793 h 160"/>
              <a:gd name="T4" fmla="*/ 25188 w 150"/>
              <a:gd name="T5" fmla="*/ 56793 h 160"/>
              <a:gd name="T6" fmla="*/ 0 w 150"/>
              <a:gd name="T7" fmla="*/ 31433 h 160"/>
              <a:gd name="T8" fmla="*/ 0 w 150"/>
              <a:gd name="T9" fmla="*/ 28575 h 160"/>
              <a:gd name="T10" fmla="*/ 25188 w 150"/>
              <a:gd name="T11" fmla="*/ 0 h 160"/>
              <a:gd name="T12" fmla="*/ 53615 w 150"/>
              <a:gd name="T13" fmla="*/ 25360 h 160"/>
              <a:gd name="T14" fmla="*/ 53615 w 150"/>
              <a:gd name="T15" fmla="*/ 56793 h 160"/>
              <a:gd name="T16" fmla="*/ 25188 w 150"/>
              <a:gd name="T17" fmla="*/ 15716 h 160"/>
              <a:gd name="T18" fmla="*/ 25188 w 150"/>
              <a:gd name="T19" fmla="*/ 15716 h 160"/>
              <a:gd name="T20" fmla="*/ 15833 w 150"/>
              <a:gd name="T21" fmla="*/ 28575 h 160"/>
              <a:gd name="T22" fmla="*/ 15833 w 150"/>
              <a:gd name="T23" fmla="*/ 31433 h 160"/>
              <a:gd name="T24" fmla="*/ 25188 w 150"/>
              <a:gd name="T25" fmla="*/ 41077 h 160"/>
              <a:gd name="T26" fmla="*/ 34544 w 150"/>
              <a:gd name="T27" fmla="*/ 41077 h 160"/>
              <a:gd name="T28" fmla="*/ 34544 w 150"/>
              <a:gd name="T29" fmla="*/ 25360 h 160"/>
              <a:gd name="T30" fmla="*/ 25188 w 150"/>
              <a:gd name="T31" fmla="*/ 15716 h 16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0" h="160">
                <a:moveTo>
                  <a:pt x="149" y="159"/>
                </a:moveTo>
                <a:lnTo>
                  <a:pt x="149" y="159"/>
                </a:lnTo>
                <a:cubicBezTo>
                  <a:pt x="70" y="159"/>
                  <a:pt x="70" y="159"/>
                  <a:pt x="70" y="159"/>
                </a:cubicBezTo>
                <a:cubicBezTo>
                  <a:pt x="35" y="159"/>
                  <a:pt x="0" y="124"/>
                  <a:pt x="0" y="88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5"/>
                  <a:pt x="35" y="0"/>
                  <a:pt x="70" y="0"/>
                </a:cubicBezTo>
                <a:cubicBezTo>
                  <a:pt x="114" y="0"/>
                  <a:pt x="149" y="35"/>
                  <a:pt x="149" y="71"/>
                </a:cubicBezTo>
                <a:lnTo>
                  <a:pt x="149" y="159"/>
                </a:lnTo>
                <a:close/>
                <a:moveTo>
                  <a:pt x="70" y="44"/>
                </a:moveTo>
                <a:lnTo>
                  <a:pt x="70" y="44"/>
                </a:lnTo>
                <a:cubicBezTo>
                  <a:pt x="61" y="44"/>
                  <a:pt x="44" y="62"/>
                  <a:pt x="44" y="80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97"/>
                  <a:pt x="52" y="115"/>
                  <a:pt x="70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62"/>
                  <a:pt x="88" y="44"/>
                  <a:pt x="70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83">
            <a:extLst>
              <a:ext uri="{FF2B5EF4-FFF2-40B4-BE49-F238E27FC236}">
                <a16:creationId xmlns:a16="http://schemas.microsoft.com/office/drawing/2014/main" id="{F64577FE-A59A-574A-90C8-7B86B0625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634" y="5825009"/>
            <a:ext cx="154721" cy="163822"/>
          </a:xfrm>
          <a:custGeom>
            <a:avLst/>
            <a:gdLst>
              <a:gd name="T0" fmla="*/ 25188 w 150"/>
              <a:gd name="T1" fmla="*/ 56793 h 160"/>
              <a:gd name="T2" fmla="*/ 25188 w 150"/>
              <a:gd name="T3" fmla="*/ 56793 h 160"/>
              <a:gd name="T4" fmla="*/ 0 w 150"/>
              <a:gd name="T5" fmla="*/ 56793 h 160"/>
              <a:gd name="T6" fmla="*/ 0 w 150"/>
              <a:gd name="T7" fmla="*/ 25360 h 160"/>
              <a:gd name="T8" fmla="*/ 25188 w 150"/>
              <a:gd name="T9" fmla="*/ 0 h 160"/>
              <a:gd name="T10" fmla="*/ 53615 w 150"/>
              <a:gd name="T11" fmla="*/ 28575 h 160"/>
              <a:gd name="T12" fmla="*/ 53615 w 150"/>
              <a:gd name="T13" fmla="*/ 31433 h 160"/>
              <a:gd name="T14" fmla="*/ 25188 w 150"/>
              <a:gd name="T15" fmla="*/ 56793 h 160"/>
              <a:gd name="T16" fmla="*/ 15833 w 150"/>
              <a:gd name="T17" fmla="*/ 41077 h 160"/>
              <a:gd name="T18" fmla="*/ 15833 w 150"/>
              <a:gd name="T19" fmla="*/ 41077 h 160"/>
              <a:gd name="T20" fmla="*/ 25188 w 150"/>
              <a:gd name="T21" fmla="*/ 41077 h 160"/>
              <a:gd name="T22" fmla="*/ 34544 w 150"/>
              <a:gd name="T23" fmla="*/ 31433 h 160"/>
              <a:gd name="T24" fmla="*/ 34544 w 150"/>
              <a:gd name="T25" fmla="*/ 28575 h 160"/>
              <a:gd name="T26" fmla="*/ 25188 w 150"/>
              <a:gd name="T27" fmla="*/ 15716 h 160"/>
              <a:gd name="T28" fmla="*/ 15833 w 150"/>
              <a:gd name="T29" fmla="*/ 25360 h 160"/>
              <a:gd name="T30" fmla="*/ 15833 w 150"/>
              <a:gd name="T31" fmla="*/ 41077 h 16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0" h="160">
                <a:moveTo>
                  <a:pt x="70" y="159"/>
                </a:moveTo>
                <a:lnTo>
                  <a:pt x="70" y="159"/>
                </a:lnTo>
                <a:cubicBezTo>
                  <a:pt x="0" y="159"/>
                  <a:pt x="0" y="159"/>
                  <a:pt x="0" y="15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5"/>
                  <a:pt x="26" y="0"/>
                  <a:pt x="70" y="0"/>
                </a:cubicBezTo>
                <a:cubicBezTo>
                  <a:pt x="114" y="0"/>
                  <a:pt x="149" y="35"/>
                  <a:pt x="149" y="80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149" y="124"/>
                  <a:pt x="114" y="159"/>
                  <a:pt x="70" y="159"/>
                </a:cubicBezTo>
                <a:close/>
                <a:moveTo>
                  <a:pt x="44" y="115"/>
                </a:moveTo>
                <a:lnTo>
                  <a:pt x="44" y="115"/>
                </a:lnTo>
                <a:cubicBezTo>
                  <a:pt x="70" y="115"/>
                  <a:pt x="70" y="115"/>
                  <a:pt x="70" y="115"/>
                </a:cubicBezTo>
                <a:cubicBezTo>
                  <a:pt x="88" y="115"/>
                  <a:pt x="96" y="97"/>
                  <a:pt x="96" y="88"/>
                </a:cubicBezTo>
                <a:cubicBezTo>
                  <a:pt x="96" y="80"/>
                  <a:pt x="96" y="80"/>
                  <a:pt x="96" y="80"/>
                </a:cubicBezTo>
                <a:cubicBezTo>
                  <a:pt x="96" y="62"/>
                  <a:pt x="88" y="44"/>
                  <a:pt x="70" y="44"/>
                </a:cubicBezTo>
                <a:cubicBezTo>
                  <a:pt x="52" y="44"/>
                  <a:pt x="44" y="62"/>
                  <a:pt x="44" y="71"/>
                </a:cubicBezTo>
                <a:lnTo>
                  <a:pt x="44" y="1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84">
            <a:extLst>
              <a:ext uri="{FF2B5EF4-FFF2-40B4-BE49-F238E27FC236}">
                <a16:creationId xmlns:a16="http://schemas.microsoft.com/office/drawing/2014/main" id="{7E44ED25-EF8E-2A4D-A7DA-A61A01881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4330" y="6134451"/>
            <a:ext cx="45506" cy="227531"/>
          </a:xfrm>
          <a:custGeom>
            <a:avLst/>
            <a:gdLst>
              <a:gd name="T0" fmla="*/ 15522 w 45"/>
              <a:gd name="T1" fmla="*/ 79016 h 221"/>
              <a:gd name="T2" fmla="*/ 15522 w 45"/>
              <a:gd name="T3" fmla="*/ 79016 h 221"/>
              <a:gd name="T4" fmla="*/ 0 w 45"/>
              <a:gd name="T5" fmla="*/ 79016 h 221"/>
              <a:gd name="T6" fmla="*/ 0 w 45"/>
              <a:gd name="T7" fmla="*/ 9338 h 221"/>
              <a:gd name="T8" fmla="*/ 6350 w 45"/>
              <a:gd name="T9" fmla="*/ 0 h 221"/>
              <a:gd name="T10" fmla="*/ 6350 w 45"/>
              <a:gd name="T11" fmla="*/ 0 h 221"/>
              <a:gd name="T12" fmla="*/ 15522 w 45"/>
              <a:gd name="T13" fmla="*/ 9338 h 221"/>
              <a:gd name="T14" fmla="*/ 15522 w 45"/>
              <a:gd name="T15" fmla="*/ 79016 h 22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" h="221">
                <a:moveTo>
                  <a:pt x="44" y="220"/>
                </a:moveTo>
                <a:lnTo>
                  <a:pt x="44" y="220"/>
                </a:lnTo>
                <a:cubicBezTo>
                  <a:pt x="0" y="220"/>
                  <a:pt x="0" y="220"/>
                  <a:pt x="0" y="22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18" y="0"/>
                </a:cubicBezTo>
                <a:cubicBezTo>
                  <a:pt x="35" y="0"/>
                  <a:pt x="44" y="17"/>
                  <a:pt x="44" y="26"/>
                </a:cubicBezTo>
                <a:lnTo>
                  <a:pt x="44" y="2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85">
            <a:extLst>
              <a:ext uri="{FF2B5EF4-FFF2-40B4-BE49-F238E27FC236}">
                <a16:creationId xmlns:a16="http://schemas.microsoft.com/office/drawing/2014/main" id="{CF881D37-4395-864B-9CED-958F9C07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4330" y="5961528"/>
            <a:ext cx="45506" cy="127417"/>
          </a:xfrm>
          <a:custGeom>
            <a:avLst/>
            <a:gdLst>
              <a:gd name="T0" fmla="*/ 15522 w 45"/>
              <a:gd name="T1" fmla="*/ 44094 h 125"/>
              <a:gd name="T2" fmla="*/ 0 w 45"/>
              <a:gd name="T3" fmla="*/ 44094 h 125"/>
              <a:gd name="T4" fmla="*/ 0 w 45"/>
              <a:gd name="T5" fmla="*/ 0 h 125"/>
              <a:gd name="T6" fmla="*/ 15522 w 45"/>
              <a:gd name="T7" fmla="*/ 0 h 125"/>
              <a:gd name="T8" fmla="*/ 15522 w 45"/>
              <a:gd name="T9" fmla="*/ 44094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" h="125">
                <a:moveTo>
                  <a:pt x="44" y="124"/>
                </a:moveTo>
                <a:lnTo>
                  <a:pt x="0" y="124"/>
                </a:lnTo>
                <a:lnTo>
                  <a:pt x="0" y="0"/>
                </a:lnTo>
                <a:lnTo>
                  <a:pt x="44" y="0"/>
                </a:lnTo>
                <a:lnTo>
                  <a:pt x="44" y="1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86">
            <a:extLst>
              <a:ext uri="{FF2B5EF4-FFF2-40B4-BE49-F238E27FC236}">
                <a16:creationId xmlns:a16="http://schemas.microsoft.com/office/drawing/2014/main" id="{B841E3AF-AA24-D74D-AE61-6B8CFED8A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799" y="6070743"/>
            <a:ext cx="509670" cy="318544"/>
          </a:xfrm>
          <a:custGeom>
            <a:avLst/>
            <a:gdLst>
              <a:gd name="T0" fmla="*/ 19076 w 494"/>
              <a:gd name="T1" fmla="*/ 0 h 309"/>
              <a:gd name="T2" fmla="*/ 19076 w 494"/>
              <a:gd name="T3" fmla="*/ 0 h 309"/>
              <a:gd name="T4" fmla="*/ 19076 w 494"/>
              <a:gd name="T5" fmla="*/ 15824 h 309"/>
              <a:gd name="T6" fmla="*/ 161604 w 494"/>
              <a:gd name="T7" fmla="*/ 15824 h 309"/>
              <a:gd name="T8" fmla="*/ 161604 w 494"/>
              <a:gd name="T9" fmla="*/ 94942 h 309"/>
              <a:gd name="T10" fmla="*/ 161604 w 494"/>
              <a:gd name="T11" fmla="*/ 94942 h 309"/>
              <a:gd name="T12" fmla="*/ 19076 w 494"/>
              <a:gd name="T13" fmla="*/ 94942 h 309"/>
              <a:gd name="T14" fmla="*/ 19076 w 494"/>
              <a:gd name="T15" fmla="*/ 28411 h 309"/>
              <a:gd name="T16" fmla="*/ 9358 w 494"/>
              <a:gd name="T17" fmla="*/ 22297 h 309"/>
              <a:gd name="T18" fmla="*/ 9358 w 494"/>
              <a:gd name="T19" fmla="*/ 22297 h 309"/>
              <a:gd name="T20" fmla="*/ 0 w 494"/>
              <a:gd name="T21" fmla="*/ 28411 h 309"/>
              <a:gd name="T22" fmla="*/ 0 w 494"/>
              <a:gd name="T23" fmla="*/ 94942 h 309"/>
              <a:gd name="T24" fmla="*/ 19076 w 494"/>
              <a:gd name="T25" fmla="*/ 110765 h 309"/>
              <a:gd name="T26" fmla="*/ 161604 w 494"/>
              <a:gd name="T27" fmla="*/ 110765 h 309"/>
              <a:gd name="T28" fmla="*/ 177440 w 494"/>
              <a:gd name="T29" fmla="*/ 94942 h 309"/>
              <a:gd name="T30" fmla="*/ 177440 w 494"/>
              <a:gd name="T31" fmla="*/ 0 h 309"/>
              <a:gd name="T32" fmla="*/ 19076 w 494"/>
              <a:gd name="T33" fmla="*/ 0 h 3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94" h="309">
                <a:moveTo>
                  <a:pt x="53" y="0"/>
                </a:moveTo>
                <a:lnTo>
                  <a:pt x="53" y="0"/>
                </a:lnTo>
                <a:cubicBezTo>
                  <a:pt x="53" y="44"/>
                  <a:pt x="53" y="44"/>
                  <a:pt x="53" y="44"/>
                </a:cubicBezTo>
                <a:cubicBezTo>
                  <a:pt x="449" y="44"/>
                  <a:pt x="449" y="44"/>
                  <a:pt x="449" y="44"/>
                </a:cubicBezTo>
                <a:cubicBezTo>
                  <a:pt x="449" y="264"/>
                  <a:pt x="449" y="264"/>
                  <a:pt x="449" y="264"/>
                </a:cubicBezTo>
                <a:cubicBezTo>
                  <a:pt x="53" y="264"/>
                  <a:pt x="53" y="264"/>
                  <a:pt x="53" y="264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71"/>
                  <a:pt x="44" y="62"/>
                  <a:pt x="26" y="62"/>
                </a:cubicBezTo>
                <a:cubicBezTo>
                  <a:pt x="18" y="62"/>
                  <a:pt x="0" y="71"/>
                  <a:pt x="0" y="79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91"/>
                  <a:pt x="26" y="308"/>
                  <a:pt x="53" y="308"/>
                </a:cubicBezTo>
                <a:cubicBezTo>
                  <a:pt x="449" y="308"/>
                  <a:pt x="449" y="308"/>
                  <a:pt x="449" y="308"/>
                </a:cubicBezTo>
                <a:cubicBezTo>
                  <a:pt x="476" y="308"/>
                  <a:pt x="493" y="291"/>
                  <a:pt x="493" y="264"/>
                </a:cubicBezTo>
                <a:cubicBezTo>
                  <a:pt x="493" y="0"/>
                  <a:pt x="493" y="0"/>
                  <a:pt x="493" y="0"/>
                </a:cubicBezTo>
                <a:lnTo>
                  <a:pt x="5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87">
            <a:extLst>
              <a:ext uri="{FF2B5EF4-FFF2-40B4-BE49-F238E27FC236}">
                <a16:creationId xmlns:a16="http://schemas.microsoft.com/office/drawing/2014/main" id="{1372B9EA-5528-974C-8919-08351526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2192" y="5943325"/>
            <a:ext cx="618885" cy="172924"/>
          </a:xfrm>
          <a:custGeom>
            <a:avLst/>
            <a:gdLst>
              <a:gd name="T0" fmla="*/ 190352 w 600"/>
              <a:gd name="T1" fmla="*/ 59966 h 168"/>
              <a:gd name="T2" fmla="*/ 190352 w 600"/>
              <a:gd name="T3" fmla="*/ 59966 h 168"/>
              <a:gd name="T4" fmla="*/ 25548 w 600"/>
              <a:gd name="T5" fmla="*/ 59966 h 168"/>
              <a:gd name="T6" fmla="*/ 0 w 600"/>
              <a:gd name="T7" fmla="*/ 34831 h 168"/>
              <a:gd name="T8" fmla="*/ 0 w 600"/>
              <a:gd name="T9" fmla="*/ 21904 h 168"/>
              <a:gd name="T10" fmla="*/ 25548 w 600"/>
              <a:gd name="T11" fmla="*/ 0 h 168"/>
              <a:gd name="T12" fmla="*/ 190352 w 600"/>
              <a:gd name="T13" fmla="*/ 0 h 168"/>
              <a:gd name="T14" fmla="*/ 215540 w 600"/>
              <a:gd name="T15" fmla="*/ 21904 h 168"/>
              <a:gd name="T16" fmla="*/ 215540 w 600"/>
              <a:gd name="T17" fmla="*/ 34831 h 168"/>
              <a:gd name="T18" fmla="*/ 190352 w 600"/>
              <a:gd name="T19" fmla="*/ 59966 h 168"/>
              <a:gd name="T20" fmla="*/ 25548 w 600"/>
              <a:gd name="T21" fmla="*/ 15799 h 168"/>
              <a:gd name="T22" fmla="*/ 25548 w 600"/>
              <a:gd name="T23" fmla="*/ 15799 h 168"/>
              <a:gd name="T24" fmla="*/ 19071 w 600"/>
              <a:gd name="T25" fmla="*/ 21904 h 168"/>
              <a:gd name="T26" fmla="*/ 19071 w 600"/>
              <a:gd name="T27" fmla="*/ 34831 h 168"/>
              <a:gd name="T28" fmla="*/ 25548 w 600"/>
              <a:gd name="T29" fmla="*/ 44167 h 168"/>
              <a:gd name="T30" fmla="*/ 190352 w 600"/>
              <a:gd name="T31" fmla="*/ 44167 h 168"/>
              <a:gd name="T32" fmla="*/ 199708 w 600"/>
              <a:gd name="T33" fmla="*/ 34831 h 168"/>
              <a:gd name="T34" fmla="*/ 199708 w 600"/>
              <a:gd name="T35" fmla="*/ 21904 h 168"/>
              <a:gd name="T36" fmla="*/ 190352 w 600"/>
              <a:gd name="T37" fmla="*/ 15799 h 168"/>
              <a:gd name="T38" fmla="*/ 25548 w 600"/>
              <a:gd name="T39" fmla="*/ 15799 h 1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00" h="168">
                <a:moveTo>
                  <a:pt x="529" y="167"/>
                </a:moveTo>
                <a:lnTo>
                  <a:pt x="529" y="167"/>
                </a:lnTo>
                <a:cubicBezTo>
                  <a:pt x="71" y="167"/>
                  <a:pt x="71" y="167"/>
                  <a:pt x="71" y="167"/>
                </a:cubicBezTo>
                <a:cubicBezTo>
                  <a:pt x="35" y="167"/>
                  <a:pt x="0" y="132"/>
                  <a:pt x="0" y="9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35" y="0"/>
                  <a:pt x="71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73" y="0"/>
                  <a:pt x="599" y="26"/>
                  <a:pt x="599" y="61"/>
                </a:cubicBezTo>
                <a:cubicBezTo>
                  <a:pt x="599" y="97"/>
                  <a:pt x="599" y="97"/>
                  <a:pt x="599" y="97"/>
                </a:cubicBezTo>
                <a:cubicBezTo>
                  <a:pt x="599" y="132"/>
                  <a:pt x="573" y="167"/>
                  <a:pt x="529" y="167"/>
                </a:cubicBezTo>
                <a:close/>
                <a:moveTo>
                  <a:pt x="71" y="44"/>
                </a:moveTo>
                <a:lnTo>
                  <a:pt x="71" y="44"/>
                </a:lnTo>
                <a:cubicBezTo>
                  <a:pt x="62" y="44"/>
                  <a:pt x="53" y="53"/>
                  <a:pt x="53" y="61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106"/>
                  <a:pt x="62" y="123"/>
                  <a:pt x="71" y="123"/>
                </a:cubicBezTo>
                <a:cubicBezTo>
                  <a:pt x="529" y="123"/>
                  <a:pt x="529" y="123"/>
                  <a:pt x="529" y="123"/>
                </a:cubicBezTo>
                <a:cubicBezTo>
                  <a:pt x="546" y="123"/>
                  <a:pt x="555" y="106"/>
                  <a:pt x="555" y="97"/>
                </a:cubicBezTo>
                <a:cubicBezTo>
                  <a:pt x="555" y="61"/>
                  <a:pt x="555" y="61"/>
                  <a:pt x="555" y="61"/>
                </a:cubicBezTo>
                <a:cubicBezTo>
                  <a:pt x="555" y="53"/>
                  <a:pt x="546" y="44"/>
                  <a:pt x="529" y="44"/>
                </a:cubicBezTo>
                <a:lnTo>
                  <a:pt x="71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88">
            <a:extLst>
              <a:ext uri="{FF2B5EF4-FFF2-40B4-BE49-F238E27FC236}">
                <a16:creationId xmlns:a16="http://schemas.microsoft.com/office/drawing/2014/main" id="{F1301680-7106-1D48-AFF2-E57705EF5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7640" y="3672565"/>
            <a:ext cx="1101251" cy="1101251"/>
          </a:xfrm>
          <a:custGeom>
            <a:avLst/>
            <a:gdLst>
              <a:gd name="T0" fmla="*/ 383815 w 1066"/>
              <a:gd name="T1" fmla="*/ 190286 h 1066"/>
              <a:gd name="T2" fmla="*/ 383815 w 1066"/>
              <a:gd name="T3" fmla="*/ 190286 h 1066"/>
              <a:gd name="T4" fmla="*/ 190286 w 1066"/>
              <a:gd name="T5" fmla="*/ 383815 h 1066"/>
              <a:gd name="T6" fmla="*/ 0 w 1066"/>
              <a:gd name="T7" fmla="*/ 190286 h 1066"/>
              <a:gd name="T8" fmla="*/ 190286 w 1066"/>
              <a:gd name="T9" fmla="*/ 0 h 1066"/>
              <a:gd name="T10" fmla="*/ 383815 w 1066"/>
              <a:gd name="T11" fmla="*/ 190286 h 10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6" h="1066">
                <a:moveTo>
                  <a:pt x="1065" y="528"/>
                </a:moveTo>
                <a:lnTo>
                  <a:pt x="1065" y="528"/>
                </a:lnTo>
                <a:cubicBezTo>
                  <a:pt x="1065" y="828"/>
                  <a:pt x="827" y="1065"/>
                  <a:pt x="528" y="1065"/>
                </a:cubicBezTo>
                <a:cubicBezTo>
                  <a:pt x="238" y="1065"/>
                  <a:pt x="0" y="828"/>
                  <a:pt x="0" y="528"/>
                </a:cubicBezTo>
                <a:cubicBezTo>
                  <a:pt x="0" y="238"/>
                  <a:pt x="238" y="0"/>
                  <a:pt x="528" y="0"/>
                </a:cubicBezTo>
                <a:cubicBezTo>
                  <a:pt x="827" y="0"/>
                  <a:pt x="1065" y="238"/>
                  <a:pt x="1065" y="52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89">
            <a:extLst>
              <a:ext uri="{FF2B5EF4-FFF2-40B4-BE49-F238E27FC236}">
                <a16:creationId xmlns:a16="http://schemas.microsoft.com/office/drawing/2014/main" id="{80FFD0C6-7D2B-534F-9F9F-51A2C33DC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7640" y="8969491"/>
            <a:ext cx="1101251" cy="1110352"/>
          </a:xfrm>
          <a:custGeom>
            <a:avLst/>
            <a:gdLst>
              <a:gd name="T0" fmla="*/ 383815 w 1066"/>
              <a:gd name="T1" fmla="*/ 193495 h 1075"/>
              <a:gd name="T2" fmla="*/ 383815 w 1066"/>
              <a:gd name="T3" fmla="*/ 193495 h 1075"/>
              <a:gd name="T4" fmla="*/ 190286 w 1066"/>
              <a:gd name="T5" fmla="*/ 386990 h 1075"/>
              <a:gd name="T6" fmla="*/ 0 w 1066"/>
              <a:gd name="T7" fmla="*/ 193495 h 1075"/>
              <a:gd name="T8" fmla="*/ 190286 w 1066"/>
              <a:gd name="T9" fmla="*/ 0 h 1075"/>
              <a:gd name="T10" fmla="*/ 383815 w 1066"/>
              <a:gd name="T11" fmla="*/ 193495 h 10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6" h="1075">
                <a:moveTo>
                  <a:pt x="1065" y="537"/>
                </a:moveTo>
                <a:lnTo>
                  <a:pt x="1065" y="537"/>
                </a:lnTo>
                <a:cubicBezTo>
                  <a:pt x="1065" y="837"/>
                  <a:pt x="827" y="1074"/>
                  <a:pt x="528" y="1074"/>
                </a:cubicBezTo>
                <a:cubicBezTo>
                  <a:pt x="238" y="1074"/>
                  <a:pt x="0" y="837"/>
                  <a:pt x="0" y="537"/>
                </a:cubicBezTo>
                <a:cubicBezTo>
                  <a:pt x="0" y="246"/>
                  <a:pt x="238" y="0"/>
                  <a:pt x="528" y="0"/>
                </a:cubicBezTo>
                <a:cubicBezTo>
                  <a:pt x="827" y="0"/>
                  <a:pt x="1065" y="246"/>
                  <a:pt x="1065" y="53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90">
            <a:extLst>
              <a:ext uri="{FF2B5EF4-FFF2-40B4-BE49-F238E27FC236}">
                <a16:creationId xmlns:a16="http://schemas.microsoft.com/office/drawing/2014/main" id="{B69BB8E4-2B55-A445-ADFA-E92D59E1A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652" y="6325578"/>
            <a:ext cx="1101251" cy="1101251"/>
          </a:xfrm>
          <a:custGeom>
            <a:avLst/>
            <a:gdLst>
              <a:gd name="T0" fmla="*/ 190286 w 1066"/>
              <a:gd name="T1" fmla="*/ 383814 h 1065"/>
              <a:gd name="T2" fmla="*/ 190286 w 1066"/>
              <a:gd name="T3" fmla="*/ 383814 h 1065"/>
              <a:gd name="T4" fmla="*/ 0 w 1066"/>
              <a:gd name="T5" fmla="*/ 190103 h 1065"/>
              <a:gd name="T6" fmla="*/ 190286 w 1066"/>
              <a:gd name="T7" fmla="*/ 0 h 1065"/>
              <a:gd name="T8" fmla="*/ 383815 w 1066"/>
              <a:gd name="T9" fmla="*/ 190103 h 1065"/>
              <a:gd name="T10" fmla="*/ 190286 w 1066"/>
              <a:gd name="T11" fmla="*/ 383814 h 10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6" h="1065">
                <a:moveTo>
                  <a:pt x="528" y="1064"/>
                </a:moveTo>
                <a:lnTo>
                  <a:pt x="528" y="1064"/>
                </a:lnTo>
                <a:cubicBezTo>
                  <a:pt x="238" y="1064"/>
                  <a:pt x="0" y="827"/>
                  <a:pt x="0" y="527"/>
                </a:cubicBezTo>
                <a:cubicBezTo>
                  <a:pt x="0" y="238"/>
                  <a:pt x="238" y="0"/>
                  <a:pt x="528" y="0"/>
                </a:cubicBezTo>
                <a:cubicBezTo>
                  <a:pt x="828" y="0"/>
                  <a:pt x="1065" y="238"/>
                  <a:pt x="1065" y="527"/>
                </a:cubicBezTo>
                <a:cubicBezTo>
                  <a:pt x="1065" y="827"/>
                  <a:pt x="828" y="1064"/>
                  <a:pt x="528" y="106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91">
            <a:extLst>
              <a:ext uri="{FF2B5EF4-FFF2-40B4-BE49-F238E27FC236}">
                <a16:creationId xmlns:a16="http://schemas.microsoft.com/office/drawing/2014/main" id="{C34601C4-58DB-7943-AA63-3275D7616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4625" y="6325578"/>
            <a:ext cx="1101251" cy="1101251"/>
          </a:xfrm>
          <a:custGeom>
            <a:avLst/>
            <a:gdLst>
              <a:gd name="T0" fmla="*/ 193529 w 1066"/>
              <a:gd name="T1" fmla="*/ 383814 h 1065"/>
              <a:gd name="T2" fmla="*/ 193529 w 1066"/>
              <a:gd name="T3" fmla="*/ 383814 h 1065"/>
              <a:gd name="T4" fmla="*/ 0 w 1066"/>
              <a:gd name="T5" fmla="*/ 190103 h 1065"/>
              <a:gd name="T6" fmla="*/ 193529 w 1066"/>
              <a:gd name="T7" fmla="*/ 0 h 1065"/>
              <a:gd name="T8" fmla="*/ 383815 w 1066"/>
              <a:gd name="T9" fmla="*/ 190103 h 1065"/>
              <a:gd name="T10" fmla="*/ 193529 w 1066"/>
              <a:gd name="T11" fmla="*/ 383814 h 10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6" h="1065">
                <a:moveTo>
                  <a:pt x="537" y="1064"/>
                </a:moveTo>
                <a:lnTo>
                  <a:pt x="537" y="1064"/>
                </a:lnTo>
                <a:cubicBezTo>
                  <a:pt x="238" y="1064"/>
                  <a:pt x="0" y="827"/>
                  <a:pt x="0" y="527"/>
                </a:cubicBezTo>
                <a:cubicBezTo>
                  <a:pt x="0" y="238"/>
                  <a:pt x="238" y="0"/>
                  <a:pt x="537" y="0"/>
                </a:cubicBezTo>
                <a:cubicBezTo>
                  <a:pt x="827" y="0"/>
                  <a:pt x="1065" y="238"/>
                  <a:pt x="1065" y="527"/>
                </a:cubicBezTo>
                <a:cubicBezTo>
                  <a:pt x="1065" y="827"/>
                  <a:pt x="827" y="1064"/>
                  <a:pt x="537" y="106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CuadroTexto 291">
            <a:extLst>
              <a:ext uri="{FF2B5EF4-FFF2-40B4-BE49-F238E27FC236}">
                <a16:creationId xmlns:a16="http://schemas.microsoft.com/office/drawing/2014/main" id="{EEBCD98F-108A-BB45-9F02-A7F0D6EE3394}"/>
              </a:ext>
            </a:extLst>
          </p:cNvPr>
          <p:cNvSpPr txBox="1"/>
          <p:nvPr/>
        </p:nvSpPr>
        <p:spPr>
          <a:xfrm>
            <a:off x="16261022" y="3779078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1</a:t>
            </a:r>
          </a:p>
        </p:txBody>
      </p:sp>
      <p:sp>
        <p:nvSpPr>
          <p:cNvPr id="293" name="CuadroTexto 292">
            <a:extLst>
              <a:ext uri="{FF2B5EF4-FFF2-40B4-BE49-F238E27FC236}">
                <a16:creationId xmlns:a16="http://schemas.microsoft.com/office/drawing/2014/main" id="{74102D1E-726B-8C44-881A-3D304F932AA5}"/>
              </a:ext>
            </a:extLst>
          </p:cNvPr>
          <p:cNvSpPr txBox="1"/>
          <p:nvPr/>
        </p:nvSpPr>
        <p:spPr>
          <a:xfrm>
            <a:off x="13598245" y="6455188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2</a:t>
            </a:r>
          </a:p>
        </p:txBody>
      </p:sp>
      <p:sp>
        <p:nvSpPr>
          <p:cNvPr id="294" name="CuadroTexto 293">
            <a:extLst>
              <a:ext uri="{FF2B5EF4-FFF2-40B4-BE49-F238E27FC236}">
                <a16:creationId xmlns:a16="http://schemas.microsoft.com/office/drawing/2014/main" id="{0DED9142-70A6-AF4A-B3E3-16DD8302A115}"/>
              </a:ext>
            </a:extLst>
          </p:cNvPr>
          <p:cNvSpPr txBox="1"/>
          <p:nvPr/>
        </p:nvSpPr>
        <p:spPr>
          <a:xfrm>
            <a:off x="16276332" y="911093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3</a:t>
            </a:r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89BC442C-90D2-3A49-AACE-52B2345CBC0E}"/>
              </a:ext>
            </a:extLst>
          </p:cNvPr>
          <p:cNvSpPr txBox="1"/>
          <p:nvPr/>
        </p:nvSpPr>
        <p:spPr>
          <a:xfrm>
            <a:off x="18908688" y="6446834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4</a:t>
            </a:r>
          </a:p>
        </p:txBody>
      </p:sp>
      <p:grpSp>
        <p:nvGrpSpPr>
          <p:cNvPr id="61" name="Group 54">
            <a:extLst>
              <a:ext uri="{FF2B5EF4-FFF2-40B4-BE49-F238E27FC236}">
                <a16:creationId xmlns:a16="http://schemas.microsoft.com/office/drawing/2014/main" id="{161F88B9-515A-3342-9203-4FBD7A9575CF}"/>
              </a:ext>
            </a:extLst>
          </p:cNvPr>
          <p:cNvGrpSpPr/>
          <p:nvPr/>
        </p:nvGrpSpPr>
        <p:grpSpPr>
          <a:xfrm>
            <a:off x="15197622" y="2273799"/>
            <a:ext cx="2605836" cy="1035771"/>
            <a:chOff x="5334786" y="11367043"/>
            <a:chExt cx="4041983" cy="1035771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C46771BA-198B-AF4B-97C6-BBD0007D3D6B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7AE0C55B-CB5C-CD48-AAE8-25EC996ED2CF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oup 54">
            <a:extLst>
              <a:ext uri="{FF2B5EF4-FFF2-40B4-BE49-F238E27FC236}">
                <a16:creationId xmlns:a16="http://schemas.microsoft.com/office/drawing/2014/main" id="{1DE7E89C-49C5-1D46-B759-AF18BDD4BD92}"/>
              </a:ext>
            </a:extLst>
          </p:cNvPr>
          <p:cNvGrpSpPr/>
          <p:nvPr/>
        </p:nvGrpSpPr>
        <p:grpSpPr>
          <a:xfrm>
            <a:off x="10838391" y="6704170"/>
            <a:ext cx="2605836" cy="1035771"/>
            <a:chOff x="5334786" y="11367043"/>
            <a:chExt cx="4041983" cy="1035771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7CA2C24E-DBEB-F143-9B50-17F38E2CB6B6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AFC4479E-44B0-A842-B603-E01F793CE59C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" name="Group 54">
            <a:extLst>
              <a:ext uri="{FF2B5EF4-FFF2-40B4-BE49-F238E27FC236}">
                <a16:creationId xmlns:a16="http://schemas.microsoft.com/office/drawing/2014/main" id="{68002B91-6A71-F840-B8BB-56E0DE34BEA6}"/>
              </a:ext>
            </a:extLst>
          </p:cNvPr>
          <p:cNvGrpSpPr/>
          <p:nvPr/>
        </p:nvGrpSpPr>
        <p:grpSpPr>
          <a:xfrm>
            <a:off x="19582148" y="6609666"/>
            <a:ext cx="2605836" cy="1035771"/>
            <a:chOff x="5334786" y="11367043"/>
            <a:chExt cx="4041983" cy="1035771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82F68256-C69B-D04E-B741-19A4956BF355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74AB8B12-C146-0F4D-8E37-1FF5925CF017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" name="Group 54">
            <a:extLst>
              <a:ext uri="{FF2B5EF4-FFF2-40B4-BE49-F238E27FC236}">
                <a16:creationId xmlns:a16="http://schemas.microsoft.com/office/drawing/2014/main" id="{AB9D5721-AA15-154B-82A6-A36EA32829AF}"/>
              </a:ext>
            </a:extLst>
          </p:cNvPr>
          <p:cNvGrpSpPr/>
          <p:nvPr/>
        </p:nvGrpSpPr>
        <p:grpSpPr>
          <a:xfrm>
            <a:off x="15204449" y="11058199"/>
            <a:ext cx="2605836" cy="1035771"/>
            <a:chOff x="5334786" y="11367043"/>
            <a:chExt cx="4041983" cy="1035771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8B5B43AE-052D-FC4D-828C-76ED6D010703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24A13EF8-C390-9442-8E04-73217D7CB05E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30494E9-0521-3F49-83AC-E650E09FCFCB}"/>
              </a:ext>
            </a:extLst>
          </p:cNvPr>
          <p:cNvGrpSpPr/>
          <p:nvPr/>
        </p:nvGrpSpPr>
        <p:grpSpPr>
          <a:xfrm>
            <a:off x="1680275" y="5636804"/>
            <a:ext cx="8026556" cy="2596395"/>
            <a:chOff x="2499601" y="-1755437"/>
            <a:chExt cx="8026556" cy="2596395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A123D2EB-9784-FF42-A424-A891337984F1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82293509-7DBC-0E44-A30B-93DAC96712A5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10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00">
            <a:extLst>
              <a:ext uri="{FF2B5EF4-FFF2-40B4-BE49-F238E27FC236}">
                <a16:creationId xmlns:a16="http://schemas.microsoft.com/office/drawing/2014/main" id="{8F5FB115-7423-9F4D-B1D5-4F2431E64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197" y="6853291"/>
            <a:ext cx="1817795" cy="2392332"/>
          </a:xfrm>
          <a:custGeom>
            <a:avLst/>
            <a:gdLst>
              <a:gd name="T0" fmla="*/ 390406 w 1703"/>
              <a:gd name="T1" fmla="*/ 0 h 2240"/>
              <a:gd name="T2" fmla="*/ 390406 w 1703"/>
              <a:gd name="T3" fmla="*/ 0 h 2240"/>
              <a:gd name="T4" fmla="*/ 0 w 1703"/>
              <a:gd name="T5" fmla="*/ 0 h 2240"/>
              <a:gd name="T6" fmla="*/ 333194 w 1703"/>
              <a:gd name="T7" fmla="*/ 806090 h 2240"/>
              <a:gd name="T8" fmla="*/ 612415 w 1703"/>
              <a:gd name="T9" fmla="*/ 529953 h 2240"/>
              <a:gd name="T10" fmla="*/ 390406 w 1703"/>
              <a:gd name="T11" fmla="*/ 0 h 2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3" h="2240">
                <a:moveTo>
                  <a:pt x="1085" y="0"/>
                </a:moveTo>
                <a:lnTo>
                  <a:pt x="1085" y="0"/>
                </a:lnTo>
                <a:cubicBezTo>
                  <a:pt x="0" y="0"/>
                  <a:pt x="0" y="0"/>
                  <a:pt x="0" y="0"/>
                </a:cubicBezTo>
                <a:cubicBezTo>
                  <a:pt x="0" y="881"/>
                  <a:pt x="361" y="1666"/>
                  <a:pt x="926" y="2239"/>
                </a:cubicBezTo>
                <a:cubicBezTo>
                  <a:pt x="1702" y="1472"/>
                  <a:pt x="1702" y="1472"/>
                  <a:pt x="1702" y="1472"/>
                </a:cubicBezTo>
                <a:cubicBezTo>
                  <a:pt x="1323" y="1101"/>
                  <a:pt x="1085" y="581"/>
                  <a:pt x="108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01">
            <a:extLst>
              <a:ext uri="{FF2B5EF4-FFF2-40B4-BE49-F238E27FC236}">
                <a16:creationId xmlns:a16="http://schemas.microsoft.com/office/drawing/2014/main" id="{924266F2-19B9-064D-8C7A-F3C44E6AF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197" y="4470378"/>
            <a:ext cx="1817795" cy="2382913"/>
          </a:xfrm>
          <a:custGeom>
            <a:avLst/>
            <a:gdLst>
              <a:gd name="T0" fmla="*/ 612415 w 1703"/>
              <a:gd name="T1" fmla="*/ 276272 h 2233"/>
              <a:gd name="T2" fmla="*/ 612415 w 1703"/>
              <a:gd name="T3" fmla="*/ 276272 h 2233"/>
              <a:gd name="T4" fmla="*/ 333194 w 1703"/>
              <a:gd name="T5" fmla="*/ 0 h 2233"/>
              <a:gd name="T6" fmla="*/ 0 w 1703"/>
              <a:gd name="T7" fmla="*/ 802915 h 2233"/>
              <a:gd name="T8" fmla="*/ 390406 w 1703"/>
              <a:gd name="T9" fmla="*/ 802915 h 2233"/>
              <a:gd name="T10" fmla="*/ 612415 w 1703"/>
              <a:gd name="T11" fmla="*/ 276272 h 22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3" h="2233">
                <a:moveTo>
                  <a:pt x="1702" y="768"/>
                </a:moveTo>
                <a:lnTo>
                  <a:pt x="1702" y="768"/>
                </a:lnTo>
                <a:cubicBezTo>
                  <a:pt x="926" y="0"/>
                  <a:pt x="926" y="0"/>
                  <a:pt x="926" y="0"/>
                </a:cubicBezTo>
                <a:cubicBezTo>
                  <a:pt x="361" y="574"/>
                  <a:pt x="0" y="1359"/>
                  <a:pt x="0" y="2232"/>
                </a:cubicBezTo>
                <a:cubicBezTo>
                  <a:pt x="1085" y="2232"/>
                  <a:pt x="1085" y="2232"/>
                  <a:pt x="1085" y="2232"/>
                </a:cubicBezTo>
                <a:cubicBezTo>
                  <a:pt x="1085" y="1659"/>
                  <a:pt x="1323" y="1138"/>
                  <a:pt x="1702" y="7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2">
            <a:extLst>
              <a:ext uri="{FF2B5EF4-FFF2-40B4-BE49-F238E27FC236}">
                <a16:creationId xmlns:a16="http://schemas.microsoft.com/office/drawing/2014/main" id="{7AB8CACB-DD69-D147-8C87-ED068C76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153" y="3481422"/>
            <a:ext cx="2392332" cy="1808377"/>
          </a:xfrm>
          <a:custGeom>
            <a:avLst/>
            <a:gdLst>
              <a:gd name="T0" fmla="*/ 806090 w 2241"/>
              <a:gd name="T1" fmla="*/ 390216 h 1695"/>
              <a:gd name="T2" fmla="*/ 806090 w 2241"/>
              <a:gd name="T3" fmla="*/ 390216 h 1695"/>
              <a:gd name="T4" fmla="*/ 806090 w 2241"/>
              <a:gd name="T5" fmla="*/ 0 h 1695"/>
              <a:gd name="T6" fmla="*/ 0 w 2241"/>
              <a:gd name="T7" fmla="*/ 333032 h 1695"/>
              <a:gd name="T8" fmla="*/ 279253 w 2241"/>
              <a:gd name="T9" fmla="*/ 609240 h 1695"/>
              <a:gd name="T10" fmla="*/ 806090 w 2241"/>
              <a:gd name="T11" fmla="*/ 390216 h 16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41" h="1695">
                <a:moveTo>
                  <a:pt x="2240" y="1085"/>
                </a:moveTo>
                <a:lnTo>
                  <a:pt x="2240" y="1085"/>
                </a:lnTo>
                <a:cubicBezTo>
                  <a:pt x="2240" y="0"/>
                  <a:pt x="2240" y="0"/>
                  <a:pt x="2240" y="0"/>
                </a:cubicBezTo>
                <a:cubicBezTo>
                  <a:pt x="1367" y="0"/>
                  <a:pt x="573" y="353"/>
                  <a:pt x="0" y="926"/>
                </a:cubicBezTo>
                <a:cubicBezTo>
                  <a:pt x="776" y="1694"/>
                  <a:pt x="776" y="1694"/>
                  <a:pt x="776" y="1694"/>
                </a:cubicBezTo>
                <a:cubicBezTo>
                  <a:pt x="1146" y="1315"/>
                  <a:pt x="1667" y="1085"/>
                  <a:pt x="2240" y="10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3">
            <a:extLst>
              <a:ext uri="{FF2B5EF4-FFF2-40B4-BE49-F238E27FC236}">
                <a16:creationId xmlns:a16="http://schemas.microsoft.com/office/drawing/2014/main" id="{FD913405-D785-C548-B48D-610E99DB5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484" y="3481422"/>
            <a:ext cx="2392332" cy="1808377"/>
          </a:xfrm>
          <a:custGeom>
            <a:avLst/>
            <a:gdLst>
              <a:gd name="T0" fmla="*/ 530076 w 2241"/>
              <a:gd name="T1" fmla="*/ 609240 h 1695"/>
              <a:gd name="T2" fmla="*/ 530076 w 2241"/>
              <a:gd name="T3" fmla="*/ 609240 h 1695"/>
              <a:gd name="T4" fmla="*/ 806090 w 2241"/>
              <a:gd name="T5" fmla="*/ 333032 h 1695"/>
              <a:gd name="T6" fmla="*/ 0 w 2241"/>
              <a:gd name="T7" fmla="*/ 0 h 1695"/>
              <a:gd name="T8" fmla="*/ 0 w 2241"/>
              <a:gd name="T9" fmla="*/ 390216 h 1695"/>
              <a:gd name="T10" fmla="*/ 530076 w 2241"/>
              <a:gd name="T11" fmla="*/ 609240 h 16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41" h="1695">
                <a:moveTo>
                  <a:pt x="1473" y="1694"/>
                </a:moveTo>
                <a:lnTo>
                  <a:pt x="1473" y="1694"/>
                </a:lnTo>
                <a:cubicBezTo>
                  <a:pt x="2240" y="926"/>
                  <a:pt x="2240" y="926"/>
                  <a:pt x="2240" y="926"/>
                </a:cubicBezTo>
                <a:cubicBezTo>
                  <a:pt x="1667" y="353"/>
                  <a:pt x="873" y="0"/>
                  <a:pt x="0" y="0"/>
                </a:cubicBezTo>
                <a:cubicBezTo>
                  <a:pt x="0" y="1085"/>
                  <a:pt x="0" y="1085"/>
                  <a:pt x="0" y="1085"/>
                </a:cubicBezTo>
                <a:cubicBezTo>
                  <a:pt x="573" y="1085"/>
                  <a:pt x="1094" y="1315"/>
                  <a:pt x="1473" y="16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04">
            <a:extLst>
              <a:ext uri="{FF2B5EF4-FFF2-40B4-BE49-F238E27FC236}">
                <a16:creationId xmlns:a16="http://schemas.microsoft.com/office/drawing/2014/main" id="{28751854-A18D-1D41-9208-6D305B561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153" y="8426202"/>
            <a:ext cx="2392332" cy="1808377"/>
          </a:xfrm>
          <a:custGeom>
            <a:avLst/>
            <a:gdLst>
              <a:gd name="T0" fmla="*/ 279253 w 2241"/>
              <a:gd name="T1" fmla="*/ 0 h 1694"/>
              <a:gd name="T2" fmla="*/ 279253 w 2241"/>
              <a:gd name="T3" fmla="*/ 0 h 1694"/>
              <a:gd name="T4" fmla="*/ 0 w 2241"/>
              <a:gd name="T5" fmla="*/ 276011 h 1694"/>
              <a:gd name="T6" fmla="*/ 806090 w 2241"/>
              <a:gd name="T7" fmla="*/ 609240 h 1694"/>
              <a:gd name="T8" fmla="*/ 806090 w 2241"/>
              <a:gd name="T9" fmla="*/ 218794 h 1694"/>
              <a:gd name="T10" fmla="*/ 279253 w 2241"/>
              <a:gd name="T11" fmla="*/ 0 h 16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41" h="1694">
                <a:moveTo>
                  <a:pt x="776" y="0"/>
                </a:moveTo>
                <a:lnTo>
                  <a:pt x="776" y="0"/>
                </a:lnTo>
                <a:cubicBezTo>
                  <a:pt x="0" y="767"/>
                  <a:pt x="0" y="767"/>
                  <a:pt x="0" y="767"/>
                </a:cubicBezTo>
                <a:cubicBezTo>
                  <a:pt x="573" y="1340"/>
                  <a:pt x="1367" y="1693"/>
                  <a:pt x="2240" y="1693"/>
                </a:cubicBezTo>
                <a:cubicBezTo>
                  <a:pt x="2240" y="608"/>
                  <a:pt x="2240" y="608"/>
                  <a:pt x="2240" y="608"/>
                </a:cubicBezTo>
                <a:cubicBezTo>
                  <a:pt x="1667" y="608"/>
                  <a:pt x="1146" y="379"/>
                  <a:pt x="77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05">
            <a:extLst>
              <a:ext uri="{FF2B5EF4-FFF2-40B4-BE49-F238E27FC236}">
                <a16:creationId xmlns:a16="http://schemas.microsoft.com/office/drawing/2014/main" id="{4F411719-B3F3-D54B-A65A-30665F440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484" y="8426202"/>
            <a:ext cx="2392332" cy="1808377"/>
          </a:xfrm>
          <a:custGeom>
            <a:avLst/>
            <a:gdLst>
              <a:gd name="T0" fmla="*/ 0 w 2241"/>
              <a:gd name="T1" fmla="*/ 218794 h 1694"/>
              <a:gd name="T2" fmla="*/ 0 w 2241"/>
              <a:gd name="T3" fmla="*/ 218794 h 1694"/>
              <a:gd name="T4" fmla="*/ 0 w 2241"/>
              <a:gd name="T5" fmla="*/ 609240 h 1694"/>
              <a:gd name="T6" fmla="*/ 806090 w 2241"/>
              <a:gd name="T7" fmla="*/ 276011 h 1694"/>
              <a:gd name="T8" fmla="*/ 530076 w 2241"/>
              <a:gd name="T9" fmla="*/ 0 h 1694"/>
              <a:gd name="T10" fmla="*/ 0 w 2241"/>
              <a:gd name="T11" fmla="*/ 218794 h 16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41" h="1694">
                <a:moveTo>
                  <a:pt x="0" y="608"/>
                </a:moveTo>
                <a:lnTo>
                  <a:pt x="0" y="608"/>
                </a:lnTo>
                <a:cubicBezTo>
                  <a:pt x="0" y="1693"/>
                  <a:pt x="0" y="1693"/>
                  <a:pt x="0" y="1693"/>
                </a:cubicBezTo>
                <a:cubicBezTo>
                  <a:pt x="873" y="1693"/>
                  <a:pt x="1667" y="1340"/>
                  <a:pt x="2240" y="767"/>
                </a:cubicBezTo>
                <a:cubicBezTo>
                  <a:pt x="1473" y="0"/>
                  <a:pt x="1473" y="0"/>
                  <a:pt x="1473" y="0"/>
                </a:cubicBezTo>
                <a:cubicBezTo>
                  <a:pt x="1094" y="379"/>
                  <a:pt x="573" y="608"/>
                  <a:pt x="0" y="6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6">
            <a:extLst>
              <a:ext uri="{FF2B5EF4-FFF2-40B4-BE49-F238E27FC236}">
                <a16:creationId xmlns:a16="http://schemas.microsoft.com/office/drawing/2014/main" id="{1C40A2EC-E1B8-9140-AA9E-59A70BB4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395" y="4470378"/>
            <a:ext cx="1808377" cy="2382913"/>
          </a:xfrm>
          <a:custGeom>
            <a:avLst/>
            <a:gdLst>
              <a:gd name="T0" fmla="*/ 0 w 1694"/>
              <a:gd name="T1" fmla="*/ 276272 h 2233"/>
              <a:gd name="T2" fmla="*/ 0 w 1694"/>
              <a:gd name="T3" fmla="*/ 276272 h 2233"/>
              <a:gd name="T4" fmla="*/ 219154 w 1694"/>
              <a:gd name="T5" fmla="*/ 802915 h 2233"/>
              <a:gd name="T6" fmla="*/ 609240 w 1694"/>
              <a:gd name="T7" fmla="*/ 802915 h 2233"/>
              <a:gd name="T8" fmla="*/ 276011 w 1694"/>
              <a:gd name="T9" fmla="*/ 0 h 2233"/>
              <a:gd name="T10" fmla="*/ 0 w 1694"/>
              <a:gd name="T11" fmla="*/ 276272 h 22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94" h="2233">
                <a:moveTo>
                  <a:pt x="0" y="768"/>
                </a:moveTo>
                <a:lnTo>
                  <a:pt x="0" y="768"/>
                </a:lnTo>
                <a:cubicBezTo>
                  <a:pt x="379" y="1138"/>
                  <a:pt x="609" y="1659"/>
                  <a:pt x="609" y="2232"/>
                </a:cubicBezTo>
                <a:cubicBezTo>
                  <a:pt x="1693" y="2232"/>
                  <a:pt x="1693" y="2232"/>
                  <a:pt x="1693" y="2232"/>
                </a:cubicBezTo>
                <a:cubicBezTo>
                  <a:pt x="1693" y="1359"/>
                  <a:pt x="1341" y="574"/>
                  <a:pt x="767" y="0"/>
                </a:cubicBezTo>
                <a:lnTo>
                  <a:pt x="0" y="7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07">
            <a:extLst>
              <a:ext uri="{FF2B5EF4-FFF2-40B4-BE49-F238E27FC236}">
                <a16:creationId xmlns:a16="http://schemas.microsoft.com/office/drawing/2014/main" id="{2637F4D2-7C42-F043-815A-62FD80D0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395" y="6853291"/>
            <a:ext cx="1808377" cy="2392332"/>
          </a:xfrm>
          <a:custGeom>
            <a:avLst/>
            <a:gdLst>
              <a:gd name="T0" fmla="*/ 0 w 1694"/>
              <a:gd name="T1" fmla="*/ 529953 h 2240"/>
              <a:gd name="T2" fmla="*/ 0 w 1694"/>
              <a:gd name="T3" fmla="*/ 529953 h 2240"/>
              <a:gd name="T4" fmla="*/ 276011 w 1694"/>
              <a:gd name="T5" fmla="*/ 806090 h 2240"/>
              <a:gd name="T6" fmla="*/ 609240 w 1694"/>
              <a:gd name="T7" fmla="*/ 0 h 2240"/>
              <a:gd name="T8" fmla="*/ 219154 w 1694"/>
              <a:gd name="T9" fmla="*/ 0 h 2240"/>
              <a:gd name="T10" fmla="*/ 0 w 1694"/>
              <a:gd name="T11" fmla="*/ 529953 h 2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94" h="2240">
                <a:moveTo>
                  <a:pt x="0" y="1472"/>
                </a:moveTo>
                <a:lnTo>
                  <a:pt x="0" y="1472"/>
                </a:lnTo>
                <a:cubicBezTo>
                  <a:pt x="767" y="2239"/>
                  <a:pt x="767" y="2239"/>
                  <a:pt x="767" y="2239"/>
                </a:cubicBezTo>
                <a:cubicBezTo>
                  <a:pt x="1341" y="1666"/>
                  <a:pt x="1693" y="881"/>
                  <a:pt x="1693" y="0"/>
                </a:cubicBezTo>
                <a:cubicBezTo>
                  <a:pt x="609" y="0"/>
                  <a:pt x="609" y="0"/>
                  <a:pt x="609" y="0"/>
                </a:cubicBezTo>
                <a:cubicBezTo>
                  <a:pt x="609" y="581"/>
                  <a:pt x="379" y="1101"/>
                  <a:pt x="0" y="14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08">
            <a:extLst>
              <a:ext uri="{FF2B5EF4-FFF2-40B4-BE49-F238E27FC236}">
                <a16:creationId xmlns:a16="http://schemas.microsoft.com/office/drawing/2014/main" id="{86C8B733-5C0B-3845-944D-BC1F08DC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69" y="6853291"/>
            <a:ext cx="3249427" cy="4304313"/>
          </a:xfrm>
          <a:custGeom>
            <a:avLst/>
            <a:gdLst>
              <a:gd name="T0" fmla="*/ 701342 w 3044"/>
              <a:gd name="T1" fmla="*/ 0 h 4031"/>
              <a:gd name="T2" fmla="*/ 701342 w 3044"/>
              <a:gd name="T3" fmla="*/ 0 h 4031"/>
              <a:gd name="T4" fmla="*/ 0 w 3044"/>
              <a:gd name="T5" fmla="*/ 0 h 4031"/>
              <a:gd name="T6" fmla="*/ 599865 w 3044"/>
              <a:gd name="T7" fmla="*/ 1450615 h 4031"/>
              <a:gd name="T8" fmla="*/ 1095015 w 3044"/>
              <a:gd name="T9" fmla="*/ 952079 h 4031"/>
              <a:gd name="T10" fmla="*/ 701342 w 3044"/>
              <a:gd name="T11" fmla="*/ 0 h 40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44" h="4031">
                <a:moveTo>
                  <a:pt x="1949" y="0"/>
                </a:moveTo>
                <a:lnTo>
                  <a:pt x="1949" y="0"/>
                </a:lnTo>
                <a:cubicBezTo>
                  <a:pt x="0" y="0"/>
                  <a:pt x="0" y="0"/>
                  <a:pt x="0" y="0"/>
                </a:cubicBezTo>
                <a:cubicBezTo>
                  <a:pt x="0" y="1578"/>
                  <a:pt x="635" y="2998"/>
                  <a:pt x="1667" y="4030"/>
                </a:cubicBezTo>
                <a:cubicBezTo>
                  <a:pt x="3043" y="2645"/>
                  <a:pt x="3043" y="2645"/>
                  <a:pt x="3043" y="2645"/>
                </a:cubicBezTo>
                <a:cubicBezTo>
                  <a:pt x="2373" y="1975"/>
                  <a:pt x="1949" y="1040"/>
                  <a:pt x="194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09">
            <a:extLst>
              <a:ext uri="{FF2B5EF4-FFF2-40B4-BE49-F238E27FC236}">
                <a16:creationId xmlns:a16="http://schemas.microsoft.com/office/drawing/2014/main" id="{E0D5F4B7-0494-BD4E-B8E5-B73ECA1F7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69" y="2558397"/>
            <a:ext cx="3249427" cy="4294894"/>
          </a:xfrm>
          <a:custGeom>
            <a:avLst/>
            <a:gdLst>
              <a:gd name="T0" fmla="*/ 1095015 w 3044"/>
              <a:gd name="T1" fmla="*/ 498435 h 4023"/>
              <a:gd name="T2" fmla="*/ 1095015 w 3044"/>
              <a:gd name="T3" fmla="*/ 498435 h 4023"/>
              <a:gd name="T4" fmla="*/ 599865 w 3044"/>
              <a:gd name="T5" fmla="*/ 0 h 4023"/>
              <a:gd name="T6" fmla="*/ 0 w 3044"/>
              <a:gd name="T7" fmla="*/ 1447440 h 4023"/>
              <a:gd name="T8" fmla="*/ 701342 w 3044"/>
              <a:gd name="T9" fmla="*/ 1447440 h 4023"/>
              <a:gd name="T10" fmla="*/ 1095015 w 3044"/>
              <a:gd name="T11" fmla="*/ 498435 h 40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44" h="4023">
                <a:moveTo>
                  <a:pt x="3043" y="1385"/>
                </a:moveTo>
                <a:lnTo>
                  <a:pt x="3043" y="1385"/>
                </a:lnTo>
                <a:cubicBezTo>
                  <a:pt x="1667" y="0"/>
                  <a:pt x="1667" y="0"/>
                  <a:pt x="1667" y="0"/>
                </a:cubicBezTo>
                <a:cubicBezTo>
                  <a:pt x="635" y="1032"/>
                  <a:pt x="0" y="2452"/>
                  <a:pt x="0" y="4022"/>
                </a:cubicBezTo>
                <a:cubicBezTo>
                  <a:pt x="1949" y="4022"/>
                  <a:pt x="1949" y="4022"/>
                  <a:pt x="1949" y="4022"/>
                </a:cubicBezTo>
                <a:cubicBezTo>
                  <a:pt x="1949" y="2990"/>
                  <a:pt x="2373" y="2055"/>
                  <a:pt x="3043" y="13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10">
            <a:extLst>
              <a:ext uri="{FF2B5EF4-FFF2-40B4-BE49-F238E27FC236}">
                <a16:creationId xmlns:a16="http://schemas.microsoft.com/office/drawing/2014/main" id="{E081A13C-1E81-C747-8D05-D7BDBFA4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590" y="778276"/>
            <a:ext cx="4294895" cy="3258845"/>
          </a:xfrm>
          <a:custGeom>
            <a:avLst/>
            <a:gdLst>
              <a:gd name="T0" fmla="*/ 1447440 w 4023"/>
              <a:gd name="T1" fmla="*/ 701302 h 3053"/>
              <a:gd name="T2" fmla="*/ 1447440 w 4023"/>
              <a:gd name="T3" fmla="*/ 701302 h 3053"/>
              <a:gd name="T4" fmla="*/ 1447440 w 4023"/>
              <a:gd name="T5" fmla="*/ 0 h 3053"/>
              <a:gd name="T6" fmla="*/ 0 w 4023"/>
              <a:gd name="T7" fmla="*/ 599831 h 3053"/>
              <a:gd name="T8" fmla="*/ 495196 w 4023"/>
              <a:gd name="T9" fmla="*/ 1098190 h 3053"/>
              <a:gd name="T10" fmla="*/ 1447440 w 4023"/>
              <a:gd name="T11" fmla="*/ 701302 h 30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23" h="3053">
                <a:moveTo>
                  <a:pt x="4022" y="1949"/>
                </a:moveTo>
                <a:lnTo>
                  <a:pt x="4022" y="1949"/>
                </a:lnTo>
                <a:cubicBezTo>
                  <a:pt x="4022" y="0"/>
                  <a:pt x="4022" y="0"/>
                  <a:pt x="4022" y="0"/>
                </a:cubicBezTo>
                <a:cubicBezTo>
                  <a:pt x="2452" y="0"/>
                  <a:pt x="1032" y="635"/>
                  <a:pt x="0" y="1667"/>
                </a:cubicBezTo>
                <a:cubicBezTo>
                  <a:pt x="1376" y="3052"/>
                  <a:pt x="1376" y="3052"/>
                  <a:pt x="1376" y="3052"/>
                </a:cubicBezTo>
                <a:cubicBezTo>
                  <a:pt x="2055" y="2373"/>
                  <a:pt x="2990" y="1949"/>
                  <a:pt x="4022" y="19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11">
            <a:extLst>
              <a:ext uri="{FF2B5EF4-FFF2-40B4-BE49-F238E27FC236}">
                <a16:creationId xmlns:a16="http://schemas.microsoft.com/office/drawing/2014/main" id="{E6F9304B-F412-7E43-A06D-76740E9AE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484" y="778276"/>
            <a:ext cx="4304313" cy="3258845"/>
          </a:xfrm>
          <a:custGeom>
            <a:avLst/>
            <a:gdLst>
              <a:gd name="T0" fmla="*/ 952439 w 4031"/>
              <a:gd name="T1" fmla="*/ 1098190 h 3053"/>
              <a:gd name="T2" fmla="*/ 952439 w 4031"/>
              <a:gd name="T3" fmla="*/ 1098190 h 3053"/>
              <a:gd name="T4" fmla="*/ 1450615 w 4031"/>
              <a:gd name="T5" fmla="*/ 599831 h 3053"/>
              <a:gd name="T6" fmla="*/ 0 w 4031"/>
              <a:gd name="T7" fmla="*/ 0 h 3053"/>
              <a:gd name="T8" fmla="*/ 0 w 4031"/>
              <a:gd name="T9" fmla="*/ 701302 h 3053"/>
              <a:gd name="T10" fmla="*/ 952439 w 4031"/>
              <a:gd name="T11" fmla="*/ 1098190 h 30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31" h="3053">
                <a:moveTo>
                  <a:pt x="2646" y="3052"/>
                </a:moveTo>
                <a:lnTo>
                  <a:pt x="2646" y="3052"/>
                </a:lnTo>
                <a:cubicBezTo>
                  <a:pt x="4030" y="1667"/>
                  <a:pt x="4030" y="1667"/>
                  <a:pt x="4030" y="1667"/>
                </a:cubicBezTo>
                <a:cubicBezTo>
                  <a:pt x="2999" y="635"/>
                  <a:pt x="1570" y="0"/>
                  <a:pt x="0" y="0"/>
                </a:cubicBezTo>
                <a:cubicBezTo>
                  <a:pt x="0" y="1949"/>
                  <a:pt x="0" y="1949"/>
                  <a:pt x="0" y="1949"/>
                </a:cubicBezTo>
                <a:cubicBezTo>
                  <a:pt x="1032" y="1949"/>
                  <a:pt x="1967" y="2373"/>
                  <a:pt x="2646" y="3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12">
            <a:extLst>
              <a:ext uri="{FF2B5EF4-FFF2-40B4-BE49-F238E27FC236}">
                <a16:creationId xmlns:a16="http://schemas.microsoft.com/office/drawing/2014/main" id="{7F29B189-924E-724E-974F-14BF72E6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590" y="9678880"/>
            <a:ext cx="4294895" cy="3258845"/>
          </a:xfrm>
          <a:custGeom>
            <a:avLst/>
            <a:gdLst>
              <a:gd name="T0" fmla="*/ 495196 w 4023"/>
              <a:gd name="T1" fmla="*/ 0 h 3053"/>
              <a:gd name="T2" fmla="*/ 495196 w 4023"/>
              <a:gd name="T3" fmla="*/ 0 h 3053"/>
              <a:gd name="T4" fmla="*/ 0 w 4023"/>
              <a:gd name="T5" fmla="*/ 498360 h 3053"/>
              <a:gd name="T6" fmla="*/ 1447440 w 4023"/>
              <a:gd name="T7" fmla="*/ 1098190 h 3053"/>
              <a:gd name="T8" fmla="*/ 1447440 w 4023"/>
              <a:gd name="T9" fmla="*/ 396529 h 3053"/>
              <a:gd name="T10" fmla="*/ 495196 w 4023"/>
              <a:gd name="T11" fmla="*/ 0 h 30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23" h="3053">
                <a:moveTo>
                  <a:pt x="1376" y="0"/>
                </a:moveTo>
                <a:lnTo>
                  <a:pt x="1376" y="0"/>
                </a:lnTo>
                <a:cubicBezTo>
                  <a:pt x="0" y="1385"/>
                  <a:pt x="0" y="1385"/>
                  <a:pt x="0" y="1385"/>
                </a:cubicBezTo>
                <a:cubicBezTo>
                  <a:pt x="1032" y="2417"/>
                  <a:pt x="2452" y="3052"/>
                  <a:pt x="4022" y="3052"/>
                </a:cubicBezTo>
                <a:cubicBezTo>
                  <a:pt x="4022" y="1102"/>
                  <a:pt x="4022" y="1102"/>
                  <a:pt x="4022" y="1102"/>
                </a:cubicBezTo>
                <a:cubicBezTo>
                  <a:pt x="2990" y="1102"/>
                  <a:pt x="2055" y="679"/>
                  <a:pt x="137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13">
            <a:extLst>
              <a:ext uri="{FF2B5EF4-FFF2-40B4-BE49-F238E27FC236}">
                <a16:creationId xmlns:a16="http://schemas.microsoft.com/office/drawing/2014/main" id="{2F448D3E-C7AF-4A43-87FC-17DD24DC3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484" y="9678880"/>
            <a:ext cx="4304313" cy="3258845"/>
          </a:xfrm>
          <a:custGeom>
            <a:avLst/>
            <a:gdLst>
              <a:gd name="T0" fmla="*/ 0 w 4031"/>
              <a:gd name="T1" fmla="*/ 396529 h 3053"/>
              <a:gd name="T2" fmla="*/ 0 w 4031"/>
              <a:gd name="T3" fmla="*/ 396529 h 3053"/>
              <a:gd name="T4" fmla="*/ 0 w 4031"/>
              <a:gd name="T5" fmla="*/ 1098190 h 3053"/>
              <a:gd name="T6" fmla="*/ 1450615 w 4031"/>
              <a:gd name="T7" fmla="*/ 498360 h 3053"/>
              <a:gd name="T8" fmla="*/ 952439 w 4031"/>
              <a:gd name="T9" fmla="*/ 0 h 3053"/>
              <a:gd name="T10" fmla="*/ 0 w 4031"/>
              <a:gd name="T11" fmla="*/ 396529 h 30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31" h="3053">
                <a:moveTo>
                  <a:pt x="0" y="1102"/>
                </a:moveTo>
                <a:lnTo>
                  <a:pt x="0" y="1102"/>
                </a:lnTo>
                <a:cubicBezTo>
                  <a:pt x="0" y="3052"/>
                  <a:pt x="0" y="3052"/>
                  <a:pt x="0" y="3052"/>
                </a:cubicBezTo>
                <a:cubicBezTo>
                  <a:pt x="1570" y="3052"/>
                  <a:pt x="2999" y="2417"/>
                  <a:pt x="4030" y="1385"/>
                </a:cubicBezTo>
                <a:cubicBezTo>
                  <a:pt x="2646" y="0"/>
                  <a:pt x="2646" y="0"/>
                  <a:pt x="2646" y="0"/>
                </a:cubicBezTo>
                <a:cubicBezTo>
                  <a:pt x="1967" y="679"/>
                  <a:pt x="1032" y="1102"/>
                  <a:pt x="0" y="11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14">
            <a:extLst>
              <a:ext uri="{FF2B5EF4-FFF2-40B4-BE49-F238E27FC236}">
                <a16:creationId xmlns:a16="http://schemas.microsoft.com/office/drawing/2014/main" id="{4477FC43-E45E-A241-BEEF-92130148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073" y="2558397"/>
            <a:ext cx="3258845" cy="4294894"/>
          </a:xfrm>
          <a:custGeom>
            <a:avLst/>
            <a:gdLst>
              <a:gd name="T0" fmla="*/ 0 w 3052"/>
              <a:gd name="T1" fmla="*/ 498435 h 4023"/>
              <a:gd name="T2" fmla="*/ 0 w 3052"/>
              <a:gd name="T3" fmla="*/ 498435 h 4023"/>
              <a:gd name="T4" fmla="*/ 393419 w 3052"/>
              <a:gd name="T5" fmla="*/ 1447440 h 4023"/>
              <a:gd name="T6" fmla="*/ 1098190 w 3052"/>
              <a:gd name="T7" fmla="*/ 1447440 h 4023"/>
              <a:gd name="T8" fmla="*/ 498163 w 3052"/>
              <a:gd name="T9" fmla="*/ 0 h 4023"/>
              <a:gd name="T10" fmla="*/ 0 w 3052"/>
              <a:gd name="T11" fmla="*/ 498435 h 40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52" h="4023">
                <a:moveTo>
                  <a:pt x="0" y="1385"/>
                </a:moveTo>
                <a:lnTo>
                  <a:pt x="0" y="1385"/>
                </a:lnTo>
                <a:cubicBezTo>
                  <a:pt x="679" y="2055"/>
                  <a:pt x="1093" y="2990"/>
                  <a:pt x="1093" y="4022"/>
                </a:cubicBezTo>
                <a:cubicBezTo>
                  <a:pt x="3051" y="4022"/>
                  <a:pt x="3051" y="4022"/>
                  <a:pt x="3051" y="4022"/>
                </a:cubicBezTo>
                <a:cubicBezTo>
                  <a:pt x="3051" y="2452"/>
                  <a:pt x="2416" y="1032"/>
                  <a:pt x="1384" y="0"/>
                </a:cubicBezTo>
                <a:lnTo>
                  <a:pt x="0" y="13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15">
            <a:extLst>
              <a:ext uri="{FF2B5EF4-FFF2-40B4-BE49-F238E27FC236}">
                <a16:creationId xmlns:a16="http://schemas.microsoft.com/office/drawing/2014/main" id="{E05F8116-8CB9-A54E-8F3C-DA4FB8A7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073" y="6853291"/>
            <a:ext cx="3258845" cy="4304313"/>
          </a:xfrm>
          <a:custGeom>
            <a:avLst/>
            <a:gdLst>
              <a:gd name="T0" fmla="*/ 0 w 3052"/>
              <a:gd name="T1" fmla="*/ 952079 h 4031"/>
              <a:gd name="T2" fmla="*/ 0 w 3052"/>
              <a:gd name="T3" fmla="*/ 952079 h 4031"/>
              <a:gd name="T4" fmla="*/ 498163 w 3052"/>
              <a:gd name="T5" fmla="*/ 1450615 h 4031"/>
              <a:gd name="T6" fmla="*/ 1098190 w 3052"/>
              <a:gd name="T7" fmla="*/ 0 h 4031"/>
              <a:gd name="T8" fmla="*/ 393419 w 3052"/>
              <a:gd name="T9" fmla="*/ 0 h 4031"/>
              <a:gd name="T10" fmla="*/ 0 w 3052"/>
              <a:gd name="T11" fmla="*/ 952079 h 40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52" h="4031">
                <a:moveTo>
                  <a:pt x="0" y="2645"/>
                </a:moveTo>
                <a:lnTo>
                  <a:pt x="0" y="2645"/>
                </a:lnTo>
                <a:cubicBezTo>
                  <a:pt x="1384" y="4030"/>
                  <a:pt x="1384" y="4030"/>
                  <a:pt x="1384" y="4030"/>
                </a:cubicBezTo>
                <a:cubicBezTo>
                  <a:pt x="2416" y="2998"/>
                  <a:pt x="3051" y="1578"/>
                  <a:pt x="3051" y="0"/>
                </a:cubicBezTo>
                <a:cubicBezTo>
                  <a:pt x="1093" y="0"/>
                  <a:pt x="1093" y="0"/>
                  <a:pt x="1093" y="0"/>
                </a:cubicBezTo>
                <a:cubicBezTo>
                  <a:pt x="1093" y="1040"/>
                  <a:pt x="679" y="1975"/>
                  <a:pt x="0" y="26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16">
            <a:extLst>
              <a:ext uri="{FF2B5EF4-FFF2-40B4-BE49-F238E27FC236}">
                <a16:creationId xmlns:a16="http://schemas.microsoft.com/office/drawing/2014/main" id="{13CD1203-61C8-FA45-B9E8-91E191396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853" y="5421660"/>
            <a:ext cx="2872682" cy="2872682"/>
          </a:xfrm>
          <a:custGeom>
            <a:avLst/>
            <a:gdLst>
              <a:gd name="T0" fmla="*/ 968015 w 2691"/>
              <a:gd name="T1" fmla="*/ 482748 h 2690"/>
              <a:gd name="T2" fmla="*/ 968015 w 2691"/>
              <a:gd name="T3" fmla="*/ 482748 h 2690"/>
              <a:gd name="T4" fmla="*/ 482208 w 2691"/>
              <a:gd name="T5" fmla="*/ 968015 h 2690"/>
              <a:gd name="T6" fmla="*/ 0 w 2691"/>
              <a:gd name="T7" fmla="*/ 482748 h 2690"/>
              <a:gd name="T8" fmla="*/ 482208 w 2691"/>
              <a:gd name="T9" fmla="*/ 0 h 2690"/>
              <a:gd name="T10" fmla="*/ 968015 w 2691"/>
              <a:gd name="T11" fmla="*/ 482748 h 26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91" h="2690">
                <a:moveTo>
                  <a:pt x="2690" y="1341"/>
                </a:moveTo>
                <a:lnTo>
                  <a:pt x="2690" y="1341"/>
                </a:lnTo>
                <a:cubicBezTo>
                  <a:pt x="2690" y="2089"/>
                  <a:pt x="2090" y="2689"/>
                  <a:pt x="1340" y="2689"/>
                </a:cubicBezTo>
                <a:cubicBezTo>
                  <a:pt x="599" y="2689"/>
                  <a:pt x="0" y="2089"/>
                  <a:pt x="0" y="1341"/>
                </a:cubicBezTo>
                <a:cubicBezTo>
                  <a:pt x="0" y="600"/>
                  <a:pt x="599" y="0"/>
                  <a:pt x="1340" y="0"/>
                </a:cubicBezTo>
                <a:cubicBezTo>
                  <a:pt x="2090" y="0"/>
                  <a:pt x="2690" y="600"/>
                  <a:pt x="2690" y="13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51">
            <a:extLst>
              <a:ext uri="{FF2B5EF4-FFF2-40B4-BE49-F238E27FC236}">
                <a16:creationId xmlns:a16="http://schemas.microsoft.com/office/drawing/2014/main" id="{B55BA64D-8864-764F-85BB-4993F46A7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016" y="4018284"/>
            <a:ext cx="583955" cy="574536"/>
          </a:xfrm>
          <a:custGeom>
            <a:avLst/>
            <a:gdLst>
              <a:gd name="T0" fmla="*/ 98066 w 548"/>
              <a:gd name="T1" fmla="*/ 193316 h 539"/>
              <a:gd name="T2" fmla="*/ 98066 w 548"/>
              <a:gd name="T3" fmla="*/ 193316 h 539"/>
              <a:gd name="T4" fmla="*/ 69688 w 548"/>
              <a:gd name="T5" fmla="*/ 180739 h 539"/>
              <a:gd name="T6" fmla="*/ 15805 w 548"/>
              <a:gd name="T7" fmla="*/ 126841 h 539"/>
              <a:gd name="T8" fmla="*/ 15805 w 548"/>
              <a:gd name="T9" fmla="*/ 72943 h 539"/>
              <a:gd name="T10" fmla="*/ 82260 w 548"/>
              <a:gd name="T11" fmla="*/ 3234 h 539"/>
              <a:gd name="T12" fmla="*/ 88726 w 548"/>
              <a:gd name="T13" fmla="*/ 0 h 539"/>
              <a:gd name="T14" fmla="*/ 177452 w 548"/>
              <a:gd name="T15" fmla="*/ 0 h 539"/>
              <a:gd name="T16" fmla="*/ 196491 w 548"/>
              <a:gd name="T17" fmla="*/ 19044 h 539"/>
              <a:gd name="T18" fmla="*/ 196491 w 548"/>
              <a:gd name="T19" fmla="*/ 104563 h 539"/>
              <a:gd name="T20" fmla="*/ 193258 w 548"/>
              <a:gd name="T21" fmla="*/ 111031 h 539"/>
              <a:gd name="T22" fmla="*/ 126803 w 548"/>
              <a:gd name="T23" fmla="*/ 180739 h 539"/>
              <a:gd name="T24" fmla="*/ 98066 w 548"/>
              <a:gd name="T25" fmla="*/ 193316 h 539"/>
              <a:gd name="T26" fmla="*/ 94833 w 548"/>
              <a:gd name="T27" fmla="*/ 19044 h 539"/>
              <a:gd name="T28" fmla="*/ 94833 w 548"/>
              <a:gd name="T29" fmla="*/ 19044 h 539"/>
              <a:gd name="T30" fmla="*/ 28378 w 548"/>
              <a:gd name="T31" fmla="*/ 85519 h 539"/>
              <a:gd name="T32" fmla="*/ 28378 w 548"/>
              <a:gd name="T33" fmla="*/ 114265 h 539"/>
              <a:gd name="T34" fmla="*/ 85493 w 548"/>
              <a:gd name="T35" fmla="*/ 167804 h 539"/>
              <a:gd name="T36" fmla="*/ 110638 w 548"/>
              <a:gd name="T37" fmla="*/ 167804 h 539"/>
              <a:gd name="T38" fmla="*/ 177452 w 548"/>
              <a:gd name="T39" fmla="*/ 101329 h 539"/>
              <a:gd name="T40" fmla="*/ 177452 w 548"/>
              <a:gd name="T41" fmla="*/ 19044 h 539"/>
              <a:gd name="T42" fmla="*/ 94833 w 548"/>
              <a:gd name="T43" fmla="*/ 19044 h 53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48" h="539">
                <a:moveTo>
                  <a:pt x="273" y="538"/>
                </a:moveTo>
                <a:lnTo>
                  <a:pt x="273" y="538"/>
                </a:lnTo>
                <a:cubicBezTo>
                  <a:pt x="247" y="538"/>
                  <a:pt x="220" y="529"/>
                  <a:pt x="194" y="503"/>
                </a:cubicBezTo>
                <a:cubicBezTo>
                  <a:pt x="44" y="353"/>
                  <a:pt x="44" y="353"/>
                  <a:pt x="44" y="353"/>
                </a:cubicBezTo>
                <a:cubicBezTo>
                  <a:pt x="0" y="309"/>
                  <a:pt x="0" y="247"/>
                  <a:pt x="44" y="203"/>
                </a:cubicBezTo>
                <a:cubicBezTo>
                  <a:pt x="229" y="9"/>
                  <a:pt x="229" y="9"/>
                  <a:pt x="229" y="9"/>
                </a:cubicBezTo>
                <a:cubicBezTo>
                  <a:pt x="238" y="9"/>
                  <a:pt x="247" y="0"/>
                  <a:pt x="247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520" y="0"/>
                  <a:pt x="547" y="27"/>
                  <a:pt x="547" y="53"/>
                </a:cubicBezTo>
                <a:cubicBezTo>
                  <a:pt x="547" y="291"/>
                  <a:pt x="547" y="291"/>
                  <a:pt x="547" y="291"/>
                </a:cubicBezTo>
                <a:cubicBezTo>
                  <a:pt x="547" y="300"/>
                  <a:pt x="547" y="309"/>
                  <a:pt x="538" y="309"/>
                </a:cubicBezTo>
                <a:cubicBezTo>
                  <a:pt x="353" y="503"/>
                  <a:pt x="353" y="503"/>
                  <a:pt x="353" y="503"/>
                </a:cubicBezTo>
                <a:cubicBezTo>
                  <a:pt x="326" y="529"/>
                  <a:pt x="300" y="538"/>
                  <a:pt x="273" y="538"/>
                </a:cubicBezTo>
                <a:close/>
                <a:moveTo>
                  <a:pt x="264" y="53"/>
                </a:moveTo>
                <a:lnTo>
                  <a:pt x="264" y="53"/>
                </a:lnTo>
                <a:cubicBezTo>
                  <a:pt x="79" y="238"/>
                  <a:pt x="79" y="238"/>
                  <a:pt x="79" y="238"/>
                </a:cubicBezTo>
                <a:cubicBezTo>
                  <a:pt x="62" y="265"/>
                  <a:pt x="62" y="291"/>
                  <a:pt x="79" y="318"/>
                </a:cubicBezTo>
                <a:cubicBezTo>
                  <a:pt x="238" y="467"/>
                  <a:pt x="238" y="467"/>
                  <a:pt x="238" y="467"/>
                </a:cubicBezTo>
                <a:cubicBezTo>
                  <a:pt x="255" y="485"/>
                  <a:pt x="291" y="485"/>
                  <a:pt x="308" y="467"/>
                </a:cubicBezTo>
                <a:cubicBezTo>
                  <a:pt x="494" y="282"/>
                  <a:pt x="494" y="282"/>
                  <a:pt x="494" y="282"/>
                </a:cubicBezTo>
                <a:cubicBezTo>
                  <a:pt x="494" y="53"/>
                  <a:pt x="494" y="53"/>
                  <a:pt x="494" y="53"/>
                </a:cubicBezTo>
                <a:lnTo>
                  <a:pt x="264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52">
            <a:extLst>
              <a:ext uri="{FF2B5EF4-FFF2-40B4-BE49-F238E27FC236}">
                <a16:creationId xmlns:a16="http://schemas.microsoft.com/office/drawing/2014/main" id="{22433D3C-13D3-244A-8D71-58CF72D56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42" y="4140726"/>
            <a:ext cx="94186" cy="94186"/>
          </a:xfrm>
          <a:custGeom>
            <a:avLst/>
            <a:gdLst>
              <a:gd name="T0" fmla="*/ 28183 w 89"/>
              <a:gd name="T1" fmla="*/ 24972 h 89"/>
              <a:gd name="T2" fmla="*/ 28183 w 89"/>
              <a:gd name="T3" fmla="*/ 24972 h 89"/>
              <a:gd name="T4" fmla="*/ 6065 w 89"/>
              <a:gd name="T5" fmla="*/ 24972 h 89"/>
              <a:gd name="T6" fmla="*/ 6065 w 89"/>
              <a:gd name="T7" fmla="*/ 6065 h 89"/>
              <a:gd name="T8" fmla="*/ 28183 w 89"/>
              <a:gd name="T9" fmla="*/ 6065 h 89"/>
              <a:gd name="T10" fmla="*/ 28183 w 89"/>
              <a:gd name="T11" fmla="*/ 24972 h 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" h="89">
                <a:moveTo>
                  <a:pt x="79" y="70"/>
                </a:moveTo>
                <a:lnTo>
                  <a:pt x="79" y="70"/>
                </a:lnTo>
                <a:cubicBezTo>
                  <a:pt x="62" y="88"/>
                  <a:pt x="35" y="88"/>
                  <a:pt x="17" y="70"/>
                </a:cubicBezTo>
                <a:cubicBezTo>
                  <a:pt x="0" y="61"/>
                  <a:pt x="0" y="35"/>
                  <a:pt x="17" y="17"/>
                </a:cubicBezTo>
                <a:cubicBezTo>
                  <a:pt x="35" y="0"/>
                  <a:pt x="62" y="0"/>
                  <a:pt x="79" y="17"/>
                </a:cubicBezTo>
                <a:cubicBezTo>
                  <a:pt x="88" y="35"/>
                  <a:pt x="88" y="61"/>
                  <a:pt x="79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53">
            <a:extLst>
              <a:ext uri="{FF2B5EF4-FFF2-40B4-BE49-F238E27FC236}">
                <a16:creationId xmlns:a16="http://schemas.microsoft.com/office/drawing/2014/main" id="{EBB84C82-7295-FC48-AC39-0CE5AD425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756" y="6580151"/>
            <a:ext cx="612211" cy="376745"/>
          </a:xfrm>
          <a:custGeom>
            <a:avLst/>
            <a:gdLst>
              <a:gd name="T0" fmla="*/ 167971 w 575"/>
              <a:gd name="T1" fmla="*/ 126641 h 354"/>
              <a:gd name="T2" fmla="*/ 167971 w 575"/>
              <a:gd name="T3" fmla="*/ 126641 h 354"/>
              <a:gd name="T4" fmla="*/ 79320 w 575"/>
              <a:gd name="T5" fmla="*/ 126641 h 354"/>
              <a:gd name="T6" fmla="*/ 60297 w 575"/>
              <a:gd name="T7" fmla="*/ 110856 h 354"/>
              <a:gd name="T8" fmla="*/ 31584 w 575"/>
              <a:gd name="T9" fmla="*/ 19014 h 354"/>
              <a:gd name="T10" fmla="*/ 9691 w 575"/>
              <a:gd name="T11" fmla="*/ 19014 h 354"/>
              <a:gd name="T12" fmla="*/ 0 w 575"/>
              <a:gd name="T13" fmla="*/ 9686 h 354"/>
              <a:gd name="T14" fmla="*/ 9691 w 575"/>
              <a:gd name="T15" fmla="*/ 0 h 354"/>
              <a:gd name="T16" fmla="*/ 41275 w 575"/>
              <a:gd name="T17" fmla="*/ 0 h 354"/>
              <a:gd name="T18" fmla="*/ 50607 w 575"/>
              <a:gd name="T19" fmla="*/ 6458 h 354"/>
              <a:gd name="T20" fmla="*/ 79320 w 575"/>
              <a:gd name="T21" fmla="*/ 104398 h 354"/>
              <a:gd name="T22" fmla="*/ 79320 w 575"/>
              <a:gd name="T23" fmla="*/ 107627 h 354"/>
              <a:gd name="T24" fmla="*/ 167971 w 575"/>
              <a:gd name="T25" fmla="*/ 107627 h 354"/>
              <a:gd name="T26" fmla="*/ 167971 w 575"/>
              <a:gd name="T27" fmla="*/ 104398 h 354"/>
              <a:gd name="T28" fmla="*/ 183763 w 575"/>
              <a:gd name="T29" fmla="*/ 50585 h 354"/>
              <a:gd name="T30" fmla="*/ 107674 w 575"/>
              <a:gd name="T31" fmla="*/ 50585 h 354"/>
              <a:gd name="T32" fmla="*/ 98342 w 575"/>
              <a:gd name="T33" fmla="*/ 41257 h 354"/>
              <a:gd name="T34" fmla="*/ 107674 w 575"/>
              <a:gd name="T35" fmla="*/ 31571 h 354"/>
              <a:gd name="T36" fmla="*/ 196325 w 575"/>
              <a:gd name="T37" fmla="*/ 31571 h 354"/>
              <a:gd name="T38" fmla="*/ 202786 w 575"/>
              <a:gd name="T39" fmla="*/ 34799 h 354"/>
              <a:gd name="T40" fmla="*/ 206016 w 575"/>
              <a:gd name="T41" fmla="*/ 41257 h 354"/>
              <a:gd name="T42" fmla="*/ 186994 w 575"/>
              <a:gd name="T43" fmla="*/ 110856 h 354"/>
              <a:gd name="T44" fmla="*/ 167971 w 575"/>
              <a:gd name="T45" fmla="*/ 126641 h 35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75" h="354">
                <a:moveTo>
                  <a:pt x="468" y="353"/>
                </a:moveTo>
                <a:lnTo>
                  <a:pt x="468" y="353"/>
                </a:lnTo>
                <a:cubicBezTo>
                  <a:pt x="221" y="353"/>
                  <a:pt x="221" y="353"/>
                  <a:pt x="221" y="353"/>
                </a:cubicBezTo>
                <a:cubicBezTo>
                  <a:pt x="194" y="353"/>
                  <a:pt x="168" y="335"/>
                  <a:pt x="168" y="309"/>
                </a:cubicBezTo>
                <a:cubicBezTo>
                  <a:pt x="88" y="53"/>
                  <a:pt x="88" y="53"/>
                  <a:pt x="88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18" y="53"/>
                  <a:pt x="0" y="44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4" y="0"/>
                  <a:pt x="132" y="9"/>
                  <a:pt x="141" y="18"/>
                </a:cubicBezTo>
                <a:cubicBezTo>
                  <a:pt x="221" y="291"/>
                  <a:pt x="221" y="291"/>
                  <a:pt x="221" y="291"/>
                </a:cubicBezTo>
                <a:cubicBezTo>
                  <a:pt x="221" y="300"/>
                  <a:pt x="221" y="300"/>
                  <a:pt x="221" y="300"/>
                </a:cubicBezTo>
                <a:cubicBezTo>
                  <a:pt x="468" y="300"/>
                  <a:pt x="468" y="300"/>
                  <a:pt x="468" y="300"/>
                </a:cubicBezTo>
                <a:cubicBezTo>
                  <a:pt x="468" y="300"/>
                  <a:pt x="468" y="300"/>
                  <a:pt x="468" y="291"/>
                </a:cubicBezTo>
                <a:cubicBezTo>
                  <a:pt x="512" y="141"/>
                  <a:pt x="512" y="141"/>
                  <a:pt x="512" y="141"/>
                </a:cubicBezTo>
                <a:cubicBezTo>
                  <a:pt x="300" y="141"/>
                  <a:pt x="300" y="141"/>
                  <a:pt x="300" y="141"/>
                </a:cubicBezTo>
                <a:cubicBezTo>
                  <a:pt x="282" y="141"/>
                  <a:pt x="274" y="123"/>
                  <a:pt x="274" y="115"/>
                </a:cubicBezTo>
                <a:cubicBezTo>
                  <a:pt x="274" y="97"/>
                  <a:pt x="282" y="88"/>
                  <a:pt x="300" y="88"/>
                </a:cubicBezTo>
                <a:cubicBezTo>
                  <a:pt x="547" y="88"/>
                  <a:pt x="547" y="88"/>
                  <a:pt x="547" y="88"/>
                </a:cubicBezTo>
                <a:cubicBezTo>
                  <a:pt x="556" y="88"/>
                  <a:pt x="565" y="88"/>
                  <a:pt x="565" y="97"/>
                </a:cubicBezTo>
                <a:cubicBezTo>
                  <a:pt x="574" y="97"/>
                  <a:pt x="574" y="106"/>
                  <a:pt x="574" y="115"/>
                </a:cubicBezTo>
                <a:cubicBezTo>
                  <a:pt x="521" y="309"/>
                  <a:pt x="521" y="309"/>
                  <a:pt x="521" y="309"/>
                </a:cubicBezTo>
                <a:cubicBezTo>
                  <a:pt x="512" y="335"/>
                  <a:pt x="494" y="353"/>
                  <a:pt x="468" y="3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54">
            <a:extLst>
              <a:ext uri="{FF2B5EF4-FFF2-40B4-BE49-F238E27FC236}">
                <a16:creationId xmlns:a16="http://schemas.microsoft.com/office/drawing/2014/main" id="{0B4A92DB-59F1-6F4B-91C4-124289B4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4" y="7013408"/>
            <a:ext cx="113024" cy="122442"/>
          </a:xfrm>
          <a:custGeom>
            <a:avLst/>
            <a:gdLst>
              <a:gd name="T0" fmla="*/ 0 w 107"/>
              <a:gd name="T1" fmla="*/ 21894 h 115"/>
              <a:gd name="T2" fmla="*/ 0 w 107"/>
              <a:gd name="T3" fmla="*/ 21894 h 115"/>
              <a:gd name="T4" fmla="*/ 18872 w 107"/>
              <a:gd name="T5" fmla="*/ 0 h 115"/>
              <a:gd name="T6" fmla="*/ 37744 w 107"/>
              <a:gd name="T7" fmla="*/ 21894 h 115"/>
              <a:gd name="T8" fmla="*/ 18872 w 107"/>
              <a:gd name="T9" fmla="*/ 40916 h 115"/>
              <a:gd name="T10" fmla="*/ 0 w 107"/>
              <a:gd name="T11" fmla="*/ 21894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" h="115">
                <a:moveTo>
                  <a:pt x="0" y="61"/>
                </a:moveTo>
                <a:lnTo>
                  <a:pt x="0" y="61"/>
                </a:lnTo>
                <a:cubicBezTo>
                  <a:pt x="0" y="25"/>
                  <a:pt x="18" y="0"/>
                  <a:pt x="53" y="0"/>
                </a:cubicBezTo>
                <a:cubicBezTo>
                  <a:pt x="80" y="0"/>
                  <a:pt x="106" y="25"/>
                  <a:pt x="106" y="61"/>
                </a:cubicBezTo>
                <a:cubicBezTo>
                  <a:pt x="106" y="87"/>
                  <a:pt x="80" y="114"/>
                  <a:pt x="53" y="114"/>
                </a:cubicBezTo>
                <a:cubicBezTo>
                  <a:pt x="18" y="114"/>
                  <a:pt x="0" y="87"/>
                  <a:pt x="0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55">
            <a:extLst>
              <a:ext uri="{FF2B5EF4-FFF2-40B4-BE49-F238E27FC236}">
                <a16:creationId xmlns:a16="http://schemas.microsoft.com/office/drawing/2014/main" id="{5DA69360-AD05-674D-8005-ACA70271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687" y="7013408"/>
            <a:ext cx="113024" cy="122442"/>
          </a:xfrm>
          <a:custGeom>
            <a:avLst/>
            <a:gdLst>
              <a:gd name="T0" fmla="*/ 0 w 107"/>
              <a:gd name="T1" fmla="*/ 21894 h 115"/>
              <a:gd name="T2" fmla="*/ 0 w 107"/>
              <a:gd name="T3" fmla="*/ 21894 h 115"/>
              <a:gd name="T4" fmla="*/ 18872 w 107"/>
              <a:gd name="T5" fmla="*/ 0 h 115"/>
              <a:gd name="T6" fmla="*/ 37744 w 107"/>
              <a:gd name="T7" fmla="*/ 21894 h 115"/>
              <a:gd name="T8" fmla="*/ 18872 w 107"/>
              <a:gd name="T9" fmla="*/ 40916 h 115"/>
              <a:gd name="T10" fmla="*/ 0 w 107"/>
              <a:gd name="T11" fmla="*/ 21894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" h="115">
                <a:moveTo>
                  <a:pt x="0" y="61"/>
                </a:moveTo>
                <a:lnTo>
                  <a:pt x="0" y="61"/>
                </a:lnTo>
                <a:cubicBezTo>
                  <a:pt x="0" y="25"/>
                  <a:pt x="18" y="0"/>
                  <a:pt x="53" y="0"/>
                </a:cubicBezTo>
                <a:cubicBezTo>
                  <a:pt x="80" y="0"/>
                  <a:pt x="106" y="25"/>
                  <a:pt x="106" y="61"/>
                </a:cubicBezTo>
                <a:cubicBezTo>
                  <a:pt x="106" y="87"/>
                  <a:pt x="80" y="114"/>
                  <a:pt x="53" y="114"/>
                </a:cubicBezTo>
                <a:cubicBezTo>
                  <a:pt x="18" y="114"/>
                  <a:pt x="0" y="87"/>
                  <a:pt x="0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56">
            <a:extLst>
              <a:ext uri="{FF2B5EF4-FFF2-40B4-BE49-F238E27FC236}">
                <a16:creationId xmlns:a16="http://schemas.microsoft.com/office/drawing/2014/main" id="{D930A596-6D65-E44E-88DD-679EC0F8B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34" y="9255041"/>
            <a:ext cx="734653" cy="536862"/>
          </a:xfrm>
          <a:custGeom>
            <a:avLst/>
            <a:gdLst>
              <a:gd name="T0" fmla="*/ 209191 w 689"/>
              <a:gd name="T1" fmla="*/ 180616 h 504"/>
              <a:gd name="T2" fmla="*/ 209191 w 689"/>
              <a:gd name="T3" fmla="*/ 180616 h 504"/>
              <a:gd name="T4" fmla="*/ 38100 w 689"/>
              <a:gd name="T5" fmla="*/ 180616 h 504"/>
              <a:gd name="T6" fmla="*/ 0 w 689"/>
              <a:gd name="T7" fmla="*/ 142554 h 504"/>
              <a:gd name="T8" fmla="*/ 0 w 689"/>
              <a:gd name="T9" fmla="*/ 38062 h 504"/>
              <a:gd name="T10" fmla="*/ 38100 w 689"/>
              <a:gd name="T11" fmla="*/ 0 h 504"/>
              <a:gd name="T12" fmla="*/ 209191 w 689"/>
              <a:gd name="T13" fmla="*/ 0 h 504"/>
              <a:gd name="T14" fmla="*/ 247291 w 689"/>
              <a:gd name="T15" fmla="*/ 38062 h 504"/>
              <a:gd name="T16" fmla="*/ 247291 w 689"/>
              <a:gd name="T17" fmla="*/ 142554 h 504"/>
              <a:gd name="T18" fmla="*/ 209191 w 689"/>
              <a:gd name="T19" fmla="*/ 180616 h 504"/>
              <a:gd name="T20" fmla="*/ 38100 w 689"/>
              <a:gd name="T21" fmla="*/ 19031 h 504"/>
              <a:gd name="T22" fmla="*/ 38100 w 689"/>
              <a:gd name="T23" fmla="*/ 19031 h 504"/>
              <a:gd name="T24" fmla="*/ 19050 w 689"/>
              <a:gd name="T25" fmla="*/ 38062 h 504"/>
              <a:gd name="T26" fmla="*/ 19050 w 689"/>
              <a:gd name="T27" fmla="*/ 142554 h 504"/>
              <a:gd name="T28" fmla="*/ 38100 w 689"/>
              <a:gd name="T29" fmla="*/ 161585 h 504"/>
              <a:gd name="T30" fmla="*/ 209191 w 689"/>
              <a:gd name="T31" fmla="*/ 161585 h 504"/>
              <a:gd name="T32" fmla="*/ 228241 w 689"/>
              <a:gd name="T33" fmla="*/ 142554 h 504"/>
              <a:gd name="T34" fmla="*/ 228241 w 689"/>
              <a:gd name="T35" fmla="*/ 38062 h 504"/>
              <a:gd name="T36" fmla="*/ 209191 w 689"/>
              <a:gd name="T37" fmla="*/ 19031 h 504"/>
              <a:gd name="T38" fmla="*/ 38100 w 689"/>
              <a:gd name="T39" fmla="*/ 19031 h 50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89" h="504">
                <a:moveTo>
                  <a:pt x="582" y="503"/>
                </a:moveTo>
                <a:lnTo>
                  <a:pt x="582" y="503"/>
                </a:lnTo>
                <a:cubicBezTo>
                  <a:pt x="106" y="503"/>
                  <a:pt x="106" y="503"/>
                  <a:pt x="106" y="503"/>
                </a:cubicBezTo>
                <a:cubicBezTo>
                  <a:pt x="44" y="503"/>
                  <a:pt x="0" y="459"/>
                  <a:pt x="0" y="397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4"/>
                  <a:pt x="44" y="0"/>
                  <a:pt x="106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644" y="0"/>
                  <a:pt x="688" y="44"/>
                  <a:pt x="688" y="106"/>
                </a:cubicBezTo>
                <a:cubicBezTo>
                  <a:pt x="688" y="397"/>
                  <a:pt x="688" y="397"/>
                  <a:pt x="688" y="397"/>
                </a:cubicBezTo>
                <a:cubicBezTo>
                  <a:pt x="688" y="459"/>
                  <a:pt x="644" y="503"/>
                  <a:pt x="582" y="503"/>
                </a:cubicBezTo>
                <a:close/>
                <a:moveTo>
                  <a:pt x="106" y="53"/>
                </a:moveTo>
                <a:lnTo>
                  <a:pt x="106" y="53"/>
                </a:lnTo>
                <a:cubicBezTo>
                  <a:pt x="79" y="53"/>
                  <a:pt x="53" y="79"/>
                  <a:pt x="53" y="106"/>
                </a:cubicBezTo>
                <a:cubicBezTo>
                  <a:pt x="53" y="397"/>
                  <a:pt x="53" y="397"/>
                  <a:pt x="53" y="397"/>
                </a:cubicBezTo>
                <a:cubicBezTo>
                  <a:pt x="53" y="423"/>
                  <a:pt x="79" y="450"/>
                  <a:pt x="106" y="450"/>
                </a:cubicBezTo>
                <a:cubicBezTo>
                  <a:pt x="582" y="450"/>
                  <a:pt x="582" y="450"/>
                  <a:pt x="582" y="450"/>
                </a:cubicBezTo>
                <a:cubicBezTo>
                  <a:pt x="609" y="450"/>
                  <a:pt x="635" y="423"/>
                  <a:pt x="635" y="397"/>
                </a:cubicBezTo>
                <a:cubicBezTo>
                  <a:pt x="635" y="106"/>
                  <a:pt x="635" y="106"/>
                  <a:pt x="635" y="106"/>
                </a:cubicBezTo>
                <a:cubicBezTo>
                  <a:pt x="635" y="79"/>
                  <a:pt x="609" y="53"/>
                  <a:pt x="582" y="53"/>
                </a:cubicBezTo>
                <a:lnTo>
                  <a:pt x="106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57">
            <a:extLst>
              <a:ext uri="{FF2B5EF4-FFF2-40B4-BE49-F238E27FC236}">
                <a16:creationId xmlns:a16="http://schemas.microsoft.com/office/drawing/2014/main" id="{DEC2225F-1FF6-8348-A842-CDAD81585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812" y="9415158"/>
            <a:ext cx="160117" cy="216628"/>
          </a:xfrm>
          <a:custGeom>
            <a:avLst/>
            <a:gdLst>
              <a:gd name="T0" fmla="*/ 28596 w 151"/>
              <a:gd name="T1" fmla="*/ 72667 h 204"/>
              <a:gd name="T2" fmla="*/ 28596 w 151"/>
              <a:gd name="T3" fmla="*/ 72667 h 204"/>
              <a:gd name="T4" fmla="*/ 9651 w 151"/>
              <a:gd name="T5" fmla="*/ 72667 h 204"/>
              <a:gd name="T6" fmla="*/ 3217 w 151"/>
              <a:gd name="T7" fmla="*/ 66224 h 204"/>
              <a:gd name="T8" fmla="*/ 3217 w 151"/>
              <a:gd name="T9" fmla="*/ 66224 h 204"/>
              <a:gd name="T10" fmla="*/ 9651 w 151"/>
              <a:gd name="T11" fmla="*/ 56917 h 204"/>
              <a:gd name="T12" fmla="*/ 28596 w 151"/>
              <a:gd name="T13" fmla="*/ 56917 h 204"/>
              <a:gd name="T14" fmla="*/ 34673 w 151"/>
              <a:gd name="T15" fmla="*/ 50473 h 204"/>
              <a:gd name="T16" fmla="*/ 28596 w 151"/>
              <a:gd name="T17" fmla="*/ 44030 h 204"/>
              <a:gd name="T18" fmla="*/ 22162 w 151"/>
              <a:gd name="T19" fmla="*/ 44030 h 204"/>
              <a:gd name="T20" fmla="*/ 0 w 151"/>
              <a:gd name="T21" fmla="*/ 22194 h 204"/>
              <a:gd name="T22" fmla="*/ 22162 w 151"/>
              <a:gd name="T23" fmla="*/ 0 h 204"/>
              <a:gd name="T24" fmla="*/ 41107 w 151"/>
              <a:gd name="T25" fmla="*/ 0 h 204"/>
              <a:gd name="T26" fmla="*/ 50400 w 151"/>
              <a:gd name="T27" fmla="*/ 6443 h 204"/>
              <a:gd name="T28" fmla="*/ 50400 w 151"/>
              <a:gd name="T29" fmla="*/ 6443 h 204"/>
              <a:gd name="T30" fmla="*/ 41107 w 151"/>
              <a:gd name="T31" fmla="*/ 12529 h 204"/>
              <a:gd name="T32" fmla="*/ 22162 w 151"/>
              <a:gd name="T33" fmla="*/ 12529 h 204"/>
              <a:gd name="T34" fmla="*/ 15728 w 151"/>
              <a:gd name="T35" fmla="*/ 22194 h 204"/>
              <a:gd name="T36" fmla="*/ 22162 w 151"/>
              <a:gd name="T37" fmla="*/ 28279 h 204"/>
              <a:gd name="T38" fmla="*/ 28596 w 151"/>
              <a:gd name="T39" fmla="*/ 28279 h 204"/>
              <a:gd name="T40" fmla="*/ 50400 w 151"/>
              <a:gd name="T41" fmla="*/ 53695 h 204"/>
              <a:gd name="T42" fmla="*/ 28596 w 151"/>
              <a:gd name="T43" fmla="*/ 72667 h 20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1" h="204">
                <a:moveTo>
                  <a:pt x="80" y="203"/>
                </a:moveTo>
                <a:lnTo>
                  <a:pt x="80" y="203"/>
                </a:lnTo>
                <a:cubicBezTo>
                  <a:pt x="27" y="203"/>
                  <a:pt x="27" y="203"/>
                  <a:pt x="27" y="203"/>
                </a:cubicBezTo>
                <a:cubicBezTo>
                  <a:pt x="18" y="203"/>
                  <a:pt x="9" y="194"/>
                  <a:pt x="9" y="185"/>
                </a:cubicBezTo>
                <a:cubicBezTo>
                  <a:pt x="9" y="168"/>
                  <a:pt x="18" y="159"/>
                  <a:pt x="27" y="159"/>
                </a:cubicBezTo>
                <a:cubicBezTo>
                  <a:pt x="80" y="159"/>
                  <a:pt x="80" y="159"/>
                  <a:pt x="80" y="159"/>
                </a:cubicBezTo>
                <a:cubicBezTo>
                  <a:pt x="89" y="159"/>
                  <a:pt x="97" y="150"/>
                  <a:pt x="97" y="141"/>
                </a:cubicBezTo>
                <a:cubicBezTo>
                  <a:pt x="97" y="132"/>
                  <a:pt x="89" y="123"/>
                  <a:pt x="80" y="123"/>
                </a:cubicBezTo>
                <a:cubicBezTo>
                  <a:pt x="62" y="123"/>
                  <a:pt x="62" y="123"/>
                  <a:pt x="62" y="123"/>
                </a:cubicBezTo>
                <a:cubicBezTo>
                  <a:pt x="36" y="123"/>
                  <a:pt x="0" y="97"/>
                  <a:pt x="0" y="62"/>
                </a:cubicBezTo>
                <a:cubicBezTo>
                  <a:pt x="0" y="26"/>
                  <a:pt x="27" y="0"/>
                  <a:pt x="62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3" y="0"/>
                  <a:pt x="141" y="9"/>
                  <a:pt x="141" y="18"/>
                </a:cubicBezTo>
                <a:cubicBezTo>
                  <a:pt x="141" y="26"/>
                  <a:pt x="133" y="35"/>
                  <a:pt x="115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53" y="35"/>
                  <a:pt x="44" y="44"/>
                  <a:pt x="44" y="62"/>
                </a:cubicBezTo>
                <a:cubicBezTo>
                  <a:pt x="44" y="70"/>
                  <a:pt x="53" y="79"/>
                  <a:pt x="62" y="79"/>
                </a:cubicBezTo>
                <a:cubicBezTo>
                  <a:pt x="80" y="79"/>
                  <a:pt x="80" y="79"/>
                  <a:pt x="80" y="79"/>
                </a:cubicBezTo>
                <a:cubicBezTo>
                  <a:pt x="115" y="79"/>
                  <a:pt x="150" y="114"/>
                  <a:pt x="141" y="150"/>
                </a:cubicBezTo>
                <a:cubicBezTo>
                  <a:pt x="141" y="176"/>
                  <a:pt x="115" y="203"/>
                  <a:pt x="80" y="2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58">
            <a:extLst>
              <a:ext uri="{FF2B5EF4-FFF2-40B4-BE49-F238E27FC236}">
                <a16:creationId xmlns:a16="http://schemas.microsoft.com/office/drawing/2014/main" id="{9A0B695B-B8E8-F347-A02C-F7CA0F4F6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324" y="9377484"/>
            <a:ext cx="47093" cy="56512"/>
          </a:xfrm>
          <a:custGeom>
            <a:avLst/>
            <a:gdLst>
              <a:gd name="T0" fmla="*/ 15522 w 45"/>
              <a:gd name="T1" fmla="*/ 18697 h 54"/>
              <a:gd name="T2" fmla="*/ 0 w 45"/>
              <a:gd name="T3" fmla="*/ 18697 h 54"/>
              <a:gd name="T4" fmla="*/ 0 w 45"/>
              <a:gd name="T5" fmla="*/ 0 h 54"/>
              <a:gd name="T6" fmla="*/ 15522 w 45"/>
              <a:gd name="T7" fmla="*/ 0 h 54"/>
              <a:gd name="T8" fmla="*/ 15522 w 45"/>
              <a:gd name="T9" fmla="*/ 18697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" h="54">
                <a:moveTo>
                  <a:pt x="44" y="53"/>
                </a:moveTo>
                <a:lnTo>
                  <a:pt x="0" y="53"/>
                </a:lnTo>
                <a:lnTo>
                  <a:pt x="0" y="0"/>
                </a:lnTo>
                <a:lnTo>
                  <a:pt x="44" y="0"/>
                </a:lnTo>
                <a:lnTo>
                  <a:pt x="44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59">
            <a:extLst>
              <a:ext uri="{FF2B5EF4-FFF2-40B4-BE49-F238E27FC236}">
                <a16:creationId xmlns:a16="http://schemas.microsoft.com/office/drawing/2014/main" id="{1796C609-8E24-F74B-9FE0-DDE234ED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324" y="9612949"/>
            <a:ext cx="37675" cy="56512"/>
          </a:xfrm>
          <a:custGeom>
            <a:avLst/>
            <a:gdLst>
              <a:gd name="T0" fmla="*/ 12357 w 37"/>
              <a:gd name="T1" fmla="*/ 18697 h 54"/>
              <a:gd name="T2" fmla="*/ 0 w 37"/>
              <a:gd name="T3" fmla="*/ 18697 h 54"/>
              <a:gd name="T4" fmla="*/ 0 w 37"/>
              <a:gd name="T5" fmla="*/ 0 h 54"/>
              <a:gd name="T6" fmla="*/ 12357 w 37"/>
              <a:gd name="T7" fmla="*/ 0 h 54"/>
              <a:gd name="T8" fmla="*/ 12357 w 37"/>
              <a:gd name="T9" fmla="*/ 18697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54">
                <a:moveTo>
                  <a:pt x="36" y="53"/>
                </a:moveTo>
                <a:lnTo>
                  <a:pt x="0" y="53"/>
                </a:lnTo>
                <a:lnTo>
                  <a:pt x="0" y="0"/>
                </a:lnTo>
                <a:lnTo>
                  <a:pt x="36" y="0"/>
                </a:lnTo>
                <a:lnTo>
                  <a:pt x="36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0">
            <a:extLst>
              <a:ext uri="{FF2B5EF4-FFF2-40B4-BE49-F238E27FC236}">
                <a16:creationId xmlns:a16="http://schemas.microsoft.com/office/drawing/2014/main" id="{5C0E3F4E-E533-694B-BDC6-573ED02ED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371" y="9339809"/>
            <a:ext cx="84768" cy="65930"/>
          </a:xfrm>
          <a:custGeom>
            <a:avLst/>
            <a:gdLst>
              <a:gd name="T0" fmla="*/ 15716 w 80"/>
              <a:gd name="T1" fmla="*/ 0 h 63"/>
              <a:gd name="T2" fmla="*/ 15716 w 80"/>
              <a:gd name="T3" fmla="*/ 0 h 63"/>
              <a:gd name="T4" fmla="*/ 3215 w 80"/>
              <a:gd name="T5" fmla="*/ 6350 h 63"/>
              <a:gd name="T6" fmla="*/ 3215 w 80"/>
              <a:gd name="T7" fmla="*/ 18697 h 63"/>
              <a:gd name="T8" fmla="*/ 3215 w 80"/>
              <a:gd name="T9" fmla="*/ 18697 h 63"/>
              <a:gd name="T10" fmla="*/ 12502 w 80"/>
              <a:gd name="T11" fmla="*/ 18697 h 63"/>
              <a:gd name="T12" fmla="*/ 22146 w 80"/>
              <a:gd name="T13" fmla="*/ 12700 h 63"/>
              <a:gd name="T14" fmla="*/ 25360 w 80"/>
              <a:gd name="T15" fmla="*/ 3175 h 63"/>
              <a:gd name="T16" fmla="*/ 25360 w 80"/>
              <a:gd name="T17" fmla="*/ 3175 h 63"/>
              <a:gd name="T18" fmla="*/ 15716 w 80"/>
              <a:gd name="T19" fmla="*/ 0 h 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0" h="63">
                <a:moveTo>
                  <a:pt x="44" y="0"/>
                </a:moveTo>
                <a:lnTo>
                  <a:pt x="44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53"/>
                </a:cubicBezTo>
                <a:cubicBezTo>
                  <a:pt x="18" y="62"/>
                  <a:pt x="26" y="62"/>
                  <a:pt x="35" y="53"/>
                </a:cubicBezTo>
                <a:cubicBezTo>
                  <a:pt x="62" y="36"/>
                  <a:pt x="62" y="36"/>
                  <a:pt x="62" y="36"/>
                </a:cubicBezTo>
                <a:cubicBezTo>
                  <a:pt x="71" y="27"/>
                  <a:pt x="79" y="18"/>
                  <a:pt x="71" y="9"/>
                </a:cubicBezTo>
                <a:cubicBezTo>
                  <a:pt x="62" y="0"/>
                  <a:pt x="53" y="0"/>
                  <a:pt x="4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1">
            <a:extLst>
              <a:ext uri="{FF2B5EF4-FFF2-40B4-BE49-F238E27FC236}">
                <a16:creationId xmlns:a16="http://schemas.microsoft.com/office/drawing/2014/main" id="{E732C6BB-DC19-214F-A00D-CDE26D377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602" y="9631787"/>
            <a:ext cx="84768" cy="75349"/>
          </a:xfrm>
          <a:custGeom>
            <a:avLst/>
            <a:gdLst>
              <a:gd name="T0" fmla="*/ 15522 w 81"/>
              <a:gd name="T1" fmla="*/ 3220 h 71"/>
              <a:gd name="T2" fmla="*/ 15522 w 81"/>
              <a:gd name="T3" fmla="*/ 3220 h 71"/>
              <a:gd name="T4" fmla="*/ 6350 w 81"/>
              <a:gd name="T5" fmla="*/ 9301 h 71"/>
              <a:gd name="T6" fmla="*/ 3175 w 81"/>
              <a:gd name="T7" fmla="*/ 18961 h 71"/>
              <a:gd name="T8" fmla="*/ 3175 w 81"/>
              <a:gd name="T9" fmla="*/ 18961 h 71"/>
              <a:gd name="T10" fmla="*/ 12700 w 81"/>
              <a:gd name="T11" fmla="*/ 22180 h 71"/>
              <a:gd name="T12" fmla="*/ 21872 w 81"/>
              <a:gd name="T13" fmla="*/ 15741 h 71"/>
              <a:gd name="T14" fmla="*/ 25047 w 81"/>
              <a:gd name="T15" fmla="*/ 6082 h 71"/>
              <a:gd name="T16" fmla="*/ 25047 w 81"/>
              <a:gd name="T17" fmla="*/ 6082 h 71"/>
              <a:gd name="T18" fmla="*/ 15522 w 81"/>
              <a:gd name="T19" fmla="*/ 3220 h 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" h="71">
                <a:moveTo>
                  <a:pt x="44" y="9"/>
                </a:moveTo>
                <a:lnTo>
                  <a:pt x="44" y="9"/>
                </a:lnTo>
                <a:cubicBezTo>
                  <a:pt x="18" y="26"/>
                  <a:pt x="18" y="26"/>
                  <a:pt x="18" y="26"/>
                </a:cubicBezTo>
                <a:cubicBezTo>
                  <a:pt x="0" y="35"/>
                  <a:pt x="0" y="44"/>
                  <a:pt x="9" y="53"/>
                </a:cubicBezTo>
                <a:cubicBezTo>
                  <a:pt x="18" y="62"/>
                  <a:pt x="27" y="70"/>
                  <a:pt x="36" y="62"/>
                </a:cubicBezTo>
                <a:cubicBezTo>
                  <a:pt x="62" y="44"/>
                  <a:pt x="62" y="44"/>
                  <a:pt x="62" y="44"/>
                </a:cubicBezTo>
                <a:cubicBezTo>
                  <a:pt x="71" y="35"/>
                  <a:pt x="80" y="26"/>
                  <a:pt x="71" y="17"/>
                </a:cubicBezTo>
                <a:cubicBezTo>
                  <a:pt x="62" y="0"/>
                  <a:pt x="53" y="0"/>
                  <a:pt x="4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2">
            <a:extLst>
              <a:ext uri="{FF2B5EF4-FFF2-40B4-BE49-F238E27FC236}">
                <a16:creationId xmlns:a16="http://schemas.microsoft.com/office/drawing/2014/main" id="{F1BF174A-56C4-7C41-B1A4-A65C716D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932" y="4865961"/>
            <a:ext cx="160117" cy="160117"/>
          </a:xfrm>
          <a:custGeom>
            <a:avLst/>
            <a:gdLst>
              <a:gd name="T0" fmla="*/ 37890 w 151"/>
              <a:gd name="T1" fmla="*/ 53618 h 151"/>
              <a:gd name="T2" fmla="*/ 37890 w 151"/>
              <a:gd name="T3" fmla="*/ 53618 h 151"/>
              <a:gd name="T4" fmla="*/ 12511 w 151"/>
              <a:gd name="T5" fmla="*/ 53618 h 151"/>
              <a:gd name="T6" fmla="*/ 0 w 151"/>
              <a:gd name="T7" fmla="*/ 37890 h 151"/>
              <a:gd name="T8" fmla="*/ 0 w 151"/>
              <a:gd name="T9" fmla="*/ 15728 h 151"/>
              <a:gd name="T10" fmla="*/ 12511 w 151"/>
              <a:gd name="T11" fmla="*/ 0 h 151"/>
              <a:gd name="T12" fmla="*/ 37890 w 151"/>
              <a:gd name="T13" fmla="*/ 0 h 151"/>
              <a:gd name="T14" fmla="*/ 53618 w 151"/>
              <a:gd name="T15" fmla="*/ 15728 h 151"/>
              <a:gd name="T16" fmla="*/ 53618 w 151"/>
              <a:gd name="T17" fmla="*/ 37890 h 151"/>
              <a:gd name="T18" fmla="*/ 37890 w 151"/>
              <a:gd name="T19" fmla="*/ 53618 h 151"/>
              <a:gd name="T20" fmla="*/ 37890 w 151"/>
              <a:gd name="T21" fmla="*/ 15728 h 151"/>
              <a:gd name="T22" fmla="*/ 37890 w 151"/>
              <a:gd name="T23" fmla="*/ 15728 h 151"/>
              <a:gd name="T24" fmla="*/ 12511 w 151"/>
              <a:gd name="T25" fmla="*/ 15728 h 151"/>
              <a:gd name="T26" fmla="*/ 12511 w 151"/>
              <a:gd name="T27" fmla="*/ 37890 h 151"/>
              <a:gd name="T28" fmla="*/ 37890 w 151"/>
              <a:gd name="T29" fmla="*/ 37890 h 151"/>
              <a:gd name="T30" fmla="*/ 37890 w 151"/>
              <a:gd name="T31" fmla="*/ 15728 h 15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1" h="151">
                <a:moveTo>
                  <a:pt x="106" y="150"/>
                </a:moveTo>
                <a:lnTo>
                  <a:pt x="106" y="150"/>
                </a:lnTo>
                <a:cubicBezTo>
                  <a:pt x="35" y="150"/>
                  <a:pt x="35" y="150"/>
                  <a:pt x="35" y="150"/>
                </a:cubicBezTo>
                <a:cubicBezTo>
                  <a:pt x="18" y="150"/>
                  <a:pt x="0" y="132"/>
                  <a:pt x="0" y="10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8" y="0"/>
                  <a:pt x="35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32" y="0"/>
                  <a:pt x="150" y="18"/>
                  <a:pt x="150" y="44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50" y="132"/>
                  <a:pt x="132" y="150"/>
                  <a:pt x="106" y="150"/>
                </a:cubicBezTo>
                <a:close/>
                <a:moveTo>
                  <a:pt x="106" y="44"/>
                </a:moveTo>
                <a:lnTo>
                  <a:pt x="106" y="44"/>
                </a:lnTo>
                <a:cubicBezTo>
                  <a:pt x="35" y="44"/>
                  <a:pt x="35" y="44"/>
                  <a:pt x="35" y="44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106" y="106"/>
                  <a:pt x="106" y="106"/>
                  <a:pt x="106" y="106"/>
                </a:cubicBezTo>
                <a:lnTo>
                  <a:pt x="106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3">
            <a:extLst>
              <a:ext uri="{FF2B5EF4-FFF2-40B4-BE49-F238E27FC236}">
                <a16:creationId xmlns:a16="http://schemas.microsoft.com/office/drawing/2014/main" id="{E07D11CF-85FE-7849-82BA-4BB552ECF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744" y="4658751"/>
            <a:ext cx="668723" cy="527443"/>
          </a:xfrm>
          <a:custGeom>
            <a:avLst/>
            <a:gdLst>
              <a:gd name="T0" fmla="*/ 186955 w 627"/>
              <a:gd name="T1" fmla="*/ 177441 h 495"/>
              <a:gd name="T2" fmla="*/ 186955 w 627"/>
              <a:gd name="T3" fmla="*/ 177441 h 495"/>
              <a:gd name="T4" fmla="*/ 37751 w 627"/>
              <a:gd name="T5" fmla="*/ 177441 h 495"/>
              <a:gd name="T6" fmla="*/ 0 w 627"/>
              <a:gd name="T7" fmla="*/ 139366 h 495"/>
              <a:gd name="T8" fmla="*/ 0 w 627"/>
              <a:gd name="T9" fmla="*/ 0 h 495"/>
              <a:gd name="T10" fmla="*/ 19055 w 627"/>
              <a:gd name="T11" fmla="*/ 0 h 495"/>
              <a:gd name="T12" fmla="*/ 19055 w 627"/>
              <a:gd name="T13" fmla="*/ 139366 h 495"/>
              <a:gd name="T14" fmla="*/ 37751 w 627"/>
              <a:gd name="T15" fmla="*/ 158404 h 495"/>
              <a:gd name="T16" fmla="*/ 186955 w 627"/>
              <a:gd name="T17" fmla="*/ 158404 h 495"/>
              <a:gd name="T18" fmla="*/ 206010 w 627"/>
              <a:gd name="T19" fmla="*/ 139366 h 495"/>
              <a:gd name="T20" fmla="*/ 206010 w 627"/>
              <a:gd name="T21" fmla="*/ 50646 h 495"/>
              <a:gd name="T22" fmla="*/ 186955 w 627"/>
              <a:gd name="T23" fmla="*/ 34842 h 495"/>
              <a:gd name="T24" fmla="*/ 37751 w 627"/>
              <a:gd name="T25" fmla="*/ 34842 h 495"/>
              <a:gd name="T26" fmla="*/ 37751 w 627"/>
              <a:gd name="T27" fmla="*/ 15804 h 495"/>
              <a:gd name="T28" fmla="*/ 186955 w 627"/>
              <a:gd name="T29" fmla="*/ 15804 h 495"/>
              <a:gd name="T30" fmla="*/ 225065 w 627"/>
              <a:gd name="T31" fmla="*/ 50646 h 495"/>
              <a:gd name="T32" fmla="*/ 225065 w 627"/>
              <a:gd name="T33" fmla="*/ 139366 h 495"/>
              <a:gd name="T34" fmla="*/ 186955 w 627"/>
              <a:gd name="T35" fmla="*/ 177441 h 4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27" h="495">
                <a:moveTo>
                  <a:pt x="520" y="494"/>
                </a:moveTo>
                <a:lnTo>
                  <a:pt x="520" y="494"/>
                </a:lnTo>
                <a:cubicBezTo>
                  <a:pt x="105" y="494"/>
                  <a:pt x="105" y="494"/>
                  <a:pt x="105" y="494"/>
                </a:cubicBezTo>
                <a:cubicBezTo>
                  <a:pt x="44" y="494"/>
                  <a:pt x="0" y="450"/>
                  <a:pt x="0" y="388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88"/>
                  <a:pt x="53" y="388"/>
                  <a:pt x="53" y="388"/>
                </a:cubicBezTo>
                <a:cubicBezTo>
                  <a:pt x="53" y="414"/>
                  <a:pt x="79" y="441"/>
                  <a:pt x="105" y="441"/>
                </a:cubicBezTo>
                <a:cubicBezTo>
                  <a:pt x="520" y="441"/>
                  <a:pt x="520" y="441"/>
                  <a:pt x="520" y="441"/>
                </a:cubicBezTo>
                <a:cubicBezTo>
                  <a:pt x="547" y="441"/>
                  <a:pt x="573" y="414"/>
                  <a:pt x="573" y="388"/>
                </a:cubicBezTo>
                <a:cubicBezTo>
                  <a:pt x="573" y="141"/>
                  <a:pt x="573" y="141"/>
                  <a:pt x="573" y="141"/>
                </a:cubicBezTo>
                <a:cubicBezTo>
                  <a:pt x="573" y="114"/>
                  <a:pt x="547" y="97"/>
                  <a:pt x="520" y="97"/>
                </a:cubicBezTo>
                <a:cubicBezTo>
                  <a:pt x="105" y="97"/>
                  <a:pt x="105" y="97"/>
                  <a:pt x="105" y="97"/>
                </a:cubicBezTo>
                <a:cubicBezTo>
                  <a:pt x="105" y="44"/>
                  <a:pt x="105" y="44"/>
                  <a:pt x="105" y="44"/>
                </a:cubicBezTo>
                <a:cubicBezTo>
                  <a:pt x="520" y="44"/>
                  <a:pt x="520" y="44"/>
                  <a:pt x="520" y="44"/>
                </a:cubicBezTo>
                <a:cubicBezTo>
                  <a:pt x="582" y="44"/>
                  <a:pt x="626" y="88"/>
                  <a:pt x="626" y="141"/>
                </a:cubicBezTo>
                <a:cubicBezTo>
                  <a:pt x="626" y="388"/>
                  <a:pt x="626" y="388"/>
                  <a:pt x="626" y="388"/>
                </a:cubicBezTo>
                <a:cubicBezTo>
                  <a:pt x="626" y="450"/>
                  <a:pt x="582" y="494"/>
                  <a:pt x="520" y="4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4">
            <a:extLst>
              <a:ext uri="{FF2B5EF4-FFF2-40B4-BE49-F238E27FC236}">
                <a16:creationId xmlns:a16="http://schemas.microsoft.com/office/drawing/2014/main" id="{B550DC39-8413-4346-81A6-789F1ED5E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1326" y="4536309"/>
            <a:ext cx="612211" cy="226047"/>
          </a:xfrm>
          <a:custGeom>
            <a:avLst/>
            <a:gdLst>
              <a:gd name="T0" fmla="*/ 40987 w 574"/>
              <a:gd name="T1" fmla="*/ 75842 h 213"/>
              <a:gd name="T2" fmla="*/ 40987 w 574"/>
              <a:gd name="T3" fmla="*/ 75842 h 213"/>
              <a:gd name="T4" fmla="*/ 3236 w 574"/>
              <a:gd name="T5" fmla="*/ 31482 h 213"/>
              <a:gd name="T6" fmla="*/ 40987 w 574"/>
              <a:gd name="T7" fmla="*/ 0 h 213"/>
              <a:gd name="T8" fmla="*/ 174376 w 574"/>
              <a:gd name="T9" fmla="*/ 0 h 213"/>
              <a:gd name="T10" fmla="*/ 206015 w 574"/>
              <a:gd name="T11" fmla="*/ 31482 h 213"/>
              <a:gd name="T12" fmla="*/ 206015 w 574"/>
              <a:gd name="T13" fmla="*/ 37921 h 213"/>
              <a:gd name="T14" fmla="*/ 196667 w 574"/>
              <a:gd name="T15" fmla="*/ 47223 h 213"/>
              <a:gd name="T16" fmla="*/ 196667 w 574"/>
              <a:gd name="T17" fmla="*/ 47223 h 213"/>
              <a:gd name="T18" fmla="*/ 186960 w 574"/>
              <a:gd name="T19" fmla="*/ 37921 h 213"/>
              <a:gd name="T20" fmla="*/ 186960 w 574"/>
              <a:gd name="T21" fmla="*/ 31482 h 213"/>
              <a:gd name="T22" fmla="*/ 174376 w 574"/>
              <a:gd name="T23" fmla="*/ 18961 h 213"/>
              <a:gd name="T24" fmla="*/ 40987 w 574"/>
              <a:gd name="T25" fmla="*/ 18961 h 213"/>
              <a:gd name="T26" fmla="*/ 22291 w 574"/>
              <a:gd name="T27" fmla="*/ 34701 h 213"/>
              <a:gd name="T28" fmla="*/ 40987 w 574"/>
              <a:gd name="T29" fmla="*/ 56882 h 213"/>
              <a:gd name="T30" fmla="*/ 40987 w 574"/>
              <a:gd name="T31" fmla="*/ 75842 h 2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74" h="213">
                <a:moveTo>
                  <a:pt x="114" y="212"/>
                </a:moveTo>
                <a:lnTo>
                  <a:pt x="114" y="212"/>
                </a:lnTo>
                <a:cubicBezTo>
                  <a:pt x="53" y="212"/>
                  <a:pt x="0" y="159"/>
                  <a:pt x="9" y="88"/>
                </a:cubicBezTo>
                <a:cubicBezTo>
                  <a:pt x="18" y="36"/>
                  <a:pt x="62" y="0"/>
                  <a:pt x="114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538" y="0"/>
                  <a:pt x="573" y="44"/>
                  <a:pt x="573" y="88"/>
                </a:cubicBezTo>
                <a:cubicBezTo>
                  <a:pt x="573" y="106"/>
                  <a:pt x="573" y="106"/>
                  <a:pt x="573" y="106"/>
                </a:cubicBezTo>
                <a:cubicBezTo>
                  <a:pt x="573" y="124"/>
                  <a:pt x="564" y="132"/>
                  <a:pt x="547" y="132"/>
                </a:cubicBezTo>
                <a:cubicBezTo>
                  <a:pt x="529" y="132"/>
                  <a:pt x="520" y="124"/>
                  <a:pt x="520" y="106"/>
                </a:cubicBezTo>
                <a:cubicBezTo>
                  <a:pt x="520" y="88"/>
                  <a:pt x="520" y="88"/>
                  <a:pt x="520" y="88"/>
                </a:cubicBezTo>
                <a:cubicBezTo>
                  <a:pt x="520" y="71"/>
                  <a:pt x="502" y="53"/>
                  <a:pt x="485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8" y="53"/>
                  <a:pt x="70" y="71"/>
                  <a:pt x="62" y="97"/>
                </a:cubicBezTo>
                <a:cubicBezTo>
                  <a:pt x="62" y="124"/>
                  <a:pt x="79" y="159"/>
                  <a:pt x="114" y="159"/>
                </a:cubicBezTo>
                <a:lnTo>
                  <a:pt x="114" y="21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5">
            <a:extLst>
              <a:ext uri="{FF2B5EF4-FFF2-40B4-BE49-F238E27FC236}">
                <a16:creationId xmlns:a16="http://schemas.microsoft.com/office/drawing/2014/main" id="{18D72C62-C4D8-0241-929E-E71D85FF6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529" y="6363523"/>
            <a:ext cx="1149073" cy="1101979"/>
          </a:xfrm>
          <a:custGeom>
            <a:avLst/>
            <a:gdLst>
              <a:gd name="T0" fmla="*/ 333042 w 1077"/>
              <a:gd name="T1" fmla="*/ 371115 h 1032"/>
              <a:gd name="T2" fmla="*/ 333042 w 1077"/>
              <a:gd name="T3" fmla="*/ 371115 h 1032"/>
              <a:gd name="T4" fmla="*/ 53948 w 1077"/>
              <a:gd name="T5" fmla="*/ 371115 h 1032"/>
              <a:gd name="T6" fmla="*/ 0 w 1077"/>
              <a:gd name="T7" fmla="*/ 313882 h 1032"/>
              <a:gd name="T8" fmla="*/ 0 w 1077"/>
              <a:gd name="T9" fmla="*/ 53993 h 1032"/>
              <a:gd name="T10" fmla="*/ 53948 w 1077"/>
              <a:gd name="T11" fmla="*/ 0 h 1032"/>
              <a:gd name="T12" fmla="*/ 82721 w 1077"/>
              <a:gd name="T13" fmla="*/ 0 h 1032"/>
              <a:gd name="T14" fmla="*/ 82721 w 1077"/>
              <a:gd name="T15" fmla="*/ 34916 h 1032"/>
              <a:gd name="T16" fmla="*/ 53948 w 1077"/>
              <a:gd name="T17" fmla="*/ 34916 h 1032"/>
              <a:gd name="T18" fmla="*/ 34887 w 1077"/>
              <a:gd name="T19" fmla="*/ 53993 h 1032"/>
              <a:gd name="T20" fmla="*/ 34887 w 1077"/>
              <a:gd name="T21" fmla="*/ 313882 h 1032"/>
              <a:gd name="T22" fmla="*/ 53948 w 1077"/>
              <a:gd name="T23" fmla="*/ 336199 h 1032"/>
              <a:gd name="T24" fmla="*/ 333042 w 1077"/>
              <a:gd name="T25" fmla="*/ 336199 h 1032"/>
              <a:gd name="T26" fmla="*/ 352104 w 1077"/>
              <a:gd name="T27" fmla="*/ 313882 h 1032"/>
              <a:gd name="T28" fmla="*/ 352104 w 1077"/>
              <a:gd name="T29" fmla="*/ 53993 h 1032"/>
              <a:gd name="T30" fmla="*/ 333042 w 1077"/>
              <a:gd name="T31" fmla="*/ 34916 h 1032"/>
              <a:gd name="T32" fmla="*/ 304629 w 1077"/>
              <a:gd name="T33" fmla="*/ 34916 h 1032"/>
              <a:gd name="T34" fmla="*/ 304629 w 1077"/>
              <a:gd name="T35" fmla="*/ 0 h 1032"/>
              <a:gd name="T36" fmla="*/ 333042 w 1077"/>
              <a:gd name="T37" fmla="*/ 0 h 1032"/>
              <a:gd name="T38" fmla="*/ 386990 w 1077"/>
              <a:gd name="T39" fmla="*/ 53993 h 1032"/>
              <a:gd name="T40" fmla="*/ 386990 w 1077"/>
              <a:gd name="T41" fmla="*/ 313882 h 1032"/>
              <a:gd name="T42" fmla="*/ 333042 w 1077"/>
              <a:gd name="T43" fmla="*/ 371115 h 103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077" h="1032">
                <a:moveTo>
                  <a:pt x="926" y="1031"/>
                </a:moveTo>
                <a:lnTo>
                  <a:pt x="926" y="1031"/>
                </a:lnTo>
                <a:cubicBezTo>
                  <a:pt x="150" y="1031"/>
                  <a:pt x="150" y="1031"/>
                  <a:pt x="150" y="1031"/>
                </a:cubicBezTo>
                <a:cubicBezTo>
                  <a:pt x="71" y="1031"/>
                  <a:pt x="0" y="961"/>
                  <a:pt x="0" y="872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71"/>
                  <a:pt x="71" y="0"/>
                  <a:pt x="15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0" y="97"/>
                  <a:pt x="230" y="97"/>
                  <a:pt x="230" y="97"/>
                </a:cubicBezTo>
                <a:cubicBezTo>
                  <a:pt x="150" y="97"/>
                  <a:pt x="150" y="97"/>
                  <a:pt x="150" y="97"/>
                </a:cubicBezTo>
                <a:cubicBezTo>
                  <a:pt x="124" y="97"/>
                  <a:pt x="97" y="124"/>
                  <a:pt x="97" y="150"/>
                </a:cubicBezTo>
                <a:cubicBezTo>
                  <a:pt x="97" y="872"/>
                  <a:pt x="97" y="872"/>
                  <a:pt x="97" y="872"/>
                </a:cubicBezTo>
                <a:cubicBezTo>
                  <a:pt x="97" y="908"/>
                  <a:pt x="124" y="934"/>
                  <a:pt x="150" y="934"/>
                </a:cubicBezTo>
                <a:cubicBezTo>
                  <a:pt x="926" y="934"/>
                  <a:pt x="926" y="934"/>
                  <a:pt x="926" y="934"/>
                </a:cubicBezTo>
                <a:cubicBezTo>
                  <a:pt x="953" y="934"/>
                  <a:pt x="979" y="908"/>
                  <a:pt x="979" y="872"/>
                </a:cubicBezTo>
                <a:cubicBezTo>
                  <a:pt x="979" y="150"/>
                  <a:pt x="979" y="150"/>
                  <a:pt x="979" y="150"/>
                </a:cubicBezTo>
                <a:cubicBezTo>
                  <a:pt x="979" y="124"/>
                  <a:pt x="953" y="97"/>
                  <a:pt x="926" y="97"/>
                </a:cubicBezTo>
                <a:cubicBezTo>
                  <a:pt x="847" y="97"/>
                  <a:pt x="847" y="97"/>
                  <a:pt x="847" y="97"/>
                </a:cubicBezTo>
                <a:cubicBezTo>
                  <a:pt x="847" y="0"/>
                  <a:pt x="847" y="0"/>
                  <a:pt x="847" y="0"/>
                </a:cubicBezTo>
                <a:cubicBezTo>
                  <a:pt x="926" y="0"/>
                  <a:pt x="926" y="0"/>
                  <a:pt x="926" y="0"/>
                </a:cubicBezTo>
                <a:cubicBezTo>
                  <a:pt x="1006" y="0"/>
                  <a:pt x="1076" y="71"/>
                  <a:pt x="1076" y="150"/>
                </a:cubicBezTo>
                <a:cubicBezTo>
                  <a:pt x="1076" y="872"/>
                  <a:pt x="1076" y="872"/>
                  <a:pt x="1076" y="872"/>
                </a:cubicBezTo>
                <a:cubicBezTo>
                  <a:pt x="1076" y="961"/>
                  <a:pt x="1006" y="1031"/>
                  <a:pt x="926" y="10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6">
            <a:extLst>
              <a:ext uri="{FF2B5EF4-FFF2-40B4-BE49-F238E27FC236}">
                <a16:creationId xmlns:a16="http://schemas.microsoft.com/office/drawing/2014/main" id="{39480B2F-A5F6-FD47-B257-F003FA786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181" y="6212824"/>
            <a:ext cx="489769" cy="103605"/>
          </a:xfrm>
          <a:custGeom>
            <a:avLst/>
            <a:gdLst>
              <a:gd name="T0" fmla="*/ 164741 w 460"/>
              <a:gd name="T1" fmla="*/ 34569 h 98"/>
              <a:gd name="T2" fmla="*/ 0 w 460"/>
              <a:gd name="T3" fmla="*/ 34569 h 98"/>
              <a:gd name="T4" fmla="*/ 0 w 460"/>
              <a:gd name="T5" fmla="*/ 0 h 98"/>
              <a:gd name="T6" fmla="*/ 164741 w 460"/>
              <a:gd name="T7" fmla="*/ 0 h 98"/>
              <a:gd name="T8" fmla="*/ 164741 w 460"/>
              <a:gd name="T9" fmla="*/ 34569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0" h="98">
                <a:moveTo>
                  <a:pt x="459" y="97"/>
                </a:moveTo>
                <a:lnTo>
                  <a:pt x="0" y="97"/>
                </a:lnTo>
                <a:lnTo>
                  <a:pt x="0" y="0"/>
                </a:lnTo>
                <a:lnTo>
                  <a:pt x="459" y="0"/>
                </a:lnTo>
                <a:lnTo>
                  <a:pt x="459" y="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7">
            <a:extLst>
              <a:ext uri="{FF2B5EF4-FFF2-40B4-BE49-F238E27FC236}">
                <a16:creationId xmlns:a16="http://schemas.microsoft.com/office/drawing/2014/main" id="{F1D74333-B882-6641-B005-542F7B40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578" y="6212824"/>
            <a:ext cx="329652" cy="263722"/>
          </a:xfrm>
          <a:custGeom>
            <a:avLst/>
            <a:gdLst>
              <a:gd name="T0" fmla="*/ 25451 w 310"/>
              <a:gd name="T1" fmla="*/ 79221 h 248"/>
              <a:gd name="T2" fmla="*/ 25451 w 310"/>
              <a:gd name="T3" fmla="*/ 79221 h 248"/>
              <a:gd name="T4" fmla="*/ 0 w 310"/>
              <a:gd name="T5" fmla="*/ 56996 h 248"/>
              <a:gd name="T6" fmla="*/ 50544 w 310"/>
              <a:gd name="T7" fmla="*/ 6452 h 248"/>
              <a:gd name="T8" fmla="*/ 66317 w 310"/>
              <a:gd name="T9" fmla="*/ 0 h 248"/>
              <a:gd name="T10" fmla="*/ 79221 w 310"/>
              <a:gd name="T11" fmla="*/ 9679 h 248"/>
              <a:gd name="T12" fmla="*/ 104314 w 310"/>
              <a:gd name="T13" fmla="*/ 60223 h 248"/>
              <a:gd name="T14" fmla="*/ 98220 w 310"/>
              <a:gd name="T15" fmla="*/ 82448 h 248"/>
              <a:gd name="T16" fmla="*/ 98220 w 310"/>
              <a:gd name="T17" fmla="*/ 82448 h 248"/>
              <a:gd name="T18" fmla="*/ 75995 w 310"/>
              <a:gd name="T19" fmla="*/ 75995 h 248"/>
              <a:gd name="T20" fmla="*/ 60223 w 310"/>
              <a:gd name="T21" fmla="*/ 44450 h 248"/>
              <a:gd name="T22" fmla="*/ 25451 w 310"/>
              <a:gd name="T23" fmla="*/ 79221 h 248"/>
              <a:gd name="T24" fmla="*/ 75995 w 310"/>
              <a:gd name="T25" fmla="*/ 28319 h 248"/>
              <a:gd name="T26" fmla="*/ 75995 w 310"/>
              <a:gd name="T27" fmla="*/ 28319 h 2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10" h="248">
                <a:moveTo>
                  <a:pt x="71" y="221"/>
                </a:moveTo>
                <a:lnTo>
                  <a:pt x="71" y="221"/>
                </a:lnTo>
                <a:cubicBezTo>
                  <a:pt x="0" y="159"/>
                  <a:pt x="0" y="159"/>
                  <a:pt x="0" y="159"/>
                </a:cubicBezTo>
                <a:cubicBezTo>
                  <a:pt x="141" y="18"/>
                  <a:pt x="141" y="18"/>
                  <a:pt x="141" y="18"/>
                </a:cubicBezTo>
                <a:cubicBezTo>
                  <a:pt x="159" y="0"/>
                  <a:pt x="168" y="0"/>
                  <a:pt x="185" y="0"/>
                </a:cubicBezTo>
                <a:cubicBezTo>
                  <a:pt x="203" y="0"/>
                  <a:pt x="221" y="18"/>
                  <a:pt x="221" y="27"/>
                </a:cubicBezTo>
                <a:cubicBezTo>
                  <a:pt x="291" y="168"/>
                  <a:pt x="291" y="168"/>
                  <a:pt x="291" y="168"/>
                </a:cubicBezTo>
                <a:cubicBezTo>
                  <a:pt x="309" y="194"/>
                  <a:pt x="291" y="221"/>
                  <a:pt x="274" y="230"/>
                </a:cubicBezTo>
                <a:cubicBezTo>
                  <a:pt x="247" y="247"/>
                  <a:pt x="221" y="238"/>
                  <a:pt x="212" y="212"/>
                </a:cubicBezTo>
                <a:cubicBezTo>
                  <a:pt x="168" y="124"/>
                  <a:pt x="168" y="124"/>
                  <a:pt x="168" y="124"/>
                </a:cubicBezTo>
                <a:lnTo>
                  <a:pt x="71" y="221"/>
                </a:lnTo>
                <a:close/>
                <a:moveTo>
                  <a:pt x="212" y="79"/>
                </a:moveTo>
                <a:lnTo>
                  <a:pt x="212" y="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8">
            <a:extLst>
              <a:ext uri="{FF2B5EF4-FFF2-40B4-BE49-F238E27FC236}">
                <a16:creationId xmlns:a16="http://schemas.microsoft.com/office/drawing/2014/main" id="{D4732F06-BDBF-F24E-AD5E-4F295A86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717" y="6363523"/>
            <a:ext cx="452094" cy="310815"/>
          </a:xfrm>
          <a:custGeom>
            <a:avLst/>
            <a:gdLst>
              <a:gd name="T0" fmla="*/ 63260 w 424"/>
              <a:gd name="T1" fmla="*/ 104416 h 292"/>
              <a:gd name="T2" fmla="*/ 63260 w 424"/>
              <a:gd name="T3" fmla="*/ 104416 h 292"/>
              <a:gd name="T4" fmla="*/ 63260 w 424"/>
              <a:gd name="T5" fmla="*/ 104416 h 292"/>
              <a:gd name="T6" fmla="*/ 40975 w 424"/>
              <a:gd name="T7" fmla="*/ 95087 h 292"/>
              <a:gd name="T8" fmla="*/ 0 w 424"/>
              <a:gd name="T9" fmla="*/ 50593 h 292"/>
              <a:gd name="T10" fmla="*/ 44210 w 424"/>
              <a:gd name="T11" fmla="*/ 6459 h 292"/>
              <a:gd name="T12" fmla="*/ 69730 w 424"/>
              <a:gd name="T13" fmla="*/ 28705 h 292"/>
              <a:gd name="T14" fmla="*/ 47445 w 424"/>
              <a:gd name="T15" fmla="*/ 50593 h 292"/>
              <a:gd name="T16" fmla="*/ 63260 w 424"/>
              <a:gd name="T17" fmla="*/ 69611 h 292"/>
              <a:gd name="T18" fmla="*/ 120410 w 424"/>
              <a:gd name="T19" fmla="*/ 6459 h 292"/>
              <a:gd name="T20" fmla="*/ 145571 w 424"/>
              <a:gd name="T21" fmla="*/ 6459 h 292"/>
              <a:gd name="T22" fmla="*/ 145571 w 424"/>
              <a:gd name="T23" fmla="*/ 6459 h 292"/>
              <a:gd name="T24" fmla="*/ 145571 w 424"/>
              <a:gd name="T25" fmla="*/ 28705 h 292"/>
              <a:gd name="T26" fmla="*/ 85545 w 424"/>
              <a:gd name="T27" fmla="*/ 95087 h 292"/>
              <a:gd name="T28" fmla="*/ 63260 w 424"/>
              <a:gd name="T29" fmla="*/ 104416 h 2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24" h="292">
                <a:moveTo>
                  <a:pt x="176" y="291"/>
                </a:moveTo>
                <a:lnTo>
                  <a:pt x="176" y="291"/>
                </a:lnTo>
                <a:cubicBezTo>
                  <a:pt x="150" y="291"/>
                  <a:pt x="132" y="282"/>
                  <a:pt x="114" y="265"/>
                </a:cubicBezTo>
                <a:cubicBezTo>
                  <a:pt x="0" y="141"/>
                  <a:pt x="0" y="141"/>
                  <a:pt x="0" y="141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94" y="80"/>
                  <a:pt x="194" y="80"/>
                  <a:pt x="194" y="80"/>
                </a:cubicBezTo>
                <a:cubicBezTo>
                  <a:pt x="132" y="141"/>
                  <a:pt x="132" y="141"/>
                  <a:pt x="132" y="141"/>
                </a:cubicBezTo>
                <a:cubicBezTo>
                  <a:pt x="176" y="194"/>
                  <a:pt x="176" y="194"/>
                  <a:pt x="176" y="194"/>
                </a:cubicBezTo>
                <a:cubicBezTo>
                  <a:pt x="335" y="18"/>
                  <a:pt x="335" y="18"/>
                  <a:pt x="335" y="18"/>
                </a:cubicBezTo>
                <a:cubicBezTo>
                  <a:pt x="352" y="0"/>
                  <a:pt x="388" y="0"/>
                  <a:pt x="405" y="18"/>
                </a:cubicBezTo>
                <a:cubicBezTo>
                  <a:pt x="423" y="35"/>
                  <a:pt x="423" y="62"/>
                  <a:pt x="405" y="80"/>
                </a:cubicBezTo>
                <a:cubicBezTo>
                  <a:pt x="238" y="265"/>
                  <a:pt x="238" y="265"/>
                  <a:pt x="238" y="265"/>
                </a:cubicBezTo>
                <a:cubicBezTo>
                  <a:pt x="220" y="282"/>
                  <a:pt x="203" y="291"/>
                  <a:pt x="176" y="2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9">
            <a:extLst>
              <a:ext uri="{FF2B5EF4-FFF2-40B4-BE49-F238E27FC236}">
                <a16:creationId xmlns:a16="http://schemas.microsoft.com/office/drawing/2014/main" id="{998EDA98-82E0-1B4A-A511-A190632B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902" y="6212824"/>
            <a:ext cx="320233" cy="263722"/>
          </a:xfrm>
          <a:custGeom>
            <a:avLst/>
            <a:gdLst>
              <a:gd name="T0" fmla="*/ 85356 w 301"/>
              <a:gd name="T1" fmla="*/ 79221 h 248"/>
              <a:gd name="T2" fmla="*/ 85356 w 301"/>
              <a:gd name="T3" fmla="*/ 79221 h 248"/>
              <a:gd name="T4" fmla="*/ 107591 w 301"/>
              <a:gd name="T5" fmla="*/ 56996 h 248"/>
              <a:gd name="T6" fmla="*/ 56665 w 301"/>
              <a:gd name="T7" fmla="*/ 6452 h 248"/>
              <a:gd name="T8" fmla="*/ 40885 w 301"/>
              <a:gd name="T9" fmla="*/ 0 h 248"/>
              <a:gd name="T10" fmla="*/ 28332 w 301"/>
              <a:gd name="T11" fmla="*/ 9679 h 248"/>
              <a:gd name="T12" fmla="*/ 2869 w 301"/>
              <a:gd name="T13" fmla="*/ 60223 h 248"/>
              <a:gd name="T14" fmla="*/ 12552 w 301"/>
              <a:gd name="T15" fmla="*/ 82448 h 248"/>
              <a:gd name="T16" fmla="*/ 12552 w 301"/>
              <a:gd name="T17" fmla="*/ 82448 h 248"/>
              <a:gd name="T18" fmla="*/ 34788 w 301"/>
              <a:gd name="T19" fmla="*/ 75995 h 248"/>
              <a:gd name="T20" fmla="*/ 50568 w 301"/>
              <a:gd name="T21" fmla="*/ 44450 h 248"/>
              <a:gd name="T22" fmla="*/ 85356 w 301"/>
              <a:gd name="T23" fmla="*/ 79221 h 248"/>
              <a:gd name="T24" fmla="*/ 34788 w 301"/>
              <a:gd name="T25" fmla="*/ 28319 h 248"/>
              <a:gd name="T26" fmla="*/ 34788 w 301"/>
              <a:gd name="T27" fmla="*/ 28319 h 2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1" h="248">
                <a:moveTo>
                  <a:pt x="238" y="221"/>
                </a:moveTo>
                <a:lnTo>
                  <a:pt x="238" y="221"/>
                </a:lnTo>
                <a:cubicBezTo>
                  <a:pt x="300" y="159"/>
                  <a:pt x="300" y="159"/>
                  <a:pt x="300" y="159"/>
                </a:cubicBezTo>
                <a:cubicBezTo>
                  <a:pt x="158" y="18"/>
                  <a:pt x="158" y="18"/>
                  <a:pt x="158" y="18"/>
                </a:cubicBezTo>
                <a:cubicBezTo>
                  <a:pt x="149" y="0"/>
                  <a:pt x="132" y="0"/>
                  <a:pt x="114" y="0"/>
                </a:cubicBezTo>
                <a:cubicBezTo>
                  <a:pt x="105" y="0"/>
                  <a:pt x="88" y="18"/>
                  <a:pt x="79" y="27"/>
                </a:cubicBezTo>
                <a:cubicBezTo>
                  <a:pt x="8" y="168"/>
                  <a:pt x="8" y="168"/>
                  <a:pt x="8" y="168"/>
                </a:cubicBezTo>
                <a:cubicBezTo>
                  <a:pt x="0" y="194"/>
                  <a:pt x="8" y="221"/>
                  <a:pt x="35" y="230"/>
                </a:cubicBezTo>
                <a:cubicBezTo>
                  <a:pt x="53" y="247"/>
                  <a:pt x="88" y="238"/>
                  <a:pt x="97" y="212"/>
                </a:cubicBezTo>
                <a:cubicBezTo>
                  <a:pt x="141" y="124"/>
                  <a:pt x="141" y="124"/>
                  <a:pt x="141" y="124"/>
                </a:cubicBezTo>
                <a:lnTo>
                  <a:pt x="238" y="221"/>
                </a:lnTo>
                <a:close/>
                <a:moveTo>
                  <a:pt x="97" y="79"/>
                </a:moveTo>
                <a:lnTo>
                  <a:pt x="97" y="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0">
            <a:extLst>
              <a:ext uri="{FF2B5EF4-FFF2-40B4-BE49-F238E27FC236}">
                <a16:creationId xmlns:a16="http://schemas.microsoft.com/office/drawing/2014/main" id="{1144B593-EF91-8A49-885A-B11C49450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21" y="6363523"/>
            <a:ext cx="442676" cy="310815"/>
          </a:xfrm>
          <a:custGeom>
            <a:avLst/>
            <a:gdLst>
              <a:gd name="T0" fmla="*/ 88602 w 416"/>
              <a:gd name="T1" fmla="*/ 104416 h 292"/>
              <a:gd name="T2" fmla="*/ 88602 w 416"/>
              <a:gd name="T3" fmla="*/ 104416 h 292"/>
              <a:gd name="T4" fmla="*/ 88602 w 416"/>
              <a:gd name="T5" fmla="*/ 104416 h 292"/>
              <a:gd name="T6" fmla="*/ 107614 w 416"/>
              <a:gd name="T7" fmla="*/ 95087 h 292"/>
              <a:gd name="T8" fmla="*/ 148866 w 416"/>
              <a:gd name="T9" fmla="*/ 50593 h 292"/>
              <a:gd name="T10" fmla="*/ 104744 w 416"/>
              <a:gd name="T11" fmla="*/ 6459 h 292"/>
              <a:gd name="T12" fmla="*/ 82504 w 416"/>
              <a:gd name="T13" fmla="*/ 28705 h 292"/>
              <a:gd name="T14" fmla="*/ 104744 w 416"/>
              <a:gd name="T15" fmla="*/ 50593 h 292"/>
              <a:gd name="T16" fmla="*/ 88602 w 416"/>
              <a:gd name="T17" fmla="*/ 69611 h 292"/>
              <a:gd name="T18" fmla="*/ 28697 w 416"/>
              <a:gd name="T19" fmla="*/ 6459 h 292"/>
              <a:gd name="T20" fmla="*/ 6457 w 416"/>
              <a:gd name="T21" fmla="*/ 6459 h 292"/>
              <a:gd name="T22" fmla="*/ 6457 w 416"/>
              <a:gd name="T23" fmla="*/ 6459 h 292"/>
              <a:gd name="T24" fmla="*/ 3228 w 416"/>
              <a:gd name="T25" fmla="*/ 28705 h 292"/>
              <a:gd name="T26" fmla="*/ 66721 w 416"/>
              <a:gd name="T27" fmla="*/ 95087 h 292"/>
              <a:gd name="T28" fmla="*/ 88602 w 416"/>
              <a:gd name="T29" fmla="*/ 104416 h 2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16" h="292">
                <a:moveTo>
                  <a:pt x="247" y="291"/>
                </a:moveTo>
                <a:lnTo>
                  <a:pt x="247" y="291"/>
                </a:lnTo>
                <a:cubicBezTo>
                  <a:pt x="265" y="291"/>
                  <a:pt x="292" y="282"/>
                  <a:pt x="300" y="265"/>
                </a:cubicBezTo>
                <a:cubicBezTo>
                  <a:pt x="415" y="141"/>
                  <a:pt x="415" y="141"/>
                  <a:pt x="415" y="141"/>
                </a:cubicBezTo>
                <a:cubicBezTo>
                  <a:pt x="292" y="18"/>
                  <a:pt x="292" y="18"/>
                  <a:pt x="292" y="18"/>
                </a:cubicBezTo>
                <a:cubicBezTo>
                  <a:pt x="230" y="80"/>
                  <a:pt x="230" y="80"/>
                  <a:pt x="230" y="80"/>
                </a:cubicBezTo>
                <a:cubicBezTo>
                  <a:pt x="292" y="141"/>
                  <a:pt x="292" y="141"/>
                  <a:pt x="292" y="141"/>
                </a:cubicBezTo>
                <a:cubicBezTo>
                  <a:pt x="247" y="194"/>
                  <a:pt x="247" y="194"/>
                  <a:pt x="247" y="194"/>
                </a:cubicBezTo>
                <a:cubicBezTo>
                  <a:pt x="80" y="18"/>
                  <a:pt x="80" y="18"/>
                  <a:pt x="80" y="18"/>
                </a:cubicBezTo>
                <a:cubicBezTo>
                  <a:pt x="62" y="0"/>
                  <a:pt x="36" y="0"/>
                  <a:pt x="18" y="18"/>
                </a:cubicBezTo>
                <a:cubicBezTo>
                  <a:pt x="0" y="35"/>
                  <a:pt x="0" y="62"/>
                  <a:pt x="9" y="80"/>
                </a:cubicBezTo>
                <a:cubicBezTo>
                  <a:pt x="186" y="265"/>
                  <a:pt x="186" y="265"/>
                  <a:pt x="186" y="265"/>
                </a:cubicBezTo>
                <a:cubicBezTo>
                  <a:pt x="203" y="282"/>
                  <a:pt x="221" y="291"/>
                  <a:pt x="247" y="2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1">
            <a:extLst>
              <a:ext uri="{FF2B5EF4-FFF2-40B4-BE49-F238E27FC236}">
                <a16:creationId xmlns:a16="http://schemas.microsoft.com/office/drawing/2014/main" id="{A8F485A6-7495-5E4A-A18B-11E6CC379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764" y="6825035"/>
            <a:ext cx="235466" cy="65930"/>
          </a:xfrm>
          <a:custGeom>
            <a:avLst/>
            <a:gdLst>
              <a:gd name="T0" fmla="*/ 0 w 222"/>
              <a:gd name="T1" fmla="*/ 9525 h 63"/>
              <a:gd name="T2" fmla="*/ 0 w 222"/>
              <a:gd name="T3" fmla="*/ 9525 h 63"/>
              <a:gd name="T4" fmla="*/ 0 w 222"/>
              <a:gd name="T5" fmla="*/ 9525 h 63"/>
              <a:gd name="T6" fmla="*/ 12872 w 222"/>
              <a:gd name="T7" fmla="*/ 0 h 63"/>
              <a:gd name="T8" fmla="*/ 66503 w 222"/>
              <a:gd name="T9" fmla="*/ 0 h 63"/>
              <a:gd name="T10" fmla="*/ 79017 w 222"/>
              <a:gd name="T11" fmla="*/ 9525 h 63"/>
              <a:gd name="T12" fmla="*/ 79017 w 222"/>
              <a:gd name="T13" fmla="*/ 9525 h 63"/>
              <a:gd name="T14" fmla="*/ 66503 w 222"/>
              <a:gd name="T15" fmla="*/ 21872 h 63"/>
              <a:gd name="T16" fmla="*/ 12872 w 222"/>
              <a:gd name="T17" fmla="*/ 21872 h 63"/>
              <a:gd name="T18" fmla="*/ 0 w 222"/>
              <a:gd name="T19" fmla="*/ 9525 h 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2" h="63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9" y="0"/>
                  <a:pt x="3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03" y="0"/>
                  <a:pt x="221" y="9"/>
                  <a:pt x="221" y="27"/>
                </a:cubicBezTo>
                <a:cubicBezTo>
                  <a:pt x="221" y="53"/>
                  <a:pt x="203" y="62"/>
                  <a:pt x="186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9" y="62"/>
                  <a:pt x="0" y="53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2">
            <a:extLst>
              <a:ext uri="{FF2B5EF4-FFF2-40B4-BE49-F238E27FC236}">
                <a16:creationId xmlns:a16="http://schemas.microsoft.com/office/drawing/2014/main" id="{3AA1671F-60EF-A04D-A8F8-DA91E67A0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973" y="6843873"/>
            <a:ext cx="75349" cy="574536"/>
          </a:xfrm>
          <a:custGeom>
            <a:avLst/>
            <a:gdLst>
              <a:gd name="T0" fmla="*/ 25047 w 72"/>
              <a:gd name="T1" fmla="*/ 193315 h 538"/>
              <a:gd name="T2" fmla="*/ 25047 w 72"/>
              <a:gd name="T3" fmla="*/ 193315 h 538"/>
              <a:gd name="T4" fmla="*/ 0 w 72"/>
              <a:gd name="T5" fmla="*/ 193315 h 538"/>
              <a:gd name="T6" fmla="*/ 0 w 72"/>
              <a:gd name="T7" fmla="*/ 12600 h 538"/>
              <a:gd name="T8" fmla="*/ 12347 w 72"/>
              <a:gd name="T9" fmla="*/ 0 h 538"/>
              <a:gd name="T10" fmla="*/ 12347 w 72"/>
              <a:gd name="T11" fmla="*/ 0 h 538"/>
              <a:gd name="T12" fmla="*/ 25047 w 72"/>
              <a:gd name="T13" fmla="*/ 12600 h 538"/>
              <a:gd name="T14" fmla="*/ 25047 w 72"/>
              <a:gd name="T15" fmla="*/ 193315 h 5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2" h="538">
                <a:moveTo>
                  <a:pt x="71" y="537"/>
                </a:moveTo>
                <a:lnTo>
                  <a:pt x="71" y="537"/>
                </a:lnTo>
                <a:cubicBezTo>
                  <a:pt x="0" y="537"/>
                  <a:pt x="0" y="537"/>
                  <a:pt x="0" y="53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35" y="0"/>
                </a:cubicBezTo>
                <a:cubicBezTo>
                  <a:pt x="53" y="0"/>
                  <a:pt x="71" y="18"/>
                  <a:pt x="71" y="35"/>
                </a:cubicBezTo>
                <a:lnTo>
                  <a:pt x="71" y="5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3">
            <a:extLst>
              <a:ext uri="{FF2B5EF4-FFF2-40B4-BE49-F238E27FC236}">
                <a16:creationId xmlns:a16="http://schemas.microsoft.com/office/drawing/2014/main" id="{E4C95D18-D487-E148-B61A-A49A33CED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0425" y="6230263"/>
            <a:ext cx="470931" cy="470931"/>
          </a:xfrm>
          <a:custGeom>
            <a:avLst/>
            <a:gdLst>
              <a:gd name="T0" fmla="*/ 158391 w 442"/>
              <a:gd name="T1" fmla="*/ 79195 h 441"/>
              <a:gd name="T2" fmla="*/ 158391 w 442"/>
              <a:gd name="T3" fmla="*/ 79195 h 441"/>
              <a:gd name="T4" fmla="*/ 79375 w 442"/>
              <a:gd name="T5" fmla="*/ 158390 h 441"/>
              <a:gd name="T6" fmla="*/ 0 w 442"/>
              <a:gd name="T7" fmla="*/ 79195 h 441"/>
              <a:gd name="T8" fmla="*/ 79375 w 442"/>
              <a:gd name="T9" fmla="*/ 0 h 441"/>
              <a:gd name="T10" fmla="*/ 158391 w 442"/>
              <a:gd name="T11" fmla="*/ 79195 h 4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2" h="441">
                <a:moveTo>
                  <a:pt x="441" y="220"/>
                </a:moveTo>
                <a:lnTo>
                  <a:pt x="441" y="220"/>
                </a:lnTo>
                <a:cubicBezTo>
                  <a:pt x="441" y="344"/>
                  <a:pt x="344" y="440"/>
                  <a:pt x="221" y="440"/>
                </a:cubicBezTo>
                <a:cubicBezTo>
                  <a:pt x="97" y="440"/>
                  <a:pt x="0" y="344"/>
                  <a:pt x="0" y="220"/>
                </a:cubicBezTo>
                <a:cubicBezTo>
                  <a:pt x="0" y="97"/>
                  <a:pt x="97" y="0"/>
                  <a:pt x="221" y="0"/>
                </a:cubicBezTo>
                <a:cubicBezTo>
                  <a:pt x="344" y="0"/>
                  <a:pt x="441" y="97"/>
                  <a:pt x="441" y="2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74">
            <a:extLst>
              <a:ext uri="{FF2B5EF4-FFF2-40B4-BE49-F238E27FC236}">
                <a16:creationId xmlns:a16="http://schemas.microsoft.com/office/drawing/2014/main" id="{574C0B6F-11D1-8A4F-89D6-976E71A73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0425" y="7803174"/>
            <a:ext cx="470931" cy="470931"/>
          </a:xfrm>
          <a:custGeom>
            <a:avLst/>
            <a:gdLst>
              <a:gd name="T0" fmla="*/ 158391 w 442"/>
              <a:gd name="T1" fmla="*/ 79016 h 442"/>
              <a:gd name="T2" fmla="*/ 158391 w 442"/>
              <a:gd name="T3" fmla="*/ 79016 h 442"/>
              <a:gd name="T4" fmla="*/ 79375 w 442"/>
              <a:gd name="T5" fmla="*/ 158391 h 442"/>
              <a:gd name="T6" fmla="*/ 0 w 442"/>
              <a:gd name="T7" fmla="*/ 79016 h 442"/>
              <a:gd name="T8" fmla="*/ 79375 w 442"/>
              <a:gd name="T9" fmla="*/ 0 h 442"/>
              <a:gd name="T10" fmla="*/ 158391 w 442"/>
              <a:gd name="T11" fmla="*/ 79016 h 4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2" h="442">
                <a:moveTo>
                  <a:pt x="441" y="220"/>
                </a:moveTo>
                <a:lnTo>
                  <a:pt x="441" y="220"/>
                </a:lnTo>
                <a:cubicBezTo>
                  <a:pt x="441" y="344"/>
                  <a:pt x="344" y="441"/>
                  <a:pt x="221" y="441"/>
                </a:cubicBezTo>
                <a:cubicBezTo>
                  <a:pt x="97" y="441"/>
                  <a:pt x="0" y="344"/>
                  <a:pt x="0" y="220"/>
                </a:cubicBezTo>
                <a:cubicBezTo>
                  <a:pt x="0" y="97"/>
                  <a:pt x="97" y="0"/>
                  <a:pt x="221" y="0"/>
                </a:cubicBezTo>
                <a:cubicBezTo>
                  <a:pt x="344" y="0"/>
                  <a:pt x="441" y="97"/>
                  <a:pt x="441" y="2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75">
            <a:extLst>
              <a:ext uri="{FF2B5EF4-FFF2-40B4-BE49-F238E27FC236}">
                <a16:creationId xmlns:a16="http://schemas.microsoft.com/office/drawing/2014/main" id="{C978E775-0FC5-1048-B073-ADFCE82F7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0425" y="9376085"/>
            <a:ext cx="470931" cy="470931"/>
          </a:xfrm>
          <a:custGeom>
            <a:avLst/>
            <a:gdLst>
              <a:gd name="T0" fmla="*/ 158391 w 442"/>
              <a:gd name="T1" fmla="*/ 79016 h 442"/>
              <a:gd name="T2" fmla="*/ 158391 w 442"/>
              <a:gd name="T3" fmla="*/ 79016 h 442"/>
              <a:gd name="T4" fmla="*/ 79375 w 442"/>
              <a:gd name="T5" fmla="*/ 158391 h 442"/>
              <a:gd name="T6" fmla="*/ 0 w 442"/>
              <a:gd name="T7" fmla="*/ 79016 h 442"/>
              <a:gd name="T8" fmla="*/ 79375 w 442"/>
              <a:gd name="T9" fmla="*/ 0 h 442"/>
              <a:gd name="T10" fmla="*/ 158391 w 442"/>
              <a:gd name="T11" fmla="*/ 79016 h 4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2" h="442">
                <a:moveTo>
                  <a:pt x="441" y="220"/>
                </a:moveTo>
                <a:lnTo>
                  <a:pt x="441" y="220"/>
                </a:lnTo>
                <a:cubicBezTo>
                  <a:pt x="441" y="344"/>
                  <a:pt x="344" y="441"/>
                  <a:pt x="221" y="441"/>
                </a:cubicBezTo>
                <a:cubicBezTo>
                  <a:pt x="97" y="441"/>
                  <a:pt x="0" y="344"/>
                  <a:pt x="0" y="220"/>
                </a:cubicBezTo>
                <a:cubicBezTo>
                  <a:pt x="0" y="97"/>
                  <a:pt x="97" y="0"/>
                  <a:pt x="221" y="0"/>
                </a:cubicBezTo>
                <a:cubicBezTo>
                  <a:pt x="344" y="0"/>
                  <a:pt x="441" y="97"/>
                  <a:pt x="441" y="2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76">
            <a:extLst>
              <a:ext uri="{FF2B5EF4-FFF2-40B4-BE49-F238E27FC236}">
                <a16:creationId xmlns:a16="http://schemas.microsoft.com/office/drawing/2014/main" id="{A166F427-380C-3143-AC78-488E6D8C2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0425" y="10948995"/>
            <a:ext cx="470931" cy="470931"/>
          </a:xfrm>
          <a:custGeom>
            <a:avLst/>
            <a:gdLst>
              <a:gd name="T0" fmla="*/ 158391 w 442"/>
              <a:gd name="T1" fmla="*/ 79016 h 442"/>
              <a:gd name="T2" fmla="*/ 158391 w 442"/>
              <a:gd name="T3" fmla="*/ 79016 h 442"/>
              <a:gd name="T4" fmla="*/ 79375 w 442"/>
              <a:gd name="T5" fmla="*/ 158391 h 442"/>
              <a:gd name="T6" fmla="*/ 0 w 442"/>
              <a:gd name="T7" fmla="*/ 79016 h 442"/>
              <a:gd name="T8" fmla="*/ 79375 w 442"/>
              <a:gd name="T9" fmla="*/ 0 h 442"/>
              <a:gd name="T10" fmla="*/ 158391 w 442"/>
              <a:gd name="T11" fmla="*/ 79016 h 4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2" h="442">
                <a:moveTo>
                  <a:pt x="441" y="220"/>
                </a:moveTo>
                <a:lnTo>
                  <a:pt x="441" y="220"/>
                </a:lnTo>
                <a:cubicBezTo>
                  <a:pt x="441" y="344"/>
                  <a:pt x="344" y="441"/>
                  <a:pt x="221" y="441"/>
                </a:cubicBezTo>
                <a:cubicBezTo>
                  <a:pt x="97" y="441"/>
                  <a:pt x="0" y="344"/>
                  <a:pt x="0" y="220"/>
                </a:cubicBezTo>
                <a:cubicBezTo>
                  <a:pt x="0" y="97"/>
                  <a:pt x="97" y="0"/>
                  <a:pt x="221" y="0"/>
                </a:cubicBezTo>
                <a:cubicBezTo>
                  <a:pt x="344" y="0"/>
                  <a:pt x="441" y="97"/>
                  <a:pt x="441" y="2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CuadroTexto 336">
            <a:extLst>
              <a:ext uri="{FF2B5EF4-FFF2-40B4-BE49-F238E27FC236}">
                <a16:creationId xmlns:a16="http://schemas.microsoft.com/office/drawing/2014/main" id="{6A03EFAD-599F-7E45-9525-91D5A932CFD6}"/>
              </a:ext>
            </a:extLst>
          </p:cNvPr>
          <p:cNvSpPr txBox="1"/>
          <p:nvPr/>
        </p:nvSpPr>
        <p:spPr>
          <a:xfrm rot="20151341">
            <a:off x="4604803" y="1969321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Present</a:t>
            </a:r>
          </a:p>
        </p:txBody>
      </p:sp>
      <p:sp>
        <p:nvSpPr>
          <p:cNvPr id="361" name="CuadroTexto 360">
            <a:extLst>
              <a:ext uri="{FF2B5EF4-FFF2-40B4-BE49-F238E27FC236}">
                <a16:creationId xmlns:a16="http://schemas.microsoft.com/office/drawing/2014/main" id="{B02332B1-044C-9546-BA19-6B187A495790}"/>
              </a:ext>
            </a:extLst>
          </p:cNvPr>
          <p:cNvSpPr txBox="1"/>
          <p:nvPr/>
        </p:nvSpPr>
        <p:spPr>
          <a:xfrm rot="16200000">
            <a:off x="1533929" y="6445357"/>
            <a:ext cx="21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sp>
        <p:nvSpPr>
          <p:cNvPr id="362" name="CuadroTexto 361">
            <a:extLst>
              <a:ext uri="{FF2B5EF4-FFF2-40B4-BE49-F238E27FC236}">
                <a16:creationId xmlns:a16="http://schemas.microsoft.com/office/drawing/2014/main" id="{3C19BDC8-C57F-0242-AFEC-4893E3193AC1}"/>
              </a:ext>
            </a:extLst>
          </p:cNvPr>
          <p:cNvSpPr txBox="1"/>
          <p:nvPr/>
        </p:nvSpPr>
        <p:spPr>
          <a:xfrm rot="2700000">
            <a:off x="10084573" y="3091302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Develop</a:t>
            </a:r>
          </a:p>
        </p:txBody>
      </p:sp>
      <p:sp>
        <p:nvSpPr>
          <p:cNvPr id="363" name="CuadroTexto 362">
            <a:extLst>
              <a:ext uri="{FF2B5EF4-FFF2-40B4-BE49-F238E27FC236}">
                <a16:creationId xmlns:a16="http://schemas.microsoft.com/office/drawing/2014/main" id="{A97BF6AD-A690-5B45-BAF4-9869C565F0EC}"/>
              </a:ext>
            </a:extLst>
          </p:cNvPr>
          <p:cNvSpPr txBox="1"/>
          <p:nvPr/>
        </p:nvSpPr>
        <p:spPr>
          <a:xfrm rot="20151341">
            <a:off x="8572911" y="11031627"/>
            <a:ext cx="214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Advertise</a:t>
            </a:r>
          </a:p>
        </p:txBody>
      </p:sp>
      <p:grpSp>
        <p:nvGrpSpPr>
          <p:cNvPr id="64" name="Group 54">
            <a:extLst>
              <a:ext uri="{FF2B5EF4-FFF2-40B4-BE49-F238E27FC236}">
                <a16:creationId xmlns:a16="http://schemas.microsoft.com/office/drawing/2014/main" id="{0FC0994B-9534-5346-AC31-5AC2171F808F}"/>
              </a:ext>
            </a:extLst>
          </p:cNvPr>
          <p:cNvGrpSpPr/>
          <p:nvPr/>
        </p:nvGrpSpPr>
        <p:grpSpPr>
          <a:xfrm>
            <a:off x="16082783" y="10605541"/>
            <a:ext cx="3473765" cy="1157838"/>
            <a:chOff x="5296732" y="11306531"/>
            <a:chExt cx="4046663" cy="115783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5EB1DE39-9CC3-0546-A810-7878B8E07128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30934933-A95B-1543-823A-C90C78303657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" name="Group 54">
            <a:extLst>
              <a:ext uri="{FF2B5EF4-FFF2-40B4-BE49-F238E27FC236}">
                <a16:creationId xmlns:a16="http://schemas.microsoft.com/office/drawing/2014/main" id="{A8C2F786-7AC6-0145-AC20-EEBDCF5C5460}"/>
              </a:ext>
            </a:extLst>
          </p:cNvPr>
          <p:cNvGrpSpPr/>
          <p:nvPr/>
        </p:nvGrpSpPr>
        <p:grpSpPr>
          <a:xfrm>
            <a:off x="16056770" y="5839716"/>
            <a:ext cx="3473765" cy="1157838"/>
            <a:chOff x="5296732" y="11306531"/>
            <a:chExt cx="4046663" cy="115783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9B381A8F-0C55-1F41-9220-08486C4E92ED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AACBBD05-ADE5-8847-BBDE-3D94D6861794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" name="Group 54">
            <a:extLst>
              <a:ext uri="{FF2B5EF4-FFF2-40B4-BE49-F238E27FC236}">
                <a16:creationId xmlns:a16="http://schemas.microsoft.com/office/drawing/2014/main" id="{726B85ED-55BA-DD42-BE48-6BE9B21972B6}"/>
              </a:ext>
            </a:extLst>
          </p:cNvPr>
          <p:cNvGrpSpPr/>
          <p:nvPr/>
        </p:nvGrpSpPr>
        <p:grpSpPr>
          <a:xfrm>
            <a:off x="16082783" y="7368182"/>
            <a:ext cx="3473765" cy="1157838"/>
            <a:chOff x="5296732" y="11306531"/>
            <a:chExt cx="4046663" cy="1157838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1F2F2A09-85C1-EF46-B5AB-21521B533B4C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2E190565-C281-734B-9BD4-F0E097D1274D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oup 54">
            <a:extLst>
              <a:ext uri="{FF2B5EF4-FFF2-40B4-BE49-F238E27FC236}">
                <a16:creationId xmlns:a16="http://schemas.microsoft.com/office/drawing/2014/main" id="{11BC70EC-4AAD-0141-AA53-F8601CC15B93}"/>
              </a:ext>
            </a:extLst>
          </p:cNvPr>
          <p:cNvGrpSpPr/>
          <p:nvPr/>
        </p:nvGrpSpPr>
        <p:grpSpPr>
          <a:xfrm>
            <a:off x="16084791" y="9027307"/>
            <a:ext cx="3473765" cy="1157838"/>
            <a:chOff x="5296732" y="11306531"/>
            <a:chExt cx="4046663" cy="1157838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D9EE16B1-AD90-A448-B97E-B277DD13D1D5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F3720558-43FE-884C-8076-1E18FC3AE89B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631DBF2D-F4A7-9C42-A0C4-9C2FDAA269F8}"/>
              </a:ext>
            </a:extLst>
          </p:cNvPr>
          <p:cNvGrpSpPr/>
          <p:nvPr/>
        </p:nvGrpSpPr>
        <p:grpSpPr>
          <a:xfrm>
            <a:off x="15320425" y="2126492"/>
            <a:ext cx="8026556" cy="2596395"/>
            <a:chOff x="2499601" y="-1755437"/>
            <a:chExt cx="8026556" cy="2596395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D979C15D-E4FB-A04C-ABFA-129AD1C262F3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04BEBFC6-CC81-854F-871C-C5295AC7E76B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484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99">
            <a:extLst>
              <a:ext uri="{FF2B5EF4-FFF2-40B4-BE49-F238E27FC236}">
                <a16:creationId xmlns:a16="http://schemas.microsoft.com/office/drawing/2014/main" id="{3ED3A9CE-8F69-DF43-A2B5-6661D46D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515" y="6792710"/>
            <a:ext cx="1350564" cy="2913788"/>
          </a:xfrm>
          <a:custGeom>
            <a:avLst/>
            <a:gdLst>
              <a:gd name="T0" fmla="*/ 86003 w 1597"/>
              <a:gd name="T1" fmla="*/ 0 h 3443"/>
              <a:gd name="T2" fmla="*/ 86003 w 1597"/>
              <a:gd name="T3" fmla="*/ 0 h 3443"/>
              <a:gd name="T4" fmla="*/ 0 w 1597"/>
              <a:gd name="T5" fmla="*/ 0 h 3443"/>
              <a:gd name="T6" fmla="*/ 512781 w 1597"/>
              <a:gd name="T7" fmla="*/ 1239478 h 3443"/>
              <a:gd name="T8" fmla="*/ 574315 w 1597"/>
              <a:gd name="T9" fmla="*/ 1177900 h 3443"/>
              <a:gd name="T10" fmla="*/ 86003 w 1597"/>
              <a:gd name="T11" fmla="*/ 0 h 34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97" h="3443">
                <a:moveTo>
                  <a:pt x="239" y="0"/>
                </a:moveTo>
                <a:lnTo>
                  <a:pt x="239" y="0"/>
                </a:lnTo>
                <a:cubicBezTo>
                  <a:pt x="0" y="0"/>
                  <a:pt x="0" y="0"/>
                  <a:pt x="0" y="0"/>
                </a:cubicBezTo>
                <a:cubicBezTo>
                  <a:pt x="0" y="1344"/>
                  <a:pt x="547" y="2564"/>
                  <a:pt x="1425" y="3442"/>
                </a:cubicBezTo>
                <a:cubicBezTo>
                  <a:pt x="1596" y="3271"/>
                  <a:pt x="1596" y="3271"/>
                  <a:pt x="1596" y="3271"/>
                </a:cubicBezTo>
                <a:cubicBezTo>
                  <a:pt x="764" y="2427"/>
                  <a:pt x="239" y="1276"/>
                  <a:pt x="23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0">
            <a:extLst>
              <a:ext uri="{FF2B5EF4-FFF2-40B4-BE49-F238E27FC236}">
                <a16:creationId xmlns:a16="http://schemas.microsoft.com/office/drawing/2014/main" id="{852F9B50-6DC3-8E41-B030-4E0CE658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515" y="3878924"/>
            <a:ext cx="1350564" cy="2913786"/>
          </a:xfrm>
          <a:custGeom>
            <a:avLst/>
            <a:gdLst>
              <a:gd name="T0" fmla="*/ 574315 w 1597"/>
              <a:gd name="T1" fmla="*/ 61542 h 3445"/>
              <a:gd name="T2" fmla="*/ 574315 w 1597"/>
              <a:gd name="T3" fmla="*/ 61542 h 3445"/>
              <a:gd name="T4" fmla="*/ 512781 w 1597"/>
              <a:gd name="T5" fmla="*/ 0 h 3445"/>
              <a:gd name="T6" fmla="*/ 0 w 1597"/>
              <a:gd name="T7" fmla="*/ 1239477 h 3445"/>
              <a:gd name="T8" fmla="*/ 86003 w 1597"/>
              <a:gd name="T9" fmla="*/ 1239477 h 3445"/>
              <a:gd name="T10" fmla="*/ 574315 w 1597"/>
              <a:gd name="T11" fmla="*/ 61542 h 3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97" h="3445">
                <a:moveTo>
                  <a:pt x="1596" y="171"/>
                </a:moveTo>
                <a:lnTo>
                  <a:pt x="1596" y="171"/>
                </a:lnTo>
                <a:cubicBezTo>
                  <a:pt x="1425" y="0"/>
                  <a:pt x="1425" y="0"/>
                  <a:pt x="1425" y="0"/>
                </a:cubicBezTo>
                <a:cubicBezTo>
                  <a:pt x="547" y="878"/>
                  <a:pt x="0" y="2098"/>
                  <a:pt x="0" y="3444"/>
                </a:cubicBezTo>
                <a:cubicBezTo>
                  <a:pt x="239" y="3444"/>
                  <a:pt x="239" y="3444"/>
                  <a:pt x="239" y="3444"/>
                </a:cubicBezTo>
                <a:cubicBezTo>
                  <a:pt x="239" y="2167"/>
                  <a:pt x="764" y="1015"/>
                  <a:pt x="1596" y="1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01">
            <a:extLst>
              <a:ext uri="{FF2B5EF4-FFF2-40B4-BE49-F238E27FC236}">
                <a16:creationId xmlns:a16="http://schemas.microsoft.com/office/drawing/2014/main" id="{3AB09035-A5A2-2146-A170-7D18A52F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7578" y="2662670"/>
            <a:ext cx="2913786" cy="1361756"/>
          </a:xfrm>
          <a:custGeom>
            <a:avLst/>
            <a:gdLst>
              <a:gd name="T0" fmla="*/ 1239477 w 3444"/>
              <a:gd name="T1" fmla="*/ 90751 h 1609"/>
              <a:gd name="T2" fmla="*/ 1239477 w 3444"/>
              <a:gd name="T3" fmla="*/ 90751 h 1609"/>
              <a:gd name="T4" fmla="*/ 1239477 w 3444"/>
              <a:gd name="T5" fmla="*/ 0 h 1609"/>
              <a:gd name="T6" fmla="*/ 0 w 3444"/>
              <a:gd name="T7" fmla="*/ 517496 h 1609"/>
              <a:gd name="T8" fmla="*/ 61560 w 3444"/>
              <a:gd name="T9" fmla="*/ 579077 h 1609"/>
              <a:gd name="T10" fmla="*/ 1239477 w 3444"/>
              <a:gd name="T11" fmla="*/ 90751 h 16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4" h="1609">
                <a:moveTo>
                  <a:pt x="3443" y="252"/>
                </a:moveTo>
                <a:lnTo>
                  <a:pt x="3443" y="252"/>
                </a:lnTo>
                <a:cubicBezTo>
                  <a:pt x="3443" y="0"/>
                  <a:pt x="3443" y="0"/>
                  <a:pt x="3443" y="0"/>
                </a:cubicBezTo>
                <a:cubicBezTo>
                  <a:pt x="2098" y="0"/>
                  <a:pt x="878" y="548"/>
                  <a:pt x="0" y="1437"/>
                </a:cubicBezTo>
                <a:cubicBezTo>
                  <a:pt x="171" y="1608"/>
                  <a:pt x="171" y="1608"/>
                  <a:pt x="171" y="1608"/>
                </a:cubicBezTo>
                <a:cubicBezTo>
                  <a:pt x="1015" y="776"/>
                  <a:pt x="2167" y="252"/>
                  <a:pt x="3443" y="2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02">
            <a:extLst>
              <a:ext uri="{FF2B5EF4-FFF2-40B4-BE49-F238E27FC236}">
                <a16:creationId xmlns:a16="http://schemas.microsoft.com/office/drawing/2014/main" id="{43A8CB9A-40D2-9A4E-9895-DEF31350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363" y="2662670"/>
            <a:ext cx="2913788" cy="1361756"/>
          </a:xfrm>
          <a:custGeom>
            <a:avLst/>
            <a:gdLst>
              <a:gd name="T0" fmla="*/ 1178278 w 3444"/>
              <a:gd name="T1" fmla="*/ 579077 h 1609"/>
              <a:gd name="T2" fmla="*/ 1178278 w 3444"/>
              <a:gd name="T3" fmla="*/ 579077 h 1609"/>
              <a:gd name="T4" fmla="*/ 1239478 w 3444"/>
              <a:gd name="T5" fmla="*/ 517496 h 1609"/>
              <a:gd name="T6" fmla="*/ 0 w 3444"/>
              <a:gd name="T7" fmla="*/ 0 h 1609"/>
              <a:gd name="T8" fmla="*/ 0 w 3444"/>
              <a:gd name="T9" fmla="*/ 90751 h 1609"/>
              <a:gd name="T10" fmla="*/ 1178278 w 3444"/>
              <a:gd name="T11" fmla="*/ 579077 h 16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4" h="1609">
                <a:moveTo>
                  <a:pt x="3273" y="1608"/>
                </a:moveTo>
                <a:lnTo>
                  <a:pt x="3273" y="1608"/>
                </a:lnTo>
                <a:cubicBezTo>
                  <a:pt x="3443" y="1437"/>
                  <a:pt x="3443" y="1437"/>
                  <a:pt x="3443" y="1437"/>
                </a:cubicBezTo>
                <a:cubicBezTo>
                  <a:pt x="2565" y="548"/>
                  <a:pt x="1345" y="0"/>
                  <a:pt x="0" y="0"/>
                </a:cubicBezTo>
                <a:cubicBezTo>
                  <a:pt x="0" y="252"/>
                  <a:pt x="0" y="252"/>
                  <a:pt x="0" y="252"/>
                </a:cubicBezTo>
                <a:cubicBezTo>
                  <a:pt x="1277" y="252"/>
                  <a:pt x="2440" y="776"/>
                  <a:pt x="3273" y="16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3">
            <a:extLst>
              <a:ext uri="{FF2B5EF4-FFF2-40B4-BE49-F238E27FC236}">
                <a16:creationId xmlns:a16="http://schemas.microsoft.com/office/drawing/2014/main" id="{0CE3CECC-D4FC-A948-99B4-6F5AECCA9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7578" y="9560994"/>
            <a:ext cx="2913786" cy="1361758"/>
          </a:xfrm>
          <a:custGeom>
            <a:avLst/>
            <a:gdLst>
              <a:gd name="T0" fmla="*/ 61560 w 3444"/>
              <a:gd name="T1" fmla="*/ 0 h 1609"/>
              <a:gd name="T2" fmla="*/ 61560 w 3444"/>
              <a:gd name="T3" fmla="*/ 0 h 1609"/>
              <a:gd name="T4" fmla="*/ 0 w 3444"/>
              <a:gd name="T5" fmla="*/ 61581 h 1609"/>
              <a:gd name="T6" fmla="*/ 1239477 w 3444"/>
              <a:gd name="T7" fmla="*/ 579078 h 1609"/>
              <a:gd name="T8" fmla="*/ 1239477 w 3444"/>
              <a:gd name="T9" fmla="*/ 488687 h 1609"/>
              <a:gd name="T10" fmla="*/ 61560 w 3444"/>
              <a:gd name="T11" fmla="*/ 0 h 16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4" h="1609">
                <a:moveTo>
                  <a:pt x="171" y="0"/>
                </a:moveTo>
                <a:lnTo>
                  <a:pt x="171" y="0"/>
                </a:lnTo>
                <a:cubicBezTo>
                  <a:pt x="0" y="171"/>
                  <a:pt x="0" y="171"/>
                  <a:pt x="0" y="171"/>
                </a:cubicBezTo>
                <a:cubicBezTo>
                  <a:pt x="878" y="1060"/>
                  <a:pt x="2098" y="1608"/>
                  <a:pt x="3443" y="1608"/>
                </a:cubicBezTo>
                <a:cubicBezTo>
                  <a:pt x="3443" y="1357"/>
                  <a:pt x="3443" y="1357"/>
                  <a:pt x="3443" y="1357"/>
                </a:cubicBezTo>
                <a:cubicBezTo>
                  <a:pt x="2167" y="1357"/>
                  <a:pt x="1015" y="832"/>
                  <a:pt x="17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4">
            <a:extLst>
              <a:ext uri="{FF2B5EF4-FFF2-40B4-BE49-F238E27FC236}">
                <a16:creationId xmlns:a16="http://schemas.microsoft.com/office/drawing/2014/main" id="{08259D2A-41DE-374A-9669-A4CAFE6A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363" y="9560994"/>
            <a:ext cx="2913788" cy="1361758"/>
          </a:xfrm>
          <a:custGeom>
            <a:avLst/>
            <a:gdLst>
              <a:gd name="T0" fmla="*/ 0 w 3444"/>
              <a:gd name="T1" fmla="*/ 488687 h 1609"/>
              <a:gd name="T2" fmla="*/ 0 w 3444"/>
              <a:gd name="T3" fmla="*/ 488687 h 1609"/>
              <a:gd name="T4" fmla="*/ 0 w 3444"/>
              <a:gd name="T5" fmla="*/ 579078 h 1609"/>
              <a:gd name="T6" fmla="*/ 1239478 w 3444"/>
              <a:gd name="T7" fmla="*/ 61581 h 1609"/>
              <a:gd name="T8" fmla="*/ 1178278 w 3444"/>
              <a:gd name="T9" fmla="*/ 0 h 1609"/>
              <a:gd name="T10" fmla="*/ 0 w 3444"/>
              <a:gd name="T11" fmla="*/ 488687 h 16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4" h="1609">
                <a:moveTo>
                  <a:pt x="0" y="1357"/>
                </a:moveTo>
                <a:lnTo>
                  <a:pt x="0" y="1357"/>
                </a:lnTo>
                <a:cubicBezTo>
                  <a:pt x="0" y="1608"/>
                  <a:pt x="0" y="1608"/>
                  <a:pt x="0" y="1608"/>
                </a:cubicBezTo>
                <a:cubicBezTo>
                  <a:pt x="1345" y="1608"/>
                  <a:pt x="2565" y="1060"/>
                  <a:pt x="3443" y="171"/>
                </a:cubicBezTo>
                <a:cubicBezTo>
                  <a:pt x="3273" y="0"/>
                  <a:pt x="3273" y="0"/>
                  <a:pt x="3273" y="0"/>
                </a:cubicBezTo>
                <a:cubicBezTo>
                  <a:pt x="2440" y="832"/>
                  <a:pt x="1277" y="1357"/>
                  <a:pt x="0" y="13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5">
            <a:extLst>
              <a:ext uri="{FF2B5EF4-FFF2-40B4-BE49-F238E27FC236}">
                <a16:creationId xmlns:a16="http://schemas.microsoft.com/office/drawing/2014/main" id="{E82DB9E5-052B-E84F-9B2B-050AAC6B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9647" y="3878924"/>
            <a:ext cx="1361758" cy="2913786"/>
          </a:xfrm>
          <a:custGeom>
            <a:avLst/>
            <a:gdLst>
              <a:gd name="T0" fmla="*/ 488631 w 1608"/>
              <a:gd name="T1" fmla="*/ 1239477 h 3445"/>
              <a:gd name="T2" fmla="*/ 488631 w 1608"/>
              <a:gd name="T3" fmla="*/ 1239477 h 3445"/>
              <a:gd name="T4" fmla="*/ 579078 w 1608"/>
              <a:gd name="T5" fmla="*/ 1239477 h 3445"/>
              <a:gd name="T6" fmla="*/ 61259 w 1608"/>
              <a:gd name="T7" fmla="*/ 0 h 3445"/>
              <a:gd name="T8" fmla="*/ 0 w 1608"/>
              <a:gd name="T9" fmla="*/ 61542 h 3445"/>
              <a:gd name="T10" fmla="*/ 488631 w 1608"/>
              <a:gd name="T11" fmla="*/ 1239477 h 3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08" h="3445">
                <a:moveTo>
                  <a:pt x="1356" y="3444"/>
                </a:moveTo>
                <a:lnTo>
                  <a:pt x="1356" y="3444"/>
                </a:lnTo>
                <a:cubicBezTo>
                  <a:pt x="1607" y="3444"/>
                  <a:pt x="1607" y="3444"/>
                  <a:pt x="1607" y="3444"/>
                </a:cubicBezTo>
                <a:cubicBezTo>
                  <a:pt x="1607" y="2098"/>
                  <a:pt x="1060" y="878"/>
                  <a:pt x="170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832" y="1015"/>
                  <a:pt x="1356" y="2167"/>
                  <a:pt x="1356" y="34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6">
            <a:extLst>
              <a:ext uri="{FF2B5EF4-FFF2-40B4-BE49-F238E27FC236}">
                <a16:creationId xmlns:a16="http://schemas.microsoft.com/office/drawing/2014/main" id="{D0FBCE6B-7835-F945-A496-B2C3A3D0D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9647" y="6792710"/>
            <a:ext cx="1361758" cy="2913788"/>
          </a:xfrm>
          <a:custGeom>
            <a:avLst/>
            <a:gdLst>
              <a:gd name="T0" fmla="*/ 488631 w 1608"/>
              <a:gd name="T1" fmla="*/ 0 h 3443"/>
              <a:gd name="T2" fmla="*/ 488631 w 1608"/>
              <a:gd name="T3" fmla="*/ 0 h 3443"/>
              <a:gd name="T4" fmla="*/ 0 w 1608"/>
              <a:gd name="T5" fmla="*/ 1177900 h 3443"/>
              <a:gd name="T6" fmla="*/ 61259 w 1608"/>
              <a:gd name="T7" fmla="*/ 1239478 h 3443"/>
              <a:gd name="T8" fmla="*/ 579078 w 1608"/>
              <a:gd name="T9" fmla="*/ 0 h 3443"/>
              <a:gd name="T10" fmla="*/ 488631 w 1608"/>
              <a:gd name="T11" fmla="*/ 0 h 34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08" h="3443">
                <a:moveTo>
                  <a:pt x="1356" y="0"/>
                </a:moveTo>
                <a:lnTo>
                  <a:pt x="1356" y="0"/>
                </a:lnTo>
                <a:cubicBezTo>
                  <a:pt x="1356" y="1276"/>
                  <a:pt x="832" y="2427"/>
                  <a:pt x="0" y="3271"/>
                </a:cubicBezTo>
                <a:cubicBezTo>
                  <a:pt x="170" y="3442"/>
                  <a:pt x="170" y="3442"/>
                  <a:pt x="170" y="3442"/>
                </a:cubicBezTo>
                <a:cubicBezTo>
                  <a:pt x="1060" y="2564"/>
                  <a:pt x="1607" y="1344"/>
                  <a:pt x="1607" y="0"/>
                </a:cubicBezTo>
                <a:lnTo>
                  <a:pt x="135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7">
            <a:extLst>
              <a:ext uri="{FF2B5EF4-FFF2-40B4-BE49-F238E27FC236}">
                <a16:creationId xmlns:a16="http://schemas.microsoft.com/office/drawing/2014/main" id="{1E6E5ACA-822B-FA4B-B645-DBCF2C204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980" y="6792710"/>
            <a:ext cx="2007192" cy="2768284"/>
          </a:xfrm>
          <a:custGeom>
            <a:avLst/>
            <a:gdLst>
              <a:gd name="T0" fmla="*/ 513237 w 2373"/>
              <a:gd name="T1" fmla="*/ 0 h 3272"/>
              <a:gd name="T2" fmla="*/ 513237 w 2373"/>
              <a:gd name="T3" fmla="*/ 0 h 3272"/>
              <a:gd name="T4" fmla="*/ 0 w 2373"/>
              <a:gd name="T5" fmla="*/ 0 h 3272"/>
              <a:gd name="T6" fmla="*/ 488403 w 2373"/>
              <a:gd name="T7" fmla="*/ 1177565 h 3272"/>
              <a:gd name="T8" fmla="*/ 853715 w 2373"/>
              <a:gd name="T9" fmla="*/ 816483 h 3272"/>
              <a:gd name="T10" fmla="*/ 513237 w 2373"/>
              <a:gd name="T11" fmla="*/ 0 h 3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73" h="3272">
                <a:moveTo>
                  <a:pt x="1426" y="0"/>
                </a:moveTo>
                <a:lnTo>
                  <a:pt x="1426" y="0"/>
                </a:lnTo>
                <a:cubicBezTo>
                  <a:pt x="0" y="0"/>
                  <a:pt x="0" y="0"/>
                  <a:pt x="0" y="0"/>
                </a:cubicBezTo>
                <a:cubicBezTo>
                  <a:pt x="0" y="1276"/>
                  <a:pt x="525" y="2427"/>
                  <a:pt x="1357" y="3271"/>
                </a:cubicBezTo>
                <a:cubicBezTo>
                  <a:pt x="2372" y="2268"/>
                  <a:pt x="2372" y="2268"/>
                  <a:pt x="2372" y="2268"/>
                </a:cubicBezTo>
                <a:cubicBezTo>
                  <a:pt x="1791" y="1686"/>
                  <a:pt x="1426" y="888"/>
                  <a:pt x="1426" y="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8">
            <a:extLst>
              <a:ext uri="{FF2B5EF4-FFF2-40B4-BE49-F238E27FC236}">
                <a16:creationId xmlns:a16="http://schemas.microsoft.com/office/drawing/2014/main" id="{75445FE6-28F4-C540-9F05-C798D802C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980" y="4024426"/>
            <a:ext cx="2007192" cy="2768284"/>
          </a:xfrm>
          <a:custGeom>
            <a:avLst/>
            <a:gdLst>
              <a:gd name="T0" fmla="*/ 853715 w 2373"/>
              <a:gd name="T1" fmla="*/ 360861 h 3274"/>
              <a:gd name="T2" fmla="*/ 853715 w 2373"/>
              <a:gd name="T3" fmla="*/ 360861 h 3274"/>
              <a:gd name="T4" fmla="*/ 488403 w 2373"/>
              <a:gd name="T5" fmla="*/ 0 h 3274"/>
              <a:gd name="T6" fmla="*/ 0 w 2373"/>
              <a:gd name="T7" fmla="*/ 1177565 h 3274"/>
              <a:gd name="T8" fmla="*/ 513237 w 2373"/>
              <a:gd name="T9" fmla="*/ 1177565 h 3274"/>
              <a:gd name="T10" fmla="*/ 853715 w 2373"/>
              <a:gd name="T11" fmla="*/ 360861 h 3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73" h="3274">
                <a:moveTo>
                  <a:pt x="2372" y="1003"/>
                </a:moveTo>
                <a:lnTo>
                  <a:pt x="2372" y="1003"/>
                </a:lnTo>
                <a:cubicBezTo>
                  <a:pt x="1357" y="0"/>
                  <a:pt x="1357" y="0"/>
                  <a:pt x="1357" y="0"/>
                </a:cubicBezTo>
                <a:cubicBezTo>
                  <a:pt x="525" y="844"/>
                  <a:pt x="0" y="1996"/>
                  <a:pt x="0" y="3273"/>
                </a:cubicBezTo>
                <a:cubicBezTo>
                  <a:pt x="1426" y="3273"/>
                  <a:pt x="1426" y="3273"/>
                  <a:pt x="1426" y="3273"/>
                </a:cubicBezTo>
                <a:cubicBezTo>
                  <a:pt x="1426" y="2383"/>
                  <a:pt x="1791" y="1585"/>
                  <a:pt x="2372" y="100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09">
            <a:extLst>
              <a:ext uri="{FF2B5EF4-FFF2-40B4-BE49-F238E27FC236}">
                <a16:creationId xmlns:a16="http://schemas.microsoft.com/office/drawing/2014/main" id="{004AB741-BA57-F748-89EF-EED73EE94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079" y="2879059"/>
            <a:ext cx="2768284" cy="1995999"/>
          </a:xfrm>
          <a:custGeom>
            <a:avLst/>
            <a:gdLst>
              <a:gd name="T0" fmla="*/ 1177565 w 3273"/>
              <a:gd name="T1" fmla="*/ 512826 h 2360"/>
              <a:gd name="T2" fmla="*/ 1177565 w 3273"/>
              <a:gd name="T3" fmla="*/ 512826 h 2360"/>
              <a:gd name="T4" fmla="*/ 1177565 w 3273"/>
              <a:gd name="T5" fmla="*/ 0 h 2360"/>
              <a:gd name="T6" fmla="*/ 0 w 3273"/>
              <a:gd name="T7" fmla="*/ 487995 h 2360"/>
              <a:gd name="T8" fmla="*/ 365290 w 3273"/>
              <a:gd name="T9" fmla="*/ 848952 h 2360"/>
              <a:gd name="T10" fmla="*/ 1177565 w 3273"/>
              <a:gd name="T11" fmla="*/ 512826 h 2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73" h="2360">
                <a:moveTo>
                  <a:pt x="3272" y="1425"/>
                </a:moveTo>
                <a:lnTo>
                  <a:pt x="3272" y="1425"/>
                </a:lnTo>
                <a:cubicBezTo>
                  <a:pt x="3272" y="0"/>
                  <a:pt x="3272" y="0"/>
                  <a:pt x="3272" y="0"/>
                </a:cubicBezTo>
                <a:cubicBezTo>
                  <a:pt x="1996" y="0"/>
                  <a:pt x="844" y="524"/>
                  <a:pt x="0" y="1356"/>
                </a:cubicBezTo>
                <a:cubicBezTo>
                  <a:pt x="1015" y="2359"/>
                  <a:pt x="1015" y="2359"/>
                  <a:pt x="1015" y="2359"/>
                </a:cubicBezTo>
                <a:cubicBezTo>
                  <a:pt x="1585" y="1790"/>
                  <a:pt x="2395" y="1425"/>
                  <a:pt x="3272" y="1425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10">
            <a:extLst>
              <a:ext uri="{FF2B5EF4-FFF2-40B4-BE49-F238E27FC236}">
                <a16:creationId xmlns:a16="http://schemas.microsoft.com/office/drawing/2014/main" id="{1B050A76-4A61-1D4D-B2A2-51B91294F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363" y="2879059"/>
            <a:ext cx="2768284" cy="1995999"/>
          </a:xfrm>
          <a:custGeom>
            <a:avLst/>
            <a:gdLst>
              <a:gd name="T0" fmla="*/ 816344 w 3274"/>
              <a:gd name="T1" fmla="*/ 848952 h 2360"/>
              <a:gd name="T2" fmla="*/ 816344 w 3274"/>
              <a:gd name="T3" fmla="*/ 848952 h 2360"/>
              <a:gd name="T4" fmla="*/ 1177565 w 3274"/>
              <a:gd name="T5" fmla="*/ 487995 h 2360"/>
              <a:gd name="T6" fmla="*/ 0 w 3274"/>
              <a:gd name="T7" fmla="*/ 0 h 2360"/>
              <a:gd name="T8" fmla="*/ 0 w 3274"/>
              <a:gd name="T9" fmla="*/ 512826 h 2360"/>
              <a:gd name="T10" fmla="*/ 816344 w 3274"/>
              <a:gd name="T11" fmla="*/ 848952 h 2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74" h="2360">
                <a:moveTo>
                  <a:pt x="2269" y="2359"/>
                </a:moveTo>
                <a:lnTo>
                  <a:pt x="2269" y="2359"/>
                </a:lnTo>
                <a:cubicBezTo>
                  <a:pt x="3273" y="1356"/>
                  <a:pt x="3273" y="1356"/>
                  <a:pt x="3273" y="1356"/>
                </a:cubicBezTo>
                <a:cubicBezTo>
                  <a:pt x="2440" y="524"/>
                  <a:pt x="1277" y="0"/>
                  <a:pt x="0" y="0"/>
                </a:cubicBezTo>
                <a:cubicBezTo>
                  <a:pt x="0" y="1425"/>
                  <a:pt x="0" y="1425"/>
                  <a:pt x="0" y="1425"/>
                </a:cubicBezTo>
                <a:cubicBezTo>
                  <a:pt x="889" y="1425"/>
                  <a:pt x="1688" y="1790"/>
                  <a:pt x="2269" y="235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11">
            <a:extLst>
              <a:ext uri="{FF2B5EF4-FFF2-40B4-BE49-F238E27FC236}">
                <a16:creationId xmlns:a16="http://schemas.microsoft.com/office/drawing/2014/main" id="{494D08D3-8CF5-D746-9F13-5497EAE2A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079" y="8714094"/>
            <a:ext cx="2768284" cy="1995999"/>
          </a:xfrm>
          <a:custGeom>
            <a:avLst/>
            <a:gdLst>
              <a:gd name="T0" fmla="*/ 365290 w 3273"/>
              <a:gd name="T1" fmla="*/ 0 h 2361"/>
              <a:gd name="T2" fmla="*/ 365290 w 3273"/>
              <a:gd name="T3" fmla="*/ 0 h 2361"/>
              <a:gd name="T4" fmla="*/ 0 w 3273"/>
              <a:gd name="T5" fmla="*/ 360805 h 2361"/>
              <a:gd name="T6" fmla="*/ 1177565 w 3273"/>
              <a:gd name="T7" fmla="*/ 848952 h 2361"/>
              <a:gd name="T8" fmla="*/ 1177565 w 3273"/>
              <a:gd name="T9" fmla="*/ 335984 h 2361"/>
              <a:gd name="T10" fmla="*/ 365290 w 3273"/>
              <a:gd name="T11" fmla="*/ 0 h 23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73" h="2361">
                <a:moveTo>
                  <a:pt x="1015" y="0"/>
                </a:moveTo>
                <a:lnTo>
                  <a:pt x="1015" y="0"/>
                </a:lnTo>
                <a:cubicBezTo>
                  <a:pt x="0" y="1003"/>
                  <a:pt x="0" y="1003"/>
                  <a:pt x="0" y="1003"/>
                </a:cubicBezTo>
                <a:cubicBezTo>
                  <a:pt x="844" y="1835"/>
                  <a:pt x="1996" y="2360"/>
                  <a:pt x="3272" y="2360"/>
                </a:cubicBezTo>
                <a:cubicBezTo>
                  <a:pt x="3272" y="934"/>
                  <a:pt x="3272" y="934"/>
                  <a:pt x="3272" y="934"/>
                </a:cubicBezTo>
                <a:cubicBezTo>
                  <a:pt x="2395" y="934"/>
                  <a:pt x="1585" y="570"/>
                  <a:pt x="1015" y="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12">
            <a:extLst>
              <a:ext uri="{FF2B5EF4-FFF2-40B4-BE49-F238E27FC236}">
                <a16:creationId xmlns:a16="http://schemas.microsoft.com/office/drawing/2014/main" id="{6AD8EB45-19BA-9644-BF7B-F955F8AF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363" y="8714094"/>
            <a:ext cx="2768284" cy="1995999"/>
          </a:xfrm>
          <a:custGeom>
            <a:avLst/>
            <a:gdLst>
              <a:gd name="T0" fmla="*/ 0 w 3274"/>
              <a:gd name="T1" fmla="*/ 335984 h 2361"/>
              <a:gd name="T2" fmla="*/ 0 w 3274"/>
              <a:gd name="T3" fmla="*/ 335984 h 2361"/>
              <a:gd name="T4" fmla="*/ 0 w 3274"/>
              <a:gd name="T5" fmla="*/ 848952 h 2361"/>
              <a:gd name="T6" fmla="*/ 1177565 w 3274"/>
              <a:gd name="T7" fmla="*/ 360805 h 2361"/>
              <a:gd name="T8" fmla="*/ 816344 w 3274"/>
              <a:gd name="T9" fmla="*/ 0 h 2361"/>
              <a:gd name="T10" fmla="*/ 0 w 3274"/>
              <a:gd name="T11" fmla="*/ 335984 h 23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74" h="2361">
                <a:moveTo>
                  <a:pt x="0" y="934"/>
                </a:moveTo>
                <a:lnTo>
                  <a:pt x="0" y="934"/>
                </a:lnTo>
                <a:cubicBezTo>
                  <a:pt x="0" y="2360"/>
                  <a:pt x="0" y="2360"/>
                  <a:pt x="0" y="2360"/>
                </a:cubicBezTo>
                <a:cubicBezTo>
                  <a:pt x="1277" y="2360"/>
                  <a:pt x="2440" y="1835"/>
                  <a:pt x="3273" y="1003"/>
                </a:cubicBezTo>
                <a:cubicBezTo>
                  <a:pt x="2269" y="0"/>
                  <a:pt x="2269" y="0"/>
                  <a:pt x="2269" y="0"/>
                </a:cubicBezTo>
                <a:cubicBezTo>
                  <a:pt x="1688" y="570"/>
                  <a:pt x="889" y="934"/>
                  <a:pt x="0" y="934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13">
            <a:extLst>
              <a:ext uri="{FF2B5EF4-FFF2-40B4-BE49-F238E27FC236}">
                <a16:creationId xmlns:a16="http://schemas.microsoft.com/office/drawing/2014/main" id="{11D14B43-7891-E34E-9460-89FD6A5C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9016" y="4024426"/>
            <a:ext cx="1996001" cy="2768284"/>
          </a:xfrm>
          <a:custGeom>
            <a:avLst/>
            <a:gdLst>
              <a:gd name="T0" fmla="*/ 0 w 2361"/>
              <a:gd name="T1" fmla="*/ 360861 h 3274"/>
              <a:gd name="T2" fmla="*/ 0 w 2361"/>
              <a:gd name="T3" fmla="*/ 360861 h 3274"/>
              <a:gd name="T4" fmla="*/ 336344 w 2361"/>
              <a:gd name="T5" fmla="*/ 1177565 h 3274"/>
              <a:gd name="T6" fmla="*/ 848953 w 2361"/>
              <a:gd name="T7" fmla="*/ 1177565 h 3274"/>
              <a:gd name="T8" fmla="*/ 361165 w 2361"/>
              <a:gd name="T9" fmla="*/ 0 h 3274"/>
              <a:gd name="T10" fmla="*/ 0 w 2361"/>
              <a:gd name="T11" fmla="*/ 360861 h 3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61" h="3274">
                <a:moveTo>
                  <a:pt x="0" y="1003"/>
                </a:moveTo>
                <a:lnTo>
                  <a:pt x="0" y="1003"/>
                </a:lnTo>
                <a:cubicBezTo>
                  <a:pt x="581" y="1585"/>
                  <a:pt x="935" y="2383"/>
                  <a:pt x="935" y="3273"/>
                </a:cubicBezTo>
                <a:cubicBezTo>
                  <a:pt x="2360" y="3273"/>
                  <a:pt x="2360" y="3273"/>
                  <a:pt x="2360" y="3273"/>
                </a:cubicBezTo>
                <a:cubicBezTo>
                  <a:pt x="2360" y="1996"/>
                  <a:pt x="1836" y="844"/>
                  <a:pt x="1004" y="0"/>
                </a:cubicBezTo>
                <a:lnTo>
                  <a:pt x="0" y="1003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14">
            <a:extLst>
              <a:ext uri="{FF2B5EF4-FFF2-40B4-BE49-F238E27FC236}">
                <a16:creationId xmlns:a16="http://schemas.microsoft.com/office/drawing/2014/main" id="{3CAF50F2-F30C-EF4B-8DBA-BEE0384B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9016" y="6792710"/>
            <a:ext cx="1996001" cy="2768284"/>
          </a:xfrm>
          <a:custGeom>
            <a:avLst/>
            <a:gdLst>
              <a:gd name="T0" fmla="*/ 0 w 2361"/>
              <a:gd name="T1" fmla="*/ 816483 h 3272"/>
              <a:gd name="T2" fmla="*/ 0 w 2361"/>
              <a:gd name="T3" fmla="*/ 816483 h 3272"/>
              <a:gd name="T4" fmla="*/ 361165 w 2361"/>
              <a:gd name="T5" fmla="*/ 1177565 h 3272"/>
              <a:gd name="T6" fmla="*/ 848953 w 2361"/>
              <a:gd name="T7" fmla="*/ 0 h 3272"/>
              <a:gd name="T8" fmla="*/ 336344 w 2361"/>
              <a:gd name="T9" fmla="*/ 0 h 3272"/>
              <a:gd name="T10" fmla="*/ 0 w 2361"/>
              <a:gd name="T11" fmla="*/ 816483 h 3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61" h="3272">
                <a:moveTo>
                  <a:pt x="0" y="2268"/>
                </a:moveTo>
                <a:lnTo>
                  <a:pt x="0" y="2268"/>
                </a:lnTo>
                <a:cubicBezTo>
                  <a:pt x="1004" y="3271"/>
                  <a:pt x="1004" y="3271"/>
                  <a:pt x="1004" y="3271"/>
                </a:cubicBezTo>
                <a:cubicBezTo>
                  <a:pt x="1836" y="2427"/>
                  <a:pt x="2360" y="1276"/>
                  <a:pt x="2360" y="0"/>
                </a:cubicBezTo>
                <a:cubicBezTo>
                  <a:pt x="935" y="0"/>
                  <a:pt x="935" y="0"/>
                  <a:pt x="935" y="0"/>
                </a:cubicBezTo>
                <a:cubicBezTo>
                  <a:pt x="935" y="888"/>
                  <a:pt x="581" y="1686"/>
                  <a:pt x="0" y="226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49">
            <a:extLst>
              <a:ext uri="{FF2B5EF4-FFF2-40B4-BE49-F238E27FC236}">
                <a16:creationId xmlns:a16="http://schemas.microsoft.com/office/drawing/2014/main" id="{5C0A9488-3D49-CE41-BD9D-CF0A7560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9494" y="7941809"/>
            <a:ext cx="481280" cy="473818"/>
          </a:xfrm>
          <a:custGeom>
            <a:avLst/>
            <a:gdLst>
              <a:gd name="T0" fmla="*/ 102215 w 571"/>
              <a:gd name="T1" fmla="*/ 201252 h 559"/>
              <a:gd name="T2" fmla="*/ 102215 w 571"/>
              <a:gd name="T3" fmla="*/ 201252 h 559"/>
              <a:gd name="T4" fmla="*/ 73523 w 571"/>
              <a:gd name="T5" fmla="*/ 188990 h 559"/>
              <a:gd name="T6" fmla="*/ 16139 w 571"/>
              <a:gd name="T7" fmla="*/ 131283 h 559"/>
              <a:gd name="T8" fmla="*/ 16139 w 571"/>
              <a:gd name="T9" fmla="*/ 73937 h 559"/>
              <a:gd name="T10" fmla="*/ 85717 w 571"/>
              <a:gd name="T11" fmla="*/ 3967 h 559"/>
              <a:gd name="T12" fmla="*/ 93966 w 571"/>
              <a:gd name="T13" fmla="*/ 0 h 559"/>
              <a:gd name="T14" fmla="*/ 183986 w 571"/>
              <a:gd name="T15" fmla="*/ 0 h 559"/>
              <a:gd name="T16" fmla="*/ 204429 w 571"/>
              <a:gd name="T17" fmla="*/ 20197 h 559"/>
              <a:gd name="T18" fmla="*/ 204429 w 571"/>
              <a:gd name="T19" fmla="*/ 110725 h 559"/>
              <a:gd name="T20" fmla="*/ 200484 w 571"/>
              <a:gd name="T21" fmla="*/ 115053 h 559"/>
              <a:gd name="T22" fmla="*/ 130548 w 571"/>
              <a:gd name="T23" fmla="*/ 188990 h 559"/>
              <a:gd name="T24" fmla="*/ 102215 w 571"/>
              <a:gd name="T25" fmla="*/ 201252 h 559"/>
              <a:gd name="T26" fmla="*/ 97911 w 571"/>
              <a:gd name="T27" fmla="*/ 20197 h 559"/>
              <a:gd name="T28" fmla="*/ 97911 w 571"/>
              <a:gd name="T29" fmla="*/ 20197 h 559"/>
              <a:gd name="T30" fmla="*/ 32637 w 571"/>
              <a:gd name="T31" fmla="*/ 90167 h 559"/>
              <a:gd name="T32" fmla="*/ 32637 w 571"/>
              <a:gd name="T33" fmla="*/ 119020 h 559"/>
              <a:gd name="T34" fmla="*/ 90021 w 571"/>
              <a:gd name="T35" fmla="*/ 172399 h 559"/>
              <a:gd name="T36" fmla="*/ 114409 w 571"/>
              <a:gd name="T37" fmla="*/ 172399 h 559"/>
              <a:gd name="T38" fmla="*/ 183986 w 571"/>
              <a:gd name="T39" fmla="*/ 106758 h 559"/>
              <a:gd name="T40" fmla="*/ 183986 w 571"/>
              <a:gd name="T41" fmla="*/ 20197 h 559"/>
              <a:gd name="T42" fmla="*/ 97911 w 571"/>
              <a:gd name="T43" fmla="*/ 20197 h 55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71" h="559">
                <a:moveTo>
                  <a:pt x="285" y="558"/>
                </a:moveTo>
                <a:lnTo>
                  <a:pt x="285" y="558"/>
                </a:lnTo>
                <a:cubicBezTo>
                  <a:pt x="262" y="558"/>
                  <a:pt x="228" y="547"/>
                  <a:pt x="205" y="524"/>
                </a:cubicBezTo>
                <a:cubicBezTo>
                  <a:pt x="45" y="364"/>
                  <a:pt x="45" y="364"/>
                  <a:pt x="45" y="364"/>
                </a:cubicBezTo>
                <a:cubicBezTo>
                  <a:pt x="0" y="319"/>
                  <a:pt x="0" y="250"/>
                  <a:pt x="45" y="205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51" y="0"/>
                  <a:pt x="251" y="0"/>
                  <a:pt x="262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47" y="0"/>
                  <a:pt x="570" y="22"/>
                  <a:pt x="570" y="56"/>
                </a:cubicBezTo>
                <a:cubicBezTo>
                  <a:pt x="570" y="307"/>
                  <a:pt x="570" y="307"/>
                  <a:pt x="570" y="307"/>
                </a:cubicBezTo>
                <a:cubicBezTo>
                  <a:pt x="570" y="307"/>
                  <a:pt x="570" y="319"/>
                  <a:pt x="559" y="319"/>
                </a:cubicBezTo>
                <a:cubicBezTo>
                  <a:pt x="364" y="524"/>
                  <a:pt x="364" y="524"/>
                  <a:pt x="364" y="524"/>
                </a:cubicBezTo>
                <a:cubicBezTo>
                  <a:pt x="342" y="547"/>
                  <a:pt x="319" y="558"/>
                  <a:pt x="285" y="558"/>
                </a:cubicBezTo>
                <a:close/>
                <a:moveTo>
                  <a:pt x="273" y="56"/>
                </a:moveTo>
                <a:lnTo>
                  <a:pt x="273" y="56"/>
                </a:lnTo>
                <a:cubicBezTo>
                  <a:pt x="91" y="250"/>
                  <a:pt x="91" y="250"/>
                  <a:pt x="91" y="250"/>
                </a:cubicBezTo>
                <a:cubicBezTo>
                  <a:pt x="68" y="273"/>
                  <a:pt x="68" y="307"/>
                  <a:pt x="91" y="330"/>
                </a:cubicBezTo>
                <a:cubicBezTo>
                  <a:pt x="251" y="478"/>
                  <a:pt x="251" y="478"/>
                  <a:pt x="251" y="478"/>
                </a:cubicBezTo>
                <a:cubicBezTo>
                  <a:pt x="262" y="501"/>
                  <a:pt x="307" y="501"/>
                  <a:pt x="319" y="478"/>
                </a:cubicBezTo>
                <a:cubicBezTo>
                  <a:pt x="513" y="296"/>
                  <a:pt x="513" y="296"/>
                  <a:pt x="513" y="296"/>
                </a:cubicBezTo>
                <a:cubicBezTo>
                  <a:pt x="513" y="56"/>
                  <a:pt x="513" y="56"/>
                  <a:pt x="513" y="56"/>
                </a:cubicBezTo>
                <a:lnTo>
                  <a:pt x="273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0">
            <a:extLst>
              <a:ext uri="{FF2B5EF4-FFF2-40B4-BE49-F238E27FC236}">
                <a16:creationId xmlns:a16="http://schemas.microsoft.com/office/drawing/2014/main" id="{0B0886AA-06A9-3641-824D-9648F6B2C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423" y="8046272"/>
            <a:ext cx="78349" cy="78349"/>
          </a:xfrm>
          <a:custGeom>
            <a:avLst/>
            <a:gdLst>
              <a:gd name="T0" fmla="*/ 24735 w 93"/>
              <a:gd name="T1" fmla="*/ 24641 h 92"/>
              <a:gd name="T2" fmla="*/ 24735 w 93"/>
              <a:gd name="T3" fmla="*/ 24641 h 92"/>
              <a:gd name="T4" fmla="*/ 4302 w 93"/>
              <a:gd name="T5" fmla="*/ 24641 h 92"/>
              <a:gd name="T6" fmla="*/ 4302 w 93"/>
              <a:gd name="T7" fmla="*/ 3986 h 92"/>
              <a:gd name="T8" fmla="*/ 24735 w 93"/>
              <a:gd name="T9" fmla="*/ 3986 h 92"/>
              <a:gd name="T10" fmla="*/ 24735 w 93"/>
              <a:gd name="T11" fmla="*/ 24641 h 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" h="92">
                <a:moveTo>
                  <a:pt x="69" y="68"/>
                </a:moveTo>
                <a:lnTo>
                  <a:pt x="69" y="68"/>
                </a:lnTo>
                <a:cubicBezTo>
                  <a:pt x="58" y="91"/>
                  <a:pt x="35" y="91"/>
                  <a:pt x="12" y="68"/>
                </a:cubicBezTo>
                <a:cubicBezTo>
                  <a:pt x="0" y="57"/>
                  <a:pt x="0" y="23"/>
                  <a:pt x="12" y="11"/>
                </a:cubicBezTo>
                <a:cubicBezTo>
                  <a:pt x="35" y="0"/>
                  <a:pt x="58" y="0"/>
                  <a:pt x="69" y="11"/>
                </a:cubicBezTo>
                <a:cubicBezTo>
                  <a:pt x="92" y="23"/>
                  <a:pt x="92" y="57"/>
                  <a:pt x="69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1">
            <a:extLst>
              <a:ext uri="{FF2B5EF4-FFF2-40B4-BE49-F238E27FC236}">
                <a16:creationId xmlns:a16="http://schemas.microsoft.com/office/drawing/2014/main" id="{81FFC314-2342-2942-B7CE-478FB05A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142" y="9695304"/>
            <a:ext cx="499933" cy="309661"/>
          </a:xfrm>
          <a:custGeom>
            <a:avLst/>
            <a:gdLst>
              <a:gd name="T0" fmla="*/ 171830 w 593"/>
              <a:gd name="T1" fmla="*/ 131402 h 365"/>
              <a:gd name="T2" fmla="*/ 171830 w 593"/>
              <a:gd name="T3" fmla="*/ 131402 h 365"/>
              <a:gd name="T4" fmla="*/ 81790 w 593"/>
              <a:gd name="T5" fmla="*/ 131402 h 365"/>
              <a:gd name="T6" fmla="*/ 61342 w 593"/>
              <a:gd name="T7" fmla="*/ 115157 h 365"/>
              <a:gd name="T8" fmla="*/ 32644 w 593"/>
              <a:gd name="T9" fmla="*/ 20577 h 365"/>
              <a:gd name="T10" fmla="*/ 12197 w 593"/>
              <a:gd name="T11" fmla="*/ 20577 h 365"/>
              <a:gd name="T12" fmla="*/ 0 w 593"/>
              <a:gd name="T13" fmla="*/ 12274 h 365"/>
              <a:gd name="T14" fmla="*/ 12197 w 593"/>
              <a:gd name="T15" fmla="*/ 0 h 365"/>
              <a:gd name="T16" fmla="*/ 40895 w 593"/>
              <a:gd name="T17" fmla="*/ 0 h 365"/>
              <a:gd name="T18" fmla="*/ 53092 w 593"/>
              <a:gd name="T19" fmla="*/ 8303 h 365"/>
              <a:gd name="T20" fmla="*/ 81790 w 593"/>
              <a:gd name="T21" fmla="*/ 110825 h 365"/>
              <a:gd name="T22" fmla="*/ 81790 w 593"/>
              <a:gd name="T23" fmla="*/ 110825 h 365"/>
              <a:gd name="T24" fmla="*/ 171830 w 593"/>
              <a:gd name="T25" fmla="*/ 110825 h 365"/>
              <a:gd name="T26" fmla="*/ 171830 w 593"/>
              <a:gd name="T27" fmla="*/ 110825 h 365"/>
              <a:gd name="T28" fmla="*/ 187973 w 593"/>
              <a:gd name="T29" fmla="*/ 53427 h 365"/>
              <a:gd name="T30" fmla="*/ 110129 w 593"/>
              <a:gd name="T31" fmla="*/ 53427 h 365"/>
              <a:gd name="T32" fmla="*/ 102237 w 593"/>
              <a:gd name="T33" fmla="*/ 41153 h 365"/>
              <a:gd name="T34" fmla="*/ 110129 w 593"/>
              <a:gd name="T35" fmla="*/ 32851 h 365"/>
              <a:gd name="T36" fmla="*/ 204474 w 593"/>
              <a:gd name="T37" fmla="*/ 32851 h 365"/>
              <a:gd name="T38" fmla="*/ 212366 w 593"/>
              <a:gd name="T39" fmla="*/ 36821 h 365"/>
              <a:gd name="T40" fmla="*/ 212366 w 593"/>
              <a:gd name="T41" fmla="*/ 45124 h 365"/>
              <a:gd name="T42" fmla="*/ 192278 w 593"/>
              <a:gd name="T43" fmla="*/ 115157 h 365"/>
              <a:gd name="T44" fmla="*/ 171830 w 593"/>
              <a:gd name="T45" fmla="*/ 131402 h 36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93" h="365">
                <a:moveTo>
                  <a:pt x="479" y="364"/>
                </a:moveTo>
                <a:lnTo>
                  <a:pt x="479" y="364"/>
                </a:lnTo>
                <a:cubicBezTo>
                  <a:pt x="228" y="364"/>
                  <a:pt x="228" y="364"/>
                  <a:pt x="228" y="364"/>
                </a:cubicBezTo>
                <a:cubicBezTo>
                  <a:pt x="194" y="364"/>
                  <a:pt x="171" y="342"/>
                  <a:pt x="171" y="319"/>
                </a:cubicBezTo>
                <a:cubicBezTo>
                  <a:pt x="91" y="57"/>
                  <a:pt x="91" y="57"/>
                  <a:pt x="91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11" y="57"/>
                  <a:pt x="0" y="45"/>
                  <a:pt x="0" y="34"/>
                </a:cubicBezTo>
                <a:cubicBezTo>
                  <a:pt x="0" y="11"/>
                  <a:pt x="11" y="0"/>
                  <a:pt x="3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5" y="0"/>
                  <a:pt x="136" y="11"/>
                  <a:pt x="148" y="23"/>
                </a:cubicBezTo>
                <a:cubicBezTo>
                  <a:pt x="228" y="307"/>
                  <a:pt x="228" y="307"/>
                  <a:pt x="228" y="307"/>
                </a:cubicBezTo>
                <a:cubicBezTo>
                  <a:pt x="479" y="307"/>
                  <a:pt x="479" y="307"/>
                  <a:pt x="479" y="307"/>
                </a:cubicBezTo>
                <a:cubicBezTo>
                  <a:pt x="524" y="148"/>
                  <a:pt x="524" y="148"/>
                  <a:pt x="524" y="148"/>
                </a:cubicBezTo>
                <a:cubicBezTo>
                  <a:pt x="307" y="148"/>
                  <a:pt x="307" y="148"/>
                  <a:pt x="307" y="148"/>
                </a:cubicBezTo>
                <a:cubicBezTo>
                  <a:pt x="296" y="148"/>
                  <a:pt x="285" y="125"/>
                  <a:pt x="285" y="114"/>
                </a:cubicBezTo>
                <a:cubicBezTo>
                  <a:pt x="285" y="102"/>
                  <a:pt x="296" y="91"/>
                  <a:pt x="307" y="91"/>
                </a:cubicBezTo>
                <a:cubicBezTo>
                  <a:pt x="570" y="91"/>
                  <a:pt x="570" y="91"/>
                  <a:pt x="570" y="91"/>
                </a:cubicBezTo>
                <a:cubicBezTo>
                  <a:pt x="570" y="91"/>
                  <a:pt x="581" y="91"/>
                  <a:pt x="592" y="102"/>
                </a:cubicBezTo>
                <a:cubicBezTo>
                  <a:pt x="592" y="102"/>
                  <a:pt x="592" y="114"/>
                  <a:pt x="592" y="125"/>
                </a:cubicBezTo>
                <a:cubicBezTo>
                  <a:pt x="536" y="319"/>
                  <a:pt x="536" y="319"/>
                  <a:pt x="536" y="319"/>
                </a:cubicBezTo>
                <a:cubicBezTo>
                  <a:pt x="536" y="342"/>
                  <a:pt x="513" y="364"/>
                  <a:pt x="479" y="36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2">
            <a:extLst>
              <a:ext uri="{FF2B5EF4-FFF2-40B4-BE49-F238E27FC236}">
                <a16:creationId xmlns:a16="http://schemas.microsoft.com/office/drawing/2014/main" id="{5C267F15-D3A2-5C41-90E1-CD414E8AA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991" y="10053465"/>
            <a:ext cx="97002" cy="97002"/>
          </a:xfrm>
          <a:custGeom>
            <a:avLst/>
            <a:gdLst>
              <a:gd name="T0" fmla="*/ 0 w 115"/>
              <a:gd name="T1" fmla="*/ 20458 h 115"/>
              <a:gd name="T2" fmla="*/ 0 w 115"/>
              <a:gd name="T3" fmla="*/ 20458 h 115"/>
              <a:gd name="T4" fmla="*/ 20458 w 115"/>
              <a:gd name="T5" fmla="*/ 0 h 115"/>
              <a:gd name="T6" fmla="*/ 40916 w 115"/>
              <a:gd name="T7" fmla="*/ 20458 h 115"/>
              <a:gd name="T8" fmla="*/ 20458 w 115"/>
              <a:gd name="T9" fmla="*/ 40916 h 115"/>
              <a:gd name="T10" fmla="*/ 0 w 115"/>
              <a:gd name="T11" fmla="*/ 20458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15">
                <a:moveTo>
                  <a:pt x="0" y="57"/>
                </a:moveTo>
                <a:lnTo>
                  <a:pt x="0" y="57"/>
                </a:lnTo>
                <a:cubicBezTo>
                  <a:pt x="0" y="22"/>
                  <a:pt x="23" y="0"/>
                  <a:pt x="57" y="0"/>
                </a:cubicBezTo>
                <a:cubicBezTo>
                  <a:pt x="80" y="0"/>
                  <a:pt x="114" y="22"/>
                  <a:pt x="114" y="57"/>
                </a:cubicBezTo>
                <a:cubicBezTo>
                  <a:pt x="114" y="91"/>
                  <a:pt x="80" y="114"/>
                  <a:pt x="57" y="114"/>
                </a:cubicBezTo>
                <a:cubicBezTo>
                  <a:pt x="23" y="114"/>
                  <a:pt x="0" y="91"/>
                  <a:pt x="0" y="5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3">
            <a:extLst>
              <a:ext uri="{FF2B5EF4-FFF2-40B4-BE49-F238E27FC236}">
                <a16:creationId xmlns:a16="http://schemas.microsoft.com/office/drawing/2014/main" id="{01DE8D89-930D-094A-BF3D-D58FDBCC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418" y="10053465"/>
            <a:ext cx="97002" cy="97002"/>
          </a:xfrm>
          <a:custGeom>
            <a:avLst/>
            <a:gdLst>
              <a:gd name="T0" fmla="*/ 0 w 115"/>
              <a:gd name="T1" fmla="*/ 20458 h 115"/>
              <a:gd name="T2" fmla="*/ 0 w 115"/>
              <a:gd name="T3" fmla="*/ 20458 h 115"/>
              <a:gd name="T4" fmla="*/ 20458 w 115"/>
              <a:gd name="T5" fmla="*/ 0 h 115"/>
              <a:gd name="T6" fmla="*/ 40916 w 115"/>
              <a:gd name="T7" fmla="*/ 20458 h 115"/>
              <a:gd name="T8" fmla="*/ 20458 w 115"/>
              <a:gd name="T9" fmla="*/ 40916 h 115"/>
              <a:gd name="T10" fmla="*/ 0 w 115"/>
              <a:gd name="T11" fmla="*/ 20458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15">
                <a:moveTo>
                  <a:pt x="0" y="57"/>
                </a:moveTo>
                <a:lnTo>
                  <a:pt x="0" y="57"/>
                </a:lnTo>
                <a:cubicBezTo>
                  <a:pt x="0" y="22"/>
                  <a:pt x="23" y="0"/>
                  <a:pt x="57" y="0"/>
                </a:cubicBezTo>
                <a:cubicBezTo>
                  <a:pt x="80" y="0"/>
                  <a:pt x="114" y="22"/>
                  <a:pt x="114" y="57"/>
                </a:cubicBezTo>
                <a:cubicBezTo>
                  <a:pt x="114" y="91"/>
                  <a:pt x="80" y="114"/>
                  <a:pt x="57" y="114"/>
                </a:cubicBezTo>
                <a:cubicBezTo>
                  <a:pt x="23" y="114"/>
                  <a:pt x="0" y="91"/>
                  <a:pt x="0" y="5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4">
            <a:extLst>
              <a:ext uri="{FF2B5EF4-FFF2-40B4-BE49-F238E27FC236}">
                <a16:creationId xmlns:a16="http://schemas.microsoft.com/office/drawing/2014/main" id="{449D0040-1140-ED46-9A7C-6D2E415B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451" y="7863462"/>
            <a:ext cx="600667" cy="436507"/>
          </a:xfrm>
          <a:custGeom>
            <a:avLst/>
            <a:gdLst>
              <a:gd name="T0" fmla="*/ 218044 w 708"/>
              <a:gd name="T1" fmla="*/ 185376 h 514"/>
              <a:gd name="T2" fmla="*/ 218044 w 708"/>
              <a:gd name="T3" fmla="*/ 185376 h 514"/>
              <a:gd name="T4" fmla="*/ 36822 w 708"/>
              <a:gd name="T5" fmla="*/ 185376 h 514"/>
              <a:gd name="T6" fmla="*/ 0 w 708"/>
              <a:gd name="T7" fmla="*/ 148517 h 514"/>
              <a:gd name="T8" fmla="*/ 0 w 708"/>
              <a:gd name="T9" fmla="*/ 37220 h 514"/>
              <a:gd name="T10" fmla="*/ 36822 w 708"/>
              <a:gd name="T11" fmla="*/ 0 h 514"/>
              <a:gd name="T12" fmla="*/ 218044 w 708"/>
              <a:gd name="T13" fmla="*/ 0 h 514"/>
              <a:gd name="T14" fmla="*/ 255227 w 708"/>
              <a:gd name="T15" fmla="*/ 37220 h 514"/>
              <a:gd name="T16" fmla="*/ 255227 w 708"/>
              <a:gd name="T17" fmla="*/ 148517 h 514"/>
              <a:gd name="T18" fmla="*/ 218044 w 708"/>
              <a:gd name="T19" fmla="*/ 185376 h 514"/>
              <a:gd name="T20" fmla="*/ 36822 w 708"/>
              <a:gd name="T21" fmla="*/ 20597 h 514"/>
              <a:gd name="T22" fmla="*/ 36822 w 708"/>
              <a:gd name="T23" fmla="*/ 20597 h 514"/>
              <a:gd name="T24" fmla="*/ 20577 w 708"/>
              <a:gd name="T25" fmla="*/ 37220 h 514"/>
              <a:gd name="T26" fmla="*/ 20577 w 708"/>
              <a:gd name="T27" fmla="*/ 148517 h 514"/>
              <a:gd name="T28" fmla="*/ 36822 w 708"/>
              <a:gd name="T29" fmla="*/ 164778 h 514"/>
              <a:gd name="T30" fmla="*/ 218044 w 708"/>
              <a:gd name="T31" fmla="*/ 164778 h 514"/>
              <a:gd name="T32" fmla="*/ 234650 w 708"/>
              <a:gd name="T33" fmla="*/ 148517 h 514"/>
              <a:gd name="T34" fmla="*/ 234650 w 708"/>
              <a:gd name="T35" fmla="*/ 37220 h 514"/>
              <a:gd name="T36" fmla="*/ 218044 w 708"/>
              <a:gd name="T37" fmla="*/ 20597 h 514"/>
              <a:gd name="T38" fmla="*/ 36822 w 708"/>
              <a:gd name="T39" fmla="*/ 20597 h 51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08" h="514">
                <a:moveTo>
                  <a:pt x="604" y="513"/>
                </a:moveTo>
                <a:lnTo>
                  <a:pt x="604" y="513"/>
                </a:lnTo>
                <a:cubicBezTo>
                  <a:pt x="102" y="513"/>
                  <a:pt x="102" y="513"/>
                  <a:pt x="102" y="513"/>
                </a:cubicBezTo>
                <a:cubicBezTo>
                  <a:pt x="45" y="513"/>
                  <a:pt x="0" y="468"/>
                  <a:pt x="0" y="411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46"/>
                  <a:pt x="45" y="0"/>
                  <a:pt x="102" y="0"/>
                </a:cubicBezTo>
                <a:cubicBezTo>
                  <a:pt x="604" y="0"/>
                  <a:pt x="604" y="0"/>
                  <a:pt x="604" y="0"/>
                </a:cubicBezTo>
                <a:cubicBezTo>
                  <a:pt x="661" y="0"/>
                  <a:pt x="707" y="46"/>
                  <a:pt x="707" y="103"/>
                </a:cubicBezTo>
                <a:cubicBezTo>
                  <a:pt x="707" y="411"/>
                  <a:pt x="707" y="411"/>
                  <a:pt x="707" y="411"/>
                </a:cubicBezTo>
                <a:cubicBezTo>
                  <a:pt x="707" y="468"/>
                  <a:pt x="661" y="513"/>
                  <a:pt x="604" y="513"/>
                </a:cubicBezTo>
                <a:close/>
                <a:moveTo>
                  <a:pt x="102" y="57"/>
                </a:moveTo>
                <a:lnTo>
                  <a:pt x="102" y="57"/>
                </a:lnTo>
                <a:cubicBezTo>
                  <a:pt x="68" y="57"/>
                  <a:pt x="57" y="80"/>
                  <a:pt x="57" y="103"/>
                </a:cubicBezTo>
                <a:cubicBezTo>
                  <a:pt x="57" y="411"/>
                  <a:pt x="57" y="411"/>
                  <a:pt x="57" y="411"/>
                </a:cubicBezTo>
                <a:cubicBezTo>
                  <a:pt x="57" y="433"/>
                  <a:pt x="68" y="456"/>
                  <a:pt x="102" y="456"/>
                </a:cubicBezTo>
                <a:cubicBezTo>
                  <a:pt x="604" y="456"/>
                  <a:pt x="604" y="456"/>
                  <a:pt x="604" y="456"/>
                </a:cubicBezTo>
                <a:cubicBezTo>
                  <a:pt x="627" y="456"/>
                  <a:pt x="650" y="433"/>
                  <a:pt x="650" y="411"/>
                </a:cubicBezTo>
                <a:cubicBezTo>
                  <a:pt x="650" y="103"/>
                  <a:pt x="650" y="103"/>
                  <a:pt x="650" y="103"/>
                </a:cubicBezTo>
                <a:cubicBezTo>
                  <a:pt x="650" y="80"/>
                  <a:pt x="627" y="57"/>
                  <a:pt x="604" y="57"/>
                </a:cubicBezTo>
                <a:lnTo>
                  <a:pt x="102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5">
            <a:extLst>
              <a:ext uri="{FF2B5EF4-FFF2-40B4-BE49-F238E27FC236}">
                <a16:creationId xmlns:a16="http://schemas.microsoft.com/office/drawing/2014/main" id="{CAD204CF-2293-3946-9375-F0FF3CF71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7764" y="7986579"/>
            <a:ext cx="134310" cy="182812"/>
          </a:xfrm>
          <a:custGeom>
            <a:avLst/>
            <a:gdLst>
              <a:gd name="T0" fmla="*/ 28218 w 160"/>
              <a:gd name="T1" fmla="*/ 77431 h 218"/>
              <a:gd name="T2" fmla="*/ 28218 w 160"/>
              <a:gd name="T3" fmla="*/ 77431 h 218"/>
              <a:gd name="T4" fmla="*/ 12144 w 160"/>
              <a:gd name="T5" fmla="*/ 77431 h 218"/>
              <a:gd name="T6" fmla="*/ 3929 w 160"/>
              <a:gd name="T7" fmla="*/ 69224 h 218"/>
              <a:gd name="T8" fmla="*/ 3929 w 160"/>
              <a:gd name="T9" fmla="*/ 69224 h 218"/>
              <a:gd name="T10" fmla="*/ 12144 w 160"/>
              <a:gd name="T11" fmla="*/ 61374 h 218"/>
              <a:gd name="T12" fmla="*/ 32504 w 160"/>
              <a:gd name="T13" fmla="*/ 61374 h 218"/>
              <a:gd name="T14" fmla="*/ 36433 w 160"/>
              <a:gd name="T15" fmla="*/ 53167 h 218"/>
              <a:gd name="T16" fmla="*/ 32504 w 160"/>
              <a:gd name="T17" fmla="*/ 44960 h 218"/>
              <a:gd name="T18" fmla="*/ 24289 w 160"/>
              <a:gd name="T19" fmla="*/ 44960 h 218"/>
              <a:gd name="T20" fmla="*/ 0 w 160"/>
              <a:gd name="T21" fmla="*/ 24621 h 218"/>
              <a:gd name="T22" fmla="*/ 24289 w 160"/>
              <a:gd name="T23" fmla="*/ 0 h 218"/>
              <a:gd name="T24" fmla="*/ 44648 w 160"/>
              <a:gd name="T25" fmla="*/ 0 h 218"/>
              <a:gd name="T26" fmla="*/ 52864 w 160"/>
              <a:gd name="T27" fmla="*/ 8207 h 218"/>
              <a:gd name="T28" fmla="*/ 52864 w 160"/>
              <a:gd name="T29" fmla="*/ 8207 h 218"/>
              <a:gd name="T30" fmla="*/ 44648 w 160"/>
              <a:gd name="T31" fmla="*/ 16414 h 218"/>
              <a:gd name="T32" fmla="*/ 24289 w 160"/>
              <a:gd name="T33" fmla="*/ 16414 h 218"/>
              <a:gd name="T34" fmla="*/ 16073 w 160"/>
              <a:gd name="T35" fmla="*/ 24621 h 218"/>
              <a:gd name="T36" fmla="*/ 24289 w 160"/>
              <a:gd name="T37" fmla="*/ 32828 h 218"/>
              <a:gd name="T38" fmla="*/ 32504 w 160"/>
              <a:gd name="T39" fmla="*/ 32828 h 218"/>
              <a:gd name="T40" fmla="*/ 52864 w 160"/>
              <a:gd name="T41" fmla="*/ 57092 h 218"/>
              <a:gd name="T42" fmla="*/ 28218 w 160"/>
              <a:gd name="T43" fmla="*/ 77431 h 21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60" h="218">
                <a:moveTo>
                  <a:pt x="79" y="217"/>
                </a:moveTo>
                <a:lnTo>
                  <a:pt x="79" y="217"/>
                </a:lnTo>
                <a:cubicBezTo>
                  <a:pt x="34" y="217"/>
                  <a:pt x="34" y="217"/>
                  <a:pt x="34" y="217"/>
                </a:cubicBezTo>
                <a:cubicBezTo>
                  <a:pt x="22" y="217"/>
                  <a:pt x="11" y="206"/>
                  <a:pt x="11" y="194"/>
                </a:cubicBezTo>
                <a:cubicBezTo>
                  <a:pt x="11" y="183"/>
                  <a:pt x="22" y="172"/>
                  <a:pt x="34" y="172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102" y="172"/>
                  <a:pt x="102" y="160"/>
                  <a:pt x="102" y="149"/>
                </a:cubicBezTo>
                <a:cubicBezTo>
                  <a:pt x="102" y="137"/>
                  <a:pt x="102" y="126"/>
                  <a:pt x="91" y="126"/>
                </a:cubicBezTo>
                <a:cubicBezTo>
                  <a:pt x="68" y="126"/>
                  <a:pt x="68" y="126"/>
                  <a:pt x="68" y="126"/>
                </a:cubicBezTo>
                <a:cubicBezTo>
                  <a:pt x="34" y="126"/>
                  <a:pt x="11" y="103"/>
                  <a:pt x="0" y="69"/>
                </a:cubicBezTo>
                <a:cubicBezTo>
                  <a:pt x="0" y="35"/>
                  <a:pt x="34" y="0"/>
                  <a:pt x="68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6" y="0"/>
                  <a:pt x="148" y="12"/>
                  <a:pt x="148" y="23"/>
                </a:cubicBezTo>
                <a:cubicBezTo>
                  <a:pt x="148" y="35"/>
                  <a:pt x="136" y="46"/>
                  <a:pt x="125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56" y="46"/>
                  <a:pt x="45" y="57"/>
                  <a:pt x="45" y="69"/>
                </a:cubicBezTo>
                <a:cubicBezTo>
                  <a:pt x="45" y="80"/>
                  <a:pt x="56" y="92"/>
                  <a:pt x="68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125" y="92"/>
                  <a:pt x="159" y="126"/>
                  <a:pt x="148" y="160"/>
                </a:cubicBezTo>
                <a:cubicBezTo>
                  <a:pt x="148" y="194"/>
                  <a:pt x="114" y="217"/>
                  <a:pt x="79" y="21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6">
            <a:extLst>
              <a:ext uri="{FF2B5EF4-FFF2-40B4-BE49-F238E27FC236}">
                <a16:creationId xmlns:a16="http://schemas.microsoft.com/office/drawing/2014/main" id="{EC496614-5317-8842-B102-178B93D6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266" y="7960464"/>
            <a:ext cx="41038" cy="48500"/>
          </a:xfrm>
          <a:custGeom>
            <a:avLst/>
            <a:gdLst>
              <a:gd name="T0" fmla="*/ 17090 w 47"/>
              <a:gd name="T1" fmla="*/ 20281 h 58"/>
              <a:gd name="T2" fmla="*/ 0 w 47"/>
              <a:gd name="T3" fmla="*/ 20281 h 58"/>
              <a:gd name="T4" fmla="*/ 0 w 47"/>
              <a:gd name="T5" fmla="*/ 0 h 58"/>
              <a:gd name="T6" fmla="*/ 17090 w 47"/>
              <a:gd name="T7" fmla="*/ 0 h 58"/>
              <a:gd name="T8" fmla="*/ 17090 w 47"/>
              <a:gd name="T9" fmla="*/ 20281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58">
                <a:moveTo>
                  <a:pt x="46" y="57"/>
                </a:moveTo>
                <a:lnTo>
                  <a:pt x="0" y="57"/>
                </a:lnTo>
                <a:lnTo>
                  <a:pt x="0" y="0"/>
                </a:lnTo>
                <a:lnTo>
                  <a:pt x="46" y="0"/>
                </a:lnTo>
                <a:lnTo>
                  <a:pt x="46" y="5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7">
            <a:extLst>
              <a:ext uri="{FF2B5EF4-FFF2-40B4-BE49-F238E27FC236}">
                <a16:creationId xmlns:a16="http://schemas.microsoft.com/office/drawing/2014/main" id="{45962427-31E6-BA46-8313-B7572625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266" y="8150736"/>
            <a:ext cx="41038" cy="48502"/>
          </a:xfrm>
          <a:custGeom>
            <a:avLst/>
            <a:gdLst>
              <a:gd name="T0" fmla="*/ 17090 w 47"/>
              <a:gd name="T1" fmla="*/ 20282 h 58"/>
              <a:gd name="T2" fmla="*/ 0 w 47"/>
              <a:gd name="T3" fmla="*/ 20282 h 58"/>
              <a:gd name="T4" fmla="*/ 0 w 47"/>
              <a:gd name="T5" fmla="*/ 0 h 58"/>
              <a:gd name="T6" fmla="*/ 17090 w 47"/>
              <a:gd name="T7" fmla="*/ 0 h 58"/>
              <a:gd name="T8" fmla="*/ 17090 w 47"/>
              <a:gd name="T9" fmla="*/ 20282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58">
                <a:moveTo>
                  <a:pt x="46" y="57"/>
                </a:moveTo>
                <a:lnTo>
                  <a:pt x="0" y="57"/>
                </a:lnTo>
                <a:lnTo>
                  <a:pt x="0" y="0"/>
                </a:lnTo>
                <a:lnTo>
                  <a:pt x="46" y="0"/>
                </a:lnTo>
                <a:lnTo>
                  <a:pt x="46" y="5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8">
            <a:extLst>
              <a:ext uri="{FF2B5EF4-FFF2-40B4-BE49-F238E27FC236}">
                <a16:creationId xmlns:a16="http://schemas.microsoft.com/office/drawing/2014/main" id="{ECA2AF7B-DE6B-6C42-A3A1-3B242EBB7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9076" y="7930617"/>
            <a:ext cx="67155" cy="59693"/>
          </a:xfrm>
          <a:custGeom>
            <a:avLst/>
            <a:gdLst>
              <a:gd name="T0" fmla="*/ 16228 w 81"/>
              <a:gd name="T1" fmla="*/ 0 h 69"/>
              <a:gd name="T2" fmla="*/ 16228 w 81"/>
              <a:gd name="T3" fmla="*/ 0 h 69"/>
              <a:gd name="T4" fmla="*/ 4233 w 81"/>
              <a:gd name="T5" fmla="*/ 8467 h 69"/>
              <a:gd name="T6" fmla="*/ 4233 w 81"/>
              <a:gd name="T7" fmla="*/ 16933 h 69"/>
              <a:gd name="T8" fmla="*/ 4233 w 81"/>
              <a:gd name="T9" fmla="*/ 16933 h 69"/>
              <a:gd name="T10" fmla="*/ 16228 w 81"/>
              <a:gd name="T11" fmla="*/ 20983 h 69"/>
              <a:gd name="T12" fmla="*/ 24342 w 81"/>
              <a:gd name="T13" fmla="*/ 12516 h 69"/>
              <a:gd name="T14" fmla="*/ 28222 w 81"/>
              <a:gd name="T15" fmla="*/ 4417 h 69"/>
              <a:gd name="T16" fmla="*/ 28222 w 81"/>
              <a:gd name="T17" fmla="*/ 4417 h 69"/>
              <a:gd name="T18" fmla="*/ 16228 w 81"/>
              <a:gd name="T19" fmla="*/ 0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" h="69">
                <a:moveTo>
                  <a:pt x="46" y="0"/>
                </a:moveTo>
                <a:lnTo>
                  <a:pt x="46" y="0"/>
                </a:ln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0" y="46"/>
                  <a:pt x="12" y="46"/>
                </a:cubicBezTo>
                <a:cubicBezTo>
                  <a:pt x="23" y="57"/>
                  <a:pt x="35" y="68"/>
                  <a:pt x="46" y="57"/>
                </a:cubicBezTo>
                <a:cubicBezTo>
                  <a:pt x="69" y="34"/>
                  <a:pt x="69" y="34"/>
                  <a:pt x="69" y="34"/>
                </a:cubicBezTo>
                <a:cubicBezTo>
                  <a:pt x="80" y="34"/>
                  <a:pt x="80" y="23"/>
                  <a:pt x="80" y="12"/>
                </a:cubicBezTo>
                <a:cubicBezTo>
                  <a:pt x="69" y="0"/>
                  <a:pt x="57" y="0"/>
                  <a:pt x="4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59">
            <a:extLst>
              <a:ext uri="{FF2B5EF4-FFF2-40B4-BE49-F238E27FC236}">
                <a16:creationId xmlns:a16="http://schemas.microsoft.com/office/drawing/2014/main" id="{99476765-0301-8F47-ADB5-3E6381BC7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607" y="8173121"/>
            <a:ext cx="59693" cy="59693"/>
          </a:xfrm>
          <a:custGeom>
            <a:avLst/>
            <a:gdLst>
              <a:gd name="T0" fmla="*/ 12516 w 69"/>
              <a:gd name="T1" fmla="*/ 4049 h 69"/>
              <a:gd name="T2" fmla="*/ 12516 w 69"/>
              <a:gd name="T3" fmla="*/ 4049 h 69"/>
              <a:gd name="T4" fmla="*/ 4049 w 69"/>
              <a:gd name="T5" fmla="*/ 8467 h 69"/>
              <a:gd name="T6" fmla="*/ 0 w 69"/>
              <a:gd name="T7" fmla="*/ 20983 h 69"/>
              <a:gd name="T8" fmla="*/ 0 w 69"/>
              <a:gd name="T9" fmla="*/ 20983 h 69"/>
              <a:gd name="T10" fmla="*/ 12516 w 69"/>
              <a:gd name="T11" fmla="*/ 20983 h 69"/>
              <a:gd name="T12" fmla="*/ 20983 w 69"/>
              <a:gd name="T13" fmla="*/ 16933 h 69"/>
              <a:gd name="T14" fmla="*/ 25032 w 69"/>
              <a:gd name="T15" fmla="*/ 4049 h 69"/>
              <a:gd name="T16" fmla="*/ 25032 w 69"/>
              <a:gd name="T17" fmla="*/ 4049 h 69"/>
              <a:gd name="T18" fmla="*/ 12516 w 69"/>
              <a:gd name="T19" fmla="*/ 404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9" h="69">
                <a:moveTo>
                  <a:pt x="34" y="11"/>
                </a:moveTo>
                <a:lnTo>
                  <a:pt x="34" y="11"/>
                </a:lnTo>
                <a:cubicBezTo>
                  <a:pt x="11" y="23"/>
                  <a:pt x="11" y="23"/>
                  <a:pt x="11" y="23"/>
                </a:cubicBezTo>
                <a:cubicBezTo>
                  <a:pt x="0" y="34"/>
                  <a:pt x="0" y="46"/>
                  <a:pt x="0" y="57"/>
                </a:cubicBezTo>
                <a:cubicBezTo>
                  <a:pt x="11" y="68"/>
                  <a:pt x="22" y="68"/>
                  <a:pt x="34" y="57"/>
                </a:cubicBezTo>
                <a:cubicBezTo>
                  <a:pt x="57" y="46"/>
                  <a:pt x="57" y="46"/>
                  <a:pt x="57" y="46"/>
                </a:cubicBezTo>
                <a:cubicBezTo>
                  <a:pt x="68" y="34"/>
                  <a:pt x="68" y="23"/>
                  <a:pt x="68" y="11"/>
                </a:cubicBezTo>
                <a:cubicBezTo>
                  <a:pt x="57" y="0"/>
                  <a:pt x="45" y="0"/>
                  <a:pt x="34" y="1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0">
            <a:extLst>
              <a:ext uri="{FF2B5EF4-FFF2-40B4-BE49-F238E27FC236}">
                <a16:creationId xmlns:a16="http://schemas.microsoft.com/office/drawing/2014/main" id="{0B4DE63B-CEC9-3449-88B0-53E39EDC0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238" y="9926616"/>
            <a:ext cx="145504" cy="126849"/>
          </a:xfrm>
          <a:custGeom>
            <a:avLst/>
            <a:gdLst>
              <a:gd name="T0" fmla="*/ 44995 w 172"/>
              <a:gd name="T1" fmla="*/ 53615 h 150"/>
              <a:gd name="T2" fmla="*/ 44995 w 172"/>
              <a:gd name="T3" fmla="*/ 53615 h 150"/>
              <a:gd name="T4" fmla="*/ 16198 w 172"/>
              <a:gd name="T5" fmla="*/ 53615 h 150"/>
              <a:gd name="T6" fmla="*/ 0 w 172"/>
              <a:gd name="T7" fmla="*/ 41021 h 150"/>
              <a:gd name="T8" fmla="*/ 0 w 172"/>
              <a:gd name="T9" fmla="*/ 12234 h 150"/>
              <a:gd name="T10" fmla="*/ 16198 w 172"/>
              <a:gd name="T11" fmla="*/ 0 h 150"/>
              <a:gd name="T12" fmla="*/ 44995 w 172"/>
              <a:gd name="T13" fmla="*/ 0 h 150"/>
              <a:gd name="T14" fmla="*/ 61553 w 172"/>
              <a:gd name="T15" fmla="*/ 12234 h 150"/>
              <a:gd name="T16" fmla="*/ 61553 w 172"/>
              <a:gd name="T17" fmla="*/ 41021 h 150"/>
              <a:gd name="T18" fmla="*/ 44995 w 172"/>
              <a:gd name="T19" fmla="*/ 53615 h 150"/>
              <a:gd name="T20" fmla="*/ 44995 w 172"/>
              <a:gd name="T21" fmla="*/ 12234 h 150"/>
              <a:gd name="T22" fmla="*/ 44995 w 172"/>
              <a:gd name="T23" fmla="*/ 12234 h 150"/>
              <a:gd name="T24" fmla="*/ 16198 w 172"/>
              <a:gd name="T25" fmla="*/ 12234 h 150"/>
              <a:gd name="T26" fmla="*/ 16198 w 172"/>
              <a:gd name="T27" fmla="*/ 41021 h 150"/>
              <a:gd name="T28" fmla="*/ 44995 w 172"/>
              <a:gd name="T29" fmla="*/ 41021 h 150"/>
              <a:gd name="T30" fmla="*/ 44995 w 172"/>
              <a:gd name="T31" fmla="*/ 12234 h 1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2" h="150">
                <a:moveTo>
                  <a:pt x="125" y="149"/>
                </a:moveTo>
                <a:lnTo>
                  <a:pt x="125" y="149"/>
                </a:lnTo>
                <a:cubicBezTo>
                  <a:pt x="45" y="149"/>
                  <a:pt x="45" y="149"/>
                  <a:pt x="45" y="149"/>
                </a:cubicBezTo>
                <a:cubicBezTo>
                  <a:pt x="23" y="149"/>
                  <a:pt x="0" y="137"/>
                  <a:pt x="0" y="11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2"/>
                  <a:pt x="23" y="0"/>
                  <a:pt x="45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8" y="0"/>
                  <a:pt x="171" y="12"/>
                  <a:pt x="171" y="34"/>
                </a:cubicBezTo>
                <a:cubicBezTo>
                  <a:pt x="171" y="114"/>
                  <a:pt x="171" y="114"/>
                  <a:pt x="171" y="114"/>
                </a:cubicBezTo>
                <a:cubicBezTo>
                  <a:pt x="171" y="137"/>
                  <a:pt x="148" y="149"/>
                  <a:pt x="125" y="149"/>
                </a:cubicBezTo>
                <a:close/>
                <a:moveTo>
                  <a:pt x="125" y="34"/>
                </a:moveTo>
                <a:lnTo>
                  <a:pt x="125" y="34"/>
                </a:lnTo>
                <a:cubicBezTo>
                  <a:pt x="45" y="34"/>
                  <a:pt x="45" y="34"/>
                  <a:pt x="45" y="34"/>
                </a:cubicBezTo>
                <a:cubicBezTo>
                  <a:pt x="45" y="114"/>
                  <a:pt x="45" y="114"/>
                  <a:pt x="45" y="114"/>
                </a:cubicBezTo>
                <a:cubicBezTo>
                  <a:pt x="125" y="114"/>
                  <a:pt x="125" y="114"/>
                  <a:pt x="125" y="114"/>
                </a:cubicBezTo>
                <a:lnTo>
                  <a:pt x="125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1">
            <a:extLst>
              <a:ext uri="{FF2B5EF4-FFF2-40B4-BE49-F238E27FC236}">
                <a16:creationId xmlns:a16="http://schemas.microsoft.com/office/drawing/2014/main" id="{166C706E-5E6D-874B-A875-B5F7E276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9578" y="9754997"/>
            <a:ext cx="552164" cy="436510"/>
          </a:xfrm>
          <a:custGeom>
            <a:avLst/>
            <a:gdLst>
              <a:gd name="T0" fmla="*/ 197416 w 651"/>
              <a:gd name="T1" fmla="*/ 185377 h 514"/>
              <a:gd name="T2" fmla="*/ 197416 w 651"/>
              <a:gd name="T3" fmla="*/ 185377 h 514"/>
              <a:gd name="T4" fmla="*/ 41143 w 651"/>
              <a:gd name="T5" fmla="*/ 185377 h 514"/>
              <a:gd name="T6" fmla="*/ 0 w 651"/>
              <a:gd name="T7" fmla="*/ 148518 h 514"/>
              <a:gd name="T8" fmla="*/ 0 w 651"/>
              <a:gd name="T9" fmla="*/ 0 h 514"/>
              <a:gd name="T10" fmla="*/ 20572 w 651"/>
              <a:gd name="T11" fmla="*/ 0 h 514"/>
              <a:gd name="T12" fmla="*/ 20572 w 651"/>
              <a:gd name="T13" fmla="*/ 148518 h 514"/>
              <a:gd name="T14" fmla="*/ 41143 w 651"/>
              <a:gd name="T15" fmla="*/ 164779 h 514"/>
              <a:gd name="T16" fmla="*/ 197416 w 651"/>
              <a:gd name="T17" fmla="*/ 164779 h 514"/>
              <a:gd name="T18" fmla="*/ 214017 w 651"/>
              <a:gd name="T19" fmla="*/ 148518 h 514"/>
              <a:gd name="T20" fmla="*/ 214017 w 651"/>
              <a:gd name="T21" fmla="*/ 53481 h 514"/>
              <a:gd name="T22" fmla="*/ 197416 w 651"/>
              <a:gd name="T23" fmla="*/ 37220 h 514"/>
              <a:gd name="T24" fmla="*/ 41143 w 651"/>
              <a:gd name="T25" fmla="*/ 37220 h 514"/>
              <a:gd name="T26" fmla="*/ 41143 w 651"/>
              <a:gd name="T27" fmla="*/ 16622 h 514"/>
              <a:gd name="T28" fmla="*/ 197416 w 651"/>
              <a:gd name="T29" fmla="*/ 16622 h 514"/>
              <a:gd name="T30" fmla="*/ 234589 w 651"/>
              <a:gd name="T31" fmla="*/ 53481 h 514"/>
              <a:gd name="T32" fmla="*/ 234589 w 651"/>
              <a:gd name="T33" fmla="*/ 148518 h 514"/>
              <a:gd name="T34" fmla="*/ 197416 w 651"/>
              <a:gd name="T35" fmla="*/ 185377 h 51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51" h="514">
                <a:moveTo>
                  <a:pt x="547" y="513"/>
                </a:moveTo>
                <a:lnTo>
                  <a:pt x="547" y="513"/>
                </a:lnTo>
                <a:cubicBezTo>
                  <a:pt x="114" y="513"/>
                  <a:pt x="114" y="513"/>
                  <a:pt x="114" y="513"/>
                </a:cubicBezTo>
                <a:cubicBezTo>
                  <a:pt x="57" y="513"/>
                  <a:pt x="0" y="468"/>
                  <a:pt x="0" y="411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411"/>
                  <a:pt x="57" y="411"/>
                  <a:pt x="57" y="411"/>
                </a:cubicBezTo>
                <a:cubicBezTo>
                  <a:pt x="57" y="433"/>
                  <a:pt x="80" y="456"/>
                  <a:pt x="114" y="456"/>
                </a:cubicBezTo>
                <a:cubicBezTo>
                  <a:pt x="547" y="456"/>
                  <a:pt x="547" y="456"/>
                  <a:pt x="547" y="456"/>
                </a:cubicBezTo>
                <a:cubicBezTo>
                  <a:pt x="570" y="456"/>
                  <a:pt x="593" y="433"/>
                  <a:pt x="593" y="411"/>
                </a:cubicBezTo>
                <a:cubicBezTo>
                  <a:pt x="593" y="148"/>
                  <a:pt x="593" y="148"/>
                  <a:pt x="593" y="148"/>
                </a:cubicBezTo>
                <a:cubicBezTo>
                  <a:pt x="593" y="114"/>
                  <a:pt x="570" y="103"/>
                  <a:pt x="547" y="103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547" y="46"/>
                  <a:pt x="547" y="46"/>
                  <a:pt x="547" y="46"/>
                </a:cubicBezTo>
                <a:cubicBezTo>
                  <a:pt x="604" y="46"/>
                  <a:pt x="650" y="91"/>
                  <a:pt x="650" y="148"/>
                </a:cubicBezTo>
                <a:cubicBezTo>
                  <a:pt x="650" y="411"/>
                  <a:pt x="650" y="411"/>
                  <a:pt x="650" y="411"/>
                </a:cubicBezTo>
                <a:cubicBezTo>
                  <a:pt x="650" y="468"/>
                  <a:pt x="604" y="513"/>
                  <a:pt x="547" y="51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2">
            <a:extLst>
              <a:ext uri="{FF2B5EF4-FFF2-40B4-BE49-F238E27FC236}">
                <a16:creationId xmlns:a16="http://schemas.microsoft.com/office/drawing/2014/main" id="{B216B503-3246-2A4E-8B42-6874EBC44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9578" y="9657996"/>
            <a:ext cx="503662" cy="182812"/>
          </a:xfrm>
          <a:custGeom>
            <a:avLst/>
            <a:gdLst>
              <a:gd name="T0" fmla="*/ 41131 w 594"/>
              <a:gd name="T1" fmla="*/ 77431 h 218"/>
              <a:gd name="T2" fmla="*/ 41131 w 594"/>
              <a:gd name="T3" fmla="*/ 77431 h 218"/>
              <a:gd name="T4" fmla="*/ 0 w 594"/>
              <a:gd name="T5" fmla="*/ 32471 h 218"/>
              <a:gd name="T6" fmla="*/ 41131 w 594"/>
              <a:gd name="T7" fmla="*/ 0 h 218"/>
              <a:gd name="T8" fmla="*/ 181119 w 594"/>
              <a:gd name="T9" fmla="*/ 0 h 218"/>
              <a:gd name="T10" fmla="*/ 213951 w 594"/>
              <a:gd name="T11" fmla="*/ 32471 h 218"/>
              <a:gd name="T12" fmla="*/ 213951 w 594"/>
              <a:gd name="T13" fmla="*/ 36753 h 218"/>
              <a:gd name="T14" fmla="*/ 201684 w 594"/>
              <a:gd name="T15" fmla="*/ 48885 h 218"/>
              <a:gd name="T16" fmla="*/ 201684 w 594"/>
              <a:gd name="T17" fmla="*/ 48885 h 218"/>
              <a:gd name="T18" fmla="*/ 193386 w 594"/>
              <a:gd name="T19" fmla="*/ 36753 h 218"/>
              <a:gd name="T20" fmla="*/ 193386 w 594"/>
              <a:gd name="T21" fmla="*/ 32471 h 218"/>
              <a:gd name="T22" fmla="*/ 181119 w 594"/>
              <a:gd name="T23" fmla="*/ 20339 h 218"/>
              <a:gd name="T24" fmla="*/ 41131 w 594"/>
              <a:gd name="T25" fmla="*/ 20339 h 218"/>
              <a:gd name="T26" fmla="*/ 24534 w 594"/>
              <a:gd name="T27" fmla="*/ 32471 h 218"/>
              <a:gd name="T28" fmla="*/ 41131 w 594"/>
              <a:gd name="T29" fmla="*/ 57092 h 218"/>
              <a:gd name="T30" fmla="*/ 41131 w 594"/>
              <a:gd name="T31" fmla="*/ 77431 h 2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94" h="218">
                <a:moveTo>
                  <a:pt x="114" y="217"/>
                </a:moveTo>
                <a:lnTo>
                  <a:pt x="114" y="217"/>
                </a:lnTo>
                <a:cubicBezTo>
                  <a:pt x="46" y="217"/>
                  <a:pt x="0" y="160"/>
                  <a:pt x="0" y="91"/>
                </a:cubicBezTo>
                <a:cubicBezTo>
                  <a:pt x="11" y="34"/>
                  <a:pt x="57" y="0"/>
                  <a:pt x="114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47" y="0"/>
                  <a:pt x="593" y="34"/>
                  <a:pt x="593" y="91"/>
                </a:cubicBezTo>
                <a:cubicBezTo>
                  <a:pt x="593" y="103"/>
                  <a:pt x="593" y="103"/>
                  <a:pt x="593" y="103"/>
                </a:cubicBezTo>
                <a:cubicBezTo>
                  <a:pt x="593" y="125"/>
                  <a:pt x="582" y="137"/>
                  <a:pt x="559" y="137"/>
                </a:cubicBezTo>
                <a:cubicBezTo>
                  <a:pt x="547" y="137"/>
                  <a:pt x="536" y="125"/>
                  <a:pt x="536" y="103"/>
                </a:cubicBezTo>
                <a:cubicBezTo>
                  <a:pt x="536" y="91"/>
                  <a:pt x="536" y="91"/>
                  <a:pt x="536" y="91"/>
                </a:cubicBezTo>
                <a:cubicBezTo>
                  <a:pt x="536" y="69"/>
                  <a:pt x="513" y="57"/>
                  <a:pt x="502" y="57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91" y="57"/>
                  <a:pt x="68" y="69"/>
                  <a:pt x="68" y="91"/>
                </a:cubicBezTo>
                <a:cubicBezTo>
                  <a:pt x="57" y="125"/>
                  <a:pt x="80" y="160"/>
                  <a:pt x="114" y="160"/>
                </a:cubicBezTo>
                <a:lnTo>
                  <a:pt x="114" y="21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3">
            <a:extLst>
              <a:ext uri="{FF2B5EF4-FFF2-40B4-BE49-F238E27FC236}">
                <a16:creationId xmlns:a16="http://schemas.microsoft.com/office/drawing/2014/main" id="{71EE8A97-4BC1-EE4D-89D8-F2D620EB3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576" y="5423492"/>
            <a:ext cx="182810" cy="261159"/>
          </a:xfrm>
          <a:custGeom>
            <a:avLst/>
            <a:gdLst>
              <a:gd name="T0" fmla="*/ 77430 w 218"/>
              <a:gd name="T1" fmla="*/ 110764 h 308"/>
              <a:gd name="T2" fmla="*/ 77430 w 218"/>
              <a:gd name="T3" fmla="*/ 110764 h 308"/>
              <a:gd name="T4" fmla="*/ 0 w 218"/>
              <a:gd name="T5" fmla="*/ 110764 h 308"/>
              <a:gd name="T6" fmla="*/ 0 w 218"/>
              <a:gd name="T7" fmla="*/ 16236 h 308"/>
              <a:gd name="T8" fmla="*/ 16414 w 218"/>
              <a:gd name="T9" fmla="*/ 0 h 308"/>
              <a:gd name="T10" fmla="*/ 61016 w 218"/>
              <a:gd name="T11" fmla="*/ 0 h 308"/>
              <a:gd name="T12" fmla="*/ 77430 w 218"/>
              <a:gd name="T13" fmla="*/ 16236 h 308"/>
              <a:gd name="T14" fmla="*/ 77430 w 218"/>
              <a:gd name="T15" fmla="*/ 110764 h 308"/>
              <a:gd name="T16" fmla="*/ 16414 w 218"/>
              <a:gd name="T17" fmla="*/ 94528 h 308"/>
              <a:gd name="T18" fmla="*/ 16414 w 218"/>
              <a:gd name="T19" fmla="*/ 94528 h 308"/>
              <a:gd name="T20" fmla="*/ 61016 w 218"/>
              <a:gd name="T21" fmla="*/ 94528 h 308"/>
              <a:gd name="T22" fmla="*/ 61016 w 218"/>
              <a:gd name="T23" fmla="*/ 16236 h 308"/>
              <a:gd name="T24" fmla="*/ 61016 w 218"/>
              <a:gd name="T25" fmla="*/ 16236 h 308"/>
              <a:gd name="T26" fmla="*/ 16414 w 218"/>
              <a:gd name="T27" fmla="*/ 16236 h 308"/>
              <a:gd name="T28" fmla="*/ 16414 w 218"/>
              <a:gd name="T29" fmla="*/ 16236 h 308"/>
              <a:gd name="T30" fmla="*/ 16414 w 218"/>
              <a:gd name="T31" fmla="*/ 94528 h 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8" h="308">
                <a:moveTo>
                  <a:pt x="217" y="307"/>
                </a:moveTo>
                <a:lnTo>
                  <a:pt x="217" y="307"/>
                </a:lnTo>
                <a:cubicBezTo>
                  <a:pt x="0" y="307"/>
                  <a:pt x="0" y="307"/>
                  <a:pt x="0" y="30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2"/>
                  <a:pt x="23" y="0"/>
                  <a:pt x="46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94" y="0"/>
                  <a:pt x="217" y="22"/>
                  <a:pt x="217" y="45"/>
                </a:cubicBezTo>
                <a:lnTo>
                  <a:pt x="217" y="307"/>
                </a:lnTo>
                <a:close/>
                <a:moveTo>
                  <a:pt x="46" y="262"/>
                </a:moveTo>
                <a:lnTo>
                  <a:pt x="46" y="262"/>
                </a:lnTo>
                <a:cubicBezTo>
                  <a:pt x="171" y="262"/>
                  <a:pt x="171" y="262"/>
                  <a:pt x="171" y="262"/>
                </a:cubicBezTo>
                <a:cubicBezTo>
                  <a:pt x="171" y="45"/>
                  <a:pt x="171" y="45"/>
                  <a:pt x="171" y="45"/>
                </a:cubicBezTo>
                <a:cubicBezTo>
                  <a:pt x="46" y="45"/>
                  <a:pt x="46" y="45"/>
                  <a:pt x="46" y="45"/>
                </a:cubicBezTo>
                <a:lnTo>
                  <a:pt x="46" y="2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4">
            <a:extLst>
              <a:ext uri="{FF2B5EF4-FFF2-40B4-BE49-F238E27FC236}">
                <a16:creationId xmlns:a16="http://schemas.microsoft.com/office/drawing/2014/main" id="{CF171BAB-C123-434A-A3A9-238600014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6419" y="5356337"/>
            <a:ext cx="529779" cy="328314"/>
          </a:xfrm>
          <a:custGeom>
            <a:avLst/>
            <a:gdLst>
              <a:gd name="T0" fmla="*/ 200657 w 628"/>
              <a:gd name="T1" fmla="*/ 139340 h 388"/>
              <a:gd name="T2" fmla="*/ 200657 w 628"/>
              <a:gd name="T3" fmla="*/ 139340 h 388"/>
              <a:gd name="T4" fmla="*/ 24768 w 628"/>
              <a:gd name="T5" fmla="*/ 139340 h 388"/>
              <a:gd name="T6" fmla="*/ 0 w 628"/>
              <a:gd name="T7" fmla="*/ 118817 h 388"/>
              <a:gd name="T8" fmla="*/ 0 w 628"/>
              <a:gd name="T9" fmla="*/ 24484 h 388"/>
              <a:gd name="T10" fmla="*/ 12205 w 628"/>
              <a:gd name="T11" fmla="*/ 16202 h 388"/>
              <a:gd name="T12" fmla="*/ 12205 w 628"/>
              <a:gd name="T13" fmla="*/ 16202 h 388"/>
              <a:gd name="T14" fmla="*/ 20461 w 628"/>
              <a:gd name="T15" fmla="*/ 24484 h 388"/>
              <a:gd name="T16" fmla="*/ 20461 w 628"/>
              <a:gd name="T17" fmla="*/ 118817 h 388"/>
              <a:gd name="T18" fmla="*/ 24768 w 628"/>
              <a:gd name="T19" fmla="*/ 118817 h 388"/>
              <a:gd name="T20" fmla="*/ 200657 w 628"/>
              <a:gd name="T21" fmla="*/ 118817 h 388"/>
              <a:gd name="T22" fmla="*/ 204605 w 628"/>
              <a:gd name="T23" fmla="*/ 118817 h 388"/>
              <a:gd name="T24" fmla="*/ 204605 w 628"/>
              <a:gd name="T25" fmla="*/ 0 h 388"/>
              <a:gd name="T26" fmla="*/ 225066 w 628"/>
              <a:gd name="T27" fmla="*/ 0 h 388"/>
              <a:gd name="T28" fmla="*/ 225066 w 628"/>
              <a:gd name="T29" fmla="*/ 118817 h 388"/>
              <a:gd name="T30" fmla="*/ 200657 w 628"/>
              <a:gd name="T31" fmla="*/ 139340 h 3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28" h="388">
                <a:moveTo>
                  <a:pt x="559" y="387"/>
                </a:moveTo>
                <a:lnTo>
                  <a:pt x="559" y="387"/>
                </a:lnTo>
                <a:cubicBezTo>
                  <a:pt x="69" y="387"/>
                  <a:pt x="69" y="387"/>
                  <a:pt x="69" y="387"/>
                </a:cubicBezTo>
                <a:cubicBezTo>
                  <a:pt x="34" y="387"/>
                  <a:pt x="0" y="365"/>
                  <a:pt x="0" y="33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57"/>
                  <a:pt x="12" y="45"/>
                  <a:pt x="34" y="45"/>
                </a:cubicBezTo>
                <a:cubicBezTo>
                  <a:pt x="46" y="45"/>
                  <a:pt x="57" y="57"/>
                  <a:pt x="57" y="68"/>
                </a:cubicBezTo>
                <a:cubicBezTo>
                  <a:pt x="57" y="330"/>
                  <a:pt x="57" y="330"/>
                  <a:pt x="57" y="330"/>
                </a:cubicBezTo>
                <a:cubicBezTo>
                  <a:pt x="57" y="330"/>
                  <a:pt x="57" y="330"/>
                  <a:pt x="69" y="330"/>
                </a:cubicBezTo>
                <a:cubicBezTo>
                  <a:pt x="559" y="330"/>
                  <a:pt x="559" y="330"/>
                  <a:pt x="559" y="330"/>
                </a:cubicBezTo>
                <a:cubicBezTo>
                  <a:pt x="570" y="330"/>
                  <a:pt x="570" y="330"/>
                  <a:pt x="570" y="330"/>
                </a:cubicBezTo>
                <a:cubicBezTo>
                  <a:pt x="570" y="0"/>
                  <a:pt x="570" y="0"/>
                  <a:pt x="57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27" y="330"/>
                  <a:pt x="627" y="330"/>
                  <a:pt x="627" y="330"/>
                </a:cubicBezTo>
                <a:cubicBezTo>
                  <a:pt x="627" y="365"/>
                  <a:pt x="593" y="387"/>
                  <a:pt x="559" y="38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5">
            <a:extLst>
              <a:ext uri="{FF2B5EF4-FFF2-40B4-BE49-F238E27FC236}">
                <a16:creationId xmlns:a16="http://schemas.microsoft.com/office/drawing/2014/main" id="{47B1FEB5-7C4E-AC4B-968C-67FCE940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110" y="5132487"/>
            <a:ext cx="600664" cy="253697"/>
          </a:xfrm>
          <a:custGeom>
            <a:avLst/>
            <a:gdLst>
              <a:gd name="T0" fmla="*/ 218043 w 708"/>
              <a:gd name="T1" fmla="*/ 107588 h 298"/>
              <a:gd name="T2" fmla="*/ 218043 w 708"/>
              <a:gd name="T3" fmla="*/ 107588 h 298"/>
              <a:gd name="T4" fmla="*/ 185192 w 708"/>
              <a:gd name="T5" fmla="*/ 90924 h 298"/>
              <a:gd name="T6" fmla="*/ 156312 w 708"/>
              <a:gd name="T7" fmla="*/ 107588 h 298"/>
              <a:gd name="T8" fmla="*/ 127433 w 708"/>
              <a:gd name="T9" fmla="*/ 90924 h 298"/>
              <a:gd name="T10" fmla="*/ 98914 w 708"/>
              <a:gd name="T11" fmla="*/ 107588 h 298"/>
              <a:gd name="T12" fmla="*/ 70034 w 708"/>
              <a:gd name="T13" fmla="*/ 90924 h 298"/>
              <a:gd name="T14" fmla="*/ 36822 w 708"/>
              <a:gd name="T15" fmla="*/ 103241 h 298"/>
              <a:gd name="T16" fmla="*/ 0 w 708"/>
              <a:gd name="T17" fmla="*/ 62307 h 298"/>
              <a:gd name="T18" fmla="*/ 0 w 708"/>
              <a:gd name="T19" fmla="*/ 62307 h 298"/>
              <a:gd name="T20" fmla="*/ 32851 w 708"/>
              <a:gd name="T21" fmla="*/ 8332 h 298"/>
              <a:gd name="T22" fmla="*/ 49457 w 708"/>
              <a:gd name="T23" fmla="*/ 0 h 298"/>
              <a:gd name="T24" fmla="*/ 205769 w 708"/>
              <a:gd name="T25" fmla="*/ 0 h 298"/>
              <a:gd name="T26" fmla="*/ 205769 w 708"/>
              <a:gd name="T27" fmla="*/ 0 h 298"/>
              <a:gd name="T28" fmla="*/ 222014 w 708"/>
              <a:gd name="T29" fmla="*/ 8332 h 298"/>
              <a:gd name="T30" fmla="*/ 255226 w 708"/>
              <a:gd name="T31" fmla="*/ 62307 h 298"/>
              <a:gd name="T32" fmla="*/ 255226 w 708"/>
              <a:gd name="T33" fmla="*/ 66291 h 298"/>
              <a:gd name="T34" fmla="*/ 218043 w 708"/>
              <a:gd name="T35" fmla="*/ 107588 h 298"/>
              <a:gd name="T36" fmla="*/ 185192 w 708"/>
              <a:gd name="T37" fmla="*/ 66291 h 298"/>
              <a:gd name="T38" fmla="*/ 185192 w 708"/>
              <a:gd name="T39" fmla="*/ 66291 h 298"/>
              <a:gd name="T40" fmla="*/ 185192 w 708"/>
              <a:gd name="T41" fmla="*/ 66291 h 298"/>
              <a:gd name="T42" fmla="*/ 197466 w 708"/>
              <a:gd name="T43" fmla="*/ 74623 h 298"/>
              <a:gd name="T44" fmla="*/ 218043 w 708"/>
              <a:gd name="T45" fmla="*/ 86940 h 298"/>
              <a:gd name="T46" fmla="*/ 234649 w 708"/>
              <a:gd name="T47" fmla="*/ 66291 h 298"/>
              <a:gd name="T48" fmla="*/ 205769 w 708"/>
              <a:gd name="T49" fmla="*/ 20648 h 298"/>
              <a:gd name="T50" fmla="*/ 49457 w 708"/>
              <a:gd name="T51" fmla="*/ 20648 h 298"/>
              <a:gd name="T52" fmla="*/ 49457 w 708"/>
              <a:gd name="T53" fmla="*/ 20648 h 298"/>
              <a:gd name="T54" fmla="*/ 20577 w 708"/>
              <a:gd name="T55" fmla="*/ 66291 h 298"/>
              <a:gd name="T56" fmla="*/ 36822 w 708"/>
              <a:gd name="T57" fmla="*/ 86940 h 298"/>
              <a:gd name="T58" fmla="*/ 57399 w 708"/>
              <a:gd name="T59" fmla="*/ 74623 h 298"/>
              <a:gd name="T60" fmla="*/ 70034 w 708"/>
              <a:gd name="T61" fmla="*/ 66291 h 298"/>
              <a:gd name="T62" fmla="*/ 70034 w 708"/>
              <a:gd name="T63" fmla="*/ 66291 h 298"/>
              <a:gd name="T64" fmla="*/ 82308 w 708"/>
              <a:gd name="T65" fmla="*/ 74623 h 298"/>
              <a:gd name="T66" fmla="*/ 98914 w 708"/>
              <a:gd name="T67" fmla="*/ 86940 h 298"/>
              <a:gd name="T68" fmla="*/ 115159 w 708"/>
              <a:gd name="T69" fmla="*/ 74623 h 298"/>
              <a:gd name="T70" fmla="*/ 127433 w 708"/>
              <a:gd name="T71" fmla="*/ 66291 h 298"/>
              <a:gd name="T72" fmla="*/ 127433 w 708"/>
              <a:gd name="T73" fmla="*/ 66291 h 298"/>
              <a:gd name="T74" fmla="*/ 139706 w 708"/>
              <a:gd name="T75" fmla="*/ 74623 h 298"/>
              <a:gd name="T76" fmla="*/ 156312 w 708"/>
              <a:gd name="T77" fmla="*/ 86940 h 298"/>
              <a:gd name="T78" fmla="*/ 172918 w 708"/>
              <a:gd name="T79" fmla="*/ 74623 h 298"/>
              <a:gd name="T80" fmla="*/ 185192 w 708"/>
              <a:gd name="T81" fmla="*/ 66291 h 29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08" h="298">
                <a:moveTo>
                  <a:pt x="604" y="297"/>
                </a:moveTo>
                <a:lnTo>
                  <a:pt x="604" y="297"/>
                </a:lnTo>
                <a:cubicBezTo>
                  <a:pt x="570" y="297"/>
                  <a:pt x="536" y="274"/>
                  <a:pt x="513" y="251"/>
                </a:cubicBezTo>
                <a:cubicBezTo>
                  <a:pt x="502" y="274"/>
                  <a:pt x="467" y="297"/>
                  <a:pt x="433" y="297"/>
                </a:cubicBezTo>
                <a:cubicBezTo>
                  <a:pt x="399" y="297"/>
                  <a:pt x="376" y="274"/>
                  <a:pt x="353" y="251"/>
                </a:cubicBezTo>
                <a:cubicBezTo>
                  <a:pt x="331" y="274"/>
                  <a:pt x="308" y="297"/>
                  <a:pt x="274" y="297"/>
                </a:cubicBezTo>
                <a:cubicBezTo>
                  <a:pt x="239" y="297"/>
                  <a:pt x="205" y="274"/>
                  <a:pt x="194" y="251"/>
                </a:cubicBezTo>
                <a:cubicBezTo>
                  <a:pt x="171" y="274"/>
                  <a:pt x="137" y="297"/>
                  <a:pt x="102" y="285"/>
                </a:cubicBezTo>
                <a:cubicBezTo>
                  <a:pt x="45" y="285"/>
                  <a:pt x="0" y="240"/>
                  <a:pt x="0" y="172"/>
                </a:cubicBezTo>
                <a:cubicBezTo>
                  <a:pt x="91" y="23"/>
                  <a:pt x="91" y="23"/>
                  <a:pt x="91" y="23"/>
                </a:cubicBezTo>
                <a:cubicBezTo>
                  <a:pt x="102" y="12"/>
                  <a:pt x="125" y="0"/>
                  <a:pt x="137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81" y="0"/>
                  <a:pt x="604" y="12"/>
                  <a:pt x="615" y="23"/>
                </a:cubicBezTo>
                <a:cubicBezTo>
                  <a:pt x="707" y="172"/>
                  <a:pt x="707" y="172"/>
                  <a:pt x="707" y="172"/>
                </a:cubicBezTo>
                <a:cubicBezTo>
                  <a:pt x="707" y="183"/>
                  <a:pt x="707" y="183"/>
                  <a:pt x="707" y="183"/>
                </a:cubicBezTo>
                <a:cubicBezTo>
                  <a:pt x="707" y="240"/>
                  <a:pt x="661" y="285"/>
                  <a:pt x="604" y="297"/>
                </a:cubicBezTo>
                <a:close/>
                <a:moveTo>
                  <a:pt x="513" y="183"/>
                </a:moveTo>
                <a:lnTo>
                  <a:pt x="513" y="183"/>
                </a:lnTo>
                <a:cubicBezTo>
                  <a:pt x="536" y="183"/>
                  <a:pt x="547" y="194"/>
                  <a:pt x="547" y="206"/>
                </a:cubicBezTo>
                <a:cubicBezTo>
                  <a:pt x="559" y="228"/>
                  <a:pt x="581" y="240"/>
                  <a:pt x="604" y="240"/>
                </a:cubicBezTo>
                <a:cubicBezTo>
                  <a:pt x="627" y="240"/>
                  <a:pt x="650" y="217"/>
                  <a:pt x="650" y="183"/>
                </a:cubicBezTo>
                <a:cubicBezTo>
                  <a:pt x="570" y="57"/>
                  <a:pt x="570" y="57"/>
                  <a:pt x="570" y="57"/>
                </a:cubicBezTo>
                <a:cubicBezTo>
                  <a:pt x="137" y="57"/>
                  <a:pt x="137" y="57"/>
                  <a:pt x="137" y="57"/>
                </a:cubicBezTo>
                <a:cubicBezTo>
                  <a:pt x="57" y="183"/>
                  <a:pt x="57" y="183"/>
                  <a:pt x="57" y="183"/>
                </a:cubicBezTo>
                <a:cubicBezTo>
                  <a:pt x="57" y="206"/>
                  <a:pt x="79" y="228"/>
                  <a:pt x="102" y="240"/>
                </a:cubicBezTo>
                <a:cubicBezTo>
                  <a:pt x="125" y="240"/>
                  <a:pt x="148" y="228"/>
                  <a:pt x="159" y="206"/>
                </a:cubicBezTo>
                <a:cubicBezTo>
                  <a:pt x="159" y="194"/>
                  <a:pt x="171" y="183"/>
                  <a:pt x="194" y="183"/>
                </a:cubicBezTo>
                <a:cubicBezTo>
                  <a:pt x="205" y="183"/>
                  <a:pt x="216" y="194"/>
                  <a:pt x="228" y="206"/>
                </a:cubicBezTo>
                <a:cubicBezTo>
                  <a:pt x="228" y="217"/>
                  <a:pt x="251" y="240"/>
                  <a:pt x="274" y="240"/>
                </a:cubicBezTo>
                <a:cubicBezTo>
                  <a:pt x="296" y="240"/>
                  <a:pt x="308" y="217"/>
                  <a:pt x="319" y="206"/>
                </a:cubicBezTo>
                <a:cubicBezTo>
                  <a:pt x="331" y="194"/>
                  <a:pt x="342" y="183"/>
                  <a:pt x="353" y="183"/>
                </a:cubicBezTo>
                <a:cubicBezTo>
                  <a:pt x="365" y="183"/>
                  <a:pt x="376" y="194"/>
                  <a:pt x="387" y="206"/>
                </a:cubicBezTo>
                <a:cubicBezTo>
                  <a:pt x="399" y="217"/>
                  <a:pt x="410" y="240"/>
                  <a:pt x="433" y="240"/>
                </a:cubicBezTo>
                <a:cubicBezTo>
                  <a:pt x="456" y="240"/>
                  <a:pt x="479" y="217"/>
                  <a:pt x="479" y="206"/>
                </a:cubicBezTo>
                <a:cubicBezTo>
                  <a:pt x="490" y="194"/>
                  <a:pt x="502" y="183"/>
                  <a:pt x="513" y="1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6">
            <a:extLst>
              <a:ext uri="{FF2B5EF4-FFF2-40B4-BE49-F238E27FC236}">
                <a16:creationId xmlns:a16="http://schemas.microsoft.com/office/drawing/2014/main" id="{01FC12F6-5C75-1E41-911E-F129F129B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9113" y="3793114"/>
            <a:ext cx="152966" cy="41040"/>
          </a:xfrm>
          <a:custGeom>
            <a:avLst/>
            <a:gdLst>
              <a:gd name="T0" fmla="*/ 64732 w 183"/>
              <a:gd name="T1" fmla="*/ 17091 h 47"/>
              <a:gd name="T2" fmla="*/ 0 w 183"/>
              <a:gd name="T3" fmla="*/ 17091 h 47"/>
              <a:gd name="T4" fmla="*/ 0 w 183"/>
              <a:gd name="T5" fmla="*/ 0 h 47"/>
              <a:gd name="T6" fmla="*/ 64732 w 183"/>
              <a:gd name="T7" fmla="*/ 0 h 47"/>
              <a:gd name="T8" fmla="*/ 64732 w 183"/>
              <a:gd name="T9" fmla="*/ 17091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" h="47">
                <a:moveTo>
                  <a:pt x="182" y="46"/>
                </a:moveTo>
                <a:lnTo>
                  <a:pt x="0" y="46"/>
                </a:lnTo>
                <a:lnTo>
                  <a:pt x="0" y="0"/>
                </a:lnTo>
                <a:lnTo>
                  <a:pt x="182" y="0"/>
                </a:lnTo>
                <a:lnTo>
                  <a:pt x="182" y="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7">
            <a:extLst>
              <a:ext uri="{FF2B5EF4-FFF2-40B4-BE49-F238E27FC236}">
                <a16:creationId xmlns:a16="http://schemas.microsoft.com/office/drawing/2014/main" id="{9097D267-A461-4A44-AA64-91E24ADCC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768" y="3688650"/>
            <a:ext cx="152963" cy="298467"/>
          </a:xfrm>
          <a:custGeom>
            <a:avLst/>
            <a:gdLst>
              <a:gd name="T0" fmla="*/ 24185 w 183"/>
              <a:gd name="T1" fmla="*/ 0 h 354"/>
              <a:gd name="T2" fmla="*/ 24185 w 183"/>
              <a:gd name="T3" fmla="*/ 0 h 354"/>
              <a:gd name="T4" fmla="*/ 0 w 183"/>
              <a:gd name="T5" fmla="*/ 0 h 354"/>
              <a:gd name="T6" fmla="*/ 0 w 183"/>
              <a:gd name="T7" fmla="*/ 16503 h 354"/>
              <a:gd name="T8" fmla="*/ 20273 w 183"/>
              <a:gd name="T9" fmla="*/ 16503 h 354"/>
              <a:gd name="T10" fmla="*/ 24185 w 183"/>
              <a:gd name="T11" fmla="*/ 20449 h 354"/>
              <a:gd name="T12" fmla="*/ 48726 w 183"/>
              <a:gd name="T13" fmla="*/ 49150 h 354"/>
              <a:gd name="T14" fmla="*/ 48726 w 183"/>
              <a:gd name="T15" fmla="*/ 110497 h 354"/>
              <a:gd name="T16" fmla="*/ 8180 w 183"/>
              <a:gd name="T17" fmla="*/ 110497 h 354"/>
              <a:gd name="T18" fmla="*/ 12093 w 183"/>
              <a:gd name="T19" fmla="*/ 114802 h 354"/>
              <a:gd name="T20" fmla="*/ 8180 w 183"/>
              <a:gd name="T21" fmla="*/ 126641 h 354"/>
              <a:gd name="T22" fmla="*/ 48726 w 183"/>
              <a:gd name="T23" fmla="*/ 126641 h 354"/>
              <a:gd name="T24" fmla="*/ 64731 w 183"/>
              <a:gd name="T25" fmla="*/ 110497 h 354"/>
              <a:gd name="T26" fmla="*/ 64731 w 183"/>
              <a:gd name="T27" fmla="*/ 44845 h 354"/>
              <a:gd name="T28" fmla="*/ 64731 w 183"/>
              <a:gd name="T29" fmla="*/ 40898 h 354"/>
              <a:gd name="T30" fmla="*/ 32366 w 183"/>
              <a:gd name="T31" fmla="*/ 4305 h 354"/>
              <a:gd name="T32" fmla="*/ 24185 w 183"/>
              <a:gd name="T33" fmla="*/ 0 h 35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83" h="354">
                <a:moveTo>
                  <a:pt x="68" y="0"/>
                </a:moveTo>
                <a:lnTo>
                  <a:pt x="68" y="0"/>
                </a:lnTo>
                <a:cubicBezTo>
                  <a:pt x="0" y="0"/>
                  <a:pt x="0" y="0"/>
                  <a:pt x="0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57" y="46"/>
                  <a:pt x="68" y="46"/>
                  <a:pt x="68" y="57"/>
                </a:cubicBezTo>
                <a:cubicBezTo>
                  <a:pt x="137" y="137"/>
                  <a:pt x="137" y="137"/>
                  <a:pt x="137" y="137"/>
                </a:cubicBezTo>
                <a:cubicBezTo>
                  <a:pt x="137" y="308"/>
                  <a:pt x="137" y="308"/>
                  <a:pt x="137" y="308"/>
                </a:cubicBezTo>
                <a:cubicBezTo>
                  <a:pt x="23" y="308"/>
                  <a:pt x="23" y="308"/>
                  <a:pt x="23" y="308"/>
                </a:cubicBezTo>
                <a:cubicBezTo>
                  <a:pt x="34" y="308"/>
                  <a:pt x="34" y="320"/>
                  <a:pt x="34" y="320"/>
                </a:cubicBezTo>
                <a:cubicBezTo>
                  <a:pt x="34" y="331"/>
                  <a:pt x="23" y="342"/>
                  <a:pt x="23" y="353"/>
                </a:cubicBezTo>
                <a:cubicBezTo>
                  <a:pt x="137" y="353"/>
                  <a:pt x="137" y="353"/>
                  <a:pt x="137" y="353"/>
                </a:cubicBezTo>
                <a:cubicBezTo>
                  <a:pt x="159" y="353"/>
                  <a:pt x="182" y="331"/>
                  <a:pt x="182" y="308"/>
                </a:cubicBezTo>
                <a:cubicBezTo>
                  <a:pt x="182" y="125"/>
                  <a:pt x="182" y="125"/>
                  <a:pt x="182" y="125"/>
                </a:cubicBezTo>
                <a:lnTo>
                  <a:pt x="182" y="114"/>
                </a:lnTo>
                <a:cubicBezTo>
                  <a:pt x="91" y="12"/>
                  <a:pt x="91" y="12"/>
                  <a:pt x="91" y="12"/>
                </a:cubicBezTo>
                <a:cubicBezTo>
                  <a:pt x="80" y="12"/>
                  <a:pt x="80" y="0"/>
                  <a:pt x="6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8">
            <a:extLst>
              <a:ext uri="{FF2B5EF4-FFF2-40B4-BE49-F238E27FC236}">
                <a16:creationId xmlns:a16="http://schemas.microsoft.com/office/drawing/2014/main" id="{9D396535-439C-5241-AAF3-2FE2968B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5262" y="3938618"/>
            <a:ext cx="182812" cy="48500"/>
          </a:xfrm>
          <a:custGeom>
            <a:avLst/>
            <a:gdLst>
              <a:gd name="T0" fmla="*/ 77430 w 217"/>
              <a:gd name="T1" fmla="*/ 0 h 57"/>
              <a:gd name="T2" fmla="*/ 77430 w 217"/>
              <a:gd name="T3" fmla="*/ 0 h 57"/>
              <a:gd name="T4" fmla="*/ 0 w 217"/>
              <a:gd name="T5" fmla="*/ 0 h 57"/>
              <a:gd name="T6" fmla="*/ 3943 w 217"/>
              <a:gd name="T7" fmla="*/ 8327 h 57"/>
              <a:gd name="T8" fmla="*/ 0 w 217"/>
              <a:gd name="T9" fmla="*/ 20275 h 57"/>
              <a:gd name="T10" fmla="*/ 77430 w 217"/>
              <a:gd name="T11" fmla="*/ 20275 h 57"/>
              <a:gd name="T12" fmla="*/ 73486 w 217"/>
              <a:gd name="T13" fmla="*/ 8327 h 57"/>
              <a:gd name="T14" fmla="*/ 77430 w 217"/>
              <a:gd name="T15" fmla="*/ 0 h 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7" h="57">
                <a:moveTo>
                  <a:pt x="216" y="0"/>
                </a:moveTo>
                <a:lnTo>
                  <a:pt x="216" y="0"/>
                </a:lnTo>
                <a:cubicBezTo>
                  <a:pt x="0" y="0"/>
                  <a:pt x="0" y="0"/>
                  <a:pt x="0" y="0"/>
                </a:cubicBezTo>
                <a:cubicBezTo>
                  <a:pt x="11" y="11"/>
                  <a:pt x="11" y="23"/>
                  <a:pt x="11" y="23"/>
                </a:cubicBezTo>
                <a:cubicBezTo>
                  <a:pt x="11" y="45"/>
                  <a:pt x="11" y="45"/>
                  <a:pt x="0" y="56"/>
                </a:cubicBezTo>
                <a:cubicBezTo>
                  <a:pt x="216" y="56"/>
                  <a:pt x="216" y="56"/>
                  <a:pt x="216" y="56"/>
                </a:cubicBezTo>
                <a:cubicBezTo>
                  <a:pt x="205" y="45"/>
                  <a:pt x="205" y="34"/>
                  <a:pt x="205" y="23"/>
                </a:cubicBezTo>
                <a:cubicBezTo>
                  <a:pt x="205" y="23"/>
                  <a:pt x="205" y="11"/>
                  <a:pt x="21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9">
            <a:extLst>
              <a:ext uri="{FF2B5EF4-FFF2-40B4-BE49-F238E27FC236}">
                <a16:creationId xmlns:a16="http://schemas.microsoft.com/office/drawing/2014/main" id="{1C896C98-8039-6F40-AF31-8F50A9CFC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144" y="3599110"/>
            <a:ext cx="462624" cy="328314"/>
          </a:xfrm>
          <a:custGeom>
            <a:avLst/>
            <a:gdLst>
              <a:gd name="T0" fmla="*/ 188229 w 548"/>
              <a:gd name="T1" fmla="*/ 135390 h 389"/>
              <a:gd name="T2" fmla="*/ 188229 w 548"/>
              <a:gd name="T3" fmla="*/ 135390 h 389"/>
              <a:gd name="T4" fmla="*/ 196491 w 548"/>
              <a:gd name="T5" fmla="*/ 135390 h 389"/>
              <a:gd name="T6" fmla="*/ 196491 w 548"/>
              <a:gd name="T7" fmla="*/ 53510 h 389"/>
              <a:gd name="T8" fmla="*/ 196491 w 548"/>
              <a:gd name="T9" fmla="*/ 36990 h 389"/>
              <a:gd name="T10" fmla="*/ 196491 w 548"/>
              <a:gd name="T11" fmla="*/ 20829 h 389"/>
              <a:gd name="T12" fmla="*/ 176016 w 548"/>
              <a:gd name="T13" fmla="*/ 0 h 389"/>
              <a:gd name="T14" fmla="*/ 12213 w 548"/>
              <a:gd name="T15" fmla="*/ 0 h 389"/>
              <a:gd name="T16" fmla="*/ 0 w 548"/>
              <a:gd name="T17" fmla="*/ 8260 h 389"/>
              <a:gd name="T18" fmla="*/ 12213 w 548"/>
              <a:gd name="T19" fmla="*/ 20829 h 389"/>
              <a:gd name="T20" fmla="*/ 176016 w 548"/>
              <a:gd name="T21" fmla="*/ 20829 h 389"/>
              <a:gd name="T22" fmla="*/ 176016 w 548"/>
              <a:gd name="T23" fmla="*/ 139341 h 389"/>
              <a:gd name="T24" fmla="*/ 188229 w 548"/>
              <a:gd name="T25" fmla="*/ 135390 h 38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8" h="389">
                <a:moveTo>
                  <a:pt x="524" y="377"/>
                </a:moveTo>
                <a:lnTo>
                  <a:pt x="524" y="377"/>
                </a:lnTo>
                <a:cubicBezTo>
                  <a:pt x="536" y="377"/>
                  <a:pt x="536" y="377"/>
                  <a:pt x="547" y="377"/>
                </a:cubicBezTo>
                <a:cubicBezTo>
                  <a:pt x="547" y="149"/>
                  <a:pt x="547" y="149"/>
                  <a:pt x="547" y="149"/>
                </a:cubicBezTo>
                <a:cubicBezTo>
                  <a:pt x="547" y="103"/>
                  <a:pt x="547" y="103"/>
                  <a:pt x="547" y="103"/>
                </a:cubicBezTo>
                <a:cubicBezTo>
                  <a:pt x="547" y="58"/>
                  <a:pt x="547" y="58"/>
                  <a:pt x="547" y="58"/>
                </a:cubicBezTo>
                <a:cubicBezTo>
                  <a:pt x="547" y="23"/>
                  <a:pt x="524" y="0"/>
                  <a:pt x="49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2" y="0"/>
                  <a:pt x="0" y="12"/>
                  <a:pt x="0" y="23"/>
                </a:cubicBezTo>
                <a:cubicBezTo>
                  <a:pt x="0" y="46"/>
                  <a:pt x="22" y="58"/>
                  <a:pt x="34" y="58"/>
                </a:cubicBezTo>
                <a:cubicBezTo>
                  <a:pt x="490" y="58"/>
                  <a:pt x="490" y="58"/>
                  <a:pt x="490" y="58"/>
                </a:cubicBezTo>
                <a:cubicBezTo>
                  <a:pt x="490" y="388"/>
                  <a:pt x="490" y="388"/>
                  <a:pt x="490" y="388"/>
                </a:cubicBezTo>
                <a:cubicBezTo>
                  <a:pt x="501" y="377"/>
                  <a:pt x="513" y="377"/>
                  <a:pt x="524" y="37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70">
            <a:extLst>
              <a:ext uri="{FF2B5EF4-FFF2-40B4-BE49-F238E27FC236}">
                <a16:creationId xmlns:a16="http://schemas.microsoft.com/office/drawing/2014/main" id="{1BDB4E31-6BD4-2B4A-89F1-A09BED6D3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105" y="3774460"/>
            <a:ext cx="89540" cy="212657"/>
          </a:xfrm>
          <a:custGeom>
            <a:avLst/>
            <a:gdLst>
              <a:gd name="T0" fmla="*/ 37734 w 104"/>
              <a:gd name="T1" fmla="*/ 69938 h 251"/>
              <a:gd name="T2" fmla="*/ 37734 w 104"/>
              <a:gd name="T3" fmla="*/ 69938 h 251"/>
              <a:gd name="T4" fmla="*/ 20882 w 104"/>
              <a:gd name="T5" fmla="*/ 69938 h 251"/>
              <a:gd name="T6" fmla="*/ 20882 w 104"/>
              <a:gd name="T7" fmla="*/ 0 h 251"/>
              <a:gd name="T8" fmla="*/ 0 w 104"/>
              <a:gd name="T9" fmla="*/ 0 h 251"/>
              <a:gd name="T10" fmla="*/ 0 w 104"/>
              <a:gd name="T11" fmla="*/ 73904 h 251"/>
              <a:gd name="T12" fmla="*/ 4396 w 104"/>
              <a:gd name="T13" fmla="*/ 86161 h 251"/>
              <a:gd name="T14" fmla="*/ 16852 w 104"/>
              <a:gd name="T15" fmla="*/ 90126 h 251"/>
              <a:gd name="T16" fmla="*/ 16852 w 104"/>
              <a:gd name="T17" fmla="*/ 90126 h 251"/>
              <a:gd name="T18" fmla="*/ 37734 w 104"/>
              <a:gd name="T19" fmla="*/ 90126 h 251"/>
              <a:gd name="T20" fmla="*/ 33338 w 104"/>
              <a:gd name="T21" fmla="*/ 78230 h 251"/>
              <a:gd name="T22" fmla="*/ 37734 w 104"/>
              <a:gd name="T23" fmla="*/ 69938 h 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4" h="251">
                <a:moveTo>
                  <a:pt x="103" y="194"/>
                </a:moveTo>
                <a:lnTo>
                  <a:pt x="103" y="194"/>
                </a:lnTo>
                <a:cubicBezTo>
                  <a:pt x="57" y="194"/>
                  <a:pt x="57" y="194"/>
                  <a:pt x="57" y="194"/>
                </a:cubicBezTo>
                <a:cubicBezTo>
                  <a:pt x="57" y="0"/>
                  <a:pt x="57" y="0"/>
                  <a:pt x="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17"/>
                  <a:pt x="0" y="228"/>
                  <a:pt x="12" y="239"/>
                </a:cubicBezTo>
                <a:cubicBezTo>
                  <a:pt x="23" y="250"/>
                  <a:pt x="34" y="250"/>
                  <a:pt x="46" y="250"/>
                </a:cubicBezTo>
                <a:cubicBezTo>
                  <a:pt x="103" y="250"/>
                  <a:pt x="103" y="250"/>
                  <a:pt x="103" y="250"/>
                </a:cubicBezTo>
                <a:cubicBezTo>
                  <a:pt x="103" y="239"/>
                  <a:pt x="91" y="239"/>
                  <a:pt x="91" y="217"/>
                </a:cubicBezTo>
                <a:cubicBezTo>
                  <a:pt x="91" y="217"/>
                  <a:pt x="103" y="205"/>
                  <a:pt x="103" y="19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71">
            <a:extLst>
              <a:ext uri="{FF2B5EF4-FFF2-40B4-BE49-F238E27FC236}">
                <a16:creationId xmlns:a16="http://schemas.microsoft.com/office/drawing/2014/main" id="{2CDF8926-7BCC-294E-A4B1-2B44D8335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958" y="3897577"/>
            <a:ext cx="134310" cy="126849"/>
          </a:xfrm>
          <a:custGeom>
            <a:avLst/>
            <a:gdLst>
              <a:gd name="T0" fmla="*/ 28218 w 160"/>
              <a:gd name="T1" fmla="*/ 53613 h 149"/>
              <a:gd name="T2" fmla="*/ 28218 w 160"/>
              <a:gd name="T3" fmla="*/ 53613 h 149"/>
              <a:gd name="T4" fmla="*/ 0 w 160"/>
              <a:gd name="T5" fmla="*/ 24995 h 149"/>
              <a:gd name="T6" fmla="*/ 28218 w 160"/>
              <a:gd name="T7" fmla="*/ 0 h 149"/>
              <a:gd name="T8" fmla="*/ 56793 w 160"/>
              <a:gd name="T9" fmla="*/ 24995 h 149"/>
              <a:gd name="T10" fmla="*/ 28218 w 160"/>
              <a:gd name="T11" fmla="*/ 53613 h 149"/>
              <a:gd name="T12" fmla="*/ 28218 w 160"/>
              <a:gd name="T13" fmla="*/ 12316 h 149"/>
              <a:gd name="T14" fmla="*/ 28218 w 160"/>
              <a:gd name="T15" fmla="*/ 12316 h 149"/>
              <a:gd name="T16" fmla="*/ 16073 w 160"/>
              <a:gd name="T17" fmla="*/ 24995 h 149"/>
              <a:gd name="T18" fmla="*/ 28218 w 160"/>
              <a:gd name="T19" fmla="*/ 36949 h 149"/>
              <a:gd name="T20" fmla="*/ 40362 w 160"/>
              <a:gd name="T21" fmla="*/ 24995 h 149"/>
              <a:gd name="T22" fmla="*/ 28218 w 160"/>
              <a:gd name="T23" fmla="*/ 12316 h 14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0" h="149">
                <a:moveTo>
                  <a:pt x="79" y="148"/>
                </a:moveTo>
                <a:lnTo>
                  <a:pt x="79" y="148"/>
                </a:lnTo>
                <a:cubicBezTo>
                  <a:pt x="33" y="148"/>
                  <a:pt x="0" y="114"/>
                  <a:pt x="0" y="69"/>
                </a:cubicBezTo>
                <a:cubicBezTo>
                  <a:pt x="0" y="34"/>
                  <a:pt x="33" y="0"/>
                  <a:pt x="79" y="0"/>
                </a:cubicBezTo>
                <a:cubicBezTo>
                  <a:pt x="125" y="0"/>
                  <a:pt x="159" y="34"/>
                  <a:pt x="159" y="69"/>
                </a:cubicBezTo>
                <a:cubicBezTo>
                  <a:pt x="159" y="114"/>
                  <a:pt x="125" y="148"/>
                  <a:pt x="79" y="148"/>
                </a:cubicBezTo>
                <a:close/>
                <a:moveTo>
                  <a:pt x="79" y="34"/>
                </a:moveTo>
                <a:lnTo>
                  <a:pt x="79" y="34"/>
                </a:lnTo>
                <a:cubicBezTo>
                  <a:pt x="56" y="34"/>
                  <a:pt x="45" y="57"/>
                  <a:pt x="45" y="69"/>
                </a:cubicBezTo>
                <a:cubicBezTo>
                  <a:pt x="45" y="91"/>
                  <a:pt x="56" y="102"/>
                  <a:pt x="79" y="102"/>
                </a:cubicBezTo>
                <a:cubicBezTo>
                  <a:pt x="91" y="102"/>
                  <a:pt x="113" y="91"/>
                  <a:pt x="113" y="69"/>
                </a:cubicBezTo>
                <a:cubicBezTo>
                  <a:pt x="113" y="57"/>
                  <a:pt x="91" y="34"/>
                  <a:pt x="79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72">
            <a:extLst>
              <a:ext uri="{FF2B5EF4-FFF2-40B4-BE49-F238E27FC236}">
                <a16:creationId xmlns:a16="http://schemas.microsoft.com/office/drawing/2014/main" id="{CB8DB31D-B822-D24F-8E4A-F20D0B3F0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0799" y="3897577"/>
            <a:ext cx="134310" cy="126849"/>
          </a:xfrm>
          <a:custGeom>
            <a:avLst/>
            <a:gdLst>
              <a:gd name="T0" fmla="*/ 28218 w 160"/>
              <a:gd name="T1" fmla="*/ 53613 h 149"/>
              <a:gd name="T2" fmla="*/ 28218 w 160"/>
              <a:gd name="T3" fmla="*/ 53613 h 149"/>
              <a:gd name="T4" fmla="*/ 0 w 160"/>
              <a:gd name="T5" fmla="*/ 24995 h 149"/>
              <a:gd name="T6" fmla="*/ 28218 w 160"/>
              <a:gd name="T7" fmla="*/ 0 h 149"/>
              <a:gd name="T8" fmla="*/ 56793 w 160"/>
              <a:gd name="T9" fmla="*/ 24995 h 149"/>
              <a:gd name="T10" fmla="*/ 28218 w 160"/>
              <a:gd name="T11" fmla="*/ 53613 h 149"/>
              <a:gd name="T12" fmla="*/ 28218 w 160"/>
              <a:gd name="T13" fmla="*/ 12316 h 149"/>
              <a:gd name="T14" fmla="*/ 28218 w 160"/>
              <a:gd name="T15" fmla="*/ 12316 h 149"/>
              <a:gd name="T16" fmla="*/ 16073 w 160"/>
              <a:gd name="T17" fmla="*/ 24995 h 149"/>
              <a:gd name="T18" fmla="*/ 28218 w 160"/>
              <a:gd name="T19" fmla="*/ 36949 h 149"/>
              <a:gd name="T20" fmla="*/ 40362 w 160"/>
              <a:gd name="T21" fmla="*/ 24995 h 149"/>
              <a:gd name="T22" fmla="*/ 28218 w 160"/>
              <a:gd name="T23" fmla="*/ 12316 h 14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0" h="149">
                <a:moveTo>
                  <a:pt x="79" y="148"/>
                </a:moveTo>
                <a:lnTo>
                  <a:pt x="79" y="148"/>
                </a:lnTo>
                <a:cubicBezTo>
                  <a:pt x="34" y="148"/>
                  <a:pt x="0" y="114"/>
                  <a:pt x="0" y="69"/>
                </a:cubicBezTo>
                <a:cubicBezTo>
                  <a:pt x="0" y="34"/>
                  <a:pt x="34" y="0"/>
                  <a:pt x="79" y="0"/>
                </a:cubicBezTo>
                <a:cubicBezTo>
                  <a:pt x="125" y="0"/>
                  <a:pt x="159" y="34"/>
                  <a:pt x="159" y="69"/>
                </a:cubicBezTo>
                <a:cubicBezTo>
                  <a:pt x="159" y="114"/>
                  <a:pt x="125" y="148"/>
                  <a:pt x="79" y="148"/>
                </a:cubicBezTo>
                <a:close/>
                <a:moveTo>
                  <a:pt x="79" y="34"/>
                </a:moveTo>
                <a:lnTo>
                  <a:pt x="79" y="34"/>
                </a:lnTo>
                <a:cubicBezTo>
                  <a:pt x="68" y="34"/>
                  <a:pt x="45" y="57"/>
                  <a:pt x="45" y="69"/>
                </a:cubicBezTo>
                <a:cubicBezTo>
                  <a:pt x="45" y="91"/>
                  <a:pt x="68" y="102"/>
                  <a:pt x="79" y="102"/>
                </a:cubicBezTo>
                <a:cubicBezTo>
                  <a:pt x="102" y="102"/>
                  <a:pt x="113" y="91"/>
                  <a:pt x="113" y="69"/>
                </a:cubicBezTo>
                <a:cubicBezTo>
                  <a:pt x="113" y="57"/>
                  <a:pt x="102" y="34"/>
                  <a:pt x="79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73">
            <a:extLst>
              <a:ext uri="{FF2B5EF4-FFF2-40B4-BE49-F238E27FC236}">
                <a16:creationId xmlns:a16="http://schemas.microsoft.com/office/drawing/2014/main" id="{98102E9A-8239-3141-943F-89AB3FA5A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797" y="3688650"/>
            <a:ext cx="182812" cy="41040"/>
          </a:xfrm>
          <a:custGeom>
            <a:avLst/>
            <a:gdLst>
              <a:gd name="T0" fmla="*/ 69224 w 218"/>
              <a:gd name="T1" fmla="*/ 17091 h 47"/>
              <a:gd name="T2" fmla="*/ 69224 w 218"/>
              <a:gd name="T3" fmla="*/ 17091 h 47"/>
              <a:gd name="T4" fmla="*/ 8207 w 218"/>
              <a:gd name="T5" fmla="*/ 17091 h 47"/>
              <a:gd name="T6" fmla="*/ 0 w 218"/>
              <a:gd name="T7" fmla="*/ 8546 h 47"/>
              <a:gd name="T8" fmla="*/ 0 w 218"/>
              <a:gd name="T9" fmla="*/ 8546 h 47"/>
              <a:gd name="T10" fmla="*/ 8207 w 218"/>
              <a:gd name="T11" fmla="*/ 0 h 47"/>
              <a:gd name="T12" fmla="*/ 69224 w 218"/>
              <a:gd name="T13" fmla="*/ 0 h 47"/>
              <a:gd name="T14" fmla="*/ 77431 w 218"/>
              <a:gd name="T15" fmla="*/ 8546 h 47"/>
              <a:gd name="T16" fmla="*/ 77431 w 218"/>
              <a:gd name="T17" fmla="*/ 8546 h 47"/>
              <a:gd name="T18" fmla="*/ 69224 w 218"/>
              <a:gd name="T19" fmla="*/ 17091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8" h="47">
                <a:moveTo>
                  <a:pt x="194" y="46"/>
                </a:moveTo>
                <a:lnTo>
                  <a:pt x="194" y="46"/>
                </a:lnTo>
                <a:cubicBezTo>
                  <a:pt x="23" y="46"/>
                  <a:pt x="23" y="46"/>
                  <a:pt x="23" y="46"/>
                </a:cubicBezTo>
                <a:cubicBezTo>
                  <a:pt x="12" y="46"/>
                  <a:pt x="0" y="34"/>
                  <a:pt x="0" y="23"/>
                </a:cubicBezTo>
                <a:cubicBezTo>
                  <a:pt x="0" y="12"/>
                  <a:pt x="12" y="0"/>
                  <a:pt x="23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06" y="0"/>
                  <a:pt x="217" y="12"/>
                  <a:pt x="217" y="23"/>
                </a:cubicBezTo>
                <a:cubicBezTo>
                  <a:pt x="217" y="34"/>
                  <a:pt x="206" y="46"/>
                  <a:pt x="194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74">
            <a:extLst>
              <a:ext uri="{FF2B5EF4-FFF2-40B4-BE49-F238E27FC236}">
                <a16:creationId xmlns:a16="http://schemas.microsoft.com/office/drawing/2014/main" id="{C222E339-7AAA-7640-9847-5B01ED34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644" y="3755805"/>
            <a:ext cx="97002" cy="37308"/>
          </a:xfrm>
          <a:custGeom>
            <a:avLst/>
            <a:gdLst>
              <a:gd name="T0" fmla="*/ 32661 w 115"/>
              <a:gd name="T1" fmla="*/ 15530 h 46"/>
              <a:gd name="T2" fmla="*/ 32661 w 115"/>
              <a:gd name="T3" fmla="*/ 15530 h 46"/>
              <a:gd name="T4" fmla="*/ 8255 w 115"/>
              <a:gd name="T5" fmla="*/ 15530 h 46"/>
              <a:gd name="T6" fmla="*/ 0 w 115"/>
              <a:gd name="T7" fmla="*/ 7938 h 46"/>
              <a:gd name="T8" fmla="*/ 0 w 115"/>
              <a:gd name="T9" fmla="*/ 7938 h 46"/>
              <a:gd name="T10" fmla="*/ 8255 w 115"/>
              <a:gd name="T11" fmla="*/ 0 h 46"/>
              <a:gd name="T12" fmla="*/ 32661 w 115"/>
              <a:gd name="T13" fmla="*/ 0 h 46"/>
              <a:gd name="T14" fmla="*/ 40916 w 115"/>
              <a:gd name="T15" fmla="*/ 7938 h 46"/>
              <a:gd name="T16" fmla="*/ 40916 w 115"/>
              <a:gd name="T17" fmla="*/ 7938 h 46"/>
              <a:gd name="T18" fmla="*/ 32661 w 115"/>
              <a:gd name="T19" fmla="*/ 1553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5" h="46">
                <a:moveTo>
                  <a:pt x="91" y="45"/>
                </a:moveTo>
                <a:lnTo>
                  <a:pt x="91" y="45"/>
                </a:lnTo>
                <a:cubicBezTo>
                  <a:pt x="23" y="45"/>
                  <a:pt x="23" y="45"/>
                  <a:pt x="23" y="45"/>
                </a:cubicBezTo>
                <a:cubicBezTo>
                  <a:pt x="11" y="45"/>
                  <a:pt x="0" y="34"/>
                  <a:pt x="0" y="23"/>
                </a:cubicBezTo>
                <a:cubicBezTo>
                  <a:pt x="0" y="12"/>
                  <a:pt x="11" y="0"/>
                  <a:pt x="23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2" y="0"/>
                  <a:pt x="114" y="12"/>
                  <a:pt x="114" y="23"/>
                </a:cubicBezTo>
                <a:cubicBezTo>
                  <a:pt x="114" y="34"/>
                  <a:pt x="102" y="45"/>
                  <a:pt x="91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75">
            <a:extLst>
              <a:ext uri="{FF2B5EF4-FFF2-40B4-BE49-F238E27FC236}">
                <a16:creationId xmlns:a16="http://schemas.microsoft.com/office/drawing/2014/main" id="{BDE20A5F-64CB-814F-A826-4DC1F7D1C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7109" y="5374990"/>
            <a:ext cx="552164" cy="67155"/>
          </a:xfrm>
          <a:custGeom>
            <a:avLst/>
            <a:gdLst>
              <a:gd name="T0" fmla="*/ 234589 w 651"/>
              <a:gd name="T1" fmla="*/ 28222 h 81"/>
              <a:gd name="T2" fmla="*/ 0 w 651"/>
              <a:gd name="T3" fmla="*/ 28222 h 81"/>
              <a:gd name="T4" fmla="*/ 0 w 651"/>
              <a:gd name="T5" fmla="*/ 0 h 81"/>
              <a:gd name="T6" fmla="*/ 234589 w 651"/>
              <a:gd name="T7" fmla="*/ 0 h 81"/>
              <a:gd name="T8" fmla="*/ 234589 w 651"/>
              <a:gd name="T9" fmla="*/ 28222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1" h="81">
                <a:moveTo>
                  <a:pt x="650" y="80"/>
                </a:moveTo>
                <a:lnTo>
                  <a:pt x="0" y="80"/>
                </a:lnTo>
                <a:lnTo>
                  <a:pt x="0" y="0"/>
                </a:lnTo>
                <a:lnTo>
                  <a:pt x="650" y="0"/>
                </a:lnTo>
                <a:lnTo>
                  <a:pt x="650" y="8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76">
            <a:extLst>
              <a:ext uri="{FF2B5EF4-FFF2-40B4-BE49-F238E27FC236}">
                <a16:creationId xmlns:a16="http://schemas.microsoft.com/office/drawing/2014/main" id="{28BF4E14-ED6A-2548-81A7-845B2AD4B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802" y="5539147"/>
            <a:ext cx="115657" cy="48502"/>
          </a:xfrm>
          <a:custGeom>
            <a:avLst/>
            <a:gdLst>
              <a:gd name="T0" fmla="*/ 36731 w 138"/>
              <a:gd name="T1" fmla="*/ 20276 h 57"/>
              <a:gd name="T2" fmla="*/ 36731 w 138"/>
              <a:gd name="T3" fmla="*/ 20276 h 57"/>
              <a:gd name="T4" fmla="*/ 8202 w 138"/>
              <a:gd name="T5" fmla="*/ 20276 h 57"/>
              <a:gd name="T6" fmla="*/ 0 w 138"/>
              <a:gd name="T7" fmla="*/ 7966 h 57"/>
              <a:gd name="T8" fmla="*/ 0 w 138"/>
              <a:gd name="T9" fmla="*/ 7966 h 57"/>
              <a:gd name="T10" fmla="*/ 8202 w 138"/>
              <a:gd name="T11" fmla="*/ 0 h 57"/>
              <a:gd name="T12" fmla="*/ 36731 w 138"/>
              <a:gd name="T13" fmla="*/ 0 h 57"/>
              <a:gd name="T14" fmla="*/ 48856 w 138"/>
              <a:gd name="T15" fmla="*/ 7966 h 57"/>
              <a:gd name="T16" fmla="*/ 48856 w 138"/>
              <a:gd name="T17" fmla="*/ 7966 h 57"/>
              <a:gd name="T18" fmla="*/ 36731 w 138"/>
              <a:gd name="T19" fmla="*/ 20276 h 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8" h="57">
                <a:moveTo>
                  <a:pt x="103" y="56"/>
                </a:moveTo>
                <a:lnTo>
                  <a:pt x="103" y="56"/>
                </a:lnTo>
                <a:cubicBezTo>
                  <a:pt x="23" y="56"/>
                  <a:pt x="23" y="56"/>
                  <a:pt x="23" y="56"/>
                </a:cubicBezTo>
                <a:cubicBezTo>
                  <a:pt x="12" y="56"/>
                  <a:pt x="0" y="33"/>
                  <a:pt x="0" y="22"/>
                </a:cubicBezTo>
                <a:cubicBezTo>
                  <a:pt x="0" y="11"/>
                  <a:pt x="12" y="0"/>
                  <a:pt x="2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26" y="0"/>
                  <a:pt x="137" y="11"/>
                  <a:pt x="137" y="22"/>
                </a:cubicBezTo>
                <a:cubicBezTo>
                  <a:pt x="137" y="33"/>
                  <a:pt x="126" y="56"/>
                  <a:pt x="103" y="5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77">
            <a:extLst>
              <a:ext uri="{FF2B5EF4-FFF2-40B4-BE49-F238E27FC236}">
                <a16:creationId xmlns:a16="http://schemas.microsoft.com/office/drawing/2014/main" id="{96E410DA-970F-B648-B186-55E392E6C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9801" y="5210833"/>
            <a:ext cx="608128" cy="462624"/>
          </a:xfrm>
          <a:custGeom>
            <a:avLst/>
            <a:gdLst>
              <a:gd name="T0" fmla="*/ 217433 w 720"/>
              <a:gd name="T1" fmla="*/ 196491 h 548"/>
              <a:gd name="T2" fmla="*/ 217433 w 720"/>
              <a:gd name="T3" fmla="*/ 196491 h 548"/>
              <a:gd name="T4" fmla="*/ 40971 w 720"/>
              <a:gd name="T5" fmla="*/ 196491 h 548"/>
              <a:gd name="T6" fmla="*/ 0 w 720"/>
              <a:gd name="T7" fmla="*/ 159492 h 548"/>
              <a:gd name="T8" fmla="*/ 0 w 720"/>
              <a:gd name="T9" fmla="*/ 40951 h 548"/>
              <a:gd name="T10" fmla="*/ 40971 w 720"/>
              <a:gd name="T11" fmla="*/ 0 h 548"/>
              <a:gd name="T12" fmla="*/ 217433 w 720"/>
              <a:gd name="T13" fmla="*/ 0 h 548"/>
              <a:gd name="T14" fmla="*/ 258404 w 720"/>
              <a:gd name="T15" fmla="*/ 40951 h 548"/>
              <a:gd name="T16" fmla="*/ 258404 w 720"/>
              <a:gd name="T17" fmla="*/ 159492 h 548"/>
              <a:gd name="T18" fmla="*/ 217433 w 720"/>
              <a:gd name="T19" fmla="*/ 196491 h 548"/>
              <a:gd name="T20" fmla="*/ 40971 w 720"/>
              <a:gd name="T21" fmla="*/ 20475 h 548"/>
              <a:gd name="T22" fmla="*/ 40971 w 720"/>
              <a:gd name="T23" fmla="*/ 20475 h 548"/>
              <a:gd name="T24" fmla="*/ 20485 w 720"/>
              <a:gd name="T25" fmla="*/ 40951 h 548"/>
              <a:gd name="T26" fmla="*/ 20485 w 720"/>
              <a:gd name="T27" fmla="*/ 159492 h 548"/>
              <a:gd name="T28" fmla="*/ 40971 w 720"/>
              <a:gd name="T29" fmla="*/ 176016 h 548"/>
              <a:gd name="T30" fmla="*/ 217433 w 720"/>
              <a:gd name="T31" fmla="*/ 176016 h 548"/>
              <a:gd name="T32" fmla="*/ 237559 w 720"/>
              <a:gd name="T33" fmla="*/ 159492 h 548"/>
              <a:gd name="T34" fmla="*/ 237559 w 720"/>
              <a:gd name="T35" fmla="*/ 40951 h 548"/>
              <a:gd name="T36" fmla="*/ 217433 w 720"/>
              <a:gd name="T37" fmla="*/ 20475 h 548"/>
              <a:gd name="T38" fmla="*/ 40971 w 720"/>
              <a:gd name="T39" fmla="*/ 20475 h 5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20" h="548">
                <a:moveTo>
                  <a:pt x="605" y="547"/>
                </a:moveTo>
                <a:lnTo>
                  <a:pt x="605" y="547"/>
                </a:lnTo>
                <a:cubicBezTo>
                  <a:pt x="114" y="547"/>
                  <a:pt x="114" y="547"/>
                  <a:pt x="114" y="547"/>
                </a:cubicBezTo>
                <a:cubicBezTo>
                  <a:pt x="57" y="547"/>
                  <a:pt x="0" y="501"/>
                  <a:pt x="0" y="44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7"/>
                  <a:pt x="57" y="0"/>
                  <a:pt x="114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73" y="0"/>
                  <a:pt x="719" y="57"/>
                  <a:pt x="719" y="114"/>
                </a:cubicBezTo>
                <a:cubicBezTo>
                  <a:pt x="719" y="444"/>
                  <a:pt x="719" y="444"/>
                  <a:pt x="719" y="444"/>
                </a:cubicBezTo>
                <a:cubicBezTo>
                  <a:pt x="719" y="501"/>
                  <a:pt x="673" y="547"/>
                  <a:pt x="605" y="547"/>
                </a:cubicBezTo>
                <a:close/>
                <a:moveTo>
                  <a:pt x="114" y="57"/>
                </a:moveTo>
                <a:lnTo>
                  <a:pt x="114" y="57"/>
                </a:lnTo>
                <a:cubicBezTo>
                  <a:pt x="80" y="57"/>
                  <a:pt x="57" y="80"/>
                  <a:pt x="57" y="114"/>
                </a:cubicBezTo>
                <a:cubicBezTo>
                  <a:pt x="57" y="444"/>
                  <a:pt x="57" y="444"/>
                  <a:pt x="57" y="444"/>
                </a:cubicBezTo>
                <a:cubicBezTo>
                  <a:pt x="57" y="467"/>
                  <a:pt x="80" y="490"/>
                  <a:pt x="114" y="490"/>
                </a:cubicBezTo>
                <a:cubicBezTo>
                  <a:pt x="605" y="490"/>
                  <a:pt x="605" y="490"/>
                  <a:pt x="605" y="490"/>
                </a:cubicBezTo>
                <a:cubicBezTo>
                  <a:pt x="639" y="490"/>
                  <a:pt x="661" y="467"/>
                  <a:pt x="661" y="444"/>
                </a:cubicBezTo>
                <a:cubicBezTo>
                  <a:pt x="661" y="114"/>
                  <a:pt x="661" y="114"/>
                  <a:pt x="661" y="114"/>
                </a:cubicBezTo>
                <a:cubicBezTo>
                  <a:pt x="661" y="80"/>
                  <a:pt x="639" y="57"/>
                  <a:pt x="605" y="57"/>
                </a:cubicBezTo>
                <a:lnTo>
                  <a:pt x="114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78">
            <a:extLst>
              <a:ext uri="{FF2B5EF4-FFF2-40B4-BE49-F238E27FC236}">
                <a16:creationId xmlns:a16="http://schemas.microsoft.com/office/drawing/2014/main" id="{19324A69-BCBA-764E-A904-E8DFEE15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422" y="3852807"/>
            <a:ext cx="346967" cy="41040"/>
          </a:xfrm>
          <a:custGeom>
            <a:avLst/>
            <a:gdLst>
              <a:gd name="T0" fmla="*/ 147279 w 412"/>
              <a:gd name="T1" fmla="*/ 17091 h 47"/>
              <a:gd name="T2" fmla="*/ 147279 w 412"/>
              <a:gd name="T3" fmla="*/ 17091 h 47"/>
              <a:gd name="T4" fmla="*/ 8242 w 412"/>
              <a:gd name="T5" fmla="*/ 17091 h 47"/>
              <a:gd name="T6" fmla="*/ 0 w 412"/>
              <a:gd name="T7" fmla="*/ 8546 h 47"/>
              <a:gd name="T8" fmla="*/ 0 w 412"/>
              <a:gd name="T9" fmla="*/ 8546 h 47"/>
              <a:gd name="T10" fmla="*/ 8242 w 412"/>
              <a:gd name="T11" fmla="*/ 0 h 47"/>
              <a:gd name="T12" fmla="*/ 147279 w 412"/>
              <a:gd name="T13" fmla="*/ 0 h 47"/>
              <a:gd name="T14" fmla="*/ 147279 w 412"/>
              <a:gd name="T15" fmla="*/ 17091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2" h="47">
                <a:moveTo>
                  <a:pt x="411" y="46"/>
                </a:moveTo>
                <a:lnTo>
                  <a:pt x="411" y="46"/>
                </a:lnTo>
                <a:cubicBezTo>
                  <a:pt x="23" y="46"/>
                  <a:pt x="23" y="46"/>
                  <a:pt x="23" y="46"/>
                </a:cubicBezTo>
                <a:cubicBezTo>
                  <a:pt x="11" y="46"/>
                  <a:pt x="0" y="34"/>
                  <a:pt x="0" y="23"/>
                </a:cubicBezTo>
                <a:cubicBezTo>
                  <a:pt x="0" y="11"/>
                  <a:pt x="11" y="0"/>
                  <a:pt x="23" y="0"/>
                </a:cubicBezTo>
                <a:cubicBezTo>
                  <a:pt x="411" y="0"/>
                  <a:pt x="411" y="0"/>
                  <a:pt x="411" y="0"/>
                </a:cubicBezTo>
                <a:lnTo>
                  <a:pt x="411" y="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79">
            <a:extLst>
              <a:ext uri="{FF2B5EF4-FFF2-40B4-BE49-F238E27FC236}">
                <a16:creationId xmlns:a16="http://schemas.microsoft.com/office/drawing/2014/main" id="{39F64E94-1BE3-AA4E-BF07-F6D23874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267" y="3494646"/>
            <a:ext cx="443969" cy="492471"/>
          </a:xfrm>
          <a:custGeom>
            <a:avLst/>
            <a:gdLst>
              <a:gd name="T0" fmla="*/ 143300 w 526"/>
              <a:gd name="T1" fmla="*/ 209190 h 582"/>
              <a:gd name="T2" fmla="*/ 143300 w 526"/>
              <a:gd name="T3" fmla="*/ 209190 h 582"/>
              <a:gd name="T4" fmla="*/ 45253 w 526"/>
              <a:gd name="T5" fmla="*/ 209190 h 582"/>
              <a:gd name="T6" fmla="*/ 12570 w 526"/>
              <a:gd name="T7" fmla="*/ 197308 h 582"/>
              <a:gd name="T8" fmla="*/ 0 w 526"/>
              <a:gd name="T9" fmla="*/ 164184 h 582"/>
              <a:gd name="T10" fmla="*/ 8260 w 526"/>
              <a:gd name="T11" fmla="*/ 28804 h 582"/>
              <a:gd name="T12" fmla="*/ 40943 w 526"/>
              <a:gd name="T13" fmla="*/ 0 h 582"/>
              <a:gd name="T14" fmla="*/ 147610 w 526"/>
              <a:gd name="T15" fmla="*/ 0 h 582"/>
              <a:gd name="T16" fmla="*/ 180292 w 526"/>
              <a:gd name="T17" fmla="*/ 28804 h 582"/>
              <a:gd name="T18" fmla="*/ 188553 w 526"/>
              <a:gd name="T19" fmla="*/ 164184 h 582"/>
              <a:gd name="T20" fmla="*/ 176342 w 526"/>
              <a:gd name="T21" fmla="*/ 197308 h 582"/>
              <a:gd name="T22" fmla="*/ 143300 w 526"/>
              <a:gd name="T23" fmla="*/ 209190 h 582"/>
              <a:gd name="T24" fmla="*/ 40943 w 526"/>
              <a:gd name="T25" fmla="*/ 20523 h 582"/>
              <a:gd name="T26" fmla="*/ 40943 w 526"/>
              <a:gd name="T27" fmla="*/ 20523 h 582"/>
              <a:gd name="T28" fmla="*/ 28732 w 526"/>
              <a:gd name="T29" fmla="*/ 28804 h 582"/>
              <a:gd name="T30" fmla="*/ 20471 w 526"/>
              <a:gd name="T31" fmla="*/ 168504 h 582"/>
              <a:gd name="T32" fmla="*/ 28732 w 526"/>
              <a:gd name="T33" fmla="*/ 184706 h 582"/>
              <a:gd name="T34" fmla="*/ 45253 w 526"/>
              <a:gd name="T35" fmla="*/ 189027 h 582"/>
              <a:gd name="T36" fmla="*/ 143300 w 526"/>
              <a:gd name="T37" fmla="*/ 189027 h 582"/>
              <a:gd name="T38" fmla="*/ 159821 w 526"/>
              <a:gd name="T39" fmla="*/ 184706 h 582"/>
              <a:gd name="T40" fmla="*/ 168081 w 526"/>
              <a:gd name="T41" fmla="*/ 168504 h 582"/>
              <a:gd name="T42" fmla="*/ 159821 w 526"/>
              <a:gd name="T43" fmla="*/ 28804 h 582"/>
              <a:gd name="T44" fmla="*/ 147610 w 526"/>
              <a:gd name="T45" fmla="*/ 20523 h 582"/>
              <a:gd name="T46" fmla="*/ 40943 w 526"/>
              <a:gd name="T47" fmla="*/ 20523 h 58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26" h="582">
                <a:moveTo>
                  <a:pt x="399" y="581"/>
                </a:moveTo>
                <a:lnTo>
                  <a:pt x="399" y="581"/>
                </a:lnTo>
                <a:cubicBezTo>
                  <a:pt x="126" y="581"/>
                  <a:pt x="126" y="581"/>
                  <a:pt x="126" y="581"/>
                </a:cubicBezTo>
                <a:cubicBezTo>
                  <a:pt x="91" y="581"/>
                  <a:pt x="57" y="570"/>
                  <a:pt x="35" y="548"/>
                </a:cubicBezTo>
                <a:cubicBezTo>
                  <a:pt x="12" y="525"/>
                  <a:pt x="0" y="490"/>
                  <a:pt x="0" y="456"/>
                </a:cubicBezTo>
                <a:cubicBezTo>
                  <a:pt x="23" y="80"/>
                  <a:pt x="23" y="80"/>
                  <a:pt x="23" y="80"/>
                </a:cubicBezTo>
                <a:cubicBezTo>
                  <a:pt x="35" y="34"/>
                  <a:pt x="69" y="0"/>
                  <a:pt x="114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56" y="0"/>
                  <a:pt x="491" y="34"/>
                  <a:pt x="502" y="80"/>
                </a:cubicBezTo>
                <a:cubicBezTo>
                  <a:pt x="525" y="456"/>
                  <a:pt x="525" y="456"/>
                  <a:pt x="525" y="456"/>
                </a:cubicBezTo>
                <a:cubicBezTo>
                  <a:pt x="525" y="490"/>
                  <a:pt x="514" y="525"/>
                  <a:pt x="491" y="548"/>
                </a:cubicBezTo>
                <a:cubicBezTo>
                  <a:pt x="468" y="570"/>
                  <a:pt x="434" y="581"/>
                  <a:pt x="399" y="581"/>
                </a:cubicBezTo>
                <a:close/>
                <a:moveTo>
                  <a:pt x="114" y="57"/>
                </a:moveTo>
                <a:lnTo>
                  <a:pt x="114" y="57"/>
                </a:lnTo>
                <a:cubicBezTo>
                  <a:pt x="103" y="57"/>
                  <a:pt x="80" y="68"/>
                  <a:pt x="80" y="80"/>
                </a:cubicBezTo>
                <a:cubicBezTo>
                  <a:pt x="57" y="468"/>
                  <a:pt x="57" y="468"/>
                  <a:pt x="57" y="468"/>
                </a:cubicBezTo>
                <a:cubicBezTo>
                  <a:pt x="57" y="479"/>
                  <a:pt x="69" y="502"/>
                  <a:pt x="80" y="513"/>
                </a:cubicBezTo>
                <a:cubicBezTo>
                  <a:pt x="91" y="525"/>
                  <a:pt x="103" y="525"/>
                  <a:pt x="126" y="525"/>
                </a:cubicBezTo>
                <a:cubicBezTo>
                  <a:pt x="399" y="525"/>
                  <a:pt x="399" y="525"/>
                  <a:pt x="399" y="525"/>
                </a:cubicBezTo>
                <a:cubicBezTo>
                  <a:pt x="422" y="525"/>
                  <a:pt x="434" y="525"/>
                  <a:pt x="445" y="513"/>
                </a:cubicBezTo>
                <a:cubicBezTo>
                  <a:pt x="456" y="502"/>
                  <a:pt x="468" y="479"/>
                  <a:pt x="468" y="468"/>
                </a:cubicBezTo>
                <a:cubicBezTo>
                  <a:pt x="445" y="80"/>
                  <a:pt x="445" y="80"/>
                  <a:pt x="445" y="80"/>
                </a:cubicBezTo>
                <a:cubicBezTo>
                  <a:pt x="445" y="68"/>
                  <a:pt x="422" y="57"/>
                  <a:pt x="411" y="57"/>
                </a:cubicBezTo>
                <a:lnTo>
                  <a:pt x="114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80">
            <a:extLst>
              <a:ext uri="{FF2B5EF4-FFF2-40B4-BE49-F238E27FC236}">
                <a16:creationId xmlns:a16="http://schemas.microsoft.com/office/drawing/2014/main" id="{F1A72F2E-366D-E54F-99FF-AFAD9072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0922" y="3378991"/>
            <a:ext cx="223850" cy="231312"/>
          </a:xfrm>
          <a:custGeom>
            <a:avLst/>
            <a:gdLst>
              <a:gd name="T0" fmla="*/ 82574 w 263"/>
              <a:gd name="T1" fmla="*/ 98067 h 275"/>
              <a:gd name="T2" fmla="*/ 82574 w 263"/>
              <a:gd name="T3" fmla="*/ 98067 h 275"/>
              <a:gd name="T4" fmla="*/ 82574 w 263"/>
              <a:gd name="T5" fmla="*/ 98067 h 275"/>
              <a:gd name="T6" fmla="*/ 74244 w 263"/>
              <a:gd name="T7" fmla="*/ 85898 h 275"/>
              <a:gd name="T8" fmla="*/ 74244 w 263"/>
              <a:gd name="T9" fmla="*/ 49034 h 275"/>
              <a:gd name="T10" fmla="*/ 49617 w 263"/>
              <a:gd name="T11" fmla="*/ 20401 h 275"/>
              <a:gd name="T12" fmla="*/ 20644 w 263"/>
              <a:gd name="T13" fmla="*/ 45097 h 275"/>
              <a:gd name="T14" fmla="*/ 20644 w 263"/>
              <a:gd name="T15" fmla="*/ 85898 h 275"/>
              <a:gd name="T16" fmla="*/ 12314 w 263"/>
              <a:gd name="T17" fmla="*/ 98067 h 275"/>
              <a:gd name="T18" fmla="*/ 12314 w 263"/>
              <a:gd name="T19" fmla="*/ 98067 h 275"/>
              <a:gd name="T20" fmla="*/ 0 w 263"/>
              <a:gd name="T21" fmla="*/ 85898 h 275"/>
              <a:gd name="T22" fmla="*/ 0 w 263"/>
              <a:gd name="T23" fmla="*/ 49034 h 275"/>
              <a:gd name="T24" fmla="*/ 45633 w 263"/>
              <a:gd name="T25" fmla="*/ 0 h 275"/>
              <a:gd name="T26" fmla="*/ 94888 w 263"/>
              <a:gd name="T27" fmla="*/ 45097 h 275"/>
              <a:gd name="T28" fmla="*/ 94888 w 263"/>
              <a:gd name="T29" fmla="*/ 85898 h 275"/>
              <a:gd name="T30" fmla="*/ 82574 w 263"/>
              <a:gd name="T31" fmla="*/ 98067 h 2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63" h="275">
                <a:moveTo>
                  <a:pt x="228" y="274"/>
                </a:moveTo>
                <a:lnTo>
                  <a:pt x="228" y="274"/>
                </a:lnTo>
                <a:cubicBezTo>
                  <a:pt x="217" y="274"/>
                  <a:pt x="205" y="262"/>
                  <a:pt x="205" y="240"/>
                </a:cubicBezTo>
                <a:cubicBezTo>
                  <a:pt x="205" y="137"/>
                  <a:pt x="205" y="137"/>
                  <a:pt x="205" y="137"/>
                </a:cubicBezTo>
                <a:cubicBezTo>
                  <a:pt x="205" y="92"/>
                  <a:pt x="171" y="57"/>
                  <a:pt x="137" y="57"/>
                </a:cubicBezTo>
                <a:cubicBezTo>
                  <a:pt x="91" y="57"/>
                  <a:pt x="57" y="92"/>
                  <a:pt x="57" y="126"/>
                </a:cubicBezTo>
                <a:cubicBezTo>
                  <a:pt x="57" y="240"/>
                  <a:pt x="57" y="240"/>
                  <a:pt x="57" y="240"/>
                </a:cubicBezTo>
                <a:cubicBezTo>
                  <a:pt x="57" y="262"/>
                  <a:pt x="46" y="274"/>
                  <a:pt x="34" y="274"/>
                </a:cubicBezTo>
                <a:cubicBezTo>
                  <a:pt x="12" y="274"/>
                  <a:pt x="0" y="262"/>
                  <a:pt x="0" y="240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69"/>
                  <a:pt x="57" y="12"/>
                  <a:pt x="126" y="0"/>
                </a:cubicBezTo>
                <a:cubicBezTo>
                  <a:pt x="194" y="0"/>
                  <a:pt x="262" y="57"/>
                  <a:pt x="262" y="126"/>
                </a:cubicBezTo>
                <a:cubicBezTo>
                  <a:pt x="262" y="240"/>
                  <a:pt x="262" y="240"/>
                  <a:pt x="262" y="240"/>
                </a:cubicBezTo>
                <a:cubicBezTo>
                  <a:pt x="262" y="262"/>
                  <a:pt x="240" y="274"/>
                  <a:pt x="228" y="2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Line 181">
            <a:extLst>
              <a:ext uri="{FF2B5EF4-FFF2-40B4-BE49-F238E27FC236}">
                <a16:creationId xmlns:a16="http://schemas.microsoft.com/office/drawing/2014/main" id="{AB666210-3D1D-014B-9847-819D19A06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85760" y="778594"/>
            <a:ext cx="3732" cy="2525781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2" name="Freeform 182">
            <a:extLst>
              <a:ext uri="{FF2B5EF4-FFF2-40B4-BE49-F238E27FC236}">
                <a16:creationId xmlns:a16="http://schemas.microsoft.com/office/drawing/2014/main" id="{F3085199-CDDD-174B-8EB3-B3581E15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0989" y="3252143"/>
            <a:ext cx="97002" cy="97002"/>
          </a:xfrm>
          <a:custGeom>
            <a:avLst/>
            <a:gdLst>
              <a:gd name="T0" fmla="*/ 40916 w 115"/>
              <a:gd name="T1" fmla="*/ 20458 h 115"/>
              <a:gd name="T2" fmla="*/ 40916 w 115"/>
              <a:gd name="T3" fmla="*/ 20458 h 115"/>
              <a:gd name="T4" fmla="*/ 20458 w 115"/>
              <a:gd name="T5" fmla="*/ 40916 h 115"/>
              <a:gd name="T6" fmla="*/ 0 w 115"/>
              <a:gd name="T7" fmla="*/ 20458 h 115"/>
              <a:gd name="T8" fmla="*/ 20458 w 115"/>
              <a:gd name="T9" fmla="*/ 0 h 115"/>
              <a:gd name="T10" fmla="*/ 40916 w 115"/>
              <a:gd name="T11" fmla="*/ 20458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15">
                <a:moveTo>
                  <a:pt x="114" y="57"/>
                </a:moveTo>
                <a:lnTo>
                  <a:pt x="114" y="57"/>
                </a:lnTo>
                <a:cubicBezTo>
                  <a:pt x="114" y="91"/>
                  <a:pt x="91" y="114"/>
                  <a:pt x="57" y="114"/>
                </a:cubicBezTo>
                <a:cubicBezTo>
                  <a:pt x="23" y="114"/>
                  <a:pt x="0" y="91"/>
                  <a:pt x="0" y="57"/>
                </a:cubicBezTo>
                <a:cubicBezTo>
                  <a:pt x="0" y="23"/>
                  <a:pt x="23" y="0"/>
                  <a:pt x="57" y="0"/>
                </a:cubicBezTo>
                <a:cubicBezTo>
                  <a:pt x="91" y="0"/>
                  <a:pt x="114" y="23"/>
                  <a:pt x="114" y="5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Line 183">
            <a:extLst>
              <a:ext uri="{FF2B5EF4-FFF2-40B4-BE49-F238E27FC236}">
                <a16:creationId xmlns:a16="http://schemas.microsoft.com/office/drawing/2014/main" id="{E8B8A381-BF07-4846-9E47-9247163CF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00086" y="778594"/>
            <a:ext cx="3730" cy="2525781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4" name="Freeform 184">
            <a:extLst>
              <a:ext uri="{FF2B5EF4-FFF2-40B4-BE49-F238E27FC236}">
                <a16:creationId xmlns:a16="http://schemas.microsoft.com/office/drawing/2014/main" id="{85C01E03-F59D-274D-B351-228F06F8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584" y="3252143"/>
            <a:ext cx="97002" cy="97002"/>
          </a:xfrm>
          <a:custGeom>
            <a:avLst/>
            <a:gdLst>
              <a:gd name="T0" fmla="*/ 40916 w 115"/>
              <a:gd name="T1" fmla="*/ 20458 h 115"/>
              <a:gd name="T2" fmla="*/ 40916 w 115"/>
              <a:gd name="T3" fmla="*/ 20458 h 115"/>
              <a:gd name="T4" fmla="*/ 20458 w 115"/>
              <a:gd name="T5" fmla="*/ 40916 h 115"/>
              <a:gd name="T6" fmla="*/ 0 w 115"/>
              <a:gd name="T7" fmla="*/ 20458 h 115"/>
              <a:gd name="T8" fmla="*/ 20458 w 115"/>
              <a:gd name="T9" fmla="*/ 0 h 115"/>
              <a:gd name="T10" fmla="*/ 40916 w 115"/>
              <a:gd name="T11" fmla="*/ 20458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15">
                <a:moveTo>
                  <a:pt x="114" y="57"/>
                </a:moveTo>
                <a:lnTo>
                  <a:pt x="114" y="57"/>
                </a:lnTo>
                <a:cubicBezTo>
                  <a:pt x="114" y="91"/>
                  <a:pt x="80" y="114"/>
                  <a:pt x="57" y="114"/>
                </a:cubicBezTo>
                <a:cubicBezTo>
                  <a:pt x="23" y="114"/>
                  <a:pt x="0" y="91"/>
                  <a:pt x="0" y="57"/>
                </a:cubicBezTo>
                <a:cubicBezTo>
                  <a:pt x="0" y="23"/>
                  <a:pt x="23" y="0"/>
                  <a:pt x="57" y="0"/>
                </a:cubicBezTo>
                <a:cubicBezTo>
                  <a:pt x="80" y="0"/>
                  <a:pt x="114" y="23"/>
                  <a:pt x="114" y="5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Line 185">
            <a:extLst>
              <a:ext uri="{FF2B5EF4-FFF2-40B4-BE49-F238E27FC236}">
                <a16:creationId xmlns:a16="http://schemas.microsoft.com/office/drawing/2014/main" id="{2EB555D3-7E27-C440-B11E-B9AC2643C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85760" y="10284777"/>
            <a:ext cx="3732" cy="2652629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" name="Freeform 186">
            <a:extLst>
              <a:ext uri="{FF2B5EF4-FFF2-40B4-BE49-F238E27FC236}">
                <a16:creationId xmlns:a16="http://schemas.microsoft.com/office/drawing/2014/main" id="{8A727E2D-3880-4747-9052-0E37E3A40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0989" y="10236277"/>
            <a:ext cx="97002" cy="97002"/>
          </a:xfrm>
          <a:custGeom>
            <a:avLst/>
            <a:gdLst>
              <a:gd name="T0" fmla="*/ 0 w 115"/>
              <a:gd name="T1" fmla="*/ 20458 h 115"/>
              <a:gd name="T2" fmla="*/ 0 w 115"/>
              <a:gd name="T3" fmla="*/ 20458 h 115"/>
              <a:gd name="T4" fmla="*/ 20458 w 115"/>
              <a:gd name="T5" fmla="*/ 0 h 115"/>
              <a:gd name="T6" fmla="*/ 40916 w 115"/>
              <a:gd name="T7" fmla="*/ 20458 h 115"/>
              <a:gd name="T8" fmla="*/ 20458 w 115"/>
              <a:gd name="T9" fmla="*/ 40916 h 115"/>
              <a:gd name="T10" fmla="*/ 0 w 115"/>
              <a:gd name="T11" fmla="*/ 20458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15">
                <a:moveTo>
                  <a:pt x="0" y="57"/>
                </a:moveTo>
                <a:lnTo>
                  <a:pt x="0" y="57"/>
                </a:lnTo>
                <a:cubicBezTo>
                  <a:pt x="0" y="23"/>
                  <a:pt x="23" y="0"/>
                  <a:pt x="57" y="0"/>
                </a:cubicBezTo>
                <a:cubicBezTo>
                  <a:pt x="91" y="0"/>
                  <a:pt x="114" y="23"/>
                  <a:pt x="114" y="57"/>
                </a:cubicBezTo>
                <a:cubicBezTo>
                  <a:pt x="114" y="91"/>
                  <a:pt x="91" y="114"/>
                  <a:pt x="57" y="114"/>
                </a:cubicBezTo>
                <a:cubicBezTo>
                  <a:pt x="23" y="114"/>
                  <a:pt x="0" y="91"/>
                  <a:pt x="0" y="5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Line 187">
            <a:extLst>
              <a:ext uri="{FF2B5EF4-FFF2-40B4-BE49-F238E27FC236}">
                <a16:creationId xmlns:a16="http://schemas.microsoft.com/office/drawing/2014/main" id="{49577EB2-5699-7648-AEF3-0E7EDCF26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00086" y="10284777"/>
            <a:ext cx="3730" cy="2652629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8" name="Freeform 188">
            <a:extLst>
              <a:ext uri="{FF2B5EF4-FFF2-40B4-BE49-F238E27FC236}">
                <a16:creationId xmlns:a16="http://schemas.microsoft.com/office/drawing/2014/main" id="{FC3D3DCA-30F4-4D4C-B23C-8A71A0284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584" y="10236277"/>
            <a:ext cx="97002" cy="97002"/>
          </a:xfrm>
          <a:custGeom>
            <a:avLst/>
            <a:gdLst>
              <a:gd name="T0" fmla="*/ 0 w 115"/>
              <a:gd name="T1" fmla="*/ 20458 h 115"/>
              <a:gd name="T2" fmla="*/ 0 w 115"/>
              <a:gd name="T3" fmla="*/ 20458 h 115"/>
              <a:gd name="T4" fmla="*/ 20458 w 115"/>
              <a:gd name="T5" fmla="*/ 0 h 115"/>
              <a:gd name="T6" fmla="*/ 40916 w 115"/>
              <a:gd name="T7" fmla="*/ 20458 h 115"/>
              <a:gd name="T8" fmla="*/ 20458 w 115"/>
              <a:gd name="T9" fmla="*/ 40916 h 115"/>
              <a:gd name="T10" fmla="*/ 0 w 115"/>
              <a:gd name="T11" fmla="*/ 20458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15">
                <a:moveTo>
                  <a:pt x="0" y="57"/>
                </a:moveTo>
                <a:lnTo>
                  <a:pt x="0" y="57"/>
                </a:lnTo>
                <a:cubicBezTo>
                  <a:pt x="0" y="23"/>
                  <a:pt x="23" y="0"/>
                  <a:pt x="57" y="0"/>
                </a:cubicBezTo>
                <a:cubicBezTo>
                  <a:pt x="80" y="0"/>
                  <a:pt x="114" y="23"/>
                  <a:pt x="114" y="57"/>
                </a:cubicBezTo>
                <a:cubicBezTo>
                  <a:pt x="114" y="91"/>
                  <a:pt x="80" y="114"/>
                  <a:pt x="57" y="114"/>
                </a:cubicBezTo>
                <a:cubicBezTo>
                  <a:pt x="23" y="114"/>
                  <a:pt x="0" y="91"/>
                  <a:pt x="0" y="5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Line 189">
            <a:extLst>
              <a:ext uri="{FF2B5EF4-FFF2-40B4-BE49-F238E27FC236}">
                <a16:creationId xmlns:a16="http://schemas.microsoft.com/office/drawing/2014/main" id="{DF7CFADD-2487-9E46-AA78-A2E219225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0739" y="6203237"/>
            <a:ext cx="4708321" cy="3732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0" name="Freeform 190">
            <a:extLst>
              <a:ext uri="{FF2B5EF4-FFF2-40B4-BE49-F238E27FC236}">
                <a16:creationId xmlns:a16="http://schemas.microsoft.com/office/drawing/2014/main" id="{2775E32C-EB86-5F47-8DBA-0721775E8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39" y="6154737"/>
            <a:ext cx="97002" cy="97002"/>
          </a:xfrm>
          <a:custGeom>
            <a:avLst/>
            <a:gdLst>
              <a:gd name="T0" fmla="*/ 20458 w 115"/>
              <a:gd name="T1" fmla="*/ 40916 h 115"/>
              <a:gd name="T2" fmla="*/ 20458 w 115"/>
              <a:gd name="T3" fmla="*/ 40916 h 115"/>
              <a:gd name="T4" fmla="*/ 0 w 115"/>
              <a:gd name="T5" fmla="*/ 20458 h 115"/>
              <a:gd name="T6" fmla="*/ 20458 w 115"/>
              <a:gd name="T7" fmla="*/ 0 h 115"/>
              <a:gd name="T8" fmla="*/ 40916 w 115"/>
              <a:gd name="T9" fmla="*/ 20458 h 115"/>
              <a:gd name="T10" fmla="*/ 20458 w 115"/>
              <a:gd name="T11" fmla="*/ 4091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15">
                <a:moveTo>
                  <a:pt x="57" y="114"/>
                </a:moveTo>
                <a:lnTo>
                  <a:pt x="57" y="114"/>
                </a:lnTo>
                <a:cubicBezTo>
                  <a:pt x="23" y="114"/>
                  <a:pt x="0" y="91"/>
                  <a:pt x="0" y="57"/>
                </a:cubicBezTo>
                <a:cubicBezTo>
                  <a:pt x="0" y="23"/>
                  <a:pt x="23" y="0"/>
                  <a:pt x="57" y="0"/>
                </a:cubicBezTo>
                <a:cubicBezTo>
                  <a:pt x="91" y="0"/>
                  <a:pt x="114" y="23"/>
                  <a:pt x="114" y="57"/>
                </a:cubicBezTo>
                <a:cubicBezTo>
                  <a:pt x="114" y="91"/>
                  <a:pt x="91" y="114"/>
                  <a:pt x="57" y="11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Line 191">
            <a:extLst>
              <a:ext uri="{FF2B5EF4-FFF2-40B4-BE49-F238E27FC236}">
                <a16:creationId xmlns:a16="http://schemas.microsoft.com/office/drawing/2014/main" id="{DE8B5C7B-C065-E84E-BB3E-EB72D862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0739" y="7292642"/>
            <a:ext cx="4708321" cy="3732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2" name="Freeform 192">
            <a:extLst>
              <a:ext uri="{FF2B5EF4-FFF2-40B4-BE49-F238E27FC236}">
                <a16:creationId xmlns:a16="http://schemas.microsoft.com/office/drawing/2014/main" id="{4BEE07A3-0E68-6449-BF88-80566BA5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39" y="7247872"/>
            <a:ext cx="97002" cy="97002"/>
          </a:xfrm>
          <a:custGeom>
            <a:avLst/>
            <a:gdLst>
              <a:gd name="T0" fmla="*/ 20458 w 115"/>
              <a:gd name="T1" fmla="*/ 40913 h 114"/>
              <a:gd name="T2" fmla="*/ 20458 w 115"/>
              <a:gd name="T3" fmla="*/ 40913 h 114"/>
              <a:gd name="T4" fmla="*/ 0 w 115"/>
              <a:gd name="T5" fmla="*/ 20638 h 114"/>
              <a:gd name="T6" fmla="*/ 20458 w 115"/>
              <a:gd name="T7" fmla="*/ 0 h 114"/>
              <a:gd name="T8" fmla="*/ 40916 w 115"/>
              <a:gd name="T9" fmla="*/ 20638 h 114"/>
              <a:gd name="T10" fmla="*/ 20458 w 115"/>
              <a:gd name="T11" fmla="*/ 40913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14">
                <a:moveTo>
                  <a:pt x="57" y="113"/>
                </a:moveTo>
                <a:lnTo>
                  <a:pt x="57" y="113"/>
                </a:lnTo>
                <a:cubicBezTo>
                  <a:pt x="23" y="113"/>
                  <a:pt x="0" y="91"/>
                  <a:pt x="0" y="57"/>
                </a:cubicBezTo>
                <a:cubicBezTo>
                  <a:pt x="0" y="34"/>
                  <a:pt x="23" y="0"/>
                  <a:pt x="57" y="0"/>
                </a:cubicBezTo>
                <a:cubicBezTo>
                  <a:pt x="91" y="0"/>
                  <a:pt x="114" y="34"/>
                  <a:pt x="114" y="57"/>
                </a:cubicBezTo>
                <a:cubicBezTo>
                  <a:pt x="114" y="91"/>
                  <a:pt x="91" y="113"/>
                  <a:pt x="57" y="11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Line 193">
            <a:extLst>
              <a:ext uri="{FF2B5EF4-FFF2-40B4-BE49-F238E27FC236}">
                <a16:creationId xmlns:a16="http://schemas.microsoft.com/office/drawing/2014/main" id="{FFE16D21-16F4-C548-AB7E-28D247DD20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8590" y="6203237"/>
            <a:ext cx="4715783" cy="3732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4" name="Freeform 194">
            <a:extLst>
              <a:ext uri="{FF2B5EF4-FFF2-40B4-BE49-F238E27FC236}">
                <a16:creationId xmlns:a16="http://schemas.microsoft.com/office/drawing/2014/main" id="{76D4FA23-A764-4644-AFD6-1C8951DFA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141" y="6154737"/>
            <a:ext cx="97002" cy="97002"/>
          </a:xfrm>
          <a:custGeom>
            <a:avLst/>
            <a:gdLst>
              <a:gd name="T0" fmla="*/ 20458 w 115"/>
              <a:gd name="T1" fmla="*/ 0 h 115"/>
              <a:gd name="T2" fmla="*/ 20458 w 115"/>
              <a:gd name="T3" fmla="*/ 0 h 115"/>
              <a:gd name="T4" fmla="*/ 40916 w 115"/>
              <a:gd name="T5" fmla="*/ 20458 h 115"/>
              <a:gd name="T6" fmla="*/ 20458 w 115"/>
              <a:gd name="T7" fmla="*/ 40916 h 115"/>
              <a:gd name="T8" fmla="*/ 0 w 115"/>
              <a:gd name="T9" fmla="*/ 20458 h 115"/>
              <a:gd name="T10" fmla="*/ 20458 w 115"/>
              <a:gd name="T11" fmla="*/ 0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15">
                <a:moveTo>
                  <a:pt x="57" y="0"/>
                </a:moveTo>
                <a:lnTo>
                  <a:pt x="57" y="0"/>
                </a:lnTo>
                <a:cubicBezTo>
                  <a:pt x="92" y="0"/>
                  <a:pt x="114" y="23"/>
                  <a:pt x="114" y="57"/>
                </a:cubicBezTo>
                <a:cubicBezTo>
                  <a:pt x="114" y="91"/>
                  <a:pt x="92" y="114"/>
                  <a:pt x="57" y="114"/>
                </a:cubicBezTo>
                <a:cubicBezTo>
                  <a:pt x="23" y="114"/>
                  <a:pt x="0" y="91"/>
                  <a:pt x="0" y="57"/>
                </a:cubicBezTo>
                <a:cubicBezTo>
                  <a:pt x="0" y="23"/>
                  <a:pt x="23" y="0"/>
                  <a:pt x="5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Line 195">
            <a:extLst>
              <a:ext uri="{FF2B5EF4-FFF2-40B4-BE49-F238E27FC236}">
                <a16:creationId xmlns:a16="http://schemas.microsoft.com/office/drawing/2014/main" id="{FB399D18-1B56-4942-92DC-1443A0844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8590" y="7292642"/>
            <a:ext cx="4715783" cy="3732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6" name="Freeform 196">
            <a:extLst>
              <a:ext uri="{FF2B5EF4-FFF2-40B4-BE49-F238E27FC236}">
                <a16:creationId xmlns:a16="http://schemas.microsoft.com/office/drawing/2014/main" id="{5D6CB736-6C8F-3E4E-9376-F696EE74D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141" y="7247872"/>
            <a:ext cx="97002" cy="97002"/>
          </a:xfrm>
          <a:custGeom>
            <a:avLst/>
            <a:gdLst>
              <a:gd name="T0" fmla="*/ 20458 w 115"/>
              <a:gd name="T1" fmla="*/ 0 h 114"/>
              <a:gd name="T2" fmla="*/ 20458 w 115"/>
              <a:gd name="T3" fmla="*/ 0 h 114"/>
              <a:gd name="T4" fmla="*/ 40916 w 115"/>
              <a:gd name="T5" fmla="*/ 20638 h 114"/>
              <a:gd name="T6" fmla="*/ 20458 w 115"/>
              <a:gd name="T7" fmla="*/ 40913 h 114"/>
              <a:gd name="T8" fmla="*/ 0 w 115"/>
              <a:gd name="T9" fmla="*/ 20638 h 114"/>
              <a:gd name="T10" fmla="*/ 20458 w 115"/>
              <a:gd name="T11" fmla="*/ 0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14">
                <a:moveTo>
                  <a:pt x="57" y="0"/>
                </a:moveTo>
                <a:lnTo>
                  <a:pt x="57" y="0"/>
                </a:lnTo>
                <a:cubicBezTo>
                  <a:pt x="92" y="0"/>
                  <a:pt x="114" y="34"/>
                  <a:pt x="114" y="57"/>
                </a:cubicBezTo>
                <a:cubicBezTo>
                  <a:pt x="114" y="91"/>
                  <a:pt x="92" y="113"/>
                  <a:pt x="57" y="113"/>
                </a:cubicBezTo>
                <a:cubicBezTo>
                  <a:pt x="23" y="113"/>
                  <a:pt x="0" y="91"/>
                  <a:pt x="0" y="57"/>
                </a:cubicBezTo>
                <a:cubicBezTo>
                  <a:pt x="0" y="34"/>
                  <a:pt x="23" y="0"/>
                  <a:pt x="5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D7325599-81AC-6C4C-AFBA-B9AF5D62F51A}"/>
              </a:ext>
            </a:extLst>
          </p:cNvPr>
          <p:cNvSpPr txBox="1"/>
          <p:nvPr/>
        </p:nvSpPr>
        <p:spPr>
          <a:xfrm rot="2700000">
            <a:off x="14302003" y="3350411"/>
            <a:ext cx="222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Authorize</a:t>
            </a:r>
          </a:p>
        </p:txBody>
      </p:sp>
      <p:sp>
        <p:nvSpPr>
          <p:cNvPr id="288" name="CuadroTexto 287">
            <a:extLst>
              <a:ext uri="{FF2B5EF4-FFF2-40B4-BE49-F238E27FC236}">
                <a16:creationId xmlns:a16="http://schemas.microsoft.com/office/drawing/2014/main" id="{456478FE-807F-9C47-B85E-796694FD5E20}"/>
              </a:ext>
            </a:extLst>
          </p:cNvPr>
          <p:cNvSpPr txBox="1"/>
          <p:nvPr/>
        </p:nvSpPr>
        <p:spPr>
          <a:xfrm rot="18785530">
            <a:off x="14455368" y="9604519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Present</a:t>
            </a:r>
          </a:p>
        </p:txBody>
      </p:sp>
      <p:sp>
        <p:nvSpPr>
          <p:cNvPr id="289" name="CuadroTexto 288">
            <a:extLst>
              <a:ext uri="{FF2B5EF4-FFF2-40B4-BE49-F238E27FC236}">
                <a16:creationId xmlns:a16="http://schemas.microsoft.com/office/drawing/2014/main" id="{0F3392D7-F0F2-4348-9D02-DA054B3E3ACC}"/>
              </a:ext>
            </a:extLst>
          </p:cNvPr>
          <p:cNvSpPr txBox="1"/>
          <p:nvPr/>
        </p:nvSpPr>
        <p:spPr>
          <a:xfrm rot="18785530">
            <a:off x="7977252" y="3421447"/>
            <a:ext cx="192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	Develop</a:t>
            </a:r>
          </a:p>
        </p:txBody>
      </p:sp>
      <p:sp>
        <p:nvSpPr>
          <p:cNvPr id="290" name="CuadroTexto 289">
            <a:extLst>
              <a:ext uri="{FF2B5EF4-FFF2-40B4-BE49-F238E27FC236}">
                <a16:creationId xmlns:a16="http://schemas.microsoft.com/office/drawing/2014/main" id="{A3BC4B14-2B48-7C4A-B2C3-81AA3B889641}"/>
              </a:ext>
            </a:extLst>
          </p:cNvPr>
          <p:cNvSpPr txBox="1"/>
          <p:nvPr/>
        </p:nvSpPr>
        <p:spPr>
          <a:xfrm rot="2700000">
            <a:off x="7869042" y="9562969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Advertise</a:t>
            </a:r>
          </a:p>
        </p:txBody>
      </p:sp>
      <p:grpSp>
        <p:nvGrpSpPr>
          <p:cNvPr id="94" name="Group 54">
            <a:extLst>
              <a:ext uri="{FF2B5EF4-FFF2-40B4-BE49-F238E27FC236}">
                <a16:creationId xmlns:a16="http://schemas.microsoft.com/office/drawing/2014/main" id="{4BD05FDB-C30C-D442-A0A9-3C2F47F7628C}"/>
              </a:ext>
            </a:extLst>
          </p:cNvPr>
          <p:cNvGrpSpPr/>
          <p:nvPr/>
        </p:nvGrpSpPr>
        <p:grpSpPr>
          <a:xfrm>
            <a:off x="8181841" y="759983"/>
            <a:ext cx="3469743" cy="1157838"/>
            <a:chOff x="5301411" y="11306531"/>
            <a:chExt cx="4041984" cy="1157838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C540919C-E86D-AC45-A25A-6CFCC5103843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EFB477D4-A6BB-4041-BB00-CFC1F1B0C66F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" name="Group 54">
            <a:extLst>
              <a:ext uri="{FF2B5EF4-FFF2-40B4-BE49-F238E27FC236}">
                <a16:creationId xmlns:a16="http://schemas.microsoft.com/office/drawing/2014/main" id="{A20E017C-5F8D-7C4B-A238-9A963A3B8882}"/>
              </a:ext>
            </a:extLst>
          </p:cNvPr>
          <p:cNvGrpSpPr/>
          <p:nvPr/>
        </p:nvGrpSpPr>
        <p:grpSpPr>
          <a:xfrm>
            <a:off x="4536801" y="4746218"/>
            <a:ext cx="3469743" cy="1157838"/>
            <a:chOff x="5301411" y="11306531"/>
            <a:chExt cx="4041984" cy="1157838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30C0253C-B356-4B4D-9DDF-505FB7EFD66D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6918AE77-97FA-FF4F-A460-55C1CB7F7AF3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oup 54">
            <a:extLst>
              <a:ext uri="{FF2B5EF4-FFF2-40B4-BE49-F238E27FC236}">
                <a16:creationId xmlns:a16="http://schemas.microsoft.com/office/drawing/2014/main" id="{BD2B4CC6-E075-FA4F-9D24-2E3FCFEE7C36}"/>
              </a:ext>
            </a:extLst>
          </p:cNvPr>
          <p:cNvGrpSpPr/>
          <p:nvPr/>
        </p:nvGrpSpPr>
        <p:grpSpPr>
          <a:xfrm>
            <a:off x="4544692" y="7547063"/>
            <a:ext cx="3469743" cy="1157838"/>
            <a:chOff x="5301411" y="11306531"/>
            <a:chExt cx="4041984" cy="1157838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5FE5BC32-ABA0-254A-9EED-BDAEC507DC2D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6E0CCA3C-3DCC-B74A-B9E9-44830A1B296D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oup 54">
            <a:extLst>
              <a:ext uri="{FF2B5EF4-FFF2-40B4-BE49-F238E27FC236}">
                <a16:creationId xmlns:a16="http://schemas.microsoft.com/office/drawing/2014/main" id="{5EF29EB2-B23D-5240-8DC5-DE78007BE0F1}"/>
              </a:ext>
            </a:extLst>
          </p:cNvPr>
          <p:cNvGrpSpPr/>
          <p:nvPr/>
        </p:nvGrpSpPr>
        <p:grpSpPr>
          <a:xfrm>
            <a:off x="8182760" y="11549727"/>
            <a:ext cx="3469743" cy="1157838"/>
            <a:chOff x="5301411" y="11306531"/>
            <a:chExt cx="4041984" cy="1157838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E2963532-922A-A149-8641-BC9475EE754F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99DA2670-7556-134E-B604-6A16DAB3ACC6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" name="Group 54">
            <a:extLst>
              <a:ext uri="{FF2B5EF4-FFF2-40B4-BE49-F238E27FC236}">
                <a16:creationId xmlns:a16="http://schemas.microsoft.com/office/drawing/2014/main" id="{6839E82D-D302-734A-9E98-9961E5AA4821}"/>
              </a:ext>
            </a:extLst>
          </p:cNvPr>
          <p:cNvGrpSpPr/>
          <p:nvPr/>
        </p:nvGrpSpPr>
        <p:grpSpPr>
          <a:xfrm>
            <a:off x="12982688" y="724388"/>
            <a:ext cx="3473765" cy="1157838"/>
            <a:chOff x="5296732" y="11306531"/>
            <a:chExt cx="4046663" cy="1157838"/>
          </a:xfrm>
        </p:grpSpPr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B6168B63-2459-6A44-9080-2D3619D1EE34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1BC0E56C-ED3E-0849-97D7-61AFE10A542A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9" name="Group 54">
            <a:extLst>
              <a:ext uri="{FF2B5EF4-FFF2-40B4-BE49-F238E27FC236}">
                <a16:creationId xmlns:a16="http://schemas.microsoft.com/office/drawing/2014/main" id="{5580EB03-8C70-DC47-8C54-964AE832107D}"/>
              </a:ext>
            </a:extLst>
          </p:cNvPr>
          <p:cNvGrpSpPr/>
          <p:nvPr/>
        </p:nvGrpSpPr>
        <p:grpSpPr>
          <a:xfrm>
            <a:off x="16311405" y="4781879"/>
            <a:ext cx="3473765" cy="1157838"/>
            <a:chOff x="5296732" y="11306531"/>
            <a:chExt cx="4046663" cy="1157838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60CF78F2-2500-BB45-BF68-479357551A35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6EA658B6-DC7E-CF44-B6F8-F53BF360C167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2" name="Group 54">
            <a:extLst>
              <a:ext uri="{FF2B5EF4-FFF2-40B4-BE49-F238E27FC236}">
                <a16:creationId xmlns:a16="http://schemas.microsoft.com/office/drawing/2014/main" id="{625E6ED9-7727-B041-9E46-BBDA767617E4}"/>
              </a:ext>
            </a:extLst>
          </p:cNvPr>
          <p:cNvGrpSpPr/>
          <p:nvPr/>
        </p:nvGrpSpPr>
        <p:grpSpPr>
          <a:xfrm>
            <a:off x="16454926" y="7653895"/>
            <a:ext cx="3473765" cy="1157838"/>
            <a:chOff x="5296732" y="11306531"/>
            <a:chExt cx="4046663" cy="1157838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A0A5D6EE-C61C-AE4A-B846-1DD2F4FD6C58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CBA8DF0C-893C-4246-B697-0CA218532C89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5" name="Group 54">
            <a:extLst>
              <a:ext uri="{FF2B5EF4-FFF2-40B4-BE49-F238E27FC236}">
                <a16:creationId xmlns:a16="http://schemas.microsoft.com/office/drawing/2014/main" id="{65BBE440-6F4C-D144-8ECD-6CE610EFFA81}"/>
              </a:ext>
            </a:extLst>
          </p:cNvPr>
          <p:cNvGrpSpPr/>
          <p:nvPr/>
        </p:nvGrpSpPr>
        <p:grpSpPr>
          <a:xfrm>
            <a:off x="12984696" y="11596186"/>
            <a:ext cx="3473765" cy="1157838"/>
            <a:chOff x="5296732" y="11306531"/>
            <a:chExt cx="4046663" cy="1157838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BCCD565D-44A6-C541-831D-C28A8B897762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794AF54B-9CE7-4D40-83F9-0C96277C9533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909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100">
            <a:extLst>
              <a:ext uri="{FF2B5EF4-FFF2-40B4-BE49-F238E27FC236}">
                <a16:creationId xmlns:a16="http://schemas.microsoft.com/office/drawing/2014/main" id="{6E9A490F-2DBC-7E41-881F-77297F993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3941" y="3799449"/>
            <a:ext cx="6060242" cy="6060244"/>
          </a:xfrm>
          <a:custGeom>
            <a:avLst/>
            <a:gdLst>
              <a:gd name="T0" fmla="*/ 2097843 w 6214"/>
              <a:gd name="T1" fmla="*/ 1578782 h 6214"/>
              <a:gd name="T2" fmla="*/ 2097843 w 6214"/>
              <a:gd name="T3" fmla="*/ 1578782 h 6214"/>
              <a:gd name="T4" fmla="*/ 2107562 w 6214"/>
              <a:gd name="T5" fmla="*/ 677084 h 6214"/>
              <a:gd name="T6" fmla="*/ 1743283 w 6214"/>
              <a:gd name="T7" fmla="*/ 493144 h 6214"/>
              <a:gd name="T8" fmla="*/ 1559704 w 6214"/>
              <a:gd name="T9" fmla="*/ 129225 h 6214"/>
              <a:gd name="T10" fmla="*/ 657286 w 6214"/>
              <a:gd name="T11" fmla="*/ 135705 h 6214"/>
              <a:gd name="T12" fmla="*/ 476946 w 6214"/>
              <a:gd name="T13" fmla="*/ 493144 h 6214"/>
              <a:gd name="T14" fmla="*/ 128865 w 6214"/>
              <a:gd name="T15" fmla="*/ 673484 h 6214"/>
              <a:gd name="T16" fmla="*/ 138224 w 6214"/>
              <a:gd name="T17" fmla="*/ 1582022 h 6214"/>
              <a:gd name="T18" fmla="*/ 476946 w 6214"/>
              <a:gd name="T19" fmla="*/ 1759482 h 6214"/>
              <a:gd name="T20" fmla="*/ 654046 w 6214"/>
              <a:gd name="T21" fmla="*/ 2097844 h 6214"/>
              <a:gd name="T22" fmla="*/ 1562943 w 6214"/>
              <a:gd name="T23" fmla="*/ 2103963 h 6214"/>
              <a:gd name="T24" fmla="*/ 1743283 w 6214"/>
              <a:gd name="T25" fmla="*/ 1759482 h 6214"/>
              <a:gd name="T26" fmla="*/ 2097843 w 6214"/>
              <a:gd name="T27" fmla="*/ 1578782 h 621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214" h="6214">
                <a:moveTo>
                  <a:pt x="5828" y="4386"/>
                </a:moveTo>
                <a:lnTo>
                  <a:pt x="5828" y="4386"/>
                </a:lnTo>
                <a:cubicBezTo>
                  <a:pt x="6204" y="3589"/>
                  <a:pt x="6213" y="2677"/>
                  <a:pt x="5855" y="1881"/>
                </a:cubicBezTo>
                <a:cubicBezTo>
                  <a:pt x="5479" y="1827"/>
                  <a:pt x="5130" y="1657"/>
                  <a:pt x="4843" y="1370"/>
                </a:cubicBezTo>
                <a:cubicBezTo>
                  <a:pt x="4557" y="1084"/>
                  <a:pt x="4387" y="726"/>
                  <a:pt x="4333" y="359"/>
                </a:cubicBezTo>
                <a:cubicBezTo>
                  <a:pt x="3536" y="0"/>
                  <a:pt x="2614" y="9"/>
                  <a:pt x="1826" y="377"/>
                </a:cubicBezTo>
                <a:cubicBezTo>
                  <a:pt x="1772" y="744"/>
                  <a:pt x="1602" y="1093"/>
                  <a:pt x="1325" y="1370"/>
                </a:cubicBezTo>
                <a:cubicBezTo>
                  <a:pt x="1047" y="1639"/>
                  <a:pt x="716" y="1809"/>
                  <a:pt x="358" y="1871"/>
                </a:cubicBezTo>
                <a:cubicBezTo>
                  <a:pt x="0" y="2668"/>
                  <a:pt x="9" y="3598"/>
                  <a:pt x="384" y="4395"/>
                </a:cubicBezTo>
                <a:cubicBezTo>
                  <a:pt x="725" y="4458"/>
                  <a:pt x="1056" y="4619"/>
                  <a:pt x="1325" y="4888"/>
                </a:cubicBezTo>
                <a:cubicBezTo>
                  <a:pt x="1584" y="5156"/>
                  <a:pt x="1754" y="5478"/>
                  <a:pt x="1817" y="5828"/>
                </a:cubicBezTo>
                <a:cubicBezTo>
                  <a:pt x="2614" y="6203"/>
                  <a:pt x="3536" y="6213"/>
                  <a:pt x="4342" y="5845"/>
                </a:cubicBezTo>
                <a:cubicBezTo>
                  <a:pt x="4405" y="5496"/>
                  <a:pt x="4566" y="5156"/>
                  <a:pt x="4843" y="4888"/>
                </a:cubicBezTo>
                <a:cubicBezTo>
                  <a:pt x="5121" y="4610"/>
                  <a:pt x="5470" y="4440"/>
                  <a:pt x="5828" y="4386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2" name="Freeform 101">
            <a:extLst>
              <a:ext uri="{FF2B5EF4-FFF2-40B4-BE49-F238E27FC236}">
                <a16:creationId xmlns:a16="http://schemas.microsoft.com/office/drawing/2014/main" id="{C7E271B9-A141-BE49-A9F6-D4E6A76AD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4690" y="1378192"/>
            <a:ext cx="4236012" cy="4245489"/>
          </a:xfrm>
          <a:custGeom>
            <a:avLst/>
            <a:gdLst>
              <a:gd name="T0" fmla="*/ 1167142 w 3941"/>
              <a:gd name="T1" fmla="*/ 1167384 h 3949"/>
              <a:gd name="T2" fmla="*/ 1167142 w 3941"/>
              <a:gd name="T3" fmla="*/ 1167384 h 3949"/>
              <a:gd name="T4" fmla="*/ 1167142 w 3941"/>
              <a:gd name="T5" fmla="*/ 254656 h 3949"/>
              <a:gd name="T6" fmla="*/ 251722 w 3941"/>
              <a:gd name="T7" fmla="*/ 254656 h 3949"/>
              <a:gd name="T8" fmla="*/ 251722 w 3941"/>
              <a:gd name="T9" fmla="*/ 1167384 h 3949"/>
              <a:gd name="T10" fmla="*/ 1167142 w 3941"/>
              <a:gd name="T11" fmla="*/ 1167384 h 39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41" h="3949">
                <a:moveTo>
                  <a:pt x="3241" y="3241"/>
                </a:moveTo>
                <a:lnTo>
                  <a:pt x="3241" y="3241"/>
                </a:lnTo>
                <a:cubicBezTo>
                  <a:pt x="3940" y="2542"/>
                  <a:pt x="3940" y="1405"/>
                  <a:pt x="3241" y="707"/>
                </a:cubicBezTo>
                <a:cubicBezTo>
                  <a:pt x="2543" y="0"/>
                  <a:pt x="1406" y="0"/>
                  <a:pt x="699" y="707"/>
                </a:cubicBezTo>
                <a:cubicBezTo>
                  <a:pt x="0" y="1405"/>
                  <a:pt x="0" y="2542"/>
                  <a:pt x="699" y="3241"/>
                </a:cubicBezTo>
                <a:cubicBezTo>
                  <a:pt x="1406" y="3948"/>
                  <a:pt x="2543" y="3948"/>
                  <a:pt x="3241" y="32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2">
            <a:extLst>
              <a:ext uri="{FF2B5EF4-FFF2-40B4-BE49-F238E27FC236}">
                <a16:creationId xmlns:a16="http://schemas.microsoft.com/office/drawing/2014/main" id="{CD66404B-F4E8-DD4A-9D95-4661E7548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0562" y="8092320"/>
            <a:ext cx="4245489" cy="4245489"/>
          </a:xfrm>
          <a:custGeom>
            <a:avLst/>
            <a:gdLst>
              <a:gd name="T0" fmla="*/ 1167024 w 3949"/>
              <a:gd name="T1" fmla="*/ 1167024 h 3949"/>
              <a:gd name="T2" fmla="*/ 1167024 w 3949"/>
              <a:gd name="T3" fmla="*/ 1167024 h 3949"/>
              <a:gd name="T4" fmla="*/ 1167024 w 3949"/>
              <a:gd name="T5" fmla="*/ 251414 h 3949"/>
              <a:gd name="T6" fmla="*/ 251054 w 3949"/>
              <a:gd name="T7" fmla="*/ 251414 h 3949"/>
              <a:gd name="T8" fmla="*/ 251054 w 3949"/>
              <a:gd name="T9" fmla="*/ 1167024 h 3949"/>
              <a:gd name="T10" fmla="*/ 1167024 w 3949"/>
              <a:gd name="T11" fmla="*/ 1167024 h 39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49" h="3949">
                <a:moveTo>
                  <a:pt x="3240" y="3240"/>
                </a:moveTo>
                <a:lnTo>
                  <a:pt x="3240" y="3240"/>
                </a:lnTo>
                <a:cubicBezTo>
                  <a:pt x="3948" y="2542"/>
                  <a:pt x="3948" y="1405"/>
                  <a:pt x="3240" y="698"/>
                </a:cubicBezTo>
                <a:cubicBezTo>
                  <a:pt x="2542" y="0"/>
                  <a:pt x="1405" y="0"/>
                  <a:pt x="697" y="698"/>
                </a:cubicBezTo>
                <a:cubicBezTo>
                  <a:pt x="0" y="1405"/>
                  <a:pt x="0" y="2542"/>
                  <a:pt x="697" y="3240"/>
                </a:cubicBezTo>
                <a:cubicBezTo>
                  <a:pt x="1405" y="3948"/>
                  <a:pt x="2542" y="3948"/>
                  <a:pt x="3240" y="32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3">
            <a:extLst>
              <a:ext uri="{FF2B5EF4-FFF2-40B4-BE49-F238E27FC236}">
                <a16:creationId xmlns:a16="http://schemas.microsoft.com/office/drawing/2014/main" id="{28A314C2-C795-394A-9C3F-A8D2367F7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4690" y="8092320"/>
            <a:ext cx="4236012" cy="4245489"/>
          </a:xfrm>
          <a:custGeom>
            <a:avLst/>
            <a:gdLst>
              <a:gd name="T0" fmla="*/ 251722 w 3941"/>
              <a:gd name="T1" fmla="*/ 1167024 h 3949"/>
              <a:gd name="T2" fmla="*/ 251722 w 3941"/>
              <a:gd name="T3" fmla="*/ 1167024 h 3949"/>
              <a:gd name="T4" fmla="*/ 1167142 w 3941"/>
              <a:gd name="T5" fmla="*/ 1167024 h 3949"/>
              <a:gd name="T6" fmla="*/ 1167142 w 3941"/>
              <a:gd name="T7" fmla="*/ 251414 h 3949"/>
              <a:gd name="T8" fmla="*/ 251722 w 3941"/>
              <a:gd name="T9" fmla="*/ 251414 h 3949"/>
              <a:gd name="T10" fmla="*/ 251722 w 3941"/>
              <a:gd name="T11" fmla="*/ 1167024 h 39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41" h="3949">
                <a:moveTo>
                  <a:pt x="699" y="3240"/>
                </a:moveTo>
                <a:lnTo>
                  <a:pt x="699" y="3240"/>
                </a:lnTo>
                <a:cubicBezTo>
                  <a:pt x="1406" y="3948"/>
                  <a:pt x="2543" y="3948"/>
                  <a:pt x="3241" y="3240"/>
                </a:cubicBezTo>
                <a:cubicBezTo>
                  <a:pt x="3940" y="2542"/>
                  <a:pt x="3940" y="1405"/>
                  <a:pt x="3241" y="698"/>
                </a:cubicBezTo>
                <a:cubicBezTo>
                  <a:pt x="2543" y="0"/>
                  <a:pt x="1406" y="0"/>
                  <a:pt x="699" y="698"/>
                </a:cubicBezTo>
                <a:cubicBezTo>
                  <a:pt x="0" y="1405"/>
                  <a:pt x="0" y="2542"/>
                  <a:pt x="699" y="32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4">
            <a:extLst>
              <a:ext uri="{FF2B5EF4-FFF2-40B4-BE49-F238E27FC236}">
                <a16:creationId xmlns:a16="http://schemas.microsoft.com/office/drawing/2014/main" id="{1571394F-6766-8144-B36B-C28121D25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0562" y="1378192"/>
            <a:ext cx="4245489" cy="4245489"/>
          </a:xfrm>
          <a:custGeom>
            <a:avLst/>
            <a:gdLst>
              <a:gd name="T0" fmla="*/ 251054 w 3949"/>
              <a:gd name="T1" fmla="*/ 1167384 h 3949"/>
              <a:gd name="T2" fmla="*/ 251054 w 3949"/>
              <a:gd name="T3" fmla="*/ 1167384 h 3949"/>
              <a:gd name="T4" fmla="*/ 1167024 w 3949"/>
              <a:gd name="T5" fmla="*/ 1167384 h 3949"/>
              <a:gd name="T6" fmla="*/ 1167024 w 3949"/>
              <a:gd name="T7" fmla="*/ 254656 h 3949"/>
              <a:gd name="T8" fmla="*/ 251054 w 3949"/>
              <a:gd name="T9" fmla="*/ 254656 h 3949"/>
              <a:gd name="T10" fmla="*/ 251054 w 3949"/>
              <a:gd name="T11" fmla="*/ 1167384 h 39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49" h="3949">
                <a:moveTo>
                  <a:pt x="697" y="3241"/>
                </a:moveTo>
                <a:lnTo>
                  <a:pt x="697" y="3241"/>
                </a:lnTo>
                <a:cubicBezTo>
                  <a:pt x="1405" y="3948"/>
                  <a:pt x="2542" y="3948"/>
                  <a:pt x="3240" y="3241"/>
                </a:cubicBezTo>
                <a:cubicBezTo>
                  <a:pt x="3948" y="2542"/>
                  <a:pt x="3948" y="1405"/>
                  <a:pt x="3240" y="707"/>
                </a:cubicBezTo>
                <a:cubicBezTo>
                  <a:pt x="2542" y="0"/>
                  <a:pt x="1405" y="0"/>
                  <a:pt x="697" y="707"/>
                </a:cubicBezTo>
                <a:cubicBezTo>
                  <a:pt x="0" y="1405"/>
                  <a:pt x="0" y="2542"/>
                  <a:pt x="697" y="32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5">
            <a:extLst>
              <a:ext uri="{FF2B5EF4-FFF2-40B4-BE49-F238E27FC236}">
                <a16:creationId xmlns:a16="http://schemas.microsoft.com/office/drawing/2014/main" id="{80682B3D-AE0A-0F4E-B943-628B8898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7363" y="2482210"/>
            <a:ext cx="653881" cy="625451"/>
          </a:xfrm>
          <a:custGeom>
            <a:avLst/>
            <a:gdLst>
              <a:gd name="T0" fmla="*/ 189626 w 610"/>
              <a:gd name="T1" fmla="*/ 209190 h 582"/>
              <a:gd name="T2" fmla="*/ 189626 w 610"/>
              <a:gd name="T3" fmla="*/ 209190 h 582"/>
              <a:gd name="T4" fmla="*/ 31963 w 610"/>
              <a:gd name="T5" fmla="*/ 209190 h 582"/>
              <a:gd name="T6" fmla="*/ 0 w 610"/>
              <a:gd name="T7" fmla="*/ 180386 h 582"/>
              <a:gd name="T8" fmla="*/ 0 w 610"/>
              <a:gd name="T9" fmla="*/ 28804 h 582"/>
              <a:gd name="T10" fmla="*/ 31963 w 610"/>
              <a:gd name="T11" fmla="*/ 0 h 582"/>
              <a:gd name="T12" fmla="*/ 48125 w 610"/>
              <a:gd name="T13" fmla="*/ 0 h 582"/>
              <a:gd name="T14" fmla="*/ 48125 w 610"/>
              <a:gd name="T15" fmla="*/ 19083 h 582"/>
              <a:gd name="T16" fmla="*/ 31963 w 610"/>
              <a:gd name="T17" fmla="*/ 19083 h 582"/>
              <a:gd name="T18" fmla="*/ 19394 w 610"/>
              <a:gd name="T19" fmla="*/ 28804 h 582"/>
              <a:gd name="T20" fmla="*/ 19394 w 610"/>
              <a:gd name="T21" fmla="*/ 180386 h 582"/>
              <a:gd name="T22" fmla="*/ 31963 w 610"/>
              <a:gd name="T23" fmla="*/ 190107 h 582"/>
              <a:gd name="T24" fmla="*/ 189626 w 610"/>
              <a:gd name="T25" fmla="*/ 190107 h 582"/>
              <a:gd name="T26" fmla="*/ 199322 w 610"/>
              <a:gd name="T27" fmla="*/ 180386 h 582"/>
              <a:gd name="T28" fmla="*/ 199322 w 610"/>
              <a:gd name="T29" fmla="*/ 28804 h 582"/>
              <a:gd name="T30" fmla="*/ 189626 w 610"/>
              <a:gd name="T31" fmla="*/ 19083 h 582"/>
              <a:gd name="T32" fmla="*/ 173464 w 610"/>
              <a:gd name="T33" fmla="*/ 19083 h 582"/>
              <a:gd name="T34" fmla="*/ 173464 w 610"/>
              <a:gd name="T35" fmla="*/ 0 h 582"/>
              <a:gd name="T36" fmla="*/ 189626 w 610"/>
              <a:gd name="T37" fmla="*/ 0 h 582"/>
              <a:gd name="T38" fmla="*/ 218716 w 610"/>
              <a:gd name="T39" fmla="*/ 28804 h 582"/>
              <a:gd name="T40" fmla="*/ 218716 w 610"/>
              <a:gd name="T41" fmla="*/ 180386 h 582"/>
              <a:gd name="T42" fmla="*/ 189626 w 610"/>
              <a:gd name="T43" fmla="*/ 209190 h 58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10" h="582">
                <a:moveTo>
                  <a:pt x="528" y="581"/>
                </a:moveTo>
                <a:lnTo>
                  <a:pt x="528" y="581"/>
                </a:lnTo>
                <a:cubicBezTo>
                  <a:pt x="89" y="581"/>
                  <a:pt x="89" y="581"/>
                  <a:pt x="89" y="581"/>
                </a:cubicBezTo>
                <a:cubicBezTo>
                  <a:pt x="36" y="581"/>
                  <a:pt x="0" y="546"/>
                  <a:pt x="0" y="501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5"/>
                  <a:pt x="36" y="0"/>
                  <a:pt x="89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4" y="53"/>
                  <a:pt x="134" y="53"/>
                  <a:pt x="134" y="53"/>
                </a:cubicBezTo>
                <a:cubicBezTo>
                  <a:pt x="89" y="53"/>
                  <a:pt x="89" y="53"/>
                  <a:pt x="89" y="53"/>
                </a:cubicBezTo>
                <a:cubicBezTo>
                  <a:pt x="71" y="53"/>
                  <a:pt x="54" y="62"/>
                  <a:pt x="54" y="80"/>
                </a:cubicBezTo>
                <a:cubicBezTo>
                  <a:pt x="54" y="501"/>
                  <a:pt x="54" y="501"/>
                  <a:pt x="54" y="501"/>
                </a:cubicBezTo>
                <a:cubicBezTo>
                  <a:pt x="54" y="519"/>
                  <a:pt x="71" y="528"/>
                  <a:pt x="89" y="528"/>
                </a:cubicBezTo>
                <a:cubicBezTo>
                  <a:pt x="528" y="528"/>
                  <a:pt x="528" y="528"/>
                  <a:pt x="528" y="528"/>
                </a:cubicBezTo>
                <a:cubicBezTo>
                  <a:pt x="546" y="528"/>
                  <a:pt x="555" y="519"/>
                  <a:pt x="555" y="501"/>
                </a:cubicBezTo>
                <a:cubicBezTo>
                  <a:pt x="555" y="80"/>
                  <a:pt x="555" y="80"/>
                  <a:pt x="555" y="80"/>
                </a:cubicBezTo>
                <a:cubicBezTo>
                  <a:pt x="555" y="62"/>
                  <a:pt x="546" y="53"/>
                  <a:pt x="528" y="53"/>
                </a:cubicBezTo>
                <a:cubicBezTo>
                  <a:pt x="483" y="53"/>
                  <a:pt x="483" y="53"/>
                  <a:pt x="483" y="53"/>
                </a:cubicBezTo>
                <a:cubicBezTo>
                  <a:pt x="483" y="0"/>
                  <a:pt x="483" y="0"/>
                  <a:pt x="483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73" y="0"/>
                  <a:pt x="609" y="35"/>
                  <a:pt x="609" y="80"/>
                </a:cubicBezTo>
                <a:cubicBezTo>
                  <a:pt x="609" y="501"/>
                  <a:pt x="609" y="501"/>
                  <a:pt x="609" y="501"/>
                </a:cubicBezTo>
                <a:cubicBezTo>
                  <a:pt x="609" y="546"/>
                  <a:pt x="573" y="581"/>
                  <a:pt x="528" y="5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6">
            <a:extLst>
              <a:ext uri="{FF2B5EF4-FFF2-40B4-BE49-F238E27FC236}">
                <a16:creationId xmlns:a16="http://schemas.microsoft.com/office/drawing/2014/main" id="{7D085882-CA99-994F-8543-78E54BD42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6894" y="2396921"/>
            <a:ext cx="279556" cy="56859"/>
          </a:xfrm>
          <a:custGeom>
            <a:avLst/>
            <a:gdLst>
              <a:gd name="T0" fmla="*/ 93303 w 261"/>
              <a:gd name="T1" fmla="*/ 18704 h 55"/>
              <a:gd name="T2" fmla="*/ 0 w 261"/>
              <a:gd name="T3" fmla="*/ 18704 h 55"/>
              <a:gd name="T4" fmla="*/ 0 w 261"/>
              <a:gd name="T5" fmla="*/ 0 h 55"/>
              <a:gd name="T6" fmla="*/ 93303 w 261"/>
              <a:gd name="T7" fmla="*/ 0 h 55"/>
              <a:gd name="T8" fmla="*/ 93303 w 261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1" h="55">
                <a:moveTo>
                  <a:pt x="260" y="54"/>
                </a:moveTo>
                <a:lnTo>
                  <a:pt x="0" y="54"/>
                </a:lnTo>
                <a:lnTo>
                  <a:pt x="0" y="0"/>
                </a:lnTo>
                <a:lnTo>
                  <a:pt x="260" y="0"/>
                </a:lnTo>
                <a:lnTo>
                  <a:pt x="260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7">
            <a:extLst>
              <a:ext uri="{FF2B5EF4-FFF2-40B4-BE49-F238E27FC236}">
                <a16:creationId xmlns:a16="http://schemas.microsoft.com/office/drawing/2014/main" id="{B7D7E797-DF84-8B46-B1A7-58038D24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2208" y="2396921"/>
            <a:ext cx="184794" cy="146885"/>
          </a:xfrm>
          <a:custGeom>
            <a:avLst/>
            <a:gdLst>
              <a:gd name="T0" fmla="*/ 13034 w 171"/>
              <a:gd name="T1" fmla="*/ 45567 h 135"/>
              <a:gd name="T2" fmla="*/ 13034 w 171"/>
              <a:gd name="T3" fmla="*/ 45567 h 135"/>
              <a:gd name="T4" fmla="*/ 0 w 171"/>
              <a:gd name="T5" fmla="*/ 32443 h 135"/>
              <a:gd name="T6" fmla="*/ 29327 w 171"/>
              <a:gd name="T7" fmla="*/ 3281 h 135"/>
              <a:gd name="T8" fmla="*/ 39103 w 171"/>
              <a:gd name="T9" fmla="*/ 0 h 135"/>
              <a:gd name="T10" fmla="*/ 45258 w 171"/>
              <a:gd name="T11" fmla="*/ 6562 h 135"/>
              <a:gd name="T12" fmla="*/ 58292 w 171"/>
              <a:gd name="T13" fmla="*/ 35724 h 135"/>
              <a:gd name="T14" fmla="*/ 55034 w 171"/>
              <a:gd name="T15" fmla="*/ 48847 h 135"/>
              <a:gd name="T16" fmla="*/ 55034 w 171"/>
              <a:gd name="T17" fmla="*/ 48847 h 135"/>
              <a:gd name="T18" fmla="*/ 42362 w 171"/>
              <a:gd name="T19" fmla="*/ 42286 h 135"/>
              <a:gd name="T20" fmla="*/ 32586 w 171"/>
              <a:gd name="T21" fmla="*/ 26246 h 135"/>
              <a:gd name="T22" fmla="*/ 13034 w 171"/>
              <a:gd name="T23" fmla="*/ 45567 h 135"/>
              <a:gd name="T24" fmla="*/ 42362 w 171"/>
              <a:gd name="T25" fmla="*/ 16404 h 135"/>
              <a:gd name="T26" fmla="*/ 42362 w 171"/>
              <a:gd name="T27" fmla="*/ 16404 h 13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71" h="135">
                <a:moveTo>
                  <a:pt x="36" y="125"/>
                </a:moveTo>
                <a:lnTo>
                  <a:pt x="36" y="125"/>
                </a:lnTo>
                <a:cubicBezTo>
                  <a:pt x="0" y="89"/>
                  <a:pt x="0" y="89"/>
                  <a:pt x="0" y="89"/>
                </a:cubicBezTo>
                <a:cubicBezTo>
                  <a:pt x="81" y="9"/>
                  <a:pt x="81" y="9"/>
                  <a:pt x="81" y="9"/>
                </a:cubicBezTo>
                <a:cubicBezTo>
                  <a:pt x="90" y="0"/>
                  <a:pt x="99" y="0"/>
                  <a:pt x="108" y="0"/>
                </a:cubicBezTo>
                <a:cubicBezTo>
                  <a:pt x="117" y="0"/>
                  <a:pt x="125" y="9"/>
                  <a:pt x="125" y="18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70" y="107"/>
                  <a:pt x="170" y="125"/>
                  <a:pt x="152" y="134"/>
                </a:cubicBezTo>
                <a:cubicBezTo>
                  <a:pt x="143" y="134"/>
                  <a:pt x="125" y="134"/>
                  <a:pt x="117" y="116"/>
                </a:cubicBezTo>
                <a:cubicBezTo>
                  <a:pt x="90" y="72"/>
                  <a:pt x="90" y="72"/>
                  <a:pt x="90" y="72"/>
                </a:cubicBezTo>
                <a:lnTo>
                  <a:pt x="36" y="125"/>
                </a:lnTo>
                <a:close/>
                <a:moveTo>
                  <a:pt x="117" y="45"/>
                </a:moveTo>
                <a:lnTo>
                  <a:pt x="11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8">
            <a:extLst>
              <a:ext uri="{FF2B5EF4-FFF2-40B4-BE49-F238E27FC236}">
                <a16:creationId xmlns:a16="http://schemas.microsoft.com/office/drawing/2014/main" id="{07E3EB7D-9FE1-F441-A36C-CF6F911E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6396" y="2482210"/>
            <a:ext cx="260606" cy="175314"/>
          </a:xfrm>
          <a:custGeom>
            <a:avLst/>
            <a:gdLst>
              <a:gd name="T0" fmla="*/ 35358 w 242"/>
              <a:gd name="T1" fmla="*/ 58374 h 162"/>
              <a:gd name="T2" fmla="*/ 35358 w 242"/>
              <a:gd name="T3" fmla="*/ 58374 h 162"/>
              <a:gd name="T4" fmla="*/ 35358 w 242"/>
              <a:gd name="T5" fmla="*/ 58374 h 162"/>
              <a:gd name="T6" fmla="*/ 22369 w 242"/>
              <a:gd name="T7" fmla="*/ 55111 h 162"/>
              <a:gd name="T8" fmla="*/ 0 w 242"/>
              <a:gd name="T9" fmla="*/ 25743 h 162"/>
              <a:gd name="T10" fmla="*/ 25617 w 242"/>
              <a:gd name="T11" fmla="*/ 2901 h 162"/>
              <a:gd name="T12" fmla="*/ 38605 w 242"/>
              <a:gd name="T13" fmla="*/ 15953 h 162"/>
              <a:gd name="T14" fmla="*/ 25617 w 242"/>
              <a:gd name="T15" fmla="*/ 29006 h 162"/>
              <a:gd name="T16" fmla="*/ 35358 w 242"/>
              <a:gd name="T17" fmla="*/ 38795 h 162"/>
              <a:gd name="T18" fmla="*/ 67830 w 242"/>
              <a:gd name="T19" fmla="*/ 2901 h 162"/>
              <a:gd name="T20" fmla="*/ 83705 w 242"/>
              <a:gd name="T21" fmla="*/ 2901 h 162"/>
              <a:gd name="T22" fmla="*/ 83705 w 242"/>
              <a:gd name="T23" fmla="*/ 2901 h 162"/>
              <a:gd name="T24" fmla="*/ 83705 w 242"/>
              <a:gd name="T25" fmla="*/ 15953 h 162"/>
              <a:gd name="T26" fmla="*/ 48347 w 242"/>
              <a:gd name="T27" fmla="*/ 55111 h 162"/>
              <a:gd name="T28" fmla="*/ 35358 w 242"/>
              <a:gd name="T29" fmla="*/ 58374 h 16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162">
                <a:moveTo>
                  <a:pt x="98" y="161"/>
                </a:moveTo>
                <a:lnTo>
                  <a:pt x="98" y="161"/>
                </a:lnTo>
                <a:cubicBezTo>
                  <a:pt x="89" y="161"/>
                  <a:pt x="71" y="161"/>
                  <a:pt x="62" y="152"/>
                </a:cubicBezTo>
                <a:cubicBezTo>
                  <a:pt x="0" y="71"/>
                  <a:pt x="0" y="71"/>
                  <a:pt x="0" y="71"/>
                </a:cubicBezTo>
                <a:cubicBezTo>
                  <a:pt x="71" y="8"/>
                  <a:pt x="71" y="8"/>
                  <a:pt x="71" y="8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71" y="80"/>
                  <a:pt x="71" y="80"/>
                  <a:pt x="71" y="80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188" y="8"/>
                  <a:pt x="188" y="8"/>
                  <a:pt x="188" y="8"/>
                </a:cubicBezTo>
                <a:cubicBezTo>
                  <a:pt x="206" y="0"/>
                  <a:pt x="214" y="0"/>
                  <a:pt x="232" y="8"/>
                </a:cubicBezTo>
                <a:cubicBezTo>
                  <a:pt x="241" y="17"/>
                  <a:pt x="241" y="35"/>
                  <a:pt x="232" y="44"/>
                </a:cubicBezTo>
                <a:cubicBezTo>
                  <a:pt x="134" y="152"/>
                  <a:pt x="134" y="152"/>
                  <a:pt x="134" y="152"/>
                </a:cubicBezTo>
                <a:cubicBezTo>
                  <a:pt x="125" y="161"/>
                  <a:pt x="116" y="161"/>
                  <a:pt x="98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59">
            <a:extLst>
              <a:ext uri="{FF2B5EF4-FFF2-40B4-BE49-F238E27FC236}">
                <a16:creationId xmlns:a16="http://schemas.microsoft.com/office/drawing/2014/main" id="{E7C0643A-12CB-FA48-98C2-C8A88680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1605" y="2396921"/>
            <a:ext cx="194268" cy="146885"/>
          </a:xfrm>
          <a:custGeom>
            <a:avLst/>
            <a:gdLst>
              <a:gd name="T0" fmla="*/ 52070 w 180"/>
              <a:gd name="T1" fmla="*/ 45567 h 135"/>
              <a:gd name="T2" fmla="*/ 52070 w 180"/>
              <a:gd name="T3" fmla="*/ 45567 h 135"/>
              <a:gd name="T4" fmla="*/ 64725 w 180"/>
              <a:gd name="T5" fmla="*/ 32443 h 135"/>
              <a:gd name="T6" fmla="*/ 35798 w 180"/>
              <a:gd name="T7" fmla="*/ 3281 h 135"/>
              <a:gd name="T8" fmla="*/ 26035 w 180"/>
              <a:gd name="T9" fmla="*/ 0 h 135"/>
              <a:gd name="T10" fmla="*/ 19526 w 180"/>
              <a:gd name="T11" fmla="*/ 6562 h 135"/>
              <a:gd name="T12" fmla="*/ 3254 w 180"/>
              <a:gd name="T13" fmla="*/ 35724 h 135"/>
              <a:gd name="T14" fmla="*/ 6509 w 180"/>
              <a:gd name="T15" fmla="*/ 48847 h 135"/>
              <a:gd name="T16" fmla="*/ 6509 w 180"/>
              <a:gd name="T17" fmla="*/ 48847 h 135"/>
              <a:gd name="T18" fmla="*/ 19526 w 180"/>
              <a:gd name="T19" fmla="*/ 42286 h 135"/>
              <a:gd name="T20" fmla="*/ 29289 w 180"/>
              <a:gd name="T21" fmla="*/ 26246 h 135"/>
              <a:gd name="T22" fmla="*/ 52070 w 180"/>
              <a:gd name="T23" fmla="*/ 45567 h 135"/>
              <a:gd name="T24" fmla="*/ 19526 w 180"/>
              <a:gd name="T25" fmla="*/ 16404 h 135"/>
              <a:gd name="T26" fmla="*/ 19526 w 180"/>
              <a:gd name="T27" fmla="*/ 16404 h 13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0" h="135">
                <a:moveTo>
                  <a:pt x="144" y="125"/>
                </a:moveTo>
                <a:lnTo>
                  <a:pt x="144" y="125"/>
                </a:lnTo>
                <a:cubicBezTo>
                  <a:pt x="179" y="89"/>
                  <a:pt x="179" y="89"/>
                  <a:pt x="179" y="89"/>
                </a:cubicBezTo>
                <a:cubicBezTo>
                  <a:pt x="99" y="9"/>
                  <a:pt x="99" y="9"/>
                  <a:pt x="99" y="9"/>
                </a:cubicBezTo>
                <a:cubicBezTo>
                  <a:pt x="90" y="0"/>
                  <a:pt x="81" y="0"/>
                  <a:pt x="72" y="0"/>
                </a:cubicBezTo>
                <a:cubicBezTo>
                  <a:pt x="63" y="0"/>
                  <a:pt x="54" y="9"/>
                  <a:pt x="54" y="18"/>
                </a:cubicBezTo>
                <a:cubicBezTo>
                  <a:pt x="9" y="98"/>
                  <a:pt x="9" y="98"/>
                  <a:pt x="9" y="98"/>
                </a:cubicBezTo>
                <a:cubicBezTo>
                  <a:pt x="0" y="107"/>
                  <a:pt x="9" y="125"/>
                  <a:pt x="18" y="134"/>
                </a:cubicBezTo>
                <a:cubicBezTo>
                  <a:pt x="36" y="134"/>
                  <a:pt x="54" y="134"/>
                  <a:pt x="54" y="116"/>
                </a:cubicBezTo>
                <a:cubicBezTo>
                  <a:pt x="81" y="72"/>
                  <a:pt x="81" y="72"/>
                  <a:pt x="81" y="72"/>
                </a:cubicBezTo>
                <a:lnTo>
                  <a:pt x="144" y="125"/>
                </a:lnTo>
                <a:close/>
                <a:moveTo>
                  <a:pt x="54" y="45"/>
                </a:moveTo>
                <a:lnTo>
                  <a:pt x="54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0">
            <a:extLst>
              <a:ext uri="{FF2B5EF4-FFF2-40B4-BE49-F238E27FC236}">
                <a16:creationId xmlns:a16="http://schemas.microsoft.com/office/drawing/2014/main" id="{E1408A9B-36C4-6943-B738-ABEA9F46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082" y="2482210"/>
            <a:ext cx="251127" cy="175314"/>
          </a:xfrm>
          <a:custGeom>
            <a:avLst/>
            <a:gdLst>
              <a:gd name="T0" fmla="*/ 48541 w 234"/>
              <a:gd name="T1" fmla="*/ 58374 h 162"/>
              <a:gd name="T2" fmla="*/ 48541 w 234"/>
              <a:gd name="T3" fmla="*/ 58374 h 162"/>
              <a:gd name="T4" fmla="*/ 48541 w 234"/>
              <a:gd name="T5" fmla="*/ 58374 h 162"/>
              <a:gd name="T6" fmla="*/ 61125 w 234"/>
              <a:gd name="T7" fmla="*/ 55111 h 162"/>
              <a:gd name="T8" fmla="*/ 83777 w 234"/>
              <a:gd name="T9" fmla="*/ 25743 h 162"/>
              <a:gd name="T10" fmla="*/ 61125 w 234"/>
              <a:gd name="T11" fmla="*/ 2901 h 162"/>
              <a:gd name="T12" fmla="*/ 48541 w 234"/>
              <a:gd name="T13" fmla="*/ 15953 h 162"/>
              <a:gd name="T14" fmla="*/ 58249 w 234"/>
              <a:gd name="T15" fmla="*/ 29006 h 162"/>
              <a:gd name="T16" fmla="*/ 48541 w 234"/>
              <a:gd name="T17" fmla="*/ 38795 h 162"/>
              <a:gd name="T18" fmla="*/ 16180 w 234"/>
              <a:gd name="T19" fmla="*/ 2901 h 162"/>
              <a:gd name="T20" fmla="*/ 3236 w 234"/>
              <a:gd name="T21" fmla="*/ 2901 h 162"/>
              <a:gd name="T22" fmla="*/ 3236 w 234"/>
              <a:gd name="T23" fmla="*/ 2901 h 162"/>
              <a:gd name="T24" fmla="*/ 3236 w 234"/>
              <a:gd name="T25" fmla="*/ 15953 h 162"/>
              <a:gd name="T26" fmla="*/ 38832 w 234"/>
              <a:gd name="T27" fmla="*/ 55111 h 162"/>
              <a:gd name="T28" fmla="*/ 48541 w 234"/>
              <a:gd name="T29" fmla="*/ 58374 h 16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34" h="162">
                <a:moveTo>
                  <a:pt x="135" y="161"/>
                </a:moveTo>
                <a:lnTo>
                  <a:pt x="135" y="161"/>
                </a:lnTo>
                <a:cubicBezTo>
                  <a:pt x="153" y="161"/>
                  <a:pt x="162" y="161"/>
                  <a:pt x="170" y="152"/>
                </a:cubicBezTo>
                <a:cubicBezTo>
                  <a:pt x="233" y="71"/>
                  <a:pt x="233" y="71"/>
                  <a:pt x="233" y="71"/>
                </a:cubicBezTo>
                <a:cubicBezTo>
                  <a:pt x="170" y="8"/>
                  <a:pt x="170" y="8"/>
                  <a:pt x="170" y="8"/>
                </a:cubicBezTo>
                <a:cubicBezTo>
                  <a:pt x="135" y="44"/>
                  <a:pt x="135" y="44"/>
                  <a:pt x="135" y="44"/>
                </a:cubicBezTo>
                <a:cubicBezTo>
                  <a:pt x="162" y="80"/>
                  <a:pt x="162" y="80"/>
                  <a:pt x="162" y="80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45" y="8"/>
                  <a:pt x="45" y="8"/>
                  <a:pt x="45" y="8"/>
                </a:cubicBezTo>
                <a:cubicBezTo>
                  <a:pt x="36" y="0"/>
                  <a:pt x="18" y="0"/>
                  <a:pt x="9" y="8"/>
                </a:cubicBezTo>
                <a:cubicBezTo>
                  <a:pt x="0" y="17"/>
                  <a:pt x="0" y="35"/>
                  <a:pt x="9" y="44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17" y="161"/>
                  <a:pt x="126" y="161"/>
                  <a:pt x="135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1">
            <a:extLst>
              <a:ext uri="{FF2B5EF4-FFF2-40B4-BE49-F238E27FC236}">
                <a16:creationId xmlns:a16="http://schemas.microsoft.com/office/drawing/2014/main" id="{05D82212-A8BF-644B-A841-54465215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9591" y="2742813"/>
            <a:ext cx="137411" cy="37906"/>
          </a:xfrm>
          <a:custGeom>
            <a:avLst/>
            <a:gdLst>
              <a:gd name="T0" fmla="*/ 0 w 126"/>
              <a:gd name="T1" fmla="*/ 6178 h 37"/>
              <a:gd name="T2" fmla="*/ 0 w 126"/>
              <a:gd name="T3" fmla="*/ 6178 h 37"/>
              <a:gd name="T4" fmla="*/ 0 w 126"/>
              <a:gd name="T5" fmla="*/ 6178 h 37"/>
              <a:gd name="T6" fmla="*/ 6577 w 126"/>
              <a:gd name="T7" fmla="*/ 0 h 37"/>
              <a:gd name="T8" fmla="*/ 39096 w 126"/>
              <a:gd name="T9" fmla="*/ 0 h 37"/>
              <a:gd name="T10" fmla="*/ 45673 w 126"/>
              <a:gd name="T11" fmla="*/ 6178 h 37"/>
              <a:gd name="T12" fmla="*/ 45673 w 126"/>
              <a:gd name="T13" fmla="*/ 6178 h 37"/>
              <a:gd name="T14" fmla="*/ 39096 w 126"/>
              <a:gd name="T15" fmla="*/ 12357 h 37"/>
              <a:gd name="T16" fmla="*/ 6577 w 126"/>
              <a:gd name="T17" fmla="*/ 12357 h 37"/>
              <a:gd name="T18" fmla="*/ 0 w 126"/>
              <a:gd name="T19" fmla="*/ 6178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6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6" y="0"/>
                  <a:pt x="125" y="9"/>
                  <a:pt x="125" y="18"/>
                </a:cubicBezTo>
                <a:cubicBezTo>
                  <a:pt x="125" y="27"/>
                  <a:pt x="116" y="36"/>
                  <a:pt x="107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2">
            <a:extLst>
              <a:ext uri="{FF2B5EF4-FFF2-40B4-BE49-F238E27FC236}">
                <a16:creationId xmlns:a16="http://schemas.microsoft.com/office/drawing/2014/main" id="{1157E64F-7A74-C048-87EA-7E7E217B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1136" y="2752290"/>
            <a:ext cx="47383" cy="326942"/>
          </a:xfrm>
          <a:custGeom>
            <a:avLst/>
            <a:gdLst>
              <a:gd name="T0" fmla="*/ 15530 w 46"/>
              <a:gd name="T1" fmla="*/ 109179 h 305"/>
              <a:gd name="T2" fmla="*/ 15530 w 46"/>
              <a:gd name="T3" fmla="*/ 109179 h 305"/>
              <a:gd name="T4" fmla="*/ 0 w 46"/>
              <a:gd name="T5" fmla="*/ 109179 h 305"/>
              <a:gd name="T6" fmla="*/ 0 w 46"/>
              <a:gd name="T7" fmla="*/ 6465 h 305"/>
              <a:gd name="T8" fmla="*/ 9318 w 46"/>
              <a:gd name="T9" fmla="*/ 0 h 305"/>
              <a:gd name="T10" fmla="*/ 9318 w 46"/>
              <a:gd name="T11" fmla="*/ 0 h 305"/>
              <a:gd name="T12" fmla="*/ 15530 w 46"/>
              <a:gd name="T13" fmla="*/ 6465 h 305"/>
              <a:gd name="T14" fmla="*/ 15530 w 46"/>
              <a:gd name="T15" fmla="*/ 109179 h 3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305">
                <a:moveTo>
                  <a:pt x="45" y="304"/>
                </a:moveTo>
                <a:lnTo>
                  <a:pt x="45" y="304"/>
                </a:lnTo>
                <a:cubicBezTo>
                  <a:pt x="0" y="304"/>
                  <a:pt x="0" y="304"/>
                  <a:pt x="0" y="30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lnTo>
                  <a:pt x="45" y="30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3">
            <a:extLst>
              <a:ext uri="{FF2B5EF4-FFF2-40B4-BE49-F238E27FC236}">
                <a16:creationId xmlns:a16="http://schemas.microsoft.com/office/drawing/2014/main" id="{CD4716D5-D321-BD47-93D5-F6522A9A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139" y="2771243"/>
            <a:ext cx="241650" cy="270083"/>
          </a:xfrm>
          <a:custGeom>
            <a:avLst/>
            <a:gdLst>
              <a:gd name="T0" fmla="*/ 3238 w 225"/>
              <a:gd name="T1" fmla="*/ 86897 h 252"/>
              <a:gd name="T2" fmla="*/ 3238 w 225"/>
              <a:gd name="T3" fmla="*/ 86897 h 252"/>
              <a:gd name="T4" fmla="*/ 3238 w 225"/>
              <a:gd name="T5" fmla="*/ 86897 h 252"/>
              <a:gd name="T6" fmla="*/ 3238 w 225"/>
              <a:gd name="T7" fmla="*/ 77202 h 252"/>
              <a:gd name="T8" fmla="*/ 64410 w 225"/>
              <a:gd name="T9" fmla="*/ 3232 h 252"/>
              <a:gd name="T10" fmla="*/ 77364 w 225"/>
              <a:gd name="T11" fmla="*/ 3232 h 252"/>
              <a:gd name="T12" fmla="*/ 77364 w 225"/>
              <a:gd name="T13" fmla="*/ 3232 h 252"/>
              <a:gd name="T14" fmla="*/ 77364 w 225"/>
              <a:gd name="T15" fmla="*/ 12927 h 252"/>
              <a:gd name="T16" fmla="*/ 12954 w 225"/>
              <a:gd name="T17" fmla="*/ 86897 h 252"/>
              <a:gd name="T18" fmla="*/ 3238 w 225"/>
              <a:gd name="T19" fmla="*/ 86897 h 2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5" h="252">
                <a:moveTo>
                  <a:pt x="9" y="242"/>
                </a:moveTo>
                <a:lnTo>
                  <a:pt x="9" y="242"/>
                </a:lnTo>
                <a:cubicBezTo>
                  <a:pt x="0" y="233"/>
                  <a:pt x="0" y="224"/>
                  <a:pt x="9" y="215"/>
                </a:cubicBezTo>
                <a:cubicBezTo>
                  <a:pt x="179" y="9"/>
                  <a:pt x="179" y="9"/>
                  <a:pt x="179" y="9"/>
                </a:cubicBezTo>
                <a:cubicBezTo>
                  <a:pt x="188" y="9"/>
                  <a:pt x="206" y="0"/>
                  <a:pt x="215" y="9"/>
                </a:cubicBezTo>
                <a:cubicBezTo>
                  <a:pt x="224" y="18"/>
                  <a:pt x="224" y="27"/>
                  <a:pt x="215" y="36"/>
                </a:cubicBezTo>
                <a:cubicBezTo>
                  <a:pt x="36" y="242"/>
                  <a:pt x="36" y="242"/>
                  <a:pt x="36" y="242"/>
                </a:cubicBezTo>
                <a:cubicBezTo>
                  <a:pt x="36" y="242"/>
                  <a:pt x="18" y="251"/>
                  <a:pt x="9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4">
            <a:extLst>
              <a:ext uri="{FF2B5EF4-FFF2-40B4-BE49-F238E27FC236}">
                <a16:creationId xmlns:a16="http://schemas.microsoft.com/office/drawing/2014/main" id="{38B776F7-010B-4740-B64D-61F132D05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334" y="2918131"/>
            <a:ext cx="146885" cy="146885"/>
          </a:xfrm>
          <a:custGeom>
            <a:avLst/>
            <a:gdLst>
              <a:gd name="T0" fmla="*/ 22797 w 136"/>
              <a:gd name="T1" fmla="*/ 48850 h 136"/>
              <a:gd name="T2" fmla="*/ 22797 w 136"/>
              <a:gd name="T3" fmla="*/ 48850 h 136"/>
              <a:gd name="T4" fmla="*/ 0 w 136"/>
              <a:gd name="T5" fmla="*/ 26053 h 136"/>
              <a:gd name="T6" fmla="*/ 22797 w 136"/>
              <a:gd name="T7" fmla="*/ 0 h 136"/>
              <a:gd name="T8" fmla="*/ 48850 w 136"/>
              <a:gd name="T9" fmla="*/ 26053 h 136"/>
              <a:gd name="T10" fmla="*/ 22797 w 136"/>
              <a:gd name="T11" fmla="*/ 48850 h 136"/>
              <a:gd name="T12" fmla="*/ 22797 w 136"/>
              <a:gd name="T13" fmla="*/ 16283 h 136"/>
              <a:gd name="T14" fmla="*/ 22797 w 136"/>
              <a:gd name="T15" fmla="*/ 16283 h 136"/>
              <a:gd name="T16" fmla="*/ 16283 w 136"/>
              <a:gd name="T17" fmla="*/ 26053 h 136"/>
              <a:gd name="T18" fmla="*/ 22797 w 136"/>
              <a:gd name="T19" fmla="*/ 35823 h 136"/>
              <a:gd name="T20" fmla="*/ 32567 w 136"/>
              <a:gd name="T21" fmla="*/ 26053 h 136"/>
              <a:gd name="T22" fmla="*/ 22797 w 136"/>
              <a:gd name="T23" fmla="*/ 16283 h 1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6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108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08" y="0"/>
                  <a:pt x="135" y="36"/>
                  <a:pt x="135" y="72"/>
                </a:cubicBezTo>
                <a:cubicBezTo>
                  <a:pt x="135" y="108"/>
                  <a:pt x="108" y="135"/>
                  <a:pt x="63" y="135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54"/>
                  <a:pt x="45" y="72"/>
                </a:cubicBezTo>
                <a:cubicBezTo>
                  <a:pt x="45" y="81"/>
                  <a:pt x="54" y="99"/>
                  <a:pt x="63" y="99"/>
                </a:cubicBezTo>
                <a:cubicBezTo>
                  <a:pt x="81" y="99"/>
                  <a:pt x="90" y="81"/>
                  <a:pt x="90" y="72"/>
                </a:cubicBezTo>
                <a:cubicBezTo>
                  <a:pt x="90" y="54"/>
                  <a:pt x="81" y="45"/>
                  <a:pt x="63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5">
            <a:extLst>
              <a:ext uri="{FF2B5EF4-FFF2-40B4-BE49-F238E27FC236}">
                <a16:creationId xmlns:a16="http://schemas.microsoft.com/office/drawing/2014/main" id="{704F862F-92D3-8248-8445-4A7018E5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494" y="2752290"/>
            <a:ext cx="146888" cy="146888"/>
          </a:xfrm>
          <a:custGeom>
            <a:avLst/>
            <a:gdLst>
              <a:gd name="T0" fmla="*/ 22966 w 135"/>
              <a:gd name="T1" fmla="*/ 48851 h 136"/>
              <a:gd name="T2" fmla="*/ 22966 w 135"/>
              <a:gd name="T3" fmla="*/ 48851 h 136"/>
              <a:gd name="T4" fmla="*/ 0 w 135"/>
              <a:gd name="T5" fmla="*/ 22797 h 136"/>
              <a:gd name="T6" fmla="*/ 22966 w 135"/>
              <a:gd name="T7" fmla="*/ 0 h 136"/>
              <a:gd name="T8" fmla="*/ 48848 w 135"/>
              <a:gd name="T9" fmla="*/ 22797 h 136"/>
              <a:gd name="T10" fmla="*/ 22966 w 135"/>
              <a:gd name="T11" fmla="*/ 48851 h 136"/>
              <a:gd name="T12" fmla="*/ 22966 w 135"/>
              <a:gd name="T13" fmla="*/ 13027 h 136"/>
              <a:gd name="T14" fmla="*/ 22966 w 135"/>
              <a:gd name="T15" fmla="*/ 13027 h 136"/>
              <a:gd name="T16" fmla="*/ 13123 w 135"/>
              <a:gd name="T17" fmla="*/ 22797 h 136"/>
              <a:gd name="T18" fmla="*/ 22966 w 135"/>
              <a:gd name="T19" fmla="*/ 32567 h 136"/>
              <a:gd name="T20" fmla="*/ 32809 w 135"/>
              <a:gd name="T21" fmla="*/ 22797 h 136"/>
              <a:gd name="T22" fmla="*/ 22966 w 135"/>
              <a:gd name="T23" fmla="*/ 13027 h 1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5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8" y="0"/>
                  <a:pt x="134" y="27"/>
                  <a:pt x="134" y="63"/>
                </a:cubicBezTo>
                <a:cubicBezTo>
                  <a:pt x="134" y="99"/>
                  <a:pt x="98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54"/>
                  <a:pt x="36" y="63"/>
                </a:cubicBezTo>
                <a:cubicBezTo>
                  <a:pt x="36" y="81"/>
                  <a:pt x="54" y="90"/>
                  <a:pt x="63" y="90"/>
                </a:cubicBezTo>
                <a:cubicBezTo>
                  <a:pt x="81" y="90"/>
                  <a:pt x="90" y="81"/>
                  <a:pt x="90" y="63"/>
                </a:cubicBezTo>
                <a:cubicBezTo>
                  <a:pt x="90" y="54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6">
            <a:extLst>
              <a:ext uri="{FF2B5EF4-FFF2-40B4-BE49-F238E27FC236}">
                <a16:creationId xmlns:a16="http://schemas.microsoft.com/office/drawing/2014/main" id="{DCFD2293-99E4-B84A-877E-D4AF4D321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728" y="2714384"/>
            <a:ext cx="28430" cy="37906"/>
          </a:xfrm>
          <a:custGeom>
            <a:avLst/>
            <a:gdLst>
              <a:gd name="T0" fmla="*/ 9172 w 27"/>
              <a:gd name="T1" fmla="*/ 12357 h 37"/>
              <a:gd name="T2" fmla="*/ 0 w 27"/>
              <a:gd name="T3" fmla="*/ 12357 h 37"/>
              <a:gd name="T4" fmla="*/ 0 w 27"/>
              <a:gd name="T5" fmla="*/ 0 h 37"/>
              <a:gd name="T6" fmla="*/ 9172 w 27"/>
              <a:gd name="T7" fmla="*/ 0 h 37"/>
              <a:gd name="T8" fmla="*/ 9172 w 27"/>
              <a:gd name="T9" fmla="*/ 1235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37">
                <a:moveTo>
                  <a:pt x="26" y="36"/>
                </a:moveTo>
                <a:lnTo>
                  <a:pt x="0" y="36"/>
                </a:lnTo>
                <a:lnTo>
                  <a:pt x="0" y="0"/>
                </a:lnTo>
                <a:lnTo>
                  <a:pt x="26" y="0"/>
                </a:lnTo>
                <a:lnTo>
                  <a:pt x="26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7">
            <a:extLst>
              <a:ext uri="{FF2B5EF4-FFF2-40B4-BE49-F238E27FC236}">
                <a16:creationId xmlns:a16="http://schemas.microsoft.com/office/drawing/2014/main" id="{7F60424C-29CA-7F4C-842F-0E632A795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728" y="2799673"/>
            <a:ext cx="28430" cy="85289"/>
          </a:xfrm>
          <a:custGeom>
            <a:avLst/>
            <a:gdLst>
              <a:gd name="T0" fmla="*/ 9172 w 27"/>
              <a:gd name="T1" fmla="*/ 28222 h 81"/>
              <a:gd name="T2" fmla="*/ 0 w 27"/>
              <a:gd name="T3" fmla="*/ 28222 h 81"/>
              <a:gd name="T4" fmla="*/ 0 w 27"/>
              <a:gd name="T5" fmla="*/ 0 h 81"/>
              <a:gd name="T6" fmla="*/ 9172 w 27"/>
              <a:gd name="T7" fmla="*/ 0 h 81"/>
              <a:gd name="T8" fmla="*/ 9172 w 27"/>
              <a:gd name="T9" fmla="*/ 28222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81">
                <a:moveTo>
                  <a:pt x="26" y="80"/>
                </a:moveTo>
                <a:lnTo>
                  <a:pt x="0" y="80"/>
                </a:lnTo>
                <a:lnTo>
                  <a:pt x="0" y="0"/>
                </a:lnTo>
                <a:lnTo>
                  <a:pt x="26" y="0"/>
                </a:lnTo>
                <a:lnTo>
                  <a:pt x="26" y="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8">
            <a:extLst>
              <a:ext uri="{FF2B5EF4-FFF2-40B4-BE49-F238E27FC236}">
                <a16:creationId xmlns:a16="http://schemas.microsoft.com/office/drawing/2014/main" id="{702E16FD-7281-1F47-9EA7-DF9E6A055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728" y="2927607"/>
            <a:ext cx="28430" cy="90026"/>
          </a:xfrm>
          <a:custGeom>
            <a:avLst/>
            <a:gdLst>
              <a:gd name="T0" fmla="*/ 9172 w 27"/>
              <a:gd name="T1" fmla="*/ 29794 h 82"/>
              <a:gd name="T2" fmla="*/ 0 w 27"/>
              <a:gd name="T3" fmla="*/ 29794 h 82"/>
              <a:gd name="T4" fmla="*/ 0 w 27"/>
              <a:gd name="T5" fmla="*/ 0 h 82"/>
              <a:gd name="T6" fmla="*/ 9172 w 27"/>
              <a:gd name="T7" fmla="*/ 0 h 82"/>
              <a:gd name="T8" fmla="*/ 9172 w 27"/>
              <a:gd name="T9" fmla="*/ 29794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82">
                <a:moveTo>
                  <a:pt x="26" y="81"/>
                </a:moveTo>
                <a:lnTo>
                  <a:pt x="0" y="81"/>
                </a:lnTo>
                <a:lnTo>
                  <a:pt x="0" y="0"/>
                </a:lnTo>
                <a:lnTo>
                  <a:pt x="26" y="0"/>
                </a:lnTo>
                <a:lnTo>
                  <a:pt x="26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9">
            <a:extLst>
              <a:ext uri="{FF2B5EF4-FFF2-40B4-BE49-F238E27FC236}">
                <a16:creationId xmlns:a16="http://schemas.microsoft.com/office/drawing/2014/main" id="{06C4D3D0-AC58-844F-AB24-D38DB4F7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728" y="3050802"/>
            <a:ext cx="28430" cy="56859"/>
          </a:xfrm>
          <a:custGeom>
            <a:avLst/>
            <a:gdLst>
              <a:gd name="T0" fmla="*/ 9172 w 27"/>
              <a:gd name="T1" fmla="*/ 18697 h 54"/>
              <a:gd name="T2" fmla="*/ 0 w 27"/>
              <a:gd name="T3" fmla="*/ 18697 h 54"/>
              <a:gd name="T4" fmla="*/ 0 w 27"/>
              <a:gd name="T5" fmla="*/ 0 h 54"/>
              <a:gd name="T6" fmla="*/ 9172 w 27"/>
              <a:gd name="T7" fmla="*/ 0 h 54"/>
              <a:gd name="T8" fmla="*/ 9172 w 27"/>
              <a:gd name="T9" fmla="*/ 18697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54">
                <a:moveTo>
                  <a:pt x="26" y="53"/>
                </a:moveTo>
                <a:lnTo>
                  <a:pt x="0" y="53"/>
                </a:lnTo>
                <a:lnTo>
                  <a:pt x="0" y="0"/>
                </a:lnTo>
                <a:lnTo>
                  <a:pt x="26" y="0"/>
                </a:lnTo>
                <a:lnTo>
                  <a:pt x="26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0">
            <a:extLst>
              <a:ext uri="{FF2B5EF4-FFF2-40B4-BE49-F238E27FC236}">
                <a16:creationId xmlns:a16="http://schemas.microsoft.com/office/drawing/2014/main" id="{2D6AB949-9001-F143-A1B8-99AB5877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4244" y="2638571"/>
            <a:ext cx="720217" cy="530686"/>
          </a:xfrm>
          <a:custGeom>
            <a:avLst/>
            <a:gdLst>
              <a:gd name="T0" fmla="*/ 211856 w 672"/>
              <a:gd name="T1" fmla="*/ 177439 h 493"/>
              <a:gd name="T2" fmla="*/ 211856 w 672"/>
              <a:gd name="T3" fmla="*/ 177439 h 493"/>
              <a:gd name="T4" fmla="*/ 12927 w 672"/>
              <a:gd name="T5" fmla="*/ 177439 h 493"/>
              <a:gd name="T6" fmla="*/ 0 w 672"/>
              <a:gd name="T7" fmla="*/ 167702 h 493"/>
              <a:gd name="T8" fmla="*/ 0 w 672"/>
              <a:gd name="T9" fmla="*/ 129112 h 493"/>
              <a:gd name="T10" fmla="*/ 9336 w 672"/>
              <a:gd name="T11" fmla="*/ 119375 h 493"/>
              <a:gd name="T12" fmla="*/ 35190 w 672"/>
              <a:gd name="T13" fmla="*/ 90162 h 493"/>
              <a:gd name="T14" fmla="*/ 9336 w 672"/>
              <a:gd name="T15" fmla="*/ 61310 h 493"/>
              <a:gd name="T16" fmla="*/ 0 w 672"/>
              <a:gd name="T17" fmla="*/ 51573 h 493"/>
              <a:gd name="T18" fmla="*/ 0 w 672"/>
              <a:gd name="T19" fmla="*/ 9738 h 493"/>
              <a:gd name="T20" fmla="*/ 12927 w 672"/>
              <a:gd name="T21" fmla="*/ 0 h 493"/>
              <a:gd name="T22" fmla="*/ 211856 w 672"/>
              <a:gd name="T23" fmla="*/ 0 h 493"/>
              <a:gd name="T24" fmla="*/ 240941 w 672"/>
              <a:gd name="T25" fmla="*/ 28852 h 493"/>
              <a:gd name="T26" fmla="*/ 240941 w 672"/>
              <a:gd name="T27" fmla="*/ 151833 h 493"/>
              <a:gd name="T28" fmla="*/ 211856 w 672"/>
              <a:gd name="T29" fmla="*/ 177439 h 493"/>
              <a:gd name="T30" fmla="*/ 19031 w 672"/>
              <a:gd name="T31" fmla="*/ 157964 h 493"/>
              <a:gd name="T32" fmla="*/ 19031 w 672"/>
              <a:gd name="T33" fmla="*/ 157964 h 493"/>
              <a:gd name="T34" fmla="*/ 211856 w 672"/>
              <a:gd name="T35" fmla="*/ 157964 h 493"/>
              <a:gd name="T36" fmla="*/ 221551 w 672"/>
              <a:gd name="T37" fmla="*/ 151833 h 493"/>
              <a:gd name="T38" fmla="*/ 221551 w 672"/>
              <a:gd name="T39" fmla="*/ 28852 h 493"/>
              <a:gd name="T40" fmla="*/ 211856 w 672"/>
              <a:gd name="T41" fmla="*/ 19114 h 493"/>
              <a:gd name="T42" fmla="*/ 19031 w 672"/>
              <a:gd name="T43" fmla="*/ 19114 h 493"/>
              <a:gd name="T44" fmla="*/ 19031 w 672"/>
              <a:gd name="T45" fmla="*/ 41835 h 493"/>
              <a:gd name="T46" fmla="*/ 54580 w 672"/>
              <a:gd name="T47" fmla="*/ 90162 h 493"/>
              <a:gd name="T48" fmla="*/ 19031 w 672"/>
              <a:gd name="T49" fmla="*/ 135604 h 493"/>
              <a:gd name="T50" fmla="*/ 19031 w 672"/>
              <a:gd name="T51" fmla="*/ 157964 h 49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72" h="493">
                <a:moveTo>
                  <a:pt x="590" y="492"/>
                </a:moveTo>
                <a:lnTo>
                  <a:pt x="590" y="492"/>
                </a:lnTo>
                <a:cubicBezTo>
                  <a:pt x="36" y="492"/>
                  <a:pt x="36" y="492"/>
                  <a:pt x="36" y="492"/>
                </a:cubicBezTo>
                <a:cubicBezTo>
                  <a:pt x="17" y="492"/>
                  <a:pt x="0" y="483"/>
                  <a:pt x="0" y="465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40"/>
                  <a:pt x="17" y="331"/>
                  <a:pt x="26" y="331"/>
                </a:cubicBezTo>
                <a:cubicBezTo>
                  <a:pt x="71" y="322"/>
                  <a:pt x="98" y="286"/>
                  <a:pt x="98" y="250"/>
                </a:cubicBezTo>
                <a:cubicBezTo>
                  <a:pt x="98" y="206"/>
                  <a:pt x="71" y="170"/>
                  <a:pt x="26" y="170"/>
                </a:cubicBezTo>
                <a:cubicBezTo>
                  <a:pt x="17" y="161"/>
                  <a:pt x="0" y="152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7" y="0"/>
                  <a:pt x="36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35" y="0"/>
                  <a:pt x="671" y="36"/>
                  <a:pt x="671" y="80"/>
                </a:cubicBezTo>
                <a:cubicBezTo>
                  <a:pt x="671" y="421"/>
                  <a:pt x="671" y="421"/>
                  <a:pt x="671" y="421"/>
                </a:cubicBezTo>
                <a:cubicBezTo>
                  <a:pt x="671" y="456"/>
                  <a:pt x="635" y="492"/>
                  <a:pt x="590" y="492"/>
                </a:cubicBezTo>
                <a:close/>
                <a:moveTo>
                  <a:pt x="53" y="438"/>
                </a:moveTo>
                <a:lnTo>
                  <a:pt x="53" y="438"/>
                </a:lnTo>
                <a:cubicBezTo>
                  <a:pt x="590" y="438"/>
                  <a:pt x="590" y="438"/>
                  <a:pt x="590" y="438"/>
                </a:cubicBezTo>
                <a:cubicBezTo>
                  <a:pt x="608" y="438"/>
                  <a:pt x="617" y="429"/>
                  <a:pt x="617" y="421"/>
                </a:cubicBezTo>
                <a:cubicBezTo>
                  <a:pt x="617" y="80"/>
                  <a:pt x="617" y="80"/>
                  <a:pt x="617" y="80"/>
                </a:cubicBezTo>
                <a:cubicBezTo>
                  <a:pt x="617" y="63"/>
                  <a:pt x="608" y="53"/>
                  <a:pt x="590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116" y="134"/>
                  <a:pt x="152" y="188"/>
                  <a:pt x="152" y="250"/>
                </a:cubicBezTo>
                <a:cubicBezTo>
                  <a:pt x="152" y="313"/>
                  <a:pt x="116" y="358"/>
                  <a:pt x="53" y="376"/>
                </a:cubicBezTo>
                <a:lnTo>
                  <a:pt x="53" y="4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1">
            <a:extLst>
              <a:ext uri="{FF2B5EF4-FFF2-40B4-BE49-F238E27FC236}">
                <a16:creationId xmlns:a16="http://schemas.microsoft.com/office/drawing/2014/main" id="{1039A23C-F51F-9145-99D7-4BB0818F6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6149" y="9821787"/>
            <a:ext cx="473827" cy="56859"/>
          </a:xfrm>
          <a:custGeom>
            <a:avLst/>
            <a:gdLst>
              <a:gd name="T0" fmla="*/ 158389 w 440"/>
              <a:gd name="T1" fmla="*/ 18704 h 55"/>
              <a:gd name="T2" fmla="*/ 0 w 440"/>
              <a:gd name="T3" fmla="*/ 18704 h 55"/>
              <a:gd name="T4" fmla="*/ 0 w 440"/>
              <a:gd name="T5" fmla="*/ 0 h 55"/>
              <a:gd name="T6" fmla="*/ 158389 w 440"/>
              <a:gd name="T7" fmla="*/ 0 h 55"/>
              <a:gd name="T8" fmla="*/ 158389 w 440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0" h="55">
                <a:moveTo>
                  <a:pt x="439" y="54"/>
                </a:moveTo>
                <a:lnTo>
                  <a:pt x="0" y="54"/>
                </a:lnTo>
                <a:lnTo>
                  <a:pt x="0" y="0"/>
                </a:lnTo>
                <a:lnTo>
                  <a:pt x="439" y="0"/>
                </a:lnTo>
                <a:lnTo>
                  <a:pt x="439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2">
            <a:extLst>
              <a:ext uri="{FF2B5EF4-FFF2-40B4-BE49-F238E27FC236}">
                <a16:creationId xmlns:a16="http://schemas.microsoft.com/office/drawing/2014/main" id="{0D5B9E98-8F81-1044-887F-5B3BA2D92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384" y="9215288"/>
            <a:ext cx="653881" cy="663358"/>
          </a:xfrm>
          <a:custGeom>
            <a:avLst/>
            <a:gdLst>
              <a:gd name="T0" fmla="*/ 189985 w 610"/>
              <a:gd name="T1" fmla="*/ 221891 h 619"/>
              <a:gd name="T2" fmla="*/ 189985 w 610"/>
              <a:gd name="T3" fmla="*/ 221891 h 619"/>
              <a:gd name="T4" fmla="*/ 189985 w 610"/>
              <a:gd name="T5" fmla="*/ 202502 h 619"/>
              <a:gd name="T6" fmla="*/ 202555 w 610"/>
              <a:gd name="T7" fmla="*/ 189577 h 619"/>
              <a:gd name="T8" fmla="*/ 202555 w 610"/>
              <a:gd name="T9" fmla="*/ 173420 h 619"/>
              <a:gd name="T10" fmla="*/ 70750 w 610"/>
              <a:gd name="T11" fmla="*/ 173420 h 619"/>
              <a:gd name="T12" fmla="*/ 70750 w 610"/>
              <a:gd name="T13" fmla="*/ 186345 h 619"/>
              <a:gd name="T14" fmla="*/ 35555 w 610"/>
              <a:gd name="T15" fmla="*/ 221891 h 619"/>
              <a:gd name="T16" fmla="*/ 0 w 610"/>
              <a:gd name="T17" fmla="*/ 186345 h 619"/>
              <a:gd name="T18" fmla="*/ 0 w 610"/>
              <a:gd name="T19" fmla="*/ 16157 h 619"/>
              <a:gd name="T20" fmla="*/ 16161 w 610"/>
              <a:gd name="T21" fmla="*/ 0 h 619"/>
              <a:gd name="T22" fmla="*/ 170591 w 610"/>
              <a:gd name="T23" fmla="*/ 0 h 619"/>
              <a:gd name="T24" fmla="*/ 186752 w 610"/>
              <a:gd name="T25" fmla="*/ 16157 h 619"/>
              <a:gd name="T26" fmla="*/ 186752 w 610"/>
              <a:gd name="T27" fmla="*/ 154390 h 619"/>
              <a:gd name="T28" fmla="*/ 209019 w 610"/>
              <a:gd name="T29" fmla="*/ 154390 h 619"/>
              <a:gd name="T30" fmla="*/ 218716 w 610"/>
              <a:gd name="T31" fmla="*/ 164084 h 619"/>
              <a:gd name="T32" fmla="*/ 218716 w 610"/>
              <a:gd name="T33" fmla="*/ 189577 h 619"/>
              <a:gd name="T34" fmla="*/ 189985 w 610"/>
              <a:gd name="T35" fmla="*/ 221891 h 619"/>
              <a:gd name="T36" fmla="*/ 19394 w 610"/>
              <a:gd name="T37" fmla="*/ 19389 h 619"/>
              <a:gd name="T38" fmla="*/ 19394 w 610"/>
              <a:gd name="T39" fmla="*/ 19389 h 619"/>
              <a:gd name="T40" fmla="*/ 19394 w 610"/>
              <a:gd name="T41" fmla="*/ 186345 h 619"/>
              <a:gd name="T42" fmla="*/ 35555 w 610"/>
              <a:gd name="T43" fmla="*/ 202502 h 619"/>
              <a:gd name="T44" fmla="*/ 51716 w 610"/>
              <a:gd name="T45" fmla="*/ 186345 h 619"/>
              <a:gd name="T46" fmla="*/ 51716 w 610"/>
              <a:gd name="T47" fmla="*/ 164084 h 619"/>
              <a:gd name="T48" fmla="*/ 61413 w 610"/>
              <a:gd name="T49" fmla="*/ 154390 h 619"/>
              <a:gd name="T50" fmla="*/ 167359 w 610"/>
              <a:gd name="T51" fmla="*/ 154390 h 619"/>
              <a:gd name="T52" fmla="*/ 167359 w 610"/>
              <a:gd name="T53" fmla="*/ 19389 h 619"/>
              <a:gd name="T54" fmla="*/ 19394 w 610"/>
              <a:gd name="T55" fmla="*/ 19389 h 61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10" h="619">
                <a:moveTo>
                  <a:pt x="529" y="618"/>
                </a:moveTo>
                <a:lnTo>
                  <a:pt x="529" y="618"/>
                </a:lnTo>
                <a:cubicBezTo>
                  <a:pt x="529" y="564"/>
                  <a:pt x="529" y="564"/>
                  <a:pt x="529" y="564"/>
                </a:cubicBezTo>
                <a:cubicBezTo>
                  <a:pt x="546" y="564"/>
                  <a:pt x="564" y="546"/>
                  <a:pt x="564" y="528"/>
                </a:cubicBezTo>
                <a:cubicBezTo>
                  <a:pt x="564" y="483"/>
                  <a:pt x="564" y="483"/>
                  <a:pt x="564" y="483"/>
                </a:cubicBezTo>
                <a:cubicBezTo>
                  <a:pt x="197" y="483"/>
                  <a:pt x="197" y="483"/>
                  <a:pt x="197" y="483"/>
                </a:cubicBezTo>
                <a:cubicBezTo>
                  <a:pt x="197" y="519"/>
                  <a:pt x="197" y="519"/>
                  <a:pt x="197" y="519"/>
                </a:cubicBezTo>
                <a:cubicBezTo>
                  <a:pt x="197" y="573"/>
                  <a:pt x="153" y="618"/>
                  <a:pt x="99" y="618"/>
                </a:cubicBezTo>
                <a:cubicBezTo>
                  <a:pt x="45" y="618"/>
                  <a:pt x="0" y="573"/>
                  <a:pt x="0" y="51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502" y="0"/>
                  <a:pt x="520" y="18"/>
                  <a:pt x="520" y="45"/>
                </a:cubicBezTo>
                <a:cubicBezTo>
                  <a:pt x="520" y="430"/>
                  <a:pt x="520" y="430"/>
                  <a:pt x="520" y="430"/>
                </a:cubicBezTo>
                <a:cubicBezTo>
                  <a:pt x="582" y="430"/>
                  <a:pt x="582" y="430"/>
                  <a:pt x="582" y="430"/>
                </a:cubicBezTo>
                <a:cubicBezTo>
                  <a:pt x="600" y="430"/>
                  <a:pt x="609" y="439"/>
                  <a:pt x="609" y="457"/>
                </a:cubicBezTo>
                <a:cubicBezTo>
                  <a:pt x="609" y="528"/>
                  <a:pt x="609" y="528"/>
                  <a:pt x="609" y="528"/>
                </a:cubicBezTo>
                <a:cubicBezTo>
                  <a:pt x="609" y="573"/>
                  <a:pt x="573" y="618"/>
                  <a:pt x="529" y="618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54" y="519"/>
                  <a:pt x="54" y="519"/>
                  <a:pt x="54" y="519"/>
                </a:cubicBezTo>
                <a:cubicBezTo>
                  <a:pt x="54" y="546"/>
                  <a:pt x="72" y="564"/>
                  <a:pt x="99" y="564"/>
                </a:cubicBezTo>
                <a:cubicBezTo>
                  <a:pt x="126" y="564"/>
                  <a:pt x="144" y="546"/>
                  <a:pt x="144" y="519"/>
                </a:cubicBezTo>
                <a:cubicBezTo>
                  <a:pt x="144" y="457"/>
                  <a:pt x="144" y="457"/>
                  <a:pt x="144" y="457"/>
                </a:cubicBezTo>
                <a:cubicBezTo>
                  <a:pt x="144" y="439"/>
                  <a:pt x="153" y="430"/>
                  <a:pt x="171" y="430"/>
                </a:cubicBezTo>
                <a:cubicBezTo>
                  <a:pt x="466" y="430"/>
                  <a:pt x="466" y="430"/>
                  <a:pt x="466" y="430"/>
                </a:cubicBezTo>
                <a:cubicBezTo>
                  <a:pt x="466" y="54"/>
                  <a:pt x="466" y="54"/>
                  <a:pt x="466" y="54"/>
                </a:cubicBezTo>
                <a:lnTo>
                  <a:pt x="5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3">
            <a:extLst>
              <a:ext uri="{FF2B5EF4-FFF2-40B4-BE49-F238E27FC236}">
                <a16:creationId xmlns:a16="http://schemas.microsoft.com/office/drawing/2014/main" id="{C70534D6-7C73-724E-A152-870FB616D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4056" y="9381129"/>
            <a:ext cx="279559" cy="37906"/>
          </a:xfrm>
          <a:custGeom>
            <a:avLst/>
            <a:gdLst>
              <a:gd name="T0" fmla="*/ 86818 w 260"/>
              <a:gd name="T1" fmla="*/ 12357 h 37"/>
              <a:gd name="T2" fmla="*/ 86818 w 260"/>
              <a:gd name="T3" fmla="*/ 12357 h 37"/>
              <a:gd name="T4" fmla="*/ 6484 w 260"/>
              <a:gd name="T5" fmla="*/ 12357 h 37"/>
              <a:gd name="T6" fmla="*/ 0 w 260"/>
              <a:gd name="T7" fmla="*/ 6178 h 37"/>
              <a:gd name="T8" fmla="*/ 0 w 260"/>
              <a:gd name="T9" fmla="*/ 6178 h 37"/>
              <a:gd name="T10" fmla="*/ 6484 w 260"/>
              <a:gd name="T11" fmla="*/ 0 h 37"/>
              <a:gd name="T12" fmla="*/ 86818 w 260"/>
              <a:gd name="T13" fmla="*/ 0 h 37"/>
              <a:gd name="T14" fmla="*/ 93303 w 260"/>
              <a:gd name="T15" fmla="*/ 6178 h 37"/>
              <a:gd name="T16" fmla="*/ 93303 w 260"/>
              <a:gd name="T17" fmla="*/ 6178 h 37"/>
              <a:gd name="T18" fmla="*/ 86818 w 260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0" h="37">
                <a:moveTo>
                  <a:pt x="241" y="36"/>
                </a:moveTo>
                <a:lnTo>
                  <a:pt x="24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0" y="0"/>
                  <a:pt x="259" y="9"/>
                  <a:pt x="259" y="18"/>
                </a:cubicBezTo>
                <a:cubicBezTo>
                  <a:pt x="259" y="27"/>
                  <a:pt x="250" y="36"/>
                  <a:pt x="24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4">
            <a:extLst>
              <a:ext uri="{FF2B5EF4-FFF2-40B4-BE49-F238E27FC236}">
                <a16:creationId xmlns:a16="http://schemas.microsoft.com/office/drawing/2014/main" id="{066DA104-3350-E74D-ADB3-E9AB536E0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4056" y="9466418"/>
            <a:ext cx="279559" cy="47383"/>
          </a:xfrm>
          <a:custGeom>
            <a:avLst/>
            <a:gdLst>
              <a:gd name="T0" fmla="*/ 86818 w 260"/>
              <a:gd name="T1" fmla="*/ 15530 h 46"/>
              <a:gd name="T2" fmla="*/ 86818 w 260"/>
              <a:gd name="T3" fmla="*/ 15530 h 46"/>
              <a:gd name="T4" fmla="*/ 6484 w 260"/>
              <a:gd name="T5" fmla="*/ 15530 h 46"/>
              <a:gd name="T6" fmla="*/ 0 w 260"/>
              <a:gd name="T7" fmla="*/ 6212 h 46"/>
              <a:gd name="T8" fmla="*/ 0 w 260"/>
              <a:gd name="T9" fmla="*/ 6212 h 46"/>
              <a:gd name="T10" fmla="*/ 6484 w 260"/>
              <a:gd name="T11" fmla="*/ 0 h 46"/>
              <a:gd name="T12" fmla="*/ 86818 w 260"/>
              <a:gd name="T13" fmla="*/ 0 h 46"/>
              <a:gd name="T14" fmla="*/ 93303 w 260"/>
              <a:gd name="T15" fmla="*/ 6212 h 46"/>
              <a:gd name="T16" fmla="*/ 93303 w 260"/>
              <a:gd name="T17" fmla="*/ 6212 h 46"/>
              <a:gd name="T18" fmla="*/ 86818 w 260"/>
              <a:gd name="T19" fmla="*/ 1553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0" h="46">
                <a:moveTo>
                  <a:pt x="241" y="45"/>
                </a:moveTo>
                <a:lnTo>
                  <a:pt x="241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0" y="0"/>
                  <a:pt x="259" y="9"/>
                  <a:pt x="259" y="18"/>
                </a:cubicBezTo>
                <a:cubicBezTo>
                  <a:pt x="259" y="36"/>
                  <a:pt x="250" y="45"/>
                  <a:pt x="24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5">
            <a:extLst>
              <a:ext uri="{FF2B5EF4-FFF2-40B4-BE49-F238E27FC236}">
                <a16:creationId xmlns:a16="http://schemas.microsoft.com/office/drawing/2014/main" id="{2A0151F8-271E-9641-BDAD-FE6C0D52E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4056" y="9551707"/>
            <a:ext cx="184794" cy="47383"/>
          </a:xfrm>
          <a:custGeom>
            <a:avLst/>
            <a:gdLst>
              <a:gd name="T0" fmla="*/ 51775 w 171"/>
              <a:gd name="T1" fmla="*/ 15522 h 45"/>
              <a:gd name="T2" fmla="*/ 51775 w 171"/>
              <a:gd name="T3" fmla="*/ 15522 h 45"/>
              <a:gd name="T4" fmla="*/ 6517 w 171"/>
              <a:gd name="T5" fmla="*/ 15522 h 45"/>
              <a:gd name="T6" fmla="*/ 0 w 171"/>
              <a:gd name="T7" fmla="*/ 9172 h 45"/>
              <a:gd name="T8" fmla="*/ 0 w 171"/>
              <a:gd name="T9" fmla="*/ 9172 h 45"/>
              <a:gd name="T10" fmla="*/ 6517 w 171"/>
              <a:gd name="T11" fmla="*/ 0 h 45"/>
              <a:gd name="T12" fmla="*/ 51775 w 171"/>
              <a:gd name="T13" fmla="*/ 0 h 45"/>
              <a:gd name="T14" fmla="*/ 61551 w 171"/>
              <a:gd name="T15" fmla="*/ 9172 h 45"/>
              <a:gd name="T16" fmla="*/ 61551 w 171"/>
              <a:gd name="T17" fmla="*/ 9172 h 45"/>
              <a:gd name="T18" fmla="*/ 51775 w 171"/>
              <a:gd name="T19" fmla="*/ 15522 h 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1" h="45">
                <a:moveTo>
                  <a:pt x="143" y="44"/>
                </a:moveTo>
                <a:lnTo>
                  <a:pt x="143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cubicBezTo>
                  <a:pt x="0" y="8"/>
                  <a:pt x="9" y="0"/>
                  <a:pt x="1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61" y="0"/>
                  <a:pt x="170" y="8"/>
                  <a:pt x="170" y="26"/>
                </a:cubicBezTo>
                <a:cubicBezTo>
                  <a:pt x="170" y="35"/>
                  <a:pt x="161" y="44"/>
                  <a:pt x="143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6">
            <a:extLst>
              <a:ext uri="{FF2B5EF4-FFF2-40B4-BE49-F238E27FC236}">
                <a16:creationId xmlns:a16="http://schemas.microsoft.com/office/drawing/2014/main" id="{3F69AEBF-E93B-A548-89E4-E319A7EE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7380" y="9177382"/>
            <a:ext cx="184791" cy="194271"/>
          </a:xfrm>
          <a:custGeom>
            <a:avLst/>
            <a:gdLst>
              <a:gd name="T0" fmla="*/ 61550 w 171"/>
              <a:gd name="T1" fmla="*/ 64726 h 180"/>
              <a:gd name="T2" fmla="*/ 61550 w 171"/>
              <a:gd name="T3" fmla="*/ 64726 h 180"/>
              <a:gd name="T4" fmla="*/ 29327 w 171"/>
              <a:gd name="T5" fmla="*/ 64726 h 180"/>
              <a:gd name="T6" fmla="*/ 0 w 171"/>
              <a:gd name="T7" fmla="*/ 35798 h 180"/>
              <a:gd name="T8" fmla="*/ 0 w 171"/>
              <a:gd name="T9" fmla="*/ 29290 h 180"/>
              <a:gd name="T10" fmla="*/ 32585 w 171"/>
              <a:gd name="T11" fmla="*/ 0 h 180"/>
              <a:gd name="T12" fmla="*/ 61550 w 171"/>
              <a:gd name="T13" fmla="*/ 29290 h 180"/>
              <a:gd name="T14" fmla="*/ 61550 w 171"/>
              <a:gd name="T15" fmla="*/ 64726 h 180"/>
              <a:gd name="T16" fmla="*/ 32585 w 171"/>
              <a:gd name="T17" fmla="*/ 19526 h 180"/>
              <a:gd name="T18" fmla="*/ 32585 w 171"/>
              <a:gd name="T19" fmla="*/ 19526 h 180"/>
              <a:gd name="T20" fmla="*/ 19551 w 171"/>
              <a:gd name="T21" fmla="*/ 29290 h 180"/>
              <a:gd name="T22" fmla="*/ 19551 w 171"/>
              <a:gd name="T23" fmla="*/ 35798 h 180"/>
              <a:gd name="T24" fmla="*/ 29327 w 171"/>
              <a:gd name="T25" fmla="*/ 45562 h 180"/>
              <a:gd name="T26" fmla="*/ 41999 w 171"/>
              <a:gd name="T27" fmla="*/ 45562 h 180"/>
              <a:gd name="T28" fmla="*/ 41999 w 171"/>
              <a:gd name="T29" fmla="*/ 29290 h 180"/>
              <a:gd name="T30" fmla="*/ 32585 w 171"/>
              <a:gd name="T31" fmla="*/ 19526 h 18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1" h="180">
                <a:moveTo>
                  <a:pt x="170" y="179"/>
                </a:moveTo>
                <a:lnTo>
                  <a:pt x="170" y="179"/>
                </a:lnTo>
                <a:cubicBezTo>
                  <a:pt x="81" y="179"/>
                  <a:pt x="81" y="179"/>
                  <a:pt x="81" y="179"/>
                </a:cubicBezTo>
                <a:cubicBezTo>
                  <a:pt x="36" y="179"/>
                  <a:pt x="0" y="144"/>
                  <a:pt x="0" y="9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90" y="0"/>
                </a:cubicBezTo>
                <a:cubicBezTo>
                  <a:pt x="134" y="0"/>
                  <a:pt x="170" y="36"/>
                  <a:pt x="170" y="81"/>
                </a:cubicBezTo>
                <a:lnTo>
                  <a:pt x="170" y="179"/>
                </a:lnTo>
                <a:close/>
                <a:moveTo>
                  <a:pt x="90" y="54"/>
                </a:moveTo>
                <a:lnTo>
                  <a:pt x="90" y="54"/>
                </a:lnTo>
                <a:cubicBezTo>
                  <a:pt x="72" y="54"/>
                  <a:pt x="54" y="63"/>
                  <a:pt x="54" y="81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08"/>
                  <a:pt x="63" y="126"/>
                  <a:pt x="81" y="126"/>
                </a:cubicBezTo>
                <a:cubicBezTo>
                  <a:pt x="116" y="126"/>
                  <a:pt x="116" y="126"/>
                  <a:pt x="116" y="126"/>
                </a:cubicBezTo>
                <a:cubicBezTo>
                  <a:pt x="116" y="81"/>
                  <a:pt x="116" y="81"/>
                  <a:pt x="116" y="81"/>
                </a:cubicBezTo>
                <a:cubicBezTo>
                  <a:pt x="116" y="63"/>
                  <a:pt x="98" y="54"/>
                  <a:pt x="90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7">
            <a:extLst>
              <a:ext uri="{FF2B5EF4-FFF2-40B4-BE49-F238E27FC236}">
                <a16:creationId xmlns:a16="http://schemas.microsoft.com/office/drawing/2014/main" id="{273E4867-58BB-6349-B5E1-F527250E4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2694" y="9177382"/>
            <a:ext cx="184794" cy="194271"/>
          </a:xfrm>
          <a:custGeom>
            <a:avLst/>
            <a:gdLst>
              <a:gd name="T0" fmla="*/ 29327 w 171"/>
              <a:gd name="T1" fmla="*/ 64726 h 180"/>
              <a:gd name="T2" fmla="*/ 29327 w 171"/>
              <a:gd name="T3" fmla="*/ 64726 h 180"/>
              <a:gd name="T4" fmla="*/ 0 w 171"/>
              <a:gd name="T5" fmla="*/ 64726 h 180"/>
              <a:gd name="T6" fmla="*/ 0 w 171"/>
              <a:gd name="T7" fmla="*/ 29290 h 180"/>
              <a:gd name="T8" fmla="*/ 29327 w 171"/>
              <a:gd name="T9" fmla="*/ 0 h 180"/>
              <a:gd name="T10" fmla="*/ 61551 w 171"/>
              <a:gd name="T11" fmla="*/ 29290 h 180"/>
              <a:gd name="T12" fmla="*/ 61551 w 171"/>
              <a:gd name="T13" fmla="*/ 35798 h 180"/>
              <a:gd name="T14" fmla="*/ 29327 w 171"/>
              <a:gd name="T15" fmla="*/ 64726 h 180"/>
              <a:gd name="T16" fmla="*/ 19551 w 171"/>
              <a:gd name="T17" fmla="*/ 45562 h 180"/>
              <a:gd name="T18" fmla="*/ 19551 w 171"/>
              <a:gd name="T19" fmla="*/ 45562 h 180"/>
              <a:gd name="T20" fmla="*/ 29327 w 171"/>
              <a:gd name="T21" fmla="*/ 45562 h 180"/>
              <a:gd name="T22" fmla="*/ 42362 w 171"/>
              <a:gd name="T23" fmla="*/ 35798 h 180"/>
              <a:gd name="T24" fmla="*/ 42362 w 171"/>
              <a:gd name="T25" fmla="*/ 29290 h 180"/>
              <a:gd name="T26" fmla="*/ 29327 w 171"/>
              <a:gd name="T27" fmla="*/ 19526 h 180"/>
              <a:gd name="T28" fmla="*/ 19551 w 171"/>
              <a:gd name="T29" fmla="*/ 29290 h 180"/>
              <a:gd name="T30" fmla="*/ 19551 w 171"/>
              <a:gd name="T31" fmla="*/ 45562 h 18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1" h="180">
                <a:moveTo>
                  <a:pt x="81" y="179"/>
                </a:moveTo>
                <a:lnTo>
                  <a:pt x="81" y="179"/>
                </a:lnTo>
                <a:cubicBezTo>
                  <a:pt x="0" y="179"/>
                  <a:pt x="0" y="179"/>
                  <a:pt x="0" y="17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5" y="0"/>
                  <a:pt x="170" y="36"/>
                  <a:pt x="170" y="81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144"/>
                  <a:pt x="125" y="179"/>
                  <a:pt x="81" y="179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81" y="126"/>
                  <a:pt x="81" y="126"/>
                  <a:pt x="81" y="126"/>
                </a:cubicBezTo>
                <a:cubicBezTo>
                  <a:pt x="99" y="126"/>
                  <a:pt x="117" y="108"/>
                  <a:pt x="117" y="99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63"/>
                  <a:pt x="99" y="54"/>
                  <a:pt x="81" y="54"/>
                </a:cubicBezTo>
                <a:cubicBezTo>
                  <a:pt x="63" y="54"/>
                  <a:pt x="54" y="63"/>
                  <a:pt x="54" y="81"/>
                </a:cubicBezTo>
                <a:lnTo>
                  <a:pt x="54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8">
            <a:extLst>
              <a:ext uri="{FF2B5EF4-FFF2-40B4-BE49-F238E27FC236}">
                <a16:creationId xmlns:a16="http://schemas.microsoft.com/office/drawing/2014/main" id="{7EB37774-DBE6-A246-B319-F0C1AC92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788" y="9542230"/>
            <a:ext cx="56859" cy="270080"/>
          </a:xfrm>
          <a:custGeom>
            <a:avLst/>
            <a:gdLst>
              <a:gd name="T0" fmla="*/ 18704 w 55"/>
              <a:gd name="T1" fmla="*/ 90128 h 252"/>
              <a:gd name="T2" fmla="*/ 18704 w 55"/>
              <a:gd name="T3" fmla="*/ 90128 h 252"/>
              <a:gd name="T4" fmla="*/ 0 w 55"/>
              <a:gd name="T5" fmla="*/ 90128 h 252"/>
              <a:gd name="T6" fmla="*/ 0 w 55"/>
              <a:gd name="T7" fmla="*/ 9695 h 252"/>
              <a:gd name="T8" fmla="*/ 9352 w 55"/>
              <a:gd name="T9" fmla="*/ 0 h 252"/>
              <a:gd name="T10" fmla="*/ 9352 w 55"/>
              <a:gd name="T11" fmla="*/ 0 h 252"/>
              <a:gd name="T12" fmla="*/ 18704 w 55"/>
              <a:gd name="T13" fmla="*/ 9695 h 252"/>
              <a:gd name="T14" fmla="*/ 18704 w 55"/>
              <a:gd name="T15" fmla="*/ 90128 h 2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" h="252">
                <a:moveTo>
                  <a:pt x="54" y="251"/>
                </a:moveTo>
                <a:lnTo>
                  <a:pt x="54" y="251"/>
                </a:lnTo>
                <a:cubicBezTo>
                  <a:pt x="0" y="251"/>
                  <a:pt x="0" y="251"/>
                  <a:pt x="0" y="25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lnTo>
                  <a:pt x="54" y="2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9">
            <a:extLst>
              <a:ext uri="{FF2B5EF4-FFF2-40B4-BE49-F238E27FC236}">
                <a16:creationId xmlns:a16="http://schemas.microsoft.com/office/drawing/2014/main" id="{8624B19B-D8F8-E246-8881-2A11DE193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4265" y="9343223"/>
            <a:ext cx="56859" cy="146885"/>
          </a:xfrm>
          <a:custGeom>
            <a:avLst/>
            <a:gdLst>
              <a:gd name="T0" fmla="*/ 18704 w 55"/>
              <a:gd name="T1" fmla="*/ 48847 h 135"/>
              <a:gd name="T2" fmla="*/ 0 w 55"/>
              <a:gd name="T3" fmla="*/ 48847 h 135"/>
              <a:gd name="T4" fmla="*/ 0 w 55"/>
              <a:gd name="T5" fmla="*/ 0 h 135"/>
              <a:gd name="T6" fmla="*/ 18704 w 55"/>
              <a:gd name="T7" fmla="*/ 0 h 135"/>
              <a:gd name="T8" fmla="*/ 18704 w 55"/>
              <a:gd name="T9" fmla="*/ 48847 h 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" h="135">
                <a:moveTo>
                  <a:pt x="54" y="134"/>
                </a:moveTo>
                <a:lnTo>
                  <a:pt x="0" y="134"/>
                </a:lnTo>
                <a:lnTo>
                  <a:pt x="0" y="0"/>
                </a:lnTo>
                <a:lnTo>
                  <a:pt x="54" y="0"/>
                </a:lnTo>
                <a:lnTo>
                  <a:pt x="54" y="1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80">
            <a:extLst>
              <a:ext uri="{FF2B5EF4-FFF2-40B4-BE49-F238E27FC236}">
                <a16:creationId xmlns:a16="http://schemas.microsoft.com/office/drawing/2014/main" id="{6FCA0208-3FCA-614C-9907-BC035B4F4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4185" y="9456942"/>
            <a:ext cx="597022" cy="383798"/>
          </a:xfrm>
          <a:custGeom>
            <a:avLst/>
            <a:gdLst>
              <a:gd name="T0" fmla="*/ 22305 w 556"/>
              <a:gd name="T1" fmla="*/ 0 h 359"/>
              <a:gd name="T2" fmla="*/ 22305 w 556"/>
              <a:gd name="T3" fmla="*/ 0 h 359"/>
              <a:gd name="T4" fmla="*/ 19067 w 556"/>
              <a:gd name="T5" fmla="*/ 19342 h 359"/>
              <a:gd name="T6" fmla="*/ 180238 w 556"/>
              <a:gd name="T7" fmla="*/ 19342 h 359"/>
              <a:gd name="T8" fmla="*/ 180238 w 556"/>
              <a:gd name="T9" fmla="*/ 108887 h 359"/>
              <a:gd name="T10" fmla="*/ 180238 w 556"/>
              <a:gd name="T11" fmla="*/ 108887 h 359"/>
              <a:gd name="T12" fmla="*/ 19067 w 556"/>
              <a:gd name="T13" fmla="*/ 108887 h 359"/>
              <a:gd name="T14" fmla="*/ 19067 w 556"/>
              <a:gd name="T15" fmla="*/ 35102 h 359"/>
              <a:gd name="T16" fmla="*/ 9354 w 556"/>
              <a:gd name="T17" fmla="*/ 25789 h 359"/>
              <a:gd name="T18" fmla="*/ 9354 w 556"/>
              <a:gd name="T19" fmla="*/ 25789 h 359"/>
              <a:gd name="T20" fmla="*/ 0 w 556"/>
              <a:gd name="T21" fmla="*/ 35102 h 359"/>
              <a:gd name="T22" fmla="*/ 0 w 556"/>
              <a:gd name="T23" fmla="*/ 108887 h 359"/>
              <a:gd name="T24" fmla="*/ 19067 w 556"/>
              <a:gd name="T25" fmla="*/ 128229 h 359"/>
              <a:gd name="T26" fmla="*/ 180238 w 556"/>
              <a:gd name="T27" fmla="*/ 128229 h 359"/>
              <a:gd name="T28" fmla="*/ 199665 w 556"/>
              <a:gd name="T29" fmla="*/ 108887 h 359"/>
              <a:gd name="T30" fmla="*/ 199665 w 556"/>
              <a:gd name="T31" fmla="*/ 0 h 359"/>
              <a:gd name="T32" fmla="*/ 22305 w 556"/>
              <a:gd name="T33" fmla="*/ 0 h 35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6" h="359">
                <a:moveTo>
                  <a:pt x="62" y="0"/>
                </a:moveTo>
                <a:lnTo>
                  <a:pt x="62" y="0"/>
                </a:lnTo>
                <a:cubicBezTo>
                  <a:pt x="53" y="54"/>
                  <a:pt x="53" y="54"/>
                  <a:pt x="53" y="54"/>
                </a:cubicBezTo>
                <a:cubicBezTo>
                  <a:pt x="501" y="54"/>
                  <a:pt x="501" y="54"/>
                  <a:pt x="501" y="54"/>
                </a:cubicBezTo>
                <a:cubicBezTo>
                  <a:pt x="501" y="304"/>
                  <a:pt x="501" y="304"/>
                  <a:pt x="501" y="304"/>
                </a:cubicBezTo>
                <a:cubicBezTo>
                  <a:pt x="53" y="304"/>
                  <a:pt x="53" y="304"/>
                  <a:pt x="53" y="304"/>
                </a:cubicBezTo>
                <a:cubicBezTo>
                  <a:pt x="53" y="98"/>
                  <a:pt x="53" y="98"/>
                  <a:pt x="53" y="98"/>
                </a:cubicBezTo>
                <a:cubicBezTo>
                  <a:pt x="53" y="90"/>
                  <a:pt x="44" y="72"/>
                  <a:pt x="26" y="72"/>
                </a:cubicBezTo>
                <a:cubicBezTo>
                  <a:pt x="18" y="72"/>
                  <a:pt x="0" y="90"/>
                  <a:pt x="0" y="98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31"/>
                  <a:pt x="26" y="358"/>
                  <a:pt x="53" y="358"/>
                </a:cubicBezTo>
                <a:cubicBezTo>
                  <a:pt x="501" y="358"/>
                  <a:pt x="501" y="358"/>
                  <a:pt x="501" y="358"/>
                </a:cubicBezTo>
                <a:cubicBezTo>
                  <a:pt x="537" y="358"/>
                  <a:pt x="555" y="331"/>
                  <a:pt x="555" y="304"/>
                </a:cubicBezTo>
                <a:cubicBezTo>
                  <a:pt x="555" y="0"/>
                  <a:pt x="555" y="0"/>
                  <a:pt x="555" y="0"/>
                </a:cubicBezTo>
                <a:lnTo>
                  <a:pt x="6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81">
            <a:extLst>
              <a:ext uri="{FF2B5EF4-FFF2-40B4-BE49-F238E27FC236}">
                <a16:creationId xmlns:a16="http://schemas.microsoft.com/office/drawing/2014/main" id="{5AF7AA1B-4380-1349-89EC-910774CB9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7849" y="9314794"/>
            <a:ext cx="729693" cy="203744"/>
          </a:xfrm>
          <a:custGeom>
            <a:avLst/>
            <a:gdLst>
              <a:gd name="T0" fmla="*/ 218627 w 681"/>
              <a:gd name="T1" fmla="*/ 67901 h 189"/>
              <a:gd name="T2" fmla="*/ 218627 w 681"/>
              <a:gd name="T3" fmla="*/ 67901 h 189"/>
              <a:gd name="T4" fmla="*/ 29079 w 681"/>
              <a:gd name="T5" fmla="*/ 67901 h 189"/>
              <a:gd name="T6" fmla="*/ 0 w 681"/>
              <a:gd name="T7" fmla="*/ 41896 h 189"/>
              <a:gd name="T8" fmla="*/ 0 w 681"/>
              <a:gd name="T9" fmla="*/ 25643 h 189"/>
              <a:gd name="T10" fmla="*/ 29079 w 681"/>
              <a:gd name="T11" fmla="*/ 0 h 189"/>
              <a:gd name="T12" fmla="*/ 218627 w 681"/>
              <a:gd name="T13" fmla="*/ 0 h 189"/>
              <a:gd name="T14" fmla="*/ 244116 w 681"/>
              <a:gd name="T15" fmla="*/ 25643 h 189"/>
              <a:gd name="T16" fmla="*/ 244116 w 681"/>
              <a:gd name="T17" fmla="*/ 41896 h 189"/>
              <a:gd name="T18" fmla="*/ 218627 w 681"/>
              <a:gd name="T19" fmla="*/ 67901 h 189"/>
              <a:gd name="T20" fmla="*/ 29079 w 681"/>
              <a:gd name="T21" fmla="*/ 19142 h 189"/>
              <a:gd name="T22" fmla="*/ 29079 w 681"/>
              <a:gd name="T23" fmla="*/ 19142 h 189"/>
              <a:gd name="T24" fmla="*/ 19386 w 681"/>
              <a:gd name="T25" fmla="*/ 25643 h 189"/>
              <a:gd name="T26" fmla="*/ 19386 w 681"/>
              <a:gd name="T27" fmla="*/ 41896 h 189"/>
              <a:gd name="T28" fmla="*/ 29079 w 681"/>
              <a:gd name="T29" fmla="*/ 48397 h 189"/>
              <a:gd name="T30" fmla="*/ 218627 w 681"/>
              <a:gd name="T31" fmla="*/ 48397 h 189"/>
              <a:gd name="T32" fmla="*/ 225089 w 681"/>
              <a:gd name="T33" fmla="*/ 41896 h 189"/>
              <a:gd name="T34" fmla="*/ 225089 w 681"/>
              <a:gd name="T35" fmla="*/ 25643 h 189"/>
              <a:gd name="T36" fmla="*/ 218627 w 681"/>
              <a:gd name="T37" fmla="*/ 19142 h 189"/>
              <a:gd name="T38" fmla="*/ 29079 w 681"/>
              <a:gd name="T39" fmla="*/ 19142 h 1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81" h="189">
                <a:moveTo>
                  <a:pt x="609" y="188"/>
                </a:moveTo>
                <a:lnTo>
                  <a:pt x="609" y="188"/>
                </a:lnTo>
                <a:cubicBezTo>
                  <a:pt x="81" y="188"/>
                  <a:pt x="81" y="188"/>
                  <a:pt x="81" y="188"/>
                </a:cubicBezTo>
                <a:cubicBezTo>
                  <a:pt x="36" y="188"/>
                  <a:pt x="0" y="161"/>
                  <a:pt x="0" y="11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5"/>
                  <a:pt x="36" y="0"/>
                  <a:pt x="81" y="0"/>
                </a:cubicBezTo>
                <a:cubicBezTo>
                  <a:pt x="609" y="0"/>
                  <a:pt x="609" y="0"/>
                  <a:pt x="609" y="0"/>
                </a:cubicBezTo>
                <a:cubicBezTo>
                  <a:pt x="644" y="0"/>
                  <a:pt x="680" y="35"/>
                  <a:pt x="680" y="71"/>
                </a:cubicBezTo>
                <a:cubicBezTo>
                  <a:pt x="680" y="116"/>
                  <a:pt x="680" y="116"/>
                  <a:pt x="680" y="116"/>
                </a:cubicBezTo>
                <a:cubicBezTo>
                  <a:pt x="680" y="161"/>
                  <a:pt x="644" y="188"/>
                  <a:pt x="609" y="188"/>
                </a:cubicBezTo>
                <a:close/>
                <a:moveTo>
                  <a:pt x="81" y="53"/>
                </a:moveTo>
                <a:lnTo>
                  <a:pt x="81" y="53"/>
                </a:lnTo>
                <a:cubicBezTo>
                  <a:pt x="63" y="53"/>
                  <a:pt x="54" y="62"/>
                  <a:pt x="54" y="71"/>
                </a:cubicBezTo>
                <a:cubicBezTo>
                  <a:pt x="54" y="116"/>
                  <a:pt x="54" y="116"/>
                  <a:pt x="54" y="116"/>
                </a:cubicBezTo>
                <a:cubicBezTo>
                  <a:pt x="54" y="125"/>
                  <a:pt x="63" y="134"/>
                  <a:pt x="81" y="134"/>
                </a:cubicBezTo>
                <a:cubicBezTo>
                  <a:pt x="609" y="134"/>
                  <a:pt x="609" y="134"/>
                  <a:pt x="609" y="134"/>
                </a:cubicBezTo>
                <a:cubicBezTo>
                  <a:pt x="618" y="134"/>
                  <a:pt x="627" y="125"/>
                  <a:pt x="627" y="116"/>
                </a:cubicBezTo>
                <a:cubicBezTo>
                  <a:pt x="627" y="71"/>
                  <a:pt x="627" y="71"/>
                  <a:pt x="627" y="71"/>
                </a:cubicBezTo>
                <a:cubicBezTo>
                  <a:pt x="627" y="62"/>
                  <a:pt x="618" y="53"/>
                  <a:pt x="609" y="53"/>
                </a:cubicBezTo>
                <a:lnTo>
                  <a:pt x="81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82">
            <a:extLst>
              <a:ext uri="{FF2B5EF4-FFF2-40B4-BE49-F238E27FC236}">
                <a16:creationId xmlns:a16="http://schemas.microsoft.com/office/drawing/2014/main" id="{8A5D100A-CE10-B147-B606-52B1D975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8479" y="4946110"/>
            <a:ext cx="3809568" cy="3800091"/>
          </a:xfrm>
          <a:custGeom>
            <a:avLst/>
            <a:gdLst>
              <a:gd name="T0" fmla="*/ 1275990 w 3546"/>
              <a:gd name="T1" fmla="*/ 638207 h 3537"/>
              <a:gd name="T2" fmla="*/ 1275990 w 3546"/>
              <a:gd name="T3" fmla="*/ 638207 h 3537"/>
              <a:gd name="T4" fmla="*/ 638175 w 3546"/>
              <a:gd name="T5" fmla="*/ 1272815 h 3537"/>
              <a:gd name="T6" fmla="*/ 0 w 3546"/>
              <a:gd name="T7" fmla="*/ 638207 h 3537"/>
              <a:gd name="T8" fmla="*/ 638175 w 3546"/>
              <a:gd name="T9" fmla="*/ 0 h 3537"/>
              <a:gd name="T10" fmla="*/ 1275990 w 3546"/>
              <a:gd name="T11" fmla="*/ 638207 h 35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46" h="3537">
                <a:moveTo>
                  <a:pt x="3545" y="1773"/>
                </a:moveTo>
                <a:lnTo>
                  <a:pt x="3545" y="1773"/>
                </a:lnTo>
                <a:cubicBezTo>
                  <a:pt x="3545" y="2748"/>
                  <a:pt x="2757" y="3536"/>
                  <a:pt x="1773" y="3536"/>
                </a:cubicBezTo>
                <a:cubicBezTo>
                  <a:pt x="796" y="3536"/>
                  <a:pt x="0" y="2748"/>
                  <a:pt x="0" y="1773"/>
                </a:cubicBezTo>
                <a:cubicBezTo>
                  <a:pt x="0" y="788"/>
                  <a:pt x="796" y="0"/>
                  <a:pt x="1773" y="0"/>
                </a:cubicBezTo>
                <a:cubicBezTo>
                  <a:pt x="2757" y="0"/>
                  <a:pt x="3545" y="788"/>
                  <a:pt x="3545" y="17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94">
            <a:extLst>
              <a:ext uri="{FF2B5EF4-FFF2-40B4-BE49-F238E27FC236}">
                <a16:creationId xmlns:a16="http://schemas.microsoft.com/office/drawing/2014/main" id="{BB5467E9-6617-B24F-9001-9F382D545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7975" y="6130677"/>
            <a:ext cx="213221" cy="307986"/>
          </a:xfrm>
          <a:custGeom>
            <a:avLst/>
            <a:gdLst>
              <a:gd name="T0" fmla="*/ 71076 w 198"/>
              <a:gd name="T1" fmla="*/ 102827 h 287"/>
              <a:gd name="T2" fmla="*/ 71076 w 198"/>
              <a:gd name="T3" fmla="*/ 102827 h 287"/>
              <a:gd name="T4" fmla="*/ 0 w 198"/>
              <a:gd name="T5" fmla="*/ 102827 h 287"/>
              <a:gd name="T6" fmla="*/ 0 w 198"/>
              <a:gd name="T7" fmla="*/ 15820 h 287"/>
              <a:gd name="T8" fmla="*/ 16236 w 198"/>
              <a:gd name="T9" fmla="*/ 0 h 287"/>
              <a:gd name="T10" fmla="*/ 58088 w 198"/>
              <a:gd name="T11" fmla="*/ 0 h 287"/>
              <a:gd name="T12" fmla="*/ 71076 w 198"/>
              <a:gd name="T13" fmla="*/ 15820 h 287"/>
              <a:gd name="T14" fmla="*/ 71076 w 198"/>
              <a:gd name="T15" fmla="*/ 102827 h 287"/>
              <a:gd name="T16" fmla="*/ 16236 w 198"/>
              <a:gd name="T17" fmla="*/ 89884 h 287"/>
              <a:gd name="T18" fmla="*/ 16236 w 198"/>
              <a:gd name="T19" fmla="*/ 89884 h 287"/>
              <a:gd name="T20" fmla="*/ 58088 w 198"/>
              <a:gd name="T21" fmla="*/ 89884 h 287"/>
              <a:gd name="T22" fmla="*/ 58088 w 198"/>
              <a:gd name="T23" fmla="*/ 15820 h 287"/>
              <a:gd name="T24" fmla="*/ 58088 w 198"/>
              <a:gd name="T25" fmla="*/ 15820 h 287"/>
              <a:gd name="T26" fmla="*/ 16236 w 198"/>
              <a:gd name="T27" fmla="*/ 15820 h 287"/>
              <a:gd name="T28" fmla="*/ 16236 w 198"/>
              <a:gd name="T29" fmla="*/ 15820 h 287"/>
              <a:gd name="T30" fmla="*/ 16236 w 198"/>
              <a:gd name="T31" fmla="*/ 89884 h 28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8" h="287">
                <a:moveTo>
                  <a:pt x="197" y="286"/>
                </a:moveTo>
                <a:lnTo>
                  <a:pt x="197" y="286"/>
                </a:lnTo>
                <a:cubicBezTo>
                  <a:pt x="0" y="286"/>
                  <a:pt x="0" y="286"/>
                  <a:pt x="0" y="28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8" y="0"/>
                  <a:pt x="45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9" y="0"/>
                  <a:pt x="197" y="17"/>
                  <a:pt x="197" y="44"/>
                </a:cubicBezTo>
                <a:lnTo>
                  <a:pt x="197" y="286"/>
                </a:lnTo>
                <a:close/>
                <a:moveTo>
                  <a:pt x="45" y="250"/>
                </a:moveTo>
                <a:lnTo>
                  <a:pt x="45" y="250"/>
                </a:lnTo>
                <a:cubicBezTo>
                  <a:pt x="161" y="250"/>
                  <a:pt x="161" y="250"/>
                  <a:pt x="161" y="250"/>
                </a:cubicBezTo>
                <a:cubicBezTo>
                  <a:pt x="161" y="44"/>
                  <a:pt x="161" y="44"/>
                  <a:pt x="161" y="44"/>
                </a:cubicBezTo>
                <a:cubicBezTo>
                  <a:pt x="45" y="44"/>
                  <a:pt x="45" y="44"/>
                  <a:pt x="45" y="44"/>
                </a:cubicBezTo>
                <a:lnTo>
                  <a:pt x="45" y="2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95">
            <a:extLst>
              <a:ext uri="{FF2B5EF4-FFF2-40B4-BE49-F238E27FC236}">
                <a16:creationId xmlns:a16="http://schemas.microsoft.com/office/drawing/2014/main" id="{DC0B4398-6E6F-824C-A855-DB2730554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704" y="6054865"/>
            <a:ext cx="625451" cy="393275"/>
          </a:xfrm>
          <a:custGeom>
            <a:avLst/>
            <a:gdLst>
              <a:gd name="T0" fmla="*/ 186546 w 583"/>
              <a:gd name="T1" fmla="*/ 131404 h 368"/>
              <a:gd name="T2" fmla="*/ 186546 w 583"/>
              <a:gd name="T3" fmla="*/ 131404 h 368"/>
              <a:gd name="T4" fmla="*/ 22285 w 583"/>
              <a:gd name="T5" fmla="*/ 131404 h 368"/>
              <a:gd name="T6" fmla="*/ 0 w 583"/>
              <a:gd name="T7" fmla="*/ 108847 h 368"/>
              <a:gd name="T8" fmla="*/ 0 w 583"/>
              <a:gd name="T9" fmla="*/ 22199 h 368"/>
              <a:gd name="T10" fmla="*/ 9705 w 583"/>
              <a:gd name="T11" fmla="*/ 12532 h 368"/>
              <a:gd name="T12" fmla="*/ 9705 w 583"/>
              <a:gd name="T13" fmla="*/ 12532 h 368"/>
              <a:gd name="T14" fmla="*/ 19409 w 583"/>
              <a:gd name="T15" fmla="*/ 22199 h 368"/>
              <a:gd name="T16" fmla="*/ 19409 w 583"/>
              <a:gd name="T17" fmla="*/ 108847 h 368"/>
              <a:gd name="T18" fmla="*/ 22285 w 583"/>
              <a:gd name="T19" fmla="*/ 112069 h 368"/>
              <a:gd name="T20" fmla="*/ 186546 w 583"/>
              <a:gd name="T21" fmla="*/ 112069 h 368"/>
              <a:gd name="T22" fmla="*/ 189781 w 583"/>
              <a:gd name="T23" fmla="*/ 108847 h 368"/>
              <a:gd name="T24" fmla="*/ 189781 w 583"/>
              <a:gd name="T25" fmla="*/ 0 h 368"/>
              <a:gd name="T26" fmla="*/ 209191 w 583"/>
              <a:gd name="T27" fmla="*/ 0 h 368"/>
              <a:gd name="T28" fmla="*/ 209191 w 583"/>
              <a:gd name="T29" fmla="*/ 108847 h 368"/>
              <a:gd name="T30" fmla="*/ 186546 w 583"/>
              <a:gd name="T31" fmla="*/ 131404 h 36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83" h="368">
                <a:moveTo>
                  <a:pt x="519" y="367"/>
                </a:moveTo>
                <a:lnTo>
                  <a:pt x="519" y="367"/>
                </a:lnTo>
                <a:cubicBezTo>
                  <a:pt x="62" y="367"/>
                  <a:pt x="62" y="367"/>
                  <a:pt x="62" y="367"/>
                </a:cubicBezTo>
                <a:cubicBezTo>
                  <a:pt x="27" y="367"/>
                  <a:pt x="0" y="340"/>
                  <a:pt x="0" y="304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9" y="35"/>
                  <a:pt x="27" y="35"/>
                </a:cubicBezTo>
                <a:cubicBezTo>
                  <a:pt x="36" y="35"/>
                  <a:pt x="54" y="54"/>
                  <a:pt x="54" y="62"/>
                </a:cubicBezTo>
                <a:cubicBezTo>
                  <a:pt x="54" y="304"/>
                  <a:pt x="54" y="304"/>
                  <a:pt x="54" y="304"/>
                </a:cubicBezTo>
                <a:cubicBezTo>
                  <a:pt x="54" y="313"/>
                  <a:pt x="54" y="313"/>
                  <a:pt x="62" y="313"/>
                </a:cubicBezTo>
                <a:cubicBezTo>
                  <a:pt x="519" y="313"/>
                  <a:pt x="519" y="313"/>
                  <a:pt x="519" y="313"/>
                </a:cubicBezTo>
                <a:cubicBezTo>
                  <a:pt x="528" y="313"/>
                  <a:pt x="528" y="313"/>
                  <a:pt x="528" y="304"/>
                </a:cubicBezTo>
                <a:cubicBezTo>
                  <a:pt x="528" y="0"/>
                  <a:pt x="528" y="0"/>
                  <a:pt x="528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82" y="304"/>
                  <a:pt x="582" y="304"/>
                  <a:pt x="582" y="304"/>
                </a:cubicBezTo>
                <a:cubicBezTo>
                  <a:pt x="582" y="340"/>
                  <a:pt x="555" y="367"/>
                  <a:pt x="519" y="3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196">
            <a:extLst>
              <a:ext uri="{FF2B5EF4-FFF2-40B4-BE49-F238E27FC236}">
                <a16:creationId xmlns:a16="http://schemas.microsoft.com/office/drawing/2014/main" id="{0E585A31-8962-6F4C-AFD0-0916E5B6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21" y="5784782"/>
            <a:ext cx="715480" cy="298512"/>
          </a:xfrm>
          <a:custGeom>
            <a:avLst/>
            <a:gdLst>
              <a:gd name="T0" fmla="*/ 203612 w 664"/>
              <a:gd name="T1" fmla="*/ 99655 h 279"/>
              <a:gd name="T2" fmla="*/ 203612 w 664"/>
              <a:gd name="T3" fmla="*/ 99655 h 279"/>
              <a:gd name="T4" fmla="*/ 174731 w 664"/>
              <a:gd name="T5" fmla="*/ 86750 h 279"/>
              <a:gd name="T6" fmla="*/ 145488 w 664"/>
              <a:gd name="T7" fmla="*/ 99655 h 279"/>
              <a:gd name="T8" fmla="*/ 119495 w 664"/>
              <a:gd name="T9" fmla="*/ 86750 h 279"/>
              <a:gd name="T10" fmla="*/ 90614 w 664"/>
              <a:gd name="T11" fmla="*/ 99655 h 279"/>
              <a:gd name="T12" fmla="*/ 64621 w 664"/>
              <a:gd name="T13" fmla="*/ 86750 h 279"/>
              <a:gd name="T14" fmla="*/ 32491 w 664"/>
              <a:gd name="T15" fmla="*/ 99655 h 279"/>
              <a:gd name="T16" fmla="*/ 0 w 664"/>
              <a:gd name="T17" fmla="*/ 60940 h 279"/>
              <a:gd name="T18" fmla="*/ 0 w 664"/>
              <a:gd name="T19" fmla="*/ 57714 h 279"/>
              <a:gd name="T20" fmla="*/ 29242 w 664"/>
              <a:gd name="T21" fmla="*/ 9679 h 279"/>
              <a:gd name="T22" fmla="*/ 48376 w 664"/>
              <a:gd name="T23" fmla="*/ 0 h 279"/>
              <a:gd name="T24" fmla="*/ 190615 w 664"/>
              <a:gd name="T25" fmla="*/ 0 h 279"/>
              <a:gd name="T26" fmla="*/ 190615 w 664"/>
              <a:gd name="T27" fmla="*/ 0 h 279"/>
              <a:gd name="T28" fmla="*/ 206861 w 664"/>
              <a:gd name="T29" fmla="*/ 9679 h 279"/>
              <a:gd name="T30" fmla="*/ 239352 w 664"/>
              <a:gd name="T31" fmla="*/ 57714 h 279"/>
              <a:gd name="T32" fmla="*/ 239352 w 664"/>
              <a:gd name="T33" fmla="*/ 60940 h 279"/>
              <a:gd name="T34" fmla="*/ 203612 w 664"/>
              <a:gd name="T35" fmla="*/ 99655 h 279"/>
              <a:gd name="T36" fmla="*/ 174731 w 664"/>
              <a:gd name="T37" fmla="*/ 60940 h 279"/>
              <a:gd name="T38" fmla="*/ 174731 w 664"/>
              <a:gd name="T39" fmla="*/ 60940 h 279"/>
              <a:gd name="T40" fmla="*/ 174731 w 664"/>
              <a:gd name="T41" fmla="*/ 60940 h 279"/>
              <a:gd name="T42" fmla="*/ 184117 w 664"/>
              <a:gd name="T43" fmla="*/ 70618 h 279"/>
              <a:gd name="T44" fmla="*/ 203612 w 664"/>
              <a:gd name="T45" fmla="*/ 80297 h 279"/>
              <a:gd name="T46" fmla="*/ 219857 w 664"/>
              <a:gd name="T47" fmla="*/ 64166 h 279"/>
              <a:gd name="T48" fmla="*/ 190615 w 664"/>
              <a:gd name="T49" fmla="*/ 19357 h 279"/>
              <a:gd name="T50" fmla="*/ 48376 w 664"/>
              <a:gd name="T51" fmla="*/ 19357 h 279"/>
              <a:gd name="T52" fmla="*/ 45488 w 664"/>
              <a:gd name="T53" fmla="*/ 19357 h 279"/>
              <a:gd name="T54" fmla="*/ 19495 w 664"/>
              <a:gd name="T55" fmla="*/ 64166 h 279"/>
              <a:gd name="T56" fmla="*/ 35740 w 664"/>
              <a:gd name="T57" fmla="*/ 80297 h 279"/>
              <a:gd name="T58" fmla="*/ 51625 w 664"/>
              <a:gd name="T59" fmla="*/ 70618 h 279"/>
              <a:gd name="T60" fmla="*/ 64621 w 664"/>
              <a:gd name="T61" fmla="*/ 60940 h 279"/>
              <a:gd name="T62" fmla="*/ 64621 w 664"/>
              <a:gd name="T63" fmla="*/ 60940 h 279"/>
              <a:gd name="T64" fmla="*/ 74369 w 664"/>
              <a:gd name="T65" fmla="*/ 70618 h 279"/>
              <a:gd name="T66" fmla="*/ 90614 w 664"/>
              <a:gd name="T67" fmla="*/ 80297 h 279"/>
              <a:gd name="T68" fmla="*/ 106499 w 664"/>
              <a:gd name="T69" fmla="*/ 70618 h 279"/>
              <a:gd name="T70" fmla="*/ 119495 w 664"/>
              <a:gd name="T71" fmla="*/ 60940 h 279"/>
              <a:gd name="T72" fmla="*/ 119495 w 664"/>
              <a:gd name="T73" fmla="*/ 60940 h 279"/>
              <a:gd name="T74" fmla="*/ 129243 w 664"/>
              <a:gd name="T75" fmla="*/ 70618 h 279"/>
              <a:gd name="T76" fmla="*/ 145488 w 664"/>
              <a:gd name="T77" fmla="*/ 80297 h 279"/>
              <a:gd name="T78" fmla="*/ 164983 w 664"/>
              <a:gd name="T79" fmla="*/ 70618 h 279"/>
              <a:gd name="T80" fmla="*/ 174731 w 664"/>
              <a:gd name="T81" fmla="*/ 60940 h 27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64" h="279">
                <a:moveTo>
                  <a:pt x="564" y="278"/>
                </a:moveTo>
                <a:lnTo>
                  <a:pt x="564" y="278"/>
                </a:lnTo>
                <a:cubicBezTo>
                  <a:pt x="528" y="278"/>
                  <a:pt x="501" y="269"/>
                  <a:pt x="484" y="242"/>
                </a:cubicBezTo>
                <a:cubicBezTo>
                  <a:pt x="466" y="269"/>
                  <a:pt x="439" y="278"/>
                  <a:pt x="403" y="278"/>
                </a:cubicBezTo>
                <a:cubicBezTo>
                  <a:pt x="376" y="278"/>
                  <a:pt x="349" y="269"/>
                  <a:pt x="331" y="242"/>
                </a:cubicBezTo>
                <a:cubicBezTo>
                  <a:pt x="313" y="269"/>
                  <a:pt x="287" y="278"/>
                  <a:pt x="251" y="278"/>
                </a:cubicBezTo>
                <a:cubicBezTo>
                  <a:pt x="224" y="278"/>
                  <a:pt x="197" y="269"/>
                  <a:pt x="179" y="242"/>
                </a:cubicBezTo>
                <a:cubicBezTo>
                  <a:pt x="152" y="269"/>
                  <a:pt x="126" y="278"/>
                  <a:pt x="90" y="278"/>
                </a:cubicBezTo>
                <a:cubicBezTo>
                  <a:pt x="36" y="278"/>
                  <a:pt x="0" y="224"/>
                  <a:pt x="0" y="170"/>
                </a:cubicBezTo>
                <a:cubicBezTo>
                  <a:pt x="0" y="161"/>
                  <a:pt x="0" y="161"/>
                  <a:pt x="0" y="161"/>
                </a:cubicBezTo>
                <a:cubicBezTo>
                  <a:pt x="81" y="27"/>
                  <a:pt x="81" y="27"/>
                  <a:pt x="81" y="27"/>
                </a:cubicBezTo>
                <a:cubicBezTo>
                  <a:pt x="99" y="9"/>
                  <a:pt x="107" y="0"/>
                  <a:pt x="13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46" y="0"/>
                  <a:pt x="564" y="9"/>
                  <a:pt x="573" y="27"/>
                </a:cubicBezTo>
                <a:cubicBezTo>
                  <a:pt x="663" y="161"/>
                  <a:pt x="663" y="161"/>
                  <a:pt x="663" y="161"/>
                </a:cubicBezTo>
                <a:cubicBezTo>
                  <a:pt x="663" y="170"/>
                  <a:pt x="663" y="170"/>
                  <a:pt x="663" y="170"/>
                </a:cubicBezTo>
                <a:cubicBezTo>
                  <a:pt x="663" y="224"/>
                  <a:pt x="618" y="278"/>
                  <a:pt x="564" y="278"/>
                </a:cubicBezTo>
                <a:close/>
                <a:moveTo>
                  <a:pt x="484" y="170"/>
                </a:moveTo>
                <a:lnTo>
                  <a:pt x="484" y="170"/>
                </a:lnTo>
                <a:cubicBezTo>
                  <a:pt x="493" y="170"/>
                  <a:pt x="510" y="179"/>
                  <a:pt x="510" y="197"/>
                </a:cubicBezTo>
                <a:cubicBezTo>
                  <a:pt x="519" y="215"/>
                  <a:pt x="546" y="224"/>
                  <a:pt x="564" y="224"/>
                </a:cubicBezTo>
                <a:cubicBezTo>
                  <a:pt x="591" y="224"/>
                  <a:pt x="609" y="206"/>
                  <a:pt x="609" y="179"/>
                </a:cubicBezTo>
                <a:cubicBezTo>
                  <a:pt x="528" y="54"/>
                  <a:pt x="528" y="54"/>
                  <a:pt x="528" y="54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54" y="179"/>
                  <a:pt x="54" y="179"/>
                  <a:pt x="54" y="179"/>
                </a:cubicBezTo>
                <a:cubicBezTo>
                  <a:pt x="54" y="206"/>
                  <a:pt x="72" y="224"/>
                  <a:pt x="99" y="224"/>
                </a:cubicBezTo>
                <a:cubicBezTo>
                  <a:pt x="116" y="224"/>
                  <a:pt x="134" y="215"/>
                  <a:pt x="143" y="197"/>
                </a:cubicBezTo>
                <a:cubicBezTo>
                  <a:pt x="152" y="179"/>
                  <a:pt x="161" y="170"/>
                  <a:pt x="179" y="170"/>
                </a:cubicBezTo>
                <a:cubicBezTo>
                  <a:pt x="188" y="170"/>
                  <a:pt x="206" y="179"/>
                  <a:pt x="206" y="197"/>
                </a:cubicBezTo>
                <a:cubicBezTo>
                  <a:pt x="215" y="215"/>
                  <a:pt x="233" y="224"/>
                  <a:pt x="251" y="224"/>
                </a:cubicBezTo>
                <a:cubicBezTo>
                  <a:pt x="278" y="224"/>
                  <a:pt x="295" y="215"/>
                  <a:pt x="295" y="197"/>
                </a:cubicBezTo>
                <a:cubicBezTo>
                  <a:pt x="305" y="179"/>
                  <a:pt x="313" y="170"/>
                  <a:pt x="331" y="170"/>
                </a:cubicBezTo>
                <a:cubicBezTo>
                  <a:pt x="340" y="170"/>
                  <a:pt x="358" y="179"/>
                  <a:pt x="358" y="197"/>
                </a:cubicBezTo>
                <a:cubicBezTo>
                  <a:pt x="367" y="215"/>
                  <a:pt x="385" y="224"/>
                  <a:pt x="403" y="224"/>
                </a:cubicBezTo>
                <a:cubicBezTo>
                  <a:pt x="430" y="224"/>
                  <a:pt x="448" y="215"/>
                  <a:pt x="457" y="197"/>
                </a:cubicBezTo>
                <a:cubicBezTo>
                  <a:pt x="457" y="179"/>
                  <a:pt x="466" y="170"/>
                  <a:pt x="484" y="1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6" name="Group 54">
            <a:extLst>
              <a:ext uri="{FF2B5EF4-FFF2-40B4-BE49-F238E27FC236}">
                <a16:creationId xmlns:a16="http://schemas.microsoft.com/office/drawing/2014/main" id="{4F175B43-1381-0B49-97F4-CC00C70EF68B}"/>
              </a:ext>
            </a:extLst>
          </p:cNvPr>
          <p:cNvGrpSpPr/>
          <p:nvPr/>
        </p:nvGrpSpPr>
        <p:grpSpPr>
          <a:xfrm>
            <a:off x="19425601" y="3294364"/>
            <a:ext cx="2605836" cy="1035771"/>
            <a:chOff x="5334786" y="11367043"/>
            <a:chExt cx="4041983" cy="1035771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87157097-64C3-4F4F-A1D2-932E574DC413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BEDBA318-8250-6B4A-90D6-E5964FA94479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4">
            <a:extLst>
              <a:ext uri="{FF2B5EF4-FFF2-40B4-BE49-F238E27FC236}">
                <a16:creationId xmlns:a16="http://schemas.microsoft.com/office/drawing/2014/main" id="{D50E0238-59F5-414A-ADD1-D7B61F0EF19D}"/>
              </a:ext>
            </a:extLst>
          </p:cNvPr>
          <p:cNvGrpSpPr/>
          <p:nvPr/>
        </p:nvGrpSpPr>
        <p:grpSpPr>
          <a:xfrm>
            <a:off x="12640917" y="3387219"/>
            <a:ext cx="2605836" cy="1035771"/>
            <a:chOff x="5334786" y="11367043"/>
            <a:chExt cx="4041983" cy="1035771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42E4E32D-C36A-BE48-831D-15B9B736ECEE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A9E43366-04F1-0048-B967-4DFB4369DF05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54">
            <a:extLst>
              <a:ext uri="{FF2B5EF4-FFF2-40B4-BE49-F238E27FC236}">
                <a16:creationId xmlns:a16="http://schemas.microsoft.com/office/drawing/2014/main" id="{DEB367D8-A2DF-5C43-BF52-95C424521753}"/>
              </a:ext>
            </a:extLst>
          </p:cNvPr>
          <p:cNvGrpSpPr/>
          <p:nvPr/>
        </p:nvGrpSpPr>
        <p:grpSpPr>
          <a:xfrm>
            <a:off x="12668881" y="10099834"/>
            <a:ext cx="2605836" cy="1035771"/>
            <a:chOff x="5334786" y="11367043"/>
            <a:chExt cx="4041983" cy="1035771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3E95EDC2-3A6D-BD40-868C-A679B736F83B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F6559ED2-C266-B947-AFCA-09ACF43AAEA0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oup 54">
            <a:extLst>
              <a:ext uri="{FF2B5EF4-FFF2-40B4-BE49-F238E27FC236}">
                <a16:creationId xmlns:a16="http://schemas.microsoft.com/office/drawing/2014/main" id="{220A60B1-2F97-C94C-91C2-00CDE47218CC}"/>
              </a:ext>
            </a:extLst>
          </p:cNvPr>
          <p:cNvGrpSpPr/>
          <p:nvPr/>
        </p:nvGrpSpPr>
        <p:grpSpPr>
          <a:xfrm>
            <a:off x="19341347" y="10004234"/>
            <a:ext cx="2605836" cy="1035771"/>
            <a:chOff x="5334786" y="11367043"/>
            <a:chExt cx="4041983" cy="1035771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BA3706F5-2F68-F24C-AA17-1FEAC8493FBA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D1AF6F86-831E-EB42-8A6B-15CA411F654E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" name="Group 54">
            <a:extLst>
              <a:ext uri="{FF2B5EF4-FFF2-40B4-BE49-F238E27FC236}">
                <a16:creationId xmlns:a16="http://schemas.microsoft.com/office/drawing/2014/main" id="{55A1E26F-850C-C24A-8187-6B311F03DB49}"/>
              </a:ext>
            </a:extLst>
          </p:cNvPr>
          <p:cNvGrpSpPr/>
          <p:nvPr/>
        </p:nvGrpSpPr>
        <p:grpSpPr>
          <a:xfrm>
            <a:off x="16046952" y="6650472"/>
            <a:ext cx="2605836" cy="1035771"/>
            <a:chOff x="5334786" y="11367043"/>
            <a:chExt cx="4041983" cy="1035771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848B8AC8-B9E5-4748-BC19-19AA9CBE6DE1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BF36D96A-B786-AA44-AAEF-5A01112E9823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5B8DF348-EF99-1D43-92FC-76982F9F8366}"/>
              </a:ext>
            </a:extLst>
          </p:cNvPr>
          <p:cNvGrpSpPr/>
          <p:nvPr/>
        </p:nvGrpSpPr>
        <p:grpSpPr>
          <a:xfrm>
            <a:off x="2349882" y="5352274"/>
            <a:ext cx="8026556" cy="2596395"/>
            <a:chOff x="2499601" y="-1755437"/>
            <a:chExt cx="8026556" cy="2596395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DC5BE145-E93D-8248-8C4C-BE5F26FA365A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D5B9281B-E55B-FC4C-94D3-669805C6EEEE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350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1">
            <a:extLst>
              <a:ext uri="{FF2B5EF4-FFF2-40B4-BE49-F238E27FC236}">
                <a16:creationId xmlns:a16="http://schemas.microsoft.com/office/drawing/2014/main" id="{099CB882-60F1-504D-BDD7-4CA94648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5592" y="5202215"/>
            <a:ext cx="4517141" cy="3356591"/>
          </a:xfrm>
          <a:custGeom>
            <a:avLst/>
            <a:gdLst>
              <a:gd name="T0" fmla="*/ 151123 w 3984"/>
              <a:gd name="T1" fmla="*/ 0 h 2960"/>
              <a:gd name="T2" fmla="*/ 151123 w 3984"/>
              <a:gd name="T3" fmla="*/ 0 h 2960"/>
              <a:gd name="T4" fmla="*/ 145006 w 3984"/>
              <a:gd name="T5" fmla="*/ 1064852 h 2960"/>
              <a:gd name="T6" fmla="*/ 1433152 w 3984"/>
              <a:gd name="T7" fmla="*/ 536924 h 2960"/>
              <a:gd name="T8" fmla="*/ 151123 w 3984"/>
              <a:gd name="T9" fmla="*/ 0 h 2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4" h="2960">
                <a:moveTo>
                  <a:pt x="420" y="0"/>
                </a:moveTo>
                <a:lnTo>
                  <a:pt x="420" y="0"/>
                </a:lnTo>
                <a:cubicBezTo>
                  <a:pt x="0" y="981"/>
                  <a:pt x="26" y="2036"/>
                  <a:pt x="403" y="2959"/>
                </a:cubicBezTo>
                <a:cubicBezTo>
                  <a:pt x="3983" y="1492"/>
                  <a:pt x="3983" y="1492"/>
                  <a:pt x="3983" y="1492"/>
                </a:cubicBezTo>
                <a:lnTo>
                  <a:pt x="42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">
            <a:extLst>
              <a:ext uri="{FF2B5EF4-FFF2-40B4-BE49-F238E27FC236}">
                <a16:creationId xmlns:a16="http://schemas.microsoft.com/office/drawing/2014/main" id="{6503416B-0378-8C45-BFD7-17EB06DA4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1946" y="2375873"/>
            <a:ext cx="3356594" cy="4517145"/>
          </a:xfrm>
          <a:custGeom>
            <a:avLst/>
            <a:gdLst>
              <a:gd name="T0" fmla="*/ 1064853 w 2961"/>
              <a:gd name="T1" fmla="*/ 147885 h 3984"/>
              <a:gd name="T2" fmla="*/ 1064853 w 2961"/>
              <a:gd name="T3" fmla="*/ 147885 h 3984"/>
              <a:gd name="T4" fmla="*/ 0 w 2961"/>
              <a:gd name="T5" fmla="*/ 145006 h 3984"/>
              <a:gd name="T6" fmla="*/ 528110 w 2961"/>
              <a:gd name="T7" fmla="*/ 1433153 h 3984"/>
              <a:gd name="T8" fmla="*/ 1064853 w 2961"/>
              <a:gd name="T9" fmla="*/ 147885 h 39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61" h="3984">
                <a:moveTo>
                  <a:pt x="2960" y="411"/>
                </a:moveTo>
                <a:lnTo>
                  <a:pt x="2960" y="411"/>
                </a:lnTo>
                <a:cubicBezTo>
                  <a:pt x="1979" y="0"/>
                  <a:pt x="923" y="26"/>
                  <a:pt x="0" y="403"/>
                </a:cubicBezTo>
                <a:cubicBezTo>
                  <a:pt x="1468" y="3983"/>
                  <a:pt x="1468" y="3983"/>
                  <a:pt x="1468" y="3983"/>
                </a:cubicBezTo>
                <a:lnTo>
                  <a:pt x="2960" y="411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">
            <a:extLst>
              <a:ext uri="{FF2B5EF4-FFF2-40B4-BE49-F238E27FC236}">
                <a16:creationId xmlns:a16="http://schemas.microsoft.com/office/drawing/2014/main" id="{2C2CE068-3491-3A43-93E0-7B73761F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5820" y="2836091"/>
            <a:ext cx="4041917" cy="4061927"/>
          </a:xfrm>
          <a:custGeom>
            <a:avLst/>
            <a:gdLst>
              <a:gd name="T0" fmla="*/ 754000 w 3564"/>
              <a:gd name="T1" fmla="*/ 0 h 3581"/>
              <a:gd name="T2" fmla="*/ 754000 w 3564"/>
              <a:gd name="T3" fmla="*/ 0 h 3581"/>
              <a:gd name="T4" fmla="*/ 0 w 3564"/>
              <a:gd name="T5" fmla="*/ 751616 h 3581"/>
              <a:gd name="T6" fmla="*/ 1282340 w 3564"/>
              <a:gd name="T7" fmla="*/ 1288690 h 3581"/>
              <a:gd name="T8" fmla="*/ 754000 w 3564"/>
              <a:gd name="T9" fmla="*/ 0 h 3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64" h="3581">
                <a:moveTo>
                  <a:pt x="2095" y="0"/>
                </a:moveTo>
                <a:lnTo>
                  <a:pt x="2095" y="0"/>
                </a:lnTo>
                <a:cubicBezTo>
                  <a:pt x="1181" y="377"/>
                  <a:pt x="410" y="1098"/>
                  <a:pt x="0" y="2088"/>
                </a:cubicBezTo>
                <a:cubicBezTo>
                  <a:pt x="3563" y="3580"/>
                  <a:pt x="3563" y="3580"/>
                  <a:pt x="3563" y="3580"/>
                </a:cubicBezTo>
                <a:lnTo>
                  <a:pt x="2095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4">
            <a:extLst>
              <a:ext uri="{FF2B5EF4-FFF2-40B4-BE49-F238E27FC236}">
                <a16:creationId xmlns:a16="http://schemas.microsoft.com/office/drawing/2014/main" id="{30B7131A-2040-E147-8652-4558CDF05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7738" y="2846096"/>
            <a:ext cx="4061927" cy="4051922"/>
          </a:xfrm>
          <a:custGeom>
            <a:avLst/>
            <a:gdLst>
              <a:gd name="T0" fmla="*/ 1288690 w 3582"/>
              <a:gd name="T1" fmla="*/ 757561 h 3573"/>
              <a:gd name="T2" fmla="*/ 1288690 w 3582"/>
              <a:gd name="T3" fmla="*/ 757561 h 3573"/>
              <a:gd name="T4" fmla="*/ 536924 w 3582"/>
              <a:gd name="T5" fmla="*/ 0 h 3573"/>
              <a:gd name="T6" fmla="*/ 0 w 3582"/>
              <a:gd name="T7" fmla="*/ 1285515 h 3573"/>
              <a:gd name="T8" fmla="*/ 1288690 w 3582"/>
              <a:gd name="T9" fmla="*/ 757561 h 35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82" h="3573">
                <a:moveTo>
                  <a:pt x="3581" y="2105"/>
                </a:moveTo>
                <a:lnTo>
                  <a:pt x="3581" y="2105"/>
                </a:lnTo>
                <a:cubicBezTo>
                  <a:pt x="3203" y="1191"/>
                  <a:pt x="2482" y="411"/>
                  <a:pt x="1492" y="0"/>
                </a:cubicBezTo>
                <a:cubicBezTo>
                  <a:pt x="0" y="3572"/>
                  <a:pt x="0" y="3572"/>
                  <a:pt x="0" y="3572"/>
                </a:cubicBezTo>
                <a:lnTo>
                  <a:pt x="3581" y="2105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C9018AE0-930B-F345-8D60-3E50AA705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7738" y="5232229"/>
            <a:ext cx="4517141" cy="3356591"/>
          </a:xfrm>
          <a:custGeom>
            <a:avLst/>
            <a:gdLst>
              <a:gd name="T0" fmla="*/ 0 w 3984"/>
              <a:gd name="T1" fmla="*/ 527928 h 2960"/>
              <a:gd name="T2" fmla="*/ 0 w 3984"/>
              <a:gd name="T3" fmla="*/ 527928 h 2960"/>
              <a:gd name="T4" fmla="*/ 1285267 w 3984"/>
              <a:gd name="T5" fmla="*/ 1064852 h 2960"/>
              <a:gd name="T6" fmla="*/ 1288506 w 3984"/>
              <a:gd name="T7" fmla="*/ 0 h 2960"/>
              <a:gd name="T8" fmla="*/ 0 w 3984"/>
              <a:gd name="T9" fmla="*/ 527928 h 2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4" h="2960">
                <a:moveTo>
                  <a:pt x="0" y="1467"/>
                </a:moveTo>
                <a:lnTo>
                  <a:pt x="0" y="1467"/>
                </a:lnTo>
                <a:cubicBezTo>
                  <a:pt x="3572" y="2959"/>
                  <a:pt x="3572" y="2959"/>
                  <a:pt x="3572" y="2959"/>
                </a:cubicBezTo>
                <a:cubicBezTo>
                  <a:pt x="3983" y="1978"/>
                  <a:pt x="3958" y="914"/>
                  <a:pt x="3581" y="0"/>
                </a:cubicBezTo>
                <a:lnTo>
                  <a:pt x="0" y="1467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B81B1538-1A9F-2B4A-AE7D-6C98E61A8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7738" y="6898018"/>
            <a:ext cx="4051922" cy="4061927"/>
          </a:xfrm>
          <a:custGeom>
            <a:avLst/>
            <a:gdLst>
              <a:gd name="T0" fmla="*/ 527954 w 3573"/>
              <a:gd name="T1" fmla="*/ 1288690 h 3581"/>
              <a:gd name="T2" fmla="*/ 527954 w 3573"/>
              <a:gd name="T3" fmla="*/ 1288690 h 3581"/>
              <a:gd name="T4" fmla="*/ 1285515 w 3573"/>
              <a:gd name="T5" fmla="*/ 537074 h 3581"/>
              <a:gd name="T6" fmla="*/ 0 w 3573"/>
              <a:gd name="T7" fmla="*/ 0 h 3581"/>
              <a:gd name="T8" fmla="*/ 527954 w 3573"/>
              <a:gd name="T9" fmla="*/ 1288690 h 3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73" h="3581">
                <a:moveTo>
                  <a:pt x="1467" y="3580"/>
                </a:moveTo>
                <a:lnTo>
                  <a:pt x="1467" y="3580"/>
                </a:lnTo>
                <a:cubicBezTo>
                  <a:pt x="2381" y="3203"/>
                  <a:pt x="3161" y="2482"/>
                  <a:pt x="3572" y="1492"/>
                </a:cubicBezTo>
                <a:cubicBezTo>
                  <a:pt x="0" y="0"/>
                  <a:pt x="0" y="0"/>
                  <a:pt x="0" y="0"/>
                </a:cubicBezTo>
                <a:lnTo>
                  <a:pt x="1467" y="358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7">
            <a:extLst>
              <a:ext uri="{FF2B5EF4-FFF2-40B4-BE49-F238E27FC236}">
                <a16:creationId xmlns:a16="http://schemas.microsoft.com/office/drawing/2014/main" id="{FDFBC3AF-B01C-444A-A698-7A993734B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5811" y="6898018"/>
            <a:ext cx="4061927" cy="4041917"/>
          </a:xfrm>
          <a:custGeom>
            <a:avLst/>
            <a:gdLst>
              <a:gd name="T0" fmla="*/ 0 w 3581"/>
              <a:gd name="T1" fmla="*/ 527980 h 3564"/>
              <a:gd name="T2" fmla="*/ 0 w 3581"/>
              <a:gd name="T3" fmla="*/ 527980 h 3564"/>
              <a:gd name="T4" fmla="*/ 751256 w 3581"/>
              <a:gd name="T5" fmla="*/ 1282340 h 3564"/>
              <a:gd name="T6" fmla="*/ 1288690 w 3581"/>
              <a:gd name="T7" fmla="*/ 0 h 3564"/>
              <a:gd name="T8" fmla="*/ 0 w 3581"/>
              <a:gd name="T9" fmla="*/ 527980 h 35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81" h="3564">
                <a:moveTo>
                  <a:pt x="0" y="1467"/>
                </a:moveTo>
                <a:lnTo>
                  <a:pt x="0" y="1467"/>
                </a:lnTo>
                <a:cubicBezTo>
                  <a:pt x="377" y="2381"/>
                  <a:pt x="1098" y="3152"/>
                  <a:pt x="2087" y="3563"/>
                </a:cubicBezTo>
                <a:cubicBezTo>
                  <a:pt x="3580" y="0"/>
                  <a:pt x="3580" y="0"/>
                  <a:pt x="3580" y="0"/>
                </a:cubicBezTo>
                <a:lnTo>
                  <a:pt x="0" y="1467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8">
            <a:extLst>
              <a:ext uri="{FF2B5EF4-FFF2-40B4-BE49-F238E27FC236}">
                <a16:creationId xmlns:a16="http://schemas.microsoft.com/office/drawing/2014/main" id="{1F879169-0A1F-9440-AD4E-F97CFBBE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1932" y="6898018"/>
            <a:ext cx="3356594" cy="4517145"/>
          </a:xfrm>
          <a:custGeom>
            <a:avLst/>
            <a:gdLst>
              <a:gd name="T0" fmla="*/ 0 w 2961"/>
              <a:gd name="T1" fmla="*/ 1282352 h 3983"/>
              <a:gd name="T2" fmla="*/ 0 w 2961"/>
              <a:gd name="T3" fmla="*/ 1282352 h 3983"/>
              <a:gd name="T4" fmla="*/ 1064853 w 2961"/>
              <a:gd name="T5" fmla="*/ 1288470 h 3983"/>
              <a:gd name="T6" fmla="*/ 537103 w 2961"/>
              <a:gd name="T7" fmla="*/ 0 h 3983"/>
              <a:gd name="T8" fmla="*/ 0 w 2961"/>
              <a:gd name="T9" fmla="*/ 1282352 h 39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61" h="3983">
                <a:moveTo>
                  <a:pt x="0" y="3563"/>
                </a:moveTo>
                <a:lnTo>
                  <a:pt x="0" y="3563"/>
                </a:lnTo>
                <a:cubicBezTo>
                  <a:pt x="981" y="3982"/>
                  <a:pt x="2046" y="3957"/>
                  <a:pt x="2960" y="3580"/>
                </a:cubicBezTo>
                <a:cubicBezTo>
                  <a:pt x="1493" y="0"/>
                  <a:pt x="1493" y="0"/>
                  <a:pt x="1493" y="0"/>
                </a:cubicBezTo>
                <a:lnTo>
                  <a:pt x="0" y="3563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08">
            <a:extLst>
              <a:ext uri="{FF2B5EF4-FFF2-40B4-BE49-F238E27FC236}">
                <a16:creationId xmlns:a16="http://schemas.microsoft.com/office/drawing/2014/main" id="{D9FBEFDC-A4EC-DE42-869E-933584178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1476" y="4231755"/>
            <a:ext cx="5317524" cy="5317521"/>
          </a:xfrm>
          <a:custGeom>
            <a:avLst/>
            <a:gdLst>
              <a:gd name="T0" fmla="*/ 1192308 w 4689"/>
              <a:gd name="T1" fmla="*/ 0 h 4687"/>
              <a:gd name="T2" fmla="*/ 491966 w 4689"/>
              <a:gd name="T3" fmla="*/ 0 h 4687"/>
              <a:gd name="T4" fmla="*/ 0 w 4689"/>
              <a:gd name="T5" fmla="*/ 495056 h 4687"/>
              <a:gd name="T6" fmla="*/ 0 w 4689"/>
              <a:gd name="T7" fmla="*/ 1194976 h 4687"/>
              <a:gd name="T8" fmla="*/ 491966 w 4689"/>
              <a:gd name="T9" fmla="*/ 1687152 h 4687"/>
              <a:gd name="T10" fmla="*/ 1192308 w 4689"/>
              <a:gd name="T11" fmla="*/ 1687152 h 4687"/>
              <a:gd name="T12" fmla="*/ 1687153 w 4689"/>
              <a:gd name="T13" fmla="*/ 1194976 h 4687"/>
              <a:gd name="T14" fmla="*/ 1687153 w 4689"/>
              <a:gd name="T15" fmla="*/ 495056 h 4687"/>
              <a:gd name="T16" fmla="*/ 1192308 w 4689"/>
              <a:gd name="T17" fmla="*/ 0 h 46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89" h="4687">
                <a:moveTo>
                  <a:pt x="3313" y="0"/>
                </a:moveTo>
                <a:lnTo>
                  <a:pt x="1367" y="0"/>
                </a:lnTo>
                <a:lnTo>
                  <a:pt x="0" y="1375"/>
                </a:lnTo>
                <a:lnTo>
                  <a:pt x="0" y="3319"/>
                </a:lnTo>
                <a:lnTo>
                  <a:pt x="1367" y="4686"/>
                </a:lnTo>
                <a:lnTo>
                  <a:pt x="3313" y="4686"/>
                </a:lnTo>
                <a:lnTo>
                  <a:pt x="4688" y="3319"/>
                </a:lnTo>
                <a:lnTo>
                  <a:pt x="4688" y="1375"/>
                </a:lnTo>
                <a:lnTo>
                  <a:pt x="3313" y="0"/>
                </a:lnTo>
              </a:path>
            </a:pathLst>
          </a:custGeom>
          <a:solidFill>
            <a:srgbClr val="222937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09">
            <a:extLst>
              <a:ext uri="{FF2B5EF4-FFF2-40B4-BE49-F238E27FC236}">
                <a16:creationId xmlns:a16="http://schemas.microsoft.com/office/drawing/2014/main" id="{249BB403-0F8E-DC46-A970-FD00D87AF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3754" y="9159091"/>
            <a:ext cx="550261" cy="555265"/>
          </a:xfrm>
          <a:custGeom>
            <a:avLst/>
            <a:gdLst>
              <a:gd name="T0" fmla="*/ 87133 w 487"/>
              <a:gd name="T1" fmla="*/ 175852 h 488"/>
              <a:gd name="T2" fmla="*/ 87133 w 487"/>
              <a:gd name="T3" fmla="*/ 175852 h 488"/>
              <a:gd name="T4" fmla="*/ 63109 w 487"/>
              <a:gd name="T5" fmla="*/ 166464 h 488"/>
              <a:gd name="T6" fmla="*/ 12191 w 487"/>
              <a:gd name="T7" fmla="*/ 115188 h 488"/>
              <a:gd name="T8" fmla="*/ 12191 w 487"/>
              <a:gd name="T9" fmla="*/ 66802 h 488"/>
              <a:gd name="T10" fmla="*/ 75300 w 487"/>
              <a:gd name="T11" fmla="*/ 2889 h 488"/>
              <a:gd name="T12" fmla="*/ 81037 w 487"/>
              <a:gd name="T13" fmla="*/ 0 h 488"/>
              <a:gd name="T14" fmla="*/ 159565 w 487"/>
              <a:gd name="T15" fmla="*/ 0 h 488"/>
              <a:gd name="T16" fmla="*/ 174266 w 487"/>
              <a:gd name="T17" fmla="*/ 18416 h 488"/>
              <a:gd name="T18" fmla="*/ 174266 w 487"/>
              <a:gd name="T19" fmla="*/ 96773 h 488"/>
              <a:gd name="T20" fmla="*/ 174266 w 487"/>
              <a:gd name="T21" fmla="*/ 102911 h 488"/>
              <a:gd name="T22" fmla="*/ 111158 w 487"/>
              <a:gd name="T23" fmla="*/ 166464 h 488"/>
              <a:gd name="T24" fmla="*/ 87133 w 487"/>
              <a:gd name="T25" fmla="*/ 175852 h 488"/>
              <a:gd name="T26" fmla="*/ 84265 w 487"/>
              <a:gd name="T27" fmla="*/ 18416 h 488"/>
              <a:gd name="T28" fmla="*/ 84265 w 487"/>
              <a:gd name="T29" fmla="*/ 18416 h 488"/>
              <a:gd name="T30" fmla="*/ 24024 w 487"/>
              <a:gd name="T31" fmla="*/ 78718 h 488"/>
              <a:gd name="T32" fmla="*/ 24024 w 487"/>
              <a:gd name="T33" fmla="*/ 102911 h 488"/>
              <a:gd name="T34" fmla="*/ 75300 w 487"/>
              <a:gd name="T35" fmla="*/ 154547 h 488"/>
              <a:gd name="T36" fmla="*/ 99325 w 487"/>
              <a:gd name="T37" fmla="*/ 151659 h 488"/>
              <a:gd name="T38" fmla="*/ 159565 w 487"/>
              <a:gd name="T39" fmla="*/ 93884 h 488"/>
              <a:gd name="T40" fmla="*/ 156338 w 487"/>
              <a:gd name="T41" fmla="*/ 18416 h 488"/>
              <a:gd name="T42" fmla="*/ 84265 w 487"/>
              <a:gd name="T43" fmla="*/ 18416 h 48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7" h="488">
                <a:moveTo>
                  <a:pt x="243" y="487"/>
                </a:moveTo>
                <a:lnTo>
                  <a:pt x="243" y="487"/>
                </a:lnTo>
                <a:cubicBezTo>
                  <a:pt x="218" y="487"/>
                  <a:pt x="193" y="478"/>
                  <a:pt x="176" y="461"/>
                </a:cubicBezTo>
                <a:cubicBezTo>
                  <a:pt x="34" y="319"/>
                  <a:pt x="34" y="319"/>
                  <a:pt x="34" y="319"/>
                </a:cubicBezTo>
                <a:cubicBezTo>
                  <a:pt x="0" y="285"/>
                  <a:pt x="0" y="227"/>
                  <a:pt x="34" y="185"/>
                </a:cubicBezTo>
                <a:cubicBezTo>
                  <a:pt x="210" y="8"/>
                  <a:pt x="210" y="8"/>
                  <a:pt x="210" y="8"/>
                </a:cubicBezTo>
                <a:cubicBezTo>
                  <a:pt x="210" y="8"/>
                  <a:pt x="218" y="0"/>
                  <a:pt x="226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70" y="0"/>
                  <a:pt x="486" y="25"/>
                  <a:pt x="486" y="51"/>
                </a:cubicBezTo>
                <a:cubicBezTo>
                  <a:pt x="486" y="268"/>
                  <a:pt x="486" y="268"/>
                  <a:pt x="486" y="268"/>
                </a:cubicBezTo>
                <a:cubicBezTo>
                  <a:pt x="486" y="277"/>
                  <a:pt x="486" y="277"/>
                  <a:pt x="486" y="285"/>
                </a:cubicBezTo>
                <a:cubicBezTo>
                  <a:pt x="310" y="461"/>
                  <a:pt x="310" y="461"/>
                  <a:pt x="310" y="461"/>
                </a:cubicBezTo>
                <a:cubicBezTo>
                  <a:pt x="294" y="478"/>
                  <a:pt x="268" y="487"/>
                  <a:pt x="243" y="487"/>
                </a:cubicBezTo>
                <a:close/>
                <a:moveTo>
                  <a:pt x="235" y="51"/>
                </a:moveTo>
                <a:lnTo>
                  <a:pt x="235" y="51"/>
                </a:lnTo>
                <a:cubicBezTo>
                  <a:pt x="67" y="218"/>
                  <a:pt x="67" y="218"/>
                  <a:pt x="67" y="218"/>
                </a:cubicBezTo>
                <a:cubicBezTo>
                  <a:pt x="50" y="235"/>
                  <a:pt x="50" y="268"/>
                  <a:pt x="67" y="285"/>
                </a:cubicBezTo>
                <a:cubicBezTo>
                  <a:pt x="210" y="428"/>
                  <a:pt x="210" y="428"/>
                  <a:pt x="210" y="428"/>
                </a:cubicBezTo>
                <a:cubicBezTo>
                  <a:pt x="226" y="444"/>
                  <a:pt x="260" y="444"/>
                  <a:pt x="277" y="420"/>
                </a:cubicBezTo>
                <a:cubicBezTo>
                  <a:pt x="445" y="260"/>
                  <a:pt x="445" y="260"/>
                  <a:pt x="445" y="260"/>
                </a:cubicBezTo>
                <a:cubicBezTo>
                  <a:pt x="436" y="51"/>
                  <a:pt x="436" y="51"/>
                  <a:pt x="436" y="51"/>
                </a:cubicBezTo>
                <a:lnTo>
                  <a:pt x="235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10">
            <a:extLst>
              <a:ext uri="{FF2B5EF4-FFF2-40B4-BE49-F238E27FC236}">
                <a16:creationId xmlns:a16="http://schemas.microsoft.com/office/drawing/2014/main" id="{55056685-BA03-2B4D-A1BE-7452E4C08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8924" y="9284151"/>
            <a:ext cx="95044" cy="85039"/>
          </a:xfrm>
          <a:custGeom>
            <a:avLst/>
            <a:gdLst>
              <a:gd name="T0" fmla="*/ 24130 w 85"/>
              <a:gd name="T1" fmla="*/ 23482 h 77"/>
              <a:gd name="T2" fmla="*/ 24130 w 85"/>
              <a:gd name="T3" fmla="*/ 23482 h 77"/>
              <a:gd name="T4" fmla="*/ 6032 w 85"/>
              <a:gd name="T5" fmla="*/ 23482 h 77"/>
              <a:gd name="T6" fmla="*/ 6032 w 85"/>
              <a:gd name="T7" fmla="*/ 3154 h 77"/>
              <a:gd name="T8" fmla="*/ 24130 w 85"/>
              <a:gd name="T9" fmla="*/ 3154 h 77"/>
              <a:gd name="T10" fmla="*/ 24130 w 85"/>
              <a:gd name="T11" fmla="*/ 23482 h 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" h="77">
                <a:moveTo>
                  <a:pt x="68" y="67"/>
                </a:moveTo>
                <a:lnTo>
                  <a:pt x="68" y="67"/>
                </a:lnTo>
                <a:cubicBezTo>
                  <a:pt x="51" y="76"/>
                  <a:pt x="25" y="76"/>
                  <a:pt x="17" y="67"/>
                </a:cubicBezTo>
                <a:cubicBezTo>
                  <a:pt x="0" y="50"/>
                  <a:pt x="0" y="25"/>
                  <a:pt x="17" y="9"/>
                </a:cubicBezTo>
                <a:cubicBezTo>
                  <a:pt x="25" y="0"/>
                  <a:pt x="51" y="0"/>
                  <a:pt x="68" y="9"/>
                </a:cubicBezTo>
                <a:cubicBezTo>
                  <a:pt x="84" y="25"/>
                  <a:pt x="84" y="50"/>
                  <a:pt x="68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11">
            <a:extLst>
              <a:ext uri="{FF2B5EF4-FFF2-40B4-BE49-F238E27FC236}">
                <a16:creationId xmlns:a16="http://schemas.microsoft.com/office/drawing/2014/main" id="{BBBF231F-14A8-E94D-B42D-BA840F616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1405" y="9129076"/>
            <a:ext cx="590280" cy="365175"/>
          </a:xfrm>
          <a:custGeom>
            <a:avLst/>
            <a:gdLst>
              <a:gd name="T0" fmla="*/ 150651 w 521"/>
              <a:gd name="T1" fmla="*/ 115526 h 320"/>
              <a:gd name="T2" fmla="*/ 150651 w 521"/>
              <a:gd name="T3" fmla="*/ 115526 h 320"/>
              <a:gd name="T4" fmla="*/ 69393 w 521"/>
              <a:gd name="T5" fmla="*/ 115526 h 320"/>
              <a:gd name="T6" fmla="*/ 54292 w 521"/>
              <a:gd name="T7" fmla="*/ 97056 h 320"/>
              <a:gd name="T8" fmla="*/ 30202 w 521"/>
              <a:gd name="T9" fmla="*/ 15210 h 320"/>
              <a:gd name="T10" fmla="*/ 8989 w 521"/>
              <a:gd name="T11" fmla="*/ 15210 h 320"/>
              <a:gd name="T12" fmla="*/ 0 w 521"/>
              <a:gd name="T13" fmla="*/ 6157 h 320"/>
              <a:gd name="T14" fmla="*/ 8989 w 521"/>
              <a:gd name="T15" fmla="*/ 0 h 320"/>
              <a:gd name="T16" fmla="*/ 36314 w 521"/>
              <a:gd name="T17" fmla="*/ 0 h 320"/>
              <a:gd name="T18" fmla="*/ 45303 w 521"/>
              <a:gd name="T19" fmla="*/ 6157 h 320"/>
              <a:gd name="T20" fmla="*/ 69393 w 521"/>
              <a:gd name="T21" fmla="*/ 94159 h 320"/>
              <a:gd name="T22" fmla="*/ 72269 w 521"/>
              <a:gd name="T23" fmla="*/ 97056 h 320"/>
              <a:gd name="T24" fmla="*/ 150651 w 521"/>
              <a:gd name="T25" fmla="*/ 97056 h 320"/>
              <a:gd name="T26" fmla="*/ 150651 w 521"/>
              <a:gd name="T27" fmla="*/ 94159 h 320"/>
              <a:gd name="T28" fmla="*/ 165752 w 521"/>
              <a:gd name="T29" fmla="*/ 42372 h 320"/>
              <a:gd name="T30" fmla="*/ 96359 w 521"/>
              <a:gd name="T31" fmla="*/ 42372 h 320"/>
              <a:gd name="T32" fmla="*/ 87370 w 521"/>
              <a:gd name="T33" fmla="*/ 33318 h 320"/>
              <a:gd name="T34" fmla="*/ 96359 w 521"/>
              <a:gd name="T35" fmla="*/ 24264 h 320"/>
              <a:gd name="T36" fmla="*/ 177977 w 521"/>
              <a:gd name="T37" fmla="*/ 24264 h 320"/>
              <a:gd name="T38" fmla="*/ 183730 w 521"/>
              <a:gd name="T39" fmla="*/ 27523 h 320"/>
              <a:gd name="T40" fmla="*/ 183730 w 521"/>
              <a:gd name="T41" fmla="*/ 36577 h 320"/>
              <a:gd name="T42" fmla="*/ 168988 w 521"/>
              <a:gd name="T43" fmla="*/ 97056 h 320"/>
              <a:gd name="T44" fmla="*/ 150651 w 521"/>
              <a:gd name="T45" fmla="*/ 115526 h 32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21" h="320">
                <a:moveTo>
                  <a:pt x="419" y="319"/>
                </a:moveTo>
                <a:lnTo>
                  <a:pt x="419" y="319"/>
                </a:lnTo>
                <a:cubicBezTo>
                  <a:pt x="193" y="319"/>
                  <a:pt x="193" y="319"/>
                  <a:pt x="193" y="319"/>
                </a:cubicBezTo>
                <a:cubicBezTo>
                  <a:pt x="168" y="319"/>
                  <a:pt x="151" y="293"/>
                  <a:pt x="151" y="268"/>
                </a:cubicBezTo>
                <a:cubicBezTo>
                  <a:pt x="84" y="42"/>
                  <a:pt x="84" y="42"/>
                  <a:pt x="84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17" y="42"/>
                  <a:pt x="0" y="33"/>
                  <a:pt x="0" y="17"/>
                </a:cubicBezTo>
                <a:cubicBezTo>
                  <a:pt x="0" y="8"/>
                  <a:pt x="17" y="0"/>
                  <a:pt x="25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9" y="0"/>
                  <a:pt x="117" y="0"/>
                  <a:pt x="126" y="17"/>
                </a:cubicBezTo>
                <a:cubicBezTo>
                  <a:pt x="193" y="260"/>
                  <a:pt x="193" y="260"/>
                  <a:pt x="193" y="260"/>
                </a:cubicBezTo>
                <a:cubicBezTo>
                  <a:pt x="201" y="260"/>
                  <a:pt x="201" y="268"/>
                  <a:pt x="201" y="268"/>
                </a:cubicBezTo>
                <a:cubicBezTo>
                  <a:pt x="419" y="268"/>
                  <a:pt x="419" y="268"/>
                  <a:pt x="419" y="268"/>
                </a:cubicBezTo>
                <a:cubicBezTo>
                  <a:pt x="419" y="260"/>
                  <a:pt x="419" y="260"/>
                  <a:pt x="419" y="260"/>
                </a:cubicBezTo>
                <a:cubicBezTo>
                  <a:pt x="461" y="117"/>
                  <a:pt x="461" y="117"/>
                  <a:pt x="461" y="117"/>
                </a:cubicBezTo>
                <a:cubicBezTo>
                  <a:pt x="268" y="117"/>
                  <a:pt x="268" y="117"/>
                  <a:pt x="268" y="117"/>
                </a:cubicBezTo>
                <a:cubicBezTo>
                  <a:pt x="260" y="117"/>
                  <a:pt x="243" y="109"/>
                  <a:pt x="243" y="92"/>
                </a:cubicBezTo>
                <a:cubicBezTo>
                  <a:pt x="243" y="84"/>
                  <a:pt x="260" y="67"/>
                  <a:pt x="268" y="67"/>
                </a:cubicBezTo>
                <a:cubicBezTo>
                  <a:pt x="495" y="67"/>
                  <a:pt x="495" y="67"/>
                  <a:pt x="495" y="67"/>
                </a:cubicBezTo>
                <a:cubicBezTo>
                  <a:pt x="503" y="67"/>
                  <a:pt x="503" y="76"/>
                  <a:pt x="511" y="76"/>
                </a:cubicBezTo>
                <a:cubicBezTo>
                  <a:pt x="520" y="84"/>
                  <a:pt x="520" y="92"/>
                  <a:pt x="511" y="101"/>
                </a:cubicBezTo>
                <a:cubicBezTo>
                  <a:pt x="470" y="268"/>
                  <a:pt x="470" y="268"/>
                  <a:pt x="470" y="268"/>
                </a:cubicBezTo>
                <a:cubicBezTo>
                  <a:pt x="461" y="293"/>
                  <a:pt x="444" y="319"/>
                  <a:pt x="419" y="3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12">
            <a:extLst>
              <a:ext uri="{FF2B5EF4-FFF2-40B4-BE49-F238E27FC236}">
                <a16:creationId xmlns:a16="http://schemas.microsoft.com/office/drawing/2014/main" id="{6EB732E9-5A22-4948-8E3C-7DE6138A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471" y="9539271"/>
            <a:ext cx="115056" cy="115056"/>
          </a:xfrm>
          <a:custGeom>
            <a:avLst/>
            <a:gdLst>
              <a:gd name="T0" fmla="*/ 0 w 101"/>
              <a:gd name="T1" fmla="*/ 18076 h 101"/>
              <a:gd name="T2" fmla="*/ 0 w 101"/>
              <a:gd name="T3" fmla="*/ 18076 h 101"/>
              <a:gd name="T4" fmla="*/ 18076 w 101"/>
              <a:gd name="T5" fmla="*/ 0 h 101"/>
              <a:gd name="T6" fmla="*/ 36151 w 101"/>
              <a:gd name="T7" fmla="*/ 18076 h 101"/>
              <a:gd name="T8" fmla="*/ 18076 w 101"/>
              <a:gd name="T9" fmla="*/ 36151 h 101"/>
              <a:gd name="T10" fmla="*/ 0 w 101"/>
              <a:gd name="T11" fmla="*/ 18076 h 1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" h="101">
                <a:moveTo>
                  <a:pt x="0" y="50"/>
                </a:moveTo>
                <a:lnTo>
                  <a:pt x="0" y="50"/>
                </a:lnTo>
                <a:cubicBezTo>
                  <a:pt x="0" y="25"/>
                  <a:pt x="16" y="0"/>
                  <a:pt x="50" y="0"/>
                </a:cubicBezTo>
                <a:cubicBezTo>
                  <a:pt x="75" y="0"/>
                  <a:pt x="100" y="25"/>
                  <a:pt x="100" y="50"/>
                </a:cubicBezTo>
                <a:cubicBezTo>
                  <a:pt x="100" y="75"/>
                  <a:pt x="75" y="100"/>
                  <a:pt x="50" y="100"/>
                </a:cubicBezTo>
                <a:cubicBezTo>
                  <a:pt x="16" y="100"/>
                  <a:pt x="0" y="75"/>
                  <a:pt x="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13">
            <a:extLst>
              <a:ext uri="{FF2B5EF4-FFF2-40B4-BE49-F238E27FC236}">
                <a16:creationId xmlns:a16="http://schemas.microsoft.com/office/drawing/2014/main" id="{FB4308DA-6856-3641-B0A7-5B552C1D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618" y="9539271"/>
            <a:ext cx="115053" cy="115056"/>
          </a:xfrm>
          <a:custGeom>
            <a:avLst/>
            <a:gdLst>
              <a:gd name="T0" fmla="*/ 0 w 102"/>
              <a:gd name="T1" fmla="*/ 18076 h 101"/>
              <a:gd name="T2" fmla="*/ 0 w 102"/>
              <a:gd name="T3" fmla="*/ 18076 h 101"/>
              <a:gd name="T4" fmla="*/ 17898 w 102"/>
              <a:gd name="T5" fmla="*/ 0 h 101"/>
              <a:gd name="T6" fmla="*/ 36154 w 102"/>
              <a:gd name="T7" fmla="*/ 18076 h 101"/>
              <a:gd name="T8" fmla="*/ 17898 w 102"/>
              <a:gd name="T9" fmla="*/ 36151 h 101"/>
              <a:gd name="T10" fmla="*/ 0 w 102"/>
              <a:gd name="T11" fmla="*/ 18076 h 1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" h="101">
                <a:moveTo>
                  <a:pt x="0" y="50"/>
                </a:moveTo>
                <a:lnTo>
                  <a:pt x="0" y="50"/>
                </a:lnTo>
                <a:cubicBezTo>
                  <a:pt x="0" y="25"/>
                  <a:pt x="25" y="0"/>
                  <a:pt x="50" y="0"/>
                </a:cubicBezTo>
                <a:cubicBezTo>
                  <a:pt x="76" y="0"/>
                  <a:pt x="101" y="25"/>
                  <a:pt x="101" y="50"/>
                </a:cubicBezTo>
                <a:cubicBezTo>
                  <a:pt x="101" y="75"/>
                  <a:pt x="76" y="100"/>
                  <a:pt x="50" y="100"/>
                </a:cubicBezTo>
                <a:cubicBezTo>
                  <a:pt x="25" y="100"/>
                  <a:pt x="0" y="75"/>
                  <a:pt x="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14">
            <a:extLst>
              <a:ext uri="{FF2B5EF4-FFF2-40B4-BE49-F238E27FC236}">
                <a16:creationId xmlns:a16="http://schemas.microsoft.com/office/drawing/2014/main" id="{ABEA92D9-445C-D246-9841-785292E81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386" y="4231755"/>
            <a:ext cx="705336" cy="515243"/>
          </a:xfrm>
          <a:custGeom>
            <a:avLst/>
            <a:gdLst>
              <a:gd name="T0" fmla="*/ 190370 w 622"/>
              <a:gd name="T1" fmla="*/ 163151 h 453"/>
              <a:gd name="T2" fmla="*/ 190370 w 622"/>
              <a:gd name="T3" fmla="*/ 163151 h 453"/>
              <a:gd name="T4" fmla="*/ 33468 w 622"/>
              <a:gd name="T5" fmla="*/ 163151 h 453"/>
              <a:gd name="T6" fmla="*/ 0 w 622"/>
              <a:gd name="T7" fmla="*/ 129943 h 453"/>
              <a:gd name="T8" fmla="*/ 0 w 622"/>
              <a:gd name="T9" fmla="*/ 33208 h 453"/>
              <a:gd name="T10" fmla="*/ 33468 w 622"/>
              <a:gd name="T11" fmla="*/ 0 h 453"/>
              <a:gd name="T12" fmla="*/ 190370 w 622"/>
              <a:gd name="T13" fmla="*/ 0 h 453"/>
              <a:gd name="T14" fmla="*/ 223478 w 622"/>
              <a:gd name="T15" fmla="*/ 33208 h 453"/>
              <a:gd name="T16" fmla="*/ 223478 w 622"/>
              <a:gd name="T17" fmla="*/ 129943 h 453"/>
              <a:gd name="T18" fmla="*/ 190370 w 622"/>
              <a:gd name="T19" fmla="*/ 163151 h 453"/>
              <a:gd name="T20" fmla="*/ 33468 w 622"/>
              <a:gd name="T21" fmla="*/ 18048 h 453"/>
              <a:gd name="T22" fmla="*/ 33468 w 622"/>
              <a:gd name="T23" fmla="*/ 18048 h 453"/>
              <a:gd name="T24" fmla="*/ 18353 w 622"/>
              <a:gd name="T25" fmla="*/ 33208 h 453"/>
              <a:gd name="T26" fmla="*/ 18353 w 622"/>
              <a:gd name="T27" fmla="*/ 129943 h 453"/>
              <a:gd name="T28" fmla="*/ 33468 w 622"/>
              <a:gd name="T29" fmla="*/ 145103 h 453"/>
              <a:gd name="T30" fmla="*/ 190370 w 622"/>
              <a:gd name="T31" fmla="*/ 145103 h 453"/>
              <a:gd name="T32" fmla="*/ 205485 w 622"/>
              <a:gd name="T33" fmla="*/ 129943 h 453"/>
              <a:gd name="T34" fmla="*/ 205485 w 622"/>
              <a:gd name="T35" fmla="*/ 33208 h 453"/>
              <a:gd name="T36" fmla="*/ 190370 w 622"/>
              <a:gd name="T37" fmla="*/ 18048 h 453"/>
              <a:gd name="T38" fmla="*/ 33468 w 622"/>
              <a:gd name="T39" fmla="*/ 18048 h 45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22" h="453">
                <a:moveTo>
                  <a:pt x="529" y="452"/>
                </a:moveTo>
                <a:lnTo>
                  <a:pt x="529" y="452"/>
                </a:lnTo>
                <a:cubicBezTo>
                  <a:pt x="93" y="452"/>
                  <a:pt x="93" y="452"/>
                  <a:pt x="93" y="452"/>
                </a:cubicBezTo>
                <a:cubicBezTo>
                  <a:pt x="42" y="452"/>
                  <a:pt x="0" y="410"/>
                  <a:pt x="0" y="360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1"/>
                  <a:pt x="42" y="0"/>
                  <a:pt x="93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79" y="0"/>
                  <a:pt x="621" y="41"/>
                  <a:pt x="621" y="92"/>
                </a:cubicBezTo>
                <a:cubicBezTo>
                  <a:pt x="621" y="360"/>
                  <a:pt x="621" y="360"/>
                  <a:pt x="621" y="360"/>
                </a:cubicBezTo>
                <a:cubicBezTo>
                  <a:pt x="621" y="410"/>
                  <a:pt x="579" y="452"/>
                  <a:pt x="529" y="452"/>
                </a:cubicBezTo>
                <a:close/>
                <a:moveTo>
                  <a:pt x="93" y="50"/>
                </a:moveTo>
                <a:lnTo>
                  <a:pt x="93" y="50"/>
                </a:lnTo>
                <a:cubicBezTo>
                  <a:pt x="67" y="50"/>
                  <a:pt x="51" y="75"/>
                  <a:pt x="51" y="92"/>
                </a:cubicBezTo>
                <a:cubicBezTo>
                  <a:pt x="51" y="360"/>
                  <a:pt x="51" y="360"/>
                  <a:pt x="51" y="360"/>
                </a:cubicBezTo>
                <a:cubicBezTo>
                  <a:pt x="51" y="385"/>
                  <a:pt x="67" y="402"/>
                  <a:pt x="93" y="402"/>
                </a:cubicBezTo>
                <a:cubicBezTo>
                  <a:pt x="529" y="402"/>
                  <a:pt x="529" y="402"/>
                  <a:pt x="529" y="402"/>
                </a:cubicBezTo>
                <a:cubicBezTo>
                  <a:pt x="554" y="402"/>
                  <a:pt x="571" y="385"/>
                  <a:pt x="571" y="360"/>
                </a:cubicBezTo>
                <a:cubicBezTo>
                  <a:pt x="571" y="92"/>
                  <a:pt x="571" y="92"/>
                  <a:pt x="571" y="92"/>
                </a:cubicBezTo>
                <a:cubicBezTo>
                  <a:pt x="571" y="75"/>
                  <a:pt x="554" y="50"/>
                  <a:pt x="529" y="50"/>
                </a:cubicBezTo>
                <a:lnTo>
                  <a:pt x="93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15">
            <a:extLst>
              <a:ext uri="{FF2B5EF4-FFF2-40B4-BE49-F238E27FC236}">
                <a16:creationId xmlns:a16="http://schemas.microsoft.com/office/drawing/2014/main" id="{B8ABFA4C-B8BF-4746-AC0D-B967994EC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518" y="4386827"/>
            <a:ext cx="155072" cy="210100"/>
          </a:xfrm>
          <a:custGeom>
            <a:avLst/>
            <a:gdLst>
              <a:gd name="T0" fmla="*/ 27340 w 135"/>
              <a:gd name="T1" fmla="*/ 66315 h 185"/>
              <a:gd name="T2" fmla="*/ 27340 w 135"/>
              <a:gd name="T3" fmla="*/ 66315 h 185"/>
              <a:gd name="T4" fmla="*/ 9113 w 135"/>
              <a:gd name="T5" fmla="*/ 66315 h 185"/>
              <a:gd name="T6" fmla="*/ 2916 w 135"/>
              <a:gd name="T7" fmla="*/ 60188 h 185"/>
              <a:gd name="T8" fmla="*/ 2916 w 135"/>
              <a:gd name="T9" fmla="*/ 60188 h 185"/>
              <a:gd name="T10" fmla="*/ 9113 w 135"/>
              <a:gd name="T11" fmla="*/ 54421 h 185"/>
              <a:gd name="T12" fmla="*/ 27340 w 135"/>
              <a:gd name="T13" fmla="*/ 54421 h 185"/>
              <a:gd name="T14" fmla="*/ 33537 w 135"/>
              <a:gd name="T15" fmla="*/ 48294 h 185"/>
              <a:gd name="T16" fmla="*/ 27340 w 135"/>
              <a:gd name="T17" fmla="*/ 39284 h 185"/>
              <a:gd name="T18" fmla="*/ 21143 w 135"/>
              <a:gd name="T19" fmla="*/ 39284 h 185"/>
              <a:gd name="T20" fmla="*/ 0 w 135"/>
              <a:gd name="T21" fmla="*/ 20904 h 185"/>
              <a:gd name="T22" fmla="*/ 21143 w 135"/>
              <a:gd name="T23" fmla="*/ 0 h 185"/>
              <a:gd name="T24" fmla="*/ 39734 w 135"/>
              <a:gd name="T25" fmla="*/ 0 h 185"/>
              <a:gd name="T26" fmla="*/ 45567 w 135"/>
              <a:gd name="T27" fmla="*/ 5766 h 185"/>
              <a:gd name="T28" fmla="*/ 45567 w 135"/>
              <a:gd name="T29" fmla="*/ 5766 h 185"/>
              <a:gd name="T30" fmla="*/ 39734 w 135"/>
              <a:gd name="T31" fmla="*/ 15137 h 185"/>
              <a:gd name="T32" fmla="*/ 21143 w 135"/>
              <a:gd name="T33" fmla="*/ 15137 h 185"/>
              <a:gd name="T34" fmla="*/ 15310 w 135"/>
              <a:gd name="T35" fmla="*/ 20904 h 185"/>
              <a:gd name="T36" fmla="*/ 21143 w 135"/>
              <a:gd name="T37" fmla="*/ 27030 h 185"/>
              <a:gd name="T38" fmla="*/ 27340 w 135"/>
              <a:gd name="T39" fmla="*/ 27030 h 185"/>
              <a:gd name="T40" fmla="*/ 48847 w 135"/>
              <a:gd name="T41" fmla="*/ 48294 h 185"/>
              <a:gd name="T42" fmla="*/ 27340 w 135"/>
              <a:gd name="T43" fmla="*/ 66315 h 1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35" h="185">
                <a:moveTo>
                  <a:pt x="75" y="184"/>
                </a:moveTo>
                <a:lnTo>
                  <a:pt x="75" y="184"/>
                </a:lnTo>
                <a:cubicBezTo>
                  <a:pt x="25" y="184"/>
                  <a:pt x="25" y="184"/>
                  <a:pt x="25" y="184"/>
                </a:cubicBezTo>
                <a:cubicBezTo>
                  <a:pt x="16" y="184"/>
                  <a:pt x="8" y="176"/>
                  <a:pt x="8" y="167"/>
                </a:cubicBezTo>
                <a:cubicBezTo>
                  <a:pt x="8" y="159"/>
                  <a:pt x="16" y="151"/>
                  <a:pt x="25" y="151"/>
                </a:cubicBezTo>
                <a:cubicBezTo>
                  <a:pt x="75" y="151"/>
                  <a:pt x="75" y="151"/>
                  <a:pt x="75" y="151"/>
                </a:cubicBezTo>
                <a:cubicBezTo>
                  <a:pt x="84" y="151"/>
                  <a:pt x="92" y="142"/>
                  <a:pt x="92" y="134"/>
                </a:cubicBezTo>
                <a:cubicBezTo>
                  <a:pt x="92" y="117"/>
                  <a:pt x="84" y="109"/>
                  <a:pt x="75" y="109"/>
                </a:cubicBezTo>
                <a:cubicBezTo>
                  <a:pt x="58" y="109"/>
                  <a:pt x="58" y="109"/>
                  <a:pt x="58" y="109"/>
                </a:cubicBezTo>
                <a:cubicBezTo>
                  <a:pt x="33" y="109"/>
                  <a:pt x="8" y="92"/>
                  <a:pt x="0" y="58"/>
                </a:cubicBezTo>
                <a:cubicBezTo>
                  <a:pt x="0" y="33"/>
                  <a:pt x="25" y="0"/>
                  <a:pt x="5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7" y="0"/>
                  <a:pt x="125" y="8"/>
                  <a:pt x="125" y="16"/>
                </a:cubicBezTo>
                <a:cubicBezTo>
                  <a:pt x="125" y="33"/>
                  <a:pt x="117" y="42"/>
                  <a:pt x="109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50" y="42"/>
                  <a:pt x="42" y="50"/>
                  <a:pt x="42" y="58"/>
                </a:cubicBezTo>
                <a:cubicBezTo>
                  <a:pt x="42" y="67"/>
                  <a:pt x="50" y="75"/>
                  <a:pt x="58" y="75"/>
                </a:cubicBezTo>
                <a:cubicBezTo>
                  <a:pt x="75" y="75"/>
                  <a:pt x="75" y="75"/>
                  <a:pt x="75" y="75"/>
                </a:cubicBezTo>
                <a:cubicBezTo>
                  <a:pt x="109" y="75"/>
                  <a:pt x="134" y="100"/>
                  <a:pt x="134" y="134"/>
                </a:cubicBezTo>
                <a:cubicBezTo>
                  <a:pt x="125" y="167"/>
                  <a:pt x="100" y="184"/>
                  <a:pt x="75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16">
            <a:extLst>
              <a:ext uri="{FF2B5EF4-FFF2-40B4-BE49-F238E27FC236}">
                <a16:creationId xmlns:a16="http://schemas.microsoft.com/office/drawing/2014/main" id="{B016E139-07E4-CB42-84E7-CF858B5C5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6546" y="4356812"/>
            <a:ext cx="40019" cy="50024"/>
          </a:xfrm>
          <a:custGeom>
            <a:avLst/>
            <a:gdLst>
              <a:gd name="T0" fmla="*/ 12337 w 35"/>
              <a:gd name="T1" fmla="*/ 15497 h 42"/>
              <a:gd name="T2" fmla="*/ 0 w 35"/>
              <a:gd name="T3" fmla="*/ 15497 h 42"/>
              <a:gd name="T4" fmla="*/ 0 w 35"/>
              <a:gd name="T5" fmla="*/ 0 h 42"/>
              <a:gd name="T6" fmla="*/ 12337 w 35"/>
              <a:gd name="T7" fmla="*/ 0 h 42"/>
              <a:gd name="T8" fmla="*/ 12337 w 35"/>
              <a:gd name="T9" fmla="*/ 15497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" h="42">
                <a:moveTo>
                  <a:pt x="34" y="41"/>
                </a:moveTo>
                <a:lnTo>
                  <a:pt x="0" y="41"/>
                </a:lnTo>
                <a:lnTo>
                  <a:pt x="0" y="0"/>
                </a:lnTo>
                <a:lnTo>
                  <a:pt x="34" y="0"/>
                </a:lnTo>
                <a:lnTo>
                  <a:pt x="34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17">
            <a:extLst>
              <a:ext uri="{FF2B5EF4-FFF2-40B4-BE49-F238E27FC236}">
                <a16:creationId xmlns:a16="http://schemas.microsoft.com/office/drawing/2014/main" id="{6B0523B5-D25B-AB49-964E-3F9485C63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6546" y="4576917"/>
            <a:ext cx="40019" cy="60028"/>
          </a:xfrm>
          <a:custGeom>
            <a:avLst/>
            <a:gdLst>
              <a:gd name="T0" fmla="*/ 12337 w 35"/>
              <a:gd name="T1" fmla="*/ 18684 h 52"/>
              <a:gd name="T2" fmla="*/ 0 w 35"/>
              <a:gd name="T3" fmla="*/ 18684 h 52"/>
              <a:gd name="T4" fmla="*/ 0 w 35"/>
              <a:gd name="T5" fmla="*/ 0 h 52"/>
              <a:gd name="T6" fmla="*/ 12337 w 35"/>
              <a:gd name="T7" fmla="*/ 0 h 52"/>
              <a:gd name="T8" fmla="*/ 12337 w 35"/>
              <a:gd name="T9" fmla="*/ 18684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" h="52">
                <a:moveTo>
                  <a:pt x="34" y="51"/>
                </a:moveTo>
                <a:lnTo>
                  <a:pt x="0" y="51"/>
                </a:lnTo>
                <a:lnTo>
                  <a:pt x="0" y="0"/>
                </a:lnTo>
                <a:lnTo>
                  <a:pt x="34" y="0"/>
                </a:lnTo>
                <a:lnTo>
                  <a:pt x="34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18">
            <a:extLst>
              <a:ext uri="{FF2B5EF4-FFF2-40B4-BE49-F238E27FC236}">
                <a16:creationId xmlns:a16="http://schemas.microsoft.com/office/drawing/2014/main" id="{BA8EA533-4A2A-4B41-95C3-3861EF699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1647" y="4311793"/>
            <a:ext cx="75037" cy="65029"/>
          </a:xfrm>
          <a:custGeom>
            <a:avLst/>
            <a:gdLst>
              <a:gd name="T0" fmla="*/ 11556 w 68"/>
              <a:gd name="T1" fmla="*/ 2798 h 59"/>
              <a:gd name="T2" fmla="*/ 11556 w 68"/>
              <a:gd name="T3" fmla="*/ 2798 h 59"/>
              <a:gd name="T4" fmla="*/ 2802 w 68"/>
              <a:gd name="T5" fmla="*/ 8744 h 59"/>
              <a:gd name="T6" fmla="*/ 2802 w 68"/>
              <a:gd name="T7" fmla="*/ 17489 h 59"/>
              <a:gd name="T8" fmla="*/ 2802 w 68"/>
              <a:gd name="T9" fmla="*/ 17489 h 59"/>
              <a:gd name="T10" fmla="*/ 11556 w 68"/>
              <a:gd name="T11" fmla="*/ 20287 h 59"/>
              <a:gd name="T12" fmla="*/ 20311 w 68"/>
              <a:gd name="T13" fmla="*/ 14691 h 59"/>
              <a:gd name="T14" fmla="*/ 20311 w 68"/>
              <a:gd name="T15" fmla="*/ 5596 h 59"/>
              <a:gd name="T16" fmla="*/ 20311 w 68"/>
              <a:gd name="T17" fmla="*/ 5596 h 59"/>
              <a:gd name="T18" fmla="*/ 11556 w 68"/>
              <a:gd name="T19" fmla="*/ 2798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8" h="59">
                <a:moveTo>
                  <a:pt x="33" y="8"/>
                </a:moveTo>
                <a:lnTo>
                  <a:pt x="33" y="8"/>
                </a:lnTo>
                <a:cubicBezTo>
                  <a:pt x="8" y="25"/>
                  <a:pt x="8" y="25"/>
                  <a:pt x="8" y="25"/>
                </a:cubicBezTo>
                <a:cubicBezTo>
                  <a:pt x="0" y="33"/>
                  <a:pt x="0" y="42"/>
                  <a:pt x="8" y="50"/>
                </a:cubicBezTo>
                <a:cubicBezTo>
                  <a:pt x="8" y="58"/>
                  <a:pt x="25" y="58"/>
                  <a:pt x="33" y="58"/>
                </a:cubicBezTo>
                <a:cubicBezTo>
                  <a:pt x="58" y="42"/>
                  <a:pt x="58" y="42"/>
                  <a:pt x="58" y="42"/>
                </a:cubicBezTo>
                <a:cubicBezTo>
                  <a:pt x="67" y="33"/>
                  <a:pt x="67" y="25"/>
                  <a:pt x="58" y="16"/>
                </a:cubicBezTo>
                <a:cubicBezTo>
                  <a:pt x="58" y="8"/>
                  <a:pt x="42" y="0"/>
                  <a:pt x="33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19">
            <a:extLst>
              <a:ext uri="{FF2B5EF4-FFF2-40B4-BE49-F238E27FC236}">
                <a16:creationId xmlns:a16="http://schemas.microsoft.com/office/drawing/2014/main" id="{5A5363B3-E057-DC4D-9E60-D4B1F42D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6428" y="4601930"/>
            <a:ext cx="75034" cy="70033"/>
          </a:xfrm>
          <a:custGeom>
            <a:avLst/>
            <a:gdLst>
              <a:gd name="T0" fmla="*/ 11556 w 68"/>
              <a:gd name="T1" fmla="*/ 0 h 60"/>
              <a:gd name="T2" fmla="*/ 11556 w 68"/>
              <a:gd name="T3" fmla="*/ 0 h 60"/>
              <a:gd name="T4" fmla="*/ 2801 w 68"/>
              <a:gd name="T5" fmla="*/ 6297 h 60"/>
              <a:gd name="T6" fmla="*/ 0 w 68"/>
              <a:gd name="T7" fmla="*/ 15928 h 60"/>
              <a:gd name="T8" fmla="*/ 0 w 68"/>
              <a:gd name="T9" fmla="*/ 15928 h 60"/>
              <a:gd name="T10" fmla="*/ 8754 w 68"/>
              <a:gd name="T11" fmla="*/ 18891 h 60"/>
              <a:gd name="T12" fmla="*/ 17509 w 68"/>
              <a:gd name="T13" fmla="*/ 12594 h 60"/>
              <a:gd name="T14" fmla="*/ 20660 w 68"/>
              <a:gd name="T15" fmla="*/ 3334 h 60"/>
              <a:gd name="T16" fmla="*/ 20660 w 68"/>
              <a:gd name="T17" fmla="*/ 3334 h 60"/>
              <a:gd name="T18" fmla="*/ 11556 w 68"/>
              <a:gd name="T19" fmla="*/ 0 h 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8" h="60">
                <a:moveTo>
                  <a:pt x="33" y="0"/>
                </a:moveTo>
                <a:lnTo>
                  <a:pt x="33" y="0"/>
                </a:lnTo>
                <a:cubicBezTo>
                  <a:pt x="8" y="17"/>
                  <a:pt x="8" y="17"/>
                  <a:pt x="8" y="17"/>
                </a:cubicBezTo>
                <a:cubicBezTo>
                  <a:pt x="0" y="26"/>
                  <a:pt x="0" y="34"/>
                  <a:pt x="0" y="43"/>
                </a:cubicBezTo>
                <a:cubicBezTo>
                  <a:pt x="8" y="51"/>
                  <a:pt x="17" y="59"/>
                  <a:pt x="25" y="51"/>
                </a:cubicBezTo>
                <a:cubicBezTo>
                  <a:pt x="50" y="34"/>
                  <a:pt x="50" y="34"/>
                  <a:pt x="50" y="34"/>
                </a:cubicBezTo>
                <a:cubicBezTo>
                  <a:pt x="59" y="26"/>
                  <a:pt x="67" y="17"/>
                  <a:pt x="59" y="9"/>
                </a:cubicBezTo>
                <a:cubicBezTo>
                  <a:pt x="50" y="0"/>
                  <a:pt x="42" y="0"/>
                  <a:pt x="3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20">
            <a:extLst>
              <a:ext uri="{FF2B5EF4-FFF2-40B4-BE49-F238E27FC236}">
                <a16:creationId xmlns:a16="http://schemas.microsoft.com/office/drawing/2014/main" id="{721897FC-5715-CF48-9772-07B97CC81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8991" y="4411840"/>
            <a:ext cx="155072" cy="155072"/>
          </a:xfrm>
          <a:custGeom>
            <a:avLst/>
            <a:gdLst>
              <a:gd name="T0" fmla="*/ 36818 w 135"/>
              <a:gd name="T1" fmla="*/ 48847 h 135"/>
              <a:gd name="T2" fmla="*/ 36818 w 135"/>
              <a:gd name="T3" fmla="*/ 48847 h 135"/>
              <a:gd name="T4" fmla="*/ 12394 w 135"/>
              <a:gd name="T5" fmla="*/ 48847 h 135"/>
              <a:gd name="T6" fmla="*/ 0 w 135"/>
              <a:gd name="T7" fmla="*/ 36453 h 135"/>
              <a:gd name="T8" fmla="*/ 0 w 135"/>
              <a:gd name="T9" fmla="*/ 12030 h 135"/>
              <a:gd name="T10" fmla="*/ 12394 w 135"/>
              <a:gd name="T11" fmla="*/ 0 h 135"/>
              <a:gd name="T12" fmla="*/ 36818 w 135"/>
              <a:gd name="T13" fmla="*/ 0 h 135"/>
              <a:gd name="T14" fmla="*/ 48847 w 135"/>
              <a:gd name="T15" fmla="*/ 12030 h 135"/>
              <a:gd name="T16" fmla="*/ 48847 w 135"/>
              <a:gd name="T17" fmla="*/ 36453 h 135"/>
              <a:gd name="T18" fmla="*/ 36818 w 135"/>
              <a:gd name="T19" fmla="*/ 48847 h 135"/>
              <a:gd name="T20" fmla="*/ 36818 w 135"/>
              <a:gd name="T21" fmla="*/ 12030 h 135"/>
              <a:gd name="T22" fmla="*/ 36818 w 135"/>
              <a:gd name="T23" fmla="*/ 12030 h 135"/>
              <a:gd name="T24" fmla="*/ 12394 w 135"/>
              <a:gd name="T25" fmla="*/ 12030 h 135"/>
              <a:gd name="T26" fmla="*/ 12394 w 135"/>
              <a:gd name="T27" fmla="*/ 36453 h 135"/>
              <a:gd name="T28" fmla="*/ 36818 w 135"/>
              <a:gd name="T29" fmla="*/ 36453 h 135"/>
              <a:gd name="T30" fmla="*/ 36818 w 135"/>
              <a:gd name="T31" fmla="*/ 12030 h 1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5" h="135">
                <a:moveTo>
                  <a:pt x="101" y="134"/>
                </a:moveTo>
                <a:lnTo>
                  <a:pt x="101" y="134"/>
                </a:lnTo>
                <a:cubicBezTo>
                  <a:pt x="34" y="134"/>
                  <a:pt x="34" y="134"/>
                  <a:pt x="34" y="134"/>
                </a:cubicBezTo>
                <a:cubicBezTo>
                  <a:pt x="17" y="134"/>
                  <a:pt x="0" y="117"/>
                  <a:pt x="0" y="10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3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8" y="0"/>
                  <a:pt x="134" y="17"/>
                  <a:pt x="134" y="33"/>
                </a:cubicBezTo>
                <a:cubicBezTo>
                  <a:pt x="134" y="100"/>
                  <a:pt x="134" y="100"/>
                  <a:pt x="134" y="100"/>
                </a:cubicBezTo>
                <a:cubicBezTo>
                  <a:pt x="134" y="117"/>
                  <a:pt x="118" y="134"/>
                  <a:pt x="101" y="134"/>
                </a:cubicBezTo>
                <a:close/>
                <a:moveTo>
                  <a:pt x="101" y="33"/>
                </a:moveTo>
                <a:lnTo>
                  <a:pt x="101" y="33"/>
                </a:lnTo>
                <a:cubicBezTo>
                  <a:pt x="34" y="33"/>
                  <a:pt x="34" y="33"/>
                  <a:pt x="34" y="33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101" y="100"/>
                  <a:pt x="101" y="100"/>
                  <a:pt x="101" y="100"/>
                </a:cubicBezTo>
                <a:lnTo>
                  <a:pt x="101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21">
            <a:extLst>
              <a:ext uri="{FF2B5EF4-FFF2-40B4-BE49-F238E27FC236}">
                <a16:creationId xmlns:a16="http://schemas.microsoft.com/office/drawing/2014/main" id="{10435A0D-7A38-044B-A7F2-C722A6675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3764" y="4216746"/>
            <a:ext cx="640304" cy="505241"/>
          </a:xfrm>
          <a:custGeom>
            <a:avLst/>
            <a:gdLst>
              <a:gd name="T0" fmla="*/ 169273 w 563"/>
              <a:gd name="T1" fmla="*/ 159978 h 445"/>
              <a:gd name="T2" fmla="*/ 169273 w 563"/>
              <a:gd name="T3" fmla="*/ 159978 h 445"/>
              <a:gd name="T4" fmla="*/ 33205 w 563"/>
              <a:gd name="T5" fmla="*/ 159978 h 445"/>
              <a:gd name="T6" fmla="*/ 0 w 563"/>
              <a:gd name="T7" fmla="*/ 126829 h 445"/>
              <a:gd name="T8" fmla="*/ 0 w 563"/>
              <a:gd name="T9" fmla="*/ 0 h 445"/>
              <a:gd name="T10" fmla="*/ 18046 w 563"/>
              <a:gd name="T11" fmla="*/ 0 h 445"/>
              <a:gd name="T12" fmla="*/ 18046 w 563"/>
              <a:gd name="T13" fmla="*/ 126829 h 445"/>
              <a:gd name="T14" fmla="*/ 33205 w 563"/>
              <a:gd name="T15" fmla="*/ 141962 h 445"/>
              <a:gd name="T16" fmla="*/ 169273 w 563"/>
              <a:gd name="T17" fmla="*/ 141962 h 445"/>
              <a:gd name="T18" fmla="*/ 184432 w 563"/>
              <a:gd name="T19" fmla="*/ 126829 h 445"/>
              <a:gd name="T20" fmla="*/ 184432 w 563"/>
              <a:gd name="T21" fmla="*/ 45399 h 445"/>
              <a:gd name="T22" fmla="*/ 169273 w 563"/>
              <a:gd name="T23" fmla="*/ 30266 h 445"/>
              <a:gd name="T24" fmla="*/ 33205 w 563"/>
              <a:gd name="T25" fmla="*/ 30266 h 445"/>
              <a:gd name="T26" fmla="*/ 33205 w 563"/>
              <a:gd name="T27" fmla="*/ 11890 h 445"/>
              <a:gd name="T28" fmla="*/ 169273 w 563"/>
              <a:gd name="T29" fmla="*/ 11890 h 445"/>
              <a:gd name="T30" fmla="*/ 202839 w 563"/>
              <a:gd name="T31" fmla="*/ 45399 h 445"/>
              <a:gd name="T32" fmla="*/ 202839 w 563"/>
              <a:gd name="T33" fmla="*/ 126829 h 445"/>
              <a:gd name="T34" fmla="*/ 169273 w 563"/>
              <a:gd name="T35" fmla="*/ 159978 h 44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63" h="445">
                <a:moveTo>
                  <a:pt x="469" y="444"/>
                </a:moveTo>
                <a:lnTo>
                  <a:pt x="469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42" y="444"/>
                  <a:pt x="0" y="402"/>
                  <a:pt x="0" y="352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52"/>
                  <a:pt x="50" y="352"/>
                  <a:pt x="50" y="352"/>
                </a:cubicBezTo>
                <a:cubicBezTo>
                  <a:pt x="50" y="377"/>
                  <a:pt x="67" y="394"/>
                  <a:pt x="92" y="394"/>
                </a:cubicBezTo>
                <a:cubicBezTo>
                  <a:pt x="469" y="394"/>
                  <a:pt x="469" y="394"/>
                  <a:pt x="469" y="394"/>
                </a:cubicBezTo>
                <a:cubicBezTo>
                  <a:pt x="495" y="394"/>
                  <a:pt x="511" y="377"/>
                  <a:pt x="511" y="352"/>
                </a:cubicBezTo>
                <a:cubicBezTo>
                  <a:pt x="511" y="126"/>
                  <a:pt x="511" y="126"/>
                  <a:pt x="511" y="126"/>
                </a:cubicBezTo>
                <a:cubicBezTo>
                  <a:pt x="511" y="109"/>
                  <a:pt x="495" y="84"/>
                  <a:pt x="469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92" y="33"/>
                  <a:pt x="92" y="33"/>
                  <a:pt x="92" y="33"/>
                </a:cubicBezTo>
                <a:cubicBezTo>
                  <a:pt x="469" y="33"/>
                  <a:pt x="469" y="33"/>
                  <a:pt x="469" y="33"/>
                </a:cubicBezTo>
                <a:cubicBezTo>
                  <a:pt x="520" y="33"/>
                  <a:pt x="562" y="75"/>
                  <a:pt x="562" y="126"/>
                </a:cubicBezTo>
                <a:cubicBezTo>
                  <a:pt x="562" y="352"/>
                  <a:pt x="562" y="352"/>
                  <a:pt x="562" y="352"/>
                </a:cubicBezTo>
                <a:cubicBezTo>
                  <a:pt x="562" y="402"/>
                  <a:pt x="520" y="444"/>
                  <a:pt x="469" y="4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22">
            <a:extLst>
              <a:ext uri="{FF2B5EF4-FFF2-40B4-BE49-F238E27FC236}">
                <a16:creationId xmlns:a16="http://schemas.microsoft.com/office/drawing/2014/main" id="{E0957042-A2CF-2142-8D93-184F98A5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3759" y="4101693"/>
            <a:ext cx="590280" cy="210100"/>
          </a:xfrm>
          <a:custGeom>
            <a:avLst/>
            <a:gdLst>
              <a:gd name="T0" fmla="*/ 36024 w 520"/>
              <a:gd name="T1" fmla="*/ 66317 h 186"/>
              <a:gd name="T2" fmla="*/ 36024 w 520"/>
              <a:gd name="T3" fmla="*/ 66317 h 186"/>
              <a:gd name="T4" fmla="*/ 2882 w 520"/>
              <a:gd name="T5" fmla="*/ 30111 h 186"/>
              <a:gd name="T6" fmla="*/ 39266 w 520"/>
              <a:gd name="T7" fmla="*/ 0 h 186"/>
              <a:gd name="T8" fmla="*/ 157065 w 520"/>
              <a:gd name="T9" fmla="*/ 0 h 186"/>
              <a:gd name="T10" fmla="*/ 186965 w 520"/>
              <a:gd name="T11" fmla="*/ 26885 h 186"/>
              <a:gd name="T12" fmla="*/ 186965 w 520"/>
              <a:gd name="T13" fmla="*/ 32979 h 186"/>
              <a:gd name="T14" fmla="*/ 177959 w 520"/>
              <a:gd name="T15" fmla="*/ 42299 h 186"/>
              <a:gd name="T16" fmla="*/ 177959 w 520"/>
              <a:gd name="T17" fmla="*/ 42299 h 186"/>
              <a:gd name="T18" fmla="*/ 168953 w 520"/>
              <a:gd name="T19" fmla="*/ 32979 h 186"/>
              <a:gd name="T20" fmla="*/ 168953 w 520"/>
              <a:gd name="T21" fmla="*/ 26885 h 186"/>
              <a:gd name="T22" fmla="*/ 157065 w 520"/>
              <a:gd name="T23" fmla="*/ 17923 h 186"/>
              <a:gd name="T24" fmla="*/ 36024 w 520"/>
              <a:gd name="T25" fmla="*/ 17923 h 186"/>
              <a:gd name="T26" fmla="*/ 20894 w 520"/>
              <a:gd name="T27" fmla="*/ 30111 h 186"/>
              <a:gd name="T28" fmla="*/ 36024 w 520"/>
              <a:gd name="T29" fmla="*/ 48035 h 186"/>
              <a:gd name="T30" fmla="*/ 36024 w 520"/>
              <a:gd name="T31" fmla="*/ 66317 h 1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0" h="186">
                <a:moveTo>
                  <a:pt x="100" y="185"/>
                </a:moveTo>
                <a:lnTo>
                  <a:pt x="100" y="185"/>
                </a:lnTo>
                <a:cubicBezTo>
                  <a:pt x="50" y="185"/>
                  <a:pt x="0" y="134"/>
                  <a:pt x="8" y="84"/>
                </a:cubicBezTo>
                <a:cubicBezTo>
                  <a:pt x="16" y="34"/>
                  <a:pt x="58" y="0"/>
                  <a:pt x="109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6" y="0"/>
                  <a:pt x="519" y="34"/>
                  <a:pt x="519" y="75"/>
                </a:cubicBezTo>
                <a:cubicBezTo>
                  <a:pt x="519" y="92"/>
                  <a:pt x="519" y="92"/>
                  <a:pt x="519" y="92"/>
                </a:cubicBezTo>
                <a:cubicBezTo>
                  <a:pt x="519" y="109"/>
                  <a:pt x="503" y="118"/>
                  <a:pt x="494" y="118"/>
                </a:cubicBezTo>
                <a:cubicBezTo>
                  <a:pt x="477" y="118"/>
                  <a:pt x="469" y="109"/>
                  <a:pt x="469" y="92"/>
                </a:cubicBezTo>
                <a:cubicBezTo>
                  <a:pt x="469" y="75"/>
                  <a:pt x="469" y="75"/>
                  <a:pt x="469" y="75"/>
                </a:cubicBezTo>
                <a:cubicBezTo>
                  <a:pt x="469" y="59"/>
                  <a:pt x="452" y="50"/>
                  <a:pt x="436" y="5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83" y="50"/>
                  <a:pt x="67" y="59"/>
                  <a:pt x="58" y="84"/>
                </a:cubicBezTo>
                <a:cubicBezTo>
                  <a:pt x="50" y="109"/>
                  <a:pt x="75" y="134"/>
                  <a:pt x="100" y="134"/>
                </a:cubicBezTo>
                <a:lnTo>
                  <a:pt x="100" y="18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23">
            <a:extLst>
              <a:ext uri="{FF2B5EF4-FFF2-40B4-BE49-F238E27FC236}">
                <a16:creationId xmlns:a16="http://schemas.microsoft.com/office/drawing/2014/main" id="{9AF997E6-1454-0548-82EE-55A212C5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2582" y="3206267"/>
            <a:ext cx="645308" cy="620294"/>
          </a:xfrm>
          <a:custGeom>
            <a:avLst/>
            <a:gdLst>
              <a:gd name="T0" fmla="*/ 174303 w 571"/>
              <a:gd name="T1" fmla="*/ 196489 h 546"/>
              <a:gd name="T2" fmla="*/ 174303 w 571"/>
              <a:gd name="T3" fmla="*/ 196489 h 546"/>
              <a:gd name="T4" fmla="*/ 30126 w 571"/>
              <a:gd name="T5" fmla="*/ 196489 h 546"/>
              <a:gd name="T6" fmla="*/ 0 w 571"/>
              <a:gd name="T7" fmla="*/ 166205 h 546"/>
              <a:gd name="T8" fmla="*/ 0 w 571"/>
              <a:gd name="T9" fmla="*/ 27040 h 546"/>
              <a:gd name="T10" fmla="*/ 30126 w 571"/>
              <a:gd name="T11" fmla="*/ 0 h 546"/>
              <a:gd name="T12" fmla="*/ 44831 w 571"/>
              <a:gd name="T13" fmla="*/ 0 h 546"/>
              <a:gd name="T14" fmla="*/ 44831 w 571"/>
              <a:gd name="T15" fmla="*/ 18027 h 546"/>
              <a:gd name="T16" fmla="*/ 30126 w 571"/>
              <a:gd name="T17" fmla="*/ 18027 h 546"/>
              <a:gd name="T18" fmla="*/ 17932 w 571"/>
              <a:gd name="T19" fmla="*/ 27040 h 546"/>
              <a:gd name="T20" fmla="*/ 17932 w 571"/>
              <a:gd name="T21" fmla="*/ 166205 h 546"/>
              <a:gd name="T22" fmla="*/ 30126 w 571"/>
              <a:gd name="T23" fmla="*/ 178102 h 546"/>
              <a:gd name="T24" fmla="*/ 174303 w 571"/>
              <a:gd name="T25" fmla="*/ 178102 h 546"/>
              <a:gd name="T26" fmla="*/ 186497 w 571"/>
              <a:gd name="T27" fmla="*/ 166205 h 546"/>
              <a:gd name="T28" fmla="*/ 186497 w 571"/>
              <a:gd name="T29" fmla="*/ 27040 h 546"/>
              <a:gd name="T30" fmla="*/ 174303 w 571"/>
              <a:gd name="T31" fmla="*/ 18027 h 546"/>
              <a:gd name="T32" fmla="*/ 159240 w 571"/>
              <a:gd name="T33" fmla="*/ 18027 h 546"/>
              <a:gd name="T34" fmla="*/ 159240 w 571"/>
              <a:gd name="T35" fmla="*/ 0 h 546"/>
              <a:gd name="T36" fmla="*/ 174303 w 571"/>
              <a:gd name="T37" fmla="*/ 0 h 546"/>
              <a:gd name="T38" fmla="*/ 204429 w 571"/>
              <a:gd name="T39" fmla="*/ 27040 h 546"/>
              <a:gd name="T40" fmla="*/ 204429 w 571"/>
              <a:gd name="T41" fmla="*/ 166205 h 546"/>
              <a:gd name="T42" fmla="*/ 174303 w 571"/>
              <a:gd name="T43" fmla="*/ 196489 h 5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71" h="546">
                <a:moveTo>
                  <a:pt x="486" y="545"/>
                </a:moveTo>
                <a:lnTo>
                  <a:pt x="486" y="545"/>
                </a:lnTo>
                <a:cubicBezTo>
                  <a:pt x="84" y="545"/>
                  <a:pt x="84" y="545"/>
                  <a:pt x="84" y="545"/>
                </a:cubicBezTo>
                <a:cubicBezTo>
                  <a:pt x="42" y="545"/>
                  <a:pt x="0" y="503"/>
                  <a:pt x="0" y="461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33"/>
                  <a:pt x="42" y="0"/>
                  <a:pt x="84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5" y="50"/>
                  <a:pt x="125" y="50"/>
                  <a:pt x="125" y="50"/>
                </a:cubicBezTo>
                <a:cubicBezTo>
                  <a:pt x="84" y="50"/>
                  <a:pt x="84" y="50"/>
                  <a:pt x="84" y="50"/>
                </a:cubicBezTo>
                <a:cubicBezTo>
                  <a:pt x="67" y="50"/>
                  <a:pt x="50" y="58"/>
                  <a:pt x="50" y="75"/>
                </a:cubicBezTo>
                <a:cubicBezTo>
                  <a:pt x="50" y="461"/>
                  <a:pt x="50" y="461"/>
                  <a:pt x="50" y="461"/>
                </a:cubicBezTo>
                <a:cubicBezTo>
                  <a:pt x="50" y="478"/>
                  <a:pt x="67" y="494"/>
                  <a:pt x="84" y="494"/>
                </a:cubicBezTo>
                <a:cubicBezTo>
                  <a:pt x="486" y="494"/>
                  <a:pt x="486" y="494"/>
                  <a:pt x="486" y="494"/>
                </a:cubicBezTo>
                <a:cubicBezTo>
                  <a:pt x="503" y="494"/>
                  <a:pt x="520" y="478"/>
                  <a:pt x="520" y="461"/>
                </a:cubicBezTo>
                <a:cubicBezTo>
                  <a:pt x="520" y="75"/>
                  <a:pt x="520" y="75"/>
                  <a:pt x="520" y="75"/>
                </a:cubicBezTo>
                <a:cubicBezTo>
                  <a:pt x="520" y="58"/>
                  <a:pt x="503" y="50"/>
                  <a:pt x="486" y="50"/>
                </a:cubicBezTo>
                <a:cubicBezTo>
                  <a:pt x="444" y="50"/>
                  <a:pt x="444" y="50"/>
                  <a:pt x="444" y="50"/>
                </a:cubicBezTo>
                <a:cubicBezTo>
                  <a:pt x="444" y="0"/>
                  <a:pt x="444" y="0"/>
                  <a:pt x="444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536" y="0"/>
                  <a:pt x="570" y="33"/>
                  <a:pt x="570" y="75"/>
                </a:cubicBezTo>
                <a:cubicBezTo>
                  <a:pt x="570" y="461"/>
                  <a:pt x="570" y="461"/>
                  <a:pt x="570" y="461"/>
                </a:cubicBezTo>
                <a:cubicBezTo>
                  <a:pt x="570" y="503"/>
                  <a:pt x="536" y="545"/>
                  <a:pt x="486" y="5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24">
            <a:extLst>
              <a:ext uri="{FF2B5EF4-FFF2-40B4-BE49-F238E27FC236}">
                <a16:creationId xmlns:a16="http://schemas.microsoft.com/office/drawing/2014/main" id="{BAA4754D-DA15-C642-9BC3-4A086691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2672" y="3121228"/>
            <a:ext cx="280133" cy="60028"/>
          </a:xfrm>
          <a:custGeom>
            <a:avLst/>
            <a:gdLst>
              <a:gd name="T0" fmla="*/ 88537 w 245"/>
              <a:gd name="T1" fmla="*/ 18684 h 52"/>
              <a:gd name="T2" fmla="*/ 0 w 245"/>
              <a:gd name="T3" fmla="*/ 18684 h 52"/>
              <a:gd name="T4" fmla="*/ 0 w 245"/>
              <a:gd name="T5" fmla="*/ 0 h 52"/>
              <a:gd name="T6" fmla="*/ 88537 w 245"/>
              <a:gd name="T7" fmla="*/ 0 h 52"/>
              <a:gd name="T8" fmla="*/ 88537 w 245"/>
              <a:gd name="T9" fmla="*/ 18684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" h="52">
                <a:moveTo>
                  <a:pt x="244" y="51"/>
                </a:moveTo>
                <a:lnTo>
                  <a:pt x="0" y="51"/>
                </a:lnTo>
                <a:lnTo>
                  <a:pt x="0" y="0"/>
                </a:lnTo>
                <a:lnTo>
                  <a:pt x="244" y="0"/>
                </a:lnTo>
                <a:lnTo>
                  <a:pt x="244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25">
            <a:extLst>
              <a:ext uri="{FF2B5EF4-FFF2-40B4-BE49-F238E27FC236}">
                <a16:creationId xmlns:a16="http://schemas.microsoft.com/office/drawing/2014/main" id="{BF020F0A-4528-3644-96A5-206BBF689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2753" y="3121228"/>
            <a:ext cx="185089" cy="145067"/>
          </a:xfrm>
          <a:custGeom>
            <a:avLst/>
            <a:gdLst>
              <a:gd name="T0" fmla="*/ 12404 w 161"/>
              <a:gd name="T1" fmla="*/ 42775 h 127"/>
              <a:gd name="T2" fmla="*/ 12404 w 161"/>
              <a:gd name="T3" fmla="*/ 42775 h 127"/>
              <a:gd name="T4" fmla="*/ 0 w 161"/>
              <a:gd name="T5" fmla="*/ 30450 h 127"/>
              <a:gd name="T6" fmla="*/ 27727 w 161"/>
              <a:gd name="T7" fmla="*/ 3262 h 127"/>
              <a:gd name="T8" fmla="*/ 33929 w 161"/>
              <a:gd name="T9" fmla="*/ 0 h 127"/>
              <a:gd name="T10" fmla="*/ 43050 w 161"/>
              <a:gd name="T11" fmla="*/ 6162 h 127"/>
              <a:gd name="T12" fmla="*/ 55090 w 161"/>
              <a:gd name="T13" fmla="*/ 33712 h 127"/>
              <a:gd name="T14" fmla="*/ 52171 w 161"/>
              <a:gd name="T15" fmla="*/ 45675 h 127"/>
              <a:gd name="T16" fmla="*/ 52171 w 161"/>
              <a:gd name="T17" fmla="*/ 45675 h 127"/>
              <a:gd name="T18" fmla="*/ 39767 w 161"/>
              <a:gd name="T19" fmla="*/ 39512 h 127"/>
              <a:gd name="T20" fmla="*/ 30646 w 161"/>
              <a:gd name="T21" fmla="*/ 24287 h 127"/>
              <a:gd name="T22" fmla="*/ 12404 w 161"/>
              <a:gd name="T23" fmla="*/ 42775 h 127"/>
              <a:gd name="T24" fmla="*/ 39767 w 161"/>
              <a:gd name="T25" fmla="*/ 15225 h 127"/>
              <a:gd name="T26" fmla="*/ 39767 w 161"/>
              <a:gd name="T27" fmla="*/ 15225 h 1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1" h="127">
                <a:moveTo>
                  <a:pt x="34" y="118"/>
                </a:moveTo>
                <a:lnTo>
                  <a:pt x="34" y="118"/>
                </a:lnTo>
                <a:cubicBezTo>
                  <a:pt x="0" y="84"/>
                  <a:pt x="0" y="84"/>
                  <a:pt x="0" y="84"/>
                </a:cubicBezTo>
                <a:cubicBezTo>
                  <a:pt x="76" y="9"/>
                  <a:pt x="76" y="9"/>
                  <a:pt x="76" y="9"/>
                </a:cubicBezTo>
                <a:cubicBezTo>
                  <a:pt x="76" y="0"/>
                  <a:pt x="84" y="0"/>
                  <a:pt x="93" y="0"/>
                </a:cubicBezTo>
                <a:cubicBezTo>
                  <a:pt x="101" y="0"/>
                  <a:pt x="109" y="9"/>
                  <a:pt x="118" y="17"/>
                </a:cubicBezTo>
                <a:cubicBezTo>
                  <a:pt x="151" y="93"/>
                  <a:pt x="151" y="93"/>
                  <a:pt x="151" y="93"/>
                </a:cubicBezTo>
                <a:cubicBezTo>
                  <a:pt x="160" y="101"/>
                  <a:pt x="151" y="118"/>
                  <a:pt x="143" y="126"/>
                </a:cubicBezTo>
                <a:cubicBezTo>
                  <a:pt x="126" y="126"/>
                  <a:pt x="118" y="126"/>
                  <a:pt x="109" y="109"/>
                </a:cubicBezTo>
                <a:cubicBezTo>
                  <a:pt x="84" y="67"/>
                  <a:pt x="84" y="67"/>
                  <a:pt x="84" y="67"/>
                </a:cubicBezTo>
                <a:lnTo>
                  <a:pt x="34" y="118"/>
                </a:lnTo>
                <a:close/>
                <a:moveTo>
                  <a:pt x="109" y="42"/>
                </a:moveTo>
                <a:lnTo>
                  <a:pt x="109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26">
            <a:extLst>
              <a:ext uri="{FF2B5EF4-FFF2-40B4-BE49-F238E27FC236}">
                <a16:creationId xmlns:a16="http://schemas.microsoft.com/office/drawing/2014/main" id="{47300B06-FDD8-E741-ACF4-875D9D251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7719" y="3206267"/>
            <a:ext cx="260123" cy="170081"/>
          </a:xfrm>
          <a:custGeom>
            <a:avLst/>
            <a:gdLst>
              <a:gd name="T0" fmla="*/ 33672 w 228"/>
              <a:gd name="T1" fmla="*/ 53620 h 152"/>
              <a:gd name="T2" fmla="*/ 33672 w 228"/>
              <a:gd name="T3" fmla="*/ 53620 h 152"/>
              <a:gd name="T4" fmla="*/ 33672 w 228"/>
              <a:gd name="T5" fmla="*/ 53620 h 152"/>
              <a:gd name="T6" fmla="*/ 21362 w 228"/>
              <a:gd name="T7" fmla="*/ 50424 h 152"/>
              <a:gd name="T8" fmla="*/ 0 w 228"/>
              <a:gd name="T9" fmla="*/ 23792 h 152"/>
              <a:gd name="T10" fmla="*/ 24258 w 228"/>
              <a:gd name="T11" fmla="*/ 2841 h 152"/>
              <a:gd name="T12" fmla="*/ 36568 w 228"/>
              <a:gd name="T13" fmla="*/ 14914 h 152"/>
              <a:gd name="T14" fmla="*/ 24258 w 228"/>
              <a:gd name="T15" fmla="*/ 26632 h 152"/>
              <a:gd name="T16" fmla="*/ 33672 w 228"/>
              <a:gd name="T17" fmla="*/ 35865 h 152"/>
              <a:gd name="T18" fmla="*/ 63723 w 228"/>
              <a:gd name="T19" fmla="*/ 2841 h 152"/>
              <a:gd name="T20" fmla="*/ 76033 w 228"/>
              <a:gd name="T21" fmla="*/ 2841 h 152"/>
              <a:gd name="T22" fmla="*/ 76033 w 228"/>
              <a:gd name="T23" fmla="*/ 2841 h 152"/>
              <a:gd name="T24" fmla="*/ 76033 w 228"/>
              <a:gd name="T25" fmla="*/ 14914 h 152"/>
              <a:gd name="T26" fmla="*/ 45620 w 228"/>
              <a:gd name="T27" fmla="*/ 50424 h 152"/>
              <a:gd name="T28" fmla="*/ 33672 w 228"/>
              <a:gd name="T29" fmla="*/ 53620 h 1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8" h="152">
                <a:moveTo>
                  <a:pt x="93" y="151"/>
                </a:moveTo>
                <a:lnTo>
                  <a:pt x="93" y="151"/>
                </a:lnTo>
                <a:cubicBezTo>
                  <a:pt x="76" y="151"/>
                  <a:pt x="67" y="151"/>
                  <a:pt x="59" y="142"/>
                </a:cubicBezTo>
                <a:cubicBezTo>
                  <a:pt x="0" y="67"/>
                  <a:pt x="0" y="67"/>
                  <a:pt x="0" y="67"/>
                </a:cubicBezTo>
                <a:cubicBezTo>
                  <a:pt x="67" y="8"/>
                  <a:pt x="67" y="8"/>
                  <a:pt x="67" y="8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67" y="75"/>
                  <a:pt x="67" y="75"/>
                  <a:pt x="67" y="75"/>
                </a:cubicBezTo>
                <a:cubicBezTo>
                  <a:pt x="93" y="101"/>
                  <a:pt x="93" y="101"/>
                  <a:pt x="93" y="101"/>
                </a:cubicBezTo>
                <a:cubicBezTo>
                  <a:pt x="176" y="8"/>
                  <a:pt x="176" y="8"/>
                  <a:pt x="176" y="8"/>
                </a:cubicBezTo>
                <a:cubicBezTo>
                  <a:pt x="185" y="0"/>
                  <a:pt x="202" y="0"/>
                  <a:pt x="210" y="8"/>
                </a:cubicBezTo>
                <a:cubicBezTo>
                  <a:pt x="218" y="17"/>
                  <a:pt x="227" y="33"/>
                  <a:pt x="210" y="42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18" y="151"/>
                  <a:pt x="101" y="151"/>
                  <a:pt x="93" y="1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27">
            <a:extLst>
              <a:ext uri="{FF2B5EF4-FFF2-40B4-BE49-F238E27FC236}">
                <a16:creationId xmlns:a16="http://schemas.microsoft.com/office/drawing/2014/main" id="{6AD2FDD4-7ED3-6B4C-B257-736550EE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7633" y="3121228"/>
            <a:ext cx="190090" cy="145067"/>
          </a:xfrm>
          <a:custGeom>
            <a:avLst/>
            <a:gdLst>
              <a:gd name="T0" fmla="*/ 44976 w 169"/>
              <a:gd name="T1" fmla="*/ 42775 h 127"/>
              <a:gd name="T2" fmla="*/ 44976 w 169"/>
              <a:gd name="T3" fmla="*/ 42775 h 127"/>
              <a:gd name="T4" fmla="*/ 59968 w 169"/>
              <a:gd name="T5" fmla="*/ 30450 h 127"/>
              <a:gd name="T6" fmla="*/ 32840 w 169"/>
              <a:gd name="T7" fmla="*/ 3262 h 127"/>
              <a:gd name="T8" fmla="*/ 23916 w 169"/>
              <a:gd name="T9" fmla="*/ 0 h 127"/>
              <a:gd name="T10" fmla="*/ 17848 w 169"/>
              <a:gd name="T11" fmla="*/ 6162 h 127"/>
              <a:gd name="T12" fmla="*/ 2856 w 169"/>
              <a:gd name="T13" fmla="*/ 33712 h 127"/>
              <a:gd name="T14" fmla="*/ 8924 w 169"/>
              <a:gd name="T15" fmla="*/ 45675 h 127"/>
              <a:gd name="T16" fmla="*/ 8924 w 169"/>
              <a:gd name="T17" fmla="*/ 45675 h 127"/>
              <a:gd name="T18" fmla="*/ 17848 w 169"/>
              <a:gd name="T19" fmla="*/ 39512 h 127"/>
              <a:gd name="T20" fmla="*/ 26771 w 169"/>
              <a:gd name="T21" fmla="*/ 24287 h 127"/>
              <a:gd name="T22" fmla="*/ 44976 w 169"/>
              <a:gd name="T23" fmla="*/ 42775 h 127"/>
              <a:gd name="T24" fmla="*/ 17848 w 169"/>
              <a:gd name="T25" fmla="*/ 15225 h 127"/>
              <a:gd name="T26" fmla="*/ 17848 w 169"/>
              <a:gd name="T27" fmla="*/ 15225 h 1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9" h="127">
                <a:moveTo>
                  <a:pt x="126" y="118"/>
                </a:moveTo>
                <a:lnTo>
                  <a:pt x="126" y="118"/>
                </a:lnTo>
                <a:cubicBezTo>
                  <a:pt x="168" y="84"/>
                  <a:pt x="168" y="84"/>
                  <a:pt x="168" y="84"/>
                </a:cubicBezTo>
                <a:cubicBezTo>
                  <a:pt x="92" y="9"/>
                  <a:pt x="92" y="9"/>
                  <a:pt x="92" y="9"/>
                </a:cubicBezTo>
                <a:cubicBezTo>
                  <a:pt x="84" y="0"/>
                  <a:pt x="75" y="0"/>
                  <a:pt x="67" y="0"/>
                </a:cubicBezTo>
                <a:cubicBezTo>
                  <a:pt x="59" y="0"/>
                  <a:pt x="50" y="9"/>
                  <a:pt x="50" y="17"/>
                </a:cubicBezTo>
                <a:cubicBezTo>
                  <a:pt x="8" y="93"/>
                  <a:pt x="8" y="93"/>
                  <a:pt x="8" y="93"/>
                </a:cubicBezTo>
                <a:cubicBezTo>
                  <a:pt x="0" y="101"/>
                  <a:pt x="8" y="118"/>
                  <a:pt x="25" y="126"/>
                </a:cubicBezTo>
                <a:cubicBezTo>
                  <a:pt x="33" y="126"/>
                  <a:pt x="50" y="126"/>
                  <a:pt x="50" y="109"/>
                </a:cubicBezTo>
                <a:cubicBezTo>
                  <a:pt x="75" y="67"/>
                  <a:pt x="75" y="67"/>
                  <a:pt x="75" y="67"/>
                </a:cubicBezTo>
                <a:lnTo>
                  <a:pt x="126" y="118"/>
                </a:lnTo>
                <a:close/>
                <a:moveTo>
                  <a:pt x="50" y="42"/>
                </a:moveTo>
                <a:lnTo>
                  <a:pt x="50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28">
            <a:extLst>
              <a:ext uri="{FF2B5EF4-FFF2-40B4-BE49-F238E27FC236}">
                <a16:creationId xmlns:a16="http://schemas.microsoft.com/office/drawing/2014/main" id="{5B8405B9-18CF-CF48-86AD-A6255F4E0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7638" y="3206267"/>
            <a:ext cx="250119" cy="170081"/>
          </a:xfrm>
          <a:custGeom>
            <a:avLst/>
            <a:gdLst>
              <a:gd name="T0" fmla="*/ 45668 w 219"/>
              <a:gd name="T1" fmla="*/ 53620 h 152"/>
              <a:gd name="T2" fmla="*/ 45668 w 219"/>
              <a:gd name="T3" fmla="*/ 53620 h 152"/>
              <a:gd name="T4" fmla="*/ 45668 w 219"/>
              <a:gd name="T5" fmla="*/ 53620 h 152"/>
              <a:gd name="T6" fmla="*/ 57991 w 219"/>
              <a:gd name="T7" fmla="*/ 50424 h 152"/>
              <a:gd name="T8" fmla="*/ 79013 w 219"/>
              <a:gd name="T9" fmla="*/ 23792 h 152"/>
              <a:gd name="T10" fmla="*/ 57991 w 219"/>
              <a:gd name="T11" fmla="*/ 2841 h 152"/>
              <a:gd name="T12" fmla="*/ 42768 w 219"/>
              <a:gd name="T13" fmla="*/ 14914 h 152"/>
              <a:gd name="T14" fmla="*/ 54729 w 219"/>
              <a:gd name="T15" fmla="*/ 26632 h 152"/>
              <a:gd name="T16" fmla="*/ 45668 w 219"/>
              <a:gd name="T17" fmla="*/ 35865 h 152"/>
              <a:gd name="T18" fmla="*/ 15223 w 219"/>
              <a:gd name="T19" fmla="*/ 2841 h 152"/>
              <a:gd name="T20" fmla="*/ 3262 w 219"/>
              <a:gd name="T21" fmla="*/ 2841 h 152"/>
              <a:gd name="T22" fmla="*/ 3262 w 219"/>
              <a:gd name="T23" fmla="*/ 2841 h 152"/>
              <a:gd name="T24" fmla="*/ 3262 w 219"/>
              <a:gd name="T25" fmla="*/ 14914 h 152"/>
              <a:gd name="T26" fmla="*/ 36607 w 219"/>
              <a:gd name="T27" fmla="*/ 50424 h 152"/>
              <a:gd name="T28" fmla="*/ 45668 w 219"/>
              <a:gd name="T29" fmla="*/ 53620 h 1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9" h="152">
                <a:moveTo>
                  <a:pt x="126" y="151"/>
                </a:moveTo>
                <a:lnTo>
                  <a:pt x="126" y="151"/>
                </a:lnTo>
                <a:cubicBezTo>
                  <a:pt x="143" y="151"/>
                  <a:pt x="151" y="151"/>
                  <a:pt x="160" y="142"/>
                </a:cubicBezTo>
                <a:cubicBezTo>
                  <a:pt x="218" y="67"/>
                  <a:pt x="218" y="67"/>
                  <a:pt x="218" y="67"/>
                </a:cubicBezTo>
                <a:cubicBezTo>
                  <a:pt x="160" y="8"/>
                  <a:pt x="160" y="8"/>
                  <a:pt x="160" y="8"/>
                </a:cubicBezTo>
                <a:cubicBezTo>
                  <a:pt x="118" y="42"/>
                  <a:pt x="118" y="42"/>
                  <a:pt x="118" y="42"/>
                </a:cubicBezTo>
                <a:cubicBezTo>
                  <a:pt x="151" y="75"/>
                  <a:pt x="151" y="75"/>
                  <a:pt x="151" y="75"/>
                </a:cubicBezTo>
                <a:cubicBezTo>
                  <a:pt x="126" y="101"/>
                  <a:pt x="126" y="101"/>
                  <a:pt x="126" y="101"/>
                </a:cubicBezTo>
                <a:cubicBezTo>
                  <a:pt x="42" y="8"/>
                  <a:pt x="42" y="8"/>
                  <a:pt x="42" y="8"/>
                </a:cubicBezTo>
                <a:cubicBezTo>
                  <a:pt x="34" y="0"/>
                  <a:pt x="17" y="0"/>
                  <a:pt x="9" y="8"/>
                </a:cubicBezTo>
                <a:cubicBezTo>
                  <a:pt x="0" y="17"/>
                  <a:pt x="0" y="33"/>
                  <a:pt x="9" y="42"/>
                </a:cubicBezTo>
                <a:cubicBezTo>
                  <a:pt x="101" y="142"/>
                  <a:pt x="101" y="142"/>
                  <a:pt x="101" y="142"/>
                </a:cubicBezTo>
                <a:cubicBezTo>
                  <a:pt x="109" y="151"/>
                  <a:pt x="118" y="151"/>
                  <a:pt x="126" y="1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29">
            <a:extLst>
              <a:ext uri="{FF2B5EF4-FFF2-40B4-BE49-F238E27FC236}">
                <a16:creationId xmlns:a16="http://schemas.microsoft.com/office/drawing/2014/main" id="{EBC282D8-DF76-C549-953E-9D75ABAD0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2776" y="3461389"/>
            <a:ext cx="135066" cy="40019"/>
          </a:xfrm>
          <a:custGeom>
            <a:avLst/>
            <a:gdLst>
              <a:gd name="T0" fmla="*/ 0 w 119"/>
              <a:gd name="T1" fmla="*/ 6169 h 35"/>
              <a:gd name="T2" fmla="*/ 0 w 119"/>
              <a:gd name="T3" fmla="*/ 6169 h 35"/>
              <a:gd name="T4" fmla="*/ 0 w 119"/>
              <a:gd name="T5" fmla="*/ 6169 h 35"/>
              <a:gd name="T6" fmla="*/ 6123 w 119"/>
              <a:gd name="T7" fmla="*/ 0 h 35"/>
              <a:gd name="T8" fmla="*/ 36380 w 119"/>
              <a:gd name="T9" fmla="*/ 0 h 35"/>
              <a:gd name="T10" fmla="*/ 42503 w 119"/>
              <a:gd name="T11" fmla="*/ 6169 h 35"/>
              <a:gd name="T12" fmla="*/ 42503 w 119"/>
              <a:gd name="T13" fmla="*/ 6169 h 35"/>
              <a:gd name="T14" fmla="*/ 36380 w 119"/>
              <a:gd name="T15" fmla="*/ 12337 h 35"/>
              <a:gd name="T16" fmla="*/ 6123 w 119"/>
              <a:gd name="T17" fmla="*/ 12337 h 35"/>
              <a:gd name="T18" fmla="*/ 0 w 119"/>
              <a:gd name="T19" fmla="*/ 6169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9" h="35">
                <a:moveTo>
                  <a:pt x="0" y="17"/>
                </a:move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9" y="0"/>
                  <a:pt x="118" y="9"/>
                  <a:pt x="118" y="17"/>
                </a:cubicBezTo>
                <a:cubicBezTo>
                  <a:pt x="118" y="25"/>
                  <a:pt x="109" y="34"/>
                  <a:pt x="101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30">
            <a:extLst>
              <a:ext uri="{FF2B5EF4-FFF2-40B4-BE49-F238E27FC236}">
                <a16:creationId xmlns:a16="http://schemas.microsoft.com/office/drawing/2014/main" id="{6FDCBC5A-F7BB-3A4E-A470-9B356CD92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7723" y="3471394"/>
            <a:ext cx="50024" cy="325153"/>
          </a:xfrm>
          <a:custGeom>
            <a:avLst/>
            <a:gdLst>
              <a:gd name="T0" fmla="*/ 15506 w 43"/>
              <a:gd name="T1" fmla="*/ 102826 h 286"/>
              <a:gd name="T2" fmla="*/ 15506 w 43"/>
              <a:gd name="T3" fmla="*/ 102826 h 286"/>
              <a:gd name="T4" fmla="*/ 0 w 43"/>
              <a:gd name="T5" fmla="*/ 102826 h 286"/>
              <a:gd name="T6" fmla="*/ 0 w 43"/>
              <a:gd name="T7" fmla="*/ 5773 h 286"/>
              <a:gd name="T8" fmla="*/ 6276 w 43"/>
              <a:gd name="T9" fmla="*/ 0 h 286"/>
              <a:gd name="T10" fmla="*/ 6276 w 43"/>
              <a:gd name="T11" fmla="*/ 0 h 286"/>
              <a:gd name="T12" fmla="*/ 15506 w 43"/>
              <a:gd name="T13" fmla="*/ 5773 h 286"/>
              <a:gd name="T14" fmla="*/ 15506 w 43"/>
              <a:gd name="T15" fmla="*/ 102826 h 2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" h="286">
                <a:moveTo>
                  <a:pt x="42" y="285"/>
                </a:moveTo>
                <a:lnTo>
                  <a:pt x="42" y="285"/>
                </a:lnTo>
                <a:cubicBezTo>
                  <a:pt x="0" y="285"/>
                  <a:pt x="0" y="285"/>
                  <a:pt x="0" y="28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33" y="0"/>
                  <a:pt x="42" y="8"/>
                  <a:pt x="42" y="16"/>
                </a:cubicBezTo>
                <a:lnTo>
                  <a:pt x="42" y="28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31">
            <a:extLst>
              <a:ext uri="{FF2B5EF4-FFF2-40B4-BE49-F238E27FC236}">
                <a16:creationId xmlns:a16="http://schemas.microsoft.com/office/drawing/2014/main" id="{2C3EC14C-2AA5-A241-B001-006E252B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043" y="6782965"/>
            <a:ext cx="230109" cy="255119"/>
          </a:xfrm>
          <a:custGeom>
            <a:avLst/>
            <a:gdLst>
              <a:gd name="T0" fmla="*/ 2892 w 202"/>
              <a:gd name="T1" fmla="*/ 77738 h 226"/>
              <a:gd name="T2" fmla="*/ 2892 w 202"/>
              <a:gd name="T3" fmla="*/ 77738 h 226"/>
              <a:gd name="T4" fmla="*/ 2892 w 202"/>
              <a:gd name="T5" fmla="*/ 77738 h 226"/>
              <a:gd name="T6" fmla="*/ 2892 w 202"/>
              <a:gd name="T7" fmla="*/ 68782 h 226"/>
              <a:gd name="T8" fmla="*/ 60734 w 202"/>
              <a:gd name="T9" fmla="*/ 2866 h 226"/>
              <a:gd name="T10" fmla="*/ 69771 w 202"/>
              <a:gd name="T11" fmla="*/ 2866 h 226"/>
              <a:gd name="T12" fmla="*/ 69771 w 202"/>
              <a:gd name="T13" fmla="*/ 2866 h 226"/>
              <a:gd name="T14" fmla="*/ 72663 w 202"/>
              <a:gd name="T15" fmla="*/ 11822 h 226"/>
              <a:gd name="T16" fmla="*/ 12291 w 202"/>
              <a:gd name="T17" fmla="*/ 77738 h 226"/>
              <a:gd name="T18" fmla="*/ 2892 w 202"/>
              <a:gd name="T19" fmla="*/ 77738 h 2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2" h="226">
                <a:moveTo>
                  <a:pt x="8" y="217"/>
                </a:moveTo>
                <a:lnTo>
                  <a:pt x="8" y="217"/>
                </a:lnTo>
                <a:cubicBezTo>
                  <a:pt x="0" y="217"/>
                  <a:pt x="0" y="200"/>
                  <a:pt x="8" y="192"/>
                </a:cubicBezTo>
                <a:cubicBezTo>
                  <a:pt x="168" y="8"/>
                  <a:pt x="168" y="8"/>
                  <a:pt x="168" y="8"/>
                </a:cubicBezTo>
                <a:cubicBezTo>
                  <a:pt x="176" y="0"/>
                  <a:pt x="185" y="0"/>
                  <a:pt x="193" y="8"/>
                </a:cubicBezTo>
                <a:cubicBezTo>
                  <a:pt x="201" y="17"/>
                  <a:pt x="201" y="25"/>
                  <a:pt x="201" y="33"/>
                </a:cubicBezTo>
                <a:cubicBezTo>
                  <a:pt x="34" y="217"/>
                  <a:pt x="34" y="217"/>
                  <a:pt x="34" y="217"/>
                </a:cubicBezTo>
                <a:cubicBezTo>
                  <a:pt x="34" y="225"/>
                  <a:pt x="17" y="225"/>
                  <a:pt x="8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32">
            <a:extLst>
              <a:ext uri="{FF2B5EF4-FFF2-40B4-BE49-F238E27FC236}">
                <a16:creationId xmlns:a16="http://schemas.microsoft.com/office/drawing/2014/main" id="{7EA6769D-7231-AE4C-84E0-9763C7CE0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101" y="6923031"/>
            <a:ext cx="145070" cy="145067"/>
          </a:xfrm>
          <a:custGeom>
            <a:avLst/>
            <a:gdLst>
              <a:gd name="T0" fmla="*/ 21388 w 127"/>
              <a:gd name="T1" fmla="*/ 45675 h 127"/>
              <a:gd name="T2" fmla="*/ 21388 w 127"/>
              <a:gd name="T3" fmla="*/ 45675 h 127"/>
              <a:gd name="T4" fmla="*/ 0 w 127"/>
              <a:gd name="T5" fmla="*/ 21387 h 127"/>
              <a:gd name="T6" fmla="*/ 21388 w 127"/>
              <a:gd name="T7" fmla="*/ 0 h 127"/>
              <a:gd name="T8" fmla="*/ 45675 w 127"/>
              <a:gd name="T9" fmla="*/ 21387 h 127"/>
              <a:gd name="T10" fmla="*/ 21388 w 127"/>
              <a:gd name="T11" fmla="*/ 45675 h 127"/>
              <a:gd name="T12" fmla="*/ 21388 w 127"/>
              <a:gd name="T13" fmla="*/ 15587 h 127"/>
              <a:gd name="T14" fmla="*/ 21388 w 127"/>
              <a:gd name="T15" fmla="*/ 15587 h 127"/>
              <a:gd name="T16" fmla="*/ 12325 w 127"/>
              <a:gd name="T17" fmla="*/ 21387 h 127"/>
              <a:gd name="T18" fmla="*/ 21388 w 127"/>
              <a:gd name="T19" fmla="*/ 30450 h 127"/>
              <a:gd name="T20" fmla="*/ 30450 w 127"/>
              <a:gd name="T21" fmla="*/ 21387 h 127"/>
              <a:gd name="T22" fmla="*/ 21388 w 127"/>
              <a:gd name="T23" fmla="*/ 15587 h 1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7" h="127">
                <a:moveTo>
                  <a:pt x="59" y="126"/>
                </a:moveTo>
                <a:lnTo>
                  <a:pt x="59" y="126"/>
                </a:lnTo>
                <a:cubicBezTo>
                  <a:pt x="25" y="126"/>
                  <a:pt x="0" y="101"/>
                  <a:pt x="0" y="59"/>
                </a:cubicBezTo>
                <a:cubicBezTo>
                  <a:pt x="0" y="26"/>
                  <a:pt x="25" y="0"/>
                  <a:pt x="59" y="0"/>
                </a:cubicBezTo>
                <a:cubicBezTo>
                  <a:pt x="92" y="0"/>
                  <a:pt x="126" y="26"/>
                  <a:pt x="126" y="59"/>
                </a:cubicBezTo>
                <a:cubicBezTo>
                  <a:pt x="126" y="101"/>
                  <a:pt x="92" y="126"/>
                  <a:pt x="59" y="126"/>
                </a:cubicBezTo>
                <a:close/>
                <a:moveTo>
                  <a:pt x="59" y="43"/>
                </a:moveTo>
                <a:lnTo>
                  <a:pt x="59" y="43"/>
                </a:lnTo>
                <a:cubicBezTo>
                  <a:pt x="50" y="43"/>
                  <a:pt x="34" y="51"/>
                  <a:pt x="34" y="59"/>
                </a:cubicBezTo>
                <a:cubicBezTo>
                  <a:pt x="34" y="76"/>
                  <a:pt x="50" y="84"/>
                  <a:pt x="59" y="84"/>
                </a:cubicBezTo>
                <a:cubicBezTo>
                  <a:pt x="76" y="84"/>
                  <a:pt x="84" y="76"/>
                  <a:pt x="84" y="59"/>
                </a:cubicBezTo>
                <a:cubicBezTo>
                  <a:pt x="84" y="51"/>
                  <a:pt x="76" y="43"/>
                  <a:pt x="59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33">
            <a:extLst>
              <a:ext uri="{FF2B5EF4-FFF2-40B4-BE49-F238E27FC236}">
                <a16:creationId xmlns:a16="http://schemas.microsoft.com/office/drawing/2014/main" id="{0B70C683-D3CE-F843-BE50-E764EF18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1025" y="6762955"/>
            <a:ext cx="145070" cy="135062"/>
          </a:xfrm>
          <a:custGeom>
            <a:avLst/>
            <a:gdLst>
              <a:gd name="T0" fmla="*/ 21192 w 126"/>
              <a:gd name="T1" fmla="*/ 42499 h 118"/>
              <a:gd name="T2" fmla="*/ 21192 w 126"/>
              <a:gd name="T3" fmla="*/ 42499 h 118"/>
              <a:gd name="T4" fmla="*/ 0 w 126"/>
              <a:gd name="T5" fmla="*/ 21431 h 118"/>
              <a:gd name="T6" fmla="*/ 21192 w 126"/>
              <a:gd name="T7" fmla="*/ 0 h 118"/>
              <a:gd name="T8" fmla="*/ 45673 w 126"/>
              <a:gd name="T9" fmla="*/ 21431 h 118"/>
              <a:gd name="T10" fmla="*/ 21192 w 126"/>
              <a:gd name="T11" fmla="*/ 42499 h 118"/>
              <a:gd name="T12" fmla="*/ 21192 w 126"/>
              <a:gd name="T13" fmla="*/ 12350 h 118"/>
              <a:gd name="T14" fmla="*/ 21192 w 126"/>
              <a:gd name="T15" fmla="*/ 12350 h 118"/>
              <a:gd name="T16" fmla="*/ 12058 w 126"/>
              <a:gd name="T17" fmla="*/ 21431 h 118"/>
              <a:gd name="T18" fmla="*/ 21192 w 126"/>
              <a:gd name="T19" fmla="*/ 30512 h 118"/>
              <a:gd name="T20" fmla="*/ 30327 w 126"/>
              <a:gd name="T21" fmla="*/ 21431 h 118"/>
              <a:gd name="T22" fmla="*/ 21192 w 126"/>
              <a:gd name="T23" fmla="*/ 12350 h 1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6" h="118">
                <a:moveTo>
                  <a:pt x="58" y="117"/>
                </a:moveTo>
                <a:lnTo>
                  <a:pt x="58" y="117"/>
                </a:lnTo>
                <a:cubicBezTo>
                  <a:pt x="25" y="117"/>
                  <a:pt x="0" y="92"/>
                  <a:pt x="0" y="59"/>
                </a:cubicBezTo>
                <a:cubicBezTo>
                  <a:pt x="0" y="25"/>
                  <a:pt x="25" y="0"/>
                  <a:pt x="58" y="0"/>
                </a:cubicBezTo>
                <a:cubicBezTo>
                  <a:pt x="92" y="0"/>
                  <a:pt x="125" y="25"/>
                  <a:pt x="125" y="59"/>
                </a:cubicBezTo>
                <a:cubicBezTo>
                  <a:pt x="125" y="92"/>
                  <a:pt x="92" y="117"/>
                  <a:pt x="58" y="117"/>
                </a:cubicBezTo>
                <a:close/>
                <a:moveTo>
                  <a:pt x="58" y="34"/>
                </a:moveTo>
                <a:lnTo>
                  <a:pt x="58" y="34"/>
                </a:lnTo>
                <a:cubicBezTo>
                  <a:pt x="50" y="34"/>
                  <a:pt x="33" y="50"/>
                  <a:pt x="33" y="59"/>
                </a:cubicBezTo>
                <a:cubicBezTo>
                  <a:pt x="33" y="75"/>
                  <a:pt x="50" y="84"/>
                  <a:pt x="58" y="84"/>
                </a:cubicBezTo>
                <a:cubicBezTo>
                  <a:pt x="75" y="84"/>
                  <a:pt x="83" y="75"/>
                  <a:pt x="83" y="59"/>
                </a:cubicBezTo>
                <a:cubicBezTo>
                  <a:pt x="83" y="50"/>
                  <a:pt x="75" y="34"/>
                  <a:pt x="58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34">
            <a:extLst>
              <a:ext uri="{FF2B5EF4-FFF2-40B4-BE49-F238E27FC236}">
                <a16:creationId xmlns:a16="http://schemas.microsoft.com/office/drawing/2014/main" id="{2283E4CB-F7C7-F349-AFDC-E94725C9A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5982" y="6722936"/>
            <a:ext cx="30014" cy="40019"/>
          </a:xfrm>
          <a:custGeom>
            <a:avLst/>
            <a:gdLst>
              <a:gd name="T0" fmla="*/ 9159 w 26"/>
              <a:gd name="T1" fmla="*/ 12337 h 35"/>
              <a:gd name="T2" fmla="*/ 0 w 26"/>
              <a:gd name="T3" fmla="*/ 12337 h 35"/>
              <a:gd name="T4" fmla="*/ 0 w 26"/>
              <a:gd name="T5" fmla="*/ 0 h 35"/>
              <a:gd name="T6" fmla="*/ 9159 w 26"/>
              <a:gd name="T7" fmla="*/ 0 h 35"/>
              <a:gd name="T8" fmla="*/ 9159 w 26"/>
              <a:gd name="T9" fmla="*/ 1233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35">
                <a:moveTo>
                  <a:pt x="25" y="34"/>
                </a:moveTo>
                <a:lnTo>
                  <a:pt x="0" y="34"/>
                </a:lnTo>
                <a:lnTo>
                  <a:pt x="0" y="0"/>
                </a:lnTo>
                <a:lnTo>
                  <a:pt x="25" y="0"/>
                </a:lnTo>
                <a:lnTo>
                  <a:pt x="25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35">
            <a:extLst>
              <a:ext uri="{FF2B5EF4-FFF2-40B4-BE49-F238E27FC236}">
                <a16:creationId xmlns:a16="http://schemas.microsoft.com/office/drawing/2014/main" id="{BC50FE7F-B53B-D540-A941-9532A36D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5982" y="6802974"/>
            <a:ext cx="30014" cy="85039"/>
          </a:xfrm>
          <a:custGeom>
            <a:avLst/>
            <a:gdLst>
              <a:gd name="T0" fmla="*/ 9159 w 26"/>
              <a:gd name="T1" fmla="*/ 26632 h 76"/>
              <a:gd name="T2" fmla="*/ 0 w 26"/>
              <a:gd name="T3" fmla="*/ 26632 h 76"/>
              <a:gd name="T4" fmla="*/ 0 w 26"/>
              <a:gd name="T5" fmla="*/ 0 h 76"/>
              <a:gd name="T6" fmla="*/ 9159 w 26"/>
              <a:gd name="T7" fmla="*/ 0 h 76"/>
              <a:gd name="T8" fmla="*/ 9159 w 26"/>
              <a:gd name="T9" fmla="*/ 26632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76">
                <a:moveTo>
                  <a:pt x="25" y="75"/>
                </a:moveTo>
                <a:lnTo>
                  <a:pt x="0" y="75"/>
                </a:lnTo>
                <a:lnTo>
                  <a:pt x="0" y="0"/>
                </a:lnTo>
                <a:lnTo>
                  <a:pt x="25" y="0"/>
                </a:lnTo>
                <a:lnTo>
                  <a:pt x="25" y="7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36">
            <a:extLst>
              <a:ext uri="{FF2B5EF4-FFF2-40B4-BE49-F238E27FC236}">
                <a16:creationId xmlns:a16="http://schemas.microsoft.com/office/drawing/2014/main" id="{8CF4B7DD-D7C9-8F47-B080-7E872E81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5982" y="6933036"/>
            <a:ext cx="30014" cy="85039"/>
          </a:xfrm>
          <a:custGeom>
            <a:avLst/>
            <a:gdLst>
              <a:gd name="T0" fmla="*/ 9159 w 26"/>
              <a:gd name="T1" fmla="*/ 26632 h 76"/>
              <a:gd name="T2" fmla="*/ 0 w 26"/>
              <a:gd name="T3" fmla="*/ 26632 h 76"/>
              <a:gd name="T4" fmla="*/ 0 w 26"/>
              <a:gd name="T5" fmla="*/ 0 h 76"/>
              <a:gd name="T6" fmla="*/ 9159 w 26"/>
              <a:gd name="T7" fmla="*/ 0 h 76"/>
              <a:gd name="T8" fmla="*/ 9159 w 26"/>
              <a:gd name="T9" fmla="*/ 26632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76">
                <a:moveTo>
                  <a:pt x="25" y="75"/>
                </a:moveTo>
                <a:lnTo>
                  <a:pt x="0" y="75"/>
                </a:lnTo>
                <a:lnTo>
                  <a:pt x="0" y="0"/>
                </a:lnTo>
                <a:lnTo>
                  <a:pt x="25" y="0"/>
                </a:lnTo>
                <a:lnTo>
                  <a:pt x="25" y="7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37">
            <a:extLst>
              <a:ext uri="{FF2B5EF4-FFF2-40B4-BE49-F238E27FC236}">
                <a16:creationId xmlns:a16="http://schemas.microsoft.com/office/drawing/2014/main" id="{648CC431-BD7F-D943-8FED-7F8B609C0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5982" y="7058094"/>
            <a:ext cx="30014" cy="50024"/>
          </a:xfrm>
          <a:custGeom>
            <a:avLst/>
            <a:gdLst>
              <a:gd name="T0" fmla="*/ 9159 w 26"/>
              <a:gd name="T1" fmla="*/ 15506 h 43"/>
              <a:gd name="T2" fmla="*/ 0 w 26"/>
              <a:gd name="T3" fmla="*/ 15506 h 43"/>
              <a:gd name="T4" fmla="*/ 0 w 26"/>
              <a:gd name="T5" fmla="*/ 0 h 43"/>
              <a:gd name="T6" fmla="*/ 9159 w 26"/>
              <a:gd name="T7" fmla="*/ 0 h 43"/>
              <a:gd name="T8" fmla="*/ 9159 w 26"/>
              <a:gd name="T9" fmla="*/ 1550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" h="43">
                <a:moveTo>
                  <a:pt x="25" y="42"/>
                </a:moveTo>
                <a:lnTo>
                  <a:pt x="0" y="42"/>
                </a:lnTo>
                <a:lnTo>
                  <a:pt x="0" y="0"/>
                </a:lnTo>
                <a:lnTo>
                  <a:pt x="25" y="0"/>
                </a:lnTo>
                <a:lnTo>
                  <a:pt x="25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38">
            <a:extLst>
              <a:ext uri="{FF2B5EF4-FFF2-40B4-BE49-F238E27FC236}">
                <a16:creationId xmlns:a16="http://schemas.microsoft.com/office/drawing/2014/main" id="{E6DC3489-24E4-9D4C-A592-BF9414BEF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5887" y="6647899"/>
            <a:ext cx="705333" cy="525251"/>
          </a:xfrm>
          <a:custGeom>
            <a:avLst/>
            <a:gdLst>
              <a:gd name="T0" fmla="*/ 196443 w 621"/>
              <a:gd name="T1" fmla="*/ 166327 h 462"/>
              <a:gd name="T2" fmla="*/ 196443 w 621"/>
              <a:gd name="T3" fmla="*/ 166327 h 462"/>
              <a:gd name="T4" fmla="*/ 9372 w 621"/>
              <a:gd name="T5" fmla="*/ 166327 h 462"/>
              <a:gd name="T6" fmla="*/ 0 w 621"/>
              <a:gd name="T7" fmla="*/ 156946 h 462"/>
              <a:gd name="T8" fmla="*/ 0 w 621"/>
              <a:gd name="T9" fmla="*/ 120867 h 462"/>
              <a:gd name="T10" fmla="*/ 6128 w 621"/>
              <a:gd name="T11" fmla="*/ 111847 h 462"/>
              <a:gd name="T12" fmla="*/ 33521 w 621"/>
              <a:gd name="T13" fmla="*/ 84426 h 462"/>
              <a:gd name="T14" fmla="*/ 6128 w 621"/>
              <a:gd name="T15" fmla="*/ 54480 h 462"/>
              <a:gd name="T16" fmla="*/ 0 w 621"/>
              <a:gd name="T17" fmla="*/ 45460 h 462"/>
              <a:gd name="T18" fmla="*/ 0 w 621"/>
              <a:gd name="T19" fmla="*/ 9381 h 462"/>
              <a:gd name="T20" fmla="*/ 9372 w 621"/>
              <a:gd name="T21" fmla="*/ 0 h 462"/>
              <a:gd name="T22" fmla="*/ 196443 w 621"/>
              <a:gd name="T23" fmla="*/ 0 h 462"/>
              <a:gd name="T24" fmla="*/ 223477 w 621"/>
              <a:gd name="T25" fmla="*/ 27421 h 462"/>
              <a:gd name="T26" fmla="*/ 223477 w 621"/>
              <a:gd name="T27" fmla="*/ 138907 h 462"/>
              <a:gd name="T28" fmla="*/ 196443 w 621"/>
              <a:gd name="T29" fmla="*/ 166327 h 462"/>
              <a:gd name="T30" fmla="*/ 18383 w 621"/>
              <a:gd name="T31" fmla="*/ 147927 h 462"/>
              <a:gd name="T32" fmla="*/ 18383 w 621"/>
              <a:gd name="T33" fmla="*/ 147927 h 462"/>
              <a:gd name="T34" fmla="*/ 196443 w 621"/>
              <a:gd name="T35" fmla="*/ 147927 h 462"/>
              <a:gd name="T36" fmla="*/ 205454 w 621"/>
              <a:gd name="T37" fmla="*/ 138907 h 462"/>
              <a:gd name="T38" fmla="*/ 205454 w 621"/>
              <a:gd name="T39" fmla="*/ 27421 h 462"/>
              <a:gd name="T40" fmla="*/ 196443 w 621"/>
              <a:gd name="T41" fmla="*/ 18401 h 462"/>
              <a:gd name="T42" fmla="*/ 18383 w 621"/>
              <a:gd name="T43" fmla="*/ 18401 h 462"/>
              <a:gd name="T44" fmla="*/ 18383 w 621"/>
              <a:gd name="T45" fmla="*/ 39327 h 462"/>
              <a:gd name="T46" fmla="*/ 48660 w 621"/>
              <a:gd name="T47" fmla="*/ 84426 h 462"/>
              <a:gd name="T48" fmla="*/ 18383 w 621"/>
              <a:gd name="T49" fmla="*/ 127000 h 462"/>
              <a:gd name="T50" fmla="*/ 18383 w 621"/>
              <a:gd name="T51" fmla="*/ 147927 h 46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21" h="462">
                <a:moveTo>
                  <a:pt x="545" y="461"/>
                </a:moveTo>
                <a:lnTo>
                  <a:pt x="545" y="461"/>
                </a:lnTo>
                <a:cubicBezTo>
                  <a:pt x="26" y="461"/>
                  <a:pt x="26" y="461"/>
                  <a:pt x="26" y="461"/>
                </a:cubicBezTo>
                <a:cubicBezTo>
                  <a:pt x="9" y="461"/>
                  <a:pt x="0" y="444"/>
                  <a:pt x="0" y="435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18"/>
                  <a:pt x="9" y="310"/>
                  <a:pt x="17" y="310"/>
                </a:cubicBezTo>
                <a:cubicBezTo>
                  <a:pt x="59" y="301"/>
                  <a:pt x="93" y="268"/>
                  <a:pt x="93" y="234"/>
                </a:cubicBezTo>
                <a:cubicBezTo>
                  <a:pt x="93" y="193"/>
                  <a:pt x="59" y="160"/>
                  <a:pt x="17" y="151"/>
                </a:cubicBezTo>
                <a:cubicBezTo>
                  <a:pt x="9" y="151"/>
                  <a:pt x="0" y="143"/>
                  <a:pt x="0" y="1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545" y="0"/>
                  <a:pt x="545" y="0"/>
                  <a:pt x="545" y="0"/>
                </a:cubicBezTo>
                <a:cubicBezTo>
                  <a:pt x="587" y="0"/>
                  <a:pt x="620" y="34"/>
                  <a:pt x="620" y="76"/>
                </a:cubicBezTo>
                <a:cubicBezTo>
                  <a:pt x="620" y="385"/>
                  <a:pt x="620" y="385"/>
                  <a:pt x="620" y="385"/>
                </a:cubicBezTo>
                <a:cubicBezTo>
                  <a:pt x="620" y="427"/>
                  <a:pt x="587" y="461"/>
                  <a:pt x="545" y="461"/>
                </a:cubicBezTo>
                <a:close/>
                <a:moveTo>
                  <a:pt x="51" y="410"/>
                </a:moveTo>
                <a:lnTo>
                  <a:pt x="51" y="410"/>
                </a:lnTo>
                <a:cubicBezTo>
                  <a:pt x="545" y="410"/>
                  <a:pt x="545" y="410"/>
                  <a:pt x="545" y="410"/>
                </a:cubicBezTo>
                <a:cubicBezTo>
                  <a:pt x="553" y="410"/>
                  <a:pt x="570" y="402"/>
                  <a:pt x="570" y="385"/>
                </a:cubicBezTo>
                <a:cubicBezTo>
                  <a:pt x="570" y="76"/>
                  <a:pt x="570" y="76"/>
                  <a:pt x="570" y="76"/>
                </a:cubicBezTo>
                <a:cubicBezTo>
                  <a:pt x="570" y="59"/>
                  <a:pt x="553" y="51"/>
                  <a:pt x="545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101" y="126"/>
                  <a:pt x="135" y="176"/>
                  <a:pt x="135" y="234"/>
                </a:cubicBezTo>
                <a:cubicBezTo>
                  <a:pt x="135" y="285"/>
                  <a:pt x="101" y="335"/>
                  <a:pt x="51" y="352"/>
                </a:cubicBezTo>
                <a:lnTo>
                  <a:pt x="51" y="4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39">
            <a:extLst>
              <a:ext uri="{FF2B5EF4-FFF2-40B4-BE49-F238E27FC236}">
                <a16:creationId xmlns:a16="http://schemas.microsoft.com/office/drawing/2014/main" id="{036C5A00-AB16-624D-BBCD-AEE886324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2648" y="10739840"/>
            <a:ext cx="465222" cy="60028"/>
          </a:xfrm>
          <a:custGeom>
            <a:avLst/>
            <a:gdLst>
              <a:gd name="T0" fmla="*/ 147280 w 412"/>
              <a:gd name="T1" fmla="*/ 18676 h 51"/>
              <a:gd name="T2" fmla="*/ 0 w 412"/>
              <a:gd name="T3" fmla="*/ 18676 h 51"/>
              <a:gd name="T4" fmla="*/ 0 w 412"/>
              <a:gd name="T5" fmla="*/ 0 h 51"/>
              <a:gd name="T6" fmla="*/ 147280 w 412"/>
              <a:gd name="T7" fmla="*/ 0 h 51"/>
              <a:gd name="T8" fmla="*/ 147280 w 412"/>
              <a:gd name="T9" fmla="*/ 18676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" h="51">
                <a:moveTo>
                  <a:pt x="411" y="50"/>
                </a:moveTo>
                <a:lnTo>
                  <a:pt x="0" y="50"/>
                </a:lnTo>
                <a:lnTo>
                  <a:pt x="0" y="0"/>
                </a:lnTo>
                <a:lnTo>
                  <a:pt x="411" y="0"/>
                </a:lnTo>
                <a:lnTo>
                  <a:pt x="411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40">
            <a:extLst>
              <a:ext uri="{FF2B5EF4-FFF2-40B4-BE49-F238E27FC236}">
                <a16:creationId xmlns:a16="http://schemas.microsoft.com/office/drawing/2014/main" id="{175E910A-E2F4-E743-B59F-8A148BE6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610" y="10139556"/>
            <a:ext cx="645305" cy="655312"/>
          </a:xfrm>
          <a:custGeom>
            <a:avLst/>
            <a:gdLst>
              <a:gd name="T0" fmla="*/ 174302 w 571"/>
              <a:gd name="T1" fmla="*/ 207604 h 579"/>
              <a:gd name="T2" fmla="*/ 174302 w 571"/>
              <a:gd name="T3" fmla="*/ 207604 h 579"/>
              <a:gd name="T4" fmla="*/ 174302 w 571"/>
              <a:gd name="T5" fmla="*/ 189645 h 579"/>
              <a:gd name="T6" fmla="*/ 186496 w 571"/>
              <a:gd name="T7" fmla="*/ 177792 h 579"/>
              <a:gd name="T8" fmla="*/ 186496 w 571"/>
              <a:gd name="T9" fmla="*/ 162707 h 579"/>
              <a:gd name="T10" fmla="*/ 63122 w 571"/>
              <a:gd name="T11" fmla="*/ 162707 h 579"/>
              <a:gd name="T12" fmla="*/ 63122 w 571"/>
              <a:gd name="T13" fmla="*/ 174560 h 579"/>
              <a:gd name="T14" fmla="*/ 32995 w 571"/>
              <a:gd name="T15" fmla="*/ 207604 h 579"/>
              <a:gd name="T16" fmla="*/ 0 w 571"/>
              <a:gd name="T17" fmla="*/ 174560 h 579"/>
              <a:gd name="T18" fmla="*/ 0 w 571"/>
              <a:gd name="T19" fmla="*/ 15085 h 579"/>
              <a:gd name="T20" fmla="*/ 12194 w 571"/>
              <a:gd name="T21" fmla="*/ 0 h 579"/>
              <a:gd name="T22" fmla="*/ 156370 w 571"/>
              <a:gd name="T23" fmla="*/ 0 h 579"/>
              <a:gd name="T24" fmla="*/ 171433 w 571"/>
              <a:gd name="T25" fmla="*/ 15085 h 579"/>
              <a:gd name="T26" fmla="*/ 171433 w 571"/>
              <a:gd name="T27" fmla="*/ 144389 h 579"/>
              <a:gd name="T28" fmla="*/ 192593 w 571"/>
              <a:gd name="T29" fmla="*/ 144389 h 579"/>
              <a:gd name="T30" fmla="*/ 204428 w 571"/>
              <a:gd name="T31" fmla="*/ 153727 h 579"/>
              <a:gd name="T32" fmla="*/ 204428 w 571"/>
              <a:gd name="T33" fmla="*/ 177792 h 579"/>
              <a:gd name="T34" fmla="*/ 174302 w 571"/>
              <a:gd name="T35" fmla="*/ 207604 h 579"/>
              <a:gd name="T36" fmla="*/ 17932 w 571"/>
              <a:gd name="T37" fmla="*/ 17959 h 579"/>
              <a:gd name="T38" fmla="*/ 17932 w 571"/>
              <a:gd name="T39" fmla="*/ 17959 h 579"/>
              <a:gd name="T40" fmla="*/ 17932 w 571"/>
              <a:gd name="T41" fmla="*/ 174560 h 579"/>
              <a:gd name="T42" fmla="*/ 32995 w 571"/>
              <a:gd name="T43" fmla="*/ 189645 h 579"/>
              <a:gd name="T44" fmla="*/ 45189 w 571"/>
              <a:gd name="T45" fmla="*/ 174560 h 579"/>
              <a:gd name="T46" fmla="*/ 45189 w 571"/>
              <a:gd name="T47" fmla="*/ 153727 h 579"/>
              <a:gd name="T48" fmla="*/ 57025 w 571"/>
              <a:gd name="T49" fmla="*/ 144389 h 579"/>
              <a:gd name="T50" fmla="*/ 153501 w 571"/>
              <a:gd name="T51" fmla="*/ 144389 h 579"/>
              <a:gd name="T52" fmla="*/ 153501 w 571"/>
              <a:gd name="T53" fmla="*/ 17959 h 579"/>
              <a:gd name="T54" fmla="*/ 17932 w 571"/>
              <a:gd name="T55" fmla="*/ 17959 h 57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1" h="579">
                <a:moveTo>
                  <a:pt x="486" y="578"/>
                </a:moveTo>
                <a:lnTo>
                  <a:pt x="486" y="578"/>
                </a:lnTo>
                <a:cubicBezTo>
                  <a:pt x="486" y="528"/>
                  <a:pt x="486" y="528"/>
                  <a:pt x="486" y="528"/>
                </a:cubicBezTo>
                <a:cubicBezTo>
                  <a:pt x="503" y="528"/>
                  <a:pt x="520" y="511"/>
                  <a:pt x="520" y="495"/>
                </a:cubicBezTo>
                <a:cubicBezTo>
                  <a:pt x="520" y="453"/>
                  <a:pt x="520" y="453"/>
                  <a:pt x="520" y="453"/>
                </a:cubicBezTo>
                <a:cubicBezTo>
                  <a:pt x="176" y="453"/>
                  <a:pt x="176" y="453"/>
                  <a:pt x="176" y="453"/>
                </a:cubicBezTo>
                <a:cubicBezTo>
                  <a:pt x="176" y="486"/>
                  <a:pt x="176" y="486"/>
                  <a:pt x="176" y="486"/>
                </a:cubicBezTo>
                <a:cubicBezTo>
                  <a:pt x="176" y="537"/>
                  <a:pt x="143" y="578"/>
                  <a:pt x="92" y="578"/>
                </a:cubicBezTo>
                <a:cubicBezTo>
                  <a:pt x="42" y="578"/>
                  <a:pt x="0" y="537"/>
                  <a:pt x="0" y="48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34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61" y="0"/>
                  <a:pt x="478" y="17"/>
                  <a:pt x="478" y="42"/>
                </a:cubicBezTo>
                <a:cubicBezTo>
                  <a:pt x="478" y="402"/>
                  <a:pt x="478" y="402"/>
                  <a:pt x="478" y="402"/>
                </a:cubicBezTo>
                <a:cubicBezTo>
                  <a:pt x="537" y="402"/>
                  <a:pt x="537" y="402"/>
                  <a:pt x="537" y="402"/>
                </a:cubicBezTo>
                <a:cubicBezTo>
                  <a:pt x="553" y="402"/>
                  <a:pt x="570" y="411"/>
                  <a:pt x="570" y="428"/>
                </a:cubicBezTo>
                <a:cubicBezTo>
                  <a:pt x="570" y="495"/>
                  <a:pt x="570" y="495"/>
                  <a:pt x="570" y="495"/>
                </a:cubicBezTo>
                <a:cubicBezTo>
                  <a:pt x="570" y="537"/>
                  <a:pt x="528" y="578"/>
                  <a:pt x="486" y="578"/>
                </a:cubicBezTo>
                <a:close/>
                <a:moveTo>
                  <a:pt x="50" y="50"/>
                </a:moveTo>
                <a:lnTo>
                  <a:pt x="50" y="50"/>
                </a:lnTo>
                <a:cubicBezTo>
                  <a:pt x="50" y="486"/>
                  <a:pt x="50" y="486"/>
                  <a:pt x="50" y="486"/>
                </a:cubicBezTo>
                <a:cubicBezTo>
                  <a:pt x="50" y="503"/>
                  <a:pt x="67" y="528"/>
                  <a:pt x="92" y="528"/>
                </a:cubicBezTo>
                <a:cubicBezTo>
                  <a:pt x="109" y="528"/>
                  <a:pt x="126" y="503"/>
                  <a:pt x="126" y="486"/>
                </a:cubicBezTo>
                <a:cubicBezTo>
                  <a:pt x="126" y="428"/>
                  <a:pt x="126" y="428"/>
                  <a:pt x="126" y="428"/>
                </a:cubicBezTo>
                <a:cubicBezTo>
                  <a:pt x="126" y="411"/>
                  <a:pt x="143" y="402"/>
                  <a:pt x="159" y="402"/>
                </a:cubicBezTo>
                <a:cubicBezTo>
                  <a:pt x="428" y="402"/>
                  <a:pt x="428" y="402"/>
                  <a:pt x="428" y="402"/>
                </a:cubicBezTo>
                <a:cubicBezTo>
                  <a:pt x="428" y="50"/>
                  <a:pt x="428" y="50"/>
                  <a:pt x="428" y="50"/>
                </a:cubicBezTo>
                <a:lnTo>
                  <a:pt x="50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41">
            <a:extLst>
              <a:ext uri="{FF2B5EF4-FFF2-40B4-BE49-F238E27FC236}">
                <a16:creationId xmlns:a16="http://schemas.microsoft.com/office/drawing/2014/main" id="{6EFF8763-2C8D-7545-AFA9-D53959903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667" y="10299632"/>
            <a:ext cx="275132" cy="40019"/>
          </a:xfrm>
          <a:custGeom>
            <a:avLst/>
            <a:gdLst>
              <a:gd name="T0" fmla="*/ 81230 w 244"/>
              <a:gd name="T1" fmla="*/ 12337 h 35"/>
              <a:gd name="T2" fmla="*/ 81230 w 244"/>
              <a:gd name="T3" fmla="*/ 12337 h 35"/>
              <a:gd name="T4" fmla="*/ 8946 w 244"/>
              <a:gd name="T5" fmla="*/ 12337 h 35"/>
              <a:gd name="T6" fmla="*/ 0 w 244"/>
              <a:gd name="T7" fmla="*/ 6169 h 35"/>
              <a:gd name="T8" fmla="*/ 0 w 244"/>
              <a:gd name="T9" fmla="*/ 6169 h 35"/>
              <a:gd name="T10" fmla="*/ 8946 w 244"/>
              <a:gd name="T11" fmla="*/ 0 h 35"/>
              <a:gd name="T12" fmla="*/ 81230 w 244"/>
              <a:gd name="T13" fmla="*/ 0 h 35"/>
              <a:gd name="T14" fmla="*/ 86955 w 244"/>
              <a:gd name="T15" fmla="*/ 6169 h 35"/>
              <a:gd name="T16" fmla="*/ 86955 w 244"/>
              <a:gd name="T17" fmla="*/ 6169 h 35"/>
              <a:gd name="T18" fmla="*/ 81230 w 244"/>
              <a:gd name="T19" fmla="*/ 12337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" h="35">
                <a:moveTo>
                  <a:pt x="227" y="34"/>
                </a:moveTo>
                <a:lnTo>
                  <a:pt x="227" y="34"/>
                </a:lnTo>
                <a:cubicBezTo>
                  <a:pt x="25" y="34"/>
                  <a:pt x="25" y="34"/>
                  <a:pt x="25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235" y="0"/>
                  <a:pt x="243" y="9"/>
                  <a:pt x="243" y="17"/>
                </a:cubicBezTo>
                <a:cubicBezTo>
                  <a:pt x="243" y="26"/>
                  <a:pt x="235" y="34"/>
                  <a:pt x="22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42">
            <a:extLst>
              <a:ext uri="{FF2B5EF4-FFF2-40B4-BE49-F238E27FC236}">
                <a16:creationId xmlns:a16="http://schemas.microsoft.com/office/drawing/2014/main" id="{0D2858C1-FAC9-B147-9774-B5E24D38C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667" y="10384674"/>
            <a:ext cx="275132" cy="50024"/>
          </a:xfrm>
          <a:custGeom>
            <a:avLst/>
            <a:gdLst>
              <a:gd name="T0" fmla="*/ 81230 w 244"/>
              <a:gd name="T1" fmla="*/ 15506 h 43"/>
              <a:gd name="T2" fmla="*/ 81230 w 244"/>
              <a:gd name="T3" fmla="*/ 15506 h 43"/>
              <a:gd name="T4" fmla="*/ 8946 w 244"/>
              <a:gd name="T5" fmla="*/ 15506 h 43"/>
              <a:gd name="T6" fmla="*/ 0 w 244"/>
              <a:gd name="T7" fmla="*/ 6276 h 43"/>
              <a:gd name="T8" fmla="*/ 0 w 244"/>
              <a:gd name="T9" fmla="*/ 6276 h 43"/>
              <a:gd name="T10" fmla="*/ 8946 w 244"/>
              <a:gd name="T11" fmla="*/ 0 h 43"/>
              <a:gd name="T12" fmla="*/ 81230 w 244"/>
              <a:gd name="T13" fmla="*/ 0 h 43"/>
              <a:gd name="T14" fmla="*/ 86955 w 244"/>
              <a:gd name="T15" fmla="*/ 6276 h 43"/>
              <a:gd name="T16" fmla="*/ 86955 w 244"/>
              <a:gd name="T17" fmla="*/ 6276 h 43"/>
              <a:gd name="T18" fmla="*/ 81230 w 244"/>
              <a:gd name="T19" fmla="*/ 15506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" h="43">
                <a:moveTo>
                  <a:pt x="227" y="42"/>
                </a:moveTo>
                <a:lnTo>
                  <a:pt x="227" y="42"/>
                </a:lnTo>
                <a:cubicBezTo>
                  <a:pt x="25" y="42"/>
                  <a:pt x="25" y="42"/>
                  <a:pt x="25" y="42"/>
                </a:cubicBezTo>
                <a:cubicBezTo>
                  <a:pt x="8" y="42"/>
                  <a:pt x="0" y="33"/>
                  <a:pt x="0" y="17"/>
                </a:cubicBezTo>
                <a:cubicBezTo>
                  <a:pt x="0" y="8"/>
                  <a:pt x="8" y="0"/>
                  <a:pt x="25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235" y="0"/>
                  <a:pt x="243" y="8"/>
                  <a:pt x="243" y="17"/>
                </a:cubicBezTo>
                <a:cubicBezTo>
                  <a:pt x="243" y="33"/>
                  <a:pt x="235" y="42"/>
                  <a:pt x="227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43">
            <a:extLst>
              <a:ext uri="{FF2B5EF4-FFF2-40B4-BE49-F238E27FC236}">
                <a16:creationId xmlns:a16="http://schemas.microsoft.com/office/drawing/2014/main" id="{EDF21771-652D-B849-B92D-FD7769F4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667" y="10479717"/>
            <a:ext cx="180085" cy="40019"/>
          </a:xfrm>
          <a:custGeom>
            <a:avLst/>
            <a:gdLst>
              <a:gd name="T0" fmla="*/ 51078 w 160"/>
              <a:gd name="T1" fmla="*/ 12326 h 34"/>
              <a:gd name="T2" fmla="*/ 51078 w 160"/>
              <a:gd name="T3" fmla="*/ 12326 h 34"/>
              <a:gd name="T4" fmla="*/ 8930 w 160"/>
              <a:gd name="T5" fmla="*/ 12326 h 34"/>
              <a:gd name="T6" fmla="*/ 0 w 160"/>
              <a:gd name="T7" fmla="*/ 5976 h 34"/>
              <a:gd name="T8" fmla="*/ 0 w 160"/>
              <a:gd name="T9" fmla="*/ 5976 h 34"/>
              <a:gd name="T10" fmla="*/ 8930 w 160"/>
              <a:gd name="T11" fmla="*/ 0 h 34"/>
              <a:gd name="T12" fmla="*/ 51078 w 160"/>
              <a:gd name="T13" fmla="*/ 0 h 34"/>
              <a:gd name="T14" fmla="*/ 56793 w 160"/>
              <a:gd name="T15" fmla="*/ 5976 h 34"/>
              <a:gd name="T16" fmla="*/ 56793 w 160"/>
              <a:gd name="T17" fmla="*/ 5976 h 34"/>
              <a:gd name="T18" fmla="*/ 51078 w 160"/>
              <a:gd name="T19" fmla="*/ 12326 h 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" h="34">
                <a:moveTo>
                  <a:pt x="143" y="33"/>
                </a:moveTo>
                <a:lnTo>
                  <a:pt x="143" y="33"/>
                </a:lnTo>
                <a:cubicBezTo>
                  <a:pt x="25" y="33"/>
                  <a:pt x="25" y="33"/>
                  <a:pt x="25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25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1" y="0"/>
                  <a:pt x="159" y="8"/>
                  <a:pt x="159" y="16"/>
                </a:cubicBezTo>
                <a:cubicBezTo>
                  <a:pt x="159" y="25"/>
                  <a:pt x="151" y="33"/>
                  <a:pt x="143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44">
            <a:extLst>
              <a:ext uri="{FF2B5EF4-FFF2-40B4-BE49-F238E27FC236}">
                <a16:creationId xmlns:a16="http://schemas.microsoft.com/office/drawing/2014/main" id="{976CFFE3-EF8D-9E4C-8492-575CF2FC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9304" y="6537847"/>
            <a:ext cx="180085" cy="180085"/>
          </a:xfrm>
          <a:custGeom>
            <a:avLst/>
            <a:gdLst>
              <a:gd name="T0" fmla="*/ 56793 w 160"/>
              <a:gd name="T1" fmla="*/ 56793 h 160"/>
              <a:gd name="T2" fmla="*/ 56793 w 160"/>
              <a:gd name="T3" fmla="*/ 56793 h 160"/>
              <a:gd name="T4" fmla="*/ 26789 w 160"/>
              <a:gd name="T5" fmla="*/ 56793 h 160"/>
              <a:gd name="T6" fmla="*/ 0 w 160"/>
              <a:gd name="T7" fmla="*/ 30004 h 160"/>
              <a:gd name="T8" fmla="*/ 0 w 160"/>
              <a:gd name="T9" fmla="*/ 26789 h 160"/>
              <a:gd name="T10" fmla="*/ 30004 w 160"/>
              <a:gd name="T11" fmla="*/ 0 h 160"/>
              <a:gd name="T12" fmla="*/ 56793 w 160"/>
              <a:gd name="T13" fmla="*/ 26789 h 160"/>
              <a:gd name="T14" fmla="*/ 56793 w 160"/>
              <a:gd name="T15" fmla="*/ 56793 h 160"/>
              <a:gd name="T16" fmla="*/ 30004 w 160"/>
              <a:gd name="T17" fmla="*/ 17859 h 160"/>
              <a:gd name="T18" fmla="*/ 30004 w 160"/>
              <a:gd name="T19" fmla="*/ 17859 h 160"/>
              <a:gd name="T20" fmla="*/ 17859 w 160"/>
              <a:gd name="T21" fmla="*/ 26789 h 160"/>
              <a:gd name="T22" fmla="*/ 17859 w 160"/>
              <a:gd name="T23" fmla="*/ 30004 h 160"/>
              <a:gd name="T24" fmla="*/ 26789 w 160"/>
              <a:gd name="T25" fmla="*/ 41791 h 160"/>
              <a:gd name="T26" fmla="*/ 38933 w 160"/>
              <a:gd name="T27" fmla="*/ 41791 h 160"/>
              <a:gd name="T28" fmla="*/ 38933 w 160"/>
              <a:gd name="T29" fmla="*/ 26789 h 160"/>
              <a:gd name="T30" fmla="*/ 30004 w 160"/>
              <a:gd name="T31" fmla="*/ 17859 h 16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0" h="160">
                <a:moveTo>
                  <a:pt x="159" y="159"/>
                </a:moveTo>
                <a:lnTo>
                  <a:pt x="159" y="159"/>
                </a:lnTo>
                <a:cubicBezTo>
                  <a:pt x="75" y="159"/>
                  <a:pt x="75" y="159"/>
                  <a:pt x="75" y="159"/>
                </a:cubicBezTo>
                <a:cubicBezTo>
                  <a:pt x="33" y="159"/>
                  <a:pt x="0" y="126"/>
                  <a:pt x="0" y="84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33"/>
                  <a:pt x="33" y="0"/>
                  <a:pt x="84" y="0"/>
                </a:cubicBezTo>
                <a:cubicBezTo>
                  <a:pt x="125" y="0"/>
                  <a:pt x="159" y="33"/>
                  <a:pt x="159" y="75"/>
                </a:cubicBezTo>
                <a:lnTo>
                  <a:pt x="159" y="159"/>
                </a:lnTo>
                <a:close/>
                <a:moveTo>
                  <a:pt x="84" y="50"/>
                </a:moveTo>
                <a:lnTo>
                  <a:pt x="84" y="50"/>
                </a:lnTo>
                <a:cubicBezTo>
                  <a:pt x="67" y="50"/>
                  <a:pt x="50" y="58"/>
                  <a:pt x="50" y="75"/>
                </a:cubicBezTo>
                <a:cubicBezTo>
                  <a:pt x="50" y="84"/>
                  <a:pt x="50" y="84"/>
                  <a:pt x="50" y="84"/>
                </a:cubicBezTo>
                <a:cubicBezTo>
                  <a:pt x="50" y="100"/>
                  <a:pt x="58" y="117"/>
                  <a:pt x="75" y="117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58"/>
                  <a:pt x="92" y="50"/>
                  <a:pt x="84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45">
            <a:extLst>
              <a:ext uri="{FF2B5EF4-FFF2-40B4-BE49-F238E27FC236}">
                <a16:creationId xmlns:a16="http://schemas.microsoft.com/office/drawing/2014/main" id="{460742AF-2A4B-1C44-B607-C672B664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385" y="6537847"/>
            <a:ext cx="170081" cy="180085"/>
          </a:xfrm>
          <a:custGeom>
            <a:avLst/>
            <a:gdLst>
              <a:gd name="T0" fmla="*/ 26632 w 152"/>
              <a:gd name="T1" fmla="*/ 56793 h 160"/>
              <a:gd name="T2" fmla="*/ 26632 w 152"/>
              <a:gd name="T3" fmla="*/ 56793 h 160"/>
              <a:gd name="T4" fmla="*/ 0 w 152"/>
              <a:gd name="T5" fmla="*/ 56793 h 160"/>
              <a:gd name="T6" fmla="*/ 0 w 152"/>
              <a:gd name="T7" fmla="*/ 26789 h 160"/>
              <a:gd name="T8" fmla="*/ 26632 w 152"/>
              <a:gd name="T9" fmla="*/ 0 h 160"/>
              <a:gd name="T10" fmla="*/ 53620 w 152"/>
              <a:gd name="T11" fmla="*/ 26789 h 160"/>
              <a:gd name="T12" fmla="*/ 53620 w 152"/>
              <a:gd name="T13" fmla="*/ 30004 h 160"/>
              <a:gd name="T14" fmla="*/ 26632 w 152"/>
              <a:gd name="T15" fmla="*/ 56793 h 160"/>
              <a:gd name="T16" fmla="*/ 17755 w 152"/>
              <a:gd name="T17" fmla="*/ 41791 h 160"/>
              <a:gd name="T18" fmla="*/ 17755 w 152"/>
              <a:gd name="T19" fmla="*/ 41791 h 160"/>
              <a:gd name="T20" fmla="*/ 26632 w 152"/>
              <a:gd name="T21" fmla="*/ 41791 h 160"/>
              <a:gd name="T22" fmla="*/ 35510 w 152"/>
              <a:gd name="T23" fmla="*/ 30004 h 160"/>
              <a:gd name="T24" fmla="*/ 35510 w 152"/>
              <a:gd name="T25" fmla="*/ 26789 h 160"/>
              <a:gd name="T26" fmla="*/ 26632 w 152"/>
              <a:gd name="T27" fmla="*/ 17859 h 160"/>
              <a:gd name="T28" fmla="*/ 17755 w 152"/>
              <a:gd name="T29" fmla="*/ 26789 h 160"/>
              <a:gd name="T30" fmla="*/ 17755 w 152"/>
              <a:gd name="T31" fmla="*/ 41791 h 16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2" h="160">
                <a:moveTo>
                  <a:pt x="75" y="159"/>
                </a:moveTo>
                <a:lnTo>
                  <a:pt x="75" y="159"/>
                </a:lnTo>
                <a:cubicBezTo>
                  <a:pt x="0" y="159"/>
                  <a:pt x="0" y="159"/>
                  <a:pt x="0" y="159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33"/>
                  <a:pt x="33" y="0"/>
                  <a:pt x="75" y="0"/>
                </a:cubicBezTo>
                <a:cubicBezTo>
                  <a:pt x="117" y="0"/>
                  <a:pt x="151" y="33"/>
                  <a:pt x="151" y="75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126"/>
                  <a:pt x="117" y="159"/>
                  <a:pt x="75" y="159"/>
                </a:cubicBezTo>
                <a:close/>
                <a:moveTo>
                  <a:pt x="50" y="117"/>
                </a:moveTo>
                <a:lnTo>
                  <a:pt x="50" y="117"/>
                </a:lnTo>
                <a:cubicBezTo>
                  <a:pt x="75" y="117"/>
                  <a:pt x="75" y="117"/>
                  <a:pt x="75" y="117"/>
                </a:cubicBezTo>
                <a:cubicBezTo>
                  <a:pt x="92" y="117"/>
                  <a:pt x="100" y="100"/>
                  <a:pt x="100" y="84"/>
                </a:cubicBezTo>
                <a:cubicBezTo>
                  <a:pt x="100" y="75"/>
                  <a:pt x="100" y="75"/>
                  <a:pt x="100" y="75"/>
                </a:cubicBezTo>
                <a:cubicBezTo>
                  <a:pt x="100" y="58"/>
                  <a:pt x="92" y="50"/>
                  <a:pt x="75" y="50"/>
                </a:cubicBezTo>
                <a:cubicBezTo>
                  <a:pt x="58" y="50"/>
                  <a:pt x="50" y="58"/>
                  <a:pt x="50" y="75"/>
                </a:cubicBezTo>
                <a:lnTo>
                  <a:pt x="50" y="1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46">
            <a:extLst>
              <a:ext uri="{FF2B5EF4-FFF2-40B4-BE49-F238E27FC236}">
                <a16:creationId xmlns:a16="http://schemas.microsoft.com/office/drawing/2014/main" id="{9FEA97AE-1F8B-364A-A8A5-7D795FFC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9366" y="6898018"/>
            <a:ext cx="60028" cy="255123"/>
          </a:xfrm>
          <a:custGeom>
            <a:avLst/>
            <a:gdLst>
              <a:gd name="T0" fmla="*/ 18684 w 52"/>
              <a:gd name="T1" fmla="*/ 80606 h 227"/>
              <a:gd name="T2" fmla="*/ 18684 w 52"/>
              <a:gd name="T3" fmla="*/ 80606 h 227"/>
              <a:gd name="T4" fmla="*/ 0 w 52"/>
              <a:gd name="T5" fmla="*/ 80606 h 227"/>
              <a:gd name="T6" fmla="*/ 0 w 52"/>
              <a:gd name="T7" fmla="*/ 8560 h 227"/>
              <a:gd name="T8" fmla="*/ 9159 w 52"/>
              <a:gd name="T9" fmla="*/ 0 h 227"/>
              <a:gd name="T10" fmla="*/ 9159 w 52"/>
              <a:gd name="T11" fmla="*/ 0 h 227"/>
              <a:gd name="T12" fmla="*/ 18684 w 52"/>
              <a:gd name="T13" fmla="*/ 8560 h 227"/>
              <a:gd name="T14" fmla="*/ 18684 w 52"/>
              <a:gd name="T15" fmla="*/ 80606 h 2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" h="227">
                <a:moveTo>
                  <a:pt x="51" y="226"/>
                </a:moveTo>
                <a:lnTo>
                  <a:pt x="51" y="226"/>
                </a:lnTo>
                <a:cubicBezTo>
                  <a:pt x="0" y="226"/>
                  <a:pt x="0" y="226"/>
                  <a:pt x="0" y="22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7" y="0"/>
                  <a:pt x="25" y="0"/>
                </a:cubicBezTo>
                <a:cubicBezTo>
                  <a:pt x="42" y="0"/>
                  <a:pt x="51" y="8"/>
                  <a:pt x="51" y="24"/>
                </a:cubicBezTo>
                <a:lnTo>
                  <a:pt x="51" y="2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47">
            <a:extLst>
              <a:ext uri="{FF2B5EF4-FFF2-40B4-BE49-F238E27FC236}">
                <a16:creationId xmlns:a16="http://schemas.microsoft.com/office/drawing/2014/main" id="{196594FF-388E-1B4F-BBD5-DC53AB04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70" y="6687918"/>
            <a:ext cx="60028" cy="155075"/>
          </a:xfrm>
          <a:custGeom>
            <a:avLst/>
            <a:gdLst>
              <a:gd name="T0" fmla="*/ 18684 w 52"/>
              <a:gd name="T1" fmla="*/ 48848 h 135"/>
              <a:gd name="T2" fmla="*/ 0 w 52"/>
              <a:gd name="T3" fmla="*/ 48848 h 135"/>
              <a:gd name="T4" fmla="*/ 0 w 52"/>
              <a:gd name="T5" fmla="*/ 0 h 135"/>
              <a:gd name="T6" fmla="*/ 18684 w 52"/>
              <a:gd name="T7" fmla="*/ 0 h 135"/>
              <a:gd name="T8" fmla="*/ 18684 w 52"/>
              <a:gd name="T9" fmla="*/ 48848 h 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135">
                <a:moveTo>
                  <a:pt x="51" y="134"/>
                </a:moveTo>
                <a:lnTo>
                  <a:pt x="0" y="134"/>
                </a:lnTo>
                <a:lnTo>
                  <a:pt x="0" y="0"/>
                </a:lnTo>
                <a:lnTo>
                  <a:pt x="51" y="0"/>
                </a:lnTo>
                <a:lnTo>
                  <a:pt x="51" y="1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48">
            <a:extLst>
              <a:ext uri="{FF2B5EF4-FFF2-40B4-BE49-F238E27FC236}">
                <a16:creationId xmlns:a16="http://schemas.microsoft.com/office/drawing/2014/main" id="{DCF14485-1DFA-F149-8035-23D1587FB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4243" y="6812979"/>
            <a:ext cx="590280" cy="370176"/>
          </a:xfrm>
          <a:custGeom>
            <a:avLst/>
            <a:gdLst>
              <a:gd name="T0" fmla="*/ 20854 w 521"/>
              <a:gd name="T1" fmla="*/ 0 h 327"/>
              <a:gd name="T2" fmla="*/ 20854 w 521"/>
              <a:gd name="T3" fmla="*/ 0 h 327"/>
              <a:gd name="T4" fmla="*/ 17977 w 521"/>
              <a:gd name="T5" fmla="*/ 17963 h 327"/>
              <a:gd name="T6" fmla="*/ 168628 w 521"/>
              <a:gd name="T7" fmla="*/ 17963 h 327"/>
              <a:gd name="T8" fmla="*/ 168628 w 521"/>
              <a:gd name="T9" fmla="*/ 99153 h 327"/>
              <a:gd name="T10" fmla="*/ 168628 w 521"/>
              <a:gd name="T11" fmla="*/ 99153 h 327"/>
              <a:gd name="T12" fmla="*/ 17977 w 521"/>
              <a:gd name="T13" fmla="*/ 99153 h 327"/>
              <a:gd name="T14" fmla="*/ 17977 w 521"/>
              <a:gd name="T15" fmla="*/ 32692 h 327"/>
              <a:gd name="T16" fmla="*/ 8989 w 521"/>
              <a:gd name="T17" fmla="*/ 24070 h 327"/>
              <a:gd name="T18" fmla="*/ 8989 w 521"/>
              <a:gd name="T19" fmla="*/ 24070 h 327"/>
              <a:gd name="T20" fmla="*/ 0 w 521"/>
              <a:gd name="T21" fmla="*/ 32692 h 327"/>
              <a:gd name="T22" fmla="*/ 0 w 521"/>
              <a:gd name="T23" fmla="*/ 99153 h 327"/>
              <a:gd name="T24" fmla="*/ 17977 w 521"/>
              <a:gd name="T25" fmla="*/ 117116 h 327"/>
              <a:gd name="T26" fmla="*/ 168628 w 521"/>
              <a:gd name="T27" fmla="*/ 117116 h 327"/>
              <a:gd name="T28" fmla="*/ 186965 w 521"/>
              <a:gd name="T29" fmla="*/ 99153 h 327"/>
              <a:gd name="T30" fmla="*/ 186965 w 521"/>
              <a:gd name="T31" fmla="*/ 0 h 327"/>
              <a:gd name="T32" fmla="*/ 20854 w 521"/>
              <a:gd name="T33" fmla="*/ 0 h 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21" h="327">
                <a:moveTo>
                  <a:pt x="58" y="0"/>
                </a:moveTo>
                <a:lnTo>
                  <a:pt x="58" y="0"/>
                </a:lnTo>
                <a:cubicBezTo>
                  <a:pt x="50" y="50"/>
                  <a:pt x="50" y="50"/>
                  <a:pt x="50" y="50"/>
                </a:cubicBezTo>
                <a:cubicBezTo>
                  <a:pt x="469" y="50"/>
                  <a:pt x="469" y="50"/>
                  <a:pt x="469" y="50"/>
                </a:cubicBezTo>
                <a:cubicBezTo>
                  <a:pt x="469" y="276"/>
                  <a:pt x="469" y="276"/>
                  <a:pt x="469" y="276"/>
                </a:cubicBezTo>
                <a:cubicBezTo>
                  <a:pt x="50" y="276"/>
                  <a:pt x="50" y="276"/>
                  <a:pt x="50" y="276"/>
                </a:cubicBezTo>
                <a:cubicBezTo>
                  <a:pt x="50" y="91"/>
                  <a:pt x="50" y="91"/>
                  <a:pt x="50" y="91"/>
                </a:cubicBezTo>
                <a:cubicBezTo>
                  <a:pt x="50" y="75"/>
                  <a:pt x="42" y="67"/>
                  <a:pt x="25" y="67"/>
                </a:cubicBezTo>
                <a:cubicBezTo>
                  <a:pt x="17" y="67"/>
                  <a:pt x="0" y="75"/>
                  <a:pt x="0" y="91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309"/>
                  <a:pt x="25" y="326"/>
                  <a:pt x="50" y="326"/>
                </a:cubicBezTo>
                <a:cubicBezTo>
                  <a:pt x="469" y="326"/>
                  <a:pt x="469" y="326"/>
                  <a:pt x="469" y="326"/>
                </a:cubicBezTo>
                <a:cubicBezTo>
                  <a:pt x="495" y="326"/>
                  <a:pt x="520" y="309"/>
                  <a:pt x="520" y="276"/>
                </a:cubicBezTo>
                <a:cubicBezTo>
                  <a:pt x="520" y="0"/>
                  <a:pt x="520" y="0"/>
                  <a:pt x="520" y="0"/>
                </a:cubicBezTo>
                <a:lnTo>
                  <a:pt x="5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49">
            <a:extLst>
              <a:ext uri="{FF2B5EF4-FFF2-40B4-BE49-F238E27FC236}">
                <a16:creationId xmlns:a16="http://schemas.microsoft.com/office/drawing/2014/main" id="{1D9A7966-03CC-9B44-802A-7F6EA5BF9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4215" y="6657904"/>
            <a:ext cx="715341" cy="210100"/>
          </a:xfrm>
          <a:custGeom>
            <a:avLst/>
            <a:gdLst>
              <a:gd name="T0" fmla="*/ 199311 w 631"/>
              <a:gd name="T1" fmla="*/ 66315 h 185"/>
              <a:gd name="T2" fmla="*/ 199311 w 631"/>
              <a:gd name="T3" fmla="*/ 66315 h 185"/>
              <a:gd name="T4" fmla="*/ 24464 w 631"/>
              <a:gd name="T5" fmla="*/ 66315 h 185"/>
              <a:gd name="T6" fmla="*/ 0 w 631"/>
              <a:gd name="T7" fmla="*/ 39284 h 185"/>
              <a:gd name="T8" fmla="*/ 0 w 631"/>
              <a:gd name="T9" fmla="*/ 27030 h 185"/>
              <a:gd name="T10" fmla="*/ 24464 w 631"/>
              <a:gd name="T11" fmla="*/ 0 h 185"/>
              <a:gd name="T12" fmla="*/ 199311 w 631"/>
              <a:gd name="T13" fmla="*/ 0 h 185"/>
              <a:gd name="T14" fmla="*/ 226653 w 631"/>
              <a:gd name="T15" fmla="*/ 27030 h 185"/>
              <a:gd name="T16" fmla="*/ 226653 w 631"/>
              <a:gd name="T17" fmla="*/ 39284 h 185"/>
              <a:gd name="T18" fmla="*/ 199311 w 631"/>
              <a:gd name="T19" fmla="*/ 66315 h 185"/>
              <a:gd name="T20" fmla="*/ 24464 w 631"/>
              <a:gd name="T21" fmla="*/ 18020 h 185"/>
              <a:gd name="T22" fmla="*/ 24464 w 631"/>
              <a:gd name="T23" fmla="*/ 18020 h 185"/>
              <a:gd name="T24" fmla="*/ 18348 w 631"/>
              <a:gd name="T25" fmla="*/ 27030 h 185"/>
              <a:gd name="T26" fmla="*/ 18348 w 631"/>
              <a:gd name="T27" fmla="*/ 39284 h 185"/>
              <a:gd name="T28" fmla="*/ 24464 w 631"/>
              <a:gd name="T29" fmla="*/ 48294 h 185"/>
              <a:gd name="T30" fmla="*/ 199311 w 631"/>
              <a:gd name="T31" fmla="*/ 48294 h 185"/>
              <a:gd name="T32" fmla="*/ 208305 w 631"/>
              <a:gd name="T33" fmla="*/ 39284 h 185"/>
              <a:gd name="T34" fmla="*/ 208305 w 631"/>
              <a:gd name="T35" fmla="*/ 27030 h 185"/>
              <a:gd name="T36" fmla="*/ 199311 w 631"/>
              <a:gd name="T37" fmla="*/ 18020 h 185"/>
              <a:gd name="T38" fmla="*/ 24464 w 631"/>
              <a:gd name="T39" fmla="*/ 18020 h 18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31" h="185">
                <a:moveTo>
                  <a:pt x="554" y="184"/>
                </a:moveTo>
                <a:lnTo>
                  <a:pt x="554" y="184"/>
                </a:lnTo>
                <a:cubicBezTo>
                  <a:pt x="68" y="184"/>
                  <a:pt x="68" y="184"/>
                  <a:pt x="68" y="184"/>
                </a:cubicBezTo>
                <a:cubicBezTo>
                  <a:pt x="26" y="184"/>
                  <a:pt x="0" y="151"/>
                  <a:pt x="0" y="109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33"/>
                  <a:pt x="26" y="0"/>
                  <a:pt x="68" y="0"/>
                </a:cubicBezTo>
                <a:cubicBezTo>
                  <a:pt x="554" y="0"/>
                  <a:pt x="554" y="0"/>
                  <a:pt x="554" y="0"/>
                </a:cubicBezTo>
                <a:cubicBezTo>
                  <a:pt x="596" y="0"/>
                  <a:pt x="630" y="33"/>
                  <a:pt x="630" y="75"/>
                </a:cubicBezTo>
                <a:cubicBezTo>
                  <a:pt x="630" y="109"/>
                  <a:pt x="630" y="109"/>
                  <a:pt x="630" y="109"/>
                </a:cubicBezTo>
                <a:cubicBezTo>
                  <a:pt x="630" y="151"/>
                  <a:pt x="596" y="184"/>
                  <a:pt x="554" y="184"/>
                </a:cubicBezTo>
                <a:close/>
                <a:moveTo>
                  <a:pt x="68" y="50"/>
                </a:moveTo>
                <a:lnTo>
                  <a:pt x="68" y="50"/>
                </a:lnTo>
                <a:cubicBezTo>
                  <a:pt x="59" y="50"/>
                  <a:pt x="51" y="67"/>
                  <a:pt x="51" y="75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126"/>
                  <a:pt x="59" y="134"/>
                  <a:pt x="68" y="134"/>
                </a:cubicBezTo>
                <a:cubicBezTo>
                  <a:pt x="554" y="134"/>
                  <a:pt x="554" y="134"/>
                  <a:pt x="554" y="134"/>
                </a:cubicBezTo>
                <a:cubicBezTo>
                  <a:pt x="571" y="134"/>
                  <a:pt x="579" y="126"/>
                  <a:pt x="579" y="109"/>
                </a:cubicBezTo>
                <a:cubicBezTo>
                  <a:pt x="579" y="75"/>
                  <a:pt x="579" y="75"/>
                  <a:pt x="579" y="75"/>
                </a:cubicBezTo>
                <a:cubicBezTo>
                  <a:pt x="579" y="67"/>
                  <a:pt x="571" y="50"/>
                  <a:pt x="554" y="50"/>
                </a:cubicBezTo>
                <a:lnTo>
                  <a:pt x="68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34783C5-BBAB-A84B-BE04-F320502380A4}"/>
              </a:ext>
            </a:extLst>
          </p:cNvPr>
          <p:cNvGrpSpPr/>
          <p:nvPr/>
        </p:nvGrpSpPr>
        <p:grpSpPr>
          <a:xfrm>
            <a:off x="15787055" y="5853575"/>
            <a:ext cx="830394" cy="760362"/>
            <a:chOff x="15692462" y="5853575"/>
            <a:chExt cx="830394" cy="760362"/>
          </a:xfrm>
        </p:grpSpPr>
        <p:sp>
          <p:nvSpPr>
            <p:cNvPr id="592" name="Freeform 445">
              <a:extLst>
                <a:ext uri="{FF2B5EF4-FFF2-40B4-BE49-F238E27FC236}">
                  <a16:creationId xmlns:a16="http://schemas.microsoft.com/office/drawing/2014/main" id="{2BA48BE6-8C79-EC49-B355-A485252FE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7591" y="6253765"/>
              <a:ext cx="250119" cy="355167"/>
            </a:xfrm>
            <a:custGeom>
              <a:avLst/>
              <a:gdLst>
                <a:gd name="T0" fmla="*/ 79014 w 220"/>
                <a:gd name="T1" fmla="*/ 112350 h 311"/>
                <a:gd name="T2" fmla="*/ 79014 w 220"/>
                <a:gd name="T3" fmla="*/ 112350 h 311"/>
                <a:gd name="T4" fmla="*/ 0 w 220"/>
                <a:gd name="T5" fmla="*/ 112350 h 311"/>
                <a:gd name="T6" fmla="*/ 0 w 220"/>
                <a:gd name="T7" fmla="*/ 18121 h 311"/>
                <a:gd name="T8" fmla="*/ 18401 w 220"/>
                <a:gd name="T9" fmla="*/ 0 h 311"/>
                <a:gd name="T10" fmla="*/ 63861 w 220"/>
                <a:gd name="T11" fmla="*/ 0 h 311"/>
                <a:gd name="T12" fmla="*/ 79014 w 220"/>
                <a:gd name="T13" fmla="*/ 18121 h 311"/>
                <a:gd name="T14" fmla="*/ 79014 w 220"/>
                <a:gd name="T15" fmla="*/ 112350 h 311"/>
                <a:gd name="T16" fmla="*/ 18401 w 220"/>
                <a:gd name="T17" fmla="*/ 97128 h 311"/>
                <a:gd name="T18" fmla="*/ 18401 w 220"/>
                <a:gd name="T19" fmla="*/ 97128 h 311"/>
                <a:gd name="T20" fmla="*/ 63861 w 220"/>
                <a:gd name="T21" fmla="*/ 97128 h 311"/>
                <a:gd name="T22" fmla="*/ 63861 w 220"/>
                <a:gd name="T23" fmla="*/ 18121 h 311"/>
                <a:gd name="T24" fmla="*/ 63861 w 220"/>
                <a:gd name="T25" fmla="*/ 15222 h 311"/>
                <a:gd name="T26" fmla="*/ 18401 w 220"/>
                <a:gd name="T27" fmla="*/ 15222 h 311"/>
                <a:gd name="T28" fmla="*/ 18401 w 220"/>
                <a:gd name="T29" fmla="*/ 18121 h 311"/>
                <a:gd name="T30" fmla="*/ 18401 w 220"/>
                <a:gd name="T31" fmla="*/ 97128 h 3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0" h="311">
                  <a:moveTo>
                    <a:pt x="219" y="310"/>
                  </a:moveTo>
                  <a:lnTo>
                    <a:pt x="219" y="310"/>
                  </a:lnTo>
                  <a:cubicBezTo>
                    <a:pt x="0" y="310"/>
                    <a:pt x="0" y="310"/>
                    <a:pt x="0" y="31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5"/>
                    <a:pt x="26" y="0"/>
                    <a:pt x="51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202" y="0"/>
                    <a:pt x="219" y="25"/>
                    <a:pt x="219" y="50"/>
                  </a:cubicBezTo>
                  <a:lnTo>
                    <a:pt x="219" y="310"/>
                  </a:lnTo>
                  <a:close/>
                  <a:moveTo>
                    <a:pt x="51" y="268"/>
                  </a:moveTo>
                  <a:lnTo>
                    <a:pt x="51" y="268"/>
                  </a:lnTo>
                  <a:cubicBezTo>
                    <a:pt x="177" y="268"/>
                    <a:pt x="177" y="268"/>
                    <a:pt x="177" y="268"/>
                  </a:cubicBezTo>
                  <a:cubicBezTo>
                    <a:pt x="177" y="50"/>
                    <a:pt x="177" y="50"/>
                    <a:pt x="177" y="50"/>
                  </a:cubicBezTo>
                  <a:lnTo>
                    <a:pt x="177" y="42"/>
                  </a:lnTo>
                  <a:cubicBezTo>
                    <a:pt x="51" y="42"/>
                    <a:pt x="51" y="42"/>
                    <a:pt x="51" y="42"/>
                  </a:cubicBezTo>
                  <a:lnTo>
                    <a:pt x="51" y="50"/>
                  </a:lnTo>
                  <a:lnTo>
                    <a:pt x="51" y="26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3" name="Freeform 446">
              <a:extLst>
                <a:ext uri="{FF2B5EF4-FFF2-40B4-BE49-F238E27FC236}">
                  <a16:creationId xmlns:a16="http://schemas.microsoft.com/office/drawing/2014/main" id="{2FA20017-1A20-4249-82DB-A278B0952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7487" y="6158719"/>
              <a:ext cx="725346" cy="455218"/>
            </a:xfrm>
            <a:custGeom>
              <a:avLst/>
              <a:gdLst>
                <a:gd name="T0" fmla="*/ 205654 w 638"/>
                <a:gd name="T1" fmla="*/ 144105 h 403"/>
                <a:gd name="T2" fmla="*/ 205654 w 638"/>
                <a:gd name="T3" fmla="*/ 144105 h 403"/>
                <a:gd name="T4" fmla="*/ 24173 w 638"/>
                <a:gd name="T5" fmla="*/ 144105 h 403"/>
                <a:gd name="T6" fmla="*/ 0 w 638"/>
                <a:gd name="T7" fmla="*/ 120087 h 403"/>
                <a:gd name="T8" fmla="*/ 0 w 638"/>
                <a:gd name="T9" fmla="*/ 26885 h 403"/>
                <a:gd name="T10" fmla="*/ 9020 w 638"/>
                <a:gd name="T11" fmla="*/ 17923 h 403"/>
                <a:gd name="T12" fmla="*/ 9020 w 638"/>
                <a:gd name="T13" fmla="*/ 17923 h 403"/>
                <a:gd name="T14" fmla="*/ 20926 w 638"/>
                <a:gd name="T15" fmla="*/ 26885 h 403"/>
                <a:gd name="T16" fmla="*/ 20926 w 638"/>
                <a:gd name="T17" fmla="*/ 120087 h 403"/>
                <a:gd name="T18" fmla="*/ 24173 w 638"/>
                <a:gd name="T19" fmla="*/ 123313 h 403"/>
                <a:gd name="T20" fmla="*/ 205654 w 638"/>
                <a:gd name="T21" fmla="*/ 123313 h 403"/>
                <a:gd name="T22" fmla="*/ 208540 w 638"/>
                <a:gd name="T23" fmla="*/ 120087 h 403"/>
                <a:gd name="T24" fmla="*/ 208540 w 638"/>
                <a:gd name="T25" fmla="*/ 0 h 403"/>
                <a:gd name="T26" fmla="*/ 229827 w 638"/>
                <a:gd name="T27" fmla="*/ 0 h 403"/>
                <a:gd name="T28" fmla="*/ 229827 w 638"/>
                <a:gd name="T29" fmla="*/ 120087 h 403"/>
                <a:gd name="T30" fmla="*/ 205654 w 638"/>
                <a:gd name="T31" fmla="*/ 144105 h 4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38" h="403">
                  <a:moveTo>
                    <a:pt x="570" y="402"/>
                  </a:moveTo>
                  <a:lnTo>
                    <a:pt x="570" y="402"/>
                  </a:lnTo>
                  <a:cubicBezTo>
                    <a:pt x="67" y="402"/>
                    <a:pt x="67" y="402"/>
                    <a:pt x="67" y="402"/>
                  </a:cubicBezTo>
                  <a:cubicBezTo>
                    <a:pt x="25" y="402"/>
                    <a:pt x="0" y="377"/>
                    <a:pt x="0" y="33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9"/>
                    <a:pt x="8" y="50"/>
                    <a:pt x="25" y="50"/>
                  </a:cubicBezTo>
                  <a:cubicBezTo>
                    <a:pt x="42" y="50"/>
                    <a:pt x="58" y="59"/>
                    <a:pt x="58" y="75"/>
                  </a:cubicBezTo>
                  <a:cubicBezTo>
                    <a:pt x="58" y="335"/>
                    <a:pt x="58" y="335"/>
                    <a:pt x="58" y="335"/>
                  </a:cubicBezTo>
                  <a:cubicBezTo>
                    <a:pt x="58" y="344"/>
                    <a:pt x="58" y="344"/>
                    <a:pt x="67" y="344"/>
                  </a:cubicBezTo>
                  <a:cubicBezTo>
                    <a:pt x="570" y="344"/>
                    <a:pt x="570" y="344"/>
                    <a:pt x="570" y="344"/>
                  </a:cubicBezTo>
                  <a:cubicBezTo>
                    <a:pt x="578" y="344"/>
                    <a:pt x="578" y="344"/>
                    <a:pt x="578" y="335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637" y="335"/>
                    <a:pt x="637" y="335"/>
                    <a:pt x="637" y="335"/>
                  </a:cubicBezTo>
                  <a:cubicBezTo>
                    <a:pt x="637" y="377"/>
                    <a:pt x="603" y="402"/>
                    <a:pt x="570" y="4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4" name="Freeform 447">
              <a:extLst>
                <a:ext uri="{FF2B5EF4-FFF2-40B4-BE49-F238E27FC236}">
                  <a16:creationId xmlns:a16="http://schemas.microsoft.com/office/drawing/2014/main" id="{18BDD2B3-9F06-3448-B363-AE9F4A5E6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2462" y="5853575"/>
              <a:ext cx="830394" cy="345162"/>
            </a:xfrm>
            <a:custGeom>
              <a:avLst/>
              <a:gdLst>
                <a:gd name="T0" fmla="*/ 220626 w 731"/>
                <a:gd name="T1" fmla="*/ 109175 h 303"/>
                <a:gd name="T2" fmla="*/ 220626 w 731"/>
                <a:gd name="T3" fmla="*/ 109175 h 303"/>
                <a:gd name="T4" fmla="*/ 190704 w 731"/>
                <a:gd name="T5" fmla="*/ 97246 h 303"/>
                <a:gd name="T6" fmla="*/ 160422 w 731"/>
                <a:gd name="T7" fmla="*/ 109175 h 303"/>
                <a:gd name="T8" fmla="*/ 130140 w 731"/>
                <a:gd name="T9" fmla="*/ 97246 h 303"/>
                <a:gd name="T10" fmla="*/ 99858 w 731"/>
                <a:gd name="T11" fmla="*/ 109175 h 303"/>
                <a:gd name="T12" fmla="*/ 69576 w 731"/>
                <a:gd name="T13" fmla="*/ 97246 h 303"/>
                <a:gd name="T14" fmla="*/ 36410 w 731"/>
                <a:gd name="T15" fmla="*/ 109175 h 303"/>
                <a:gd name="T16" fmla="*/ 0 w 731"/>
                <a:gd name="T17" fmla="*/ 66879 h 303"/>
                <a:gd name="T18" fmla="*/ 0 w 731"/>
                <a:gd name="T19" fmla="*/ 63987 h 303"/>
                <a:gd name="T20" fmla="*/ 33526 w 731"/>
                <a:gd name="T21" fmla="*/ 12291 h 303"/>
                <a:gd name="T22" fmla="*/ 51551 w 731"/>
                <a:gd name="T23" fmla="*/ 0 h 303"/>
                <a:gd name="T24" fmla="*/ 208729 w 731"/>
                <a:gd name="T25" fmla="*/ 0 h 303"/>
                <a:gd name="T26" fmla="*/ 208729 w 731"/>
                <a:gd name="T27" fmla="*/ 0 h 303"/>
                <a:gd name="T28" fmla="*/ 226754 w 731"/>
                <a:gd name="T29" fmla="*/ 9399 h 303"/>
                <a:gd name="T30" fmla="*/ 263165 w 731"/>
                <a:gd name="T31" fmla="*/ 63987 h 303"/>
                <a:gd name="T32" fmla="*/ 263165 w 731"/>
                <a:gd name="T33" fmla="*/ 66879 h 303"/>
                <a:gd name="T34" fmla="*/ 223870 w 731"/>
                <a:gd name="T35" fmla="*/ 109175 h 303"/>
                <a:gd name="T36" fmla="*/ 220626 w 731"/>
                <a:gd name="T37" fmla="*/ 109175 h 303"/>
                <a:gd name="T38" fmla="*/ 190704 w 731"/>
                <a:gd name="T39" fmla="*/ 69771 h 303"/>
                <a:gd name="T40" fmla="*/ 190704 w 731"/>
                <a:gd name="T41" fmla="*/ 69771 h 303"/>
                <a:gd name="T42" fmla="*/ 190704 w 731"/>
                <a:gd name="T43" fmla="*/ 69771 h 303"/>
                <a:gd name="T44" fmla="*/ 202601 w 731"/>
                <a:gd name="T45" fmla="*/ 75917 h 303"/>
                <a:gd name="T46" fmla="*/ 223870 w 731"/>
                <a:gd name="T47" fmla="*/ 88208 h 303"/>
                <a:gd name="T48" fmla="*/ 241895 w 731"/>
                <a:gd name="T49" fmla="*/ 69771 h 303"/>
                <a:gd name="T50" fmla="*/ 208729 w 731"/>
                <a:gd name="T51" fmla="*/ 21329 h 303"/>
                <a:gd name="T52" fmla="*/ 51551 w 731"/>
                <a:gd name="T53" fmla="*/ 21329 h 303"/>
                <a:gd name="T54" fmla="*/ 51551 w 731"/>
                <a:gd name="T55" fmla="*/ 21329 h 303"/>
                <a:gd name="T56" fmla="*/ 21269 w 731"/>
                <a:gd name="T57" fmla="*/ 69771 h 303"/>
                <a:gd name="T58" fmla="*/ 39294 w 731"/>
                <a:gd name="T59" fmla="*/ 88208 h 303"/>
                <a:gd name="T60" fmla="*/ 57680 w 731"/>
                <a:gd name="T61" fmla="*/ 75917 h 303"/>
                <a:gd name="T62" fmla="*/ 69576 w 731"/>
                <a:gd name="T63" fmla="*/ 69771 h 303"/>
                <a:gd name="T64" fmla="*/ 69576 w 731"/>
                <a:gd name="T65" fmla="*/ 69771 h 303"/>
                <a:gd name="T66" fmla="*/ 81833 w 731"/>
                <a:gd name="T67" fmla="*/ 75917 h 303"/>
                <a:gd name="T68" fmla="*/ 99858 w 731"/>
                <a:gd name="T69" fmla="*/ 88208 h 303"/>
                <a:gd name="T70" fmla="*/ 117883 w 731"/>
                <a:gd name="T71" fmla="*/ 75917 h 303"/>
                <a:gd name="T72" fmla="*/ 130140 w 731"/>
                <a:gd name="T73" fmla="*/ 69771 h 303"/>
                <a:gd name="T74" fmla="*/ 130140 w 731"/>
                <a:gd name="T75" fmla="*/ 69771 h 303"/>
                <a:gd name="T76" fmla="*/ 142037 w 731"/>
                <a:gd name="T77" fmla="*/ 75917 h 303"/>
                <a:gd name="T78" fmla="*/ 160422 w 731"/>
                <a:gd name="T79" fmla="*/ 88208 h 303"/>
                <a:gd name="T80" fmla="*/ 178447 w 731"/>
                <a:gd name="T81" fmla="*/ 75917 h 303"/>
                <a:gd name="T82" fmla="*/ 190704 w 731"/>
                <a:gd name="T83" fmla="*/ 69771 h 30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1" h="303">
                  <a:moveTo>
                    <a:pt x="612" y="302"/>
                  </a:moveTo>
                  <a:lnTo>
                    <a:pt x="612" y="302"/>
                  </a:lnTo>
                  <a:cubicBezTo>
                    <a:pt x="579" y="302"/>
                    <a:pt x="554" y="294"/>
                    <a:pt x="529" y="269"/>
                  </a:cubicBezTo>
                  <a:cubicBezTo>
                    <a:pt x="512" y="286"/>
                    <a:pt x="478" y="302"/>
                    <a:pt x="445" y="302"/>
                  </a:cubicBezTo>
                  <a:cubicBezTo>
                    <a:pt x="411" y="302"/>
                    <a:pt x="386" y="286"/>
                    <a:pt x="361" y="269"/>
                  </a:cubicBezTo>
                  <a:cubicBezTo>
                    <a:pt x="344" y="286"/>
                    <a:pt x="310" y="302"/>
                    <a:pt x="277" y="302"/>
                  </a:cubicBezTo>
                  <a:cubicBezTo>
                    <a:pt x="243" y="302"/>
                    <a:pt x="218" y="286"/>
                    <a:pt x="193" y="269"/>
                  </a:cubicBezTo>
                  <a:cubicBezTo>
                    <a:pt x="168" y="294"/>
                    <a:pt x="134" y="302"/>
                    <a:pt x="101" y="302"/>
                  </a:cubicBezTo>
                  <a:cubicBezTo>
                    <a:pt x="42" y="302"/>
                    <a:pt x="0" y="244"/>
                    <a:pt x="0" y="185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109" y="17"/>
                    <a:pt x="126" y="0"/>
                    <a:pt x="143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604" y="0"/>
                    <a:pt x="621" y="9"/>
                    <a:pt x="629" y="26"/>
                  </a:cubicBezTo>
                  <a:cubicBezTo>
                    <a:pt x="730" y="177"/>
                    <a:pt x="730" y="177"/>
                    <a:pt x="730" y="177"/>
                  </a:cubicBezTo>
                  <a:cubicBezTo>
                    <a:pt x="730" y="185"/>
                    <a:pt x="730" y="185"/>
                    <a:pt x="730" y="185"/>
                  </a:cubicBezTo>
                  <a:cubicBezTo>
                    <a:pt x="730" y="252"/>
                    <a:pt x="679" y="302"/>
                    <a:pt x="621" y="302"/>
                  </a:cubicBezTo>
                  <a:cubicBezTo>
                    <a:pt x="621" y="302"/>
                    <a:pt x="621" y="302"/>
                    <a:pt x="612" y="302"/>
                  </a:cubicBezTo>
                  <a:close/>
                  <a:moveTo>
                    <a:pt x="529" y="193"/>
                  </a:moveTo>
                  <a:lnTo>
                    <a:pt x="529" y="193"/>
                  </a:lnTo>
                  <a:cubicBezTo>
                    <a:pt x="545" y="193"/>
                    <a:pt x="554" y="202"/>
                    <a:pt x="562" y="210"/>
                  </a:cubicBezTo>
                  <a:cubicBezTo>
                    <a:pt x="570" y="235"/>
                    <a:pt x="596" y="244"/>
                    <a:pt x="621" y="244"/>
                  </a:cubicBezTo>
                  <a:cubicBezTo>
                    <a:pt x="646" y="244"/>
                    <a:pt x="663" y="219"/>
                    <a:pt x="671" y="193"/>
                  </a:cubicBezTo>
                  <a:cubicBezTo>
                    <a:pt x="579" y="59"/>
                    <a:pt x="579" y="59"/>
                    <a:pt x="579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59" y="219"/>
                    <a:pt x="84" y="244"/>
                    <a:pt x="109" y="244"/>
                  </a:cubicBezTo>
                  <a:cubicBezTo>
                    <a:pt x="126" y="244"/>
                    <a:pt x="151" y="235"/>
                    <a:pt x="160" y="210"/>
                  </a:cubicBezTo>
                  <a:cubicBezTo>
                    <a:pt x="168" y="202"/>
                    <a:pt x="176" y="193"/>
                    <a:pt x="193" y="193"/>
                  </a:cubicBezTo>
                  <a:cubicBezTo>
                    <a:pt x="210" y="193"/>
                    <a:pt x="218" y="202"/>
                    <a:pt x="227" y="210"/>
                  </a:cubicBezTo>
                  <a:cubicBezTo>
                    <a:pt x="235" y="235"/>
                    <a:pt x="260" y="244"/>
                    <a:pt x="277" y="244"/>
                  </a:cubicBezTo>
                  <a:cubicBezTo>
                    <a:pt x="302" y="244"/>
                    <a:pt x="319" y="235"/>
                    <a:pt x="327" y="210"/>
                  </a:cubicBezTo>
                  <a:cubicBezTo>
                    <a:pt x="336" y="202"/>
                    <a:pt x="344" y="193"/>
                    <a:pt x="361" y="193"/>
                  </a:cubicBezTo>
                  <a:cubicBezTo>
                    <a:pt x="378" y="193"/>
                    <a:pt x="386" y="202"/>
                    <a:pt x="394" y="210"/>
                  </a:cubicBezTo>
                  <a:cubicBezTo>
                    <a:pt x="403" y="235"/>
                    <a:pt x="428" y="244"/>
                    <a:pt x="445" y="244"/>
                  </a:cubicBezTo>
                  <a:cubicBezTo>
                    <a:pt x="470" y="244"/>
                    <a:pt x="487" y="235"/>
                    <a:pt x="495" y="210"/>
                  </a:cubicBezTo>
                  <a:cubicBezTo>
                    <a:pt x="503" y="202"/>
                    <a:pt x="512" y="193"/>
                    <a:pt x="529" y="19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6" name="Group 54">
            <a:extLst>
              <a:ext uri="{FF2B5EF4-FFF2-40B4-BE49-F238E27FC236}">
                <a16:creationId xmlns:a16="http://schemas.microsoft.com/office/drawing/2014/main" id="{67CFB343-31AF-1C4A-83C5-CC06F5606897}"/>
              </a:ext>
            </a:extLst>
          </p:cNvPr>
          <p:cNvGrpSpPr/>
          <p:nvPr/>
        </p:nvGrpSpPr>
        <p:grpSpPr>
          <a:xfrm>
            <a:off x="9877848" y="3241649"/>
            <a:ext cx="2605836" cy="1035771"/>
            <a:chOff x="5334786" y="11367043"/>
            <a:chExt cx="4041983" cy="1035771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1EF6F86A-C33E-454C-89BE-8B20A5881647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5D11E577-D060-964B-BB04-0C7561CF8F34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" name="Group 54">
            <a:extLst>
              <a:ext uri="{FF2B5EF4-FFF2-40B4-BE49-F238E27FC236}">
                <a16:creationId xmlns:a16="http://schemas.microsoft.com/office/drawing/2014/main" id="{D313E75A-1F2B-D44B-8F68-F4F849C8B27F}"/>
              </a:ext>
            </a:extLst>
          </p:cNvPr>
          <p:cNvGrpSpPr/>
          <p:nvPr/>
        </p:nvGrpSpPr>
        <p:grpSpPr>
          <a:xfrm>
            <a:off x="19976604" y="3370095"/>
            <a:ext cx="2605836" cy="1035771"/>
            <a:chOff x="5334786" y="11367043"/>
            <a:chExt cx="4041983" cy="1035771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BC8CB34D-47BC-6A49-90B6-463E0B529062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7688783F-6C3A-EC4A-9145-0B030F4797DB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oup 54">
            <a:extLst>
              <a:ext uri="{FF2B5EF4-FFF2-40B4-BE49-F238E27FC236}">
                <a16:creationId xmlns:a16="http://schemas.microsoft.com/office/drawing/2014/main" id="{D93DF94A-3207-0A4C-A237-290B5ACDC50C}"/>
              </a:ext>
            </a:extLst>
          </p:cNvPr>
          <p:cNvGrpSpPr/>
          <p:nvPr/>
        </p:nvGrpSpPr>
        <p:grpSpPr>
          <a:xfrm>
            <a:off x="14899858" y="1191391"/>
            <a:ext cx="2605836" cy="1035771"/>
            <a:chOff x="5334786" y="11367043"/>
            <a:chExt cx="4041983" cy="1035771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8A67E772-E372-974F-BDF1-06A2846EF945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8737DB3C-4F44-CB44-80CF-330449252E36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" name="Group 54">
            <a:extLst>
              <a:ext uri="{FF2B5EF4-FFF2-40B4-BE49-F238E27FC236}">
                <a16:creationId xmlns:a16="http://schemas.microsoft.com/office/drawing/2014/main" id="{EADFC565-E5EA-C043-AFD9-C4FEFFBB65E5}"/>
              </a:ext>
            </a:extLst>
          </p:cNvPr>
          <p:cNvGrpSpPr/>
          <p:nvPr/>
        </p:nvGrpSpPr>
        <p:grpSpPr>
          <a:xfrm>
            <a:off x="20890644" y="6355417"/>
            <a:ext cx="2605836" cy="1035771"/>
            <a:chOff x="5334786" y="11367043"/>
            <a:chExt cx="4041983" cy="1035771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FBA4BD88-E00C-6248-9E99-285DF98A4467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A9E2D17F-F928-5A46-B979-BED82A1D1757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" name="Group 54">
            <a:extLst>
              <a:ext uri="{FF2B5EF4-FFF2-40B4-BE49-F238E27FC236}">
                <a16:creationId xmlns:a16="http://schemas.microsoft.com/office/drawing/2014/main" id="{D24A6B5D-ABD7-834E-A4DB-64D64BA0BB0C}"/>
              </a:ext>
            </a:extLst>
          </p:cNvPr>
          <p:cNvGrpSpPr/>
          <p:nvPr/>
        </p:nvGrpSpPr>
        <p:grpSpPr>
          <a:xfrm>
            <a:off x="14899858" y="11513304"/>
            <a:ext cx="2605836" cy="1035771"/>
            <a:chOff x="5334786" y="11367043"/>
            <a:chExt cx="4041983" cy="1035771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7C5EF940-00CB-D64B-9971-E92FF7151A46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6BBD3775-3B1D-3D4C-B087-0B94D6391361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" name="Group 54">
            <a:extLst>
              <a:ext uri="{FF2B5EF4-FFF2-40B4-BE49-F238E27FC236}">
                <a16:creationId xmlns:a16="http://schemas.microsoft.com/office/drawing/2014/main" id="{8E6937B2-1D50-B348-A087-5B915DA001BB}"/>
              </a:ext>
            </a:extLst>
          </p:cNvPr>
          <p:cNvGrpSpPr/>
          <p:nvPr/>
        </p:nvGrpSpPr>
        <p:grpSpPr>
          <a:xfrm>
            <a:off x="19574784" y="9439290"/>
            <a:ext cx="2605836" cy="1035771"/>
            <a:chOff x="5334786" y="11367043"/>
            <a:chExt cx="4041983" cy="1035771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C83CE9A3-F4F2-EF40-B627-986B165CA4F2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0E454997-0FDD-BB4A-88A3-9704ACA723F7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" name="Group 54">
            <a:extLst>
              <a:ext uri="{FF2B5EF4-FFF2-40B4-BE49-F238E27FC236}">
                <a16:creationId xmlns:a16="http://schemas.microsoft.com/office/drawing/2014/main" id="{46F450AF-E904-5148-98EB-4FBF7DA7B0C0}"/>
              </a:ext>
            </a:extLst>
          </p:cNvPr>
          <p:cNvGrpSpPr/>
          <p:nvPr/>
        </p:nvGrpSpPr>
        <p:grpSpPr>
          <a:xfrm>
            <a:off x="10015187" y="9607115"/>
            <a:ext cx="2605836" cy="1035771"/>
            <a:chOff x="5334786" y="11367043"/>
            <a:chExt cx="4041983" cy="1035771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62D82ED8-CCF0-0147-B466-87B23E694C82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21F53297-F955-EE4F-BEA0-7C99EBB47505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oup 54">
            <a:extLst>
              <a:ext uri="{FF2B5EF4-FFF2-40B4-BE49-F238E27FC236}">
                <a16:creationId xmlns:a16="http://schemas.microsoft.com/office/drawing/2014/main" id="{87D9C66F-9AEB-804D-B3B5-627396EF202A}"/>
              </a:ext>
            </a:extLst>
          </p:cNvPr>
          <p:cNvGrpSpPr/>
          <p:nvPr/>
        </p:nvGrpSpPr>
        <p:grpSpPr>
          <a:xfrm>
            <a:off x="8859269" y="6568051"/>
            <a:ext cx="2605836" cy="1035771"/>
            <a:chOff x="5334786" y="11367043"/>
            <a:chExt cx="4041983" cy="1035771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37692BA8-EDF0-EF43-9AD2-0B1D51D41E88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3ED36A50-EBA4-2A40-B0A6-55D652A1F22D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08935D41-8EBC-2542-8BBF-B3E6FCFBD0F1}"/>
              </a:ext>
            </a:extLst>
          </p:cNvPr>
          <p:cNvGrpSpPr/>
          <p:nvPr/>
        </p:nvGrpSpPr>
        <p:grpSpPr>
          <a:xfrm>
            <a:off x="1305972" y="9136500"/>
            <a:ext cx="8026556" cy="2596395"/>
            <a:chOff x="2499601" y="-1755437"/>
            <a:chExt cx="8026556" cy="2596395"/>
          </a:xfrm>
        </p:grpSpPr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43E41151-1814-B145-9EF5-5A0F50479FC5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C52F888C-E76F-C044-B063-474F0498C778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113" name="Group 54">
            <a:extLst>
              <a:ext uri="{FF2B5EF4-FFF2-40B4-BE49-F238E27FC236}">
                <a16:creationId xmlns:a16="http://schemas.microsoft.com/office/drawing/2014/main" id="{07853A60-F5B7-274D-B656-8A31A65FDDBE}"/>
              </a:ext>
            </a:extLst>
          </p:cNvPr>
          <p:cNvGrpSpPr/>
          <p:nvPr/>
        </p:nvGrpSpPr>
        <p:grpSpPr>
          <a:xfrm>
            <a:off x="14862341" y="6798883"/>
            <a:ext cx="2605836" cy="1035771"/>
            <a:chOff x="5334786" y="11367043"/>
            <a:chExt cx="4041983" cy="1035771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AEC6AD14-EFD7-994A-8670-43C7E48D630E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15" name="Rectangle 56">
              <a:extLst>
                <a:ext uri="{FF2B5EF4-FFF2-40B4-BE49-F238E27FC236}">
                  <a16:creationId xmlns:a16="http://schemas.microsoft.com/office/drawing/2014/main" id="{EE1F90F5-510B-8F4C-9248-87AE34888216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446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92">
      <a:dk1>
        <a:srgbClr val="9A989A"/>
      </a:dk1>
      <a:lt1>
        <a:srgbClr val="FFFFFF"/>
      </a:lt1>
      <a:dk2>
        <a:srgbClr val="353E49"/>
      </a:dk2>
      <a:lt2>
        <a:srgbClr val="FEFFFF"/>
      </a:lt2>
      <a:accent1>
        <a:srgbClr val="299BD7"/>
      </a:accent1>
      <a:accent2>
        <a:srgbClr val="48ADA5"/>
      </a:accent2>
      <a:accent3>
        <a:srgbClr val="BFD75D"/>
      </a:accent3>
      <a:accent4>
        <a:srgbClr val="71B87B"/>
      </a:accent4>
      <a:accent5>
        <a:srgbClr val="242B39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91688</TotalTime>
  <Words>573</Words>
  <Application>Microsoft Macintosh PowerPoint</Application>
  <PresentationFormat>Custom</PresentationFormat>
  <Paragraphs>187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16462</cp:revision>
  <dcterms:created xsi:type="dcterms:W3CDTF">2014-11-12T21:47:38Z</dcterms:created>
  <dcterms:modified xsi:type="dcterms:W3CDTF">2019-09-26T20:24:55Z</dcterms:modified>
  <cp:category/>
</cp:coreProperties>
</file>