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11" r:id="rId2"/>
    <p:sldId id="312" r:id="rId3"/>
    <p:sldId id="319" r:id="rId4"/>
    <p:sldId id="313" r:id="rId5"/>
    <p:sldId id="314" r:id="rId6"/>
    <p:sldId id="315" r:id="rId7"/>
    <p:sldId id="320" r:id="rId8"/>
    <p:sldId id="321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90" autoAdjust="0"/>
    <p:restoredTop sz="86429" autoAdjust="0"/>
  </p:normalViewPr>
  <p:slideViewPr>
    <p:cSldViewPr snapToGrid="0" snapToObjects="1">
      <p:cViewPr varScale="1">
        <p:scale>
          <a:sx n="50" d="100"/>
          <a:sy n="50" d="100"/>
        </p:scale>
        <p:origin x="216" y="3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72" d="100"/>
          <a:sy n="72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9/26/19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422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19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041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139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019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326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984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746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Freeform 38">
            <a:extLst>
              <a:ext uri="{FF2B5EF4-FFF2-40B4-BE49-F238E27FC236}">
                <a16:creationId xmlns:a16="http://schemas.microsoft.com/office/drawing/2014/main" id="{5209EFE3-021B-F246-9881-CD86D36B0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5735" y="10731134"/>
            <a:ext cx="2302929" cy="3044808"/>
          </a:xfrm>
          <a:custGeom>
            <a:avLst/>
            <a:gdLst>
              <a:gd name="T0" fmla="*/ 709253 w 1970"/>
              <a:gd name="T1" fmla="*/ 322454 h 2607"/>
              <a:gd name="T2" fmla="*/ 709253 w 1970"/>
              <a:gd name="T3" fmla="*/ 322454 h 2607"/>
              <a:gd name="T4" fmla="*/ 389747 w 1970"/>
              <a:gd name="T5" fmla="*/ 0 h 2607"/>
              <a:gd name="T6" fmla="*/ 0 w 1970"/>
              <a:gd name="T7" fmla="*/ 937852 h 2607"/>
              <a:gd name="T8" fmla="*/ 453504 w 1970"/>
              <a:gd name="T9" fmla="*/ 937852 h 2607"/>
              <a:gd name="T10" fmla="*/ 709253 w 1970"/>
              <a:gd name="T11" fmla="*/ 322454 h 260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70" h="2607">
                <a:moveTo>
                  <a:pt x="1969" y="896"/>
                </a:moveTo>
                <a:lnTo>
                  <a:pt x="1969" y="896"/>
                </a:lnTo>
                <a:cubicBezTo>
                  <a:pt x="1082" y="0"/>
                  <a:pt x="1082" y="0"/>
                  <a:pt x="1082" y="0"/>
                </a:cubicBezTo>
                <a:cubicBezTo>
                  <a:pt x="355" y="718"/>
                  <a:pt x="0" y="1662"/>
                  <a:pt x="0" y="2606"/>
                </a:cubicBezTo>
                <a:cubicBezTo>
                  <a:pt x="1259" y="2606"/>
                  <a:pt x="1259" y="2606"/>
                  <a:pt x="1259" y="2606"/>
                </a:cubicBezTo>
                <a:cubicBezTo>
                  <a:pt x="1259" y="1985"/>
                  <a:pt x="1501" y="1363"/>
                  <a:pt x="1969" y="89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8" name="Freeform 39">
            <a:extLst>
              <a:ext uri="{FF2B5EF4-FFF2-40B4-BE49-F238E27FC236}">
                <a16:creationId xmlns:a16="http://schemas.microsoft.com/office/drawing/2014/main" id="{E3B652F2-7A85-C046-980F-A88AF01C4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7968" y="9468901"/>
            <a:ext cx="3044808" cy="2313233"/>
          </a:xfrm>
          <a:custGeom>
            <a:avLst/>
            <a:gdLst>
              <a:gd name="T0" fmla="*/ 937852 w 2606"/>
              <a:gd name="T1" fmla="*/ 456574 h 1978"/>
              <a:gd name="T2" fmla="*/ 937852 w 2606"/>
              <a:gd name="T3" fmla="*/ 456574 h 1978"/>
              <a:gd name="T4" fmla="*/ 937852 w 2606"/>
              <a:gd name="T5" fmla="*/ 0 h 1978"/>
              <a:gd name="T6" fmla="*/ 0 w 2606"/>
              <a:gd name="T7" fmla="*/ 389547 h 1978"/>
              <a:gd name="T8" fmla="*/ 319338 w 2606"/>
              <a:gd name="T9" fmla="*/ 712428 h 1978"/>
              <a:gd name="T10" fmla="*/ 937852 w 2606"/>
              <a:gd name="T11" fmla="*/ 456574 h 197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606" h="1978">
                <a:moveTo>
                  <a:pt x="2605" y="1267"/>
                </a:moveTo>
                <a:lnTo>
                  <a:pt x="2605" y="1267"/>
                </a:lnTo>
                <a:cubicBezTo>
                  <a:pt x="2605" y="0"/>
                  <a:pt x="2605" y="0"/>
                  <a:pt x="2605" y="0"/>
                </a:cubicBezTo>
                <a:cubicBezTo>
                  <a:pt x="1662" y="0"/>
                  <a:pt x="718" y="363"/>
                  <a:pt x="0" y="1081"/>
                </a:cubicBezTo>
                <a:cubicBezTo>
                  <a:pt x="887" y="1977"/>
                  <a:pt x="887" y="1977"/>
                  <a:pt x="887" y="1977"/>
                </a:cubicBezTo>
                <a:cubicBezTo>
                  <a:pt x="1363" y="1501"/>
                  <a:pt x="1984" y="1267"/>
                  <a:pt x="2605" y="126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9" name="Freeform 40">
            <a:extLst>
              <a:ext uri="{FF2B5EF4-FFF2-40B4-BE49-F238E27FC236}">
                <a16:creationId xmlns:a16="http://schemas.microsoft.com/office/drawing/2014/main" id="{31C1F477-E7D6-4E43-8F4D-25F5E6C81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2776" y="9468901"/>
            <a:ext cx="3044812" cy="2313233"/>
          </a:xfrm>
          <a:custGeom>
            <a:avLst/>
            <a:gdLst>
              <a:gd name="T0" fmla="*/ 0 w 2607"/>
              <a:gd name="T1" fmla="*/ 456574 h 1978"/>
              <a:gd name="T2" fmla="*/ 0 w 2607"/>
              <a:gd name="T3" fmla="*/ 456574 h 1978"/>
              <a:gd name="T4" fmla="*/ 615399 w 2607"/>
              <a:gd name="T5" fmla="*/ 712428 h 1978"/>
              <a:gd name="T6" fmla="*/ 937853 w 2607"/>
              <a:gd name="T7" fmla="*/ 389547 h 1978"/>
              <a:gd name="T8" fmla="*/ 0 w 2607"/>
              <a:gd name="T9" fmla="*/ 0 h 1978"/>
              <a:gd name="T10" fmla="*/ 0 w 2607"/>
              <a:gd name="T11" fmla="*/ 456574 h 197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607" h="1978">
                <a:moveTo>
                  <a:pt x="0" y="1267"/>
                </a:moveTo>
                <a:lnTo>
                  <a:pt x="0" y="1267"/>
                </a:lnTo>
                <a:cubicBezTo>
                  <a:pt x="613" y="1267"/>
                  <a:pt x="1234" y="1501"/>
                  <a:pt x="1710" y="1977"/>
                </a:cubicBezTo>
                <a:cubicBezTo>
                  <a:pt x="2606" y="1081"/>
                  <a:pt x="2606" y="1081"/>
                  <a:pt x="2606" y="1081"/>
                </a:cubicBezTo>
                <a:cubicBezTo>
                  <a:pt x="1880" y="363"/>
                  <a:pt x="936" y="0"/>
                  <a:pt x="0" y="0"/>
                </a:cubicBezTo>
                <a:lnTo>
                  <a:pt x="0" y="126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0" name="Freeform 41">
            <a:extLst>
              <a:ext uri="{FF2B5EF4-FFF2-40B4-BE49-F238E27FC236}">
                <a16:creationId xmlns:a16="http://schemas.microsoft.com/office/drawing/2014/main" id="{9A9D3946-0CB6-EC4B-A4D9-709D9690B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21738" y="10731134"/>
            <a:ext cx="2302929" cy="3044808"/>
          </a:xfrm>
          <a:custGeom>
            <a:avLst/>
            <a:gdLst>
              <a:gd name="T0" fmla="*/ 255749 w 1970"/>
              <a:gd name="T1" fmla="*/ 937852 h 2607"/>
              <a:gd name="T2" fmla="*/ 255749 w 1970"/>
              <a:gd name="T3" fmla="*/ 937852 h 2607"/>
              <a:gd name="T4" fmla="*/ 709253 w 1970"/>
              <a:gd name="T5" fmla="*/ 937852 h 2607"/>
              <a:gd name="T6" fmla="*/ 322748 w 1970"/>
              <a:gd name="T7" fmla="*/ 0 h 2607"/>
              <a:gd name="T8" fmla="*/ 0 w 1970"/>
              <a:gd name="T9" fmla="*/ 322454 h 2607"/>
              <a:gd name="T10" fmla="*/ 255749 w 1970"/>
              <a:gd name="T11" fmla="*/ 937852 h 260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70" h="2607">
                <a:moveTo>
                  <a:pt x="710" y="2606"/>
                </a:moveTo>
                <a:lnTo>
                  <a:pt x="710" y="2606"/>
                </a:lnTo>
                <a:cubicBezTo>
                  <a:pt x="1969" y="2606"/>
                  <a:pt x="1969" y="2606"/>
                  <a:pt x="1969" y="2606"/>
                </a:cubicBezTo>
                <a:cubicBezTo>
                  <a:pt x="1969" y="1662"/>
                  <a:pt x="1614" y="718"/>
                  <a:pt x="896" y="0"/>
                </a:cubicBezTo>
                <a:cubicBezTo>
                  <a:pt x="0" y="896"/>
                  <a:pt x="0" y="896"/>
                  <a:pt x="0" y="896"/>
                </a:cubicBezTo>
                <a:cubicBezTo>
                  <a:pt x="468" y="1363"/>
                  <a:pt x="710" y="1985"/>
                  <a:pt x="710" y="260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1" name="Freeform 42">
            <a:extLst>
              <a:ext uri="{FF2B5EF4-FFF2-40B4-BE49-F238E27FC236}">
                <a16:creationId xmlns:a16="http://schemas.microsoft.com/office/drawing/2014/main" id="{65106A9E-D345-EB4A-93A9-0D754B13B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4224" y="8299407"/>
            <a:ext cx="4147332" cy="5476535"/>
          </a:xfrm>
          <a:custGeom>
            <a:avLst/>
            <a:gdLst>
              <a:gd name="T0" fmla="*/ 1277578 w 3551"/>
              <a:gd name="T1" fmla="*/ 577506 h 4687"/>
              <a:gd name="T2" fmla="*/ 1277578 w 3551"/>
              <a:gd name="T3" fmla="*/ 577506 h 4687"/>
              <a:gd name="T4" fmla="*/ 696730 w 3551"/>
              <a:gd name="T5" fmla="*/ 0 h 4687"/>
              <a:gd name="T6" fmla="*/ 0 w 3551"/>
              <a:gd name="T7" fmla="*/ 1687152 h 4687"/>
              <a:gd name="T8" fmla="*/ 818730 w 3551"/>
              <a:gd name="T9" fmla="*/ 1687152 h 4687"/>
              <a:gd name="T10" fmla="*/ 1277578 w 3551"/>
              <a:gd name="T11" fmla="*/ 577506 h 468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551" h="4687">
                <a:moveTo>
                  <a:pt x="3550" y="1604"/>
                </a:moveTo>
                <a:lnTo>
                  <a:pt x="3550" y="1604"/>
                </a:lnTo>
                <a:cubicBezTo>
                  <a:pt x="1936" y="0"/>
                  <a:pt x="1936" y="0"/>
                  <a:pt x="1936" y="0"/>
                </a:cubicBezTo>
                <a:cubicBezTo>
                  <a:pt x="645" y="1289"/>
                  <a:pt x="0" y="2984"/>
                  <a:pt x="0" y="4686"/>
                </a:cubicBezTo>
                <a:cubicBezTo>
                  <a:pt x="2275" y="4686"/>
                  <a:pt x="2275" y="4686"/>
                  <a:pt x="2275" y="4686"/>
                </a:cubicBezTo>
                <a:cubicBezTo>
                  <a:pt x="2275" y="3573"/>
                  <a:pt x="2695" y="2451"/>
                  <a:pt x="3550" y="160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2" name="Freeform 43">
            <a:extLst>
              <a:ext uri="{FF2B5EF4-FFF2-40B4-BE49-F238E27FC236}">
                <a16:creationId xmlns:a16="http://schemas.microsoft.com/office/drawing/2014/main" id="{6A4A63B0-AE16-6B4E-8142-AF3132358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937" y="6027390"/>
            <a:ext cx="5486839" cy="4147332"/>
          </a:xfrm>
          <a:custGeom>
            <a:avLst/>
            <a:gdLst>
              <a:gd name="T0" fmla="*/ 1690327 w 4696"/>
              <a:gd name="T1" fmla="*/ 818600 h 3550"/>
              <a:gd name="T2" fmla="*/ 1690327 w 4696"/>
              <a:gd name="T3" fmla="*/ 818600 h 3550"/>
              <a:gd name="T4" fmla="*/ 1690327 w 4696"/>
              <a:gd name="T5" fmla="*/ 0 h 3550"/>
              <a:gd name="T6" fmla="*/ 0 w 4696"/>
              <a:gd name="T7" fmla="*/ 700166 h 3550"/>
              <a:gd name="T8" fmla="*/ 581084 w 4696"/>
              <a:gd name="T9" fmla="*/ 1277578 h 3550"/>
              <a:gd name="T10" fmla="*/ 1690327 w 4696"/>
              <a:gd name="T11" fmla="*/ 818600 h 35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696" h="3550">
                <a:moveTo>
                  <a:pt x="4695" y="2274"/>
                </a:moveTo>
                <a:lnTo>
                  <a:pt x="4695" y="2274"/>
                </a:lnTo>
                <a:cubicBezTo>
                  <a:pt x="4695" y="0"/>
                  <a:pt x="4695" y="0"/>
                  <a:pt x="4695" y="0"/>
                </a:cubicBezTo>
                <a:cubicBezTo>
                  <a:pt x="2993" y="0"/>
                  <a:pt x="1299" y="645"/>
                  <a:pt x="0" y="1945"/>
                </a:cubicBezTo>
                <a:cubicBezTo>
                  <a:pt x="1614" y="3549"/>
                  <a:pt x="1614" y="3549"/>
                  <a:pt x="1614" y="3549"/>
                </a:cubicBezTo>
                <a:cubicBezTo>
                  <a:pt x="2461" y="2702"/>
                  <a:pt x="3574" y="2274"/>
                  <a:pt x="4695" y="227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3" name="Freeform 44">
            <a:extLst>
              <a:ext uri="{FF2B5EF4-FFF2-40B4-BE49-F238E27FC236}">
                <a16:creationId xmlns:a16="http://schemas.microsoft.com/office/drawing/2014/main" id="{EA445A7C-C24F-A143-9333-8854853BC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2776" y="6027390"/>
            <a:ext cx="5476538" cy="4147332"/>
          </a:xfrm>
          <a:custGeom>
            <a:avLst/>
            <a:gdLst>
              <a:gd name="T0" fmla="*/ 0 w 4688"/>
              <a:gd name="T1" fmla="*/ 818600 h 3550"/>
              <a:gd name="T2" fmla="*/ 0 w 4688"/>
              <a:gd name="T3" fmla="*/ 818600 h 3550"/>
              <a:gd name="T4" fmla="*/ 1106530 w 4688"/>
              <a:gd name="T5" fmla="*/ 1277578 h 3550"/>
              <a:gd name="T6" fmla="*/ 1687153 w 4688"/>
              <a:gd name="T7" fmla="*/ 700166 h 3550"/>
              <a:gd name="T8" fmla="*/ 0 w 4688"/>
              <a:gd name="T9" fmla="*/ 0 h 3550"/>
              <a:gd name="T10" fmla="*/ 0 w 4688"/>
              <a:gd name="T11" fmla="*/ 818600 h 35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688" h="3550">
                <a:moveTo>
                  <a:pt x="0" y="2274"/>
                </a:moveTo>
                <a:lnTo>
                  <a:pt x="0" y="2274"/>
                </a:lnTo>
                <a:cubicBezTo>
                  <a:pt x="1113" y="2274"/>
                  <a:pt x="2227" y="2702"/>
                  <a:pt x="3074" y="3549"/>
                </a:cubicBezTo>
                <a:cubicBezTo>
                  <a:pt x="4687" y="1945"/>
                  <a:pt x="4687" y="1945"/>
                  <a:pt x="4687" y="1945"/>
                </a:cubicBezTo>
                <a:cubicBezTo>
                  <a:pt x="3388" y="645"/>
                  <a:pt x="1694" y="0"/>
                  <a:pt x="0" y="0"/>
                </a:cubicBezTo>
                <a:lnTo>
                  <a:pt x="0" y="227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4" name="Freeform 45">
            <a:extLst>
              <a:ext uri="{FF2B5EF4-FFF2-40B4-BE49-F238E27FC236}">
                <a16:creationId xmlns:a16="http://schemas.microsoft.com/office/drawing/2014/main" id="{ECE261F1-3171-A646-BD73-E883517AA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13696" y="8299407"/>
            <a:ext cx="4147329" cy="5476535"/>
          </a:xfrm>
          <a:custGeom>
            <a:avLst/>
            <a:gdLst>
              <a:gd name="T0" fmla="*/ 458488 w 3551"/>
              <a:gd name="T1" fmla="*/ 1687152 h 4687"/>
              <a:gd name="T2" fmla="*/ 458488 w 3551"/>
              <a:gd name="T3" fmla="*/ 1687152 h 4687"/>
              <a:gd name="T4" fmla="*/ 1277577 w 3551"/>
              <a:gd name="T5" fmla="*/ 1687152 h 4687"/>
              <a:gd name="T6" fmla="*/ 580488 w 3551"/>
              <a:gd name="T7" fmla="*/ 0 h 4687"/>
              <a:gd name="T8" fmla="*/ 0 w 3551"/>
              <a:gd name="T9" fmla="*/ 577506 h 4687"/>
              <a:gd name="T10" fmla="*/ 458488 w 3551"/>
              <a:gd name="T11" fmla="*/ 1687152 h 468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551" h="4687">
                <a:moveTo>
                  <a:pt x="1274" y="4686"/>
                </a:moveTo>
                <a:lnTo>
                  <a:pt x="1274" y="4686"/>
                </a:lnTo>
                <a:cubicBezTo>
                  <a:pt x="3550" y="4686"/>
                  <a:pt x="3550" y="4686"/>
                  <a:pt x="3550" y="4686"/>
                </a:cubicBezTo>
                <a:cubicBezTo>
                  <a:pt x="3550" y="2984"/>
                  <a:pt x="2904" y="1289"/>
                  <a:pt x="1613" y="0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855" y="2451"/>
                  <a:pt x="1274" y="3573"/>
                  <a:pt x="1274" y="468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0" name="Freeform 71">
            <a:extLst>
              <a:ext uri="{FF2B5EF4-FFF2-40B4-BE49-F238E27FC236}">
                <a16:creationId xmlns:a16="http://schemas.microsoft.com/office/drawing/2014/main" id="{35B92DDB-47C7-254C-AC9E-C466EB46E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9471" y="12529167"/>
            <a:ext cx="236990" cy="56673"/>
          </a:xfrm>
          <a:custGeom>
            <a:avLst/>
            <a:gdLst>
              <a:gd name="T0" fmla="*/ 72665 w 203"/>
              <a:gd name="T1" fmla="*/ 17107 h 49"/>
              <a:gd name="T2" fmla="*/ 0 w 203"/>
              <a:gd name="T3" fmla="*/ 17107 h 49"/>
              <a:gd name="T4" fmla="*/ 0 w 203"/>
              <a:gd name="T5" fmla="*/ 0 h 49"/>
              <a:gd name="T6" fmla="*/ 72665 w 203"/>
              <a:gd name="T7" fmla="*/ 0 h 49"/>
              <a:gd name="T8" fmla="*/ 72665 w 203"/>
              <a:gd name="T9" fmla="*/ 17107 h 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3" h="49">
                <a:moveTo>
                  <a:pt x="202" y="48"/>
                </a:moveTo>
                <a:lnTo>
                  <a:pt x="0" y="48"/>
                </a:lnTo>
                <a:lnTo>
                  <a:pt x="0" y="0"/>
                </a:lnTo>
                <a:lnTo>
                  <a:pt x="202" y="0"/>
                </a:lnTo>
                <a:lnTo>
                  <a:pt x="202" y="4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1" name="Freeform 72">
            <a:extLst>
              <a:ext uri="{FF2B5EF4-FFF2-40B4-BE49-F238E27FC236}">
                <a16:creationId xmlns:a16="http://schemas.microsoft.com/office/drawing/2014/main" id="{366B425C-87E6-5148-A57B-0890886AE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5536" y="12379762"/>
            <a:ext cx="226686" cy="432765"/>
          </a:xfrm>
          <a:custGeom>
            <a:avLst/>
            <a:gdLst>
              <a:gd name="T0" fmla="*/ 26149 w 195"/>
              <a:gd name="T1" fmla="*/ 0 h 372"/>
              <a:gd name="T2" fmla="*/ 26149 w 195"/>
              <a:gd name="T3" fmla="*/ 0 h 372"/>
              <a:gd name="T4" fmla="*/ 0 w 195"/>
              <a:gd name="T5" fmla="*/ 0 h 372"/>
              <a:gd name="T6" fmla="*/ 0 w 195"/>
              <a:gd name="T7" fmla="*/ 17206 h 372"/>
              <a:gd name="T8" fmla="*/ 20059 w 195"/>
              <a:gd name="T9" fmla="*/ 17206 h 372"/>
              <a:gd name="T10" fmla="*/ 26149 w 195"/>
              <a:gd name="T11" fmla="*/ 20433 h 372"/>
              <a:gd name="T12" fmla="*/ 51940 w 195"/>
              <a:gd name="T13" fmla="*/ 49110 h 372"/>
              <a:gd name="T14" fmla="*/ 51940 w 195"/>
              <a:gd name="T15" fmla="*/ 115785 h 372"/>
              <a:gd name="T16" fmla="*/ 8597 w 195"/>
              <a:gd name="T17" fmla="*/ 115785 h 372"/>
              <a:gd name="T18" fmla="*/ 11463 w 195"/>
              <a:gd name="T19" fmla="*/ 121521 h 372"/>
              <a:gd name="T20" fmla="*/ 8597 w 195"/>
              <a:gd name="T21" fmla="*/ 132992 h 372"/>
              <a:gd name="T22" fmla="*/ 51940 w 195"/>
              <a:gd name="T23" fmla="*/ 132992 h 372"/>
              <a:gd name="T24" fmla="*/ 69492 w 195"/>
              <a:gd name="T25" fmla="*/ 115785 h 372"/>
              <a:gd name="T26" fmla="*/ 69492 w 195"/>
              <a:gd name="T27" fmla="*/ 46242 h 372"/>
              <a:gd name="T28" fmla="*/ 66626 w 195"/>
              <a:gd name="T29" fmla="*/ 43375 h 372"/>
              <a:gd name="T30" fmla="*/ 34746 w 195"/>
              <a:gd name="T31" fmla="*/ 2868 h 372"/>
              <a:gd name="T32" fmla="*/ 26149 w 195"/>
              <a:gd name="T33" fmla="*/ 0 h 37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95" h="372">
                <a:moveTo>
                  <a:pt x="73" y="0"/>
                </a:moveTo>
                <a:lnTo>
                  <a:pt x="73" y="0"/>
                </a:lnTo>
                <a:cubicBezTo>
                  <a:pt x="0" y="0"/>
                  <a:pt x="0" y="0"/>
                  <a:pt x="0" y="0"/>
                </a:cubicBezTo>
                <a:cubicBezTo>
                  <a:pt x="0" y="48"/>
                  <a:pt x="0" y="48"/>
                  <a:pt x="0" y="48"/>
                </a:cubicBezTo>
                <a:cubicBezTo>
                  <a:pt x="56" y="48"/>
                  <a:pt x="56" y="48"/>
                  <a:pt x="56" y="48"/>
                </a:cubicBezTo>
                <a:cubicBezTo>
                  <a:pt x="65" y="48"/>
                  <a:pt x="65" y="48"/>
                  <a:pt x="73" y="57"/>
                </a:cubicBezTo>
                <a:cubicBezTo>
                  <a:pt x="145" y="137"/>
                  <a:pt x="145" y="137"/>
                  <a:pt x="145" y="137"/>
                </a:cubicBezTo>
                <a:cubicBezTo>
                  <a:pt x="145" y="323"/>
                  <a:pt x="145" y="323"/>
                  <a:pt x="145" y="323"/>
                </a:cubicBezTo>
                <a:cubicBezTo>
                  <a:pt x="24" y="323"/>
                  <a:pt x="24" y="323"/>
                  <a:pt x="24" y="323"/>
                </a:cubicBezTo>
                <a:cubicBezTo>
                  <a:pt x="32" y="331"/>
                  <a:pt x="32" y="339"/>
                  <a:pt x="32" y="339"/>
                </a:cubicBezTo>
                <a:cubicBezTo>
                  <a:pt x="32" y="355"/>
                  <a:pt x="32" y="363"/>
                  <a:pt x="24" y="371"/>
                </a:cubicBezTo>
                <a:cubicBezTo>
                  <a:pt x="145" y="371"/>
                  <a:pt x="145" y="371"/>
                  <a:pt x="145" y="371"/>
                </a:cubicBezTo>
                <a:cubicBezTo>
                  <a:pt x="170" y="371"/>
                  <a:pt x="194" y="347"/>
                  <a:pt x="194" y="323"/>
                </a:cubicBezTo>
                <a:cubicBezTo>
                  <a:pt x="194" y="129"/>
                  <a:pt x="194" y="129"/>
                  <a:pt x="194" y="129"/>
                </a:cubicBezTo>
                <a:cubicBezTo>
                  <a:pt x="194" y="129"/>
                  <a:pt x="194" y="121"/>
                  <a:pt x="186" y="121"/>
                </a:cubicBezTo>
                <a:cubicBezTo>
                  <a:pt x="97" y="8"/>
                  <a:pt x="97" y="8"/>
                  <a:pt x="97" y="8"/>
                </a:cubicBezTo>
                <a:cubicBezTo>
                  <a:pt x="89" y="8"/>
                  <a:pt x="81" y="0"/>
                  <a:pt x="73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2" name="Freeform 73">
            <a:extLst>
              <a:ext uri="{FF2B5EF4-FFF2-40B4-BE49-F238E27FC236}">
                <a16:creationId xmlns:a16="http://schemas.microsoft.com/office/drawing/2014/main" id="{6E0C2978-BFFD-C340-BD2C-4552D95CA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4899" y="12750703"/>
            <a:ext cx="273052" cy="77278"/>
          </a:xfrm>
          <a:custGeom>
            <a:avLst/>
            <a:gdLst>
              <a:gd name="T0" fmla="*/ 80915 w 235"/>
              <a:gd name="T1" fmla="*/ 0 h 65"/>
              <a:gd name="T2" fmla="*/ 80915 w 235"/>
              <a:gd name="T3" fmla="*/ 0 h 65"/>
              <a:gd name="T4" fmla="*/ 2864 w 235"/>
              <a:gd name="T5" fmla="*/ 0 h 65"/>
              <a:gd name="T6" fmla="*/ 5728 w 235"/>
              <a:gd name="T7" fmla="*/ 8792 h 65"/>
              <a:gd name="T8" fmla="*/ 0 w 235"/>
              <a:gd name="T9" fmla="*/ 23446 h 65"/>
              <a:gd name="T10" fmla="*/ 83779 w 235"/>
              <a:gd name="T11" fmla="*/ 23446 h 65"/>
              <a:gd name="T12" fmla="*/ 78050 w 235"/>
              <a:gd name="T13" fmla="*/ 8792 h 65"/>
              <a:gd name="T14" fmla="*/ 80915 w 235"/>
              <a:gd name="T15" fmla="*/ 0 h 6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35" h="65">
                <a:moveTo>
                  <a:pt x="226" y="0"/>
                </a:moveTo>
                <a:lnTo>
                  <a:pt x="226" y="0"/>
                </a:lnTo>
                <a:cubicBezTo>
                  <a:pt x="8" y="0"/>
                  <a:pt x="8" y="0"/>
                  <a:pt x="8" y="0"/>
                </a:cubicBezTo>
                <a:cubicBezTo>
                  <a:pt x="8" y="8"/>
                  <a:pt x="16" y="16"/>
                  <a:pt x="16" y="24"/>
                </a:cubicBezTo>
                <a:cubicBezTo>
                  <a:pt x="16" y="40"/>
                  <a:pt x="8" y="56"/>
                  <a:pt x="0" y="64"/>
                </a:cubicBezTo>
                <a:cubicBezTo>
                  <a:pt x="234" y="64"/>
                  <a:pt x="234" y="64"/>
                  <a:pt x="234" y="64"/>
                </a:cubicBezTo>
                <a:cubicBezTo>
                  <a:pt x="226" y="48"/>
                  <a:pt x="218" y="40"/>
                  <a:pt x="218" y="24"/>
                </a:cubicBezTo>
                <a:cubicBezTo>
                  <a:pt x="218" y="16"/>
                  <a:pt x="226" y="8"/>
                  <a:pt x="226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3" name="Freeform 74">
            <a:extLst>
              <a:ext uri="{FF2B5EF4-FFF2-40B4-BE49-F238E27FC236}">
                <a16:creationId xmlns:a16="http://schemas.microsoft.com/office/drawing/2014/main" id="{D5F3C7CF-E8AE-564F-8464-44B159172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5477" y="12250961"/>
            <a:ext cx="680059" cy="479134"/>
          </a:xfrm>
          <a:custGeom>
            <a:avLst/>
            <a:gdLst>
              <a:gd name="T0" fmla="*/ 200549 w 582"/>
              <a:gd name="T1" fmla="*/ 141546 h 412"/>
              <a:gd name="T2" fmla="*/ 200549 w 582"/>
              <a:gd name="T3" fmla="*/ 141546 h 412"/>
              <a:gd name="T4" fmla="*/ 209190 w 582"/>
              <a:gd name="T5" fmla="*/ 144413 h 412"/>
              <a:gd name="T6" fmla="*/ 209190 w 582"/>
              <a:gd name="T7" fmla="*/ 57693 h 412"/>
              <a:gd name="T8" fmla="*/ 209190 w 582"/>
              <a:gd name="T9" fmla="*/ 40493 h 412"/>
              <a:gd name="T10" fmla="*/ 209190 w 582"/>
              <a:gd name="T11" fmla="*/ 20067 h 412"/>
              <a:gd name="T12" fmla="*/ 189027 w 582"/>
              <a:gd name="T13" fmla="*/ 0 h 412"/>
              <a:gd name="T14" fmla="*/ 11882 w 582"/>
              <a:gd name="T15" fmla="*/ 0 h 412"/>
              <a:gd name="T16" fmla="*/ 0 w 582"/>
              <a:gd name="T17" fmla="*/ 11467 h 412"/>
              <a:gd name="T18" fmla="*/ 11882 w 582"/>
              <a:gd name="T19" fmla="*/ 22934 h 412"/>
              <a:gd name="T20" fmla="*/ 186147 w 582"/>
              <a:gd name="T21" fmla="*/ 22934 h 412"/>
              <a:gd name="T22" fmla="*/ 186147 w 582"/>
              <a:gd name="T23" fmla="*/ 147280 h 412"/>
              <a:gd name="T24" fmla="*/ 200549 w 582"/>
              <a:gd name="T25" fmla="*/ 141546 h 41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582" h="412">
                <a:moveTo>
                  <a:pt x="557" y="395"/>
                </a:moveTo>
                <a:lnTo>
                  <a:pt x="557" y="395"/>
                </a:lnTo>
                <a:cubicBezTo>
                  <a:pt x="565" y="395"/>
                  <a:pt x="573" y="395"/>
                  <a:pt x="581" y="403"/>
                </a:cubicBezTo>
                <a:cubicBezTo>
                  <a:pt x="581" y="161"/>
                  <a:pt x="581" y="161"/>
                  <a:pt x="581" y="161"/>
                </a:cubicBezTo>
                <a:cubicBezTo>
                  <a:pt x="581" y="113"/>
                  <a:pt x="581" y="113"/>
                  <a:pt x="581" y="113"/>
                </a:cubicBezTo>
                <a:cubicBezTo>
                  <a:pt x="581" y="56"/>
                  <a:pt x="581" y="56"/>
                  <a:pt x="581" y="56"/>
                </a:cubicBezTo>
                <a:cubicBezTo>
                  <a:pt x="581" y="24"/>
                  <a:pt x="549" y="0"/>
                  <a:pt x="5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16" y="0"/>
                  <a:pt x="0" y="16"/>
                  <a:pt x="0" y="32"/>
                </a:cubicBezTo>
                <a:cubicBezTo>
                  <a:pt x="0" y="48"/>
                  <a:pt x="16" y="64"/>
                  <a:pt x="33" y="64"/>
                </a:cubicBezTo>
                <a:cubicBezTo>
                  <a:pt x="517" y="64"/>
                  <a:pt x="517" y="64"/>
                  <a:pt x="517" y="64"/>
                </a:cubicBezTo>
                <a:cubicBezTo>
                  <a:pt x="517" y="411"/>
                  <a:pt x="517" y="411"/>
                  <a:pt x="517" y="411"/>
                </a:cubicBezTo>
                <a:cubicBezTo>
                  <a:pt x="525" y="403"/>
                  <a:pt x="541" y="395"/>
                  <a:pt x="557" y="39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4" name="Freeform 75">
            <a:extLst>
              <a:ext uri="{FF2B5EF4-FFF2-40B4-BE49-F238E27FC236}">
                <a16:creationId xmlns:a16="http://schemas.microsoft.com/office/drawing/2014/main" id="{70404E6A-2958-6346-B9CD-DC01AA74E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2755" y="12513713"/>
            <a:ext cx="144255" cy="314268"/>
          </a:xfrm>
          <a:custGeom>
            <a:avLst/>
            <a:gdLst>
              <a:gd name="T0" fmla="*/ 41171 w 122"/>
              <a:gd name="T1" fmla="*/ 73262 h 267"/>
              <a:gd name="T2" fmla="*/ 41171 w 122"/>
              <a:gd name="T3" fmla="*/ 73262 h 267"/>
              <a:gd name="T4" fmla="*/ 23318 w 122"/>
              <a:gd name="T5" fmla="*/ 73262 h 267"/>
              <a:gd name="T6" fmla="*/ 23318 w 122"/>
              <a:gd name="T7" fmla="*/ 0 h 267"/>
              <a:gd name="T8" fmla="*/ 0 w 122"/>
              <a:gd name="T9" fmla="*/ 0 h 267"/>
              <a:gd name="T10" fmla="*/ 0 w 122"/>
              <a:gd name="T11" fmla="*/ 76164 h 267"/>
              <a:gd name="T12" fmla="*/ 5830 w 122"/>
              <a:gd name="T13" fmla="*/ 87770 h 267"/>
              <a:gd name="T14" fmla="*/ 20403 w 122"/>
              <a:gd name="T15" fmla="*/ 96474 h 267"/>
              <a:gd name="T16" fmla="*/ 20403 w 122"/>
              <a:gd name="T17" fmla="*/ 96474 h 267"/>
              <a:gd name="T18" fmla="*/ 44086 w 122"/>
              <a:gd name="T19" fmla="*/ 96474 h 267"/>
              <a:gd name="T20" fmla="*/ 38256 w 122"/>
              <a:gd name="T21" fmla="*/ 81967 h 267"/>
              <a:gd name="T22" fmla="*/ 41171 w 122"/>
              <a:gd name="T23" fmla="*/ 73262 h 26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2" h="267">
                <a:moveTo>
                  <a:pt x="113" y="202"/>
                </a:moveTo>
                <a:lnTo>
                  <a:pt x="113" y="202"/>
                </a:lnTo>
                <a:cubicBezTo>
                  <a:pt x="64" y="202"/>
                  <a:pt x="64" y="202"/>
                  <a:pt x="64" y="202"/>
                </a:cubicBezTo>
                <a:cubicBezTo>
                  <a:pt x="64" y="0"/>
                  <a:pt x="64" y="0"/>
                  <a:pt x="6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0"/>
                  <a:pt x="0" y="210"/>
                  <a:pt x="0" y="210"/>
                </a:cubicBezTo>
                <a:cubicBezTo>
                  <a:pt x="0" y="218"/>
                  <a:pt x="8" y="234"/>
                  <a:pt x="16" y="242"/>
                </a:cubicBezTo>
                <a:cubicBezTo>
                  <a:pt x="24" y="258"/>
                  <a:pt x="40" y="266"/>
                  <a:pt x="56" y="266"/>
                </a:cubicBezTo>
                <a:cubicBezTo>
                  <a:pt x="121" y="266"/>
                  <a:pt x="121" y="266"/>
                  <a:pt x="121" y="266"/>
                </a:cubicBezTo>
                <a:cubicBezTo>
                  <a:pt x="113" y="258"/>
                  <a:pt x="105" y="242"/>
                  <a:pt x="105" y="226"/>
                </a:cubicBezTo>
                <a:cubicBezTo>
                  <a:pt x="105" y="218"/>
                  <a:pt x="113" y="210"/>
                  <a:pt x="113" y="20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5" name="Freeform 76">
            <a:extLst>
              <a:ext uri="{FF2B5EF4-FFF2-40B4-BE49-F238E27FC236}">
                <a16:creationId xmlns:a16="http://schemas.microsoft.com/office/drawing/2014/main" id="{AAEDCE92-9E88-F349-834D-C856C73B2F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1889" y="12683726"/>
            <a:ext cx="190621" cy="190624"/>
          </a:xfrm>
          <a:custGeom>
            <a:avLst/>
            <a:gdLst>
              <a:gd name="T0" fmla="*/ 29369 w 162"/>
              <a:gd name="T1" fmla="*/ 58375 h 162"/>
              <a:gd name="T2" fmla="*/ 29369 w 162"/>
              <a:gd name="T3" fmla="*/ 58375 h 162"/>
              <a:gd name="T4" fmla="*/ 0 w 162"/>
              <a:gd name="T5" fmla="*/ 29369 h 162"/>
              <a:gd name="T6" fmla="*/ 29369 w 162"/>
              <a:gd name="T7" fmla="*/ 0 h 162"/>
              <a:gd name="T8" fmla="*/ 58374 w 162"/>
              <a:gd name="T9" fmla="*/ 29369 h 162"/>
              <a:gd name="T10" fmla="*/ 29369 w 162"/>
              <a:gd name="T11" fmla="*/ 58375 h 162"/>
              <a:gd name="T12" fmla="*/ 29369 w 162"/>
              <a:gd name="T13" fmla="*/ 17404 h 162"/>
              <a:gd name="T14" fmla="*/ 29369 w 162"/>
              <a:gd name="T15" fmla="*/ 17404 h 162"/>
              <a:gd name="T16" fmla="*/ 14866 w 162"/>
              <a:gd name="T17" fmla="*/ 29369 h 162"/>
              <a:gd name="T18" fmla="*/ 29369 w 162"/>
              <a:gd name="T19" fmla="*/ 43872 h 162"/>
              <a:gd name="T20" fmla="*/ 40971 w 162"/>
              <a:gd name="T21" fmla="*/ 29369 h 162"/>
              <a:gd name="T22" fmla="*/ 29369 w 162"/>
              <a:gd name="T23" fmla="*/ 17404 h 1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62" h="162">
                <a:moveTo>
                  <a:pt x="81" y="161"/>
                </a:moveTo>
                <a:lnTo>
                  <a:pt x="81" y="161"/>
                </a:lnTo>
                <a:cubicBezTo>
                  <a:pt x="32" y="161"/>
                  <a:pt x="0" y="129"/>
                  <a:pt x="0" y="81"/>
                </a:cubicBezTo>
                <a:cubicBezTo>
                  <a:pt x="0" y="40"/>
                  <a:pt x="32" y="0"/>
                  <a:pt x="81" y="0"/>
                </a:cubicBezTo>
                <a:cubicBezTo>
                  <a:pt x="121" y="0"/>
                  <a:pt x="161" y="40"/>
                  <a:pt x="161" y="81"/>
                </a:cubicBezTo>
                <a:cubicBezTo>
                  <a:pt x="161" y="129"/>
                  <a:pt x="121" y="161"/>
                  <a:pt x="81" y="161"/>
                </a:cubicBezTo>
                <a:close/>
                <a:moveTo>
                  <a:pt x="81" y="48"/>
                </a:moveTo>
                <a:lnTo>
                  <a:pt x="81" y="48"/>
                </a:lnTo>
                <a:cubicBezTo>
                  <a:pt x="57" y="48"/>
                  <a:pt x="41" y="65"/>
                  <a:pt x="41" y="81"/>
                </a:cubicBezTo>
                <a:cubicBezTo>
                  <a:pt x="41" y="105"/>
                  <a:pt x="57" y="121"/>
                  <a:pt x="81" y="121"/>
                </a:cubicBezTo>
                <a:cubicBezTo>
                  <a:pt x="97" y="121"/>
                  <a:pt x="113" y="105"/>
                  <a:pt x="113" y="81"/>
                </a:cubicBezTo>
                <a:cubicBezTo>
                  <a:pt x="113" y="65"/>
                  <a:pt x="97" y="48"/>
                  <a:pt x="81" y="4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6" name="Freeform 77">
            <a:extLst>
              <a:ext uri="{FF2B5EF4-FFF2-40B4-BE49-F238E27FC236}">
                <a16:creationId xmlns:a16="http://schemas.microsoft.com/office/drawing/2014/main" id="{1913ECC7-795B-B241-AEA3-DBC621955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5490" y="12683726"/>
            <a:ext cx="200928" cy="190624"/>
          </a:xfrm>
          <a:custGeom>
            <a:avLst/>
            <a:gdLst>
              <a:gd name="T0" fmla="*/ 29327 w 171"/>
              <a:gd name="T1" fmla="*/ 58375 h 162"/>
              <a:gd name="T2" fmla="*/ 29327 w 171"/>
              <a:gd name="T3" fmla="*/ 58375 h 162"/>
              <a:gd name="T4" fmla="*/ 0 w 171"/>
              <a:gd name="T5" fmla="*/ 29369 h 162"/>
              <a:gd name="T6" fmla="*/ 29327 w 171"/>
              <a:gd name="T7" fmla="*/ 0 h 162"/>
              <a:gd name="T8" fmla="*/ 61551 w 171"/>
              <a:gd name="T9" fmla="*/ 29369 h 162"/>
              <a:gd name="T10" fmla="*/ 29327 w 171"/>
              <a:gd name="T11" fmla="*/ 58375 h 162"/>
              <a:gd name="T12" fmla="*/ 29327 w 171"/>
              <a:gd name="T13" fmla="*/ 17404 h 162"/>
              <a:gd name="T14" fmla="*/ 29327 w 171"/>
              <a:gd name="T15" fmla="*/ 17404 h 162"/>
              <a:gd name="T16" fmla="*/ 17741 w 171"/>
              <a:gd name="T17" fmla="*/ 29369 h 162"/>
              <a:gd name="T18" fmla="*/ 29327 w 171"/>
              <a:gd name="T19" fmla="*/ 43872 h 162"/>
              <a:gd name="T20" fmla="*/ 43810 w 171"/>
              <a:gd name="T21" fmla="*/ 29369 h 162"/>
              <a:gd name="T22" fmla="*/ 29327 w 171"/>
              <a:gd name="T23" fmla="*/ 17404 h 1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71" h="162">
                <a:moveTo>
                  <a:pt x="81" y="161"/>
                </a:moveTo>
                <a:lnTo>
                  <a:pt x="81" y="161"/>
                </a:lnTo>
                <a:cubicBezTo>
                  <a:pt x="41" y="161"/>
                  <a:pt x="0" y="129"/>
                  <a:pt x="0" y="81"/>
                </a:cubicBezTo>
                <a:cubicBezTo>
                  <a:pt x="0" y="40"/>
                  <a:pt x="41" y="0"/>
                  <a:pt x="81" y="0"/>
                </a:cubicBezTo>
                <a:cubicBezTo>
                  <a:pt x="129" y="0"/>
                  <a:pt x="170" y="40"/>
                  <a:pt x="170" y="81"/>
                </a:cubicBezTo>
                <a:cubicBezTo>
                  <a:pt x="170" y="129"/>
                  <a:pt x="129" y="161"/>
                  <a:pt x="81" y="161"/>
                </a:cubicBezTo>
                <a:close/>
                <a:moveTo>
                  <a:pt x="81" y="48"/>
                </a:moveTo>
                <a:lnTo>
                  <a:pt x="81" y="48"/>
                </a:lnTo>
                <a:cubicBezTo>
                  <a:pt x="65" y="48"/>
                  <a:pt x="49" y="65"/>
                  <a:pt x="49" y="81"/>
                </a:cubicBezTo>
                <a:cubicBezTo>
                  <a:pt x="49" y="105"/>
                  <a:pt x="65" y="121"/>
                  <a:pt x="81" y="121"/>
                </a:cubicBezTo>
                <a:cubicBezTo>
                  <a:pt x="105" y="121"/>
                  <a:pt x="121" y="105"/>
                  <a:pt x="121" y="81"/>
                </a:cubicBezTo>
                <a:cubicBezTo>
                  <a:pt x="121" y="65"/>
                  <a:pt x="105" y="48"/>
                  <a:pt x="81" y="4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7" name="Freeform 78">
            <a:extLst>
              <a:ext uri="{FF2B5EF4-FFF2-40B4-BE49-F238E27FC236}">
                <a16:creationId xmlns:a16="http://schemas.microsoft.com/office/drawing/2014/main" id="{1A407083-1347-8B49-A6B8-BAD0F035C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6085" y="12369458"/>
            <a:ext cx="283356" cy="66974"/>
          </a:xfrm>
          <a:custGeom>
            <a:avLst/>
            <a:gdLst>
              <a:gd name="T0" fmla="*/ 75455 w 243"/>
              <a:gd name="T1" fmla="*/ 20275 h 57"/>
              <a:gd name="T2" fmla="*/ 75455 w 243"/>
              <a:gd name="T3" fmla="*/ 20275 h 57"/>
              <a:gd name="T4" fmla="*/ 11857 w 243"/>
              <a:gd name="T5" fmla="*/ 20275 h 57"/>
              <a:gd name="T6" fmla="*/ 0 w 243"/>
              <a:gd name="T7" fmla="*/ 11586 h 57"/>
              <a:gd name="T8" fmla="*/ 0 w 243"/>
              <a:gd name="T9" fmla="*/ 11586 h 57"/>
              <a:gd name="T10" fmla="*/ 11857 w 243"/>
              <a:gd name="T11" fmla="*/ 0 h 57"/>
              <a:gd name="T12" fmla="*/ 75455 w 243"/>
              <a:gd name="T13" fmla="*/ 0 h 57"/>
              <a:gd name="T14" fmla="*/ 86953 w 243"/>
              <a:gd name="T15" fmla="*/ 11586 h 57"/>
              <a:gd name="T16" fmla="*/ 86953 w 243"/>
              <a:gd name="T17" fmla="*/ 11586 h 57"/>
              <a:gd name="T18" fmla="*/ 75455 w 243"/>
              <a:gd name="T19" fmla="*/ 20275 h 5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43" h="57">
                <a:moveTo>
                  <a:pt x="210" y="56"/>
                </a:moveTo>
                <a:lnTo>
                  <a:pt x="210" y="56"/>
                </a:lnTo>
                <a:cubicBezTo>
                  <a:pt x="33" y="56"/>
                  <a:pt x="33" y="56"/>
                  <a:pt x="33" y="56"/>
                </a:cubicBezTo>
                <a:cubicBezTo>
                  <a:pt x="17" y="56"/>
                  <a:pt x="0" y="40"/>
                  <a:pt x="0" y="32"/>
                </a:cubicBezTo>
                <a:cubicBezTo>
                  <a:pt x="0" y="16"/>
                  <a:pt x="17" y="0"/>
                  <a:pt x="33" y="0"/>
                </a:cubicBezTo>
                <a:cubicBezTo>
                  <a:pt x="210" y="0"/>
                  <a:pt x="210" y="0"/>
                  <a:pt x="210" y="0"/>
                </a:cubicBezTo>
                <a:cubicBezTo>
                  <a:pt x="226" y="0"/>
                  <a:pt x="242" y="16"/>
                  <a:pt x="242" y="32"/>
                </a:cubicBezTo>
                <a:cubicBezTo>
                  <a:pt x="242" y="40"/>
                  <a:pt x="226" y="56"/>
                  <a:pt x="210" y="5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8" name="Freeform 79">
            <a:extLst>
              <a:ext uri="{FF2B5EF4-FFF2-40B4-BE49-F238E27FC236}">
                <a16:creationId xmlns:a16="http://schemas.microsoft.com/office/drawing/2014/main" id="{99E72771-2A4E-CA44-9937-1B3C55A05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2451" y="12477647"/>
            <a:ext cx="144255" cy="56673"/>
          </a:xfrm>
          <a:custGeom>
            <a:avLst/>
            <a:gdLst>
              <a:gd name="T0" fmla="*/ 34977 w 122"/>
              <a:gd name="T1" fmla="*/ 17107 h 49"/>
              <a:gd name="T2" fmla="*/ 34977 w 122"/>
              <a:gd name="T3" fmla="*/ 17107 h 49"/>
              <a:gd name="T4" fmla="*/ 8744 w 122"/>
              <a:gd name="T5" fmla="*/ 17107 h 49"/>
              <a:gd name="T6" fmla="*/ 0 w 122"/>
              <a:gd name="T7" fmla="*/ 8553 h 49"/>
              <a:gd name="T8" fmla="*/ 0 w 122"/>
              <a:gd name="T9" fmla="*/ 8553 h 49"/>
              <a:gd name="T10" fmla="*/ 8744 w 122"/>
              <a:gd name="T11" fmla="*/ 0 h 49"/>
              <a:gd name="T12" fmla="*/ 34977 w 122"/>
              <a:gd name="T13" fmla="*/ 0 h 49"/>
              <a:gd name="T14" fmla="*/ 44086 w 122"/>
              <a:gd name="T15" fmla="*/ 8553 h 49"/>
              <a:gd name="T16" fmla="*/ 44086 w 122"/>
              <a:gd name="T17" fmla="*/ 8553 h 49"/>
              <a:gd name="T18" fmla="*/ 34977 w 122"/>
              <a:gd name="T19" fmla="*/ 17107 h 4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2" h="49">
                <a:moveTo>
                  <a:pt x="96" y="48"/>
                </a:moveTo>
                <a:lnTo>
                  <a:pt x="96" y="48"/>
                </a:lnTo>
                <a:cubicBezTo>
                  <a:pt x="24" y="48"/>
                  <a:pt x="24" y="48"/>
                  <a:pt x="24" y="48"/>
                </a:cubicBezTo>
                <a:cubicBezTo>
                  <a:pt x="8" y="48"/>
                  <a:pt x="0" y="40"/>
                  <a:pt x="0" y="24"/>
                </a:cubicBezTo>
                <a:cubicBezTo>
                  <a:pt x="0" y="16"/>
                  <a:pt x="8" y="0"/>
                  <a:pt x="24" y="0"/>
                </a:cubicBezTo>
                <a:cubicBezTo>
                  <a:pt x="96" y="0"/>
                  <a:pt x="96" y="0"/>
                  <a:pt x="96" y="0"/>
                </a:cubicBezTo>
                <a:cubicBezTo>
                  <a:pt x="113" y="0"/>
                  <a:pt x="121" y="16"/>
                  <a:pt x="121" y="24"/>
                </a:cubicBezTo>
                <a:cubicBezTo>
                  <a:pt x="121" y="40"/>
                  <a:pt x="113" y="48"/>
                  <a:pt x="96" y="4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9" name="Freeform 80">
            <a:extLst>
              <a:ext uri="{FF2B5EF4-FFF2-40B4-BE49-F238E27FC236}">
                <a16:creationId xmlns:a16="http://schemas.microsoft.com/office/drawing/2014/main" id="{92E8800B-9BCE-4846-A564-71BFFD794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13658" y="10138656"/>
            <a:ext cx="803706" cy="92735"/>
          </a:xfrm>
          <a:custGeom>
            <a:avLst/>
            <a:gdLst>
              <a:gd name="T0" fmla="*/ 247289 w 686"/>
              <a:gd name="T1" fmla="*/ 28222 h 81"/>
              <a:gd name="T2" fmla="*/ 0 w 686"/>
              <a:gd name="T3" fmla="*/ 28222 h 81"/>
              <a:gd name="T4" fmla="*/ 0 w 686"/>
              <a:gd name="T5" fmla="*/ 0 h 81"/>
              <a:gd name="T6" fmla="*/ 247289 w 686"/>
              <a:gd name="T7" fmla="*/ 0 h 81"/>
              <a:gd name="T8" fmla="*/ 247289 w 686"/>
              <a:gd name="T9" fmla="*/ 28222 h 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6" h="81">
                <a:moveTo>
                  <a:pt x="685" y="80"/>
                </a:moveTo>
                <a:lnTo>
                  <a:pt x="0" y="80"/>
                </a:lnTo>
                <a:lnTo>
                  <a:pt x="0" y="0"/>
                </a:lnTo>
                <a:lnTo>
                  <a:pt x="685" y="0"/>
                </a:lnTo>
                <a:lnTo>
                  <a:pt x="685" y="8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0" name="Freeform 81">
            <a:extLst>
              <a:ext uri="{FF2B5EF4-FFF2-40B4-BE49-F238E27FC236}">
                <a16:creationId xmlns:a16="http://schemas.microsoft.com/office/drawing/2014/main" id="{347F059D-2FE3-8646-8B73-4BEAB9E6C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6090" y="10375647"/>
            <a:ext cx="170016" cy="66977"/>
          </a:xfrm>
          <a:custGeom>
            <a:avLst/>
            <a:gdLst>
              <a:gd name="T0" fmla="*/ 40465 w 145"/>
              <a:gd name="T1" fmla="*/ 20276 h 57"/>
              <a:gd name="T2" fmla="*/ 40465 w 145"/>
              <a:gd name="T3" fmla="*/ 20276 h 57"/>
              <a:gd name="T4" fmla="*/ 11561 w 145"/>
              <a:gd name="T5" fmla="*/ 20276 h 57"/>
              <a:gd name="T6" fmla="*/ 0 w 145"/>
              <a:gd name="T7" fmla="*/ 8690 h 57"/>
              <a:gd name="T8" fmla="*/ 0 w 145"/>
              <a:gd name="T9" fmla="*/ 8690 h 57"/>
              <a:gd name="T10" fmla="*/ 11561 w 145"/>
              <a:gd name="T11" fmla="*/ 0 h 57"/>
              <a:gd name="T12" fmla="*/ 40465 w 145"/>
              <a:gd name="T13" fmla="*/ 0 h 57"/>
              <a:gd name="T14" fmla="*/ 52027 w 145"/>
              <a:gd name="T15" fmla="*/ 8690 h 57"/>
              <a:gd name="T16" fmla="*/ 52027 w 145"/>
              <a:gd name="T17" fmla="*/ 8690 h 57"/>
              <a:gd name="T18" fmla="*/ 40465 w 145"/>
              <a:gd name="T19" fmla="*/ 20276 h 5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45" h="57">
                <a:moveTo>
                  <a:pt x="112" y="56"/>
                </a:moveTo>
                <a:lnTo>
                  <a:pt x="112" y="56"/>
                </a:lnTo>
                <a:cubicBezTo>
                  <a:pt x="32" y="56"/>
                  <a:pt x="32" y="56"/>
                  <a:pt x="32" y="56"/>
                </a:cubicBezTo>
                <a:cubicBezTo>
                  <a:pt x="16" y="56"/>
                  <a:pt x="0" y="48"/>
                  <a:pt x="0" y="24"/>
                </a:cubicBezTo>
                <a:cubicBezTo>
                  <a:pt x="0" y="8"/>
                  <a:pt x="16" y="0"/>
                  <a:pt x="32" y="0"/>
                </a:cubicBezTo>
                <a:cubicBezTo>
                  <a:pt x="112" y="0"/>
                  <a:pt x="112" y="0"/>
                  <a:pt x="112" y="0"/>
                </a:cubicBezTo>
                <a:cubicBezTo>
                  <a:pt x="128" y="0"/>
                  <a:pt x="144" y="8"/>
                  <a:pt x="144" y="24"/>
                </a:cubicBezTo>
                <a:cubicBezTo>
                  <a:pt x="144" y="48"/>
                  <a:pt x="128" y="56"/>
                  <a:pt x="112" y="5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1" name="Freeform 82">
            <a:extLst>
              <a:ext uri="{FF2B5EF4-FFF2-40B4-BE49-F238E27FC236}">
                <a16:creationId xmlns:a16="http://schemas.microsoft.com/office/drawing/2014/main" id="{A6AC722D-35FC-A24B-9F26-CBC8A7AA3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67292" y="9901666"/>
            <a:ext cx="886138" cy="680059"/>
          </a:xfrm>
          <a:custGeom>
            <a:avLst/>
            <a:gdLst>
              <a:gd name="T0" fmla="*/ 232039 w 759"/>
              <a:gd name="T1" fmla="*/ 209190 h 582"/>
              <a:gd name="T2" fmla="*/ 232039 w 759"/>
              <a:gd name="T3" fmla="*/ 209190 h 582"/>
              <a:gd name="T4" fmla="*/ 40652 w 759"/>
              <a:gd name="T5" fmla="*/ 209190 h 582"/>
              <a:gd name="T6" fmla="*/ 0 w 759"/>
              <a:gd name="T7" fmla="*/ 168504 h 582"/>
              <a:gd name="T8" fmla="*/ 0 w 759"/>
              <a:gd name="T9" fmla="*/ 40686 h 582"/>
              <a:gd name="T10" fmla="*/ 40652 w 759"/>
              <a:gd name="T11" fmla="*/ 0 h 582"/>
              <a:gd name="T12" fmla="*/ 232039 w 759"/>
              <a:gd name="T13" fmla="*/ 0 h 582"/>
              <a:gd name="T14" fmla="*/ 272690 w 759"/>
              <a:gd name="T15" fmla="*/ 40686 h 582"/>
              <a:gd name="T16" fmla="*/ 272690 w 759"/>
              <a:gd name="T17" fmla="*/ 168504 h 582"/>
              <a:gd name="T18" fmla="*/ 232039 w 759"/>
              <a:gd name="T19" fmla="*/ 209190 h 582"/>
              <a:gd name="T20" fmla="*/ 40652 w 759"/>
              <a:gd name="T21" fmla="*/ 20523 h 582"/>
              <a:gd name="T22" fmla="*/ 40652 w 759"/>
              <a:gd name="T23" fmla="*/ 20523 h 582"/>
              <a:gd name="T24" fmla="*/ 20506 w 759"/>
              <a:gd name="T25" fmla="*/ 40686 h 582"/>
              <a:gd name="T26" fmla="*/ 20506 w 759"/>
              <a:gd name="T27" fmla="*/ 168504 h 582"/>
              <a:gd name="T28" fmla="*/ 40652 w 759"/>
              <a:gd name="T29" fmla="*/ 185787 h 582"/>
              <a:gd name="T30" fmla="*/ 232039 w 759"/>
              <a:gd name="T31" fmla="*/ 185787 h 582"/>
              <a:gd name="T32" fmla="*/ 249307 w 759"/>
              <a:gd name="T33" fmla="*/ 168504 h 582"/>
              <a:gd name="T34" fmla="*/ 249307 w 759"/>
              <a:gd name="T35" fmla="*/ 40686 h 582"/>
              <a:gd name="T36" fmla="*/ 232039 w 759"/>
              <a:gd name="T37" fmla="*/ 20523 h 582"/>
              <a:gd name="T38" fmla="*/ 40652 w 759"/>
              <a:gd name="T39" fmla="*/ 20523 h 582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759" h="582">
                <a:moveTo>
                  <a:pt x="645" y="581"/>
                </a:moveTo>
                <a:lnTo>
                  <a:pt x="645" y="581"/>
                </a:lnTo>
                <a:cubicBezTo>
                  <a:pt x="113" y="581"/>
                  <a:pt x="113" y="581"/>
                  <a:pt x="113" y="581"/>
                </a:cubicBezTo>
                <a:cubicBezTo>
                  <a:pt x="49" y="581"/>
                  <a:pt x="0" y="533"/>
                  <a:pt x="0" y="468"/>
                </a:cubicBezTo>
                <a:cubicBezTo>
                  <a:pt x="0" y="113"/>
                  <a:pt x="0" y="113"/>
                  <a:pt x="0" y="113"/>
                </a:cubicBezTo>
                <a:cubicBezTo>
                  <a:pt x="0" y="49"/>
                  <a:pt x="49" y="0"/>
                  <a:pt x="113" y="0"/>
                </a:cubicBezTo>
                <a:cubicBezTo>
                  <a:pt x="645" y="0"/>
                  <a:pt x="645" y="0"/>
                  <a:pt x="645" y="0"/>
                </a:cubicBezTo>
                <a:cubicBezTo>
                  <a:pt x="701" y="0"/>
                  <a:pt x="758" y="49"/>
                  <a:pt x="758" y="113"/>
                </a:cubicBezTo>
                <a:cubicBezTo>
                  <a:pt x="758" y="468"/>
                  <a:pt x="758" y="468"/>
                  <a:pt x="758" y="468"/>
                </a:cubicBezTo>
                <a:cubicBezTo>
                  <a:pt x="758" y="533"/>
                  <a:pt x="701" y="581"/>
                  <a:pt x="645" y="581"/>
                </a:cubicBezTo>
                <a:close/>
                <a:moveTo>
                  <a:pt x="113" y="57"/>
                </a:moveTo>
                <a:lnTo>
                  <a:pt x="113" y="57"/>
                </a:lnTo>
                <a:cubicBezTo>
                  <a:pt x="81" y="57"/>
                  <a:pt x="57" y="81"/>
                  <a:pt x="57" y="113"/>
                </a:cubicBezTo>
                <a:cubicBezTo>
                  <a:pt x="57" y="468"/>
                  <a:pt x="57" y="468"/>
                  <a:pt x="57" y="468"/>
                </a:cubicBezTo>
                <a:cubicBezTo>
                  <a:pt x="57" y="492"/>
                  <a:pt x="81" y="516"/>
                  <a:pt x="113" y="516"/>
                </a:cubicBezTo>
                <a:cubicBezTo>
                  <a:pt x="645" y="516"/>
                  <a:pt x="645" y="516"/>
                  <a:pt x="645" y="516"/>
                </a:cubicBezTo>
                <a:cubicBezTo>
                  <a:pt x="669" y="516"/>
                  <a:pt x="693" y="492"/>
                  <a:pt x="693" y="468"/>
                </a:cubicBezTo>
                <a:cubicBezTo>
                  <a:pt x="693" y="113"/>
                  <a:pt x="693" y="113"/>
                  <a:pt x="693" y="113"/>
                </a:cubicBezTo>
                <a:cubicBezTo>
                  <a:pt x="693" y="81"/>
                  <a:pt x="669" y="57"/>
                  <a:pt x="645" y="57"/>
                </a:cubicBezTo>
                <a:lnTo>
                  <a:pt x="113" y="5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2" name="Freeform 83">
            <a:extLst>
              <a:ext uri="{FF2B5EF4-FFF2-40B4-BE49-F238E27FC236}">
                <a16:creationId xmlns:a16="http://schemas.microsoft.com/office/drawing/2014/main" id="{49ECC1A5-9D05-AC45-90E6-B55146FAD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88196" y="12730095"/>
            <a:ext cx="499739" cy="56670"/>
          </a:xfrm>
          <a:custGeom>
            <a:avLst/>
            <a:gdLst>
              <a:gd name="T0" fmla="*/ 153627 w 428"/>
              <a:gd name="T1" fmla="*/ 17113 h 50"/>
              <a:gd name="T2" fmla="*/ 153627 w 428"/>
              <a:gd name="T3" fmla="*/ 17113 h 50"/>
              <a:gd name="T4" fmla="*/ 8635 w 428"/>
              <a:gd name="T5" fmla="*/ 17113 h 50"/>
              <a:gd name="T6" fmla="*/ 0 w 428"/>
              <a:gd name="T7" fmla="*/ 8731 h 50"/>
              <a:gd name="T8" fmla="*/ 0 w 428"/>
              <a:gd name="T9" fmla="*/ 8731 h 50"/>
              <a:gd name="T10" fmla="*/ 8635 w 428"/>
              <a:gd name="T11" fmla="*/ 0 h 50"/>
              <a:gd name="T12" fmla="*/ 153627 w 428"/>
              <a:gd name="T13" fmla="*/ 0 h 50"/>
              <a:gd name="T14" fmla="*/ 153627 w 428"/>
              <a:gd name="T15" fmla="*/ 17113 h 5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28" h="50">
                <a:moveTo>
                  <a:pt x="427" y="49"/>
                </a:moveTo>
                <a:lnTo>
                  <a:pt x="427" y="49"/>
                </a:lnTo>
                <a:cubicBezTo>
                  <a:pt x="24" y="49"/>
                  <a:pt x="24" y="49"/>
                  <a:pt x="24" y="49"/>
                </a:cubicBezTo>
                <a:cubicBezTo>
                  <a:pt x="16" y="49"/>
                  <a:pt x="0" y="41"/>
                  <a:pt x="0" y="25"/>
                </a:cubicBezTo>
                <a:cubicBezTo>
                  <a:pt x="0" y="17"/>
                  <a:pt x="16" y="0"/>
                  <a:pt x="24" y="0"/>
                </a:cubicBezTo>
                <a:cubicBezTo>
                  <a:pt x="427" y="0"/>
                  <a:pt x="427" y="0"/>
                  <a:pt x="427" y="0"/>
                </a:cubicBezTo>
                <a:lnTo>
                  <a:pt x="427" y="4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3" name="Freeform 84">
            <a:extLst>
              <a:ext uri="{FF2B5EF4-FFF2-40B4-BE49-F238E27FC236}">
                <a16:creationId xmlns:a16="http://schemas.microsoft.com/office/drawing/2014/main" id="{68FD39C9-94C5-CA4B-B15D-CD69388EB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90307" y="12199441"/>
            <a:ext cx="643997" cy="736732"/>
          </a:xfrm>
          <a:custGeom>
            <a:avLst/>
            <a:gdLst>
              <a:gd name="T0" fmla="*/ 151534 w 550"/>
              <a:gd name="T1" fmla="*/ 226653 h 630"/>
              <a:gd name="T2" fmla="*/ 151534 w 550"/>
              <a:gd name="T3" fmla="*/ 226653 h 630"/>
              <a:gd name="T4" fmla="*/ 46543 w 550"/>
              <a:gd name="T5" fmla="*/ 226653 h 630"/>
              <a:gd name="T6" fmla="*/ 11545 w 550"/>
              <a:gd name="T7" fmla="*/ 212239 h 630"/>
              <a:gd name="T8" fmla="*/ 0 w 550"/>
              <a:gd name="T9" fmla="*/ 177286 h 630"/>
              <a:gd name="T10" fmla="*/ 8659 w 550"/>
              <a:gd name="T11" fmla="*/ 31710 h 630"/>
              <a:gd name="T12" fmla="*/ 40770 w 550"/>
              <a:gd name="T13" fmla="*/ 0 h 630"/>
              <a:gd name="T14" fmla="*/ 154421 w 550"/>
              <a:gd name="T15" fmla="*/ 0 h 630"/>
              <a:gd name="T16" fmla="*/ 189418 w 550"/>
              <a:gd name="T17" fmla="*/ 31710 h 630"/>
              <a:gd name="T18" fmla="*/ 198077 w 550"/>
              <a:gd name="T19" fmla="*/ 177286 h 630"/>
              <a:gd name="T20" fmla="*/ 186171 w 550"/>
              <a:gd name="T21" fmla="*/ 212239 h 630"/>
              <a:gd name="T22" fmla="*/ 151534 w 550"/>
              <a:gd name="T23" fmla="*/ 226653 h 630"/>
              <a:gd name="T24" fmla="*/ 40770 w 550"/>
              <a:gd name="T25" fmla="*/ 23062 h 630"/>
              <a:gd name="T26" fmla="*/ 40770 w 550"/>
              <a:gd name="T27" fmla="*/ 23062 h 630"/>
              <a:gd name="T28" fmla="*/ 29225 w 550"/>
              <a:gd name="T29" fmla="*/ 34592 h 630"/>
              <a:gd name="T30" fmla="*/ 20565 w 550"/>
              <a:gd name="T31" fmla="*/ 180169 h 630"/>
              <a:gd name="T32" fmla="*/ 29225 w 550"/>
              <a:gd name="T33" fmla="*/ 197465 h 630"/>
              <a:gd name="T34" fmla="*/ 46543 w 550"/>
              <a:gd name="T35" fmla="*/ 206113 h 630"/>
              <a:gd name="T36" fmla="*/ 151534 w 550"/>
              <a:gd name="T37" fmla="*/ 206113 h 630"/>
              <a:gd name="T38" fmla="*/ 168853 w 550"/>
              <a:gd name="T39" fmla="*/ 197465 h 630"/>
              <a:gd name="T40" fmla="*/ 174625 w 550"/>
              <a:gd name="T41" fmla="*/ 180169 h 630"/>
              <a:gd name="T42" fmla="*/ 165966 w 550"/>
              <a:gd name="T43" fmla="*/ 34592 h 630"/>
              <a:gd name="T44" fmla="*/ 154421 w 550"/>
              <a:gd name="T45" fmla="*/ 23062 h 630"/>
              <a:gd name="T46" fmla="*/ 40770 w 550"/>
              <a:gd name="T47" fmla="*/ 23062 h 630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550" h="630">
                <a:moveTo>
                  <a:pt x="420" y="629"/>
                </a:moveTo>
                <a:lnTo>
                  <a:pt x="420" y="629"/>
                </a:lnTo>
                <a:cubicBezTo>
                  <a:pt x="129" y="629"/>
                  <a:pt x="129" y="629"/>
                  <a:pt x="129" y="629"/>
                </a:cubicBezTo>
                <a:cubicBezTo>
                  <a:pt x="89" y="629"/>
                  <a:pt x="57" y="613"/>
                  <a:pt x="32" y="589"/>
                </a:cubicBezTo>
                <a:cubicBezTo>
                  <a:pt x="8" y="564"/>
                  <a:pt x="0" y="532"/>
                  <a:pt x="0" y="492"/>
                </a:cubicBezTo>
                <a:cubicBezTo>
                  <a:pt x="24" y="88"/>
                  <a:pt x="24" y="88"/>
                  <a:pt x="24" y="88"/>
                </a:cubicBezTo>
                <a:cubicBezTo>
                  <a:pt x="24" y="40"/>
                  <a:pt x="65" y="0"/>
                  <a:pt x="113" y="0"/>
                </a:cubicBezTo>
                <a:cubicBezTo>
                  <a:pt x="428" y="0"/>
                  <a:pt x="428" y="0"/>
                  <a:pt x="428" y="0"/>
                </a:cubicBezTo>
                <a:cubicBezTo>
                  <a:pt x="476" y="0"/>
                  <a:pt x="525" y="40"/>
                  <a:pt x="525" y="88"/>
                </a:cubicBezTo>
                <a:cubicBezTo>
                  <a:pt x="549" y="492"/>
                  <a:pt x="549" y="492"/>
                  <a:pt x="549" y="492"/>
                </a:cubicBezTo>
                <a:cubicBezTo>
                  <a:pt x="549" y="532"/>
                  <a:pt x="541" y="564"/>
                  <a:pt x="516" y="589"/>
                </a:cubicBezTo>
                <a:cubicBezTo>
                  <a:pt x="492" y="613"/>
                  <a:pt x="460" y="629"/>
                  <a:pt x="420" y="629"/>
                </a:cubicBezTo>
                <a:close/>
                <a:moveTo>
                  <a:pt x="113" y="64"/>
                </a:moveTo>
                <a:lnTo>
                  <a:pt x="113" y="64"/>
                </a:lnTo>
                <a:cubicBezTo>
                  <a:pt x="97" y="64"/>
                  <a:pt x="89" y="80"/>
                  <a:pt x="81" y="96"/>
                </a:cubicBezTo>
                <a:cubicBezTo>
                  <a:pt x="57" y="500"/>
                  <a:pt x="57" y="500"/>
                  <a:pt x="57" y="500"/>
                </a:cubicBezTo>
                <a:cubicBezTo>
                  <a:pt x="57" y="516"/>
                  <a:pt x="65" y="532"/>
                  <a:pt x="81" y="548"/>
                </a:cubicBezTo>
                <a:cubicBezTo>
                  <a:pt x="89" y="564"/>
                  <a:pt x="105" y="572"/>
                  <a:pt x="129" y="572"/>
                </a:cubicBezTo>
                <a:cubicBezTo>
                  <a:pt x="420" y="572"/>
                  <a:pt x="420" y="572"/>
                  <a:pt x="420" y="572"/>
                </a:cubicBezTo>
                <a:cubicBezTo>
                  <a:pt x="444" y="572"/>
                  <a:pt x="460" y="564"/>
                  <a:pt x="468" y="548"/>
                </a:cubicBezTo>
                <a:cubicBezTo>
                  <a:pt x="484" y="532"/>
                  <a:pt x="484" y="516"/>
                  <a:pt x="484" y="500"/>
                </a:cubicBezTo>
                <a:cubicBezTo>
                  <a:pt x="460" y="96"/>
                  <a:pt x="460" y="96"/>
                  <a:pt x="460" y="96"/>
                </a:cubicBezTo>
                <a:cubicBezTo>
                  <a:pt x="460" y="80"/>
                  <a:pt x="452" y="64"/>
                  <a:pt x="428" y="64"/>
                </a:cubicBezTo>
                <a:lnTo>
                  <a:pt x="113" y="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4" name="Freeform 85">
            <a:extLst>
              <a:ext uri="{FF2B5EF4-FFF2-40B4-BE49-F238E27FC236}">
                <a16:creationId xmlns:a16="http://schemas.microsoft.com/office/drawing/2014/main" id="{786375DC-2D7F-594D-A03A-FBBA8AE76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50019" y="12034579"/>
            <a:ext cx="324572" cy="340030"/>
          </a:xfrm>
          <a:custGeom>
            <a:avLst/>
            <a:gdLst>
              <a:gd name="T0" fmla="*/ 87692 w 276"/>
              <a:gd name="T1" fmla="*/ 104415 h 291"/>
              <a:gd name="T2" fmla="*/ 87692 w 276"/>
              <a:gd name="T3" fmla="*/ 104415 h 291"/>
              <a:gd name="T4" fmla="*/ 87692 w 276"/>
              <a:gd name="T5" fmla="*/ 104415 h 291"/>
              <a:gd name="T6" fmla="*/ 78995 w 276"/>
              <a:gd name="T7" fmla="*/ 95774 h 291"/>
              <a:gd name="T8" fmla="*/ 78995 w 276"/>
              <a:gd name="T9" fmla="*/ 52207 h 291"/>
              <a:gd name="T10" fmla="*/ 52905 w 276"/>
              <a:gd name="T11" fmla="*/ 25924 h 291"/>
              <a:gd name="T12" fmla="*/ 23554 w 276"/>
              <a:gd name="T13" fmla="*/ 52207 h 291"/>
              <a:gd name="T14" fmla="*/ 23554 w 276"/>
              <a:gd name="T15" fmla="*/ 95774 h 291"/>
              <a:gd name="T16" fmla="*/ 11958 w 276"/>
              <a:gd name="T17" fmla="*/ 104415 h 291"/>
              <a:gd name="T18" fmla="*/ 11958 w 276"/>
              <a:gd name="T19" fmla="*/ 104415 h 291"/>
              <a:gd name="T20" fmla="*/ 0 w 276"/>
              <a:gd name="T21" fmla="*/ 95774 h 291"/>
              <a:gd name="T22" fmla="*/ 0 w 276"/>
              <a:gd name="T23" fmla="*/ 55088 h 291"/>
              <a:gd name="T24" fmla="*/ 47107 w 276"/>
              <a:gd name="T25" fmla="*/ 2880 h 291"/>
              <a:gd name="T26" fmla="*/ 99650 w 276"/>
              <a:gd name="T27" fmla="*/ 52207 h 291"/>
              <a:gd name="T28" fmla="*/ 99650 w 276"/>
              <a:gd name="T29" fmla="*/ 95774 h 291"/>
              <a:gd name="T30" fmla="*/ 87692 w 276"/>
              <a:gd name="T31" fmla="*/ 104415 h 29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76" h="291">
                <a:moveTo>
                  <a:pt x="242" y="290"/>
                </a:moveTo>
                <a:lnTo>
                  <a:pt x="242" y="290"/>
                </a:lnTo>
                <a:cubicBezTo>
                  <a:pt x="226" y="290"/>
                  <a:pt x="218" y="282"/>
                  <a:pt x="218" y="266"/>
                </a:cubicBezTo>
                <a:cubicBezTo>
                  <a:pt x="218" y="145"/>
                  <a:pt x="218" y="145"/>
                  <a:pt x="218" y="145"/>
                </a:cubicBezTo>
                <a:cubicBezTo>
                  <a:pt x="218" y="104"/>
                  <a:pt x="186" y="72"/>
                  <a:pt x="146" y="72"/>
                </a:cubicBezTo>
                <a:cubicBezTo>
                  <a:pt x="105" y="64"/>
                  <a:pt x="65" y="96"/>
                  <a:pt x="65" y="145"/>
                </a:cubicBezTo>
                <a:cubicBezTo>
                  <a:pt x="65" y="266"/>
                  <a:pt x="65" y="266"/>
                  <a:pt x="65" y="266"/>
                </a:cubicBezTo>
                <a:cubicBezTo>
                  <a:pt x="65" y="282"/>
                  <a:pt x="49" y="290"/>
                  <a:pt x="33" y="290"/>
                </a:cubicBezTo>
                <a:cubicBezTo>
                  <a:pt x="16" y="290"/>
                  <a:pt x="0" y="282"/>
                  <a:pt x="0" y="266"/>
                </a:cubicBezTo>
                <a:cubicBezTo>
                  <a:pt x="0" y="153"/>
                  <a:pt x="0" y="153"/>
                  <a:pt x="0" y="153"/>
                </a:cubicBezTo>
                <a:cubicBezTo>
                  <a:pt x="0" y="80"/>
                  <a:pt x="57" y="16"/>
                  <a:pt x="130" y="8"/>
                </a:cubicBezTo>
                <a:cubicBezTo>
                  <a:pt x="210" y="0"/>
                  <a:pt x="275" y="64"/>
                  <a:pt x="275" y="145"/>
                </a:cubicBezTo>
                <a:cubicBezTo>
                  <a:pt x="275" y="266"/>
                  <a:pt x="275" y="266"/>
                  <a:pt x="275" y="266"/>
                </a:cubicBezTo>
                <a:cubicBezTo>
                  <a:pt x="275" y="282"/>
                  <a:pt x="259" y="290"/>
                  <a:pt x="242" y="29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8" name="CuadroTexto 377">
            <a:extLst>
              <a:ext uri="{FF2B5EF4-FFF2-40B4-BE49-F238E27FC236}">
                <a16:creationId xmlns:a16="http://schemas.microsoft.com/office/drawing/2014/main" id="{D3273DC5-848E-EC4A-816B-6F273A0099FD}"/>
              </a:ext>
            </a:extLst>
          </p:cNvPr>
          <p:cNvSpPr txBox="1"/>
          <p:nvPr/>
        </p:nvSpPr>
        <p:spPr>
          <a:xfrm rot="17100000">
            <a:off x="4872415" y="11065402"/>
            <a:ext cx="29999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Advertise</a:t>
            </a:r>
          </a:p>
        </p:txBody>
      </p:sp>
      <p:sp>
        <p:nvSpPr>
          <p:cNvPr id="379" name="CuadroTexto 378">
            <a:extLst>
              <a:ext uri="{FF2B5EF4-FFF2-40B4-BE49-F238E27FC236}">
                <a16:creationId xmlns:a16="http://schemas.microsoft.com/office/drawing/2014/main" id="{ED71CC32-9E98-5C4D-A1FC-840B1005BBA1}"/>
              </a:ext>
            </a:extLst>
          </p:cNvPr>
          <p:cNvSpPr txBox="1"/>
          <p:nvPr/>
        </p:nvSpPr>
        <p:spPr>
          <a:xfrm>
            <a:off x="10830203" y="7004591"/>
            <a:ext cx="29999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Analyze</a:t>
            </a:r>
          </a:p>
        </p:txBody>
      </p:sp>
      <p:sp>
        <p:nvSpPr>
          <p:cNvPr id="380" name="CuadroTexto 379">
            <a:extLst>
              <a:ext uri="{FF2B5EF4-FFF2-40B4-BE49-F238E27FC236}">
                <a16:creationId xmlns:a16="http://schemas.microsoft.com/office/drawing/2014/main" id="{C0B4EE10-34B9-6947-B3B7-1287BC79DA22}"/>
              </a:ext>
            </a:extLst>
          </p:cNvPr>
          <p:cNvSpPr txBox="1"/>
          <p:nvPr/>
        </p:nvSpPr>
        <p:spPr>
          <a:xfrm rot="4500000">
            <a:off x="16866036" y="11211942"/>
            <a:ext cx="29999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Identify</a:t>
            </a:r>
          </a:p>
        </p:txBody>
      </p:sp>
      <p:grpSp>
        <p:nvGrpSpPr>
          <p:cNvPr id="390" name="Grupo 389">
            <a:extLst>
              <a:ext uri="{FF2B5EF4-FFF2-40B4-BE49-F238E27FC236}">
                <a16:creationId xmlns:a16="http://schemas.microsoft.com/office/drawing/2014/main" id="{6C376CB3-1720-AA4E-9993-112F893E8DB9}"/>
              </a:ext>
            </a:extLst>
          </p:cNvPr>
          <p:cNvGrpSpPr/>
          <p:nvPr/>
        </p:nvGrpSpPr>
        <p:grpSpPr>
          <a:xfrm>
            <a:off x="2668308" y="816630"/>
            <a:ext cx="19041035" cy="2561450"/>
            <a:chOff x="2668308" y="861425"/>
            <a:chExt cx="19041035" cy="2561450"/>
          </a:xfrm>
        </p:grpSpPr>
        <p:sp>
          <p:nvSpPr>
            <p:cNvPr id="391" name="CuadroTexto 390">
              <a:extLst>
                <a:ext uri="{FF2B5EF4-FFF2-40B4-BE49-F238E27FC236}">
                  <a16:creationId xmlns:a16="http://schemas.microsoft.com/office/drawing/2014/main" id="{BDD51607-B683-364A-B1DA-FF29300272DD}"/>
                </a:ext>
              </a:extLst>
            </p:cNvPr>
            <p:cNvSpPr txBox="1"/>
            <p:nvPr/>
          </p:nvSpPr>
          <p:spPr>
            <a:xfrm>
              <a:off x="6411444" y="861425"/>
              <a:ext cx="1155476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Business Model Diagram</a:t>
              </a:r>
            </a:p>
          </p:txBody>
        </p:sp>
        <p:sp>
          <p:nvSpPr>
            <p:cNvPr id="392" name="CuadroTexto 391">
              <a:extLst>
                <a:ext uri="{FF2B5EF4-FFF2-40B4-BE49-F238E27FC236}">
                  <a16:creationId xmlns:a16="http://schemas.microsoft.com/office/drawing/2014/main" id="{94672E18-7131-4744-8983-AA6867B0E1E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42" name="Group 54">
            <a:extLst>
              <a:ext uri="{FF2B5EF4-FFF2-40B4-BE49-F238E27FC236}">
                <a16:creationId xmlns:a16="http://schemas.microsoft.com/office/drawing/2014/main" id="{8B6E2474-5BED-4F46-AD53-30403E1B289A}"/>
              </a:ext>
            </a:extLst>
          </p:cNvPr>
          <p:cNvGrpSpPr/>
          <p:nvPr/>
        </p:nvGrpSpPr>
        <p:grpSpPr>
          <a:xfrm>
            <a:off x="10583572" y="4332521"/>
            <a:ext cx="3653578" cy="1354907"/>
            <a:chOff x="5334786" y="11232573"/>
            <a:chExt cx="4041983" cy="1354907"/>
          </a:xfrm>
        </p:grpSpPr>
        <p:sp>
          <p:nvSpPr>
            <p:cNvPr id="43" name="CuadroTexto 395">
              <a:extLst>
                <a:ext uri="{FF2B5EF4-FFF2-40B4-BE49-F238E27FC236}">
                  <a16:creationId xmlns:a16="http://schemas.microsoft.com/office/drawing/2014/main" id="{AE07F482-4648-E84A-BADD-3C994103CC99}"/>
                </a:ext>
              </a:extLst>
            </p:cNvPr>
            <p:cNvSpPr txBox="1"/>
            <p:nvPr/>
          </p:nvSpPr>
          <p:spPr>
            <a:xfrm>
              <a:off x="6164440" y="11232573"/>
              <a:ext cx="238267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Analyze</a:t>
              </a:r>
            </a:p>
          </p:txBody>
        </p:sp>
        <p:sp>
          <p:nvSpPr>
            <p:cNvPr id="44" name="Rectangle 56">
              <a:extLst>
                <a:ext uri="{FF2B5EF4-FFF2-40B4-BE49-F238E27FC236}">
                  <a16:creationId xmlns:a16="http://schemas.microsoft.com/office/drawing/2014/main" id="{1A6F4AB0-C065-6140-B119-1C7293BB0BBC}"/>
                </a:ext>
              </a:extLst>
            </p:cNvPr>
            <p:cNvSpPr/>
            <p:nvPr/>
          </p:nvSpPr>
          <p:spPr>
            <a:xfrm>
              <a:off x="5334786" y="11756483"/>
              <a:ext cx="404198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8" name="Group 54">
            <a:extLst>
              <a:ext uri="{FF2B5EF4-FFF2-40B4-BE49-F238E27FC236}">
                <a16:creationId xmlns:a16="http://schemas.microsoft.com/office/drawing/2014/main" id="{B6AC842C-6BA6-454C-AB47-676D80B76BDD}"/>
              </a:ext>
            </a:extLst>
          </p:cNvPr>
          <p:cNvGrpSpPr/>
          <p:nvPr/>
        </p:nvGrpSpPr>
        <p:grpSpPr>
          <a:xfrm>
            <a:off x="956937" y="10132793"/>
            <a:ext cx="3653578" cy="1354907"/>
            <a:chOff x="5334786" y="11232573"/>
            <a:chExt cx="4041983" cy="1354907"/>
          </a:xfrm>
        </p:grpSpPr>
        <p:sp>
          <p:nvSpPr>
            <p:cNvPr id="49" name="CuadroTexto 395">
              <a:extLst>
                <a:ext uri="{FF2B5EF4-FFF2-40B4-BE49-F238E27FC236}">
                  <a16:creationId xmlns:a16="http://schemas.microsoft.com/office/drawing/2014/main" id="{A6BB2407-28EB-684F-AA0B-B55D8AAC8669}"/>
                </a:ext>
              </a:extLst>
            </p:cNvPr>
            <p:cNvSpPr txBox="1"/>
            <p:nvPr/>
          </p:nvSpPr>
          <p:spPr>
            <a:xfrm>
              <a:off x="6164440" y="11232573"/>
              <a:ext cx="238267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Advertise</a:t>
              </a:r>
            </a:p>
          </p:txBody>
        </p:sp>
        <p:sp>
          <p:nvSpPr>
            <p:cNvPr id="50" name="Rectangle 56">
              <a:extLst>
                <a:ext uri="{FF2B5EF4-FFF2-40B4-BE49-F238E27FC236}">
                  <a16:creationId xmlns:a16="http://schemas.microsoft.com/office/drawing/2014/main" id="{88383B2F-FBE7-E44C-803E-997F614F68FD}"/>
                </a:ext>
              </a:extLst>
            </p:cNvPr>
            <p:cNvSpPr/>
            <p:nvPr/>
          </p:nvSpPr>
          <p:spPr>
            <a:xfrm>
              <a:off x="5334786" y="11756483"/>
              <a:ext cx="404198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1" name="Group 54">
            <a:extLst>
              <a:ext uri="{FF2B5EF4-FFF2-40B4-BE49-F238E27FC236}">
                <a16:creationId xmlns:a16="http://schemas.microsoft.com/office/drawing/2014/main" id="{3460AFA4-4F10-0A4F-B346-9C930A1D3E63}"/>
              </a:ext>
            </a:extLst>
          </p:cNvPr>
          <p:cNvGrpSpPr/>
          <p:nvPr/>
        </p:nvGrpSpPr>
        <p:grpSpPr>
          <a:xfrm>
            <a:off x="20219417" y="10151354"/>
            <a:ext cx="3653578" cy="1354907"/>
            <a:chOff x="5334786" y="11232573"/>
            <a:chExt cx="4041983" cy="1354907"/>
          </a:xfrm>
        </p:grpSpPr>
        <p:sp>
          <p:nvSpPr>
            <p:cNvPr id="52" name="CuadroTexto 395">
              <a:extLst>
                <a:ext uri="{FF2B5EF4-FFF2-40B4-BE49-F238E27FC236}">
                  <a16:creationId xmlns:a16="http://schemas.microsoft.com/office/drawing/2014/main" id="{0D070D8E-7A46-9D4C-98E7-257E825B0CD6}"/>
                </a:ext>
              </a:extLst>
            </p:cNvPr>
            <p:cNvSpPr txBox="1"/>
            <p:nvPr/>
          </p:nvSpPr>
          <p:spPr>
            <a:xfrm>
              <a:off x="6164440" y="11232573"/>
              <a:ext cx="238267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  <p:sp>
          <p:nvSpPr>
            <p:cNvPr id="53" name="Rectangle 56">
              <a:extLst>
                <a:ext uri="{FF2B5EF4-FFF2-40B4-BE49-F238E27FC236}">
                  <a16:creationId xmlns:a16="http://schemas.microsoft.com/office/drawing/2014/main" id="{E30A4810-21A7-EF40-AD1A-D802878D18A7}"/>
                </a:ext>
              </a:extLst>
            </p:cNvPr>
            <p:cNvSpPr/>
            <p:nvPr/>
          </p:nvSpPr>
          <p:spPr>
            <a:xfrm>
              <a:off x="5334786" y="11756483"/>
              <a:ext cx="404198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20184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Freeform 100">
            <a:extLst>
              <a:ext uri="{FF2B5EF4-FFF2-40B4-BE49-F238E27FC236}">
                <a16:creationId xmlns:a16="http://schemas.microsoft.com/office/drawing/2014/main" id="{97599ED5-355D-6542-B5E6-5861F1C94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5969" y="2924767"/>
            <a:ext cx="3897712" cy="3935600"/>
          </a:xfrm>
          <a:custGeom>
            <a:avLst/>
            <a:gdLst>
              <a:gd name="T0" fmla="*/ 1306152 w 3629"/>
              <a:gd name="T1" fmla="*/ 761139 h 3664"/>
              <a:gd name="T2" fmla="*/ 1306152 w 3629"/>
              <a:gd name="T3" fmla="*/ 761139 h 3664"/>
              <a:gd name="T4" fmla="*/ 548670 w 3629"/>
              <a:gd name="T5" fmla="*/ 0 h 3664"/>
              <a:gd name="T6" fmla="*/ 0 w 3629"/>
              <a:gd name="T7" fmla="*/ 1318852 h 3664"/>
              <a:gd name="T8" fmla="*/ 1075019 w 3629"/>
              <a:gd name="T9" fmla="*/ 1318852 h 3664"/>
              <a:gd name="T10" fmla="*/ 1306152 w 3629"/>
              <a:gd name="T11" fmla="*/ 761139 h 366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629" h="3664">
                <a:moveTo>
                  <a:pt x="3628" y="2114"/>
                </a:moveTo>
                <a:lnTo>
                  <a:pt x="3628" y="2114"/>
                </a:lnTo>
                <a:cubicBezTo>
                  <a:pt x="1524" y="0"/>
                  <a:pt x="1524" y="0"/>
                  <a:pt x="1524" y="0"/>
                </a:cubicBezTo>
                <a:cubicBezTo>
                  <a:pt x="582" y="941"/>
                  <a:pt x="0" y="2233"/>
                  <a:pt x="0" y="3663"/>
                </a:cubicBezTo>
                <a:cubicBezTo>
                  <a:pt x="2986" y="3663"/>
                  <a:pt x="2986" y="3663"/>
                  <a:pt x="2986" y="3663"/>
                </a:cubicBezTo>
                <a:cubicBezTo>
                  <a:pt x="2986" y="3055"/>
                  <a:pt x="3226" y="2507"/>
                  <a:pt x="3628" y="211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6" name="Freeform 101">
            <a:extLst>
              <a:ext uri="{FF2B5EF4-FFF2-40B4-BE49-F238E27FC236}">
                <a16:creationId xmlns:a16="http://schemas.microsoft.com/office/drawing/2014/main" id="{E4132919-73D7-7144-BE94-F3CCF15DE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4619" y="1300324"/>
            <a:ext cx="3926128" cy="3897715"/>
          </a:xfrm>
          <a:custGeom>
            <a:avLst/>
            <a:gdLst>
              <a:gd name="T0" fmla="*/ 1315677 w 3654"/>
              <a:gd name="T1" fmla="*/ 1075084 h 3630"/>
              <a:gd name="T2" fmla="*/ 1315677 w 3654"/>
              <a:gd name="T3" fmla="*/ 1075084 h 3630"/>
              <a:gd name="T4" fmla="*/ 1315677 w 3654"/>
              <a:gd name="T5" fmla="*/ 0 h 3630"/>
              <a:gd name="T6" fmla="*/ 0 w 3654"/>
              <a:gd name="T7" fmla="*/ 545280 h 3630"/>
              <a:gd name="T8" fmla="*/ 757784 w 3654"/>
              <a:gd name="T9" fmla="*/ 1306153 h 3630"/>
              <a:gd name="T10" fmla="*/ 1315677 w 3654"/>
              <a:gd name="T11" fmla="*/ 1075084 h 363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654" h="3630">
                <a:moveTo>
                  <a:pt x="3653" y="2987"/>
                </a:moveTo>
                <a:lnTo>
                  <a:pt x="3653" y="2987"/>
                </a:lnTo>
                <a:cubicBezTo>
                  <a:pt x="3653" y="0"/>
                  <a:pt x="3653" y="0"/>
                  <a:pt x="3653" y="0"/>
                </a:cubicBezTo>
                <a:cubicBezTo>
                  <a:pt x="2224" y="0"/>
                  <a:pt x="932" y="582"/>
                  <a:pt x="0" y="1515"/>
                </a:cubicBezTo>
                <a:cubicBezTo>
                  <a:pt x="2104" y="3629"/>
                  <a:pt x="2104" y="3629"/>
                  <a:pt x="2104" y="3629"/>
                </a:cubicBezTo>
                <a:cubicBezTo>
                  <a:pt x="2498" y="3227"/>
                  <a:pt x="3045" y="2987"/>
                  <a:pt x="3653" y="298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7" name="Freeform 102">
            <a:extLst>
              <a:ext uri="{FF2B5EF4-FFF2-40B4-BE49-F238E27FC236}">
                <a16:creationId xmlns:a16="http://schemas.microsoft.com/office/drawing/2014/main" id="{ED1670D7-9D9D-9C4B-915A-BDD006A29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5969" y="6860367"/>
            <a:ext cx="3897712" cy="3935603"/>
          </a:xfrm>
          <a:custGeom>
            <a:avLst/>
            <a:gdLst>
              <a:gd name="T0" fmla="*/ 1075019 w 3629"/>
              <a:gd name="T1" fmla="*/ 0 h 3663"/>
              <a:gd name="T2" fmla="*/ 1075019 w 3629"/>
              <a:gd name="T3" fmla="*/ 0 h 3663"/>
              <a:gd name="T4" fmla="*/ 0 w 3629"/>
              <a:gd name="T5" fmla="*/ 0 h 3663"/>
              <a:gd name="T6" fmla="*/ 548670 w 3629"/>
              <a:gd name="T7" fmla="*/ 1318853 h 3663"/>
              <a:gd name="T8" fmla="*/ 1306152 w 3629"/>
              <a:gd name="T9" fmla="*/ 557505 h 3663"/>
              <a:gd name="T10" fmla="*/ 1075019 w 3629"/>
              <a:gd name="T11" fmla="*/ 0 h 366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629" h="3663">
                <a:moveTo>
                  <a:pt x="2986" y="0"/>
                </a:moveTo>
                <a:lnTo>
                  <a:pt x="2986" y="0"/>
                </a:lnTo>
                <a:cubicBezTo>
                  <a:pt x="0" y="0"/>
                  <a:pt x="0" y="0"/>
                  <a:pt x="0" y="0"/>
                </a:cubicBezTo>
                <a:cubicBezTo>
                  <a:pt x="0" y="1428"/>
                  <a:pt x="582" y="2720"/>
                  <a:pt x="1524" y="3662"/>
                </a:cubicBezTo>
                <a:cubicBezTo>
                  <a:pt x="3628" y="1548"/>
                  <a:pt x="3628" y="1548"/>
                  <a:pt x="3628" y="1548"/>
                </a:cubicBezTo>
                <a:cubicBezTo>
                  <a:pt x="3226" y="1154"/>
                  <a:pt x="2986" y="606"/>
                  <a:pt x="2986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8" name="Freeform 103">
            <a:extLst>
              <a:ext uri="{FF2B5EF4-FFF2-40B4-BE49-F238E27FC236}">
                <a16:creationId xmlns:a16="http://schemas.microsoft.com/office/drawing/2014/main" id="{E6B3AF96-BBFB-0D41-BE3B-FF91C038E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96013" y="1300324"/>
            <a:ext cx="3935600" cy="3897715"/>
          </a:xfrm>
          <a:custGeom>
            <a:avLst/>
            <a:gdLst>
              <a:gd name="T0" fmla="*/ 557713 w 3664"/>
              <a:gd name="T1" fmla="*/ 1306153 h 3630"/>
              <a:gd name="T2" fmla="*/ 557713 w 3664"/>
              <a:gd name="T3" fmla="*/ 1306153 h 3630"/>
              <a:gd name="T4" fmla="*/ 1318852 w 3664"/>
              <a:gd name="T5" fmla="*/ 545280 h 3630"/>
              <a:gd name="T6" fmla="*/ 0 w 3664"/>
              <a:gd name="T7" fmla="*/ 0 h 3630"/>
              <a:gd name="T8" fmla="*/ 0 w 3664"/>
              <a:gd name="T9" fmla="*/ 1075084 h 3630"/>
              <a:gd name="T10" fmla="*/ 557713 w 3664"/>
              <a:gd name="T11" fmla="*/ 1306153 h 363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664" h="3630">
                <a:moveTo>
                  <a:pt x="1549" y="3629"/>
                </a:moveTo>
                <a:lnTo>
                  <a:pt x="1549" y="3629"/>
                </a:lnTo>
                <a:cubicBezTo>
                  <a:pt x="3663" y="1515"/>
                  <a:pt x="3663" y="1515"/>
                  <a:pt x="3663" y="1515"/>
                </a:cubicBezTo>
                <a:cubicBezTo>
                  <a:pt x="2722" y="582"/>
                  <a:pt x="1429" y="0"/>
                  <a:pt x="0" y="0"/>
                </a:cubicBezTo>
                <a:cubicBezTo>
                  <a:pt x="0" y="2987"/>
                  <a:pt x="0" y="2987"/>
                  <a:pt x="0" y="2987"/>
                </a:cubicBezTo>
                <a:cubicBezTo>
                  <a:pt x="608" y="2987"/>
                  <a:pt x="1155" y="3227"/>
                  <a:pt x="1549" y="362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9" name="Freeform 104">
            <a:extLst>
              <a:ext uri="{FF2B5EF4-FFF2-40B4-BE49-F238E27FC236}">
                <a16:creationId xmlns:a16="http://schemas.microsoft.com/office/drawing/2014/main" id="{AF6364C6-CBB7-9A44-BFD8-BAB2C0043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8341" y="6860367"/>
            <a:ext cx="3897715" cy="3935603"/>
          </a:xfrm>
          <a:custGeom>
            <a:avLst/>
            <a:gdLst>
              <a:gd name="T0" fmla="*/ 0 w 3630"/>
              <a:gd name="T1" fmla="*/ 557505 h 3663"/>
              <a:gd name="T2" fmla="*/ 0 w 3630"/>
              <a:gd name="T3" fmla="*/ 557505 h 3663"/>
              <a:gd name="T4" fmla="*/ 760873 w 3630"/>
              <a:gd name="T5" fmla="*/ 1318853 h 3663"/>
              <a:gd name="T6" fmla="*/ 1306153 w 3630"/>
              <a:gd name="T7" fmla="*/ 0 h 3663"/>
              <a:gd name="T8" fmla="*/ 231069 w 3630"/>
              <a:gd name="T9" fmla="*/ 0 h 3663"/>
              <a:gd name="T10" fmla="*/ 0 w 3630"/>
              <a:gd name="T11" fmla="*/ 557505 h 366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630" h="3663">
                <a:moveTo>
                  <a:pt x="0" y="1548"/>
                </a:moveTo>
                <a:lnTo>
                  <a:pt x="0" y="1548"/>
                </a:lnTo>
                <a:cubicBezTo>
                  <a:pt x="2114" y="3662"/>
                  <a:pt x="2114" y="3662"/>
                  <a:pt x="2114" y="3662"/>
                </a:cubicBezTo>
                <a:cubicBezTo>
                  <a:pt x="3047" y="2720"/>
                  <a:pt x="3629" y="1428"/>
                  <a:pt x="3629" y="0"/>
                </a:cubicBezTo>
                <a:cubicBezTo>
                  <a:pt x="642" y="0"/>
                  <a:pt x="642" y="0"/>
                  <a:pt x="642" y="0"/>
                </a:cubicBezTo>
                <a:cubicBezTo>
                  <a:pt x="642" y="606"/>
                  <a:pt x="402" y="1154"/>
                  <a:pt x="0" y="154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0" name="Freeform 105">
            <a:extLst>
              <a:ext uri="{FF2B5EF4-FFF2-40B4-BE49-F238E27FC236}">
                <a16:creationId xmlns:a16="http://schemas.microsoft.com/office/drawing/2014/main" id="{028745EA-C622-8C4F-8740-039FAF27E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8341" y="2924767"/>
            <a:ext cx="3897715" cy="3935600"/>
          </a:xfrm>
          <a:custGeom>
            <a:avLst/>
            <a:gdLst>
              <a:gd name="T0" fmla="*/ 760873 w 3630"/>
              <a:gd name="T1" fmla="*/ 0 h 3664"/>
              <a:gd name="T2" fmla="*/ 760873 w 3630"/>
              <a:gd name="T3" fmla="*/ 0 h 3664"/>
              <a:gd name="T4" fmla="*/ 0 w 3630"/>
              <a:gd name="T5" fmla="*/ 761139 h 3664"/>
              <a:gd name="T6" fmla="*/ 231069 w 3630"/>
              <a:gd name="T7" fmla="*/ 1318852 h 3664"/>
              <a:gd name="T8" fmla="*/ 1306153 w 3630"/>
              <a:gd name="T9" fmla="*/ 1318852 h 3664"/>
              <a:gd name="T10" fmla="*/ 760873 w 3630"/>
              <a:gd name="T11" fmla="*/ 0 h 366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630" h="3664">
                <a:moveTo>
                  <a:pt x="2114" y="0"/>
                </a:moveTo>
                <a:lnTo>
                  <a:pt x="2114" y="0"/>
                </a:lnTo>
                <a:cubicBezTo>
                  <a:pt x="0" y="2114"/>
                  <a:pt x="0" y="2114"/>
                  <a:pt x="0" y="2114"/>
                </a:cubicBezTo>
                <a:cubicBezTo>
                  <a:pt x="402" y="2507"/>
                  <a:pt x="642" y="3055"/>
                  <a:pt x="642" y="3663"/>
                </a:cubicBezTo>
                <a:cubicBezTo>
                  <a:pt x="3629" y="3663"/>
                  <a:pt x="3629" y="3663"/>
                  <a:pt x="3629" y="3663"/>
                </a:cubicBezTo>
                <a:cubicBezTo>
                  <a:pt x="3629" y="2233"/>
                  <a:pt x="3047" y="941"/>
                  <a:pt x="2114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1" name="Freeform 106">
            <a:extLst>
              <a:ext uri="{FF2B5EF4-FFF2-40B4-BE49-F238E27FC236}">
                <a16:creationId xmlns:a16="http://schemas.microsoft.com/office/drawing/2014/main" id="{725FF41F-A4F0-1941-9ADA-A11F829DD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4619" y="8522699"/>
            <a:ext cx="3926128" cy="3897712"/>
          </a:xfrm>
          <a:custGeom>
            <a:avLst/>
            <a:gdLst>
              <a:gd name="T0" fmla="*/ 757784 w 3654"/>
              <a:gd name="T1" fmla="*/ 0 h 3629"/>
              <a:gd name="T2" fmla="*/ 757784 w 3654"/>
              <a:gd name="T3" fmla="*/ 0 h 3629"/>
              <a:gd name="T4" fmla="*/ 0 w 3654"/>
              <a:gd name="T5" fmla="*/ 761082 h 3629"/>
              <a:gd name="T6" fmla="*/ 1315677 w 3654"/>
              <a:gd name="T7" fmla="*/ 1306152 h 3629"/>
              <a:gd name="T8" fmla="*/ 1315677 w 3654"/>
              <a:gd name="T9" fmla="*/ 231133 h 3629"/>
              <a:gd name="T10" fmla="*/ 757784 w 3654"/>
              <a:gd name="T11" fmla="*/ 0 h 36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654" h="3629">
                <a:moveTo>
                  <a:pt x="2104" y="0"/>
                </a:moveTo>
                <a:lnTo>
                  <a:pt x="2104" y="0"/>
                </a:lnTo>
                <a:cubicBezTo>
                  <a:pt x="0" y="2114"/>
                  <a:pt x="0" y="2114"/>
                  <a:pt x="0" y="2114"/>
                </a:cubicBezTo>
                <a:cubicBezTo>
                  <a:pt x="932" y="3046"/>
                  <a:pt x="2224" y="3628"/>
                  <a:pt x="3653" y="3628"/>
                </a:cubicBezTo>
                <a:cubicBezTo>
                  <a:pt x="3653" y="642"/>
                  <a:pt x="3653" y="642"/>
                  <a:pt x="3653" y="642"/>
                </a:cubicBezTo>
                <a:cubicBezTo>
                  <a:pt x="3045" y="642"/>
                  <a:pt x="2498" y="402"/>
                  <a:pt x="2104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2" name="Freeform 107">
            <a:extLst>
              <a:ext uri="{FF2B5EF4-FFF2-40B4-BE49-F238E27FC236}">
                <a16:creationId xmlns:a16="http://schemas.microsoft.com/office/drawing/2014/main" id="{FAEC5AB7-BDE7-1742-9DF3-DBB78CB87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96013" y="8522699"/>
            <a:ext cx="3935600" cy="3897712"/>
          </a:xfrm>
          <a:custGeom>
            <a:avLst/>
            <a:gdLst>
              <a:gd name="T0" fmla="*/ 0 w 3664"/>
              <a:gd name="T1" fmla="*/ 231133 h 3629"/>
              <a:gd name="T2" fmla="*/ 0 w 3664"/>
              <a:gd name="T3" fmla="*/ 231133 h 3629"/>
              <a:gd name="T4" fmla="*/ 0 w 3664"/>
              <a:gd name="T5" fmla="*/ 1306152 h 3629"/>
              <a:gd name="T6" fmla="*/ 1318852 w 3664"/>
              <a:gd name="T7" fmla="*/ 761082 h 3629"/>
              <a:gd name="T8" fmla="*/ 557713 w 3664"/>
              <a:gd name="T9" fmla="*/ 0 h 3629"/>
              <a:gd name="T10" fmla="*/ 0 w 3664"/>
              <a:gd name="T11" fmla="*/ 231133 h 36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664" h="3629">
                <a:moveTo>
                  <a:pt x="0" y="642"/>
                </a:moveTo>
                <a:lnTo>
                  <a:pt x="0" y="642"/>
                </a:lnTo>
                <a:cubicBezTo>
                  <a:pt x="0" y="3628"/>
                  <a:pt x="0" y="3628"/>
                  <a:pt x="0" y="3628"/>
                </a:cubicBezTo>
                <a:cubicBezTo>
                  <a:pt x="1429" y="3628"/>
                  <a:pt x="2722" y="3046"/>
                  <a:pt x="3663" y="2114"/>
                </a:cubicBezTo>
                <a:cubicBezTo>
                  <a:pt x="1549" y="0"/>
                  <a:pt x="1549" y="0"/>
                  <a:pt x="1549" y="0"/>
                </a:cubicBezTo>
                <a:cubicBezTo>
                  <a:pt x="1155" y="402"/>
                  <a:pt x="608" y="642"/>
                  <a:pt x="0" y="64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8" name="Freeform 208">
            <a:extLst>
              <a:ext uri="{FF2B5EF4-FFF2-40B4-BE49-F238E27FC236}">
                <a16:creationId xmlns:a16="http://schemas.microsoft.com/office/drawing/2014/main" id="{658475F9-8466-9B40-8488-01284456B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6746" y="7106638"/>
            <a:ext cx="487808" cy="478336"/>
          </a:xfrm>
          <a:custGeom>
            <a:avLst/>
            <a:gdLst>
              <a:gd name="T0" fmla="*/ 79771 w 453"/>
              <a:gd name="T1" fmla="*/ 159978 h 446"/>
              <a:gd name="T2" fmla="*/ 79771 w 453"/>
              <a:gd name="T3" fmla="*/ 159978 h 446"/>
              <a:gd name="T4" fmla="*/ 58836 w 453"/>
              <a:gd name="T5" fmla="*/ 150631 h 446"/>
              <a:gd name="T6" fmla="*/ 12272 w 453"/>
              <a:gd name="T7" fmla="*/ 107491 h 446"/>
              <a:gd name="T8" fmla="*/ 12272 w 453"/>
              <a:gd name="T9" fmla="*/ 61475 h 446"/>
              <a:gd name="T10" fmla="*/ 67499 w 453"/>
              <a:gd name="T11" fmla="*/ 2876 h 446"/>
              <a:gd name="T12" fmla="*/ 73635 w 453"/>
              <a:gd name="T13" fmla="*/ 0 h 446"/>
              <a:gd name="T14" fmla="*/ 144743 w 453"/>
              <a:gd name="T15" fmla="*/ 0 h 446"/>
              <a:gd name="T16" fmla="*/ 163152 w 453"/>
              <a:gd name="T17" fmla="*/ 15459 h 446"/>
              <a:gd name="T18" fmla="*/ 163152 w 453"/>
              <a:gd name="T19" fmla="*/ 89157 h 446"/>
              <a:gd name="T20" fmla="*/ 160264 w 453"/>
              <a:gd name="T21" fmla="*/ 95268 h 446"/>
              <a:gd name="T22" fmla="*/ 104677 w 453"/>
              <a:gd name="T23" fmla="*/ 150631 h 446"/>
              <a:gd name="T24" fmla="*/ 79771 w 453"/>
              <a:gd name="T25" fmla="*/ 159978 h 446"/>
              <a:gd name="T26" fmla="*/ 76884 w 453"/>
              <a:gd name="T27" fmla="*/ 18335 h 446"/>
              <a:gd name="T28" fmla="*/ 76884 w 453"/>
              <a:gd name="T29" fmla="*/ 18335 h 446"/>
              <a:gd name="T30" fmla="*/ 24545 w 453"/>
              <a:gd name="T31" fmla="*/ 73698 h 446"/>
              <a:gd name="T32" fmla="*/ 24545 w 453"/>
              <a:gd name="T33" fmla="*/ 95268 h 446"/>
              <a:gd name="T34" fmla="*/ 70747 w 453"/>
              <a:gd name="T35" fmla="*/ 141284 h 446"/>
              <a:gd name="T36" fmla="*/ 92405 w 453"/>
              <a:gd name="T37" fmla="*/ 141284 h 446"/>
              <a:gd name="T38" fmla="*/ 147992 w 453"/>
              <a:gd name="T39" fmla="*/ 85921 h 446"/>
              <a:gd name="T40" fmla="*/ 144743 w 453"/>
              <a:gd name="T41" fmla="*/ 15459 h 446"/>
              <a:gd name="T42" fmla="*/ 76884 w 453"/>
              <a:gd name="T43" fmla="*/ 18335 h 44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53" h="446">
                <a:moveTo>
                  <a:pt x="221" y="445"/>
                </a:moveTo>
                <a:lnTo>
                  <a:pt x="221" y="445"/>
                </a:lnTo>
                <a:cubicBezTo>
                  <a:pt x="204" y="445"/>
                  <a:pt x="179" y="436"/>
                  <a:pt x="163" y="419"/>
                </a:cubicBezTo>
                <a:cubicBezTo>
                  <a:pt x="34" y="299"/>
                  <a:pt x="34" y="299"/>
                  <a:pt x="34" y="299"/>
                </a:cubicBezTo>
                <a:cubicBezTo>
                  <a:pt x="0" y="265"/>
                  <a:pt x="0" y="205"/>
                  <a:pt x="34" y="171"/>
                </a:cubicBezTo>
                <a:cubicBezTo>
                  <a:pt x="187" y="8"/>
                  <a:pt x="187" y="8"/>
                  <a:pt x="187" y="8"/>
                </a:cubicBezTo>
                <a:cubicBezTo>
                  <a:pt x="196" y="8"/>
                  <a:pt x="196" y="0"/>
                  <a:pt x="204" y="0"/>
                </a:cubicBezTo>
                <a:cubicBezTo>
                  <a:pt x="401" y="0"/>
                  <a:pt x="401" y="0"/>
                  <a:pt x="401" y="0"/>
                </a:cubicBezTo>
                <a:cubicBezTo>
                  <a:pt x="427" y="0"/>
                  <a:pt x="452" y="26"/>
                  <a:pt x="452" y="43"/>
                </a:cubicBezTo>
                <a:cubicBezTo>
                  <a:pt x="452" y="248"/>
                  <a:pt x="452" y="248"/>
                  <a:pt x="452" y="248"/>
                </a:cubicBezTo>
                <a:cubicBezTo>
                  <a:pt x="452" y="248"/>
                  <a:pt x="452" y="256"/>
                  <a:pt x="444" y="265"/>
                </a:cubicBezTo>
                <a:cubicBezTo>
                  <a:pt x="290" y="419"/>
                  <a:pt x="290" y="419"/>
                  <a:pt x="290" y="419"/>
                </a:cubicBezTo>
                <a:cubicBezTo>
                  <a:pt x="273" y="436"/>
                  <a:pt x="247" y="445"/>
                  <a:pt x="221" y="445"/>
                </a:cubicBezTo>
                <a:close/>
                <a:moveTo>
                  <a:pt x="213" y="51"/>
                </a:moveTo>
                <a:lnTo>
                  <a:pt x="213" y="51"/>
                </a:lnTo>
                <a:cubicBezTo>
                  <a:pt x="68" y="205"/>
                  <a:pt x="68" y="205"/>
                  <a:pt x="68" y="205"/>
                </a:cubicBezTo>
                <a:cubicBezTo>
                  <a:pt x="51" y="222"/>
                  <a:pt x="51" y="248"/>
                  <a:pt x="68" y="265"/>
                </a:cubicBezTo>
                <a:cubicBezTo>
                  <a:pt x="196" y="393"/>
                  <a:pt x="196" y="393"/>
                  <a:pt x="196" y="393"/>
                </a:cubicBezTo>
                <a:cubicBezTo>
                  <a:pt x="213" y="411"/>
                  <a:pt x="239" y="411"/>
                  <a:pt x="256" y="393"/>
                </a:cubicBezTo>
                <a:cubicBezTo>
                  <a:pt x="410" y="239"/>
                  <a:pt x="410" y="239"/>
                  <a:pt x="410" y="239"/>
                </a:cubicBezTo>
                <a:cubicBezTo>
                  <a:pt x="401" y="43"/>
                  <a:pt x="401" y="43"/>
                  <a:pt x="401" y="43"/>
                </a:cubicBezTo>
                <a:lnTo>
                  <a:pt x="213" y="5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9" name="Freeform 209">
            <a:extLst>
              <a:ext uri="{FF2B5EF4-FFF2-40B4-BE49-F238E27FC236}">
                <a16:creationId xmlns:a16="http://schemas.microsoft.com/office/drawing/2014/main" id="{07A44332-B820-4E49-8A16-92CC2296A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45114" y="7215567"/>
            <a:ext cx="85248" cy="75776"/>
          </a:xfrm>
          <a:custGeom>
            <a:avLst/>
            <a:gdLst>
              <a:gd name="T0" fmla="*/ 25278 w 78"/>
              <a:gd name="T1" fmla="*/ 22087 h 69"/>
              <a:gd name="T2" fmla="*/ 25278 w 78"/>
              <a:gd name="T3" fmla="*/ 22087 h 69"/>
              <a:gd name="T4" fmla="*/ 6594 w 78"/>
              <a:gd name="T5" fmla="*/ 22087 h 69"/>
              <a:gd name="T6" fmla="*/ 6594 w 78"/>
              <a:gd name="T7" fmla="*/ 2945 h 69"/>
              <a:gd name="T8" fmla="*/ 25278 w 78"/>
              <a:gd name="T9" fmla="*/ 2945 h 69"/>
              <a:gd name="T10" fmla="*/ 25278 w 78"/>
              <a:gd name="T11" fmla="*/ 22087 h 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8" h="69">
                <a:moveTo>
                  <a:pt x="69" y="60"/>
                </a:moveTo>
                <a:lnTo>
                  <a:pt x="69" y="60"/>
                </a:lnTo>
                <a:cubicBezTo>
                  <a:pt x="52" y="68"/>
                  <a:pt x="35" y="68"/>
                  <a:pt x="18" y="60"/>
                </a:cubicBezTo>
                <a:cubicBezTo>
                  <a:pt x="0" y="42"/>
                  <a:pt x="0" y="25"/>
                  <a:pt x="18" y="8"/>
                </a:cubicBezTo>
                <a:cubicBezTo>
                  <a:pt x="26" y="0"/>
                  <a:pt x="52" y="0"/>
                  <a:pt x="69" y="8"/>
                </a:cubicBezTo>
                <a:cubicBezTo>
                  <a:pt x="77" y="25"/>
                  <a:pt x="77" y="42"/>
                  <a:pt x="69" y="6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0" name="Freeform 210">
            <a:extLst>
              <a:ext uri="{FF2B5EF4-FFF2-40B4-BE49-F238E27FC236}">
                <a16:creationId xmlns:a16="http://schemas.microsoft.com/office/drawing/2014/main" id="{E5FB6DAB-DE57-E042-BE81-E5B80EFEA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1560" y="9488839"/>
            <a:ext cx="506749" cy="312575"/>
          </a:xfrm>
          <a:custGeom>
            <a:avLst/>
            <a:gdLst>
              <a:gd name="T0" fmla="*/ 138553 w 472"/>
              <a:gd name="T1" fmla="*/ 104416 h 292"/>
              <a:gd name="T2" fmla="*/ 138553 w 472"/>
              <a:gd name="T3" fmla="*/ 104416 h 292"/>
              <a:gd name="T4" fmla="*/ 64778 w 472"/>
              <a:gd name="T5" fmla="*/ 104416 h 292"/>
              <a:gd name="T6" fmla="*/ 49303 w 472"/>
              <a:gd name="T7" fmla="*/ 89346 h 292"/>
              <a:gd name="T8" fmla="*/ 24472 w 472"/>
              <a:gd name="T9" fmla="*/ 15429 h 292"/>
              <a:gd name="T10" fmla="*/ 6118 w 472"/>
              <a:gd name="T11" fmla="*/ 15429 h 292"/>
              <a:gd name="T12" fmla="*/ 0 w 472"/>
              <a:gd name="T13" fmla="*/ 6100 h 292"/>
              <a:gd name="T14" fmla="*/ 6118 w 472"/>
              <a:gd name="T15" fmla="*/ 0 h 292"/>
              <a:gd name="T16" fmla="*/ 30949 w 472"/>
              <a:gd name="T17" fmla="*/ 0 h 292"/>
              <a:gd name="T18" fmla="*/ 39946 w 472"/>
              <a:gd name="T19" fmla="*/ 3229 h 292"/>
              <a:gd name="T20" fmla="*/ 64778 w 472"/>
              <a:gd name="T21" fmla="*/ 86116 h 292"/>
              <a:gd name="T22" fmla="*/ 64778 w 472"/>
              <a:gd name="T23" fmla="*/ 89346 h 292"/>
              <a:gd name="T24" fmla="*/ 138553 w 472"/>
              <a:gd name="T25" fmla="*/ 89346 h 292"/>
              <a:gd name="T26" fmla="*/ 138553 w 472"/>
              <a:gd name="T27" fmla="*/ 86116 h 292"/>
              <a:gd name="T28" fmla="*/ 150789 w 472"/>
              <a:gd name="T29" fmla="*/ 40188 h 292"/>
              <a:gd name="T30" fmla="*/ 89250 w 472"/>
              <a:gd name="T31" fmla="*/ 40188 h 292"/>
              <a:gd name="T32" fmla="*/ 80253 w 472"/>
              <a:gd name="T33" fmla="*/ 30858 h 292"/>
              <a:gd name="T34" fmla="*/ 89250 w 472"/>
              <a:gd name="T35" fmla="*/ 21529 h 292"/>
              <a:gd name="T36" fmla="*/ 163384 w 472"/>
              <a:gd name="T37" fmla="*/ 21529 h 292"/>
              <a:gd name="T38" fmla="*/ 169502 w 472"/>
              <a:gd name="T39" fmla="*/ 24758 h 292"/>
              <a:gd name="T40" fmla="*/ 169502 w 472"/>
              <a:gd name="T41" fmla="*/ 33729 h 292"/>
              <a:gd name="T42" fmla="*/ 154027 w 472"/>
              <a:gd name="T43" fmla="*/ 89346 h 292"/>
              <a:gd name="T44" fmla="*/ 138553 w 472"/>
              <a:gd name="T45" fmla="*/ 104416 h 292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472" h="292">
                <a:moveTo>
                  <a:pt x="385" y="291"/>
                </a:moveTo>
                <a:lnTo>
                  <a:pt x="385" y="291"/>
                </a:lnTo>
                <a:cubicBezTo>
                  <a:pt x="180" y="291"/>
                  <a:pt x="180" y="291"/>
                  <a:pt x="180" y="291"/>
                </a:cubicBezTo>
                <a:cubicBezTo>
                  <a:pt x="154" y="291"/>
                  <a:pt x="137" y="274"/>
                  <a:pt x="137" y="249"/>
                </a:cubicBezTo>
                <a:cubicBezTo>
                  <a:pt x="68" y="43"/>
                  <a:pt x="68" y="43"/>
                  <a:pt x="68" y="43"/>
                </a:cubicBezTo>
                <a:cubicBezTo>
                  <a:pt x="17" y="43"/>
                  <a:pt x="17" y="43"/>
                  <a:pt x="17" y="43"/>
                </a:cubicBezTo>
                <a:cubicBezTo>
                  <a:pt x="9" y="43"/>
                  <a:pt x="0" y="35"/>
                  <a:pt x="0" y="17"/>
                </a:cubicBezTo>
                <a:cubicBezTo>
                  <a:pt x="0" y="9"/>
                  <a:pt x="9" y="0"/>
                  <a:pt x="17" y="0"/>
                </a:cubicBezTo>
                <a:cubicBezTo>
                  <a:pt x="86" y="0"/>
                  <a:pt x="86" y="0"/>
                  <a:pt x="86" y="0"/>
                </a:cubicBezTo>
                <a:cubicBezTo>
                  <a:pt x="103" y="0"/>
                  <a:pt x="111" y="0"/>
                  <a:pt x="111" y="9"/>
                </a:cubicBezTo>
                <a:cubicBezTo>
                  <a:pt x="180" y="240"/>
                  <a:pt x="180" y="240"/>
                  <a:pt x="180" y="240"/>
                </a:cubicBezTo>
                <a:cubicBezTo>
                  <a:pt x="180" y="240"/>
                  <a:pt x="180" y="240"/>
                  <a:pt x="180" y="249"/>
                </a:cubicBezTo>
                <a:cubicBezTo>
                  <a:pt x="385" y="249"/>
                  <a:pt x="385" y="249"/>
                  <a:pt x="385" y="249"/>
                </a:cubicBezTo>
                <a:cubicBezTo>
                  <a:pt x="385" y="240"/>
                  <a:pt x="385" y="240"/>
                  <a:pt x="385" y="240"/>
                </a:cubicBezTo>
                <a:cubicBezTo>
                  <a:pt x="419" y="112"/>
                  <a:pt x="419" y="112"/>
                  <a:pt x="419" y="112"/>
                </a:cubicBezTo>
                <a:cubicBezTo>
                  <a:pt x="248" y="112"/>
                  <a:pt x="248" y="112"/>
                  <a:pt x="248" y="112"/>
                </a:cubicBezTo>
                <a:cubicBezTo>
                  <a:pt x="231" y="112"/>
                  <a:pt x="223" y="103"/>
                  <a:pt x="223" y="86"/>
                </a:cubicBezTo>
                <a:cubicBezTo>
                  <a:pt x="223" y="77"/>
                  <a:pt x="231" y="60"/>
                  <a:pt x="248" y="60"/>
                </a:cubicBezTo>
                <a:cubicBezTo>
                  <a:pt x="454" y="60"/>
                  <a:pt x="454" y="60"/>
                  <a:pt x="454" y="60"/>
                </a:cubicBezTo>
                <a:cubicBezTo>
                  <a:pt x="454" y="60"/>
                  <a:pt x="462" y="69"/>
                  <a:pt x="471" y="69"/>
                </a:cubicBezTo>
                <a:cubicBezTo>
                  <a:pt x="471" y="77"/>
                  <a:pt x="471" y="86"/>
                  <a:pt x="471" y="94"/>
                </a:cubicBezTo>
                <a:cubicBezTo>
                  <a:pt x="428" y="249"/>
                  <a:pt x="428" y="249"/>
                  <a:pt x="428" y="249"/>
                </a:cubicBezTo>
                <a:cubicBezTo>
                  <a:pt x="428" y="274"/>
                  <a:pt x="402" y="291"/>
                  <a:pt x="385" y="29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1" name="Freeform 211">
            <a:extLst>
              <a:ext uri="{FF2B5EF4-FFF2-40B4-BE49-F238E27FC236}">
                <a16:creationId xmlns:a16="http://schemas.microsoft.com/office/drawing/2014/main" id="{29FA8A64-74F6-CB49-97FA-E8CF2B402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49958" y="9844036"/>
            <a:ext cx="104192" cy="104192"/>
          </a:xfrm>
          <a:custGeom>
            <a:avLst/>
            <a:gdLst>
              <a:gd name="T0" fmla="*/ 0 w 95"/>
              <a:gd name="T1" fmla="*/ 15808 h 95"/>
              <a:gd name="T2" fmla="*/ 0 w 95"/>
              <a:gd name="T3" fmla="*/ 15808 h 95"/>
              <a:gd name="T4" fmla="*/ 15808 w 95"/>
              <a:gd name="T5" fmla="*/ 0 h 95"/>
              <a:gd name="T6" fmla="*/ 34557 w 95"/>
              <a:gd name="T7" fmla="*/ 15808 h 95"/>
              <a:gd name="T8" fmla="*/ 15808 w 95"/>
              <a:gd name="T9" fmla="*/ 34557 h 95"/>
              <a:gd name="T10" fmla="*/ 0 w 95"/>
              <a:gd name="T11" fmla="*/ 15808 h 9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5" h="95">
                <a:moveTo>
                  <a:pt x="0" y="43"/>
                </a:moveTo>
                <a:lnTo>
                  <a:pt x="0" y="43"/>
                </a:lnTo>
                <a:cubicBezTo>
                  <a:pt x="0" y="17"/>
                  <a:pt x="17" y="0"/>
                  <a:pt x="43" y="0"/>
                </a:cubicBezTo>
                <a:cubicBezTo>
                  <a:pt x="69" y="0"/>
                  <a:pt x="94" y="17"/>
                  <a:pt x="94" y="43"/>
                </a:cubicBezTo>
                <a:cubicBezTo>
                  <a:pt x="94" y="68"/>
                  <a:pt x="69" y="94"/>
                  <a:pt x="43" y="94"/>
                </a:cubicBezTo>
                <a:cubicBezTo>
                  <a:pt x="17" y="94"/>
                  <a:pt x="0" y="68"/>
                  <a:pt x="0" y="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2" name="Freeform 212">
            <a:extLst>
              <a:ext uri="{FF2B5EF4-FFF2-40B4-BE49-F238E27FC236}">
                <a16:creationId xmlns:a16="http://schemas.microsoft.com/office/drawing/2014/main" id="{2D8590E4-E465-8C43-AEDC-869E24922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15173" y="9844036"/>
            <a:ext cx="104192" cy="104192"/>
          </a:xfrm>
          <a:custGeom>
            <a:avLst/>
            <a:gdLst>
              <a:gd name="T0" fmla="*/ 0 w 95"/>
              <a:gd name="T1" fmla="*/ 15808 h 95"/>
              <a:gd name="T2" fmla="*/ 0 w 95"/>
              <a:gd name="T3" fmla="*/ 15808 h 95"/>
              <a:gd name="T4" fmla="*/ 15441 w 95"/>
              <a:gd name="T5" fmla="*/ 0 h 95"/>
              <a:gd name="T6" fmla="*/ 34557 w 95"/>
              <a:gd name="T7" fmla="*/ 15808 h 95"/>
              <a:gd name="T8" fmla="*/ 15441 w 95"/>
              <a:gd name="T9" fmla="*/ 34557 h 95"/>
              <a:gd name="T10" fmla="*/ 0 w 95"/>
              <a:gd name="T11" fmla="*/ 15808 h 9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5" h="95">
                <a:moveTo>
                  <a:pt x="0" y="43"/>
                </a:moveTo>
                <a:lnTo>
                  <a:pt x="0" y="43"/>
                </a:lnTo>
                <a:cubicBezTo>
                  <a:pt x="0" y="17"/>
                  <a:pt x="16" y="0"/>
                  <a:pt x="42" y="0"/>
                </a:cubicBezTo>
                <a:cubicBezTo>
                  <a:pt x="68" y="0"/>
                  <a:pt x="94" y="17"/>
                  <a:pt x="94" y="43"/>
                </a:cubicBezTo>
                <a:cubicBezTo>
                  <a:pt x="94" y="68"/>
                  <a:pt x="68" y="94"/>
                  <a:pt x="42" y="94"/>
                </a:cubicBezTo>
                <a:cubicBezTo>
                  <a:pt x="16" y="94"/>
                  <a:pt x="0" y="68"/>
                  <a:pt x="0" y="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3" name="Freeform 213">
            <a:extLst>
              <a:ext uri="{FF2B5EF4-FFF2-40B4-BE49-F238E27FC236}">
                <a16:creationId xmlns:a16="http://schemas.microsoft.com/office/drawing/2014/main" id="{37C0ADD5-1F44-F442-AB9B-E89146816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58451" y="9441479"/>
            <a:ext cx="615678" cy="440445"/>
          </a:xfrm>
          <a:custGeom>
            <a:avLst/>
            <a:gdLst>
              <a:gd name="T0" fmla="*/ 175150 w 575"/>
              <a:gd name="T1" fmla="*/ 147279 h 412"/>
              <a:gd name="T2" fmla="*/ 175150 w 575"/>
              <a:gd name="T3" fmla="*/ 147279 h 412"/>
              <a:gd name="T4" fmla="*/ 30867 w 575"/>
              <a:gd name="T5" fmla="*/ 147279 h 412"/>
              <a:gd name="T6" fmla="*/ 0 w 575"/>
              <a:gd name="T7" fmla="*/ 119686 h 412"/>
              <a:gd name="T8" fmla="*/ 0 w 575"/>
              <a:gd name="T9" fmla="*/ 30817 h 412"/>
              <a:gd name="T10" fmla="*/ 30867 w 575"/>
              <a:gd name="T11" fmla="*/ 0 h 412"/>
              <a:gd name="T12" fmla="*/ 175150 w 575"/>
              <a:gd name="T13" fmla="*/ 0 h 412"/>
              <a:gd name="T14" fmla="*/ 206016 w 575"/>
              <a:gd name="T15" fmla="*/ 30817 h 412"/>
              <a:gd name="T16" fmla="*/ 206016 w 575"/>
              <a:gd name="T17" fmla="*/ 119686 h 412"/>
              <a:gd name="T18" fmla="*/ 175150 w 575"/>
              <a:gd name="T19" fmla="*/ 147279 h 412"/>
              <a:gd name="T20" fmla="*/ 30867 w 575"/>
              <a:gd name="T21" fmla="*/ 15409 h 412"/>
              <a:gd name="T22" fmla="*/ 30867 w 575"/>
              <a:gd name="T23" fmla="*/ 15409 h 412"/>
              <a:gd name="T24" fmla="*/ 15433 w 575"/>
              <a:gd name="T25" fmla="*/ 30817 h 412"/>
              <a:gd name="T26" fmla="*/ 15433 w 575"/>
              <a:gd name="T27" fmla="*/ 119686 h 412"/>
              <a:gd name="T28" fmla="*/ 30867 w 575"/>
              <a:gd name="T29" fmla="*/ 131870 h 412"/>
              <a:gd name="T30" fmla="*/ 175150 w 575"/>
              <a:gd name="T31" fmla="*/ 131870 h 412"/>
              <a:gd name="T32" fmla="*/ 187353 w 575"/>
              <a:gd name="T33" fmla="*/ 119686 h 412"/>
              <a:gd name="T34" fmla="*/ 187353 w 575"/>
              <a:gd name="T35" fmla="*/ 30817 h 412"/>
              <a:gd name="T36" fmla="*/ 175150 w 575"/>
              <a:gd name="T37" fmla="*/ 15409 h 412"/>
              <a:gd name="T38" fmla="*/ 30867 w 575"/>
              <a:gd name="T39" fmla="*/ 15409 h 412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575" h="412">
                <a:moveTo>
                  <a:pt x="488" y="411"/>
                </a:moveTo>
                <a:lnTo>
                  <a:pt x="488" y="411"/>
                </a:lnTo>
                <a:cubicBezTo>
                  <a:pt x="86" y="411"/>
                  <a:pt x="86" y="411"/>
                  <a:pt x="86" y="411"/>
                </a:cubicBezTo>
                <a:cubicBezTo>
                  <a:pt x="43" y="411"/>
                  <a:pt x="0" y="377"/>
                  <a:pt x="0" y="334"/>
                </a:cubicBezTo>
                <a:cubicBezTo>
                  <a:pt x="0" y="86"/>
                  <a:pt x="0" y="86"/>
                  <a:pt x="0" y="86"/>
                </a:cubicBezTo>
                <a:cubicBezTo>
                  <a:pt x="0" y="35"/>
                  <a:pt x="43" y="0"/>
                  <a:pt x="86" y="0"/>
                </a:cubicBezTo>
                <a:cubicBezTo>
                  <a:pt x="488" y="0"/>
                  <a:pt x="488" y="0"/>
                  <a:pt x="488" y="0"/>
                </a:cubicBezTo>
                <a:cubicBezTo>
                  <a:pt x="531" y="0"/>
                  <a:pt x="574" y="35"/>
                  <a:pt x="574" y="86"/>
                </a:cubicBezTo>
                <a:cubicBezTo>
                  <a:pt x="574" y="334"/>
                  <a:pt x="574" y="334"/>
                  <a:pt x="574" y="334"/>
                </a:cubicBezTo>
                <a:cubicBezTo>
                  <a:pt x="574" y="377"/>
                  <a:pt x="531" y="411"/>
                  <a:pt x="488" y="411"/>
                </a:cubicBezTo>
                <a:close/>
                <a:moveTo>
                  <a:pt x="86" y="43"/>
                </a:moveTo>
                <a:lnTo>
                  <a:pt x="86" y="43"/>
                </a:lnTo>
                <a:cubicBezTo>
                  <a:pt x="69" y="43"/>
                  <a:pt x="43" y="60"/>
                  <a:pt x="43" y="86"/>
                </a:cubicBezTo>
                <a:cubicBezTo>
                  <a:pt x="43" y="334"/>
                  <a:pt x="43" y="334"/>
                  <a:pt x="43" y="334"/>
                </a:cubicBezTo>
                <a:cubicBezTo>
                  <a:pt x="43" y="352"/>
                  <a:pt x="69" y="368"/>
                  <a:pt x="86" y="368"/>
                </a:cubicBezTo>
                <a:cubicBezTo>
                  <a:pt x="488" y="368"/>
                  <a:pt x="488" y="368"/>
                  <a:pt x="488" y="368"/>
                </a:cubicBezTo>
                <a:cubicBezTo>
                  <a:pt x="505" y="368"/>
                  <a:pt x="522" y="352"/>
                  <a:pt x="522" y="334"/>
                </a:cubicBezTo>
                <a:cubicBezTo>
                  <a:pt x="522" y="86"/>
                  <a:pt x="522" y="86"/>
                  <a:pt x="522" y="86"/>
                </a:cubicBezTo>
                <a:cubicBezTo>
                  <a:pt x="522" y="60"/>
                  <a:pt x="505" y="43"/>
                  <a:pt x="488" y="43"/>
                </a:cubicBezTo>
                <a:lnTo>
                  <a:pt x="86" y="4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4" name="Freeform 214">
            <a:extLst>
              <a:ext uri="{FF2B5EF4-FFF2-40B4-BE49-F238E27FC236}">
                <a16:creationId xmlns:a16="http://schemas.microsoft.com/office/drawing/2014/main" id="{22CE9598-5765-4B45-9882-73FDACB38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9985" y="9569349"/>
            <a:ext cx="137345" cy="184705"/>
          </a:xfrm>
          <a:custGeom>
            <a:avLst/>
            <a:gdLst>
              <a:gd name="T0" fmla="*/ 24625 w 129"/>
              <a:gd name="T1" fmla="*/ 61555 h 173"/>
              <a:gd name="T2" fmla="*/ 24625 w 129"/>
              <a:gd name="T3" fmla="*/ 61555 h 173"/>
              <a:gd name="T4" fmla="*/ 9279 w 129"/>
              <a:gd name="T5" fmla="*/ 61555 h 173"/>
              <a:gd name="T6" fmla="*/ 3212 w 129"/>
              <a:gd name="T7" fmla="*/ 55113 h 173"/>
              <a:gd name="T8" fmla="*/ 3212 w 129"/>
              <a:gd name="T9" fmla="*/ 55113 h 173"/>
              <a:gd name="T10" fmla="*/ 9279 w 129"/>
              <a:gd name="T11" fmla="*/ 49029 h 173"/>
              <a:gd name="T12" fmla="*/ 24625 w 129"/>
              <a:gd name="T13" fmla="*/ 49029 h 173"/>
              <a:gd name="T14" fmla="*/ 30692 w 129"/>
              <a:gd name="T15" fmla="*/ 42945 h 173"/>
              <a:gd name="T16" fmla="*/ 24625 w 129"/>
              <a:gd name="T17" fmla="*/ 36861 h 173"/>
              <a:gd name="T18" fmla="*/ 21413 w 129"/>
              <a:gd name="T19" fmla="*/ 36861 h 173"/>
              <a:gd name="T20" fmla="*/ 3212 w 129"/>
              <a:gd name="T21" fmla="*/ 21473 h 173"/>
              <a:gd name="T22" fmla="*/ 21413 w 129"/>
              <a:gd name="T23" fmla="*/ 0 h 173"/>
              <a:gd name="T24" fmla="*/ 36759 w 129"/>
              <a:gd name="T25" fmla="*/ 0 h 173"/>
              <a:gd name="T26" fmla="*/ 42826 w 129"/>
              <a:gd name="T27" fmla="*/ 6084 h 173"/>
              <a:gd name="T28" fmla="*/ 42826 w 129"/>
              <a:gd name="T29" fmla="*/ 6084 h 173"/>
              <a:gd name="T30" fmla="*/ 36759 w 129"/>
              <a:gd name="T31" fmla="*/ 12526 h 173"/>
              <a:gd name="T32" fmla="*/ 21413 w 129"/>
              <a:gd name="T33" fmla="*/ 12526 h 173"/>
              <a:gd name="T34" fmla="*/ 15346 w 129"/>
              <a:gd name="T35" fmla="*/ 18610 h 173"/>
              <a:gd name="T36" fmla="*/ 21413 w 129"/>
              <a:gd name="T37" fmla="*/ 24694 h 173"/>
              <a:gd name="T38" fmla="*/ 24625 w 129"/>
              <a:gd name="T39" fmla="*/ 24694 h 173"/>
              <a:gd name="T40" fmla="*/ 42826 w 129"/>
              <a:gd name="T41" fmla="*/ 46166 h 173"/>
              <a:gd name="T42" fmla="*/ 24625 w 129"/>
              <a:gd name="T43" fmla="*/ 61555 h 173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129" h="173">
                <a:moveTo>
                  <a:pt x="69" y="172"/>
                </a:moveTo>
                <a:lnTo>
                  <a:pt x="69" y="172"/>
                </a:lnTo>
                <a:cubicBezTo>
                  <a:pt x="26" y="172"/>
                  <a:pt x="26" y="172"/>
                  <a:pt x="26" y="172"/>
                </a:cubicBezTo>
                <a:cubicBezTo>
                  <a:pt x="17" y="172"/>
                  <a:pt x="9" y="163"/>
                  <a:pt x="9" y="154"/>
                </a:cubicBezTo>
                <a:cubicBezTo>
                  <a:pt x="9" y="146"/>
                  <a:pt x="17" y="137"/>
                  <a:pt x="26" y="137"/>
                </a:cubicBezTo>
                <a:cubicBezTo>
                  <a:pt x="69" y="137"/>
                  <a:pt x="69" y="137"/>
                  <a:pt x="69" y="137"/>
                </a:cubicBezTo>
                <a:cubicBezTo>
                  <a:pt x="77" y="137"/>
                  <a:pt x="86" y="129"/>
                  <a:pt x="86" y="120"/>
                </a:cubicBezTo>
                <a:cubicBezTo>
                  <a:pt x="86" y="112"/>
                  <a:pt x="77" y="103"/>
                  <a:pt x="69" y="103"/>
                </a:cubicBezTo>
                <a:cubicBezTo>
                  <a:pt x="60" y="103"/>
                  <a:pt x="60" y="103"/>
                  <a:pt x="60" y="103"/>
                </a:cubicBezTo>
                <a:cubicBezTo>
                  <a:pt x="34" y="103"/>
                  <a:pt x="9" y="86"/>
                  <a:pt x="9" y="60"/>
                </a:cubicBezTo>
                <a:cubicBezTo>
                  <a:pt x="0" y="26"/>
                  <a:pt x="26" y="0"/>
                  <a:pt x="60" y="0"/>
                </a:cubicBezTo>
                <a:cubicBezTo>
                  <a:pt x="103" y="0"/>
                  <a:pt x="103" y="0"/>
                  <a:pt x="103" y="0"/>
                </a:cubicBezTo>
                <a:cubicBezTo>
                  <a:pt x="111" y="0"/>
                  <a:pt x="120" y="9"/>
                  <a:pt x="120" y="17"/>
                </a:cubicBezTo>
                <a:cubicBezTo>
                  <a:pt x="120" y="26"/>
                  <a:pt x="111" y="35"/>
                  <a:pt x="103" y="35"/>
                </a:cubicBezTo>
                <a:cubicBezTo>
                  <a:pt x="60" y="35"/>
                  <a:pt x="60" y="35"/>
                  <a:pt x="60" y="35"/>
                </a:cubicBezTo>
                <a:cubicBezTo>
                  <a:pt x="43" y="35"/>
                  <a:pt x="43" y="43"/>
                  <a:pt x="43" y="52"/>
                </a:cubicBezTo>
                <a:cubicBezTo>
                  <a:pt x="43" y="60"/>
                  <a:pt x="43" y="69"/>
                  <a:pt x="60" y="69"/>
                </a:cubicBezTo>
                <a:cubicBezTo>
                  <a:pt x="69" y="69"/>
                  <a:pt x="69" y="69"/>
                  <a:pt x="69" y="69"/>
                </a:cubicBezTo>
                <a:cubicBezTo>
                  <a:pt x="103" y="69"/>
                  <a:pt x="128" y="95"/>
                  <a:pt x="120" y="129"/>
                </a:cubicBezTo>
                <a:cubicBezTo>
                  <a:pt x="120" y="154"/>
                  <a:pt x="94" y="172"/>
                  <a:pt x="69" y="17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5" name="Freeform 215">
            <a:extLst>
              <a:ext uri="{FF2B5EF4-FFF2-40B4-BE49-F238E27FC236}">
                <a16:creationId xmlns:a16="http://schemas.microsoft.com/office/drawing/2014/main" id="{4DDBF20E-2605-0349-BFAC-2837CD1C5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52082" y="9540933"/>
            <a:ext cx="37888" cy="47360"/>
          </a:xfrm>
          <a:custGeom>
            <a:avLst/>
            <a:gdLst>
              <a:gd name="T0" fmla="*/ 12347 w 36"/>
              <a:gd name="T1" fmla="*/ 15506 h 43"/>
              <a:gd name="T2" fmla="*/ 0 w 36"/>
              <a:gd name="T3" fmla="*/ 15506 h 43"/>
              <a:gd name="T4" fmla="*/ 0 w 36"/>
              <a:gd name="T5" fmla="*/ 0 h 43"/>
              <a:gd name="T6" fmla="*/ 12347 w 36"/>
              <a:gd name="T7" fmla="*/ 0 h 43"/>
              <a:gd name="T8" fmla="*/ 12347 w 36"/>
              <a:gd name="T9" fmla="*/ 15506 h 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" h="43">
                <a:moveTo>
                  <a:pt x="35" y="42"/>
                </a:moveTo>
                <a:lnTo>
                  <a:pt x="0" y="42"/>
                </a:lnTo>
                <a:lnTo>
                  <a:pt x="0" y="0"/>
                </a:lnTo>
                <a:lnTo>
                  <a:pt x="35" y="0"/>
                </a:lnTo>
                <a:lnTo>
                  <a:pt x="35" y="4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6" name="Freeform 216">
            <a:extLst>
              <a:ext uri="{FF2B5EF4-FFF2-40B4-BE49-F238E27FC236}">
                <a16:creationId xmlns:a16="http://schemas.microsoft.com/office/drawing/2014/main" id="{89A7397A-CDDA-6A4F-90E0-C9D8D4233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2610" y="9735110"/>
            <a:ext cx="37888" cy="47360"/>
          </a:xfrm>
          <a:custGeom>
            <a:avLst/>
            <a:gdLst>
              <a:gd name="T0" fmla="*/ 12337 w 35"/>
              <a:gd name="T1" fmla="*/ 15514 h 44"/>
              <a:gd name="T2" fmla="*/ 0 w 35"/>
              <a:gd name="T3" fmla="*/ 15514 h 44"/>
              <a:gd name="T4" fmla="*/ 0 w 35"/>
              <a:gd name="T5" fmla="*/ 0 h 44"/>
              <a:gd name="T6" fmla="*/ 12337 w 35"/>
              <a:gd name="T7" fmla="*/ 0 h 44"/>
              <a:gd name="T8" fmla="*/ 12337 w 35"/>
              <a:gd name="T9" fmla="*/ 15514 h 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" h="44">
                <a:moveTo>
                  <a:pt x="34" y="43"/>
                </a:moveTo>
                <a:lnTo>
                  <a:pt x="0" y="43"/>
                </a:lnTo>
                <a:lnTo>
                  <a:pt x="0" y="0"/>
                </a:lnTo>
                <a:lnTo>
                  <a:pt x="34" y="0"/>
                </a:lnTo>
                <a:lnTo>
                  <a:pt x="34" y="4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7" name="Freeform 217">
            <a:extLst>
              <a:ext uri="{FF2B5EF4-FFF2-40B4-BE49-F238E27FC236}">
                <a16:creationId xmlns:a16="http://schemas.microsoft.com/office/drawing/2014/main" id="{C9B3967A-5ED1-194B-A4A9-70A62260C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6784" y="9503046"/>
            <a:ext cx="75776" cy="66304"/>
          </a:xfrm>
          <a:custGeom>
            <a:avLst/>
            <a:gdLst>
              <a:gd name="T0" fmla="*/ 12700 w 70"/>
              <a:gd name="T1" fmla="*/ 3279 h 61"/>
              <a:gd name="T2" fmla="*/ 12700 w 70"/>
              <a:gd name="T3" fmla="*/ 3279 h 61"/>
              <a:gd name="T4" fmla="*/ 3266 w 70"/>
              <a:gd name="T5" fmla="*/ 9473 h 61"/>
              <a:gd name="T6" fmla="*/ 3266 w 70"/>
              <a:gd name="T7" fmla="*/ 15667 h 61"/>
              <a:gd name="T8" fmla="*/ 3266 w 70"/>
              <a:gd name="T9" fmla="*/ 15667 h 61"/>
              <a:gd name="T10" fmla="*/ 12700 w 70"/>
              <a:gd name="T11" fmla="*/ 18946 h 61"/>
              <a:gd name="T12" fmla="*/ 18869 w 70"/>
              <a:gd name="T13" fmla="*/ 12752 h 61"/>
              <a:gd name="T14" fmla="*/ 21771 w 70"/>
              <a:gd name="T15" fmla="*/ 3279 h 61"/>
              <a:gd name="T16" fmla="*/ 21771 w 70"/>
              <a:gd name="T17" fmla="*/ 3279 h 61"/>
              <a:gd name="T18" fmla="*/ 12700 w 70"/>
              <a:gd name="T19" fmla="*/ 3279 h 6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70" h="61">
                <a:moveTo>
                  <a:pt x="35" y="9"/>
                </a:moveTo>
                <a:lnTo>
                  <a:pt x="35" y="9"/>
                </a:lnTo>
                <a:cubicBezTo>
                  <a:pt x="9" y="26"/>
                  <a:pt x="9" y="26"/>
                  <a:pt x="9" y="26"/>
                </a:cubicBezTo>
                <a:cubicBezTo>
                  <a:pt x="9" y="26"/>
                  <a:pt x="0" y="35"/>
                  <a:pt x="9" y="43"/>
                </a:cubicBezTo>
                <a:cubicBezTo>
                  <a:pt x="9" y="52"/>
                  <a:pt x="26" y="60"/>
                  <a:pt x="35" y="52"/>
                </a:cubicBezTo>
                <a:cubicBezTo>
                  <a:pt x="52" y="35"/>
                  <a:pt x="52" y="35"/>
                  <a:pt x="52" y="35"/>
                </a:cubicBezTo>
                <a:cubicBezTo>
                  <a:pt x="60" y="35"/>
                  <a:pt x="69" y="18"/>
                  <a:pt x="60" y="9"/>
                </a:cubicBezTo>
                <a:cubicBezTo>
                  <a:pt x="52" y="0"/>
                  <a:pt x="43" y="0"/>
                  <a:pt x="35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8" name="Freeform 218">
            <a:extLst>
              <a:ext uri="{FF2B5EF4-FFF2-40B4-BE49-F238E27FC236}">
                <a16:creationId xmlns:a16="http://schemas.microsoft.com/office/drawing/2014/main" id="{FE813096-63C7-F147-B153-D54EA8620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34227" y="9754054"/>
            <a:ext cx="66304" cy="66304"/>
          </a:xfrm>
          <a:custGeom>
            <a:avLst/>
            <a:gdLst>
              <a:gd name="T0" fmla="*/ 12388 w 61"/>
              <a:gd name="T1" fmla="*/ 2915 h 61"/>
              <a:gd name="T2" fmla="*/ 12388 w 61"/>
              <a:gd name="T3" fmla="*/ 2915 h 61"/>
              <a:gd name="T4" fmla="*/ 2915 w 61"/>
              <a:gd name="T5" fmla="*/ 9109 h 61"/>
              <a:gd name="T6" fmla="*/ 0 w 61"/>
              <a:gd name="T7" fmla="*/ 18582 h 61"/>
              <a:gd name="T8" fmla="*/ 0 w 61"/>
              <a:gd name="T9" fmla="*/ 18582 h 61"/>
              <a:gd name="T10" fmla="*/ 9473 w 61"/>
              <a:gd name="T11" fmla="*/ 18582 h 61"/>
              <a:gd name="T12" fmla="*/ 18582 w 61"/>
              <a:gd name="T13" fmla="*/ 12388 h 61"/>
              <a:gd name="T14" fmla="*/ 18582 w 61"/>
              <a:gd name="T15" fmla="*/ 2915 h 61"/>
              <a:gd name="T16" fmla="*/ 18582 w 61"/>
              <a:gd name="T17" fmla="*/ 2915 h 61"/>
              <a:gd name="T18" fmla="*/ 12388 w 61"/>
              <a:gd name="T19" fmla="*/ 2915 h 6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1" h="61">
                <a:moveTo>
                  <a:pt x="34" y="8"/>
                </a:moveTo>
                <a:lnTo>
                  <a:pt x="34" y="8"/>
                </a:lnTo>
                <a:cubicBezTo>
                  <a:pt x="8" y="25"/>
                  <a:pt x="8" y="25"/>
                  <a:pt x="8" y="25"/>
                </a:cubicBezTo>
                <a:cubicBezTo>
                  <a:pt x="0" y="25"/>
                  <a:pt x="0" y="42"/>
                  <a:pt x="0" y="51"/>
                </a:cubicBezTo>
                <a:cubicBezTo>
                  <a:pt x="8" y="51"/>
                  <a:pt x="17" y="60"/>
                  <a:pt x="26" y="51"/>
                </a:cubicBezTo>
                <a:cubicBezTo>
                  <a:pt x="51" y="34"/>
                  <a:pt x="51" y="34"/>
                  <a:pt x="51" y="34"/>
                </a:cubicBezTo>
                <a:cubicBezTo>
                  <a:pt x="60" y="34"/>
                  <a:pt x="60" y="17"/>
                  <a:pt x="51" y="8"/>
                </a:cubicBezTo>
                <a:cubicBezTo>
                  <a:pt x="51" y="8"/>
                  <a:pt x="34" y="0"/>
                  <a:pt x="34" y="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9" name="Freeform 219">
            <a:extLst>
              <a:ext uri="{FF2B5EF4-FFF2-40B4-BE49-F238E27FC236}">
                <a16:creationId xmlns:a16="http://schemas.microsoft.com/office/drawing/2014/main" id="{DE08FB1D-1338-2B4B-8355-CECD14D95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84253" y="7499726"/>
            <a:ext cx="137345" cy="137342"/>
          </a:xfrm>
          <a:custGeom>
            <a:avLst/>
            <a:gdLst>
              <a:gd name="T0" fmla="*/ 33289 w 130"/>
              <a:gd name="T1" fmla="*/ 45680 h 129"/>
              <a:gd name="T2" fmla="*/ 33289 w 130"/>
              <a:gd name="T3" fmla="*/ 45680 h 129"/>
              <a:gd name="T4" fmla="*/ 12041 w 130"/>
              <a:gd name="T5" fmla="*/ 45680 h 129"/>
              <a:gd name="T6" fmla="*/ 0 w 130"/>
              <a:gd name="T7" fmla="*/ 33546 h 129"/>
              <a:gd name="T8" fmla="*/ 0 w 130"/>
              <a:gd name="T9" fmla="*/ 12134 h 129"/>
              <a:gd name="T10" fmla="*/ 12041 w 130"/>
              <a:gd name="T11" fmla="*/ 0 h 129"/>
              <a:gd name="T12" fmla="*/ 33289 w 130"/>
              <a:gd name="T13" fmla="*/ 0 h 129"/>
              <a:gd name="T14" fmla="*/ 45684 w 130"/>
              <a:gd name="T15" fmla="*/ 12134 h 129"/>
              <a:gd name="T16" fmla="*/ 45684 w 130"/>
              <a:gd name="T17" fmla="*/ 33546 h 129"/>
              <a:gd name="T18" fmla="*/ 33289 w 130"/>
              <a:gd name="T19" fmla="*/ 45680 h 129"/>
              <a:gd name="T20" fmla="*/ 33289 w 130"/>
              <a:gd name="T21" fmla="*/ 12134 h 129"/>
              <a:gd name="T22" fmla="*/ 33289 w 130"/>
              <a:gd name="T23" fmla="*/ 12134 h 129"/>
              <a:gd name="T24" fmla="*/ 12041 w 130"/>
              <a:gd name="T25" fmla="*/ 12134 h 129"/>
              <a:gd name="T26" fmla="*/ 12041 w 130"/>
              <a:gd name="T27" fmla="*/ 33546 h 129"/>
              <a:gd name="T28" fmla="*/ 33289 w 130"/>
              <a:gd name="T29" fmla="*/ 33546 h 129"/>
              <a:gd name="T30" fmla="*/ 33289 w 130"/>
              <a:gd name="T31" fmla="*/ 12134 h 12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30" h="129">
                <a:moveTo>
                  <a:pt x="94" y="128"/>
                </a:moveTo>
                <a:lnTo>
                  <a:pt x="94" y="128"/>
                </a:lnTo>
                <a:cubicBezTo>
                  <a:pt x="34" y="128"/>
                  <a:pt x="34" y="128"/>
                  <a:pt x="34" y="128"/>
                </a:cubicBezTo>
                <a:cubicBezTo>
                  <a:pt x="9" y="128"/>
                  <a:pt x="0" y="111"/>
                  <a:pt x="0" y="94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9" y="0"/>
                  <a:pt x="34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111" y="0"/>
                  <a:pt x="129" y="17"/>
                  <a:pt x="129" y="34"/>
                </a:cubicBezTo>
                <a:cubicBezTo>
                  <a:pt x="129" y="94"/>
                  <a:pt x="129" y="94"/>
                  <a:pt x="129" y="94"/>
                </a:cubicBezTo>
                <a:cubicBezTo>
                  <a:pt x="129" y="111"/>
                  <a:pt x="111" y="128"/>
                  <a:pt x="94" y="128"/>
                </a:cubicBezTo>
                <a:close/>
                <a:moveTo>
                  <a:pt x="94" y="34"/>
                </a:moveTo>
                <a:lnTo>
                  <a:pt x="94" y="34"/>
                </a:lnTo>
                <a:cubicBezTo>
                  <a:pt x="34" y="34"/>
                  <a:pt x="34" y="34"/>
                  <a:pt x="34" y="34"/>
                </a:cubicBezTo>
                <a:cubicBezTo>
                  <a:pt x="34" y="94"/>
                  <a:pt x="34" y="94"/>
                  <a:pt x="34" y="94"/>
                </a:cubicBezTo>
                <a:cubicBezTo>
                  <a:pt x="94" y="94"/>
                  <a:pt x="94" y="94"/>
                  <a:pt x="94" y="94"/>
                </a:cubicBezTo>
                <a:lnTo>
                  <a:pt x="94" y="3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0" name="Freeform 220">
            <a:extLst>
              <a:ext uri="{FF2B5EF4-FFF2-40B4-BE49-F238E27FC236}">
                <a16:creationId xmlns:a16="http://schemas.microsoft.com/office/drawing/2014/main" id="{D22300E1-B451-D14D-9708-A56217E6C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2224" y="7324494"/>
            <a:ext cx="554108" cy="440448"/>
          </a:xfrm>
          <a:custGeom>
            <a:avLst/>
            <a:gdLst>
              <a:gd name="T0" fmla="*/ 154360 w 515"/>
              <a:gd name="T1" fmla="*/ 147280 h 412"/>
              <a:gd name="T2" fmla="*/ 154360 w 515"/>
              <a:gd name="T3" fmla="*/ 147280 h 412"/>
              <a:gd name="T4" fmla="*/ 27770 w 515"/>
              <a:gd name="T5" fmla="*/ 147280 h 412"/>
              <a:gd name="T6" fmla="*/ 0 w 515"/>
              <a:gd name="T7" fmla="*/ 116462 h 412"/>
              <a:gd name="T8" fmla="*/ 0 w 515"/>
              <a:gd name="T9" fmla="*/ 0 h 412"/>
              <a:gd name="T10" fmla="*/ 15508 w 515"/>
              <a:gd name="T11" fmla="*/ 0 h 412"/>
              <a:gd name="T12" fmla="*/ 15508 w 515"/>
              <a:gd name="T13" fmla="*/ 116462 h 412"/>
              <a:gd name="T14" fmla="*/ 27770 w 515"/>
              <a:gd name="T15" fmla="*/ 131871 h 412"/>
              <a:gd name="T16" fmla="*/ 154360 w 515"/>
              <a:gd name="T17" fmla="*/ 131871 h 412"/>
              <a:gd name="T18" fmla="*/ 169868 w 515"/>
              <a:gd name="T19" fmla="*/ 116462 h 412"/>
              <a:gd name="T20" fmla="*/ 169868 w 515"/>
              <a:gd name="T21" fmla="*/ 43001 h 412"/>
              <a:gd name="T22" fmla="*/ 154360 w 515"/>
              <a:gd name="T23" fmla="*/ 27593 h 412"/>
              <a:gd name="T24" fmla="*/ 31016 w 515"/>
              <a:gd name="T25" fmla="*/ 27593 h 412"/>
              <a:gd name="T26" fmla="*/ 31016 w 515"/>
              <a:gd name="T27" fmla="*/ 12184 h 412"/>
              <a:gd name="T28" fmla="*/ 154360 w 515"/>
              <a:gd name="T29" fmla="*/ 12184 h 412"/>
              <a:gd name="T30" fmla="*/ 185376 w 515"/>
              <a:gd name="T31" fmla="*/ 43001 h 412"/>
              <a:gd name="T32" fmla="*/ 185376 w 515"/>
              <a:gd name="T33" fmla="*/ 116462 h 412"/>
              <a:gd name="T34" fmla="*/ 154360 w 515"/>
              <a:gd name="T35" fmla="*/ 147280 h 412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515" h="412">
                <a:moveTo>
                  <a:pt x="428" y="411"/>
                </a:moveTo>
                <a:lnTo>
                  <a:pt x="428" y="411"/>
                </a:lnTo>
                <a:cubicBezTo>
                  <a:pt x="77" y="411"/>
                  <a:pt x="77" y="411"/>
                  <a:pt x="77" y="411"/>
                </a:cubicBezTo>
                <a:cubicBezTo>
                  <a:pt x="34" y="411"/>
                  <a:pt x="0" y="368"/>
                  <a:pt x="0" y="325"/>
                </a:cubicBezTo>
                <a:cubicBezTo>
                  <a:pt x="0" y="0"/>
                  <a:pt x="0" y="0"/>
                  <a:pt x="0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3" y="325"/>
                  <a:pt x="43" y="325"/>
                  <a:pt x="43" y="325"/>
                </a:cubicBezTo>
                <a:cubicBezTo>
                  <a:pt x="43" y="351"/>
                  <a:pt x="60" y="368"/>
                  <a:pt x="77" y="368"/>
                </a:cubicBezTo>
                <a:cubicBezTo>
                  <a:pt x="428" y="368"/>
                  <a:pt x="428" y="368"/>
                  <a:pt x="428" y="368"/>
                </a:cubicBezTo>
                <a:cubicBezTo>
                  <a:pt x="454" y="368"/>
                  <a:pt x="471" y="351"/>
                  <a:pt x="471" y="325"/>
                </a:cubicBezTo>
                <a:cubicBezTo>
                  <a:pt x="471" y="120"/>
                  <a:pt x="471" y="120"/>
                  <a:pt x="471" y="120"/>
                </a:cubicBezTo>
                <a:cubicBezTo>
                  <a:pt x="471" y="94"/>
                  <a:pt x="454" y="77"/>
                  <a:pt x="428" y="77"/>
                </a:cubicBezTo>
                <a:cubicBezTo>
                  <a:pt x="86" y="77"/>
                  <a:pt x="86" y="77"/>
                  <a:pt x="86" y="77"/>
                </a:cubicBezTo>
                <a:cubicBezTo>
                  <a:pt x="86" y="34"/>
                  <a:pt x="86" y="34"/>
                  <a:pt x="86" y="34"/>
                </a:cubicBezTo>
                <a:cubicBezTo>
                  <a:pt x="428" y="34"/>
                  <a:pt x="428" y="34"/>
                  <a:pt x="428" y="34"/>
                </a:cubicBezTo>
                <a:cubicBezTo>
                  <a:pt x="479" y="34"/>
                  <a:pt x="514" y="69"/>
                  <a:pt x="514" y="120"/>
                </a:cubicBezTo>
                <a:cubicBezTo>
                  <a:pt x="514" y="325"/>
                  <a:pt x="514" y="325"/>
                  <a:pt x="514" y="325"/>
                </a:cubicBezTo>
                <a:cubicBezTo>
                  <a:pt x="514" y="368"/>
                  <a:pt x="479" y="411"/>
                  <a:pt x="428" y="41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1" name="Freeform 221">
            <a:extLst>
              <a:ext uri="{FF2B5EF4-FFF2-40B4-BE49-F238E27FC236}">
                <a16:creationId xmlns:a16="http://schemas.microsoft.com/office/drawing/2014/main" id="{CDC8C49C-C203-9847-9B41-E3EC40379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62752" y="7225039"/>
            <a:ext cx="516221" cy="184702"/>
          </a:xfrm>
          <a:custGeom>
            <a:avLst/>
            <a:gdLst>
              <a:gd name="T0" fmla="*/ 34176 w 481"/>
              <a:gd name="T1" fmla="*/ 61552 h 172"/>
              <a:gd name="T2" fmla="*/ 34176 w 481"/>
              <a:gd name="T3" fmla="*/ 61552 h 172"/>
              <a:gd name="T4" fmla="*/ 3238 w 481"/>
              <a:gd name="T5" fmla="*/ 27716 h 172"/>
              <a:gd name="T6" fmla="*/ 34176 w 481"/>
              <a:gd name="T7" fmla="*/ 0 h 172"/>
              <a:gd name="T8" fmla="*/ 144977 w 481"/>
              <a:gd name="T9" fmla="*/ 0 h 172"/>
              <a:gd name="T10" fmla="*/ 172677 w 481"/>
              <a:gd name="T11" fmla="*/ 27716 h 172"/>
              <a:gd name="T12" fmla="*/ 172677 w 481"/>
              <a:gd name="T13" fmla="*/ 30956 h 172"/>
              <a:gd name="T14" fmla="*/ 163324 w 481"/>
              <a:gd name="T15" fmla="*/ 39955 h 172"/>
              <a:gd name="T16" fmla="*/ 163324 w 481"/>
              <a:gd name="T17" fmla="*/ 39955 h 172"/>
              <a:gd name="T18" fmla="*/ 153971 w 481"/>
              <a:gd name="T19" fmla="*/ 30956 h 172"/>
              <a:gd name="T20" fmla="*/ 153971 w 481"/>
              <a:gd name="T21" fmla="*/ 27716 h 172"/>
              <a:gd name="T22" fmla="*/ 144977 w 481"/>
              <a:gd name="T23" fmla="*/ 15478 h 172"/>
              <a:gd name="T24" fmla="*/ 34176 w 481"/>
              <a:gd name="T25" fmla="*/ 15478 h 172"/>
              <a:gd name="T26" fmla="*/ 18707 w 481"/>
              <a:gd name="T27" fmla="*/ 27716 h 172"/>
              <a:gd name="T28" fmla="*/ 34176 w 481"/>
              <a:gd name="T29" fmla="*/ 46074 h 172"/>
              <a:gd name="T30" fmla="*/ 34176 w 481"/>
              <a:gd name="T31" fmla="*/ 61552 h 17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481" h="172">
                <a:moveTo>
                  <a:pt x="95" y="171"/>
                </a:moveTo>
                <a:lnTo>
                  <a:pt x="95" y="171"/>
                </a:lnTo>
                <a:cubicBezTo>
                  <a:pt x="43" y="171"/>
                  <a:pt x="0" y="128"/>
                  <a:pt x="9" y="77"/>
                </a:cubicBezTo>
                <a:cubicBezTo>
                  <a:pt x="9" y="34"/>
                  <a:pt x="52" y="0"/>
                  <a:pt x="95" y="0"/>
                </a:cubicBezTo>
                <a:cubicBezTo>
                  <a:pt x="403" y="0"/>
                  <a:pt x="403" y="0"/>
                  <a:pt x="403" y="0"/>
                </a:cubicBezTo>
                <a:cubicBezTo>
                  <a:pt x="445" y="0"/>
                  <a:pt x="480" y="34"/>
                  <a:pt x="480" y="77"/>
                </a:cubicBezTo>
                <a:cubicBezTo>
                  <a:pt x="480" y="86"/>
                  <a:pt x="480" y="86"/>
                  <a:pt x="480" y="86"/>
                </a:cubicBezTo>
                <a:cubicBezTo>
                  <a:pt x="480" y="103"/>
                  <a:pt x="463" y="111"/>
                  <a:pt x="454" y="111"/>
                </a:cubicBezTo>
                <a:cubicBezTo>
                  <a:pt x="437" y="111"/>
                  <a:pt x="428" y="103"/>
                  <a:pt x="428" y="86"/>
                </a:cubicBezTo>
                <a:cubicBezTo>
                  <a:pt x="428" y="77"/>
                  <a:pt x="428" y="77"/>
                  <a:pt x="428" y="77"/>
                </a:cubicBezTo>
                <a:cubicBezTo>
                  <a:pt x="428" y="60"/>
                  <a:pt x="420" y="43"/>
                  <a:pt x="403" y="43"/>
                </a:cubicBezTo>
                <a:cubicBezTo>
                  <a:pt x="95" y="43"/>
                  <a:pt x="95" y="43"/>
                  <a:pt x="95" y="43"/>
                </a:cubicBezTo>
                <a:cubicBezTo>
                  <a:pt x="78" y="43"/>
                  <a:pt x="60" y="60"/>
                  <a:pt x="52" y="77"/>
                </a:cubicBezTo>
                <a:cubicBezTo>
                  <a:pt x="43" y="103"/>
                  <a:pt x="69" y="128"/>
                  <a:pt x="95" y="128"/>
                </a:cubicBezTo>
                <a:lnTo>
                  <a:pt x="95" y="17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2" name="Freeform 222">
            <a:extLst>
              <a:ext uri="{FF2B5EF4-FFF2-40B4-BE49-F238E27FC236}">
                <a16:creationId xmlns:a16="http://schemas.microsoft.com/office/drawing/2014/main" id="{75E840F3-DD3B-694E-B349-A0E2DAABF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6203" y="4288730"/>
            <a:ext cx="558846" cy="535165"/>
          </a:xfrm>
          <a:custGeom>
            <a:avLst/>
            <a:gdLst>
              <a:gd name="T0" fmla="*/ 162564 w 522"/>
              <a:gd name="T1" fmla="*/ 179026 h 497"/>
              <a:gd name="T2" fmla="*/ 162564 w 522"/>
              <a:gd name="T3" fmla="*/ 179026 h 497"/>
              <a:gd name="T4" fmla="*/ 27273 w 522"/>
              <a:gd name="T5" fmla="*/ 179026 h 497"/>
              <a:gd name="T6" fmla="*/ 0 w 522"/>
              <a:gd name="T7" fmla="*/ 154482 h 497"/>
              <a:gd name="T8" fmla="*/ 0 w 522"/>
              <a:gd name="T9" fmla="*/ 27431 h 497"/>
              <a:gd name="T10" fmla="*/ 27273 w 522"/>
              <a:gd name="T11" fmla="*/ 0 h 497"/>
              <a:gd name="T12" fmla="*/ 39475 w 522"/>
              <a:gd name="T13" fmla="*/ 0 h 497"/>
              <a:gd name="T14" fmla="*/ 39475 w 522"/>
              <a:gd name="T15" fmla="*/ 15159 h 497"/>
              <a:gd name="T16" fmla="*/ 27273 w 522"/>
              <a:gd name="T17" fmla="*/ 15159 h 497"/>
              <a:gd name="T18" fmla="*/ 18302 w 522"/>
              <a:gd name="T19" fmla="*/ 27431 h 497"/>
              <a:gd name="T20" fmla="*/ 18302 w 522"/>
              <a:gd name="T21" fmla="*/ 154482 h 497"/>
              <a:gd name="T22" fmla="*/ 27273 w 522"/>
              <a:gd name="T23" fmla="*/ 163506 h 497"/>
              <a:gd name="T24" fmla="*/ 162564 w 522"/>
              <a:gd name="T25" fmla="*/ 163506 h 497"/>
              <a:gd name="T26" fmla="*/ 171535 w 522"/>
              <a:gd name="T27" fmla="*/ 154482 h 497"/>
              <a:gd name="T28" fmla="*/ 171535 w 522"/>
              <a:gd name="T29" fmla="*/ 27431 h 497"/>
              <a:gd name="T30" fmla="*/ 162564 w 522"/>
              <a:gd name="T31" fmla="*/ 15159 h 497"/>
              <a:gd name="T32" fmla="*/ 147133 w 522"/>
              <a:gd name="T33" fmla="*/ 15159 h 497"/>
              <a:gd name="T34" fmla="*/ 147133 w 522"/>
              <a:gd name="T35" fmla="*/ 0 h 497"/>
              <a:gd name="T36" fmla="*/ 162564 w 522"/>
              <a:gd name="T37" fmla="*/ 0 h 497"/>
              <a:gd name="T38" fmla="*/ 186966 w 522"/>
              <a:gd name="T39" fmla="*/ 27431 h 497"/>
              <a:gd name="T40" fmla="*/ 186966 w 522"/>
              <a:gd name="T41" fmla="*/ 154482 h 497"/>
              <a:gd name="T42" fmla="*/ 162564 w 522"/>
              <a:gd name="T43" fmla="*/ 179026 h 497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22" h="497">
                <a:moveTo>
                  <a:pt x="453" y="496"/>
                </a:moveTo>
                <a:lnTo>
                  <a:pt x="453" y="496"/>
                </a:lnTo>
                <a:cubicBezTo>
                  <a:pt x="76" y="496"/>
                  <a:pt x="76" y="496"/>
                  <a:pt x="76" y="496"/>
                </a:cubicBezTo>
                <a:cubicBezTo>
                  <a:pt x="34" y="496"/>
                  <a:pt x="0" y="470"/>
                  <a:pt x="0" y="428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34"/>
                  <a:pt x="34" y="0"/>
                  <a:pt x="76" y="0"/>
                </a:cubicBezTo>
                <a:cubicBezTo>
                  <a:pt x="110" y="0"/>
                  <a:pt x="110" y="0"/>
                  <a:pt x="110" y="0"/>
                </a:cubicBezTo>
                <a:cubicBezTo>
                  <a:pt x="110" y="42"/>
                  <a:pt x="110" y="42"/>
                  <a:pt x="110" y="42"/>
                </a:cubicBezTo>
                <a:cubicBezTo>
                  <a:pt x="76" y="42"/>
                  <a:pt x="76" y="42"/>
                  <a:pt x="76" y="42"/>
                </a:cubicBezTo>
                <a:cubicBezTo>
                  <a:pt x="60" y="42"/>
                  <a:pt x="51" y="59"/>
                  <a:pt x="51" y="76"/>
                </a:cubicBezTo>
                <a:cubicBezTo>
                  <a:pt x="51" y="428"/>
                  <a:pt x="51" y="428"/>
                  <a:pt x="51" y="428"/>
                </a:cubicBezTo>
                <a:cubicBezTo>
                  <a:pt x="51" y="445"/>
                  <a:pt x="60" y="453"/>
                  <a:pt x="76" y="453"/>
                </a:cubicBezTo>
                <a:cubicBezTo>
                  <a:pt x="453" y="453"/>
                  <a:pt x="453" y="453"/>
                  <a:pt x="453" y="453"/>
                </a:cubicBezTo>
                <a:cubicBezTo>
                  <a:pt x="461" y="453"/>
                  <a:pt x="478" y="445"/>
                  <a:pt x="478" y="428"/>
                </a:cubicBezTo>
                <a:cubicBezTo>
                  <a:pt x="478" y="76"/>
                  <a:pt x="478" y="76"/>
                  <a:pt x="478" y="76"/>
                </a:cubicBezTo>
                <a:cubicBezTo>
                  <a:pt x="478" y="59"/>
                  <a:pt x="461" y="42"/>
                  <a:pt x="453" y="42"/>
                </a:cubicBezTo>
                <a:cubicBezTo>
                  <a:pt x="410" y="42"/>
                  <a:pt x="410" y="42"/>
                  <a:pt x="410" y="42"/>
                </a:cubicBezTo>
                <a:cubicBezTo>
                  <a:pt x="410" y="0"/>
                  <a:pt x="410" y="0"/>
                  <a:pt x="410" y="0"/>
                </a:cubicBezTo>
                <a:cubicBezTo>
                  <a:pt x="453" y="0"/>
                  <a:pt x="453" y="0"/>
                  <a:pt x="453" y="0"/>
                </a:cubicBezTo>
                <a:cubicBezTo>
                  <a:pt x="487" y="0"/>
                  <a:pt x="521" y="34"/>
                  <a:pt x="521" y="76"/>
                </a:cubicBezTo>
                <a:cubicBezTo>
                  <a:pt x="521" y="428"/>
                  <a:pt x="521" y="428"/>
                  <a:pt x="521" y="428"/>
                </a:cubicBezTo>
                <a:cubicBezTo>
                  <a:pt x="521" y="470"/>
                  <a:pt x="487" y="496"/>
                  <a:pt x="453" y="49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3" name="Freeform 223">
            <a:extLst>
              <a:ext uri="{FF2B5EF4-FFF2-40B4-BE49-F238E27FC236}">
                <a16:creationId xmlns:a16="http://schemas.microsoft.com/office/drawing/2014/main" id="{F80B8CC5-FBEC-CC4C-BD37-1AB137E6F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1961" y="4212954"/>
            <a:ext cx="241537" cy="47360"/>
          </a:xfrm>
          <a:custGeom>
            <a:avLst/>
            <a:gdLst>
              <a:gd name="T0" fmla="*/ 80602 w 224"/>
              <a:gd name="T1" fmla="*/ 15514 h 44"/>
              <a:gd name="T2" fmla="*/ 0 w 224"/>
              <a:gd name="T3" fmla="*/ 15514 h 44"/>
              <a:gd name="T4" fmla="*/ 0 w 224"/>
              <a:gd name="T5" fmla="*/ 0 h 44"/>
              <a:gd name="T6" fmla="*/ 80602 w 224"/>
              <a:gd name="T7" fmla="*/ 0 h 44"/>
              <a:gd name="T8" fmla="*/ 80602 w 224"/>
              <a:gd name="T9" fmla="*/ 15514 h 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4" h="44">
                <a:moveTo>
                  <a:pt x="223" y="43"/>
                </a:moveTo>
                <a:lnTo>
                  <a:pt x="0" y="43"/>
                </a:lnTo>
                <a:lnTo>
                  <a:pt x="0" y="0"/>
                </a:lnTo>
                <a:lnTo>
                  <a:pt x="223" y="0"/>
                </a:lnTo>
                <a:lnTo>
                  <a:pt x="223" y="4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4" name="Freeform 224">
            <a:extLst>
              <a:ext uri="{FF2B5EF4-FFF2-40B4-BE49-F238E27FC236}">
                <a16:creationId xmlns:a16="http://schemas.microsoft.com/office/drawing/2014/main" id="{2E93CB87-6227-6A47-8D83-02131E027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8778" y="4212954"/>
            <a:ext cx="156286" cy="127870"/>
          </a:xfrm>
          <a:custGeom>
            <a:avLst/>
            <a:gdLst>
              <a:gd name="T0" fmla="*/ 12200 w 146"/>
              <a:gd name="T1" fmla="*/ 39320 h 121"/>
              <a:gd name="T2" fmla="*/ 12200 w 146"/>
              <a:gd name="T3" fmla="*/ 39320 h 121"/>
              <a:gd name="T4" fmla="*/ 0 w 146"/>
              <a:gd name="T5" fmla="*/ 27276 h 121"/>
              <a:gd name="T6" fmla="*/ 24399 w 146"/>
              <a:gd name="T7" fmla="*/ 3188 h 121"/>
              <a:gd name="T8" fmla="*/ 30858 w 146"/>
              <a:gd name="T9" fmla="*/ 0 h 121"/>
              <a:gd name="T10" fmla="*/ 39828 w 146"/>
              <a:gd name="T11" fmla="*/ 3188 h 121"/>
              <a:gd name="T12" fmla="*/ 49158 w 146"/>
              <a:gd name="T13" fmla="*/ 30464 h 121"/>
              <a:gd name="T14" fmla="*/ 45928 w 146"/>
              <a:gd name="T15" fmla="*/ 39320 h 121"/>
              <a:gd name="T16" fmla="*/ 45928 w 146"/>
              <a:gd name="T17" fmla="*/ 39320 h 121"/>
              <a:gd name="T18" fmla="*/ 36958 w 146"/>
              <a:gd name="T19" fmla="*/ 36486 h 121"/>
              <a:gd name="T20" fmla="*/ 27629 w 146"/>
              <a:gd name="T21" fmla="*/ 21254 h 121"/>
              <a:gd name="T22" fmla="*/ 12200 w 146"/>
              <a:gd name="T23" fmla="*/ 39320 h 121"/>
              <a:gd name="T24" fmla="*/ 36958 w 146"/>
              <a:gd name="T25" fmla="*/ 12044 h 121"/>
              <a:gd name="T26" fmla="*/ 36958 w 146"/>
              <a:gd name="T27" fmla="*/ 12044 h 121"/>
              <a:gd name="T28" fmla="*/ 36958 w 146"/>
              <a:gd name="T29" fmla="*/ 15232 h 121"/>
              <a:gd name="T30" fmla="*/ 36958 w 146"/>
              <a:gd name="T31" fmla="*/ 12044 h 12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46" h="121">
                <a:moveTo>
                  <a:pt x="34" y="111"/>
                </a:moveTo>
                <a:lnTo>
                  <a:pt x="34" y="111"/>
                </a:lnTo>
                <a:cubicBezTo>
                  <a:pt x="0" y="77"/>
                  <a:pt x="0" y="77"/>
                  <a:pt x="0" y="77"/>
                </a:cubicBezTo>
                <a:cubicBezTo>
                  <a:pt x="68" y="9"/>
                  <a:pt x="68" y="9"/>
                  <a:pt x="68" y="9"/>
                </a:cubicBezTo>
                <a:cubicBezTo>
                  <a:pt x="77" y="0"/>
                  <a:pt x="86" y="0"/>
                  <a:pt x="86" y="0"/>
                </a:cubicBezTo>
                <a:cubicBezTo>
                  <a:pt x="94" y="0"/>
                  <a:pt x="103" y="9"/>
                  <a:pt x="111" y="9"/>
                </a:cubicBezTo>
                <a:cubicBezTo>
                  <a:pt x="137" y="86"/>
                  <a:pt x="137" y="86"/>
                  <a:pt x="137" y="86"/>
                </a:cubicBezTo>
                <a:cubicBezTo>
                  <a:pt x="145" y="94"/>
                  <a:pt x="145" y="111"/>
                  <a:pt x="128" y="111"/>
                </a:cubicBezTo>
                <a:cubicBezTo>
                  <a:pt x="120" y="120"/>
                  <a:pt x="103" y="111"/>
                  <a:pt x="103" y="103"/>
                </a:cubicBezTo>
                <a:cubicBezTo>
                  <a:pt x="77" y="60"/>
                  <a:pt x="77" y="60"/>
                  <a:pt x="77" y="60"/>
                </a:cubicBezTo>
                <a:lnTo>
                  <a:pt x="34" y="111"/>
                </a:lnTo>
                <a:close/>
                <a:moveTo>
                  <a:pt x="103" y="34"/>
                </a:moveTo>
                <a:lnTo>
                  <a:pt x="103" y="34"/>
                </a:lnTo>
                <a:cubicBezTo>
                  <a:pt x="103" y="43"/>
                  <a:pt x="103" y="43"/>
                  <a:pt x="103" y="43"/>
                </a:cubicBezTo>
                <a:cubicBezTo>
                  <a:pt x="103" y="34"/>
                  <a:pt x="103" y="34"/>
                  <a:pt x="103" y="3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5" name="Freeform 225">
            <a:extLst>
              <a:ext uri="{FF2B5EF4-FFF2-40B4-BE49-F238E27FC236}">
                <a16:creationId xmlns:a16="http://schemas.microsoft.com/office/drawing/2014/main" id="{D8EA07DD-A709-EF40-8133-E86CFDCA1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2474" y="4288730"/>
            <a:ext cx="222590" cy="156286"/>
          </a:xfrm>
          <a:custGeom>
            <a:avLst/>
            <a:gdLst>
              <a:gd name="T0" fmla="*/ 31149 w 206"/>
              <a:gd name="T1" fmla="*/ 52028 h 146"/>
              <a:gd name="T2" fmla="*/ 31149 w 206"/>
              <a:gd name="T3" fmla="*/ 52028 h 146"/>
              <a:gd name="T4" fmla="*/ 31149 w 206"/>
              <a:gd name="T5" fmla="*/ 52028 h 146"/>
              <a:gd name="T6" fmla="*/ 18834 w 206"/>
              <a:gd name="T7" fmla="*/ 45928 h 146"/>
              <a:gd name="T8" fmla="*/ 0 w 206"/>
              <a:gd name="T9" fmla="*/ 24399 h 146"/>
              <a:gd name="T10" fmla="*/ 21732 w 206"/>
              <a:gd name="T11" fmla="*/ 2871 h 146"/>
              <a:gd name="T12" fmla="*/ 34046 w 206"/>
              <a:gd name="T13" fmla="*/ 15070 h 146"/>
              <a:gd name="T14" fmla="*/ 21732 w 206"/>
              <a:gd name="T15" fmla="*/ 24399 h 146"/>
              <a:gd name="T16" fmla="*/ 31149 w 206"/>
              <a:gd name="T17" fmla="*/ 33729 h 146"/>
              <a:gd name="T18" fmla="*/ 59038 w 206"/>
              <a:gd name="T19" fmla="*/ 2871 h 146"/>
              <a:gd name="T20" fmla="*/ 71352 w 206"/>
              <a:gd name="T21" fmla="*/ 2871 h 146"/>
              <a:gd name="T22" fmla="*/ 71352 w 206"/>
              <a:gd name="T23" fmla="*/ 2871 h 146"/>
              <a:gd name="T24" fmla="*/ 71352 w 206"/>
              <a:gd name="T25" fmla="*/ 15070 h 146"/>
              <a:gd name="T26" fmla="*/ 40204 w 206"/>
              <a:gd name="T27" fmla="*/ 45928 h 146"/>
              <a:gd name="T28" fmla="*/ 31149 w 206"/>
              <a:gd name="T29" fmla="*/ 52028 h 14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06" h="146">
                <a:moveTo>
                  <a:pt x="86" y="145"/>
                </a:moveTo>
                <a:lnTo>
                  <a:pt x="86" y="145"/>
                </a:lnTo>
                <a:cubicBezTo>
                  <a:pt x="68" y="145"/>
                  <a:pt x="60" y="136"/>
                  <a:pt x="52" y="128"/>
                </a:cubicBezTo>
                <a:cubicBezTo>
                  <a:pt x="0" y="68"/>
                  <a:pt x="0" y="68"/>
                  <a:pt x="0" y="68"/>
                </a:cubicBezTo>
                <a:cubicBezTo>
                  <a:pt x="60" y="8"/>
                  <a:pt x="60" y="8"/>
                  <a:pt x="60" y="8"/>
                </a:cubicBezTo>
                <a:cubicBezTo>
                  <a:pt x="94" y="42"/>
                  <a:pt x="94" y="42"/>
                  <a:pt x="94" y="42"/>
                </a:cubicBezTo>
                <a:cubicBezTo>
                  <a:pt x="60" y="68"/>
                  <a:pt x="60" y="68"/>
                  <a:pt x="60" y="68"/>
                </a:cubicBezTo>
                <a:cubicBezTo>
                  <a:pt x="86" y="94"/>
                  <a:pt x="86" y="94"/>
                  <a:pt x="86" y="94"/>
                </a:cubicBezTo>
                <a:cubicBezTo>
                  <a:pt x="163" y="8"/>
                  <a:pt x="163" y="8"/>
                  <a:pt x="163" y="8"/>
                </a:cubicBezTo>
                <a:cubicBezTo>
                  <a:pt x="171" y="0"/>
                  <a:pt x="188" y="0"/>
                  <a:pt x="197" y="8"/>
                </a:cubicBezTo>
                <a:cubicBezTo>
                  <a:pt x="205" y="17"/>
                  <a:pt x="205" y="34"/>
                  <a:pt x="197" y="42"/>
                </a:cubicBezTo>
                <a:cubicBezTo>
                  <a:pt x="111" y="128"/>
                  <a:pt x="111" y="128"/>
                  <a:pt x="111" y="128"/>
                </a:cubicBezTo>
                <a:cubicBezTo>
                  <a:pt x="103" y="136"/>
                  <a:pt x="94" y="145"/>
                  <a:pt x="86" y="1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6" name="Freeform 226">
            <a:extLst>
              <a:ext uri="{FF2B5EF4-FFF2-40B4-BE49-F238E27FC236}">
                <a16:creationId xmlns:a16="http://schemas.microsoft.com/office/drawing/2014/main" id="{613CA04E-769C-5244-9082-1D6BDFD65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6185" y="4212954"/>
            <a:ext cx="156289" cy="127870"/>
          </a:xfrm>
          <a:custGeom>
            <a:avLst/>
            <a:gdLst>
              <a:gd name="T0" fmla="*/ 43059 w 146"/>
              <a:gd name="T1" fmla="*/ 39320 h 121"/>
              <a:gd name="T2" fmla="*/ 43059 w 146"/>
              <a:gd name="T3" fmla="*/ 39320 h 121"/>
              <a:gd name="T4" fmla="*/ 52029 w 146"/>
              <a:gd name="T5" fmla="*/ 27276 h 121"/>
              <a:gd name="T6" fmla="*/ 27629 w 146"/>
              <a:gd name="T7" fmla="*/ 3188 h 121"/>
              <a:gd name="T8" fmla="*/ 21529 w 146"/>
              <a:gd name="T9" fmla="*/ 0 h 121"/>
              <a:gd name="T10" fmla="*/ 15071 w 146"/>
              <a:gd name="T11" fmla="*/ 3188 h 121"/>
              <a:gd name="T12" fmla="*/ 2871 w 146"/>
              <a:gd name="T13" fmla="*/ 30464 h 121"/>
              <a:gd name="T14" fmla="*/ 6100 w 146"/>
              <a:gd name="T15" fmla="*/ 39320 h 121"/>
              <a:gd name="T16" fmla="*/ 6100 w 146"/>
              <a:gd name="T17" fmla="*/ 39320 h 121"/>
              <a:gd name="T18" fmla="*/ 18300 w 146"/>
              <a:gd name="T19" fmla="*/ 36486 h 121"/>
              <a:gd name="T20" fmla="*/ 24400 w 146"/>
              <a:gd name="T21" fmla="*/ 21254 h 121"/>
              <a:gd name="T22" fmla="*/ 43059 w 146"/>
              <a:gd name="T23" fmla="*/ 39320 h 121"/>
              <a:gd name="T24" fmla="*/ 18300 w 146"/>
              <a:gd name="T25" fmla="*/ 12044 h 121"/>
              <a:gd name="T26" fmla="*/ 18300 w 146"/>
              <a:gd name="T27" fmla="*/ 12044 h 121"/>
              <a:gd name="T28" fmla="*/ 18300 w 146"/>
              <a:gd name="T29" fmla="*/ 15232 h 121"/>
              <a:gd name="T30" fmla="*/ 18300 w 146"/>
              <a:gd name="T31" fmla="*/ 12044 h 12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46" h="121">
                <a:moveTo>
                  <a:pt x="120" y="111"/>
                </a:moveTo>
                <a:lnTo>
                  <a:pt x="120" y="111"/>
                </a:lnTo>
                <a:cubicBezTo>
                  <a:pt x="145" y="77"/>
                  <a:pt x="145" y="77"/>
                  <a:pt x="145" y="77"/>
                </a:cubicBezTo>
                <a:cubicBezTo>
                  <a:pt x="77" y="9"/>
                  <a:pt x="77" y="9"/>
                  <a:pt x="77" y="9"/>
                </a:cubicBezTo>
                <a:cubicBezTo>
                  <a:pt x="77" y="0"/>
                  <a:pt x="68" y="0"/>
                  <a:pt x="60" y="0"/>
                </a:cubicBezTo>
                <a:cubicBezTo>
                  <a:pt x="51" y="0"/>
                  <a:pt x="42" y="9"/>
                  <a:pt x="42" y="9"/>
                </a:cubicBezTo>
                <a:cubicBezTo>
                  <a:pt x="8" y="86"/>
                  <a:pt x="8" y="86"/>
                  <a:pt x="8" y="86"/>
                </a:cubicBezTo>
                <a:cubicBezTo>
                  <a:pt x="0" y="94"/>
                  <a:pt x="8" y="111"/>
                  <a:pt x="17" y="111"/>
                </a:cubicBezTo>
                <a:cubicBezTo>
                  <a:pt x="25" y="120"/>
                  <a:pt x="42" y="111"/>
                  <a:pt x="51" y="103"/>
                </a:cubicBezTo>
                <a:cubicBezTo>
                  <a:pt x="68" y="60"/>
                  <a:pt x="68" y="60"/>
                  <a:pt x="68" y="60"/>
                </a:cubicBezTo>
                <a:lnTo>
                  <a:pt x="120" y="111"/>
                </a:lnTo>
                <a:close/>
                <a:moveTo>
                  <a:pt x="51" y="34"/>
                </a:moveTo>
                <a:lnTo>
                  <a:pt x="51" y="34"/>
                </a:lnTo>
                <a:cubicBezTo>
                  <a:pt x="51" y="43"/>
                  <a:pt x="51" y="43"/>
                  <a:pt x="51" y="43"/>
                </a:cubicBezTo>
                <a:cubicBezTo>
                  <a:pt x="51" y="34"/>
                  <a:pt x="51" y="34"/>
                  <a:pt x="51" y="3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7" name="Freeform 227">
            <a:extLst>
              <a:ext uri="{FF2B5EF4-FFF2-40B4-BE49-F238E27FC236}">
                <a16:creationId xmlns:a16="http://schemas.microsoft.com/office/drawing/2014/main" id="{04859730-04BE-0E49-BB9D-91F6EB1E8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6185" y="4288730"/>
            <a:ext cx="222593" cy="156286"/>
          </a:xfrm>
          <a:custGeom>
            <a:avLst/>
            <a:gdLst>
              <a:gd name="T0" fmla="*/ 46361 w 206"/>
              <a:gd name="T1" fmla="*/ 52028 h 146"/>
              <a:gd name="T2" fmla="*/ 46361 w 206"/>
              <a:gd name="T3" fmla="*/ 52028 h 146"/>
              <a:gd name="T4" fmla="*/ 46361 w 206"/>
              <a:gd name="T5" fmla="*/ 52028 h 146"/>
              <a:gd name="T6" fmla="*/ 55779 w 206"/>
              <a:gd name="T7" fmla="*/ 45928 h 146"/>
              <a:gd name="T8" fmla="*/ 74251 w 206"/>
              <a:gd name="T9" fmla="*/ 24399 h 146"/>
              <a:gd name="T10" fmla="*/ 52519 w 206"/>
              <a:gd name="T11" fmla="*/ 2871 h 146"/>
              <a:gd name="T12" fmla="*/ 43464 w 206"/>
              <a:gd name="T13" fmla="*/ 15070 h 146"/>
              <a:gd name="T14" fmla="*/ 52519 w 206"/>
              <a:gd name="T15" fmla="*/ 24399 h 146"/>
              <a:gd name="T16" fmla="*/ 46361 w 206"/>
              <a:gd name="T17" fmla="*/ 33729 h 146"/>
              <a:gd name="T18" fmla="*/ 15212 w 206"/>
              <a:gd name="T19" fmla="*/ 2871 h 146"/>
              <a:gd name="T20" fmla="*/ 6157 w 206"/>
              <a:gd name="T21" fmla="*/ 2871 h 146"/>
              <a:gd name="T22" fmla="*/ 6157 w 206"/>
              <a:gd name="T23" fmla="*/ 2871 h 146"/>
              <a:gd name="T24" fmla="*/ 2898 w 206"/>
              <a:gd name="T25" fmla="*/ 15070 h 146"/>
              <a:gd name="T26" fmla="*/ 34047 w 206"/>
              <a:gd name="T27" fmla="*/ 45928 h 146"/>
              <a:gd name="T28" fmla="*/ 46361 w 206"/>
              <a:gd name="T29" fmla="*/ 52028 h 14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06" h="146">
                <a:moveTo>
                  <a:pt x="128" y="145"/>
                </a:moveTo>
                <a:lnTo>
                  <a:pt x="128" y="145"/>
                </a:lnTo>
                <a:cubicBezTo>
                  <a:pt x="137" y="145"/>
                  <a:pt x="145" y="136"/>
                  <a:pt x="154" y="128"/>
                </a:cubicBezTo>
                <a:cubicBezTo>
                  <a:pt x="205" y="68"/>
                  <a:pt x="205" y="68"/>
                  <a:pt x="205" y="68"/>
                </a:cubicBezTo>
                <a:cubicBezTo>
                  <a:pt x="145" y="8"/>
                  <a:pt x="145" y="8"/>
                  <a:pt x="145" y="8"/>
                </a:cubicBezTo>
                <a:cubicBezTo>
                  <a:pt x="120" y="42"/>
                  <a:pt x="120" y="42"/>
                  <a:pt x="120" y="42"/>
                </a:cubicBezTo>
                <a:cubicBezTo>
                  <a:pt x="145" y="68"/>
                  <a:pt x="145" y="68"/>
                  <a:pt x="145" y="68"/>
                </a:cubicBezTo>
                <a:cubicBezTo>
                  <a:pt x="128" y="94"/>
                  <a:pt x="128" y="94"/>
                  <a:pt x="128" y="94"/>
                </a:cubicBezTo>
                <a:cubicBezTo>
                  <a:pt x="42" y="8"/>
                  <a:pt x="42" y="8"/>
                  <a:pt x="42" y="8"/>
                </a:cubicBezTo>
                <a:cubicBezTo>
                  <a:pt x="34" y="0"/>
                  <a:pt x="25" y="0"/>
                  <a:pt x="17" y="8"/>
                </a:cubicBezTo>
                <a:cubicBezTo>
                  <a:pt x="8" y="17"/>
                  <a:pt x="0" y="34"/>
                  <a:pt x="8" y="42"/>
                </a:cubicBezTo>
                <a:cubicBezTo>
                  <a:pt x="94" y="128"/>
                  <a:pt x="94" y="128"/>
                  <a:pt x="94" y="128"/>
                </a:cubicBezTo>
                <a:cubicBezTo>
                  <a:pt x="102" y="136"/>
                  <a:pt x="111" y="145"/>
                  <a:pt x="128" y="1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8" name="Freeform 228">
            <a:extLst>
              <a:ext uri="{FF2B5EF4-FFF2-40B4-BE49-F238E27FC236}">
                <a16:creationId xmlns:a16="http://schemas.microsoft.com/office/drawing/2014/main" id="{9561760F-0749-7348-9588-C93A7110B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1400" y="4506585"/>
            <a:ext cx="108929" cy="37888"/>
          </a:xfrm>
          <a:custGeom>
            <a:avLst/>
            <a:gdLst>
              <a:gd name="T0" fmla="*/ 0 w 103"/>
              <a:gd name="T1" fmla="*/ 6169 h 35"/>
              <a:gd name="T2" fmla="*/ 0 w 103"/>
              <a:gd name="T3" fmla="*/ 6169 h 35"/>
              <a:gd name="T4" fmla="*/ 0 w 103"/>
              <a:gd name="T5" fmla="*/ 6169 h 35"/>
              <a:gd name="T6" fmla="*/ 6026 w 103"/>
              <a:gd name="T7" fmla="*/ 0 h 35"/>
              <a:gd name="T8" fmla="*/ 30132 w 103"/>
              <a:gd name="T9" fmla="*/ 0 h 35"/>
              <a:gd name="T10" fmla="*/ 36159 w 103"/>
              <a:gd name="T11" fmla="*/ 6169 h 35"/>
              <a:gd name="T12" fmla="*/ 36159 w 103"/>
              <a:gd name="T13" fmla="*/ 6169 h 35"/>
              <a:gd name="T14" fmla="*/ 30132 w 103"/>
              <a:gd name="T15" fmla="*/ 12337 h 35"/>
              <a:gd name="T16" fmla="*/ 6026 w 103"/>
              <a:gd name="T17" fmla="*/ 12337 h 35"/>
              <a:gd name="T18" fmla="*/ 0 w 103"/>
              <a:gd name="T19" fmla="*/ 6169 h 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3" h="35">
                <a:moveTo>
                  <a:pt x="0" y="17"/>
                </a:moveTo>
                <a:lnTo>
                  <a:pt x="0" y="17"/>
                </a:lnTo>
                <a:cubicBezTo>
                  <a:pt x="0" y="8"/>
                  <a:pt x="8" y="0"/>
                  <a:pt x="17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94" y="0"/>
                  <a:pt x="102" y="8"/>
                  <a:pt x="102" y="17"/>
                </a:cubicBezTo>
                <a:cubicBezTo>
                  <a:pt x="102" y="26"/>
                  <a:pt x="94" y="34"/>
                  <a:pt x="85" y="34"/>
                </a:cubicBezTo>
                <a:cubicBezTo>
                  <a:pt x="17" y="34"/>
                  <a:pt x="17" y="34"/>
                  <a:pt x="17" y="34"/>
                </a:cubicBezTo>
                <a:cubicBezTo>
                  <a:pt x="8" y="34"/>
                  <a:pt x="0" y="26"/>
                  <a:pt x="0" y="1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9" name="Freeform 229">
            <a:extLst>
              <a:ext uri="{FF2B5EF4-FFF2-40B4-BE49-F238E27FC236}">
                <a16:creationId xmlns:a16="http://schemas.microsoft.com/office/drawing/2014/main" id="{2DAF7742-F180-6D48-898D-78EAFEBD3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01946" y="4516057"/>
            <a:ext cx="37888" cy="288893"/>
          </a:xfrm>
          <a:custGeom>
            <a:avLst/>
            <a:gdLst>
              <a:gd name="T0" fmla="*/ 12337 w 35"/>
              <a:gd name="T1" fmla="*/ 96474 h 267"/>
              <a:gd name="T2" fmla="*/ 12337 w 35"/>
              <a:gd name="T3" fmla="*/ 96474 h 267"/>
              <a:gd name="T4" fmla="*/ 0 w 35"/>
              <a:gd name="T5" fmla="*/ 96474 h 267"/>
              <a:gd name="T6" fmla="*/ 0 w 35"/>
              <a:gd name="T7" fmla="*/ 6528 h 267"/>
              <a:gd name="T8" fmla="*/ 6169 w 35"/>
              <a:gd name="T9" fmla="*/ 0 h 267"/>
              <a:gd name="T10" fmla="*/ 6169 w 35"/>
              <a:gd name="T11" fmla="*/ 0 h 267"/>
              <a:gd name="T12" fmla="*/ 12337 w 35"/>
              <a:gd name="T13" fmla="*/ 6528 h 267"/>
              <a:gd name="T14" fmla="*/ 12337 w 35"/>
              <a:gd name="T15" fmla="*/ 96474 h 26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5" h="267">
                <a:moveTo>
                  <a:pt x="34" y="266"/>
                </a:moveTo>
                <a:lnTo>
                  <a:pt x="34" y="266"/>
                </a:lnTo>
                <a:cubicBezTo>
                  <a:pt x="0" y="266"/>
                  <a:pt x="0" y="266"/>
                  <a:pt x="0" y="26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8" y="0"/>
                  <a:pt x="17" y="0"/>
                </a:cubicBezTo>
                <a:cubicBezTo>
                  <a:pt x="25" y="0"/>
                  <a:pt x="34" y="9"/>
                  <a:pt x="34" y="18"/>
                </a:cubicBezTo>
                <a:lnTo>
                  <a:pt x="34" y="26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0" name="Freeform 230">
            <a:extLst>
              <a:ext uri="{FF2B5EF4-FFF2-40B4-BE49-F238E27FC236}">
                <a16:creationId xmlns:a16="http://schemas.microsoft.com/office/drawing/2014/main" id="{90389424-D419-354B-A2E7-0A6F0B8E9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1026" y="2133857"/>
            <a:ext cx="203646" cy="232065"/>
          </a:xfrm>
          <a:custGeom>
            <a:avLst/>
            <a:gdLst>
              <a:gd name="T0" fmla="*/ 2889 w 189"/>
              <a:gd name="T1" fmla="*/ 74170 h 215"/>
              <a:gd name="T2" fmla="*/ 2889 w 189"/>
              <a:gd name="T3" fmla="*/ 74170 h 215"/>
              <a:gd name="T4" fmla="*/ 2889 w 189"/>
              <a:gd name="T5" fmla="*/ 74170 h 215"/>
              <a:gd name="T6" fmla="*/ 2889 w 189"/>
              <a:gd name="T7" fmla="*/ 65125 h 215"/>
              <a:gd name="T8" fmla="*/ 55260 w 189"/>
              <a:gd name="T9" fmla="*/ 3256 h 215"/>
              <a:gd name="T10" fmla="*/ 64650 w 189"/>
              <a:gd name="T11" fmla="*/ 3256 h 215"/>
              <a:gd name="T12" fmla="*/ 64650 w 189"/>
              <a:gd name="T13" fmla="*/ 3256 h 215"/>
              <a:gd name="T14" fmla="*/ 64650 w 189"/>
              <a:gd name="T15" fmla="*/ 12301 h 215"/>
              <a:gd name="T16" fmla="*/ 12280 w 189"/>
              <a:gd name="T17" fmla="*/ 74170 h 215"/>
              <a:gd name="T18" fmla="*/ 2889 w 189"/>
              <a:gd name="T19" fmla="*/ 74170 h 21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89" h="215">
                <a:moveTo>
                  <a:pt x="8" y="205"/>
                </a:moveTo>
                <a:lnTo>
                  <a:pt x="8" y="205"/>
                </a:lnTo>
                <a:cubicBezTo>
                  <a:pt x="0" y="197"/>
                  <a:pt x="0" y="188"/>
                  <a:pt x="8" y="180"/>
                </a:cubicBezTo>
                <a:cubicBezTo>
                  <a:pt x="153" y="9"/>
                  <a:pt x="153" y="9"/>
                  <a:pt x="153" y="9"/>
                </a:cubicBezTo>
                <a:cubicBezTo>
                  <a:pt x="162" y="9"/>
                  <a:pt x="171" y="0"/>
                  <a:pt x="179" y="9"/>
                </a:cubicBezTo>
                <a:cubicBezTo>
                  <a:pt x="188" y="17"/>
                  <a:pt x="188" y="26"/>
                  <a:pt x="179" y="34"/>
                </a:cubicBezTo>
                <a:cubicBezTo>
                  <a:pt x="34" y="205"/>
                  <a:pt x="34" y="205"/>
                  <a:pt x="34" y="205"/>
                </a:cubicBezTo>
                <a:cubicBezTo>
                  <a:pt x="25" y="214"/>
                  <a:pt x="17" y="214"/>
                  <a:pt x="8" y="20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1" name="Freeform 231">
            <a:extLst>
              <a:ext uri="{FF2B5EF4-FFF2-40B4-BE49-F238E27FC236}">
                <a16:creationId xmlns:a16="http://schemas.microsoft.com/office/drawing/2014/main" id="{E47EAE96-1EF1-8F46-A8DC-C4231DEA3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79952" y="2261730"/>
            <a:ext cx="118401" cy="118398"/>
          </a:xfrm>
          <a:custGeom>
            <a:avLst/>
            <a:gdLst>
              <a:gd name="T0" fmla="*/ 18072 w 112"/>
              <a:gd name="T1" fmla="*/ 39333 h 112"/>
              <a:gd name="T2" fmla="*/ 18072 w 112"/>
              <a:gd name="T3" fmla="*/ 39333 h 112"/>
              <a:gd name="T4" fmla="*/ 0 w 112"/>
              <a:gd name="T5" fmla="*/ 18072 h 112"/>
              <a:gd name="T6" fmla="*/ 18072 w 112"/>
              <a:gd name="T7" fmla="*/ 0 h 112"/>
              <a:gd name="T8" fmla="*/ 39334 w 112"/>
              <a:gd name="T9" fmla="*/ 18072 h 112"/>
              <a:gd name="T10" fmla="*/ 18072 w 112"/>
              <a:gd name="T11" fmla="*/ 39333 h 112"/>
              <a:gd name="T12" fmla="*/ 18072 w 112"/>
              <a:gd name="T13" fmla="*/ 12048 h 112"/>
              <a:gd name="T14" fmla="*/ 18072 w 112"/>
              <a:gd name="T15" fmla="*/ 12048 h 112"/>
              <a:gd name="T16" fmla="*/ 12048 w 112"/>
              <a:gd name="T17" fmla="*/ 18072 h 112"/>
              <a:gd name="T18" fmla="*/ 18072 w 112"/>
              <a:gd name="T19" fmla="*/ 27285 h 112"/>
              <a:gd name="T20" fmla="*/ 27285 w 112"/>
              <a:gd name="T21" fmla="*/ 18072 h 112"/>
              <a:gd name="T22" fmla="*/ 18072 w 112"/>
              <a:gd name="T23" fmla="*/ 12048 h 11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2" h="112">
                <a:moveTo>
                  <a:pt x="51" y="111"/>
                </a:moveTo>
                <a:lnTo>
                  <a:pt x="51" y="111"/>
                </a:lnTo>
                <a:cubicBezTo>
                  <a:pt x="26" y="111"/>
                  <a:pt x="0" y="85"/>
                  <a:pt x="0" y="51"/>
                </a:cubicBezTo>
                <a:cubicBezTo>
                  <a:pt x="0" y="26"/>
                  <a:pt x="26" y="0"/>
                  <a:pt x="51" y="0"/>
                </a:cubicBezTo>
                <a:cubicBezTo>
                  <a:pt x="86" y="0"/>
                  <a:pt x="111" y="26"/>
                  <a:pt x="111" y="51"/>
                </a:cubicBezTo>
                <a:cubicBezTo>
                  <a:pt x="111" y="85"/>
                  <a:pt x="86" y="111"/>
                  <a:pt x="51" y="111"/>
                </a:cubicBezTo>
                <a:close/>
                <a:moveTo>
                  <a:pt x="51" y="34"/>
                </a:moveTo>
                <a:lnTo>
                  <a:pt x="51" y="34"/>
                </a:lnTo>
                <a:cubicBezTo>
                  <a:pt x="43" y="34"/>
                  <a:pt x="34" y="42"/>
                  <a:pt x="34" y="51"/>
                </a:cubicBezTo>
                <a:cubicBezTo>
                  <a:pt x="34" y="68"/>
                  <a:pt x="43" y="77"/>
                  <a:pt x="51" y="77"/>
                </a:cubicBezTo>
                <a:cubicBezTo>
                  <a:pt x="69" y="77"/>
                  <a:pt x="77" y="68"/>
                  <a:pt x="77" y="51"/>
                </a:cubicBezTo>
                <a:cubicBezTo>
                  <a:pt x="77" y="42"/>
                  <a:pt x="69" y="34"/>
                  <a:pt x="51" y="3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2" name="Freeform 232">
            <a:extLst>
              <a:ext uri="{FF2B5EF4-FFF2-40B4-BE49-F238E27FC236}">
                <a16:creationId xmlns:a16="http://schemas.microsoft.com/office/drawing/2014/main" id="{B01C52A1-ED1A-C64B-AFC0-E5B20E8E7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33138" y="2114913"/>
            <a:ext cx="127870" cy="118401"/>
          </a:xfrm>
          <a:custGeom>
            <a:avLst/>
            <a:gdLst>
              <a:gd name="T0" fmla="*/ 21254 w 121"/>
              <a:gd name="T1" fmla="*/ 39334 h 112"/>
              <a:gd name="T2" fmla="*/ 21254 w 121"/>
              <a:gd name="T3" fmla="*/ 39334 h 112"/>
              <a:gd name="T4" fmla="*/ 0 w 121"/>
              <a:gd name="T5" fmla="*/ 21261 h 112"/>
              <a:gd name="T6" fmla="*/ 21254 w 121"/>
              <a:gd name="T7" fmla="*/ 0 h 112"/>
              <a:gd name="T8" fmla="*/ 42508 w 121"/>
              <a:gd name="T9" fmla="*/ 21261 h 112"/>
              <a:gd name="T10" fmla="*/ 21254 w 121"/>
              <a:gd name="T11" fmla="*/ 39334 h 112"/>
              <a:gd name="T12" fmla="*/ 21254 w 121"/>
              <a:gd name="T13" fmla="*/ 12048 h 112"/>
              <a:gd name="T14" fmla="*/ 21254 w 121"/>
              <a:gd name="T15" fmla="*/ 12048 h 112"/>
              <a:gd name="T16" fmla="*/ 12398 w 121"/>
              <a:gd name="T17" fmla="*/ 21261 h 112"/>
              <a:gd name="T18" fmla="*/ 21254 w 121"/>
              <a:gd name="T19" fmla="*/ 27285 h 112"/>
              <a:gd name="T20" fmla="*/ 30464 w 121"/>
              <a:gd name="T21" fmla="*/ 21261 h 112"/>
              <a:gd name="T22" fmla="*/ 21254 w 121"/>
              <a:gd name="T23" fmla="*/ 12048 h 11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1" h="112">
                <a:moveTo>
                  <a:pt x="60" y="111"/>
                </a:moveTo>
                <a:lnTo>
                  <a:pt x="60" y="111"/>
                </a:lnTo>
                <a:cubicBezTo>
                  <a:pt x="26" y="111"/>
                  <a:pt x="0" y="86"/>
                  <a:pt x="0" y="60"/>
                </a:cubicBezTo>
                <a:cubicBezTo>
                  <a:pt x="0" y="26"/>
                  <a:pt x="26" y="0"/>
                  <a:pt x="60" y="0"/>
                </a:cubicBezTo>
                <a:cubicBezTo>
                  <a:pt x="94" y="0"/>
                  <a:pt x="120" y="26"/>
                  <a:pt x="120" y="60"/>
                </a:cubicBezTo>
                <a:cubicBezTo>
                  <a:pt x="120" y="86"/>
                  <a:pt x="94" y="111"/>
                  <a:pt x="60" y="111"/>
                </a:cubicBezTo>
                <a:close/>
                <a:moveTo>
                  <a:pt x="60" y="34"/>
                </a:moveTo>
                <a:lnTo>
                  <a:pt x="60" y="34"/>
                </a:lnTo>
                <a:cubicBezTo>
                  <a:pt x="52" y="34"/>
                  <a:pt x="35" y="43"/>
                  <a:pt x="35" y="60"/>
                </a:cubicBezTo>
                <a:cubicBezTo>
                  <a:pt x="35" y="68"/>
                  <a:pt x="52" y="77"/>
                  <a:pt x="60" y="77"/>
                </a:cubicBezTo>
                <a:cubicBezTo>
                  <a:pt x="69" y="77"/>
                  <a:pt x="86" y="68"/>
                  <a:pt x="86" y="60"/>
                </a:cubicBezTo>
                <a:cubicBezTo>
                  <a:pt x="86" y="43"/>
                  <a:pt x="69" y="34"/>
                  <a:pt x="60" y="3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3" name="Freeform 233">
            <a:extLst>
              <a:ext uri="{FF2B5EF4-FFF2-40B4-BE49-F238E27FC236}">
                <a16:creationId xmlns:a16="http://schemas.microsoft.com/office/drawing/2014/main" id="{0C93EE32-B2A5-FE48-9AB2-8D48CA3DC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2097" y="2081762"/>
            <a:ext cx="18944" cy="37888"/>
          </a:xfrm>
          <a:custGeom>
            <a:avLst/>
            <a:gdLst>
              <a:gd name="T0" fmla="*/ 5997 w 18"/>
              <a:gd name="T1" fmla="*/ 12337 h 35"/>
              <a:gd name="T2" fmla="*/ 0 w 18"/>
              <a:gd name="T3" fmla="*/ 12337 h 35"/>
              <a:gd name="T4" fmla="*/ 0 w 18"/>
              <a:gd name="T5" fmla="*/ 0 h 35"/>
              <a:gd name="T6" fmla="*/ 5997 w 18"/>
              <a:gd name="T7" fmla="*/ 0 h 35"/>
              <a:gd name="T8" fmla="*/ 5997 w 18"/>
              <a:gd name="T9" fmla="*/ 12337 h 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" h="35">
                <a:moveTo>
                  <a:pt x="17" y="34"/>
                </a:moveTo>
                <a:lnTo>
                  <a:pt x="0" y="34"/>
                </a:lnTo>
                <a:lnTo>
                  <a:pt x="0" y="0"/>
                </a:lnTo>
                <a:lnTo>
                  <a:pt x="17" y="0"/>
                </a:lnTo>
                <a:lnTo>
                  <a:pt x="17" y="3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4" name="Freeform 234">
            <a:extLst>
              <a:ext uri="{FF2B5EF4-FFF2-40B4-BE49-F238E27FC236}">
                <a16:creationId xmlns:a16="http://schemas.microsoft.com/office/drawing/2014/main" id="{A150C1C8-B238-4B4D-9D21-A1FCEBCBA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2097" y="2152800"/>
            <a:ext cx="18944" cy="75776"/>
          </a:xfrm>
          <a:custGeom>
            <a:avLst/>
            <a:gdLst>
              <a:gd name="T0" fmla="*/ 5997 w 18"/>
              <a:gd name="T1" fmla="*/ 25037 h 70"/>
              <a:gd name="T2" fmla="*/ 0 w 18"/>
              <a:gd name="T3" fmla="*/ 25037 h 70"/>
              <a:gd name="T4" fmla="*/ 0 w 18"/>
              <a:gd name="T5" fmla="*/ 0 h 70"/>
              <a:gd name="T6" fmla="*/ 5997 w 18"/>
              <a:gd name="T7" fmla="*/ 0 h 70"/>
              <a:gd name="T8" fmla="*/ 5997 w 18"/>
              <a:gd name="T9" fmla="*/ 25037 h 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" h="70">
                <a:moveTo>
                  <a:pt x="17" y="69"/>
                </a:moveTo>
                <a:lnTo>
                  <a:pt x="0" y="69"/>
                </a:lnTo>
                <a:lnTo>
                  <a:pt x="0" y="0"/>
                </a:lnTo>
                <a:lnTo>
                  <a:pt x="17" y="0"/>
                </a:lnTo>
                <a:lnTo>
                  <a:pt x="17" y="6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5" name="Freeform 235">
            <a:extLst>
              <a:ext uri="{FF2B5EF4-FFF2-40B4-BE49-F238E27FC236}">
                <a16:creationId xmlns:a16="http://schemas.microsoft.com/office/drawing/2014/main" id="{102D6AAF-BCDA-8C47-942D-74A4B81A3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2097" y="2261730"/>
            <a:ext cx="18944" cy="75776"/>
          </a:xfrm>
          <a:custGeom>
            <a:avLst/>
            <a:gdLst>
              <a:gd name="T0" fmla="*/ 5997 w 18"/>
              <a:gd name="T1" fmla="*/ 25032 h 69"/>
              <a:gd name="T2" fmla="*/ 0 w 18"/>
              <a:gd name="T3" fmla="*/ 25032 h 69"/>
              <a:gd name="T4" fmla="*/ 0 w 18"/>
              <a:gd name="T5" fmla="*/ 0 h 69"/>
              <a:gd name="T6" fmla="*/ 5997 w 18"/>
              <a:gd name="T7" fmla="*/ 0 h 69"/>
              <a:gd name="T8" fmla="*/ 5997 w 18"/>
              <a:gd name="T9" fmla="*/ 25032 h 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" h="69">
                <a:moveTo>
                  <a:pt x="17" y="68"/>
                </a:moveTo>
                <a:lnTo>
                  <a:pt x="0" y="68"/>
                </a:lnTo>
                <a:lnTo>
                  <a:pt x="0" y="0"/>
                </a:lnTo>
                <a:lnTo>
                  <a:pt x="17" y="0"/>
                </a:lnTo>
                <a:lnTo>
                  <a:pt x="17" y="6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6" name="Freeform 236">
            <a:extLst>
              <a:ext uri="{FF2B5EF4-FFF2-40B4-BE49-F238E27FC236}">
                <a16:creationId xmlns:a16="http://schemas.microsoft.com/office/drawing/2014/main" id="{B516E973-E9EC-184E-AB41-510E505E3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2097" y="2375393"/>
            <a:ext cx="18944" cy="47360"/>
          </a:xfrm>
          <a:custGeom>
            <a:avLst/>
            <a:gdLst>
              <a:gd name="T0" fmla="*/ 5997 w 18"/>
              <a:gd name="T1" fmla="*/ 15514 h 44"/>
              <a:gd name="T2" fmla="*/ 0 w 18"/>
              <a:gd name="T3" fmla="*/ 15514 h 44"/>
              <a:gd name="T4" fmla="*/ 0 w 18"/>
              <a:gd name="T5" fmla="*/ 0 h 44"/>
              <a:gd name="T6" fmla="*/ 5997 w 18"/>
              <a:gd name="T7" fmla="*/ 0 h 44"/>
              <a:gd name="T8" fmla="*/ 5997 w 18"/>
              <a:gd name="T9" fmla="*/ 15514 h 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" h="44">
                <a:moveTo>
                  <a:pt x="17" y="43"/>
                </a:moveTo>
                <a:lnTo>
                  <a:pt x="0" y="43"/>
                </a:lnTo>
                <a:lnTo>
                  <a:pt x="0" y="0"/>
                </a:lnTo>
                <a:lnTo>
                  <a:pt x="17" y="0"/>
                </a:lnTo>
                <a:lnTo>
                  <a:pt x="17" y="4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7" name="Freeform 237">
            <a:extLst>
              <a:ext uri="{FF2B5EF4-FFF2-40B4-BE49-F238E27FC236}">
                <a16:creationId xmlns:a16="http://schemas.microsoft.com/office/drawing/2014/main" id="{23608C05-450F-5540-BBAF-6C62CE5DE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77395" y="2024930"/>
            <a:ext cx="615678" cy="449917"/>
          </a:xfrm>
          <a:custGeom>
            <a:avLst/>
            <a:gdLst>
              <a:gd name="T0" fmla="*/ 181207 w 574"/>
              <a:gd name="T1" fmla="*/ 150454 h 421"/>
              <a:gd name="T2" fmla="*/ 181207 w 574"/>
              <a:gd name="T3" fmla="*/ 150454 h 421"/>
              <a:gd name="T4" fmla="*/ 8988 w 574"/>
              <a:gd name="T5" fmla="*/ 150454 h 421"/>
              <a:gd name="T6" fmla="*/ 0 w 574"/>
              <a:gd name="T7" fmla="*/ 141140 h 421"/>
              <a:gd name="T8" fmla="*/ 0 w 574"/>
              <a:gd name="T9" fmla="*/ 107467 h 421"/>
              <a:gd name="T10" fmla="*/ 8988 w 574"/>
              <a:gd name="T11" fmla="*/ 101377 h 421"/>
              <a:gd name="T12" fmla="*/ 30561 w 574"/>
              <a:gd name="T13" fmla="*/ 73794 h 421"/>
              <a:gd name="T14" fmla="*/ 8988 w 574"/>
              <a:gd name="T15" fmla="*/ 49077 h 421"/>
              <a:gd name="T16" fmla="*/ 0 w 574"/>
              <a:gd name="T17" fmla="*/ 40121 h 421"/>
              <a:gd name="T18" fmla="*/ 0 w 574"/>
              <a:gd name="T19" fmla="*/ 9314 h 421"/>
              <a:gd name="T20" fmla="*/ 8988 w 574"/>
              <a:gd name="T21" fmla="*/ 0 h 421"/>
              <a:gd name="T22" fmla="*/ 181207 w 574"/>
              <a:gd name="T23" fmla="*/ 0 h 421"/>
              <a:gd name="T24" fmla="*/ 206015 w 574"/>
              <a:gd name="T25" fmla="*/ 21493 h 421"/>
              <a:gd name="T26" fmla="*/ 206015 w 574"/>
              <a:gd name="T27" fmla="*/ 125736 h 421"/>
              <a:gd name="T28" fmla="*/ 181207 w 574"/>
              <a:gd name="T29" fmla="*/ 150454 h 421"/>
              <a:gd name="T30" fmla="*/ 18336 w 574"/>
              <a:gd name="T31" fmla="*/ 135050 h 421"/>
              <a:gd name="T32" fmla="*/ 18336 w 574"/>
              <a:gd name="T33" fmla="*/ 135050 h 421"/>
              <a:gd name="T34" fmla="*/ 181207 w 574"/>
              <a:gd name="T35" fmla="*/ 135050 h 421"/>
              <a:gd name="T36" fmla="*/ 190555 w 574"/>
              <a:gd name="T37" fmla="*/ 125736 h 421"/>
              <a:gd name="T38" fmla="*/ 190555 w 574"/>
              <a:gd name="T39" fmla="*/ 21493 h 421"/>
              <a:gd name="T40" fmla="*/ 181207 w 574"/>
              <a:gd name="T41" fmla="*/ 15404 h 421"/>
              <a:gd name="T42" fmla="*/ 18336 w 574"/>
              <a:gd name="T43" fmla="*/ 15404 h 421"/>
              <a:gd name="T44" fmla="*/ 18336 w 574"/>
              <a:gd name="T45" fmla="*/ 33673 h 421"/>
              <a:gd name="T46" fmla="*/ 46021 w 574"/>
              <a:gd name="T47" fmla="*/ 73794 h 421"/>
              <a:gd name="T48" fmla="*/ 18336 w 574"/>
              <a:gd name="T49" fmla="*/ 113557 h 421"/>
              <a:gd name="T50" fmla="*/ 18336 w 574"/>
              <a:gd name="T51" fmla="*/ 135050 h 421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574" h="421">
                <a:moveTo>
                  <a:pt x="504" y="420"/>
                </a:moveTo>
                <a:lnTo>
                  <a:pt x="504" y="420"/>
                </a:lnTo>
                <a:cubicBezTo>
                  <a:pt x="25" y="420"/>
                  <a:pt x="25" y="420"/>
                  <a:pt x="25" y="420"/>
                </a:cubicBezTo>
                <a:cubicBezTo>
                  <a:pt x="17" y="420"/>
                  <a:pt x="0" y="411"/>
                  <a:pt x="0" y="394"/>
                </a:cubicBezTo>
                <a:cubicBezTo>
                  <a:pt x="0" y="300"/>
                  <a:pt x="0" y="300"/>
                  <a:pt x="0" y="300"/>
                </a:cubicBezTo>
                <a:cubicBezTo>
                  <a:pt x="0" y="291"/>
                  <a:pt x="8" y="283"/>
                  <a:pt x="25" y="283"/>
                </a:cubicBezTo>
                <a:cubicBezTo>
                  <a:pt x="59" y="274"/>
                  <a:pt x="85" y="240"/>
                  <a:pt x="85" y="206"/>
                </a:cubicBezTo>
                <a:cubicBezTo>
                  <a:pt x="85" y="172"/>
                  <a:pt x="59" y="146"/>
                  <a:pt x="25" y="137"/>
                </a:cubicBezTo>
                <a:cubicBezTo>
                  <a:pt x="8" y="137"/>
                  <a:pt x="0" y="129"/>
                  <a:pt x="0" y="112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17" y="0"/>
                  <a:pt x="25" y="0"/>
                </a:cubicBezTo>
                <a:cubicBezTo>
                  <a:pt x="504" y="0"/>
                  <a:pt x="504" y="0"/>
                  <a:pt x="504" y="0"/>
                </a:cubicBezTo>
                <a:cubicBezTo>
                  <a:pt x="539" y="0"/>
                  <a:pt x="573" y="26"/>
                  <a:pt x="573" y="60"/>
                </a:cubicBezTo>
                <a:cubicBezTo>
                  <a:pt x="573" y="351"/>
                  <a:pt x="573" y="351"/>
                  <a:pt x="573" y="351"/>
                </a:cubicBezTo>
                <a:cubicBezTo>
                  <a:pt x="573" y="394"/>
                  <a:pt x="539" y="420"/>
                  <a:pt x="504" y="420"/>
                </a:cubicBezTo>
                <a:close/>
                <a:moveTo>
                  <a:pt x="51" y="377"/>
                </a:moveTo>
                <a:lnTo>
                  <a:pt x="51" y="377"/>
                </a:lnTo>
                <a:cubicBezTo>
                  <a:pt x="504" y="377"/>
                  <a:pt x="504" y="377"/>
                  <a:pt x="504" y="377"/>
                </a:cubicBezTo>
                <a:cubicBezTo>
                  <a:pt x="513" y="377"/>
                  <a:pt x="530" y="368"/>
                  <a:pt x="530" y="351"/>
                </a:cubicBezTo>
                <a:cubicBezTo>
                  <a:pt x="530" y="60"/>
                  <a:pt x="530" y="60"/>
                  <a:pt x="530" y="60"/>
                </a:cubicBezTo>
                <a:cubicBezTo>
                  <a:pt x="530" y="52"/>
                  <a:pt x="513" y="43"/>
                  <a:pt x="504" y="43"/>
                </a:cubicBezTo>
                <a:cubicBezTo>
                  <a:pt x="51" y="43"/>
                  <a:pt x="51" y="43"/>
                  <a:pt x="51" y="43"/>
                </a:cubicBezTo>
                <a:cubicBezTo>
                  <a:pt x="51" y="94"/>
                  <a:pt x="51" y="94"/>
                  <a:pt x="51" y="94"/>
                </a:cubicBezTo>
                <a:cubicBezTo>
                  <a:pt x="94" y="112"/>
                  <a:pt x="128" y="154"/>
                  <a:pt x="128" y="206"/>
                </a:cubicBezTo>
                <a:cubicBezTo>
                  <a:pt x="128" y="257"/>
                  <a:pt x="94" y="308"/>
                  <a:pt x="51" y="317"/>
                </a:cubicBezTo>
                <a:lnTo>
                  <a:pt x="51" y="37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8" name="Freeform 238">
            <a:extLst>
              <a:ext uri="{FF2B5EF4-FFF2-40B4-BE49-F238E27FC236}">
                <a16:creationId xmlns:a16="http://schemas.microsoft.com/office/drawing/2014/main" id="{D9F5DF5C-B3E9-7242-BD25-E028C32E7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59430" y="2375393"/>
            <a:ext cx="416766" cy="56832"/>
          </a:xfrm>
          <a:custGeom>
            <a:avLst/>
            <a:gdLst>
              <a:gd name="T0" fmla="*/ 139338 w 386"/>
              <a:gd name="T1" fmla="*/ 18691 h 53"/>
              <a:gd name="T2" fmla="*/ 0 w 386"/>
              <a:gd name="T3" fmla="*/ 18691 h 53"/>
              <a:gd name="T4" fmla="*/ 0 w 386"/>
              <a:gd name="T5" fmla="*/ 0 h 53"/>
              <a:gd name="T6" fmla="*/ 139338 w 386"/>
              <a:gd name="T7" fmla="*/ 0 h 53"/>
              <a:gd name="T8" fmla="*/ 139338 w 386"/>
              <a:gd name="T9" fmla="*/ 18691 h 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86" h="53">
                <a:moveTo>
                  <a:pt x="385" y="52"/>
                </a:moveTo>
                <a:lnTo>
                  <a:pt x="0" y="52"/>
                </a:lnTo>
                <a:lnTo>
                  <a:pt x="0" y="0"/>
                </a:lnTo>
                <a:lnTo>
                  <a:pt x="385" y="0"/>
                </a:lnTo>
                <a:lnTo>
                  <a:pt x="385" y="5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9" name="Freeform 239">
            <a:extLst>
              <a:ext uri="{FF2B5EF4-FFF2-40B4-BE49-F238E27FC236}">
                <a16:creationId xmlns:a16="http://schemas.microsoft.com/office/drawing/2014/main" id="{F2BF6F3D-17FB-A145-90B5-6A58055C6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3654" y="1859170"/>
            <a:ext cx="563583" cy="573055"/>
          </a:xfrm>
          <a:custGeom>
            <a:avLst/>
            <a:gdLst>
              <a:gd name="T0" fmla="*/ 160739 w 523"/>
              <a:gd name="T1" fmla="*/ 191727 h 532"/>
              <a:gd name="T2" fmla="*/ 160739 w 523"/>
              <a:gd name="T3" fmla="*/ 191727 h 532"/>
              <a:gd name="T4" fmla="*/ 160739 w 523"/>
              <a:gd name="T5" fmla="*/ 172951 h 532"/>
              <a:gd name="T6" fmla="*/ 173381 w 523"/>
              <a:gd name="T7" fmla="*/ 163925 h 532"/>
              <a:gd name="T8" fmla="*/ 173381 w 523"/>
              <a:gd name="T9" fmla="*/ 148399 h 532"/>
              <a:gd name="T10" fmla="*/ 58877 w 523"/>
              <a:gd name="T11" fmla="*/ 148399 h 532"/>
              <a:gd name="T12" fmla="*/ 58877 w 523"/>
              <a:gd name="T13" fmla="*/ 160675 h 532"/>
              <a:gd name="T14" fmla="*/ 27813 w 523"/>
              <a:gd name="T15" fmla="*/ 191727 h 532"/>
              <a:gd name="T16" fmla="*/ 0 w 523"/>
              <a:gd name="T17" fmla="*/ 160675 h 532"/>
              <a:gd name="T18" fmla="*/ 0 w 523"/>
              <a:gd name="T19" fmla="*/ 12276 h 532"/>
              <a:gd name="T20" fmla="*/ 12642 w 523"/>
              <a:gd name="T21" fmla="*/ 0 h 532"/>
              <a:gd name="T22" fmla="*/ 145568 w 523"/>
              <a:gd name="T23" fmla="*/ 0 h 532"/>
              <a:gd name="T24" fmla="*/ 157849 w 523"/>
              <a:gd name="T25" fmla="*/ 12276 h 532"/>
              <a:gd name="T26" fmla="*/ 157849 w 523"/>
              <a:gd name="T27" fmla="*/ 132873 h 532"/>
              <a:gd name="T28" fmla="*/ 179522 w 523"/>
              <a:gd name="T29" fmla="*/ 132873 h 532"/>
              <a:gd name="T30" fmla="*/ 188552 w 523"/>
              <a:gd name="T31" fmla="*/ 142261 h 532"/>
              <a:gd name="T32" fmla="*/ 188552 w 523"/>
              <a:gd name="T33" fmla="*/ 163925 h 532"/>
              <a:gd name="T34" fmla="*/ 160739 w 523"/>
              <a:gd name="T35" fmla="*/ 191727 h 532"/>
              <a:gd name="T36" fmla="*/ 15532 w 523"/>
              <a:gd name="T37" fmla="*/ 18776 h 532"/>
              <a:gd name="T38" fmla="*/ 15532 w 523"/>
              <a:gd name="T39" fmla="*/ 18776 h 532"/>
              <a:gd name="T40" fmla="*/ 15532 w 523"/>
              <a:gd name="T41" fmla="*/ 160675 h 532"/>
              <a:gd name="T42" fmla="*/ 27813 w 523"/>
              <a:gd name="T43" fmla="*/ 172951 h 532"/>
              <a:gd name="T44" fmla="*/ 43345 w 523"/>
              <a:gd name="T45" fmla="*/ 160675 h 532"/>
              <a:gd name="T46" fmla="*/ 43345 w 523"/>
              <a:gd name="T47" fmla="*/ 142261 h 532"/>
              <a:gd name="T48" fmla="*/ 52737 w 523"/>
              <a:gd name="T49" fmla="*/ 132873 h 532"/>
              <a:gd name="T50" fmla="*/ 142317 w 523"/>
              <a:gd name="T51" fmla="*/ 132873 h 532"/>
              <a:gd name="T52" fmla="*/ 142317 w 523"/>
              <a:gd name="T53" fmla="*/ 18776 h 532"/>
              <a:gd name="T54" fmla="*/ 15532 w 523"/>
              <a:gd name="T55" fmla="*/ 18776 h 53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23" h="532">
                <a:moveTo>
                  <a:pt x="445" y="531"/>
                </a:moveTo>
                <a:lnTo>
                  <a:pt x="445" y="531"/>
                </a:lnTo>
                <a:cubicBezTo>
                  <a:pt x="445" y="479"/>
                  <a:pt x="445" y="479"/>
                  <a:pt x="445" y="479"/>
                </a:cubicBezTo>
                <a:cubicBezTo>
                  <a:pt x="462" y="479"/>
                  <a:pt x="480" y="471"/>
                  <a:pt x="480" y="454"/>
                </a:cubicBezTo>
                <a:cubicBezTo>
                  <a:pt x="480" y="411"/>
                  <a:pt x="480" y="411"/>
                  <a:pt x="480" y="411"/>
                </a:cubicBezTo>
                <a:cubicBezTo>
                  <a:pt x="163" y="411"/>
                  <a:pt x="163" y="411"/>
                  <a:pt x="163" y="411"/>
                </a:cubicBezTo>
                <a:cubicBezTo>
                  <a:pt x="163" y="445"/>
                  <a:pt x="163" y="445"/>
                  <a:pt x="163" y="445"/>
                </a:cubicBezTo>
                <a:cubicBezTo>
                  <a:pt x="163" y="488"/>
                  <a:pt x="129" y="531"/>
                  <a:pt x="77" y="531"/>
                </a:cubicBezTo>
                <a:cubicBezTo>
                  <a:pt x="35" y="531"/>
                  <a:pt x="0" y="488"/>
                  <a:pt x="0" y="445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17" y="0"/>
                  <a:pt x="35" y="0"/>
                </a:cubicBezTo>
                <a:cubicBezTo>
                  <a:pt x="403" y="0"/>
                  <a:pt x="403" y="0"/>
                  <a:pt x="403" y="0"/>
                </a:cubicBezTo>
                <a:cubicBezTo>
                  <a:pt x="420" y="0"/>
                  <a:pt x="437" y="17"/>
                  <a:pt x="437" y="34"/>
                </a:cubicBezTo>
                <a:cubicBezTo>
                  <a:pt x="437" y="368"/>
                  <a:pt x="437" y="368"/>
                  <a:pt x="437" y="368"/>
                </a:cubicBezTo>
                <a:cubicBezTo>
                  <a:pt x="497" y="368"/>
                  <a:pt x="497" y="368"/>
                  <a:pt x="497" y="368"/>
                </a:cubicBezTo>
                <a:cubicBezTo>
                  <a:pt x="514" y="368"/>
                  <a:pt x="522" y="377"/>
                  <a:pt x="522" y="394"/>
                </a:cubicBezTo>
                <a:cubicBezTo>
                  <a:pt x="522" y="454"/>
                  <a:pt x="522" y="454"/>
                  <a:pt x="522" y="454"/>
                </a:cubicBezTo>
                <a:cubicBezTo>
                  <a:pt x="522" y="497"/>
                  <a:pt x="488" y="531"/>
                  <a:pt x="445" y="531"/>
                </a:cubicBezTo>
                <a:close/>
                <a:moveTo>
                  <a:pt x="43" y="52"/>
                </a:moveTo>
                <a:lnTo>
                  <a:pt x="43" y="52"/>
                </a:lnTo>
                <a:cubicBezTo>
                  <a:pt x="43" y="445"/>
                  <a:pt x="43" y="445"/>
                  <a:pt x="43" y="445"/>
                </a:cubicBezTo>
                <a:cubicBezTo>
                  <a:pt x="43" y="462"/>
                  <a:pt x="60" y="479"/>
                  <a:pt x="77" y="479"/>
                </a:cubicBezTo>
                <a:cubicBezTo>
                  <a:pt x="103" y="479"/>
                  <a:pt x="120" y="462"/>
                  <a:pt x="120" y="445"/>
                </a:cubicBezTo>
                <a:cubicBezTo>
                  <a:pt x="120" y="394"/>
                  <a:pt x="120" y="394"/>
                  <a:pt x="120" y="394"/>
                </a:cubicBezTo>
                <a:cubicBezTo>
                  <a:pt x="120" y="377"/>
                  <a:pt x="129" y="368"/>
                  <a:pt x="146" y="368"/>
                </a:cubicBezTo>
                <a:cubicBezTo>
                  <a:pt x="394" y="368"/>
                  <a:pt x="394" y="368"/>
                  <a:pt x="394" y="368"/>
                </a:cubicBezTo>
                <a:cubicBezTo>
                  <a:pt x="394" y="52"/>
                  <a:pt x="394" y="52"/>
                  <a:pt x="394" y="52"/>
                </a:cubicBezTo>
                <a:lnTo>
                  <a:pt x="43" y="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0" name="Freeform 240">
            <a:extLst>
              <a:ext uri="{FF2B5EF4-FFF2-40B4-BE49-F238E27FC236}">
                <a16:creationId xmlns:a16="http://schemas.microsoft.com/office/drawing/2014/main" id="{EFF3367B-9E4D-1B47-A9EC-0407B7937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97318" y="1996515"/>
            <a:ext cx="241537" cy="37888"/>
          </a:xfrm>
          <a:custGeom>
            <a:avLst/>
            <a:gdLst>
              <a:gd name="T0" fmla="*/ 74791 w 223"/>
              <a:gd name="T1" fmla="*/ 12337 h 35"/>
              <a:gd name="T2" fmla="*/ 74791 w 223"/>
              <a:gd name="T3" fmla="*/ 12337 h 35"/>
              <a:gd name="T4" fmla="*/ 6172 w 223"/>
              <a:gd name="T5" fmla="*/ 12337 h 35"/>
              <a:gd name="T6" fmla="*/ 0 w 223"/>
              <a:gd name="T7" fmla="*/ 6169 h 35"/>
              <a:gd name="T8" fmla="*/ 0 w 223"/>
              <a:gd name="T9" fmla="*/ 6169 h 35"/>
              <a:gd name="T10" fmla="*/ 6172 w 223"/>
              <a:gd name="T11" fmla="*/ 0 h 35"/>
              <a:gd name="T12" fmla="*/ 74791 w 223"/>
              <a:gd name="T13" fmla="*/ 0 h 35"/>
              <a:gd name="T14" fmla="*/ 80600 w 223"/>
              <a:gd name="T15" fmla="*/ 6169 h 35"/>
              <a:gd name="T16" fmla="*/ 80600 w 223"/>
              <a:gd name="T17" fmla="*/ 6169 h 35"/>
              <a:gd name="T18" fmla="*/ 74791 w 223"/>
              <a:gd name="T19" fmla="*/ 12337 h 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23" h="35">
                <a:moveTo>
                  <a:pt x="206" y="34"/>
                </a:moveTo>
                <a:lnTo>
                  <a:pt x="206" y="34"/>
                </a:lnTo>
                <a:cubicBezTo>
                  <a:pt x="17" y="34"/>
                  <a:pt x="17" y="34"/>
                  <a:pt x="17" y="34"/>
                </a:cubicBezTo>
                <a:cubicBezTo>
                  <a:pt x="9" y="34"/>
                  <a:pt x="0" y="25"/>
                  <a:pt x="0" y="17"/>
                </a:cubicBezTo>
                <a:cubicBezTo>
                  <a:pt x="0" y="8"/>
                  <a:pt x="9" y="0"/>
                  <a:pt x="17" y="0"/>
                </a:cubicBezTo>
                <a:cubicBezTo>
                  <a:pt x="206" y="0"/>
                  <a:pt x="206" y="0"/>
                  <a:pt x="206" y="0"/>
                </a:cubicBezTo>
                <a:cubicBezTo>
                  <a:pt x="214" y="0"/>
                  <a:pt x="222" y="8"/>
                  <a:pt x="222" y="17"/>
                </a:cubicBezTo>
                <a:cubicBezTo>
                  <a:pt x="222" y="25"/>
                  <a:pt x="214" y="34"/>
                  <a:pt x="206" y="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1" name="Freeform 241">
            <a:extLst>
              <a:ext uri="{FF2B5EF4-FFF2-40B4-BE49-F238E27FC236}">
                <a16:creationId xmlns:a16="http://schemas.microsoft.com/office/drawing/2014/main" id="{EB49A9F4-D5A7-B848-B5E2-F392D58C9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97318" y="2081762"/>
            <a:ext cx="241537" cy="37888"/>
          </a:xfrm>
          <a:custGeom>
            <a:avLst/>
            <a:gdLst>
              <a:gd name="T0" fmla="*/ 74791 w 223"/>
              <a:gd name="T1" fmla="*/ 12337 h 35"/>
              <a:gd name="T2" fmla="*/ 74791 w 223"/>
              <a:gd name="T3" fmla="*/ 12337 h 35"/>
              <a:gd name="T4" fmla="*/ 6172 w 223"/>
              <a:gd name="T5" fmla="*/ 12337 h 35"/>
              <a:gd name="T6" fmla="*/ 0 w 223"/>
              <a:gd name="T7" fmla="*/ 6169 h 35"/>
              <a:gd name="T8" fmla="*/ 0 w 223"/>
              <a:gd name="T9" fmla="*/ 6169 h 35"/>
              <a:gd name="T10" fmla="*/ 6172 w 223"/>
              <a:gd name="T11" fmla="*/ 0 h 35"/>
              <a:gd name="T12" fmla="*/ 74791 w 223"/>
              <a:gd name="T13" fmla="*/ 0 h 35"/>
              <a:gd name="T14" fmla="*/ 80600 w 223"/>
              <a:gd name="T15" fmla="*/ 6169 h 35"/>
              <a:gd name="T16" fmla="*/ 80600 w 223"/>
              <a:gd name="T17" fmla="*/ 6169 h 35"/>
              <a:gd name="T18" fmla="*/ 74791 w 223"/>
              <a:gd name="T19" fmla="*/ 12337 h 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23" h="35">
                <a:moveTo>
                  <a:pt x="206" y="34"/>
                </a:moveTo>
                <a:lnTo>
                  <a:pt x="206" y="34"/>
                </a:lnTo>
                <a:cubicBezTo>
                  <a:pt x="17" y="34"/>
                  <a:pt x="17" y="34"/>
                  <a:pt x="17" y="34"/>
                </a:cubicBezTo>
                <a:cubicBezTo>
                  <a:pt x="9" y="34"/>
                  <a:pt x="0" y="25"/>
                  <a:pt x="0" y="17"/>
                </a:cubicBezTo>
                <a:cubicBezTo>
                  <a:pt x="0" y="8"/>
                  <a:pt x="9" y="0"/>
                  <a:pt x="17" y="0"/>
                </a:cubicBezTo>
                <a:cubicBezTo>
                  <a:pt x="206" y="0"/>
                  <a:pt x="206" y="0"/>
                  <a:pt x="206" y="0"/>
                </a:cubicBezTo>
                <a:cubicBezTo>
                  <a:pt x="214" y="0"/>
                  <a:pt x="222" y="8"/>
                  <a:pt x="222" y="17"/>
                </a:cubicBezTo>
                <a:cubicBezTo>
                  <a:pt x="222" y="25"/>
                  <a:pt x="214" y="34"/>
                  <a:pt x="206" y="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2" name="Freeform 242">
            <a:extLst>
              <a:ext uri="{FF2B5EF4-FFF2-40B4-BE49-F238E27FC236}">
                <a16:creationId xmlns:a16="http://schemas.microsoft.com/office/drawing/2014/main" id="{BF5FD8FF-0AF0-844E-9DD7-4C5D626EE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97318" y="2152800"/>
            <a:ext cx="156289" cy="37888"/>
          </a:xfrm>
          <a:custGeom>
            <a:avLst/>
            <a:gdLst>
              <a:gd name="T0" fmla="*/ 45973 w 147"/>
              <a:gd name="T1" fmla="*/ 12337 h 35"/>
              <a:gd name="T2" fmla="*/ 45973 w 147"/>
              <a:gd name="T3" fmla="*/ 12337 h 35"/>
              <a:gd name="T4" fmla="*/ 6058 w 147"/>
              <a:gd name="T5" fmla="*/ 12337 h 35"/>
              <a:gd name="T6" fmla="*/ 0 w 147"/>
              <a:gd name="T7" fmla="*/ 6169 h 35"/>
              <a:gd name="T8" fmla="*/ 0 w 147"/>
              <a:gd name="T9" fmla="*/ 6169 h 35"/>
              <a:gd name="T10" fmla="*/ 6058 w 147"/>
              <a:gd name="T11" fmla="*/ 0 h 35"/>
              <a:gd name="T12" fmla="*/ 45973 w 147"/>
              <a:gd name="T13" fmla="*/ 0 h 35"/>
              <a:gd name="T14" fmla="*/ 52032 w 147"/>
              <a:gd name="T15" fmla="*/ 6169 h 35"/>
              <a:gd name="T16" fmla="*/ 52032 w 147"/>
              <a:gd name="T17" fmla="*/ 6169 h 35"/>
              <a:gd name="T18" fmla="*/ 45973 w 147"/>
              <a:gd name="T19" fmla="*/ 12337 h 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47" h="35">
                <a:moveTo>
                  <a:pt x="129" y="34"/>
                </a:moveTo>
                <a:lnTo>
                  <a:pt x="129" y="34"/>
                </a:lnTo>
                <a:cubicBezTo>
                  <a:pt x="17" y="34"/>
                  <a:pt x="17" y="34"/>
                  <a:pt x="17" y="34"/>
                </a:cubicBezTo>
                <a:cubicBezTo>
                  <a:pt x="9" y="34"/>
                  <a:pt x="0" y="26"/>
                  <a:pt x="0" y="17"/>
                </a:cubicBezTo>
                <a:cubicBezTo>
                  <a:pt x="0" y="9"/>
                  <a:pt x="9" y="0"/>
                  <a:pt x="17" y="0"/>
                </a:cubicBezTo>
                <a:cubicBezTo>
                  <a:pt x="129" y="0"/>
                  <a:pt x="129" y="0"/>
                  <a:pt x="129" y="0"/>
                </a:cubicBezTo>
                <a:cubicBezTo>
                  <a:pt x="137" y="0"/>
                  <a:pt x="146" y="9"/>
                  <a:pt x="146" y="17"/>
                </a:cubicBezTo>
                <a:cubicBezTo>
                  <a:pt x="146" y="26"/>
                  <a:pt x="137" y="34"/>
                  <a:pt x="129" y="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3" name="Freeform 243">
            <a:extLst>
              <a:ext uri="{FF2B5EF4-FFF2-40B4-BE49-F238E27FC236}">
                <a16:creationId xmlns:a16="http://schemas.microsoft.com/office/drawing/2014/main" id="{F1904641-AFE9-0F41-9E95-D09BCF6AC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00094" y="4146651"/>
            <a:ext cx="146817" cy="165758"/>
          </a:xfrm>
          <a:custGeom>
            <a:avLst/>
            <a:gdLst>
              <a:gd name="T0" fmla="*/ 48856 w 138"/>
              <a:gd name="T1" fmla="*/ 55204 h 155"/>
              <a:gd name="T2" fmla="*/ 48856 w 138"/>
              <a:gd name="T3" fmla="*/ 55204 h 155"/>
              <a:gd name="T4" fmla="*/ 24250 w 138"/>
              <a:gd name="T5" fmla="*/ 55204 h 155"/>
              <a:gd name="T6" fmla="*/ 0 w 138"/>
              <a:gd name="T7" fmla="*/ 30828 h 155"/>
              <a:gd name="T8" fmla="*/ 0 w 138"/>
              <a:gd name="T9" fmla="*/ 27602 h 155"/>
              <a:gd name="T10" fmla="*/ 24250 w 138"/>
              <a:gd name="T11" fmla="*/ 0 h 155"/>
              <a:gd name="T12" fmla="*/ 48856 w 138"/>
              <a:gd name="T13" fmla="*/ 27602 h 155"/>
              <a:gd name="T14" fmla="*/ 48856 w 138"/>
              <a:gd name="T15" fmla="*/ 55204 h 155"/>
              <a:gd name="T16" fmla="*/ 24250 w 138"/>
              <a:gd name="T17" fmla="*/ 18640 h 155"/>
              <a:gd name="T18" fmla="*/ 24250 w 138"/>
              <a:gd name="T19" fmla="*/ 18640 h 155"/>
              <a:gd name="T20" fmla="*/ 15334 w 138"/>
              <a:gd name="T21" fmla="*/ 27602 h 155"/>
              <a:gd name="T22" fmla="*/ 15334 w 138"/>
              <a:gd name="T23" fmla="*/ 30828 h 155"/>
              <a:gd name="T24" fmla="*/ 24250 w 138"/>
              <a:gd name="T25" fmla="*/ 40148 h 155"/>
              <a:gd name="T26" fmla="*/ 33522 w 138"/>
              <a:gd name="T27" fmla="*/ 40148 h 155"/>
              <a:gd name="T28" fmla="*/ 33522 w 138"/>
              <a:gd name="T29" fmla="*/ 27602 h 155"/>
              <a:gd name="T30" fmla="*/ 24250 w 138"/>
              <a:gd name="T31" fmla="*/ 18640 h 15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38" h="155">
                <a:moveTo>
                  <a:pt x="137" y="154"/>
                </a:moveTo>
                <a:lnTo>
                  <a:pt x="137" y="154"/>
                </a:lnTo>
                <a:cubicBezTo>
                  <a:pt x="68" y="154"/>
                  <a:pt x="68" y="154"/>
                  <a:pt x="68" y="154"/>
                </a:cubicBezTo>
                <a:cubicBezTo>
                  <a:pt x="26" y="154"/>
                  <a:pt x="0" y="129"/>
                  <a:pt x="0" y="86"/>
                </a:cubicBezTo>
                <a:cubicBezTo>
                  <a:pt x="0" y="77"/>
                  <a:pt x="0" y="77"/>
                  <a:pt x="0" y="77"/>
                </a:cubicBezTo>
                <a:cubicBezTo>
                  <a:pt x="0" y="34"/>
                  <a:pt x="26" y="0"/>
                  <a:pt x="68" y="0"/>
                </a:cubicBezTo>
                <a:cubicBezTo>
                  <a:pt x="111" y="0"/>
                  <a:pt x="137" y="34"/>
                  <a:pt x="137" y="77"/>
                </a:cubicBezTo>
                <a:lnTo>
                  <a:pt x="137" y="154"/>
                </a:lnTo>
                <a:close/>
                <a:moveTo>
                  <a:pt x="68" y="52"/>
                </a:moveTo>
                <a:lnTo>
                  <a:pt x="68" y="52"/>
                </a:lnTo>
                <a:cubicBezTo>
                  <a:pt x="51" y="52"/>
                  <a:pt x="43" y="60"/>
                  <a:pt x="43" y="77"/>
                </a:cubicBezTo>
                <a:cubicBezTo>
                  <a:pt x="43" y="86"/>
                  <a:pt x="43" y="86"/>
                  <a:pt x="43" y="86"/>
                </a:cubicBezTo>
                <a:cubicBezTo>
                  <a:pt x="43" y="103"/>
                  <a:pt x="51" y="112"/>
                  <a:pt x="68" y="112"/>
                </a:cubicBezTo>
                <a:cubicBezTo>
                  <a:pt x="94" y="112"/>
                  <a:pt x="94" y="112"/>
                  <a:pt x="94" y="112"/>
                </a:cubicBezTo>
                <a:cubicBezTo>
                  <a:pt x="94" y="77"/>
                  <a:pt x="94" y="77"/>
                  <a:pt x="94" y="77"/>
                </a:cubicBezTo>
                <a:cubicBezTo>
                  <a:pt x="94" y="60"/>
                  <a:pt x="86" y="52"/>
                  <a:pt x="68" y="5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4" name="Freeform 244">
            <a:extLst>
              <a:ext uri="{FF2B5EF4-FFF2-40B4-BE49-F238E27FC236}">
                <a16:creationId xmlns:a16="http://schemas.microsoft.com/office/drawing/2014/main" id="{86473B87-E8BA-1E40-B371-7056A809D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46911" y="4146651"/>
            <a:ext cx="146814" cy="165758"/>
          </a:xfrm>
          <a:custGeom>
            <a:avLst/>
            <a:gdLst>
              <a:gd name="T0" fmla="*/ 24249 w 138"/>
              <a:gd name="T1" fmla="*/ 55204 h 155"/>
              <a:gd name="T2" fmla="*/ 24249 w 138"/>
              <a:gd name="T3" fmla="*/ 55204 h 155"/>
              <a:gd name="T4" fmla="*/ 0 w 138"/>
              <a:gd name="T5" fmla="*/ 55204 h 155"/>
              <a:gd name="T6" fmla="*/ 0 w 138"/>
              <a:gd name="T7" fmla="*/ 27602 h 155"/>
              <a:gd name="T8" fmla="*/ 24249 w 138"/>
              <a:gd name="T9" fmla="*/ 0 h 155"/>
              <a:gd name="T10" fmla="*/ 48855 w 138"/>
              <a:gd name="T11" fmla="*/ 27602 h 155"/>
              <a:gd name="T12" fmla="*/ 48855 w 138"/>
              <a:gd name="T13" fmla="*/ 30828 h 155"/>
              <a:gd name="T14" fmla="*/ 24249 w 138"/>
              <a:gd name="T15" fmla="*/ 55204 h 155"/>
              <a:gd name="T16" fmla="*/ 15334 w 138"/>
              <a:gd name="T17" fmla="*/ 40148 h 155"/>
              <a:gd name="T18" fmla="*/ 15334 w 138"/>
              <a:gd name="T19" fmla="*/ 40148 h 155"/>
              <a:gd name="T20" fmla="*/ 24249 w 138"/>
              <a:gd name="T21" fmla="*/ 40148 h 155"/>
              <a:gd name="T22" fmla="*/ 33521 w 138"/>
              <a:gd name="T23" fmla="*/ 30828 h 155"/>
              <a:gd name="T24" fmla="*/ 33521 w 138"/>
              <a:gd name="T25" fmla="*/ 27602 h 155"/>
              <a:gd name="T26" fmla="*/ 24249 w 138"/>
              <a:gd name="T27" fmla="*/ 18640 h 155"/>
              <a:gd name="T28" fmla="*/ 15334 w 138"/>
              <a:gd name="T29" fmla="*/ 27602 h 155"/>
              <a:gd name="T30" fmla="*/ 15334 w 138"/>
              <a:gd name="T31" fmla="*/ 40148 h 15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38" h="155">
                <a:moveTo>
                  <a:pt x="68" y="154"/>
                </a:moveTo>
                <a:lnTo>
                  <a:pt x="68" y="154"/>
                </a:lnTo>
                <a:cubicBezTo>
                  <a:pt x="0" y="154"/>
                  <a:pt x="0" y="154"/>
                  <a:pt x="0" y="154"/>
                </a:cubicBezTo>
                <a:cubicBezTo>
                  <a:pt x="0" y="77"/>
                  <a:pt x="0" y="77"/>
                  <a:pt x="0" y="77"/>
                </a:cubicBezTo>
                <a:cubicBezTo>
                  <a:pt x="0" y="34"/>
                  <a:pt x="26" y="0"/>
                  <a:pt x="68" y="0"/>
                </a:cubicBezTo>
                <a:cubicBezTo>
                  <a:pt x="103" y="0"/>
                  <a:pt x="137" y="34"/>
                  <a:pt x="137" y="77"/>
                </a:cubicBezTo>
                <a:cubicBezTo>
                  <a:pt x="137" y="86"/>
                  <a:pt x="137" y="86"/>
                  <a:pt x="137" y="86"/>
                </a:cubicBezTo>
                <a:cubicBezTo>
                  <a:pt x="137" y="129"/>
                  <a:pt x="111" y="154"/>
                  <a:pt x="68" y="154"/>
                </a:cubicBezTo>
                <a:close/>
                <a:moveTo>
                  <a:pt x="43" y="112"/>
                </a:moveTo>
                <a:lnTo>
                  <a:pt x="43" y="112"/>
                </a:lnTo>
                <a:cubicBezTo>
                  <a:pt x="68" y="112"/>
                  <a:pt x="68" y="112"/>
                  <a:pt x="68" y="112"/>
                </a:cubicBezTo>
                <a:cubicBezTo>
                  <a:pt x="86" y="112"/>
                  <a:pt x="94" y="103"/>
                  <a:pt x="94" y="86"/>
                </a:cubicBezTo>
                <a:cubicBezTo>
                  <a:pt x="94" y="77"/>
                  <a:pt x="94" y="77"/>
                  <a:pt x="94" y="77"/>
                </a:cubicBezTo>
                <a:cubicBezTo>
                  <a:pt x="94" y="60"/>
                  <a:pt x="86" y="52"/>
                  <a:pt x="68" y="52"/>
                </a:cubicBezTo>
                <a:cubicBezTo>
                  <a:pt x="51" y="52"/>
                  <a:pt x="43" y="60"/>
                  <a:pt x="43" y="77"/>
                </a:cubicBezTo>
                <a:lnTo>
                  <a:pt x="43" y="11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5" name="Freeform 245">
            <a:extLst>
              <a:ext uri="{FF2B5EF4-FFF2-40B4-BE49-F238E27FC236}">
                <a16:creationId xmlns:a16="http://schemas.microsoft.com/office/drawing/2014/main" id="{ECFB9746-2E65-9449-9558-FAA4853D1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09023" y="4468698"/>
            <a:ext cx="56832" cy="222590"/>
          </a:xfrm>
          <a:custGeom>
            <a:avLst/>
            <a:gdLst>
              <a:gd name="T0" fmla="*/ 18684 w 52"/>
              <a:gd name="T1" fmla="*/ 74250 h 206"/>
              <a:gd name="T2" fmla="*/ 18684 w 52"/>
              <a:gd name="T3" fmla="*/ 74250 h 206"/>
              <a:gd name="T4" fmla="*/ 0 w 52"/>
              <a:gd name="T5" fmla="*/ 74250 h 206"/>
              <a:gd name="T6" fmla="*/ 0 w 52"/>
              <a:gd name="T7" fmla="*/ 6157 h 206"/>
              <a:gd name="T8" fmla="*/ 9159 w 52"/>
              <a:gd name="T9" fmla="*/ 0 h 206"/>
              <a:gd name="T10" fmla="*/ 9159 w 52"/>
              <a:gd name="T11" fmla="*/ 0 h 206"/>
              <a:gd name="T12" fmla="*/ 18684 w 52"/>
              <a:gd name="T13" fmla="*/ 6157 h 206"/>
              <a:gd name="T14" fmla="*/ 18684 w 52"/>
              <a:gd name="T15" fmla="*/ 74250 h 20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2" h="206">
                <a:moveTo>
                  <a:pt x="51" y="205"/>
                </a:moveTo>
                <a:lnTo>
                  <a:pt x="51" y="205"/>
                </a:lnTo>
                <a:cubicBezTo>
                  <a:pt x="0" y="205"/>
                  <a:pt x="0" y="205"/>
                  <a:pt x="0" y="205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17" y="0"/>
                  <a:pt x="25" y="0"/>
                </a:cubicBezTo>
                <a:cubicBezTo>
                  <a:pt x="42" y="0"/>
                  <a:pt x="51" y="8"/>
                  <a:pt x="51" y="17"/>
                </a:cubicBezTo>
                <a:lnTo>
                  <a:pt x="51" y="20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6" name="Freeform 246">
            <a:extLst>
              <a:ext uri="{FF2B5EF4-FFF2-40B4-BE49-F238E27FC236}">
                <a16:creationId xmlns:a16="http://schemas.microsoft.com/office/drawing/2014/main" id="{7C15A7FE-A247-A548-AEFB-D5DBFB751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8495" y="4293465"/>
            <a:ext cx="47360" cy="127873"/>
          </a:xfrm>
          <a:custGeom>
            <a:avLst/>
            <a:gdLst>
              <a:gd name="T0" fmla="*/ 15514 w 44"/>
              <a:gd name="T1" fmla="*/ 42509 h 121"/>
              <a:gd name="T2" fmla="*/ 0 w 44"/>
              <a:gd name="T3" fmla="*/ 42509 h 121"/>
              <a:gd name="T4" fmla="*/ 0 w 44"/>
              <a:gd name="T5" fmla="*/ 0 h 121"/>
              <a:gd name="T6" fmla="*/ 15514 w 44"/>
              <a:gd name="T7" fmla="*/ 0 h 121"/>
              <a:gd name="T8" fmla="*/ 15514 w 44"/>
              <a:gd name="T9" fmla="*/ 42509 h 1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4" h="121">
                <a:moveTo>
                  <a:pt x="43" y="120"/>
                </a:moveTo>
                <a:lnTo>
                  <a:pt x="0" y="120"/>
                </a:lnTo>
                <a:lnTo>
                  <a:pt x="0" y="0"/>
                </a:lnTo>
                <a:lnTo>
                  <a:pt x="43" y="0"/>
                </a:lnTo>
                <a:lnTo>
                  <a:pt x="43" y="12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7" name="Freeform 247">
            <a:extLst>
              <a:ext uri="{FF2B5EF4-FFF2-40B4-BE49-F238E27FC236}">
                <a16:creationId xmlns:a16="http://schemas.microsoft.com/office/drawing/2014/main" id="{3296A564-54A0-0C45-9BAE-9360008D4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91168" y="4397656"/>
            <a:ext cx="516221" cy="322047"/>
          </a:xfrm>
          <a:custGeom>
            <a:avLst/>
            <a:gdLst>
              <a:gd name="T0" fmla="*/ 18746 w 480"/>
              <a:gd name="T1" fmla="*/ 0 h 301"/>
              <a:gd name="T2" fmla="*/ 18746 w 480"/>
              <a:gd name="T3" fmla="*/ 0 h 301"/>
              <a:gd name="T4" fmla="*/ 18746 w 480"/>
              <a:gd name="T5" fmla="*/ 15421 h 301"/>
              <a:gd name="T6" fmla="*/ 154291 w 480"/>
              <a:gd name="T7" fmla="*/ 15421 h 301"/>
              <a:gd name="T8" fmla="*/ 154291 w 480"/>
              <a:gd name="T9" fmla="*/ 92170 h 301"/>
              <a:gd name="T10" fmla="*/ 154291 w 480"/>
              <a:gd name="T11" fmla="*/ 92170 h 301"/>
              <a:gd name="T12" fmla="*/ 18746 w 480"/>
              <a:gd name="T13" fmla="*/ 92170 h 301"/>
              <a:gd name="T14" fmla="*/ 18746 w 480"/>
              <a:gd name="T15" fmla="*/ 30843 h 301"/>
              <a:gd name="T16" fmla="*/ 9373 w 480"/>
              <a:gd name="T17" fmla="*/ 21518 h 301"/>
              <a:gd name="T18" fmla="*/ 9373 w 480"/>
              <a:gd name="T19" fmla="*/ 21518 h 301"/>
              <a:gd name="T20" fmla="*/ 0 w 480"/>
              <a:gd name="T21" fmla="*/ 30843 h 301"/>
              <a:gd name="T22" fmla="*/ 0 w 480"/>
              <a:gd name="T23" fmla="*/ 92170 h 301"/>
              <a:gd name="T24" fmla="*/ 18746 w 480"/>
              <a:gd name="T25" fmla="*/ 107591 h 301"/>
              <a:gd name="T26" fmla="*/ 154291 w 480"/>
              <a:gd name="T27" fmla="*/ 107591 h 301"/>
              <a:gd name="T28" fmla="*/ 172677 w 480"/>
              <a:gd name="T29" fmla="*/ 92170 h 301"/>
              <a:gd name="T30" fmla="*/ 172677 w 480"/>
              <a:gd name="T31" fmla="*/ 0 h 301"/>
              <a:gd name="T32" fmla="*/ 18746 w 480"/>
              <a:gd name="T33" fmla="*/ 0 h 30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80" h="301">
                <a:moveTo>
                  <a:pt x="52" y="0"/>
                </a:moveTo>
                <a:lnTo>
                  <a:pt x="52" y="0"/>
                </a:lnTo>
                <a:cubicBezTo>
                  <a:pt x="52" y="43"/>
                  <a:pt x="52" y="43"/>
                  <a:pt x="52" y="43"/>
                </a:cubicBezTo>
                <a:cubicBezTo>
                  <a:pt x="428" y="43"/>
                  <a:pt x="428" y="43"/>
                  <a:pt x="428" y="43"/>
                </a:cubicBezTo>
                <a:cubicBezTo>
                  <a:pt x="428" y="257"/>
                  <a:pt x="428" y="257"/>
                  <a:pt x="428" y="257"/>
                </a:cubicBezTo>
                <a:cubicBezTo>
                  <a:pt x="52" y="257"/>
                  <a:pt x="52" y="257"/>
                  <a:pt x="52" y="257"/>
                </a:cubicBezTo>
                <a:cubicBezTo>
                  <a:pt x="52" y="86"/>
                  <a:pt x="52" y="86"/>
                  <a:pt x="52" y="86"/>
                </a:cubicBezTo>
                <a:cubicBezTo>
                  <a:pt x="52" y="69"/>
                  <a:pt x="34" y="60"/>
                  <a:pt x="26" y="60"/>
                </a:cubicBezTo>
                <a:cubicBezTo>
                  <a:pt x="9" y="60"/>
                  <a:pt x="0" y="69"/>
                  <a:pt x="0" y="86"/>
                </a:cubicBezTo>
                <a:cubicBezTo>
                  <a:pt x="0" y="257"/>
                  <a:pt x="0" y="257"/>
                  <a:pt x="0" y="257"/>
                </a:cubicBezTo>
                <a:cubicBezTo>
                  <a:pt x="0" y="283"/>
                  <a:pt x="26" y="300"/>
                  <a:pt x="52" y="300"/>
                </a:cubicBezTo>
                <a:cubicBezTo>
                  <a:pt x="428" y="300"/>
                  <a:pt x="428" y="300"/>
                  <a:pt x="428" y="300"/>
                </a:cubicBezTo>
                <a:cubicBezTo>
                  <a:pt x="454" y="300"/>
                  <a:pt x="479" y="283"/>
                  <a:pt x="479" y="257"/>
                </a:cubicBezTo>
                <a:cubicBezTo>
                  <a:pt x="479" y="0"/>
                  <a:pt x="479" y="0"/>
                  <a:pt x="479" y="0"/>
                </a:cubicBezTo>
                <a:lnTo>
                  <a:pt x="52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8" name="Freeform 248">
            <a:extLst>
              <a:ext uri="{FF2B5EF4-FFF2-40B4-BE49-F238E27FC236}">
                <a16:creationId xmlns:a16="http://schemas.microsoft.com/office/drawing/2014/main" id="{ADDB41C2-CDA5-2140-B166-5557BB92C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4336" y="4269786"/>
            <a:ext cx="625150" cy="175230"/>
          </a:xfrm>
          <a:custGeom>
            <a:avLst/>
            <a:gdLst>
              <a:gd name="T0" fmla="*/ 184390 w 583"/>
              <a:gd name="T1" fmla="*/ 58377 h 163"/>
              <a:gd name="T2" fmla="*/ 184390 w 583"/>
              <a:gd name="T3" fmla="*/ 58377 h 163"/>
              <a:gd name="T4" fmla="*/ 24442 w 583"/>
              <a:gd name="T5" fmla="*/ 58377 h 163"/>
              <a:gd name="T6" fmla="*/ 0 w 583"/>
              <a:gd name="T7" fmla="*/ 36756 h 163"/>
              <a:gd name="T8" fmla="*/ 0 w 583"/>
              <a:gd name="T9" fmla="*/ 24504 h 163"/>
              <a:gd name="T10" fmla="*/ 24442 w 583"/>
              <a:gd name="T11" fmla="*/ 0 h 163"/>
              <a:gd name="T12" fmla="*/ 184390 w 583"/>
              <a:gd name="T13" fmla="*/ 0 h 163"/>
              <a:gd name="T14" fmla="*/ 209191 w 583"/>
              <a:gd name="T15" fmla="*/ 24504 h 163"/>
              <a:gd name="T16" fmla="*/ 209191 w 583"/>
              <a:gd name="T17" fmla="*/ 36756 h 163"/>
              <a:gd name="T18" fmla="*/ 184390 w 583"/>
              <a:gd name="T19" fmla="*/ 58377 h 163"/>
              <a:gd name="T20" fmla="*/ 24442 w 583"/>
              <a:gd name="T21" fmla="*/ 15135 h 163"/>
              <a:gd name="T22" fmla="*/ 24442 w 583"/>
              <a:gd name="T23" fmla="*/ 15135 h 163"/>
              <a:gd name="T24" fmla="*/ 15456 w 583"/>
              <a:gd name="T25" fmla="*/ 24504 h 163"/>
              <a:gd name="T26" fmla="*/ 15456 w 583"/>
              <a:gd name="T27" fmla="*/ 36756 h 163"/>
              <a:gd name="T28" fmla="*/ 24442 w 583"/>
              <a:gd name="T29" fmla="*/ 42882 h 163"/>
              <a:gd name="T30" fmla="*/ 184390 w 583"/>
              <a:gd name="T31" fmla="*/ 42882 h 163"/>
              <a:gd name="T32" fmla="*/ 190500 w 583"/>
              <a:gd name="T33" fmla="*/ 36756 h 163"/>
              <a:gd name="T34" fmla="*/ 190500 w 583"/>
              <a:gd name="T35" fmla="*/ 24504 h 163"/>
              <a:gd name="T36" fmla="*/ 184390 w 583"/>
              <a:gd name="T37" fmla="*/ 15135 h 163"/>
              <a:gd name="T38" fmla="*/ 24442 w 583"/>
              <a:gd name="T39" fmla="*/ 15135 h 163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583" h="163">
                <a:moveTo>
                  <a:pt x="513" y="162"/>
                </a:moveTo>
                <a:lnTo>
                  <a:pt x="513" y="162"/>
                </a:lnTo>
                <a:cubicBezTo>
                  <a:pt x="68" y="162"/>
                  <a:pt x="68" y="162"/>
                  <a:pt x="68" y="162"/>
                </a:cubicBezTo>
                <a:cubicBezTo>
                  <a:pt x="25" y="162"/>
                  <a:pt x="0" y="136"/>
                  <a:pt x="0" y="102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25"/>
                  <a:pt x="25" y="0"/>
                  <a:pt x="68" y="0"/>
                </a:cubicBezTo>
                <a:cubicBezTo>
                  <a:pt x="513" y="0"/>
                  <a:pt x="513" y="0"/>
                  <a:pt x="513" y="0"/>
                </a:cubicBezTo>
                <a:cubicBezTo>
                  <a:pt x="548" y="0"/>
                  <a:pt x="582" y="25"/>
                  <a:pt x="582" y="68"/>
                </a:cubicBezTo>
                <a:cubicBezTo>
                  <a:pt x="582" y="102"/>
                  <a:pt x="582" y="102"/>
                  <a:pt x="582" y="102"/>
                </a:cubicBezTo>
                <a:cubicBezTo>
                  <a:pt x="582" y="136"/>
                  <a:pt x="548" y="162"/>
                  <a:pt x="513" y="162"/>
                </a:cubicBezTo>
                <a:close/>
                <a:moveTo>
                  <a:pt x="68" y="42"/>
                </a:moveTo>
                <a:lnTo>
                  <a:pt x="68" y="42"/>
                </a:lnTo>
                <a:cubicBezTo>
                  <a:pt x="51" y="42"/>
                  <a:pt x="43" y="51"/>
                  <a:pt x="43" y="68"/>
                </a:cubicBezTo>
                <a:cubicBezTo>
                  <a:pt x="43" y="102"/>
                  <a:pt x="43" y="102"/>
                  <a:pt x="43" y="102"/>
                </a:cubicBezTo>
                <a:cubicBezTo>
                  <a:pt x="43" y="111"/>
                  <a:pt x="51" y="119"/>
                  <a:pt x="68" y="119"/>
                </a:cubicBezTo>
                <a:cubicBezTo>
                  <a:pt x="513" y="119"/>
                  <a:pt x="513" y="119"/>
                  <a:pt x="513" y="119"/>
                </a:cubicBezTo>
                <a:cubicBezTo>
                  <a:pt x="522" y="119"/>
                  <a:pt x="530" y="111"/>
                  <a:pt x="530" y="102"/>
                </a:cubicBezTo>
                <a:cubicBezTo>
                  <a:pt x="530" y="68"/>
                  <a:pt x="530" y="68"/>
                  <a:pt x="530" y="68"/>
                </a:cubicBezTo>
                <a:cubicBezTo>
                  <a:pt x="530" y="51"/>
                  <a:pt x="522" y="42"/>
                  <a:pt x="513" y="42"/>
                </a:cubicBezTo>
                <a:lnTo>
                  <a:pt x="68" y="4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7" name="Freeform 267">
            <a:extLst>
              <a:ext uri="{FF2B5EF4-FFF2-40B4-BE49-F238E27FC236}">
                <a16:creationId xmlns:a16="http://schemas.microsoft.com/office/drawing/2014/main" id="{CFB4F7E2-C727-B841-8824-7D41A33B0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8642" y="1058790"/>
            <a:ext cx="5825259" cy="11598420"/>
          </a:xfrm>
          <a:custGeom>
            <a:avLst/>
            <a:gdLst>
              <a:gd name="T0" fmla="*/ 1940027 w 5425"/>
              <a:gd name="T1" fmla="*/ 3887427 h 10800"/>
              <a:gd name="T2" fmla="*/ 1940027 w 5425"/>
              <a:gd name="T3" fmla="*/ 3887427 h 10800"/>
              <a:gd name="T4" fmla="*/ 1185252 w 5425"/>
              <a:gd name="T5" fmla="*/ 3733355 h 10800"/>
              <a:gd name="T6" fmla="*/ 566531 w 5425"/>
              <a:gd name="T7" fmla="*/ 3317578 h 10800"/>
              <a:gd name="T8" fmla="*/ 150811 w 5425"/>
              <a:gd name="T9" fmla="*/ 2698052 h 10800"/>
              <a:gd name="T10" fmla="*/ 0 w 5425"/>
              <a:gd name="T11" fmla="*/ 1943894 h 10800"/>
              <a:gd name="T12" fmla="*/ 150811 w 5425"/>
              <a:gd name="T13" fmla="*/ 1189015 h 10800"/>
              <a:gd name="T14" fmla="*/ 566531 w 5425"/>
              <a:gd name="T15" fmla="*/ 569849 h 10800"/>
              <a:gd name="T16" fmla="*/ 1185252 w 5425"/>
              <a:gd name="T17" fmla="*/ 154072 h 10800"/>
              <a:gd name="T18" fmla="*/ 1940027 w 5425"/>
              <a:gd name="T19" fmla="*/ 0 h 10800"/>
              <a:gd name="T20" fmla="*/ 1952265 w 5425"/>
              <a:gd name="T21" fmla="*/ 12239 h 10800"/>
              <a:gd name="T22" fmla="*/ 1940027 w 5425"/>
              <a:gd name="T23" fmla="*/ 21599 h 10800"/>
              <a:gd name="T24" fmla="*/ 1194611 w 5425"/>
              <a:gd name="T25" fmla="*/ 172431 h 10800"/>
              <a:gd name="T26" fmla="*/ 582008 w 5425"/>
              <a:gd name="T27" fmla="*/ 585328 h 10800"/>
              <a:gd name="T28" fmla="*/ 169168 w 5425"/>
              <a:gd name="T29" fmla="*/ 1195135 h 10800"/>
              <a:gd name="T30" fmla="*/ 18356 w 5425"/>
              <a:gd name="T31" fmla="*/ 1943894 h 10800"/>
              <a:gd name="T32" fmla="*/ 169168 w 5425"/>
              <a:gd name="T33" fmla="*/ 2691933 h 10800"/>
              <a:gd name="T34" fmla="*/ 582008 w 5425"/>
              <a:gd name="T35" fmla="*/ 3302099 h 10800"/>
              <a:gd name="T36" fmla="*/ 1194611 w 5425"/>
              <a:gd name="T37" fmla="*/ 3714996 h 10800"/>
              <a:gd name="T38" fmla="*/ 1940027 w 5425"/>
              <a:gd name="T39" fmla="*/ 3865828 h 10800"/>
              <a:gd name="T40" fmla="*/ 1952265 w 5425"/>
              <a:gd name="T41" fmla="*/ 3875188 h 10800"/>
              <a:gd name="T42" fmla="*/ 1940027 w 5425"/>
              <a:gd name="T43" fmla="*/ 3887427 h 1080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425" h="10800">
                <a:moveTo>
                  <a:pt x="5390" y="10799"/>
                </a:moveTo>
                <a:lnTo>
                  <a:pt x="5390" y="10799"/>
                </a:lnTo>
                <a:cubicBezTo>
                  <a:pt x="4663" y="10799"/>
                  <a:pt x="3961" y="10653"/>
                  <a:pt x="3293" y="10371"/>
                </a:cubicBezTo>
                <a:cubicBezTo>
                  <a:pt x="2651" y="10097"/>
                  <a:pt x="2069" y="9712"/>
                  <a:pt x="1574" y="9216"/>
                </a:cubicBezTo>
                <a:cubicBezTo>
                  <a:pt x="1086" y="8719"/>
                  <a:pt x="693" y="8146"/>
                  <a:pt x="419" y="7495"/>
                </a:cubicBezTo>
                <a:cubicBezTo>
                  <a:pt x="136" y="6836"/>
                  <a:pt x="0" y="6126"/>
                  <a:pt x="0" y="5400"/>
                </a:cubicBezTo>
                <a:cubicBezTo>
                  <a:pt x="0" y="4672"/>
                  <a:pt x="136" y="3962"/>
                  <a:pt x="419" y="3303"/>
                </a:cubicBezTo>
                <a:cubicBezTo>
                  <a:pt x="693" y="2653"/>
                  <a:pt x="1086" y="2079"/>
                  <a:pt x="1574" y="1583"/>
                </a:cubicBezTo>
                <a:cubicBezTo>
                  <a:pt x="2069" y="1087"/>
                  <a:pt x="2651" y="702"/>
                  <a:pt x="3293" y="428"/>
                </a:cubicBezTo>
                <a:cubicBezTo>
                  <a:pt x="3961" y="145"/>
                  <a:pt x="4663" y="0"/>
                  <a:pt x="5390" y="0"/>
                </a:cubicBezTo>
                <a:cubicBezTo>
                  <a:pt x="5407" y="0"/>
                  <a:pt x="5424" y="17"/>
                  <a:pt x="5424" y="34"/>
                </a:cubicBezTo>
                <a:cubicBezTo>
                  <a:pt x="5424" y="51"/>
                  <a:pt x="5407" y="60"/>
                  <a:pt x="5390" y="60"/>
                </a:cubicBezTo>
                <a:cubicBezTo>
                  <a:pt x="4671" y="60"/>
                  <a:pt x="3970" y="205"/>
                  <a:pt x="3319" y="479"/>
                </a:cubicBezTo>
                <a:cubicBezTo>
                  <a:pt x="2677" y="753"/>
                  <a:pt x="2112" y="1138"/>
                  <a:pt x="1617" y="1626"/>
                </a:cubicBezTo>
                <a:cubicBezTo>
                  <a:pt x="1129" y="2113"/>
                  <a:pt x="744" y="2687"/>
                  <a:pt x="470" y="3320"/>
                </a:cubicBezTo>
                <a:cubicBezTo>
                  <a:pt x="196" y="3979"/>
                  <a:pt x="51" y="4681"/>
                  <a:pt x="51" y="5400"/>
                </a:cubicBezTo>
                <a:cubicBezTo>
                  <a:pt x="51" y="6118"/>
                  <a:pt x="196" y="6819"/>
                  <a:pt x="470" y="7478"/>
                </a:cubicBezTo>
                <a:cubicBezTo>
                  <a:pt x="744" y="8112"/>
                  <a:pt x="1129" y="8685"/>
                  <a:pt x="1617" y="9173"/>
                </a:cubicBezTo>
                <a:cubicBezTo>
                  <a:pt x="2112" y="9661"/>
                  <a:pt x="2677" y="10046"/>
                  <a:pt x="3319" y="10320"/>
                </a:cubicBezTo>
                <a:cubicBezTo>
                  <a:pt x="3970" y="10593"/>
                  <a:pt x="4671" y="10739"/>
                  <a:pt x="5390" y="10739"/>
                </a:cubicBezTo>
                <a:cubicBezTo>
                  <a:pt x="5407" y="10739"/>
                  <a:pt x="5424" y="10747"/>
                  <a:pt x="5424" y="10765"/>
                </a:cubicBezTo>
                <a:cubicBezTo>
                  <a:pt x="5424" y="10782"/>
                  <a:pt x="5407" y="10799"/>
                  <a:pt x="5390" y="1079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8" name="Freeform 268">
            <a:extLst>
              <a:ext uri="{FF2B5EF4-FFF2-40B4-BE49-F238E27FC236}">
                <a16:creationId xmlns:a16="http://schemas.microsoft.com/office/drawing/2014/main" id="{8B5CDB60-F388-6540-8B30-674C2881A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4429" y="1058790"/>
            <a:ext cx="5829993" cy="11598420"/>
          </a:xfrm>
          <a:custGeom>
            <a:avLst/>
            <a:gdLst>
              <a:gd name="T0" fmla="*/ 12243 w 5427"/>
              <a:gd name="T1" fmla="*/ 3887427 h 10800"/>
              <a:gd name="T2" fmla="*/ 12243 w 5427"/>
              <a:gd name="T3" fmla="*/ 3887427 h 10800"/>
              <a:gd name="T4" fmla="*/ 767353 w 5427"/>
              <a:gd name="T5" fmla="*/ 3733355 h 10800"/>
              <a:gd name="T6" fmla="*/ 1386709 w 5427"/>
              <a:gd name="T7" fmla="*/ 3317578 h 10800"/>
              <a:gd name="T8" fmla="*/ 1802614 w 5427"/>
              <a:gd name="T9" fmla="*/ 2698052 h 10800"/>
              <a:gd name="T10" fmla="*/ 1953852 w 5427"/>
              <a:gd name="T11" fmla="*/ 1943894 h 10800"/>
              <a:gd name="T12" fmla="*/ 1802614 w 5427"/>
              <a:gd name="T13" fmla="*/ 1189015 h 10800"/>
              <a:gd name="T14" fmla="*/ 1386709 w 5427"/>
              <a:gd name="T15" fmla="*/ 569849 h 10800"/>
              <a:gd name="T16" fmla="*/ 767353 w 5427"/>
              <a:gd name="T17" fmla="*/ 154072 h 10800"/>
              <a:gd name="T18" fmla="*/ 12243 w 5427"/>
              <a:gd name="T19" fmla="*/ 0 h 10800"/>
              <a:gd name="T20" fmla="*/ 0 w 5427"/>
              <a:gd name="T21" fmla="*/ 12239 h 10800"/>
              <a:gd name="T22" fmla="*/ 12243 w 5427"/>
              <a:gd name="T23" fmla="*/ 21599 h 10800"/>
              <a:gd name="T24" fmla="*/ 761232 w 5427"/>
              <a:gd name="T25" fmla="*/ 172431 h 10800"/>
              <a:gd name="T26" fmla="*/ 1371225 w 5427"/>
              <a:gd name="T27" fmla="*/ 585328 h 10800"/>
              <a:gd name="T28" fmla="*/ 1784249 w 5427"/>
              <a:gd name="T29" fmla="*/ 1195135 h 10800"/>
              <a:gd name="T30" fmla="*/ 1935127 w 5427"/>
              <a:gd name="T31" fmla="*/ 1943894 h 10800"/>
              <a:gd name="T32" fmla="*/ 1784249 w 5427"/>
              <a:gd name="T33" fmla="*/ 2691933 h 10800"/>
              <a:gd name="T34" fmla="*/ 1371225 w 5427"/>
              <a:gd name="T35" fmla="*/ 3302099 h 10800"/>
              <a:gd name="T36" fmla="*/ 761232 w 5427"/>
              <a:gd name="T37" fmla="*/ 3714996 h 10800"/>
              <a:gd name="T38" fmla="*/ 12243 w 5427"/>
              <a:gd name="T39" fmla="*/ 3865828 h 10800"/>
              <a:gd name="T40" fmla="*/ 0 w 5427"/>
              <a:gd name="T41" fmla="*/ 3875188 h 10800"/>
              <a:gd name="T42" fmla="*/ 12243 w 5427"/>
              <a:gd name="T43" fmla="*/ 3887427 h 1080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427" h="10800">
                <a:moveTo>
                  <a:pt x="34" y="10799"/>
                </a:moveTo>
                <a:lnTo>
                  <a:pt x="34" y="10799"/>
                </a:lnTo>
                <a:cubicBezTo>
                  <a:pt x="761" y="10799"/>
                  <a:pt x="1472" y="10653"/>
                  <a:pt x="2131" y="10371"/>
                </a:cubicBezTo>
                <a:cubicBezTo>
                  <a:pt x="2773" y="10097"/>
                  <a:pt x="3355" y="9712"/>
                  <a:pt x="3851" y="9216"/>
                </a:cubicBezTo>
                <a:cubicBezTo>
                  <a:pt x="4347" y="8719"/>
                  <a:pt x="4732" y="8146"/>
                  <a:pt x="5006" y="7495"/>
                </a:cubicBezTo>
                <a:cubicBezTo>
                  <a:pt x="5289" y="6836"/>
                  <a:pt x="5426" y="6126"/>
                  <a:pt x="5426" y="5400"/>
                </a:cubicBezTo>
                <a:cubicBezTo>
                  <a:pt x="5426" y="4672"/>
                  <a:pt x="5289" y="3962"/>
                  <a:pt x="5006" y="3303"/>
                </a:cubicBezTo>
                <a:cubicBezTo>
                  <a:pt x="4732" y="2653"/>
                  <a:pt x="4347" y="2079"/>
                  <a:pt x="3851" y="1583"/>
                </a:cubicBezTo>
                <a:cubicBezTo>
                  <a:pt x="3355" y="1087"/>
                  <a:pt x="2773" y="702"/>
                  <a:pt x="2131" y="428"/>
                </a:cubicBezTo>
                <a:cubicBezTo>
                  <a:pt x="1472" y="145"/>
                  <a:pt x="761" y="0"/>
                  <a:pt x="34" y="0"/>
                </a:cubicBezTo>
                <a:cubicBezTo>
                  <a:pt x="17" y="0"/>
                  <a:pt x="0" y="17"/>
                  <a:pt x="0" y="34"/>
                </a:cubicBezTo>
                <a:cubicBezTo>
                  <a:pt x="0" y="51"/>
                  <a:pt x="17" y="60"/>
                  <a:pt x="34" y="60"/>
                </a:cubicBezTo>
                <a:cubicBezTo>
                  <a:pt x="753" y="60"/>
                  <a:pt x="1455" y="205"/>
                  <a:pt x="2114" y="479"/>
                </a:cubicBezTo>
                <a:cubicBezTo>
                  <a:pt x="2747" y="753"/>
                  <a:pt x="3320" y="1138"/>
                  <a:pt x="3808" y="1626"/>
                </a:cubicBezTo>
                <a:cubicBezTo>
                  <a:pt x="4296" y="2113"/>
                  <a:pt x="4681" y="2687"/>
                  <a:pt x="4955" y="3320"/>
                </a:cubicBezTo>
                <a:cubicBezTo>
                  <a:pt x="5229" y="3979"/>
                  <a:pt x="5374" y="4681"/>
                  <a:pt x="5374" y="5400"/>
                </a:cubicBezTo>
                <a:cubicBezTo>
                  <a:pt x="5374" y="6118"/>
                  <a:pt x="5229" y="6819"/>
                  <a:pt x="4955" y="7478"/>
                </a:cubicBezTo>
                <a:cubicBezTo>
                  <a:pt x="4681" y="8112"/>
                  <a:pt x="4296" y="8685"/>
                  <a:pt x="3808" y="9173"/>
                </a:cubicBezTo>
                <a:cubicBezTo>
                  <a:pt x="3320" y="9661"/>
                  <a:pt x="2747" y="10046"/>
                  <a:pt x="2114" y="10320"/>
                </a:cubicBezTo>
                <a:cubicBezTo>
                  <a:pt x="1455" y="10593"/>
                  <a:pt x="753" y="10739"/>
                  <a:pt x="34" y="10739"/>
                </a:cubicBezTo>
                <a:cubicBezTo>
                  <a:pt x="17" y="10739"/>
                  <a:pt x="0" y="10747"/>
                  <a:pt x="0" y="10765"/>
                </a:cubicBezTo>
                <a:cubicBezTo>
                  <a:pt x="0" y="10782"/>
                  <a:pt x="17" y="10799"/>
                  <a:pt x="34" y="1079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2" name="CuadroTexto 331">
            <a:extLst>
              <a:ext uri="{FF2B5EF4-FFF2-40B4-BE49-F238E27FC236}">
                <a16:creationId xmlns:a16="http://schemas.microsoft.com/office/drawing/2014/main" id="{FFF05B01-863A-CE4F-A30A-12D13B7A4177}"/>
              </a:ext>
            </a:extLst>
          </p:cNvPr>
          <p:cNvSpPr txBox="1"/>
          <p:nvPr/>
        </p:nvSpPr>
        <p:spPr>
          <a:xfrm rot="16200000">
            <a:off x="8248296" y="6361097"/>
            <a:ext cx="29999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Develop</a:t>
            </a:r>
          </a:p>
        </p:txBody>
      </p:sp>
      <p:sp>
        <p:nvSpPr>
          <p:cNvPr id="333" name="CuadroTexto 332">
            <a:extLst>
              <a:ext uri="{FF2B5EF4-FFF2-40B4-BE49-F238E27FC236}">
                <a16:creationId xmlns:a16="http://schemas.microsoft.com/office/drawing/2014/main" id="{2BF7B260-8D83-9841-A538-479B6D7310E1}"/>
              </a:ext>
            </a:extLst>
          </p:cNvPr>
          <p:cNvSpPr txBox="1"/>
          <p:nvPr/>
        </p:nvSpPr>
        <p:spPr>
          <a:xfrm rot="5400000">
            <a:off x="21007433" y="6308576"/>
            <a:ext cx="29999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Authorize</a:t>
            </a:r>
          </a:p>
        </p:txBody>
      </p:sp>
      <p:grpSp>
        <p:nvGrpSpPr>
          <p:cNvPr id="82" name="Group 54">
            <a:extLst>
              <a:ext uri="{FF2B5EF4-FFF2-40B4-BE49-F238E27FC236}">
                <a16:creationId xmlns:a16="http://schemas.microsoft.com/office/drawing/2014/main" id="{C7CD9F90-6E84-4B4A-B636-9B71FE740E2B}"/>
              </a:ext>
            </a:extLst>
          </p:cNvPr>
          <p:cNvGrpSpPr/>
          <p:nvPr/>
        </p:nvGrpSpPr>
        <p:grpSpPr>
          <a:xfrm>
            <a:off x="11117972" y="5118230"/>
            <a:ext cx="2605836" cy="1035771"/>
            <a:chOff x="5334786" y="11367043"/>
            <a:chExt cx="4041983" cy="1035771"/>
          </a:xfrm>
        </p:grpSpPr>
        <p:sp>
          <p:nvSpPr>
            <p:cNvPr id="83" name="CuadroTexto 395">
              <a:extLst>
                <a:ext uri="{FF2B5EF4-FFF2-40B4-BE49-F238E27FC236}">
                  <a16:creationId xmlns:a16="http://schemas.microsoft.com/office/drawing/2014/main" id="{F6547D88-0F02-C948-B2B8-4AAFAD2CEBB5}"/>
                </a:ext>
              </a:extLst>
            </p:cNvPr>
            <p:cNvSpPr txBox="1"/>
            <p:nvPr/>
          </p:nvSpPr>
          <p:spPr>
            <a:xfrm>
              <a:off x="6164440" y="11367043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Analyze</a:t>
              </a:r>
            </a:p>
          </p:txBody>
        </p:sp>
        <p:sp>
          <p:nvSpPr>
            <p:cNvPr id="84" name="Rectangle 56">
              <a:extLst>
                <a:ext uri="{FF2B5EF4-FFF2-40B4-BE49-F238E27FC236}">
                  <a16:creationId xmlns:a16="http://schemas.microsoft.com/office/drawing/2014/main" id="{4CD2634D-0274-0F4C-A99D-E0FB2B399549}"/>
                </a:ext>
              </a:extLst>
            </p:cNvPr>
            <p:cNvSpPr/>
            <p:nvPr/>
          </p:nvSpPr>
          <p:spPr>
            <a:xfrm>
              <a:off x="5334786" y="11756483"/>
              <a:ext cx="40419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5" name="Group 54">
            <a:extLst>
              <a:ext uri="{FF2B5EF4-FFF2-40B4-BE49-F238E27FC236}">
                <a16:creationId xmlns:a16="http://schemas.microsoft.com/office/drawing/2014/main" id="{858C37A6-903F-0546-A350-4E8A4707D28A}"/>
              </a:ext>
            </a:extLst>
          </p:cNvPr>
          <p:cNvGrpSpPr/>
          <p:nvPr/>
        </p:nvGrpSpPr>
        <p:grpSpPr>
          <a:xfrm>
            <a:off x="16415168" y="2731295"/>
            <a:ext cx="2605836" cy="1035771"/>
            <a:chOff x="5334786" y="11367043"/>
            <a:chExt cx="4041983" cy="1035771"/>
          </a:xfrm>
        </p:grpSpPr>
        <p:sp>
          <p:nvSpPr>
            <p:cNvPr id="86" name="CuadroTexto 395">
              <a:extLst>
                <a:ext uri="{FF2B5EF4-FFF2-40B4-BE49-F238E27FC236}">
                  <a16:creationId xmlns:a16="http://schemas.microsoft.com/office/drawing/2014/main" id="{3BF6A7F3-66F7-5F4B-ACF3-848D6EDCF0CC}"/>
                </a:ext>
              </a:extLst>
            </p:cNvPr>
            <p:cNvSpPr txBox="1"/>
            <p:nvPr/>
          </p:nvSpPr>
          <p:spPr>
            <a:xfrm>
              <a:off x="6164440" y="11367043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Prioritize</a:t>
              </a:r>
            </a:p>
          </p:txBody>
        </p:sp>
        <p:sp>
          <p:nvSpPr>
            <p:cNvPr id="87" name="Rectangle 56">
              <a:extLst>
                <a:ext uri="{FF2B5EF4-FFF2-40B4-BE49-F238E27FC236}">
                  <a16:creationId xmlns:a16="http://schemas.microsoft.com/office/drawing/2014/main" id="{6D892DAC-6C23-504F-BE45-F4CEBB30E372}"/>
                </a:ext>
              </a:extLst>
            </p:cNvPr>
            <p:cNvSpPr/>
            <p:nvPr/>
          </p:nvSpPr>
          <p:spPr>
            <a:xfrm>
              <a:off x="5334786" y="11756483"/>
              <a:ext cx="40419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8" name="Group 54">
            <a:extLst>
              <a:ext uri="{FF2B5EF4-FFF2-40B4-BE49-F238E27FC236}">
                <a16:creationId xmlns:a16="http://schemas.microsoft.com/office/drawing/2014/main" id="{31410048-1E4F-BE41-B5A0-8114779D4138}"/>
              </a:ext>
            </a:extLst>
          </p:cNvPr>
          <p:cNvGrpSpPr/>
          <p:nvPr/>
        </p:nvGrpSpPr>
        <p:grpSpPr>
          <a:xfrm>
            <a:off x="13318098" y="2766816"/>
            <a:ext cx="2605836" cy="1035771"/>
            <a:chOff x="5334786" y="11367043"/>
            <a:chExt cx="4041983" cy="1035771"/>
          </a:xfrm>
        </p:grpSpPr>
        <p:sp>
          <p:nvSpPr>
            <p:cNvPr id="89" name="CuadroTexto 395">
              <a:extLst>
                <a:ext uri="{FF2B5EF4-FFF2-40B4-BE49-F238E27FC236}">
                  <a16:creationId xmlns:a16="http://schemas.microsoft.com/office/drawing/2014/main" id="{04BEC60B-6345-6248-AA32-D1E036AB6E51}"/>
                </a:ext>
              </a:extLst>
            </p:cNvPr>
            <p:cNvSpPr txBox="1"/>
            <p:nvPr/>
          </p:nvSpPr>
          <p:spPr>
            <a:xfrm>
              <a:off x="6164440" y="11367043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Authorize</a:t>
              </a:r>
            </a:p>
          </p:txBody>
        </p:sp>
        <p:sp>
          <p:nvSpPr>
            <p:cNvPr id="90" name="Rectangle 56">
              <a:extLst>
                <a:ext uri="{FF2B5EF4-FFF2-40B4-BE49-F238E27FC236}">
                  <a16:creationId xmlns:a16="http://schemas.microsoft.com/office/drawing/2014/main" id="{80D5DED5-9D20-DB42-9378-A88885196B0F}"/>
                </a:ext>
              </a:extLst>
            </p:cNvPr>
            <p:cNvSpPr/>
            <p:nvPr/>
          </p:nvSpPr>
          <p:spPr>
            <a:xfrm>
              <a:off x="5334786" y="11756483"/>
              <a:ext cx="40419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1" name="Group 54">
            <a:extLst>
              <a:ext uri="{FF2B5EF4-FFF2-40B4-BE49-F238E27FC236}">
                <a16:creationId xmlns:a16="http://schemas.microsoft.com/office/drawing/2014/main" id="{F85ED3A8-841E-6349-BB57-A65EFEC4F91F}"/>
              </a:ext>
            </a:extLst>
          </p:cNvPr>
          <p:cNvGrpSpPr/>
          <p:nvPr/>
        </p:nvGrpSpPr>
        <p:grpSpPr>
          <a:xfrm>
            <a:off x="18692281" y="5104022"/>
            <a:ext cx="2605836" cy="1035771"/>
            <a:chOff x="5334786" y="11367043"/>
            <a:chExt cx="4041983" cy="1035771"/>
          </a:xfrm>
        </p:grpSpPr>
        <p:sp>
          <p:nvSpPr>
            <p:cNvPr id="92" name="CuadroTexto 395">
              <a:extLst>
                <a:ext uri="{FF2B5EF4-FFF2-40B4-BE49-F238E27FC236}">
                  <a16:creationId xmlns:a16="http://schemas.microsoft.com/office/drawing/2014/main" id="{F8E4E6F1-C7B1-6141-8ED0-5E6BF013CC31}"/>
                </a:ext>
              </a:extLst>
            </p:cNvPr>
            <p:cNvSpPr txBox="1"/>
            <p:nvPr/>
          </p:nvSpPr>
          <p:spPr>
            <a:xfrm>
              <a:off x="6164440" y="11367043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  <p:sp>
          <p:nvSpPr>
            <p:cNvPr id="93" name="Rectangle 56">
              <a:extLst>
                <a:ext uri="{FF2B5EF4-FFF2-40B4-BE49-F238E27FC236}">
                  <a16:creationId xmlns:a16="http://schemas.microsoft.com/office/drawing/2014/main" id="{01E462E8-4B4A-ED44-84DC-D005AE3675C5}"/>
                </a:ext>
              </a:extLst>
            </p:cNvPr>
            <p:cNvSpPr/>
            <p:nvPr/>
          </p:nvSpPr>
          <p:spPr>
            <a:xfrm>
              <a:off x="5334786" y="11756483"/>
              <a:ext cx="40419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4" name="Group 54">
            <a:extLst>
              <a:ext uri="{FF2B5EF4-FFF2-40B4-BE49-F238E27FC236}">
                <a16:creationId xmlns:a16="http://schemas.microsoft.com/office/drawing/2014/main" id="{58F0D1E5-2DC1-A74C-BB5D-085B4C974A49}"/>
              </a:ext>
            </a:extLst>
          </p:cNvPr>
          <p:cNvGrpSpPr/>
          <p:nvPr/>
        </p:nvGrpSpPr>
        <p:grpSpPr>
          <a:xfrm>
            <a:off x="16460682" y="10249668"/>
            <a:ext cx="2605836" cy="1035771"/>
            <a:chOff x="5334786" y="11367043"/>
            <a:chExt cx="4041983" cy="1035771"/>
          </a:xfrm>
        </p:grpSpPr>
        <p:sp>
          <p:nvSpPr>
            <p:cNvPr id="95" name="CuadroTexto 395">
              <a:extLst>
                <a:ext uri="{FF2B5EF4-FFF2-40B4-BE49-F238E27FC236}">
                  <a16:creationId xmlns:a16="http://schemas.microsoft.com/office/drawing/2014/main" id="{4C03E998-9458-F04D-A6FF-1070BFC4308E}"/>
                </a:ext>
              </a:extLst>
            </p:cNvPr>
            <p:cNvSpPr txBox="1"/>
            <p:nvPr/>
          </p:nvSpPr>
          <p:spPr>
            <a:xfrm>
              <a:off x="6164440" y="11367043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</a:p>
          </p:txBody>
        </p:sp>
        <p:sp>
          <p:nvSpPr>
            <p:cNvPr id="96" name="Rectangle 56">
              <a:extLst>
                <a:ext uri="{FF2B5EF4-FFF2-40B4-BE49-F238E27FC236}">
                  <a16:creationId xmlns:a16="http://schemas.microsoft.com/office/drawing/2014/main" id="{AA01B709-1955-A640-844A-4CC3F332E509}"/>
                </a:ext>
              </a:extLst>
            </p:cNvPr>
            <p:cNvSpPr/>
            <p:nvPr/>
          </p:nvSpPr>
          <p:spPr>
            <a:xfrm>
              <a:off x="5334786" y="11756483"/>
              <a:ext cx="40419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7" name="Group 54">
            <a:extLst>
              <a:ext uri="{FF2B5EF4-FFF2-40B4-BE49-F238E27FC236}">
                <a16:creationId xmlns:a16="http://schemas.microsoft.com/office/drawing/2014/main" id="{F0D49FBD-5518-154A-9D8D-0C57AE3AC5B2}"/>
              </a:ext>
            </a:extLst>
          </p:cNvPr>
          <p:cNvGrpSpPr/>
          <p:nvPr/>
        </p:nvGrpSpPr>
        <p:grpSpPr>
          <a:xfrm>
            <a:off x="18515577" y="7941340"/>
            <a:ext cx="2605836" cy="1035771"/>
            <a:chOff x="5334786" y="11367043"/>
            <a:chExt cx="4041983" cy="1035771"/>
          </a:xfrm>
        </p:grpSpPr>
        <p:sp>
          <p:nvSpPr>
            <p:cNvPr id="98" name="CuadroTexto 395">
              <a:extLst>
                <a:ext uri="{FF2B5EF4-FFF2-40B4-BE49-F238E27FC236}">
                  <a16:creationId xmlns:a16="http://schemas.microsoft.com/office/drawing/2014/main" id="{BF337528-4BD0-F449-A194-43FEAAC3CAB3}"/>
                </a:ext>
              </a:extLst>
            </p:cNvPr>
            <p:cNvSpPr txBox="1"/>
            <p:nvPr/>
          </p:nvSpPr>
          <p:spPr>
            <a:xfrm>
              <a:off x="6164440" y="11367043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Present</a:t>
              </a:r>
            </a:p>
          </p:txBody>
        </p:sp>
        <p:sp>
          <p:nvSpPr>
            <p:cNvPr id="99" name="Rectangle 56">
              <a:extLst>
                <a:ext uri="{FF2B5EF4-FFF2-40B4-BE49-F238E27FC236}">
                  <a16:creationId xmlns:a16="http://schemas.microsoft.com/office/drawing/2014/main" id="{8C571808-14FE-2148-B19A-EB97ADDB3CA7}"/>
                </a:ext>
              </a:extLst>
            </p:cNvPr>
            <p:cNvSpPr/>
            <p:nvPr/>
          </p:nvSpPr>
          <p:spPr>
            <a:xfrm>
              <a:off x="5334786" y="11756483"/>
              <a:ext cx="40419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0" name="Group 54">
            <a:extLst>
              <a:ext uri="{FF2B5EF4-FFF2-40B4-BE49-F238E27FC236}">
                <a16:creationId xmlns:a16="http://schemas.microsoft.com/office/drawing/2014/main" id="{26BAFD03-5021-404E-B59A-F07214CA2A62}"/>
              </a:ext>
            </a:extLst>
          </p:cNvPr>
          <p:cNvGrpSpPr/>
          <p:nvPr/>
        </p:nvGrpSpPr>
        <p:grpSpPr>
          <a:xfrm>
            <a:off x="13208910" y="10132933"/>
            <a:ext cx="2605836" cy="1035771"/>
            <a:chOff x="5334786" y="11367043"/>
            <a:chExt cx="4041983" cy="1035771"/>
          </a:xfrm>
        </p:grpSpPr>
        <p:sp>
          <p:nvSpPr>
            <p:cNvPr id="101" name="CuadroTexto 395">
              <a:extLst>
                <a:ext uri="{FF2B5EF4-FFF2-40B4-BE49-F238E27FC236}">
                  <a16:creationId xmlns:a16="http://schemas.microsoft.com/office/drawing/2014/main" id="{0BD1CBFC-9332-B64A-9031-1F83D8EE5DA7}"/>
                </a:ext>
              </a:extLst>
            </p:cNvPr>
            <p:cNvSpPr txBox="1"/>
            <p:nvPr/>
          </p:nvSpPr>
          <p:spPr>
            <a:xfrm>
              <a:off x="6164440" y="11367043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Advertise</a:t>
              </a:r>
            </a:p>
          </p:txBody>
        </p:sp>
        <p:sp>
          <p:nvSpPr>
            <p:cNvPr id="102" name="Rectangle 56">
              <a:extLst>
                <a:ext uri="{FF2B5EF4-FFF2-40B4-BE49-F238E27FC236}">
                  <a16:creationId xmlns:a16="http://schemas.microsoft.com/office/drawing/2014/main" id="{D73BBF62-D373-0D44-94B4-75C20E66EDB3}"/>
                </a:ext>
              </a:extLst>
            </p:cNvPr>
            <p:cNvSpPr/>
            <p:nvPr/>
          </p:nvSpPr>
          <p:spPr>
            <a:xfrm>
              <a:off x="5334786" y="11756483"/>
              <a:ext cx="40419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3" name="Group 54">
            <a:extLst>
              <a:ext uri="{FF2B5EF4-FFF2-40B4-BE49-F238E27FC236}">
                <a16:creationId xmlns:a16="http://schemas.microsoft.com/office/drawing/2014/main" id="{ADEA1684-903A-6B4D-905B-7741D986B004}"/>
              </a:ext>
            </a:extLst>
          </p:cNvPr>
          <p:cNvGrpSpPr/>
          <p:nvPr/>
        </p:nvGrpSpPr>
        <p:grpSpPr>
          <a:xfrm>
            <a:off x="11196828" y="7990606"/>
            <a:ext cx="2605836" cy="1035771"/>
            <a:chOff x="5334786" y="11367043"/>
            <a:chExt cx="4041983" cy="1035771"/>
          </a:xfrm>
        </p:grpSpPr>
        <p:sp>
          <p:nvSpPr>
            <p:cNvPr id="104" name="CuadroTexto 395">
              <a:extLst>
                <a:ext uri="{FF2B5EF4-FFF2-40B4-BE49-F238E27FC236}">
                  <a16:creationId xmlns:a16="http://schemas.microsoft.com/office/drawing/2014/main" id="{0898F2D5-AFE8-8343-AFD5-0A5A92EA9978}"/>
                </a:ext>
              </a:extLst>
            </p:cNvPr>
            <p:cNvSpPr txBox="1"/>
            <p:nvPr/>
          </p:nvSpPr>
          <p:spPr>
            <a:xfrm>
              <a:off x="6164440" y="11367043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  <p:sp>
          <p:nvSpPr>
            <p:cNvPr id="105" name="Rectangle 56">
              <a:extLst>
                <a:ext uri="{FF2B5EF4-FFF2-40B4-BE49-F238E27FC236}">
                  <a16:creationId xmlns:a16="http://schemas.microsoft.com/office/drawing/2014/main" id="{7EDE625D-F6DF-8243-9834-7C09A03F22B5}"/>
                </a:ext>
              </a:extLst>
            </p:cNvPr>
            <p:cNvSpPr/>
            <p:nvPr/>
          </p:nvSpPr>
          <p:spPr>
            <a:xfrm>
              <a:off x="5334786" y="11756483"/>
              <a:ext cx="40419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6" name="Grupo 105">
            <a:extLst>
              <a:ext uri="{FF2B5EF4-FFF2-40B4-BE49-F238E27FC236}">
                <a16:creationId xmlns:a16="http://schemas.microsoft.com/office/drawing/2014/main" id="{76CE3FA6-581D-344E-BEF2-FED78B4F5AE0}"/>
              </a:ext>
            </a:extLst>
          </p:cNvPr>
          <p:cNvGrpSpPr/>
          <p:nvPr/>
        </p:nvGrpSpPr>
        <p:grpSpPr>
          <a:xfrm>
            <a:off x="1929722" y="1770709"/>
            <a:ext cx="8026556" cy="2596395"/>
            <a:chOff x="2499601" y="-1755437"/>
            <a:chExt cx="8026556" cy="2596395"/>
          </a:xfrm>
        </p:grpSpPr>
        <p:sp>
          <p:nvSpPr>
            <p:cNvPr id="107" name="CuadroTexto 106">
              <a:extLst>
                <a:ext uri="{FF2B5EF4-FFF2-40B4-BE49-F238E27FC236}">
                  <a16:creationId xmlns:a16="http://schemas.microsoft.com/office/drawing/2014/main" id="{EE326FE4-5506-FE43-9A5E-C04760EB82B6}"/>
                </a:ext>
              </a:extLst>
            </p:cNvPr>
            <p:cNvSpPr txBox="1"/>
            <p:nvPr/>
          </p:nvSpPr>
          <p:spPr>
            <a:xfrm>
              <a:off x="2499601" y="-1755437"/>
              <a:ext cx="802655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Business Model Diagram </a:t>
              </a:r>
            </a:p>
          </p:txBody>
        </p:sp>
        <p:sp>
          <p:nvSpPr>
            <p:cNvPr id="108" name="CuadroTexto 107">
              <a:extLst>
                <a:ext uri="{FF2B5EF4-FFF2-40B4-BE49-F238E27FC236}">
                  <a16:creationId xmlns:a16="http://schemas.microsoft.com/office/drawing/2014/main" id="{ACC108B1-43A9-5945-A373-A9F6CA39B90B}"/>
                </a:ext>
              </a:extLst>
            </p:cNvPr>
            <p:cNvSpPr txBox="1"/>
            <p:nvPr/>
          </p:nvSpPr>
          <p:spPr>
            <a:xfrm>
              <a:off x="2527937" y="-913368"/>
              <a:ext cx="747521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50387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Freeform 156">
            <a:extLst>
              <a:ext uri="{FF2B5EF4-FFF2-40B4-BE49-F238E27FC236}">
                <a16:creationId xmlns:a16="http://schemas.microsoft.com/office/drawing/2014/main" id="{AB7B3373-148F-AF44-84F3-0607DCEB5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6811" y="5200814"/>
            <a:ext cx="4448284" cy="6507414"/>
          </a:xfrm>
          <a:custGeom>
            <a:avLst/>
            <a:gdLst>
              <a:gd name="T0" fmla="*/ 1518878 w 4218"/>
              <a:gd name="T1" fmla="*/ 2095387 h 6172"/>
              <a:gd name="T2" fmla="*/ 1518878 w 4218"/>
              <a:gd name="T3" fmla="*/ 2095387 h 6172"/>
              <a:gd name="T4" fmla="*/ 1518878 w 4218"/>
              <a:gd name="T5" fmla="*/ 0 h 6172"/>
              <a:gd name="T6" fmla="*/ 0 w 4218"/>
              <a:gd name="T7" fmla="*/ 405826 h 6172"/>
              <a:gd name="T8" fmla="*/ 1046322 w 4218"/>
              <a:gd name="T9" fmla="*/ 2222140 h 6172"/>
              <a:gd name="T10" fmla="*/ 1518878 w 4218"/>
              <a:gd name="T11" fmla="*/ 2095387 h 61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218" h="6172">
                <a:moveTo>
                  <a:pt x="4217" y="5819"/>
                </a:moveTo>
                <a:lnTo>
                  <a:pt x="4217" y="5819"/>
                </a:lnTo>
                <a:cubicBezTo>
                  <a:pt x="4217" y="0"/>
                  <a:pt x="4217" y="0"/>
                  <a:pt x="4217" y="0"/>
                </a:cubicBezTo>
                <a:cubicBezTo>
                  <a:pt x="2676" y="0"/>
                  <a:pt x="1241" y="414"/>
                  <a:pt x="0" y="1127"/>
                </a:cubicBezTo>
                <a:cubicBezTo>
                  <a:pt x="2905" y="6171"/>
                  <a:pt x="2905" y="6171"/>
                  <a:pt x="2905" y="6171"/>
                </a:cubicBezTo>
                <a:cubicBezTo>
                  <a:pt x="3292" y="5942"/>
                  <a:pt x="3741" y="5819"/>
                  <a:pt x="4217" y="581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7" name="Freeform 157">
            <a:extLst>
              <a:ext uri="{FF2B5EF4-FFF2-40B4-BE49-F238E27FC236}">
                <a16:creationId xmlns:a16="http://schemas.microsoft.com/office/drawing/2014/main" id="{CBE87EF7-8235-DA4D-B0C3-6D64BBD24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4124" y="6823018"/>
            <a:ext cx="5707932" cy="5707932"/>
          </a:xfrm>
          <a:custGeom>
            <a:avLst/>
            <a:gdLst>
              <a:gd name="T0" fmla="*/ 1949090 w 5416"/>
              <a:gd name="T1" fmla="*/ 1638402 h 5415"/>
              <a:gd name="T2" fmla="*/ 1949090 w 5416"/>
              <a:gd name="T3" fmla="*/ 1638402 h 5415"/>
              <a:gd name="T4" fmla="*/ 1004600 w 5416"/>
              <a:gd name="T5" fmla="*/ 0 h 5415"/>
              <a:gd name="T6" fmla="*/ 0 w 5416"/>
              <a:gd name="T7" fmla="*/ 1001186 h 5415"/>
              <a:gd name="T8" fmla="*/ 1638459 w 5416"/>
              <a:gd name="T9" fmla="*/ 1949090 h 5415"/>
              <a:gd name="T10" fmla="*/ 1949090 w 5416"/>
              <a:gd name="T11" fmla="*/ 1638402 h 54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416" h="5415">
                <a:moveTo>
                  <a:pt x="5415" y="4551"/>
                </a:moveTo>
                <a:lnTo>
                  <a:pt x="5415" y="4551"/>
                </a:lnTo>
                <a:cubicBezTo>
                  <a:pt x="2791" y="0"/>
                  <a:pt x="2791" y="0"/>
                  <a:pt x="2791" y="0"/>
                </a:cubicBezTo>
                <a:cubicBezTo>
                  <a:pt x="1629" y="669"/>
                  <a:pt x="669" y="1629"/>
                  <a:pt x="0" y="2781"/>
                </a:cubicBezTo>
                <a:cubicBezTo>
                  <a:pt x="4552" y="5414"/>
                  <a:pt x="4552" y="5414"/>
                  <a:pt x="4552" y="5414"/>
                </a:cubicBezTo>
                <a:cubicBezTo>
                  <a:pt x="4754" y="5052"/>
                  <a:pt x="5054" y="4753"/>
                  <a:pt x="5415" y="455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8" name="Freeform 158">
            <a:extLst>
              <a:ext uri="{FF2B5EF4-FFF2-40B4-BE49-F238E27FC236}">
                <a16:creationId xmlns:a16="http://schemas.microsoft.com/office/drawing/2014/main" id="{D1A75F19-E705-584F-867E-8F5C471DA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4790" y="9923337"/>
            <a:ext cx="5522006" cy="3778947"/>
          </a:xfrm>
          <a:custGeom>
            <a:avLst/>
            <a:gdLst>
              <a:gd name="T0" fmla="*/ 1885590 w 5240"/>
              <a:gd name="T1" fmla="*/ 891026 h 3585"/>
              <a:gd name="T2" fmla="*/ 1885590 w 5240"/>
              <a:gd name="T3" fmla="*/ 891026 h 3585"/>
              <a:gd name="T4" fmla="*/ 345518 w 5240"/>
              <a:gd name="T5" fmla="*/ 0 h 3585"/>
              <a:gd name="T6" fmla="*/ 0 w 5240"/>
              <a:gd name="T7" fmla="*/ 1290277 h 3585"/>
              <a:gd name="T8" fmla="*/ 1777616 w 5240"/>
              <a:gd name="T9" fmla="*/ 1290277 h 3585"/>
              <a:gd name="T10" fmla="*/ 1885590 w 5240"/>
              <a:gd name="T11" fmla="*/ 891026 h 358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240" h="3585">
                <a:moveTo>
                  <a:pt x="5239" y="2475"/>
                </a:moveTo>
                <a:lnTo>
                  <a:pt x="5239" y="2475"/>
                </a:lnTo>
                <a:cubicBezTo>
                  <a:pt x="960" y="0"/>
                  <a:pt x="960" y="0"/>
                  <a:pt x="960" y="0"/>
                </a:cubicBezTo>
                <a:cubicBezTo>
                  <a:pt x="352" y="1057"/>
                  <a:pt x="0" y="2281"/>
                  <a:pt x="0" y="3584"/>
                </a:cubicBezTo>
                <a:cubicBezTo>
                  <a:pt x="4939" y="3584"/>
                  <a:pt x="4939" y="3584"/>
                  <a:pt x="4939" y="3584"/>
                </a:cubicBezTo>
                <a:cubicBezTo>
                  <a:pt x="4939" y="3179"/>
                  <a:pt x="5045" y="2800"/>
                  <a:pt x="5239" y="247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9" name="Freeform 159">
            <a:extLst>
              <a:ext uri="{FF2B5EF4-FFF2-40B4-BE49-F238E27FC236}">
                <a16:creationId xmlns:a16="http://schemas.microsoft.com/office/drawing/2014/main" id="{69798B2D-C236-2D42-AE77-B2301DFA9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58872" y="4819665"/>
            <a:ext cx="4676042" cy="6860674"/>
          </a:xfrm>
          <a:custGeom>
            <a:avLst/>
            <a:gdLst>
              <a:gd name="T0" fmla="*/ 494077 w 4438"/>
              <a:gd name="T1" fmla="*/ 2342790 h 6507"/>
              <a:gd name="T2" fmla="*/ 494077 w 4438"/>
              <a:gd name="T3" fmla="*/ 2342790 h 6507"/>
              <a:gd name="T4" fmla="*/ 1596665 w 4438"/>
              <a:gd name="T5" fmla="*/ 428155 h 6507"/>
              <a:gd name="T6" fmla="*/ 0 w 4438"/>
              <a:gd name="T7" fmla="*/ 0 h 6507"/>
              <a:gd name="T8" fmla="*/ 0 w 4438"/>
              <a:gd name="T9" fmla="*/ 2209554 h 6507"/>
              <a:gd name="T10" fmla="*/ 494077 w 4438"/>
              <a:gd name="T11" fmla="*/ 2342790 h 650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438" h="6507">
                <a:moveTo>
                  <a:pt x="1373" y="6506"/>
                </a:moveTo>
                <a:lnTo>
                  <a:pt x="1373" y="6506"/>
                </a:lnTo>
                <a:cubicBezTo>
                  <a:pt x="4437" y="1189"/>
                  <a:pt x="4437" y="1189"/>
                  <a:pt x="4437" y="1189"/>
                </a:cubicBezTo>
                <a:cubicBezTo>
                  <a:pt x="3134" y="440"/>
                  <a:pt x="1610" y="0"/>
                  <a:pt x="0" y="0"/>
                </a:cubicBezTo>
                <a:cubicBezTo>
                  <a:pt x="0" y="6136"/>
                  <a:pt x="0" y="6136"/>
                  <a:pt x="0" y="6136"/>
                </a:cubicBezTo>
                <a:cubicBezTo>
                  <a:pt x="501" y="6136"/>
                  <a:pt x="968" y="6268"/>
                  <a:pt x="1373" y="650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0" name="Freeform 160">
            <a:extLst>
              <a:ext uri="{FF2B5EF4-FFF2-40B4-BE49-F238E27FC236}">
                <a16:creationId xmlns:a16="http://schemas.microsoft.com/office/drawing/2014/main" id="{BB0A7680-70D2-E643-8504-F7F1AFD23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0779" y="5763239"/>
            <a:ext cx="7009415" cy="7014064"/>
          </a:xfrm>
          <a:custGeom>
            <a:avLst/>
            <a:gdLst>
              <a:gd name="T0" fmla="*/ 380569 w 6649"/>
              <a:gd name="T1" fmla="*/ 2395178 h 6656"/>
              <a:gd name="T2" fmla="*/ 380569 w 6649"/>
              <a:gd name="T3" fmla="*/ 2395178 h 6656"/>
              <a:gd name="T4" fmla="*/ 2393590 w 6649"/>
              <a:gd name="T5" fmla="*/ 1232320 h 6656"/>
              <a:gd name="T6" fmla="*/ 1160430 w 6649"/>
              <a:gd name="T7" fmla="*/ 0 h 6656"/>
              <a:gd name="T8" fmla="*/ 0 w 6649"/>
              <a:gd name="T9" fmla="*/ 2011878 h 6656"/>
              <a:gd name="T10" fmla="*/ 380569 w 6649"/>
              <a:gd name="T11" fmla="*/ 2395178 h 66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649" h="6656">
                <a:moveTo>
                  <a:pt x="1057" y="6655"/>
                </a:moveTo>
                <a:lnTo>
                  <a:pt x="1057" y="6655"/>
                </a:lnTo>
                <a:cubicBezTo>
                  <a:pt x="6648" y="3424"/>
                  <a:pt x="6648" y="3424"/>
                  <a:pt x="6648" y="3424"/>
                </a:cubicBezTo>
                <a:cubicBezTo>
                  <a:pt x="5829" y="2007"/>
                  <a:pt x="4640" y="819"/>
                  <a:pt x="3223" y="0"/>
                </a:cubicBezTo>
                <a:cubicBezTo>
                  <a:pt x="0" y="5590"/>
                  <a:pt x="0" y="5590"/>
                  <a:pt x="0" y="5590"/>
                </a:cubicBezTo>
                <a:cubicBezTo>
                  <a:pt x="441" y="5845"/>
                  <a:pt x="802" y="6215"/>
                  <a:pt x="1057" y="665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1" name="Freeform 161">
            <a:extLst>
              <a:ext uri="{FF2B5EF4-FFF2-40B4-BE49-F238E27FC236}">
                <a16:creationId xmlns:a16="http://schemas.microsoft.com/office/drawing/2014/main" id="{EF7C77E8-0C84-B642-8036-116D6CDDB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85336" y="9021596"/>
            <a:ext cx="7818193" cy="5336079"/>
          </a:xfrm>
          <a:custGeom>
            <a:avLst/>
            <a:gdLst>
              <a:gd name="T0" fmla="*/ 0 w 7415"/>
              <a:gd name="T1" fmla="*/ 1258153 h 5064"/>
              <a:gd name="T2" fmla="*/ 0 w 7415"/>
              <a:gd name="T3" fmla="*/ 1258153 h 5064"/>
              <a:gd name="T4" fmla="*/ 152324 w 7415"/>
              <a:gd name="T5" fmla="*/ 1822090 h 5064"/>
              <a:gd name="T6" fmla="*/ 2669815 w 7415"/>
              <a:gd name="T7" fmla="*/ 1822090 h 5064"/>
              <a:gd name="T8" fmla="*/ 2181513 w 7415"/>
              <a:gd name="T9" fmla="*/ 0 h 5064"/>
              <a:gd name="T10" fmla="*/ 0 w 7415"/>
              <a:gd name="T11" fmla="*/ 1258153 h 506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415" h="5064">
                <a:moveTo>
                  <a:pt x="0" y="3496"/>
                </a:moveTo>
                <a:lnTo>
                  <a:pt x="0" y="3496"/>
                </a:lnTo>
                <a:cubicBezTo>
                  <a:pt x="273" y="3953"/>
                  <a:pt x="423" y="4491"/>
                  <a:pt x="423" y="5063"/>
                </a:cubicBezTo>
                <a:cubicBezTo>
                  <a:pt x="7414" y="5063"/>
                  <a:pt x="7414" y="5063"/>
                  <a:pt x="7414" y="5063"/>
                </a:cubicBezTo>
                <a:cubicBezTo>
                  <a:pt x="7414" y="3214"/>
                  <a:pt x="6921" y="1488"/>
                  <a:pt x="6058" y="0"/>
                </a:cubicBezTo>
                <a:lnTo>
                  <a:pt x="0" y="349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2" name="Freeform 162">
            <a:extLst>
              <a:ext uri="{FF2B5EF4-FFF2-40B4-BE49-F238E27FC236}">
                <a16:creationId xmlns:a16="http://schemas.microsoft.com/office/drawing/2014/main" id="{950C1769-C570-684E-A396-94C6155D5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8887" y="11155096"/>
            <a:ext cx="5010709" cy="5010709"/>
          </a:xfrm>
          <a:custGeom>
            <a:avLst/>
            <a:gdLst>
              <a:gd name="T0" fmla="*/ 1710965 w 4755"/>
              <a:gd name="T1" fmla="*/ 855303 h 4754"/>
              <a:gd name="T2" fmla="*/ 1710965 w 4755"/>
              <a:gd name="T3" fmla="*/ 855303 h 4754"/>
              <a:gd name="T4" fmla="*/ 855483 w 4755"/>
              <a:gd name="T5" fmla="*/ 1710965 h 4754"/>
              <a:gd name="T6" fmla="*/ 0 w 4755"/>
              <a:gd name="T7" fmla="*/ 855303 h 4754"/>
              <a:gd name="T8" fmla="*/ 855483 w 4755"/>
              <a:gd name="T9" fmla="*/ 0 h 4754"/>
              <a:gd name="T10" fmla="*/ 1710965 w 4755"/>
              <a:gd name="T11" fmla="*/ 855303 h 475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755" h="4754">
                <a:moveTo>
                  <a:pt x="4754" y="2376"/>
                </a:moveTo>
                <a:lnTo>
                  <a:pt x="4754" y="2376"/>
                </a:lnTo>
                <a:cubicBezTo>
                  <a:pt x="4754" y="3688"/>
                  <a:pt x="3688" y="4753"/>
                  <a:pt x="2377" y="4753"/>
                </a:cubicBezTo>
                <a:cubicBezTo>
                  <a:pt x="1066" y="4753"/>
                  <a:pt x="0" y="3688"/>
                  <a:pt x="0" y="2376"/>
                </a:cubicBezTo>
                <a:cubicBezTo>
                  <a:pt x="0" y="1065"/>
                  <a:pt x="1066" y="0"/>
                  <a:pt x="2377" y="0"/>
                </a:cubicBezTo>
                <a:cubicBezTo>
                  <a:pt x="3688" y="0"/>
                  <a:pt x="4754" y="1065"/>
                  <a:pt x="4754" y="237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3" name="Freeform 163">
            <a:extLst>
              <a:ext uri="{FF2B5EF4-FFF2-40B4-BE49-F238E27FC236}">
                <a16:creationId xmlns:a16="http://schemas.microsoft.com/office/drawing/2014/main" id="{3093A4A9-55B7-C942-8B7D-FF5A75DFA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0955" y="11024948"/>
            <a:ext cx="1575725" cy="1580372"/>
          </a:xfrm>
          <a:custGeom>
            <a:avLst/>
            <a:gdLst>
              <a:gd name="T0" fmla="*/ 537804 w 1497"/>
              <a:gd name="T1" fmla="*/ 269515 h 1498"/>
              <a:gd name="T2" fmla="*/ 537804 w 1497"/>
              <a:gd name="T3" fmla="*/ 269515 h 1498"/>
              <a:gd name="T4" fmla="*/ 268902 w 1497"/>
              <a:gd name="T5" fmla="*/ 539390 h 1498"/>
              <a:gd name="T6" fmla="*/ 0 w 1497"/>
              <a:gd name="T7" fmla="*/ 269515 h 1498"/>
              <a:gd name="T8" fmla="*/ 268902 w 1497"/>
              <a:gd name="T9" fmla="*/ 0 h 1498"/>
              <a:gd name="T10" fmla="*/ 537804 w 1497"/>
              <a:gd name="T11" fmla="*/ 269515 h 149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97" h="1498">
                <a:moveTo>
                  <a:pt x="1496" y="748"/>
                </a:moveTo>
                <a:lnTo>
                  <a:pt x="1496" y="748"/>
                </a:lnTo>
                <a:cubicBezTo>
                  <a:pt x="1496" y="1162"/>
                  <a:pt x="1162" y="1497"/>
                  <a:pt x="748" y="1497"/>
                </a:cubicBezTo>
                <a:cubicBezTo>
                  <a:pt x="334" y="1497"/>
                  <a:pt x="0" y="1162"/>
                  <a:pt x="0" y="748"/>
                </a:cubicBezTo>
                <a:cubicBezTo>
                  <a:pt x="0" y="335"/>
                  <a:pt x="334" y="0"/>
                  <a:pt x="748" y="0"/>
                </a:cubicBezTo>
                <a:cubicBezTo>
                  <a:pt x="1162" y="0"/>
                  <a:pt x="1496" y="335"/>
                  <a:pt x="1496" y="748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4" name="Freeform 164">
            <a:extLst>
              <a:ext uri="{FF2B5EF4-FFF2-40B4-BE49-F238E27FC236}">
                <a16:creationId xmlns:a16="http://schemas.microsoft.com/office/drawing/2014/main" id="{F6EC9540-A5CC-5241-9A5C-3AF4F64F4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4718" y="7185574"/>
            <a:ext cx="1571076" cy="1575725"/>
          </a:xfrm>
          <a:custGeom>
            <a:avLst/>
            <a:gdLst>
              <a:gd name="T0" fmla="*/ 536215 w 1489"/>
              <a:gd name="T1" fmla="*/ 269261 h 1497"/>
              <a:gd name="T2" fmla="*/ 536215 w 1489"/>
              <a:gd name="T3" fmla="*/ 269261 h 1497"/>
              <a:gd name="T4" fmla="*/ 269549 w 1489"/>
              <a:gd name="T5" fmla="*/ 537804 h 1497"/>
              <a:gd name="T6" fmla="*/ 0 w 1489"/>
              <a:gd name="T7" fmla="*/ 269261 h 1497"/>
              <a:gd name="T8" fmla="*/ 269549 w 1489"/>
              <a:gd name="T9" fmla="*/ 0 h 1497"/>
              <a:gd name="T10" fmla="*/ 536215 w 1489"/>
              <a:gd name="T11" fmla="*/ 269261 h 149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89" h="1497">
                <a:moveTo>
                  <a:pt x="1488" y="749"/>
                </a:moveTo>
                <a:lnTo>
                  <a:pt x="1488" y="749"/>
                </a:lnTo>
                <a:cubicBezTo>
                  <a:pt x="1488" y="1162"/>
                  <a:pt x="1153" y="1496"/>
                  <a:pt x="748" y="1496"/>
                </a:cubicBezTo>
                <a:cubicBezTo>
                  <a:pt x="334" y="1496"/>
                  <a:pt x="0" y="1162"/>
                  <a:pt x="0" y="749"/>
                </a:cubicBezTo>
                <a:cubicBezTo>
                  <a:pt x="0" y="335"/>
                  <a:pt x="334" y="0"/>
                  <a:pt x="748" y="0"/>
                </a:cubicBezTo>
                <a:cubicBezTo>
                  <a:pt x="1153" y="0"/>
                  <a:pt x="1488" y="335"/>
                  <a:pt x="1488" y="749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5" name="Freeform 165">
            <a:extLst>
              <a:ext uri="{FF2B5EF4-FFF2-40B4-BE49-F238E27FC236}">
                <a16:creationId xmlns:a16="http://schemas.microsoft.com/office/drawing/2014/main" id="{1D4DE860-6767-524F-8540-7EEB2B531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1257" y="4735999"/>
            <a:ext cx="1580372" cy="1571076"/>
          </a:xfrm>
          <a:custGeom>
            <a:avLst/>
            <a:gdLst>
              <a:gd name="T0" fmla="*/ 539390 w 1498"/>
              <a:gd name="T1" fmla="*/ 266666 h 1489"/>
              <a:gd name="T2" fmla="*/ 539390 w 1498"/>
              <a:gd name="T3" fmla="*/ 266666 h 1489"/>
              <a:gd name="T4" fmla="*/ 269875 w 1498"/>
              <a:gd name="T5" fmla="*/ 536215 h 1489"/>
              <a:gd name="T6" fmla="*/ 0 w 1498"/>
              <a:gd name="T7" fmla="*/ 266666 h 1489"/>
              <a:gd name="T8" fmla="*/ 269875 w 1498"/>
              <a:gd name="T9" fmla="*/ 0 h 1489"/>
              <a:gd name="T10" fmla="*/ 539390 w 1498"/>
              <a:gd name="T11" fmla="*/ 266666 h 148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98" h="1489">
                <a:moveTo>
                  <a:pt x="1497" y="740"/>
                </a:moveTo>
                <a:lnTo>
                  <a:pt x="1497" y="740"/>
                </a:lnTo>
                <a:cubicBezTo>
                  <a:pt x="1497" y="1153"/>
                  <a:pt x="1162" y="1488"/>
                  <a:pt x="749" y="1488"/>
                </a:cubicBezTo>
                <a:cubicBezTo>
                  <a:pt x="335" y="1488"/>
                  <a:pt x="0" y="1153"/>
                  <a:pt x="0" y="740"/>
                </a:cubicBezTo>
                <a:cubicBezTo>
                  <a:pt x="0" y="334"/>
                  <a:pt x="335" y="0"/>
                  <a:pt x="749" y="0"/>
                </a:cubicBezTo>
                <a:cubicBezTo>
                  <a:pt x="1162" y="0"/>
                  <a:pt x="1497" y="334"/>
                  <a:pt x="1497" y="740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6" name="Freeform 166">
            <a:extLst>
              <a:ext uri="{FF2B5EF4-FFF2-40B4-BE49-F238E27FC236}">
                <a16:creationId xmlns:a16="http://schemas.microsoft.com/office/drawing/2014/main" id="{F186C654-4BE5-7642-9BF7-6393C9861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6706" y="4410628"/>
            <a:ext cx="1575725" cy="1575722"/>
          </a:xfrm>
          <a:custGeom>
            <a:avLst/>
            <a:gdLst>
              <a:gd name="T0" fmla="*/ 537804 w 1497"/>
              <a:gd name="T1" fmla="*/ 268901 h 1497"/>
              <a:gd name="T2" fmla="*/ 537804 w 1497"/>
              <a:gd name="T3" fmla="*/ 268901 h 1497"/>
              <a:gd name="T4" fmla="*/ 268902 w 1497"/>
              <a:gd name="T5" fmla="*/ 537803 h 1497"/>
              <a:gd name="T6" fmla="*/ 0 w 1497"/>
              <a:gd name="T7" fmla="*/ 268901 h 1497"/>
              <a:gd name="T8" fmla="*/ 268902 w 1497"/>
              <a:gd name="T9" fmla="*/ 0 h 1497"/>
              <a:gd name="T10" fmla="*/ 537804 w 1497"/>
              <a:gd name="T11" fmla="*/ 268901 h 149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97" h="1497">
                <a:moveTo>
                  <a:pt x="1496" y="748"/>
                </a:moveTo>
                <a:lnTo>
                  <a:pt x="1496" y="748"/>
                </a:lnTo>
                <a:cubicBezTo>
                  <a:pt x="1496" y="1162"/>
                  <a:pt x="1162" y="1496"/>
                  <a:pt x="748" y="1496"/>
                </a:cubicBezTo>
                <a:cubicBezTo>
                  <a:pt x="334" y="1496"/>
                  <a:pt x="0" y="1162"/>
                  <a:pt x="0" y="748"/>
                </a:cubicBezTo>
                <a:cubicBezTo>
                  <a:pt x="0" y="334"/>
                  <a:pt x="334" y="0"/>
                  <a:pt x="748" y="0"/>
                </a:cubicBezTo>
                <a:cubicBezTo>
                  <a:pt x="1162" y="0"/>
                  <a:pt x="1496" y="334"/>
                  <a:pt x="1496" y="748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7" name="Freeform 167">
            <a:extLst>
              <a:ext uri="{FF2B5EF4-FFF2-40B4-BE49-F238E27FC236}">
                <a16:creationId xmlns:a16="http://schemas.microsoft.com/office/drawing/2014/main" id="{1CD32CF6-6D62-0148-858C-094D43F98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9784" y="6655684"/>
            <a:ext cx="1580372" cy="1580372"/>
          </a:xfrm>
          <a:custGeom>
            <a:avLst/>
            <a:gdLst>
              <a:gd name="T0" fmla="*/ 539390 w 1498"/>
              <a:gd name="T1" fmla="*/ 269875 h 1498"/>
              <a:gd name="T2" fmla="*/ 539390 w 1498"/>
              <a:gd name="T3" fmla="*/ 269875 h 1498"/>
              <a:gd name="T4" fmla="*/ 269515 w 1498"/>
              <a:gd name="T5" fmla="*/ 539390 h 1498"/>
              <a:gd name="T6" fmla="*/ 0 w 1498"/>
              <a:gd name="T7" fmla="*/ 269875 h 1498"/>
              <a:gd name="T8" fmla="*/ 269515 w 1498"/>
              <a:gd name="T9" fmla="*/ 0 h 1498"/>
              <a:gd name="T10" fmla="*/ 539390 w 1498"/>
              <a:gd name="T11" fmla="*/ 269875 h 149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98" h="1498">
                <a:moveTo>
                  <a:pt x="1497" y="749"/>
                </a:moveTo>
                <a:lnTo>
                  <a:pt x="1497" y="749"/>
                </a:lnTo>
                <a:cubicBezTo>
                  <a:pt x="1497" y="1162"/>
                  <a:pt x="1162" y="1497"/>
                  <a:pt x="748" y="1497"/>
                </a:cubicBezTo>
                <a:cubicBezTo>
                  <a:pt x="334" y="1497"/>
                  <a:pt x="0" y="1162"/>
                  <a:pt x="0" y="749"/>
                </a:cubicBezTo>
                <a:cubicBezTo>
                  <a:pt x="0" y="335"/>
                  <a:pt x="334" y="0"/>
                  <a:pt x="748" y="0"/>
                </a:cubicBezTo>
                <a:cubicBezTo>
                  <a:pt x="1162" y="0"/>
                  <a:pt x="1497" y="335"/>
                  <a:pt x="1497" y="749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8" name="Freeform 168">
            <a:extLst>
              <a:ext uri="{FF2B5EF4-FFF2-40B4-BE49-F238E27FC236}">
                <a16:creationId xmlns:a16="http://schemas.microsoft.com/office/drawing/2014/main" id="{BDB5CAD3-6DC1-3B42-ACD7-16D14AF7B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20511" y="11155096"/>
            <a:ext cx="1580372" cy="1575725"/>
          </a:xfrm>
          <a:custGeom>
            <a:avLst/>
            <a:gdLst>
              <a:gd name="T0" fmla="*/ 539390 w 1498"/>
              <a:gd name="T1" fmla="*/ 268902 h 1497"/>
              <a:gd name="T2" fmla="*/ 539390 w 1498"/>
              <a:gd name="T3" fmla="*/ 268902 h 1497"/>
              <a:gd name="T4" fmla="*/ 269875 w 1498"/>
              <a:gd name="T5" fmla="*/ 537804 h 1497"/>
              <a:gd name="T6" fmla="*/ 0 w 1498"/>
              <a:gd name="T7" fmla="*/ 268902 h 1497"/>
              <a:gd name="T8" fmla="*/ 269875 w 1498"/>
              <a:gd name="T9" fmla="*/ 0 h 1497"/>
              <a:gd name="T10" fmla="*/ 539390 w 1498"/>
              <a:gd name="T11" fmla="*/ 268902 h 149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98" h="1497">
                <a:moveTo>
                  <a:pt x="1497" y="748"/>
                </a:moveTo>
                <a:lnTo>
                  <a:pt x="1497" y="748"/>
                </a:lnTo>
                <a:cubicBezTo>
                  <a:pt x="1497" y="1162"/>
                  <a:pt x="1163" y="1496"/>
                  <a:pt x="749" y="1496"/>
                </a:cubicBezTo>
                <a:cubicBezTo>
                  <a:pt x="335" y="1496"/>
                  <a:pt x="0" y="1162"/>
                  <a:pt x="0" y="748"/>
                </a:cubicBezTo>
                <a:cubicBezTo>
                  <a:pt x="0" y="334"/>
                  <a:pt x="335" y="0"/>
                  <a:pt x="749" y="0"/>
                </a:cubicBezTo>
                <a:cubicBezTo>
                  <a:pt x="1163" y="0"/>
                  <a:pt x="1497" y="334"/>
                  <a:pt x="1497" y="748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7" name="Freeform 256">
            <a:extLst>
              <a:ext uri="{FF2B5EF4-FFF2-40B4-BE49-F238E27FC236}">
                <a16:creationId xmlns:a16="http://schemas.microsoft.com/office/drawing/2014/main" id="{5EE40C80-451E-1746-9718-74B809952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6500" y="5284481"/>
            <a:ext cx="511297" cy="325371"/>
          </a:xfrm>
          <a:custGeom>
            <a:avLst/>
            <a:gdLst>
              <a:gd name="T0" fmla="*/ 142580 w 485"/>
              <a:gd name="T1" fmla="*/ 110767 h 310"/>
              <a:gd name="T2" fmla="*/ 142580 w 485"/>
              <a:gd name="T3" fmla="*/ 110767 h 310"/>
              <a:gd name="T4" fmla="*/ 66610 w 485"/>
              <a:gd name="T5" fmla="*/ 110767 h 310"/>
              <a:gd name="T6" fmla="*/ 50767 w 485"/>
              <a:gd name="T7" fmla="*/ 94994 h 310"/>
              <a:gd name="T8" fmla="*/ 28444 w 485"/>
              <a:gd name="T9" fmla="*/ 18999 h 310"/>
              <a:gd name="T10" fmla="*/ 9361 w 485"/>
              <a:gd name="T11" fmla="*/ 18999 h 310"/>
              <a:gd name="T12" fmla="*/ 0 w 485"/>
              <a:gd name="T13" fmla="*/ 9679 h 310"/>
              <a:gd name="T14" fmla="*/ 9361 w 485"/>
              <a:gd name="T15" fmla="*/ 0 h 310"/>
              <a:gd name="T16" fmla="*/ 34925 w 485"/>
              <a:gd name="T17" fmla="*/ 0 h 310"/>
              <a:gd name="T18" fmla="*/ 41406 w 485"/>
              <a:gd name="T19" fmla="*/ 6452 h 310"/>
              <a:gd name="T20" fmla="*/ 66610 w 485"/>
              <a:gd name="T21" fmla="*/ 91768 h 310"/>
              <a:gd name="T22" fmla="*/ 66610 w 485"/>
              <a:gd name="T23" fmla="*/ 94994 h 310"/>
              <a:gd name="T24" fmla="*/ 142580 w 485"/>
              <a:gd name="T25" fmla="*/ 91768 h 310"/>
              <a:gd name="T26" fmla="*/ 142580 w 485"/>
              <a:gd name="T27" fmla="*/ 91768 h 310"/>
              <a:gd name="T28" fmla="*/ 155542 w 485"/>
              <a:gd name="T29" fmla="*/ 44450 h 310"/>
              <a:gd name="T30" fmla="*/ 91813 w 485"/>
              <a:gd name="T31" fmla="*/ 44450 h 310"/>
              <a:gd name="T32" fmla="*/ 82452 w 485"/>
              <a:gd name="T33" fmla="*/ 34771 h 310"/>
              <a:gd name="T34" fmla="*/ 91813 w 485"/>
              <a:gd name="T35" fmla="*/ 25451 h 310"/>
              <a:gd name="T36" fmla="*/ 168144 w 485"/>
              <a:gd name="T37" fmla="*/ 25451 h 310"/>
              <a:gd name="T38" fmla="*/ 174265 w 485"/>
              <a:gd name="T39" fmla="*/ 28677 h 310"/>
              <a:gd name="T40" fmla="*/ 174265 w 485"/>
              <a:gd name="T41" fmla="*/ 37998 h 310"/>
              <a:gd name="T42" fmla="*/ 158423 w 485"/>
              <a:gd name="T43" fmla="*/ 94994 h 310"/>
              <a:gd name="T44" fmla="*/ 142580 w 485"/>
              <a:gd name="T45" fmla="*/ 110767 h 310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485" h="310">
                <a:moveTo>
                  <a:pt x="396" y="309"/>
                </a:moveTo>
                <a:lnTo>
                  <a:pt x="396" y="309"/>
                </a:lnTo>
                <a:cubicBezTo>
                  <a:pt x="185" y="309"/>
                  <a:pt x="185" y="309"/>
                  <a:pt x="185" y="309"/>
                </a:cubicBezTo>
                <a:cubicBezTo>
                  <a:pt x="159" y="309"/>
                  <a:pt x="141" y="291"/>
                  <a:pt x="141" y="265"/>
                </a:cubicBezTo>
                <a:cubicBezTo>
                  <a:pt x="79" y="53"/>
                  <a:pt x="79" y="53"/>
                  <a:pt x="79" y="53"/>
                </a:cubicBezTo>
                <a:cubicBezTo>
                  <a:pt x="26" y="53"/>
                  <a:pt x="26" y="53"/>
                  <a:pt x="26" y="53"/>
                </a:cubicBezTo>
                <a:cubicBezTo>
                  <a:pt x="9" y="53"/>
                  <a:pt x="0" y="45"/>
                  <a:pt x="0" y="27"/>
                </a:cubicBezTo>
                <a:cubicBezTo>
                  <a:pt x="0" y="18"/>
                  <a:pt x="9" y="0"/>
                  <a:pt x="26" y="0"/>
                </a:cubicBezTo>
                <a:cubicBezTo>
                  <a:pt x="97" y="0"/>
                  <a:pt x="97" y="0"/>
                  <a:pt x="97" y="0"/>
                </a:cubicBezTo>
                <a:cubicBezTo>
                  <a:pt x="106" y="0"/>
                  <a:pt x="115" y="9"/>
                  <a:pt x="115" y="18"/>
                </a:cubicBezTo>
                <a:cubicBezTo>
                  <a:pt x="185" y="256"/>
                  <a:pt x="185" y="256"/>
                  <a:pt x="185" y="256"/>
                </a:cubicBezTo>
                <a:cubicBezTo>
                  <a:pt x="185" y="256"/>
                  <a:pt x="185" y="256"/>
                  <a:pt x="185" y="265"/>
                </a:cubicBezTo>
                <a:cubicBezTo>
                  <a:pt x="396" y="256"/>
                  <a:pt x="396" y="256"/>
                  <a:pt x="396" y="256"/>
                </a:cubicBezTo>
                <a:cubicBezTo>
                  <a:pt x="432" y="124"/>
                  <a:pt x="432" y="124"/>
                  <a:pt x="432" y="124"/>
                </a:cubicBezTo>
                <a:cubicBezTo>
                  <a:pt x="255" y="124"/>
                  <a:pt x="255" y="124"/>
                  <a:pt x="255" y="124"/>
                </a:cubicBezTo>
                <a:cubicBezTo>
                  <a:pt x="247" y="124"/>
                  <a:pt x="229" y="106"/>
                  <a:pt x="229" y="97"/>
                </a:cubicBezTo>
                <a:cubicBezTo>
                  <a:pt x="229" y="80"/>
                  <a:pt x="247" y="71"/>
                  <a:pt x="255" y="71"/>
                </a:cubicBezTo>
                <a:cubicBezTo>
                  <a:pt x="467" y="71"/>
                  <a:pt x="467" y="71"/>
                  <a:pt x="467" y="71"/>
                </a:cubicBezTo>
                <a:cubicBezTo>
                  <a:pt x="476" y="71"/>
                  <a:pt x="476" y="80"/>
                  <a:pt x="484" y="80"/>
                </a:cubicBezTo>
                <a:cubicBezTo>
                  <a:pt x="484" y="88"/>
                  <a:pt x="484" y="97"/>
                  <a:pt x="484" y="106"/>
                </a:cubicBezTo>
                <a:cubicBezTo>
                  <a:pt x="440" y="265"/>
                  <a:pt x="440" y="265"/>
                  <a:pt x="440" y="265"/>
                </a:cubicBezTo>
                <a:cubicBezTo>
                  <a:pt x="440" y="291"/>
                  <a:pt x="423" y="309"/>
                  <a:pt x="396" y="30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8" name="Freeform 257">
            <a:extLst>
              <a:ext uri="{FF2B5EF4-FFF2-40B4-BE49-F238E27FC236}">
                <a16:creationId xmlns:a16="http://schemas.microsoft.com/office/drawing/2014/main" id="{EA706665-5E8D-0548-8F3F-025AEBA71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1998" y="5651683"/>
            <a:ext cx="102259" cy="92963"/>
          </a:xfrm>
          <a:custGeom>
            <a:avLst/>
            <a:gdLst>
              <a:gd name="T0" fmla="*/ 0 w 98"/>
              <a:gd name="T1" fmla="*/ 15875 h 90"/>
              <a:gd name="T2" fmla="*/ 0 w 98"/>
              <a:gd name="T3" fmla="*/ 15875 h 90"/>
              <a:gd name="T4" fmla="*/ 15681 w 98"/>
              <a:gd name="T5" fmla="*/ 0 h 90"/>
              <a:gd name="T6" fmla="*/ 34569 w 98"/>
              <a:gd name="T7" fmla="*/ 15875 h 90"/>
              <a:gd name="T8" fmla="*/ 15681 w 98"/>
              <a:gd name="T9" fmla="*/ 31397 h 90"/>
              <a:gd name="T10" fmla="*/ 0 w 98"/>
              <a:gd name="T11" fmla="*/ 15875 h 9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8" h="90">
                <a:moveTo>
                  <a:pt x="0" y="45"/>
                </a:moveTo>
                <a:lnTo>
                  <a:pt x="0" y="45"/>
                </a:lnTo>
                <a:cubicBezTo>
                  <a:pt x="0" y="18"/>
                  <a:pt x="26" y="0"/>
                  <a:pt x="44" y="0"/>
                </a:cubicBezTo>
                <a:cubicBezTo>
                  <a:pt x="70" y="0"/>
                  <a:pt x="97" y="18"/>
                  <a:pt x="97" y="45"/>
                </a:cubicBezTo>
                <a:cubicBezTo>
                  <a:pt x="97" y="71"/>
                  <a:pt x="70" y="89"/>
                  <a:pt x="44" y="89"/>
                </a:cubicBezTo>
                <a:cubicBezTo>
                  <a:pt x="26" y="89"/>
                  <a:pt x="0" y="71"/>
                  <a:pt x="0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9" name="Freeform 258">
            <a:extLst>
              <a:ext uri="{FF2B5EF4-FFF2-40B4-BE49-F238E27FC236}">
                <a16:creationId xmlns:a16="http://schemas.microsoft.com/office/drawing/2014/main" id="{9F995298-8915-A249-8B1C-C739D92AC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6944" y="5651683"/>
            <a:ext cx="102259" cy="92963"/>
          </a:xfrm>
          <a:custGeom>
            <a:avLst/>
            <a:gdLst>
              <a:gd name="T0" fmla="*/ 0 w 98"/>
              <a:gd name="T1" fmla="*/ 15875 h 90"/>
              <a:gd name="T2" fmla="*/ 0 w 98"/>
              <a:gd name="T3" fmla="*/ 15875 h 90"/>
              <a:gd name="T4" fmla="*/ 15681 w 98"/>
              <a:gd name="T5" fmla="*/ 0 h 90"/>
              <a:gd name="T6" fmla="*/ 34569 w 98"/>
              <a:gd name="T7" fmla="*/ 15875 h 90"/>
              <a:gd name="T8" fmla="*/ 15681 w 98"/>
              <a:gd name="T9" fmla="*/ 31397 h 90"/>
              <a:gd name="T10" fmla="*/ 0 w 98"/>
              <a:gd name="T11" fmla="*/ 15875 h 9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8" h="90">
                <a:moveTo>
                  <a:pt x="0" y="45"/>
                </a:moveTo>
                <a:lnTo>
                  <a:pt x="0" y="45"/>
                </a:lnTo>
                <a:cubicBezTo>
                  <a:pt x="0" y="18"/>
                  <a:pt x="26" y="0"/>
                  <a:pt x="44" y="0"/>
                </a:cubicBezTo>
                <a:cubicBezTo>
                  <a:pt x="70" y="0"/>
                  <a:pt x="97" y="18"/>
                  <a:pt x="97" y="45"/>
                </a:cubicBezTo>
                <a:cubicBezTo>
                  <a:pt x="97" y="71"/>
                  <a:pt x="70" y="89"/>
                  <a:pt x="44" y="89"/>
                </a:cubicBezTo>
                <a:cubicBezTo>
                  <a:pt x="26" y="89"/>
                  <a:pt x="0" y="71"/>
                  <a:pt x="0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0" name="Freeform 259">
            <a:extLst>
              <a:ext uri="{FF2B5EF4-FFF2-40B4-BE49-F238E27FC236}">
                <a16:creationId xmlns:a16="http://schemas.microsoft.com/office/drawing/2014/main" id="{37E4B33D-941C-8F41-A0B1-339C23BB4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8829" y="7752648"/>
            <a:ext cx="622852" cy="446223"/>
          </a:xfrm>
          <a:custGeom>
            <a:avLst/>
            <a:gdLst>
              <a:gd name="T0" fmla="*/ 180690 w 591"/>
              <a:gd name="T1" fmla="*/ 152041 h 424"/>
              <a:gd name="T2" fmla="*/ 180690 w 591"/>
              <a:gd name="T3" fmla="*/ 152041 h 424"/>
              <a:gd name="T4" fmla="*/ 31675 w 591"/>
              <a:gd name="T5" fmla="*/ 152041 h 424"/>
              <a:gd name="T6" fmla="*/ 0 w 591"/>
              <a:gd name="T7" fmla="*/ 120410 h 424"/>
              <a:gd name="T8" fmla="*/ 0 w 591"/>
              <a:gd name="T9" fmla="*/ 31630 h 424"/>
              <a:gd name="T10" fmla="*/ 31675 w 591"/>
              <a:gd name="T11" fmla="*/ 0 h 424"/>
              <a:gd name="T12" fmla="*/ 180690 w 591"/>
              <a:gd name="T13" fmla="*/ 0 h 424"/>
              <a:gd name="T14" fmla="*/ 212365 w 591"/>
              <a:gd name="T15" fmla="*/ 31630 h 424"/>
              <a:gd name="T16" fmla="*/ 212365 w 591"/>
              <a:gd name="T17" fmla="*/ 120410 h 424"/>
              <a:gd name="T18" fmla="*/ 180690 w 591"/>
              <a:gd name="T19" fmla="*/ 152041 h 424"/>
              <a:gd name="T20" fmla="*/ 31675 w 591"/>
              <a:gd name="T21" fmla="*/ 15815 h 424"/>
              <a:gd name="T22" fmla="*/ 31675 w 591"/>
              <a:gd name="T23" fmla="*/ 15815 h 424"/>
              <a:gd name="T24" fmla="*/ 19077 w 591"/>
              <a:gd name="T25" fmla="*/ 31630 h 424"/>
              <a:gd name="T26" fmla="*/ 19077 w 591"/>
              <a:gd name="T27" fmla="*/ 120410 h 424"/>
              <a:gd name="T28" fmla="*/ 31675 w 591"/>
              <a:gd name="T29" fmla="*/ 136225 h 424"/>
              <a:gd name="T30" fmla="*/ 180690 w 591"/>
              <a:gd name="T31" fmla="*/ 136225 h 424"/>
              <a:gd name="T32" fmla="*/ 196528 w 591"/>
              <a:gd name="T33" fmla="*/ 120410 h 424"/>
              <a:gd name="T34" fmla="*/ 196528 w 591"/>
              <a:gd name="T35" fmla="*/ 31630 h 424"/>
              <a:gd name="T36" fmla="*/ 180690 w 591"/>
              <a:gd name="T37" fmla="*/ 15815 h 424"/>
              <a:gd name="T38" fmla="*/ 31675 w 591"/>
              <a:gd name="T39" fmla="*/ 15815 h 42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591" h="424">
                <a:moveTo>
                  <a:pt x="502" y="423"/>
                </a:moveTo>
                <a:lnTo>
                  <a:pt x="502" y="423"/>
                </a:lnTo>
                <a:cubicBezTo>
                  <a:pt x="88" y="423"/>
                  <a:pt x="88" y="423"/>
                  <a:pt x="88" y="423"/>
                </a:cubicBezTo>
                <a:cubicBezTo>
                  <a:pt x="44" y="423"/>
                  <a:pt x="0" y="388"/>
                  <a:pt x="0" y="335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36"/>
                  <a:pt x="44" y="0"/>
                  <a:pt x="88" y="0"/>
                </a:cubicBezTo>
                <a:cubicBezTo>
                  <a:pt x="502" y="0"/>
                  <a:pt x="502" y="0"/>
                  <a:pt x="502" y="0"/>
                </a:cubicBezTo>
                <a:cubicBezTo>
                  <a:pt x="546" y="0"/>
                  <a:pt x="590" y="36"/>
                  <a:pt x="590" y="88"/>
                </a:cubicBezTo>
                <a:cubicBezTo>
                  <a:pt x="590" y="335"/>
                  <a:pt x="590" y="335"/>
                  <a:pt x="590" y="335"/>
                </a:cubicBezTo>
                <a:cubicBezTo>
                  <a:pt x="590" y="388"/>
                  <a:pt x="546" y="423"/>
                  <a:pt x="502" y="423"/>
                </a:cubicBezTo>
                <a:close/>
                <a:moveTo>
                  <a:pt x="88" y="44"/>
                </a:moveTo>
                <a:lnTo>
                  <a:pt x="88" y="44"/>
                </a:lnTo>
                <a:cubicBezTo>
                  <a:pt x="71" y="44"/>
                  <a:pt x="53" y="62"/>
                  <a:pt x="53" y="88"/>
                </a:cubicBezTo>
                <a:cubicBezTo>
                  <a:pt x="53" y="335"/>
                  <a:pt x="53" y="335"/>
                  <a:pt x="53" y="335"/>
                </a:cubicBezTo>
                <a:cubicBezTo>
                  <a:pt x="53" y="361"/>
                  <a:pt x="71" y="379"/>
                  <a:pt x="88" y="379"/>
                </a:cubicBezTo>
                <a:cubicBezTo>
                  <a:pt x="502" y="379"/>
                  <a:pt x="502" y="379"/>
                  <a:pt x="502" y="379"/>
                </a:cubicBezTo>
                <a:cubicBezTo>
                  <a:pt x="528" y="379"/>
                  <a:pt x="546" y="361"/>
                  <a:pt x="546" y="335"/>
                </a:cubicBezTo>
                <a:cubicBezTo>
                  <a:pt x="546" y="88"/>
                  <a:pt x="546" y="88"/>
                  <a:pt x="546" y="88"/>
                </a:cubicBezTo>
                <a:cubicBezTo>
                  <a:pt x="546" y="62"/>
                  <a:pt x="528" y="44"/>
                  <a:pt x="502" y="44"/>
                </a:cubicBezTo>
                <a:lnTo>
                  <a:pt x="88" y="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1" name="Freeform 260">
            <a:extLst>
              <a:ext uri="{FF2B5EF4-FFF2-40B4-BE49-F238E27FC236}">
                <a16:creationId xmlns:a16="http://schemas.microsoft.com/office/drawing/2014/main" id="{7289CB8C-2BDA-494A-9C10-525DC0F7C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0533" y="7882797"/>
            <a:ext cx="139445" cy="185926"/>
          </a:xfrm>
          <a:custGeom>
            <a:avLst/>
            <a:gdLst>
              <a:gd name="T0" fmla="*/ 25066 w 133"/>
              <a:gd name="T1" fmla="*/ 63143 h 178"/>
              <a:gd name="T2" fmla="*/ 25066 w 133"/>
              <a:gd name="T3" fmla="*/ 63143 h 178"/>
              <a:gd name="T4" fmla="*/ 9310 w 133"/>
              <a:gd name="T5" fmla="*/ 63143 h 178"/>
              <a:gd name="T6" fmla="*/ 3223 w 133"/>
              <a:gd name="T7" fmla="*/ 56722 h 178"/>
              <a:gd name="T8" fmla="*/ 3223 w 133"/>
              <a:gd name="T9" fmla="*/ 56722 h 178"/>
              <a:gd name="T10" fmla="*/ 9310 w 133"/>
              <a:gd name="T11" fmla="*/ 50301 h 178"/>
              <a:gd name="T12" fmla="*/ 25066 w 133"/>
              <a:gd name="T13" fmla="*/ 50301 h 178"/>
              <a:gd name="T14" fmla="*/ 31511 w 133"/>
              <a:gd name="T15" fmla="*/ 44236 h 178"/>
              <a:gd name="T16" fmla="*/ 28289 w 133"/>
              <a:gd name="T17" fmla="*/ 37815 h 178"/>
              <a:gd name="T18" fmla="*/ 22201 w 133"/>
              <a:gd name="T19" fmla="*/ 37815 h 178"/>
              <a:gd name="T20" fmla="*/ 3223 w 133"/>
              <a:gd name="T21" fmla="*/ 22118 h 178"/>
              <a:gd name="T22" fmla="*/ 22201 w 133"/>
              <a:gd name="T23" fmla="*/ 0 h 178"/>
              <a:gd name="T24" fmla="*/ 37957 w 133"/>
              <a:gd name="T25" fmla="*/ 0 h 178"/>
              <a:gd name="T26" fmla="*/ 44044 w 133"/>
              <a:gd name="T27" fmla="*/ 6421 h 178"/>
              <a:gd name="T28" fmla="*/ 44044 w 133"/>
              <a:gd name="T29" fmla="*/ 6421 h 178"/>
              <a:gd name="T30" fmla="*/ 37957 w 133"/>
              <a:gd name="T31" fmla="*/ 12843 h 178"/>
              <a:gd name="T32" fmla="*/ 22201 w 133"/>
              <a:gd name="T33" fmla="*/ 12843 h 178"/>
              <a:gd name="T34" fmla="*/ 15756 w 133"/>
              <a:gd name="T35" fmla="*/ 18907 h 178"/>
              <a:gd name="T36" fmla="*/ 22201 w 133"/>
              <a:gd name="T37" fmla="*/ 25329 h 178"/>
              <a:gd name="T38" fmla="*/ 28289 w 133"/>
              <a:gd name="T39" fmla="*/ 25329 h 178"/>
              <a:gd name="T40" fmla="*/ 44044 w 133"/>
              <a:gd name="T41" fmla="*/ 47447 h 178"/>
              <a:gd name="T42" fmla="*/ 25066 w 133"/>
              <a:gd name="T43" fmla="*/ 63143 h 17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133" h="178">
                <a:moveTo>
                  <a:pt x="70" y="177"/>
                </a:moveTo>
                <a:lnTo>
                  <a:pt x="70" y="177"/>
                </a:lnTo>
                <a:cubicBezTo>
                  <a:pt x="26" y="177"/>
                  <a:pt x="26" y="177"/>
                  <a:pt x="26" y="177"/>
                </a:cubicBezTo>
                <a:cubicBezTo>
                  <a:pt x="18" y="177"/>
                  <a:pt x="9" y="168"/>
                  <a:pt x="9" y="159"/>
                </a:cubicBezTo>
                <a:cubicBezTo>
                  <a:pt x="9" y="150"/>
                  <a:pt x="18" y="141"/>
                  <a:pt x="26" y="141"/>
                </a:cubicBezTo>
                <a:cubicBezTo>
                  <a:pt x="70" y="141"/>
                  <a:pt x="70" y="141"/>
                  <a:pt x="70" y="141"/>
                </a:cubicBezTo>
                <a:cubicBezTo>
                  <a:pt x="88" y="141"/>
                  <a:pt x="88" y="133"/>
                  <a:pt x="88" y="124"/>
                </a:cubicBezTo>
                <a:cubicBezTo>
                  <a:pt x="88" y="115"/>
                  <a:pt x="88" y="106"/>
                  <a:pt x="79" y="106"/>
                </a:cubicBezTo>
                <a:cubicBezTo>
                  <a:pt x="62" y="106"/>
                  <a:pt x="62" y="106"/>
                  <a:pt x="62" y="106"/>
                </a:cubicBezTo>
                <a:cubicBezTo>
                  <a:pt x="35" y="106"/>
                  <a:pt x="9" y="89"/>
                  <a:pt x="9" y="62"/>
                </a:cubicBezTo>
                <a:cubicBezTo>
                  <a:pt x="0" y="27"/>
                  <a:pt x="26" y="0"/>
                  <a:pt x="62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114" y="0"/>
                  <a:pt x="123" y="9"/>
                  <a:pt x="123" y="18"/>
                </a:cubicBezTo>
                <a:cubicBezTo>
                  <a:pt x="123" y="27"/>
                  <a:pt x="114" y="36"/>
                  <a:pt x="106" y="36"/>
                </a:cubicBezTo>
                <a:cubicBezTo>
                  <a:pt x="62" y="36"/>
                  <a:pt x="62" y="36"/>
                  <a:pt x="62" y="36"/>
                </a:cubicBezTo>
                <a:cubicBezTo>
                  <a:pt x="53" y="36"/>
                  <a:pt x="44" y="45"/>
                  <a:pt x="44" y="53"/>
                </a:cubicBezTo>
                <a:cubicBezTo>
                  <a:pt x="44" y="62"/>
                  <a:pt x="53" y="71"/>
                  <a:pt x="62" y="71"/>
                </a:cubicBezTo>
                <a:cubicBezTo>
                  <a:pt x="79" y="71"/>
                  <a:pt x="79" y="71"/>
                  <a:pt x="79" y="71"/>
                </a:cubicBezTo>
                <a:cubicBezTo>
                  <a:pt x="106" y="71"/>
                  <a:pt x="132" y="97"/>
                  <a:pt x="123" y="133"/>
                </a:cubicBezTo>
                <a:cubicBezTo>
                  <a:pt x="123" y="159"/>
                  <a:pt x="97" y="177"/>
                  <a:pt x="70" y="17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2" name="Freeform 261">
            <a:extLst>
              <a:ext uri="{FF2B5EF4-FFF2-40B4-BE49-F238E27FC236}">
                <a16:creationId xmlns:a16="http://schemas.microsoft.com/office/drawing/2014/main" id="{D2412F0A-A87D-2845-B4EE-716D42CF8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6311" y="7854908"/>
            <a:ext cx="37185" cy="46482"/>
          </a:xfrm>
          <a:custGeom>
            <a:avLst/>
            <a:gdLst>
              <a:gd name="T0" fmla="*/ 12347 w 36"/>
              <a:gd name="T1" fmla="*/ 15522 h 45"/>
              <a:gd name="T2" fmla="*/ 0 w 36"/>
              <a:gd name="T3" fmla="*/ 15522 h 45"/>
              <a:gd name="T4" fmla="*/ 0 w 36"/>
              <a:gd name="T5" fmla="*/ 0 h 45"/>
              <a:gd name="T6" fmla="*/ 12347 w 36"/>
              <a:gd name="T7" fmla="*/ 0 h 45"/>
              <a:gd name="T8" fmla="*/ 12347 w 36"/>
              <a:gd name="T9" fmla="*/ 15522 h 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" h="45">
                <a:moveTo>
                  <a:pt x="35" y="44"/>
                </a:moveTo>
                <a:lnTo>
                  <a:pt x="0" y="44"/>
                </a:lnTo>
                <a:lnTo>
                  <a:pt x="0" y="0"/>
                </a:lnTo>
                <a:lnTo>
                  <a:pt x="35" y="0"/>
                </a:lnTo>
                <a:lnTo>
                  <a:pt x="35" y="4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3" name="Freeform 262">
            <a:extLst>
              <a:ext uri="{FF2B5EF4-FFF2-40B4-BE49-F238E27FC236}">
                <a16:creationId xmlns:a16="http://schemas.microsoft.com/office/drawing/2014/main" id="{DE6346ED-F7A2-EE4A-8288-16FA17D91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6311" y="8050130"/>
            <a:ext cx="37185" cy="46482"/>
          </a:xfrm>
          <a:custGeom>
            <a:avLst/>
            <a:gdLst>
              <a:gd name="T0" fmla="*/ 12347 w 36"/>
              <a:gd name="T1" fmla="*/ 15522 h 45"/>
              <a:gd name="T2" fmla="*/ 0 w 36"/>
              <a:gd name="T3" fmla="*/ 15522 h 45"/>
              <a:gd name="T4" fmla="*/ 0 w 36"/>
              <a:gd name="T5" fmla="*/ 0 h 45"/>
              <a:gd name="T6" fmla="*/ 12347 w 36"/>
              <a:gd name="T7" fmla="*/ 0 h 45"/>
              <a:gd name="T8" fmla="*/ 12347 w 36"/>
              <a:gd name="T9" fmla="*/ 15522 h 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" h="45">
                <a:moveTo>
                  <a:pt x="35" y="44"/>
                </a:moveTo>
                <a:lnTo>
                  <a:pt x="0" y="44"/>
                </a:lnTo>
                <a:lnTo>
                  <a:pt x="0" y="0"/>
                </a:lnTo>
                <a:lnTo>
                  <a:pt x="35" y="0"/>
                </a:lnTo>
                <a:lnTo>
                  <a:pt x="35" y="4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4" name="Freeform 263">
            <a:extLst>
              <a:ext uri="{FF2B5EF4-FFF2-40B4-BE49-F238E27FC236}">
                <a16:creationId xmlns:a16="http://schemas.microsoft.com/office/drawing/2014/main" id="{A1A83079-33EE-8A4B-9B7A-E3B223A5C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2237" y="7817723"/>
            <a:ext cx="74370" cy="55778"/>
          </a:xfrm>
          <a:custGeom>
            <a:avLst/>
            <a:gdLst>
              <a:gd name="T0" fmla="*/ 12521 w 71"/>
              <a:gd name="T1" fmla="*/ 3175 h 54"/>
              <a:gd name="T2" fmla="*/ 12521 w 71"/>
              <a:gd name="T3" fmla="*/ 3175 h 54"/>
              <a:gd name="T4" fmla="*/ 6082 w 71"/>
              <a:gd name="T5" fmla="*/ 9172 h 54"/>
              <a:gd name="T6" fmla="*/ 3220 w 71"/>
              <a:gd name="T7" fmla="*/ 15522 h 54"/>
              <a:gd name="T8" fmla="*/ 3220 w 71"/>
              <a:gd name="T9" fmla="*/ 15522 h 54"/>
              <a:gd name="T10" fmla="*/ 12521 w 71"/>
              <a:gd name="T11" fmla="*/ 18697 h 54"/>
              <a:gd name="T12" fmla="*/ 18961 w 71"/>
              <a:gd name="T13" fmla="*/ 12347 h 54"/>
              <a:gd name="T14" fmla="*/ 21823 w 71"/>
              <a:gd name="T15" fmla="*/ 3175 h 54"/>
              <a:gd name="T16" fmla="*/ 21823 w 71"/>
              <a:gd name="T17" fmla="*/ 3175 h 54"/>
              <a:gd name="T18" fmla="*/ 12521 w 71"/>
              <a:gd name="T19" fmla="*/ 3175 h 5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71" h="54">
                <a:moveTo>
                  <a:pt x="35" y="9"/>
                </a:moveTo>
                <a:lnTo>
                  <a:pt x="35" y="9"/>
                </a:lnTo>
                <a:cubicBezTo>
                  <a:pt x="17" y="26"/>
                  <a:pt x="17" y="26"/>
                  <a:pt x="17" y="26"/>
                </a:cubicBezTo>
                <a:cubicBezTo>
                  <a:pt x="9" y="26"/>
                  <a:pt x="0" y="35"/>
                  <a:pt x="9" y="44"/>
                </a:cubicBezTo>
                <a:cubicBezTo>
                  <a:pt x="17" y="53"/>
                  <a:pt x="26" y="53"/>
                  <a:pt x="35" y="53"/>
                </a:cubicBezTo>
                <a:cubicBezTo>
                  <a:pt x="53" y="35"/>
                  <a:pt x="53" y="35"/>
                  <a:pt x="53" y="35"/>
                </a:cubicBezTo>
                <a:cubicBezTo>
                  <a:pt x="61" y="26"/>
                  <a:pt x="70" y="18"/>
                  <a:pt x="61" y="9"/>
                </a:cubicBezTo>
                <a:cubicBezTo>
                  <a:pt x="53" y="0"/>
                  <a:pt x="44" y="0"/>
                  <a:pt x="35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5" name="Freeform 264">
            <a:extLst>
              <a:ext uri="{FF2B5EF4-FFF2-40B4-BE49-F238E27FC236}">
                <a16:creationId xmlns:a16="http://schemas.microsoft.com/office/drawing/2014/main" id="{BC536F2F-2CF4-7B4E-9C1E-6313250C5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3200" y="8068723"/>
            <a:ext cx="65074" cy="65074"/>
          </a:xfrm>
          <a:custGeom>
            <a:avLst/>
            <a:gdLst>
              <a:gd name="T0" fmla="*/ 12546 w 62"/>
              <a:gd name="T1" fmla="*/ 2868 h 62"/>
              <a:gd name="T2" fmla="*/ 12546 w 62"/>
              <a:gd name="T3" fmla="*/ 2868 h 62"/>
              <a:gd name="T4" fmla="*/ 2868 w 62"/>
              <a:gd name="T5" fmla="*/ 9320 h 62"/>
              <a:gd name="T6" fmla="*/ 2868 w 62"/>
              <a:gd name="T7" fmla="*/ 18999 h 62"/>
              <a:gd name="T8" fmla="*/ 2868 w 62"/>
              <a:gd name="T9" fmla="*/ 18999 h 62"/>
              <a:gd name="T10" fmla="*/ 9320 w 62"/>
              <a:gd name="T11" fmla="*/ 18999 h 62"/>
              <a:gd name="T12" fmla="*/ 18640 w 62"/>
              <a:gd name="T13" fmla="*/ 12546 h 62"/>
              <a:gd name="T14" fmla="*/ 21867 w 62"/>
              <a:gd name="T15" fmla="*/ 2868 h 62"/>
              <a:gd name="T16" fmla="*/ 21867 w 62"/>
              <a:gd name="T17" fmla="*/ 2868 h 62"/>
              <a:gd name="T18" fmla="*/ 12546 w 62"/>
              <a:gd name="T19" fmla="*/ 2868 h 6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2" h="62">
                <a:moveTo>
                  <a:pt x="35" y="8"/>
                </a:moveTo>
                <a:lnTo>
                  <a:pt x="35" y="8"/>
                </a:lnTo>
                <a:cubicBezTo>
                  <a:pt x="8" y="26"/>
                  <a:pt x="8" y="26"/>
                  <a:pt x="8" y="26"/>
                </a:cubicBezTo>
                <a:cubicBezTo>
                  <a:pt x="0" y="26"/>
                  <a:pt x="0" y="44"/>
                  <a:pt x="8" y="53"/>
                </a:cubicBezTo>
                <a:cubicBezTo>
                  <a:pt x="8" y="53"/>
                  <a:pt x="17" y="61"/>
                  <a:pt x="26" y="53"/>
                </a:cubicBezTo>
                <a:cubicBezTo>
                  <a:pt x="52" y="35"/>
                  <a:pt x="52" y="35"/>
                  <a:pt x="52" y="35"/>
                </a:cubicBezTo>
                <a:cubicBezTo>
                  <a:pt x="61" y="35"/>
                  <a:pt x="61" y="17"/>
                  <a:pt x="61" y="8"/>
                </a:cubicBezTo>
                <a:cubicBezTo>
                  <a:pt x="52" y="0"/>
                  <a:pt x="44" y="0"/>
                  <a:pt x="35" y="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6" name="Freeform 265">
            <a:extLst>
              <a:ext uri="{FF2B5EF4-FFF2-40B4-BE49-F238E27FC236}">
                <a16:creationId xmlns:a16="http://schemas.microsoft.com/office/drawing/2014/main" id="{40CEF71D-B679-CA43-8A43-AE20443DC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4235" y="11824430"/>
            <a:ext cx="185926" cy="269593"/>
          </a:xfrm>
          <a:custGeom>
            <a:avLst/>
            <a:gdLst>
              <a:gd name="T0" fmla="*/ 63141 w 177"/>
              <a:gd name="T1" fmla="*/ 91717 h 257"/>
              <a:gd name="T2" fmla="*/ 63141 w 177"/>
              <a:gd name="T3" fmla="*/ 91717 h 257"/>
              <a:gd name="T4" fmla="*/ 0 w 177"/>
              <a:gd name="T5" fmla="*/ 91717 h 257"/>
              <a:gd name="T6" fmla="*/ 0 w 177"/>
              <a:gd name="T7" fmla="*/ 12898 h 257"/>
              <a:gd name="T8" fmla="*/ 12556 w 177"/>
              <a:gd name="T9" fmla="*/ 0 h 257"/>
              <a:gd name="T10" fmla="*/ 50585 w 177"/>
              <a:gd name="T11" fmla="*/ 0 h 257"/>
              <a:gd name="T12" fmla="*/ 63141 w 177"/>
              <a:gd name="T13" fmla="*/ 12898 h 257"/>
              <a:gd name="T14" fmla="*/ 63141 w 177"/>
              <a:gd name="T15" fmla="*/ 91717 h 257"/>
              <a:gd name="T16" fmla="*/ 12556 w 177"/>
              <a:gd name="T17" fmla="*/ 78819 h 257"/>
              <a:gd name="T18" fmla="*/ 12556 w 177"/>
              <a:gd name="T19" fmla="*/ 78819 h 257"/>
              <a:gd name="T20" fmla="*/ 50585 w 177"/>
              <a:gd name="T21" fmla="*/ 78819 h 257"/>
              <a:gd name="T22" fmla="*/ 50585 w 177"/>
              <a:gd name="T23" fmla="*/ 12898 h 257"/>
              <a:gd name="T24" fmla="*/ 50585 w 177"/>
              <a:gd name="T25" fmla="*/ 12898 h 257"/>
              <a:gd name="T26" fmla="*/ 12556 w 177"/>
              <a:gd name="T27" fmla="*/ 12898 h 257"/>
              <a:gd name="T28" fmla="*/ 12556 w 177"/>
              <a:gd name="T29" fmla="*/ 12898 h 257"/>
              <a:gd name="T30" fmla="*/ 12556 w 177"/>
              <a:gd name="T31" fmla="*/ 78819 h 25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7" h="257">
                <a:moveTo>
                  <a:pt x="176" y="256"/>
                </a:moveTo>
                <a:lnTo>
                  <a:pt x="176" y="256"/>
                </a:lnTo>
                <a:cubicBezTo>
                  <a:pt x="0" y="256"/>
                  <a:pt x="0" y="256"/>
                  <a:pt x="0" y="2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35" y="0"/>
                </a:cubicBezTo>
                <a:cubicBezTo>
                  <a:pt x="141" y="0"/>
                  <a:pt x="141" y="0"/>
                  <a:pt x="141" y="0"/>
                </a:cubicBezTo>
                <a:cubicBezTo>
                  <a:pt x="159" y="0"/>
                  <a:pt x="176" y="18"/>
                  <a:pt x="176" y="36"/>
                </a:cubicBezTo>
                <a:lnTo>
                  <a:pt x="176" y="256"/>
                </a:lnTo>
                <a:close/>
                <a:moveTo>
                  <a:pt x="35" y="220"/>
                </a:moveTo>
                <a:lnTo>
                  <a:pt x="35" y="220"/>
                </a:lnTo>
                <a:cubicBezTo>
                  <a:pt x="141" y="220"/>
                  <a:pt x="141" y="220"/>
                  <a:pt x="141" y="220"/>
                </a:cubicBezTo>
                <a:cubicBezTo>
                  <a:pt x="141" y="36"/>
                  <a:pt x="141" y="36"/>
                  <a:pt x="141" y="36"/>
                </a:cubicBezTo>
                <a:cubicBezTo>
                  <a:pt x="35" y="36"/>
                  <a:pt x="35" y="36"/>
                  <a:pt x="35" y="36"/>
                </a:cubicBezTo>
                <a:lnTo>
                  <a:pt x="35" y="22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7" name="Freeform 266">
            <a:extLst>
              <a:ext uri="{FF2B5EF4-FFF2-40B4-BE49-F238E27FC236}">
                <a16:creationId xmlns:a16="http://schemas.microsoft.com/office/drawing/2014/main" id="{CE24192B-3EAA-7F4E-B2CA-715F83471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1548" y="11750060"/>
            <a:ext cx="548482" cy="343963"/>
          </a:xfrm>
          <a:custGeom>
            <a:avLst/>
            <a:gdLst>
              <a:gd name="T0" fmla="*/ 164630 w 520"/>
              <a:gd name="T1" fmla="*/ 117116 h 327"/>
              <a:gd name="T2" fmla="*/ 164630 w 520"/>
              <a:gd name="T3" fmla="*/ 117116 h 327"/>
              <a:gd name="T4" fmla="*/ 19093 w 520"/>
              <a:gd name="T5" fmla="*/ 117116 h 327"/>
              <a:gd name="T6" fmla="*/ 0 w 520"/>
              <a:gd name="T7" fmla="*/ 98075 h 327"/>
              <a:gd name="T8" fmla="*/ 0 w 520"/>
              <a:gd name="T9" fmla="*/ 21914 h 327"/>
              <a:gd name="T10" fmla="*/ 9366 w 520"/>
              <a:gd name="T11" fmla="*/ 15807 h 327"/>
              <a:gd name="T12" fmla="*/ 9366 w 520"/>
              <a:gd name="T13" fmla="*/ 15807 h 327"/>
              <a:gd name="T14" fmla="*/ 15851 w 520"/>
              <a:gd name="T15" fmla="*/ 21914 h 327"/>
              <a:gd name="T16" fmla="*/ 15851 w 520"/>
              <a:gd name="T17" fmla="*/ 98075 h 327"/>
              <a:gd name="T18" fmla="*/ 19093 w 520"/>
              <a:gd name="T19" fmla="*/ 101309 h 327"/>
              <a:gd name="T20" fmla="*/ 164630 w 520"/>
              <a:gd name="T21" fmla="*/ 101309 h 327"/>
              <a:gd name="T22" fmla="*/ 167872 w 520"/>
              <a:gd name="T23" fmla="*/ 98075 h 327"/>
              <a:gd name="T24" fmla="*/ 167872 w 520"/>
              <a:gd name="T25" fmla="*/ 0 h 327"/>
              <a:gd name="T26" fmla="*/ 186965 w 520"/>
              <a:gd name="T27" fmla="*/ 0 h 327"/>
              <a:gd name="T28" fmla="*/ 186965 w 520"/>
              <a:gd name="T29" fmla="*/ 98075 h 327"/>
              <a:gd name="T30" fmla="*/ 164630 w 520"/>
              <a:gd name="T31" fmla="*/ 117116 h 32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520" h="327">
                <a:moveTo>
                  <a:pt x="457" y="326"/>
                </a:moveTo>
                <a:lnTo>
                  <a:pt x="457" y="326"/>
                </a:lnTo>
                <a:cubicBezTo>
                  <a:pt x="53" y="326"/>
                  <a:pt x="53" y="326"/>
                  <a:pt x="53" y="326"/>
                </a:cubicBezTo>
                <a:cubicBezTo>
                  <a:pt x="26" y="326"/>
                  <a:pt x="0" y="308"/>
                  <a:pt x="0" y="273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53"/>
                  <a:pt x="8" y="44"/>
                  <a:pt x="26" y="44"/>
                </a:cubicBezTo>
                <a:cubicBezTo>
                  <a:pt x="35" y="44"/>
                  <a:pt x="44" y="53"/>
                  <a:pt x="44" y="61"/>
                </a:cubicBezTo>
                <a:cubicBezTo>
                  <a:pt x="44" y="273"/>
                  <a:pt x="44" y="273"/>
                  <a:pt x="44" y="273"/>
                </a:cubicBezTo>
                <a:cubicBezTo>
                  <a:pt x="44" y="282"/>
                  <a:pt x="53" y="282"/>
                  <a:pt x="53" y="282"/>
                </a:cubicBezTo>
                <a:cubicBezTo>
                  <a:pt x="457" y="282"/>
                  <a:pt x="457" y="282"/>
                  <a:pt x="457" y="282"/>
                </a:cubicBezTo>
                <a:cubicBezTo>
                  <a:pt x="466" y="282"/>
                  <a:pt x="466" y="282"/>
                  <a:pt x="466" y="273"/>
                </a:cubicBezTo>
                <a:cubicBezTo>
                  <a:pt x="466" y="0"/>
                  <a:pt x="466" y="0"/>
                  <a:pt x="466" y="0"/>
                </a:cubicBezTo>
                <a:cubicBezTo>
                  <a:pt x="519" y="0"/>
                  <a:pt x="519" y="0"/>
                  <a:pt x="519" y="0"/>
                </a:cubicBezTo>
                <a:cubicBezTo>
                  <a:pt x="519" y="273"/>
                  <a:pt x="519" y="273"/>
                  <a:pt x="519" y="273"/>
                </a:cubicBezTo>
                <a:cubicBezTo>
                  <a:pt x="519" y="308"/>
                  <a:pt x="493" y="326"/>
                  <a:pt x="457" y="3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8" name="Freeform 267">
            <a:extLst>
              <a:ext uri="{FF2B5EF4-FFF2-40B4-BE49-F238E27FC236}">
                <a16:creationId xmlns:a16="http://schemas.microsoft.com/office/drawing/2014/main" id="{4ABE3A41-BCCF-A949-8C3C-4427AF411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5067" y="11526948"/>
            <a:ext cx="622852" cy="260297"/>
          </a:xfrm>
          <a:custGeom>
            <a:avLst/>
            <a:gdLst>
              <a:gd name="T0" fmla="*/ 180330 w 591"/>
              <a:gd name="T1" fmla="*/ 88540 h 247"/>
              <a:gd name="T2" fmla="*/ 180330 w 591"/>
              <a:gd name="T3" fmla="*/ 88540 h 247"/>
              <a:gd name="T4" fmla="*/ 155134 w 591"/>
              <a:gd name="T5" fmla="*/ 75943 h 247"/>
              <a:gd name="T6" fmla="*/ 129939 w 591"/>
              <a:gd name="T7" fmla="*/ 85301 h 247"/>
              <a:gd name="T8" fmla="*/ 107622 w 591"/>
              <a:gd name="T9" fmla="*/ 75943 h 247"/>
              <a:gd name="T10" fmla="*/ 82066 w 591"/>
              <a:gd name="T11" fmla="*/ 85301 h 247"/>
              <a:gd name="T12" fmla="*/ 56871 w 591"/>
              <a:gd name="T13" fmla="*/ 75943 h 247"/>
              <a:gd name="T14" fmla="*/ 31675 w 591"/>
              <a:gd name="T15" fmla="*/ 85301 h 247"/>
              <a:gd name="T16" fmla="*/ 0 w 591"/>
              <a:gd name="T17" fmla="*/ 53628 h 247"/>
              <a:gd name="T18" fmla="*/ 0 w 591"/>
              <a:gd name="T19" fmla="*/ 50749 h 247"/>
              <a:gd name="T20" fmla="*/ 28435 w 591"/>
              <a:gd name="T21" fmla="*/ 9358 h 247"/>
              <a:gd name="T22" fmla="*/ 44273 w 591"/>
              <a:gd name="T23" fmla="*/ 0 h 247"/>
              <a:gd name="T24" fmla="*/ 170972 w 591"/>
              <a:gd name="T25" fmla="*/ 0 h 247"/>
              <a:gd name="T26" fmla="*/ 170972 w 591"/>
              <a:gd name="T27" fmla="*/ 0 h 247"/>
              <a:gd name="T28" fmla="*/ 183570 w 591"/>
              <a:gd name="T29" fmla="*/ 9358 h 247"/>
              <a:gd name="T30" fmla="*/ 212365 w 591"/>
              <a:gd name="T31" fmla="*/ 50749 h 247"/>
              <a:gd name="T32" fmla="*/ 212365 w 591"/>
              <a:gd name="T33" fmla="*/ 53628 h 247"/>
              <a:gd name="T34" fmla="*/ 183570 w 591"/>
              <a:gd name="T35" fmla="*/ 88540 h 247"/>
              <a:gd name="T36" fmla="*/ 180330 w 591"/>
              <a:gd name="T37" fmla="*/ 88540 h 247"/>
              <a:gd name="T38" fmla="*/ 155134 w 591"/>
              <a:gd name="T39" fmla="*/ 53628 h 247"/>
              <a:gd name="T40" fmla="*/ 155134 w 591"/>
              <a:gd name="T41" fmla="*/ 53628 h 247"/>
              <a:gd name="T42" fmla="*/ 155134 w 591"/>
              <a:gd name="T43" fmla="*/ 53628 h 247"/>
              <a:gd name="T44" fmla="*/ 164493 w 591"/>
              <a:gd name="T45" fmla="*/ 60106 h 247"/>
              <a:gd name="T46" fmla="*/ 180330 w 591"/>
              <a:gd name="T47" fmla="*/ 69464 h 247"/>
              <a:gd name="T48" fmla="*/ 196168 w 591"/>
              <a:gd name="T49" fmla="*/ 56867 h 247"/>
              <a:gd name="T50" fmla="*/ 170972 w 591"/>
              <a:gd name="T51" fmla="*/ 15836 h 247"/>
              <a:gd name="T52" fmla="*/ 44273 w 591"/>
              <a:gd name="T53" fmla="*/ 15836 h 247"/>
              <a:gd name="T54" fmla="*/ 44273 w 591"/>
              <a:gd name="T55" fmla="*/ 18716 h 247"/>
              <a:gd name="T56" fmla="*/ 18717 w 591"/>
              <a:gd name="T57" fmla="*/ 53628 h 247"/>
              <a:gd name="T58" fmla="*/ 31675 w 591"/>
              <a:gd name="T59" fmla="*/ 69464 h 247"/>
              <a:gd name="T60" fmla="*/ 47512 w 591"/>
              <a:gd name="T61" fmla="*/ 60106 h 247"/>
              <a:gd name="T62" fmla="*/ 56871 w 591"/>
              <a:gd name="T63" fmla="*/ 53628 h 247"/>
              <a:gd name="T64" fmla="*/ 56871 w 591"/>
              <a:gd name="T65" fmla="*/ 53628 h 247"/>
              <a:gd name="T66" fmla="*/ 69469 w 591"/>
              <a:gd name="T67" fmla="*/ 60106 h 247"/>
              <a:gd name="T68" fmla="*/ 82066 w 591"/>
              <a:gd name="T69" fmla="*/ 69464 h 247"/>
              <a:gd name="T70" fmla="*/ 98264 w 591"/>
              <a:gd name="T71" fmla="*/ 60106 h 247"/>
              <a:gd name="T72" fmla="*/ 107622 w 591"/>
              <a:gd name="T73" fmla="*/ 53628 h 247"/>
              <a:gd name="T74" fmla="*/ 107622 w 591"/>
              <a:gd name="T75" fmla="*/ 53628 h 247"/>
              <a:gd name="T76" fmla="*/ 116981 w 591"/>
              <a:gd name="T77" fmla="*/ 60106 h 247"/>
              <a:gd name="T78" fmla="*/ 129939 w 591"/>
              <a:gd name="T79" fmla="*/ 69464 h 247"/>
              <a:gd name="T80" fmla="*/ 145416 w 591"/>
              <a:gd name="T81" fmla="*/ 60106 h 247"/>
              <a:gd name="T82" fmla="*/ 155134 w 591"/>
              <a:gd name="T83" fmla="*/ 53628 h 247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591" h="247">
                <a:moveTo>
                  <a:pt x="501" y="246"/>
                </a:moveTo>
                <a:lnTo>
                  <a:pt x="501" y="246"/>
                </a:lnTo>
                <a:cubicBezTo>
                  <a:pt x="475" y="246"/>
                  <a:pt x="449" y="228"/>
                  <a:pt x="431" y="211"/>
                </a:cubicBezTo>
                <a:cubicBezTo>
                  <a:pt x="414" y="228"/>
                  <a:pt x="387" y="237"/>
                  <a:pt x="361" y="237"/>
                </a:cubicBezTo>
                <a:cubicBezTo>
                  <a:pt x="343" y="237"/>
                  <a:pt x="317" y="228"/>
                  <a:pt x="299" y="211"/>
                </a:cubicBezTo>
                <a:cubicBezTo>
                  <a:pt x="281" y="228"/>
                  <a:pt x="255" y="237"/>
                  <a:pt x="228" y="237"/>
                </a:cubicBezTo>
                <a:cubicBezTo>
                  <a:pt x="202" y="237"/>
                  <a:pt x="176" y="228"/>
                  <a:pt x="158" y="211"/>
                </a:cubicBezTo>
                <a:cubicBezTo>
                  <a:pt x="140" y="228"/>
                  <a:pt x="114" y="246"/>
                  <a:pt x="88" y="237"/>
                </a:cubicBezTo>
                <a:cubicBezTo>
                  <a:pt x="44" y="237"/>
                  <a:pt x="0" y="193"/>
                  <a:pt x="0" y="149"/>
                </a:cubicBezTo>
                <a:cubicBezTo>
                  <a:pt x="0" y="141"/>
                  <a:pt x="0" y="141"/>
                  <a:pt x="0" y="141"/>
                </a:cubicBezTo>
                <a:cubicBezTo>
                  <a:pt x="79" y="26"/>
                  <a:pt x="79" y="26"/>
                  <a:pt x="79" y="26"/>
                </a:cubicBezTo>
                <a:cubicBezTo>
                  <a:pt x="88" y="8"/>
                  <a:pt x="105" y="0"/>
                  <a:pt x="123" y="0"/>
                </a:cubicBezTo>
                <a:cubicBezTo>
                  <a:pt x="475" y="0"/>
                  <a:pt x="475" y="0"/>
                  <a:pt x="475" y="0"/>
                </a:cubicBezTo>
                <a:cubicBezTo>
                  <a:pt x="493" y="0"/>
                  <a:pt x="501" y="8"/>
                  <a:pt x="510" y="26"/>
                </a:cubicBezTo>
                <a:cubicBezTo>
                  <a:pt x="590" y="141"/>
                  <a:pt x="590" y="141"/>
                  <a:pt x="590" y="141"/>
                </a:cubicBezTo>
                <a:cubicBezTo>
                  <a:pt x="590" y="149"/>
                  <a:pt x="590" y="149"/>
                  <a:pt x="590" y="149"/>
                </a:cubicBezTo>
                <a:cubicBezTo>
                  <a:pt x="590" y="202"/>
                  <a:pt x="554" y="237"/>
                  <a:pt x="510" y="246"/>
                </a:cubicBezTo>
                <a:cubicBezTo>
                  <a:pt x="501" y="246"/>
                  <a:pt x="501" y="246"/>
                  <a:pt x="501" y="246"/>
                </a:cubicBezTo>
                <a:close/>
                <a:moveTo>
                  <a:pt x="431" y="149"/>
                </a:moveTo>
                <a:lnTo>
                  <a:pt x="431" y="149"/>
                </a:lnTo>
                <a:cubicBezTo>
                  <a:pt x="440" y="149"/>
                  <a:pt x="457" y="158"/>
                  <a:pt x="457" y="167"/>
                </a:cubicBezTo>
                <a:cubicBezTo>
                  <a:pt x="466" y="184"/>
                  <a:pt x="484" y="193"/>
                  <a:pt x="501" y="193"/>
                </a:cubicBezTo>
                <a:cubicBezTo>
                  <a:pt x="528" y="193"/>
                  <a:pt x="545" y="176"/>
                  <a:pt x="545" y="158"/>
                </a:cubicBezTo>
                <a:cubicBezTo>
                  <a:pt x="475" y="44"/>
                  <a:pt x="475" y="44"/>
                  <a:pt x="475" y="44"/>
                </a:cubicBezTo>
                <a:cubicBezTo>
                  <a:pt x="123" y="44"/>
                  <a:pt x="123" y="44"/>
                  <a:pt x="123" y="44"/>
                </a:cubicBezTo>
                <a:cubicBezTo>
                  <a:pt x="123" y="52"/>
                  <a:pt x="123" y="52"/>
                  <a:pt x="123" y="52"/>
                </a:cubicBezTo>
                <a:cubicBezTo>
                  <a:pt x="52" y="149"/>
                  <a:pt x="52" y="149"/>
                  <a:pt x="52" y="149"/>
                </a:cubicBezTo>
                <a:cubicBezTo>
                  <a:pt x="52" y="176"/>
                  <a:pt x="70" y="193"/>
                  <a:pt x="88" y="193"/>
                </a:cubicBezTo>
                <a:cubicBezTo>
                  <a:pt x="114" y="193"/>
                  <a:pt x="132" y="184"/>
                  <a:pt x="132" y="167"/>
                </a:cubicBezTo>
                <a:cubicBezTo>
                  <a:pt x="140" y="158"/>
                  <a:pt x="149" y="149"/>
                  <a:pt x="158" y="149"/>
                </a:cubicBezTo>
                <a:cubicBezTo>
                  <a:pt x="176" y="149"/>
                  <a:pt x="184" y="158"/>
                  <a:pt x="193" y="167"/>
                </a:cubicBezTo>
                <a:cubicBezTo>
                  <a:pt x="193" y="184"/>
                  <a:pt x="211" y="193"/>
                  <a:pt x="228" y="193"/>
                </a:cubicBezTo>
                <a:cubicBezTo>
                  <a:pt x="246" y="193"/>
                  <a:pt x="264" y="184"/>
                  <a:pt x="273" y="167"/>
                </a:cubicBezTo>
                <a:cubicBezTo>
                  <a:pt x="273" y="158"/>
                  <a:pt x="281" y="149"/>
                  <a:pt x="299" y="149"/>
                </a:cubicBezTo>
                <a:cubicBezTo>
                  <a:pt x="308" y="149"/>
                  <a:pt x="317" y="158"/>
                  <a:pt x="325" y="167"/>
                </a:cubicBezTo>
                <a:cubicBezTo>
                  <a:pt x="334" y="184"/>
                  <a:pt x="343" y="193"/>
                  <a:pt x="361" y="193"/>
                </a:cubicBezTo>
                <a:cubicBezTo>
                  <a:pt x="378" y="193"/>
                  <a:pt x="396" y="184"/>
                  <a:pt x="404" y="167"/>
                </a:cubicBezTo>
                <a:cubicBezTo>
                  <a:pt x="414" y="158"/>
                  <a:pt x="422" y="149"/>
                  <a:pt x="431" y="14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9" name="Freeform 268">
            <a:extLst>
              <a:ext uri="{FF2B5EF4-FFF2-40B4-BE49-F238E27FC236}">
                <a16:creationId xmlns:a16="http://schemas.microsoft.com/office/drawing/2014/main" id="{FE8E2C1F-A444-394C-8FE7-D6C985C03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7040" y="5182221"/>
            <a:ext cx="167334" cy="37185"/>
          </a:xfrm>
          <a:custGeom>
            <a:avLst/>
            <a:gdLst>
              <a:gd name="T0" fmla="*/ 56793 w 160"/>
              <a:gd name="T1" fmla="*/ 12347 h 36"/>
              <a:gd name="T2" fmla="*/ 0 w 160"/>
              <a:gd name="T3" fmla="*/ 12347 h 36"/>
              <a:gd name="T4" fmla="*/ 0 w 160"/>
              <a:gd name="T5" fmla="*/ 0 h 36"/>
              <a:gd name="T6" fmla="*/ 56793 w 160"/>
              <a:gd name="T7" fmla="*/ 0 h 36"/>
              <a:gd name="T8" fmla="*/ 56793 w 160"/>
              <a:gd name="T9" fmla="*/ 12347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0" h="36">
                <a:moveTo>
                  <a:pt x="159" y="35"/>
                </a:moveTo>
                <a:lnTo>
                  <a:pt x="0" y="35"/>
                </a:lnTo>
                <a:lnTo>
                  <a:pt x="0" y="0"/>
                </a:lnTo>
                <a:lnTo>
                  <a:pt x="159" y="0"/>
                </a:lnTo>
                <a:lnTo>
                  <a:pt x="159" y="3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0" name="Freeform 269">
            <a:extLst>
              <a:ext uri="{FF2B5EF4-FFF2-40B4-BE49-F238E27FC236}">
                <a16:creationId xmlns:a16="http://schemas.microsoft.com/office/drawing/2014/main" id="{0E46EB89-5C98-F043-90AC-212AC9C20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54929" y="5070666"/>
            <a:ext cx="158037" cy="306778"/>
          </a:xfrm>
          <a:custGeom>
            <a:avLst/>
            <a:gdLst>
              <a:gd name="T0" fmla="*/ 21950 w 150"/>
              <a:gd name="T1" fmla="*/ 0 h 291"/>
              <a:gd name="T2" fmla="*/ 21950 w 150"/>
              <a:gd name="T3" fmla="*/ 0 h 291"/>
              <a:gd name="T4" fmla="*/ 0 w 150"/>
              <a:gd name="T5" fmla="*/ 0 h 291"/>
              <a:gd name="T6" fmla="*/ 0 w 150"/>
              <a:gd name="T7" fmla="*/ 12602 h 291"/>
              <a:gd name="T8" fmla="*/ 15833 w 150"/>
              <a:gd name="T9" fmla="*/ 12602 h 291"/>
              <a:gd name="T10" fmla="*/ 18711 w 150"/>
              <a:gd name="T11" fmla="*/ 15842 h 291"/>
              <a:gd name="T12" fmla="*/ 41021 w 150"/>
              <a:gd name="T13" fmla="*/ 41046 h 291"/>
              <a:gd name="T14" fmla="*/ 41021 w 150"/>
              <a:gd name="T15" fmla="*/ 91813 h 291"/>
              <a:gd name="T16" fmla="*/ 6117 w 150"/>
              <a:gd name="T17" fmla="*/ 91813 h 291"/>
              <a:gd name="T18" fmla="*/ 9356 w 150"/>
              <a:gd name="T19" fmla="*/ 98294 h 291"/>
              <a:gd name="T20" fmla="*/ 6117 w 150"/>
              <a:gd name="T21" fmla="*/ 104415 h 291"/>
              <a:gd name="T22" fmla="*/ 41021 w 150"/>
              <a:gd name="T23" fmla="*/ 104415 h 291"/>
              <a:gd name="T24" fmla="*/ 53615 w 150"/>
              <a:gd name="T25" fmla="*/ 91813 h 291"/>
              <a:gd name="T26" fmla="*/ 53615 w 150"/>
              <a:gd name="T27" fmla="*/ 38165 h 291"/>
              <a:gd name="T28" fmla="*/ 53615 w 150"/>
              <a:gd name="T29" fmla="*/ 34925 h 291"/>
              <a:gd name="T30" fmla="*/ 25188 w 150"/>
              <a:gd name="T31" fmla="*/ 3240 h 291"/>
              <a:gd name="T32" fmla="*/ 21950 w 150"/>
              <a:gd name="T33" fmla="*/ 0 h 29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50" h="291">
                <a:moveTo>
                  <a:pt x="61" y="0"/>
                </a:moveTo>
                <a:lnTo>
                  <a:pt x="61" y="0"/>
                </a:lnTo>
                <a:cubicBezTo>
                  <a:pt x="0" y="0"/>
                  <a:pt x="0" y="0"/>
                  <a:pt x="0" y="0"/>
                </a:cubicBezTo>
                <a:cubicBezTo>
                  <a:pt x="0" y="35"/>
                  <a:pt x="0" y="35"/>
                  <a:pt x="0" y="35"/>
                </a:cubicBezTo>
                <a:cubicBezTo>
                  <a:pt x="44" y="35"/>
                  <a:pt x="44" y="35"/>
                  <a:pt x="44" y="35"/>
                </a:cubicBezTo>
                <a:lnTo>
                  <a:pt x="52" y="44"/>
                </a:lnTo>
                <a:cubicBezTo>
                  <a:pt x="114" y="114"/>
                  <a:pt x="114" y="114"/>
                  <a:pt x="114" y="114"/>
                </a:cubicBezTo>
                <a:cubicBezTo>
                  <a:pt x="114" y="255"/>
                  <a:pt x="114" y="255"/>
                  <a:pt x="114" y="255"/>
                </a:cubicBezTo>
                <a:cubicBezTo>
                  <a:pt x="17" y="255"/>
                  <a:pt x="17" y="255"/>
                  <a:pt x="17" y="255"/>
                </a:cubicBezTo>
                <a:cubicBezTo>
                  <a:pt x="26" y="255"/>
                  <a:pt x="26" y="264"/>
                  <a:pt x="26" y="273"/>
                </a:cubicBezTo>
                <a:cubicBezTo>
                  <a:pt x="26" y="273"/>
                  <a:pt x="17" y="282"/>
                  <a:pt x="17" y="290"/>
                </a:cubicBezTo>
                <a:cubicBezTo>
                  <a:pt x="114" y="290"/>
                  <a:pt x="114" y="290"/>
                  <a:pt x="114" y="290"/>
                </a:cubicBezTo>
                <a:cubicBezTo>
                  <a:pt x="132" y="290"/>
                  <a:pt x="149" y="273"/>
                  <a:pt x="149" y="255"/>
                </a:cubicBezTo>
                <a:cubicBezTo>
                  <a:pt x="149" y="106"/>
                  <a:pt x="149" y="106"/>
                  <a:pt x="149" y="106"/>
                </a:cubicBezTo>
                <a:cubicBezTo>
                  <a:pt x="149" y="97"/>
                  <a:pt x="149" y="97"/>
                  <a:pt x="149" y="97"/>
                </a:cubicBezTo>
                <a:cubicBezTo>
                  <a:pt x="70" y="9"/>
                  <a:pt x="70" y="9"/>
                  <a:pt x="70" y="9"/>
                </a:cubicBezTo>
                <a:lnTo>
                  <a:pt x="61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1" name="Freeform 270">
            <a:extLst>
              <a:ext uri="{FF2B5EF4-FFF2-40B4-BE49-F238E27FC236}">
                <a16:creationId xmlns:a16="http://schemas.microsoft.com/office/drawing/2014/main" id="{040B8645-D7A4-344B-8FCD-A4B3AE6FF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03928" y="5330962"/>
            <a:ext cx="185926" cy="55778"/>
          </a:xfrm>
          <a:custGeom>
            <a:avLst/>
            <a:gdLst>
              <a:gd name="T0" fmla="*/ 63141 w 177"/>
              <a:gd name="T1" fmla="*/ 0 h 53"/>
              <a:gd name="T2" fmla="*/ 63141 w 177"/>
              <a:gd name="T3" fmla="*/ 0 h 53"/>
              <a:gd name="T4" fmla="*/ 3229 w 177"/>
              <a:gd name="T5" fmla="*/ 0 h 53"/>
              <a:gd name="T6" fmla="*/ 3229 w 177"/>
              <a:gd name="T7" fmla="*/ 9345 h 53"/>
              <a:gd name="T8" fmla="*/ 0 w 177"/>
              <a:gd name="T9" fmla="*/ 18691 h 53"/>
              <a:gd name="T10" fmla="*/ 63141 w 177"/>
              <a:gd name="T11" fmla="*/ 15456 h 53"/>
              <a:gd name="T12" fmla="*/ 59912 w 177"/>
              <a:gd name="T13" fmla="*/ 9345 h 53"/>
              <a:gd name="T14" fmla="*/ 63141 w 177"/>
              <a:gd name="T15" fmla="*/ 0 h 5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77" h="53">
                <a:moveTo>
                  <a:pt x="176" y="0"/>
                </a:moveTo>
                <a:lnTo>
                  <a:pt x="176" y="0"/>
                </a:lnTo>
                <a:cubicBezTo>
                  <a:pt x="9" y="0"/>
                  <a:pt x="9" y="0"/>
                  <a:pt x="9" y="0"/>
                </a:cubicBezTo>
                <a:cubicBezTo>
                  <a:pt x="9" y="8"/>
                  <a:pt x="9" y="17"/>
                  <a:pt x="9" y="26"/>
                </a:cubicBezTo>
                <a:cubicBezTo>
                  <a:pt x="9" y="35"/>
                  <a:pt x="9" y="43"/>
                  <a:pt x="0" y="52"/>
                </a:cubicBezTo>
                <a:cubicBezTo>
                  <a:pt x="176" y="43"/>
                  <a:pt x="176" y="43"/>
                  <a:pt x="176" y="43"/>
                </a:cubicBezTo>
                <a:cubicBezTo>
                  <a:pt x="176" y="43"/>
                  <a:pt x="167" y="35"/>
                  <a:pt x="167" y="26"/>
                </a:cubicBezTo>
                <a:cubicBezTo>
                  <a:pt x="167" y="17"/>
                  <a:pt x="176" y="8"/>
                  <a:pt x="176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2" name="Freeform 271">
            <a:extLst>
              <a:ext uri="{FF2B5EF4-FFF2-40B4-BE49-F238E27FC236}">
                <a16:creationId xmlns:a16="http://schemas.microsoft.com/office/drawing/2014/main" id="{A4693420-2DA3-5249-B95A-52F6C40F0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80817" y="4986999"/>
            <a:ext cx="474112" cy="334667"/>
          </a:xfrm>
          <a:custGeom>
            <a:avLst/>
            <a:gdLst>
              <a:gd name="T0" fmla="*/ 155088 w 450"/>
              <a:gd name="T1" fmla="*/ 107471 h 318"/>
              <a:gd name="T2" fmla="*/ 155088 w 450"/>
              <a:gd name="T3" fmla="*/ 107471 h 318"/>
              <a:gd name="T4" fmla="*/ 161565 w 450"/>
              <a:gd name="T5" fmla="*/ 110706 h 318"/>
              <a:gd name="T6" fmla="*/ 161565 w 450"/>
              <a:gd name="T7" fmla="*/ 40975 h 318"/>
              <a:gd name="T8" fmla="*/ 161565 w 450"/>
              <a:gd name="T9" fmla="*/ 28395 h 318"/>
              <a:gd name="T10" fmla="*/ 161565 w 450"/>
              <a:gd name="T11" fmla="*/ 12580 h 318"/>
              <a:gd name="T12" fmla="*/ 145733 w 450"/>
              <a:gd name="T13" fmla="*/ 0 h 318"/>
              <a:gd name="T14" fmla="*/ 9356 w 450"/>
              <a:gd name="T15" fmla="*/ 0 h 318"/>
              <a:gd name="T16" fmla="*/ 0 w 450"/>
              <a:gd name="T17" fmla="*/ 6110 h 318"/>
              <a:gd name="T18" fmla="*/ 9356 w 450"/>
              <a:gd name="T19" fmla="*/ 15815 h 318"/>
              <a:gd name="T20" fmla="*/ 142494 w 450"/>
              <a:gd name="T21" fmla="*/ 15815 h 318"/>
              <a:gd name="T22" fmla="*/ 142494 w 450"/>
              <a:gd name="T23" fmla="*/ 113941 h 318"/>
              <a:gd name="T24" fmla="*/ 155088 w 450"/>
              <a:gd name="T25" fmla="*/ 107471 h 31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450" h="318">
                <a:moveTo>
                  <a:pt x="431" y="299"/>
                </a:moveTo>
                <a:lnTo>
                  <a:pt x="431" y="299"/>
                </a:lnTo>
                <a:cubicBezTo>
                  <a:pt x="431" y="299"/>
                  <a:pt x="440" y="308"/>
                  <a:pt x="449" y="308"/>
                </a:cubicBezTo>
                <a:cubicBezTo>
                  <a:pt x="449" y="114"/>
                  <a:pt x="449" y="114"/>
                  <a:pt x="449" y="114"/>
                </a:cubicBezTo>
                <a:cubicBezTo>
                  <a:pt x="449" y="79"/>
                  <a:pt x="449" y="79"/>
                  <a:pt x="449" y="79"/>
                </a:cubicBezTo>
                <a:cubicBezTo>
                  <a:pt x="449" y="35"/>
                  <a:pt x="449" y="35"/>
                  <a:pt x="449" y="35"/>
                </a:cubicBezTo>
                <a:cubicBezTo>
                  <a:pt x="449" y="17"/>
                  <a:pt x="422" y="0"/>
                  <a:pt x="405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8" y="0"/>
                  <a:pt x="0" y="9"/>
                  <a:pt x="0" y="17"/>
                </a:cubicBezTo>
                <a:cubicBezTo>
                  <a:pt x="0" y="35"/>
                  <a:pt x="8" y="44"/>
                  <a:pt x="26" y="44"/>
                </a:cubicBezTo>
                <a:cubicBezTo>
                  <a:pt x="396" y="44"/>
                  <a:pt x="396" y="44"/>
                  <a:pt x="396" y="44"/>
                </a:cubicBezTo>
                <a:cubicBezTo>
                  <a:pt x="396" y="317"/>
                  <a:pt x="396" y="317"/>
                  <a:pt x="396" y="317"/>
                </a:cubicBezTo>
                <a:cubicBezTo>
                  <a:pt x="405" y="308"/>
                  <a:pt x="414" y="299"/>
                  <a:pt x="431" y="29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3" name="Freeform 272">
            <a:extLst>
              <a:ext uri="{FF2B5EF4-FFF2-40B4-BE49-F238E27FC236}">
                <a16:creationId xmlns:a16="http://schemas.microsoft.com/office/drawing/2014/main" id="{517484FC-2402-BB44-9913-ED4A2BD88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36595" y="5163629"/>
            <a:ext cx="92963" cy="223111"/>
          </a:xfrm>
          <a:custGeom>
            <a:avLst/>
            <a:gdLst>
              <a:gd name="T0" fmla="*/ 28183 w 89"/>
              <a:gd name="T1" fmla="*/ 57150 h 212"/>
              <a:gd name="T2" fmla="*/ 28183 w 89"/>
              <a:gd name="T3" fmla="*/ 57150 h 212"/>
              <a:gd name="T4" fmla="*/ 15697 w 89"/>
              <a:gd name="T5" fmla="*/ 57150 h 212"/>
              <a:gd name="T6" fmla="*/ 15697 w 89"/>
              <a:gd name="T7" fmla="*/ 0 h 212"/>
              <a:gd name="T8" fmla="*/ 0 w 89"/>
              <a:gd name="T9" fmla="*/ 0 h 212"/>
              <a:gd name="T10" fmla="*/ 0 w 89"/>
              <a:gd name="T11" fmla="*/ 57150 h 212"/>
              <a:gd name="T12" fmla="*/ 2854 w 89"/>
              <a:gd name="T13" fmla="*/ 69730 h 212"/>
              <a:gd name="T14" fmla="*/ 15697 w 89"/>
              <a:gd name="T15" fmla="*/ 75841 h 212"/>
              <a:gd name="T16" fmla="*/ 15697 w 89"/>
              <a:gd name="T17" fmla="*/ 75841 h 212"/>
              <a:gd name="T18" fmla="*/ 31393 w 89"/>
              <a:gd name="T19" fmla="*/ 75841 h 212"/>
              <a:gd name="T20" fmla="*/ 28183 w 89"/>
              <a:gd name="T21" fmla="*/ 66495 h 212"/>
              <a:gd name="T22" fmla="*/ 28183 w 89"/>
              <a:gd name="T23" fmla="*/ 57150 h 21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89" h="212">
                <a:moveTo>
                  <a:pt x="79" y="159"/>
                </a:moveTo>
                <a:lnTo>
                  <a:pt x="79" y="159"/>
                </a:lnTo>
                <a:cubicBezTo>
                  <a:pt x="44" y="159"/>
                  <a:pt x="44" y="159"/>
                  <a:pt x="44" y="159"/>
                </a:cubicBezTo>
                <a:cubicBezTo>
                  <a:pt x="44" y="0"/>
                  <a:pt x="44" y="0"/>
                  <a:pt x="4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59"/>
                  <a:pt x="0" y="159"/>
                  <a:pt x="0" y="159"/>
                </a:cubicBezTo>
                <a:cubicBezTo>
                  <a:pt x="0" y="176"/>
                  <a:pt x="0" y="185"/>
                  <a:pt x="8" y="194"/>
                </a:cubicBezTo>
                <a:cubicBezTo>
                  <a:pt x="17" y="202"/>
                  <a:pt x="26" y="211"/>
                  <a:pt x="44" y="211"/>
                </a:cubicBezTo>
                <a:cubicBezTo>
                  <a:pt x="88" y="211"/>
                  <a:pt x="88" y="211"/>
                  <a:pt x="88" y="211"/>
                </a:cubicBezTo>
                <a:cubicBezTo>
                  <a:pt x="79" y="202"/>
                  <a:pt x="79" y="194"/>
                  <a:pt x="79" y="185"/>
                </a:cubicBezTo>
                <a:cubicBezTo>
                  <a:pt x="79" y="176"/>
                  <a:pt x="79" y="167"/>
                  <a:pt x="79" y="15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4" name="Freeform 273">
            <a:extLst>
              <a:ext uri="{FF2B5EF4-FFF2-40B4-BE49-F238E27FC236}">
                <a16:creationId xmlns:a16="http://schemas.microsoft.com/office/drawing/2014/main" id="{26E156DA-CF15-DF48-99C8-C37214FA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1966" y="5284481"/>
            <a:ext cx="139445" cy="139445"/>
          </a:xfrm>
          <a:custGeom>
            <a:avLst/>
            <a:gdLst>
              <a:gd name="T0" fmla="*/ 25066 w 133"/>
              <a:gd name="T1" fmla="*/ 47267 h 133"/>
              <a:gd name="T2" fmla="*/ 25066 w 133"/>
              <a:gd name="T3" fmla="*/ 47267 h 133"/>
              <a:gd name="T4" fmla="*/ 0 w 133"/>
              <a:gd name="T5" fmla="*/ 25424 h 133"/>
              <a:gd name="T6" fmla="*/ 25066 w 133"/>
              <a:gd name="T7" fmla="*/ 0 h 133"/>
              <a:gd name="T8" fmla="*/ 47267 w 133"/>
              <a:gd name="T9" fmla="*/ 25424 h 133"/>
              <a:gd name="T10" fmla="*/ 25066 w 133"/>
              <a:gd name="T11" fmla="*/ 47267 h 133"/>
              <a:gd name="T12" fmla="*/ 25066 w 133"/>
              <a:gd name="T13" fmla="*/ 12891 h 133"/>
              <a:gd name="T14" fmla="*/ 25066 w 133"/>
              <a:gd name="T15" fmla="*/ 12891 h 133"/>
              <a:gd name="T16" fmla="*/ 12533 w 133"/>
              <a:gd name="T17" fmla="*/ 25424 h 133"/>
              <a:gd name="T18" fmla="*/ 25066 w 133"/>
              <a:gd name="T19" fmla="*/ 34734 h 133"/>
              <a:gd name="T20" fmla="*/ 34376 w 133"/>
              <a:gd name="T21" fmla="*/ 25424 h 133"/>
              <a:gd name="T22" fmla="*/ 25066 w 133"/>
              <a:gd name="T23" fmla="*/ 12891 h 13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33" h="133">
                <a:moveTo>
                  <a:pt x="70" y="132"/>
                </a:moveTo>
                <a:lnTo>
                  <a:pt x="70" y="132"/>
                </a:lnTo>
                <a:cubicBezTo>
                  <a:pt x="35" y="132"/>
                  <a:pt x="0" y="97"/>
                  <a:pt x="0" y="71"/>
                </a:cubicBezTo>
                <a:cubicBezTo>
                  <a:pt x="0" y="36"/>
                  <a:pt x="35" y="0"/>
                  <a:pt x="70" y="0"/>
                </a:cubicBezTo>
                <a:cubicBezTo>
                  <a:pt x="96" y="0"/>
                  <a:pt x="132" y="36"/>
                  <a:pt x="132" y="71"/>
                </a:cubicBezTo>
                <a:cubicBezTo>
                  <a:pt x="132" y="97"/>
                  <a:pt x="96" y="132"/>
                  <a:pt x="70" y="132"/>
                </a:cubicBezTo>
                <a:close/>
                <a:moveTo>
                  <a:pt x="70" y="36"/>
                </a:moveTo>
                <a:lnTo>
                  <a:pt x="70" y="36"/>
                </a:lnTo>
                <a:cubicBezTo>
                  <a:pt x="53" y="36"/>
                  <a:pt x="35" y="53"/>
                  <a:pt x="35" y="71"/>
                </a:cubicBezTo>
                <a:cubicBezTo>
                  <a:pt x="35" y="80"/>
                  <a:pt x="53" y="97"/>
                  <a:pt x="70" y="97"/>
                </a:cubicBezTo>
                <a:cubicBezTo>
                  <a:pt x="79" y="97"/>
                  <a:pt x="96" y="80"/>
                  <a:pt x="96" y="71"/>
                </a:cubicBezTo>
                <a:cubicBezTo>
                  <a:pt x="96" y="53"/>
                  <a:pt x="79" y="36"/>
                  <a:pt x="70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5" name="Freeform 274">
            <a:extLst>
              <a:ext uri="{FF2B5EF4-FFF2-40B4-BE49-F238E27FC236}">
                <a16:creationId xmlns:a16="http://schemas.microsoft.com/office/drawing/2014/main" id="{3F9F872D-23F1-0D43-980F-1C0CA7378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1669" y="5284481"/>
            <a:ext cx="130148" cy="139445"/>
          </a:xfrm>
          <a:custGeom>
            <a:avLst/>
            <a:gdLst>
              <a:gd name="T0" fmla="*/ 22225 w 124"/>
              <a:gd name="T1" fmla="*/ 47267 h 133"/>
              <a:gd name="T2" fmla="*/ 22225 w 124"/>
              <a:gd name="T3" fmla="*/ 47267 h 133"/>
              <a:gd name="T4" fmla="*/ 0 w 124"/>
              <a:gd name="T5" fmla="*/ 25424 h 133"/>
              <a:gd name="T6" fmla="*/ 22225 w 124"/>
              <a:gd name="T7" fmla="*/ 0 h 133"/>
              <a:gd name="T8" fmla="*/ 44092 w 124"/>
              <a:gd name="T9" fmla="*/ 25424 h 133"/>
              <a:gd name="T10" fmla="*/ 22225 w 124"/>
              <a:gd name="T11" fmla="*/ 47267 h 133"/>
              <a:gd name="T12" fmla="*/ 22225 w 124"/>
              <a:gd name="T13" fmla="*/ 12891 h 133"/>
              <a:gd name="T14" fmla="*/ 22225 w 124"/>
              <a:gd name="T15" fmla="*/ 12891 h 133"/>
              <a:gd name="T16" fmla="*/ 12546 w 124"/>
              <a:gd name="T17" fmla="*/ 25424 h 133"/>
              <a:gd name="T18" fmla="*/ 22225 w 124"/>
              <a:gd name="T19" fmla="*/ 34734 h 133"/>
              <a:gd name="T20" fmla="*/ 31545 w 124"/>
              <a:gd name="T21" fmla="*/ 25424 h 133"/>
              <a:gd name="T22" fmla="*/ 22225 w 124"/>
              <a:gd name="T23" fmla="*/ 12891 h 13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4" h="133">
                <a:moveTo>
                  <a:pt x="62" y="132"/>
                </a:moveTo>
                <a:lnTo>
                  <a:pt x="62" y="132"/>
                </a:lnTo>
                <a:cubicBezTo>
                  <a:pt x="27" y="132"/>
                  <a:pt x="0" y="97"/>
                  <a:pt x="0" y="71"/>
                </a:cubicBezTo>
                <a:cubicBezTo>
                  <a:pt x="0" y="36"/>
                  <a:pt x="27" y="0"/>
                  <a:pt x="62" y="0"/>
                </a:cubicBezTo>
                <a:cubicBezTo>
                  <a:pt x="97" y="0"/>
                  <a:pt x="123" y="36"/>
                  <a:pt x="123" y="71"/>
                </a:cubicBezTo>
                <a:cubicBezTo>
                  <a:pt x="123" y="97"/>
                  <a:pt x="97" y="132"/>
                  <a:pt x="62" y="132"/>
                </a:cubicBezTo>
                <a:close/>
                <a:moveTo>
                  <a:pt x="62" y="36"/>
                </a:moveTo>
                <a:lnTo>
                  <a:pt x="62" y="36"/>
                </a:lnTo>
                <a:cubicBezTo>
                  <a:pt x="44" y="36"/>
                  <a:pt x="35" y="53"/>
                  <a:pt x="35" y="71"/>
                </a:cubicBezTo>
                <a:cubicBezTo>
                  <a:pt x="35" y="80"/>
                  <a:pt x="44" y="97"/>
                  <a:pt x="62" y="97"/>
                </a:cubicBezTo>
                <a:cubicBezTo>
                  <a:pt x="79" y="97"/>
                  <a:pt x="88" y="80"/>
                  <a:pt x="88" y="71"/>
                </a:cubicBezTo>
                <a:cubicBezTo>
                  <a:pt x="88" y="53"/>
                  <a:pt x="79" y="36"/>
                  <a:pt x="62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6" name="Freeform 275">
            <a:extLst>
              <a:ext uri="{FF2B5EF4-FFF2-40B4-BE49-F238E27FC236}">
                <a16:creationId xmlns:a16="http://schemas.microsoft.com/office/drawing/2014/main" id="{35A78DED-0C05-DE43-8869-659950071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9410" y="5070666"/>
            <a:ext cx="185926" cy="37185"/>
          </a:xfrm>
          <a:custGeom>
            <a:avLst/>
            <a:gdLst>
              <a:gd name="T0" fmla="*/ 57042 w 177"/>
              <a:gd name="T1" fmla="*/ 12347 h 36"/>
              <a:gd name="T2" fmla="*/ 57042 w 177"/>
              <a:gd name="T3" fmla="*/ 12347 h 36"/>
              <a:gd name="T4" fmla="*/ 6458 w 177"/>
              <a:gd name="T5" fmla="*/ 12347 h 36"/>
              <a:gd name="T6" fmla="*/ 0 w 177"/>
              <a:gd name="T7" fmla="*/ 5997 h 36"/>
              <a:gd name="T8" fmla="*/ 0 w 177"/>
              <a:gd name="T9" fmla="*/ 5997 h 36"/>
              <a:gd name="T10" fmla="*/ 6458 w 177"/>
              <a:gd name="T11" fmla="*/ 0 h 36"/>
              <a:gd name="T12" fmla="*/ 57042 w 177"/>
              <a:gd name="T13" fmla="*/ 0 h 36"/>
              <a:gd name="T14" fmla="*/ 63141 w 177"/>
              <a:gd name="T15" fmla="*/ 5997 h 36"/>
              <a:gd name="T16" fmla="*/ 63141 w 177"/>
              <a:gd name="T17" fmla="*/ 5997 h 36"/>
              <a:gd name="T18" fmla="*/ 57042 w 177"/>
              <a:gd name="T19" fmla="*/ 12347 h 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77" h="36">
                <a:moveTo>
                  <a:pt x="159" y="35"/>
                </a:moveTo>
                <a:lnTo>
                  <a:pt x="159" y="35"/>
                </a:lnTo>
                <a:cubicBezTo>
                  <a:pt x="18" y="35"/>
                  <a:pt x="18" y="35"/>
                  <a:pt x="18" y="35"/>
                </a:cubicBezTo>
                <a:cubicBezTo>
                  <a:pt x="9" y="35"/>
                  <a:pt x="0" y="26"/>
                  <a:pt x="0" y="17"/>
                </a:cubicBezTo>
                <a:cubicBezTo>
                  <a:pt x="0" y="9"/>
                  <a:pt x="9" y="0"/>
                  <a:pt x="18" y="0"/>
                </a:cubicBezTo>
                <a:cubicBezTo>
                  <a:pt x="159" y="0"/>
                  <a:pt x="159" y="0"/>
                  <a:pt x="159" y="0"/>
                </a:cubicBezTo>
                <a:cubicBezTo>
                  <a:pt x="167" y="0"/>
                  <a:pt x="176" y="9"/>
                  <a:pt x="176" y="17"/>
                </a:cubicBezTo>
                <a:cubicBezTo>
                  <a:pt x="176" y="26"/>
                  <a:pt x="167" y="35"/>
                  <a:pt x="159" y="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7" name="Freeform 276">
            <a:extLst>
              <a:ext uri="{FF2B5EF4-FFF2-40B4-BE49-F238E27FC236}">
                <a16:creationId xmlns:a16="http://schemas.microsoft.com/office/drawing/2014/main" id="{2014CA4B-29FB-114C-A7B5-591F63CD6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7299" y="5145036"/>
            <a:ext cx="92963" cy="37185"/>
          </a:xfrm>
          <a:custGeom>
            <a:avLst/>
            <a:gdLst>
              <a:gd name="T0" fmla="*/ 24972 w 89"/>
              <a:gd name="T1" fmla="*/ 12357 h 37"/>
              <a:gd name="T2" fmla="*/ 24972 w 89"/>
              <a:gd name="T3" fmla="*/ 12357 h 37"/>
              <a:gd name="T4" fmla="*/ 6065 w 89"/>
              <a:gd name="T5" fmla="*/ 12357 h 37"/>
              <a:gd name="T6" fmla="*/ 0 w 89"/>
              <a:gd name="T7" fmla="*/ 6178 h 37"/>
              <a:gd name="T8" fmla="*/ 0 w 89"/>
              <a:gd name="T9" fmla="*/ 6178 h 37"/>
              <a:gd name="T10" fmla="*/ 6065 w 89"/>
              <a:gd name="T11" fmla="*/ 0 h 37"/>
              <a:gd name="T12" fmla="*/ 24972 w 89"/>
              <a:gd name="T13" fmla="*/ 0 h 37"/>
              <a:gd name="T14" fmla="*/ 31393 w 89"/>
              <a:gd name="T15" fmla="*/ 6178 h 37"/>
              <a:gd name="T16" fmla="*/ 31393 w 89"/>
              <a:gd name="T17" fmla="*/ 6178 h 37"/>
              <a:gd name="T18" fmla="*/ 24972 w 89"/>
              <a:gd name="T19" fmla="*/ 12357 h 3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89" h="37">
                <a:moveTo>
                  <a:pt x="70" y="36"/>
                </a:moveTo>
                <a:lnTo>
                  <a:pt x="70" y="36"/>
                </a:lnTo>
                <a:cubicBezTo>
                  <a:pt x="17" y="36"/>
                  <a:pt x="17" y="36"/>
                  <a:pt x="17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7" y="0"/>
                </a:cubicBezTo>
                <a:cubicBezTo>
                  <a:pt x="70" y="0"/>
                  <a:pt x="70" y="0"/>
                  <a:pt x="70" y="0"/>
                </a:cubicBezTo>
                <a:cubicBezTo>
                  <a:pt x="88" y="0"/>
                  <a:pt x="88" y="9"/>
                  <a:pt x="88" y="18"/>
                </a:cubicBezTo>
                <a:cubicBezTo>
                  <a:pt x="88" y="27"/>
                  <a:pt x="79" y="36"/>
                  <a:pt x="70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8" name="Freeform 277">
            <a:extLst>
              <a:ext uri="{FF2B5EF4-FFF2-40B4-BE49-F238E27FC236}">
                <a16:creationId xmlns:a16="http://schemas.microsoft.com/office/drawing/2014/main" id="{059D3460-196A-3D4B-98B1-70BBAF413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1104" y="11870912"/>
            <a:ext cx="557778" cy="65074"/>
          </a:xfrm>
          <a:custGeom>
            <a:avLst/>
            <a:gdLst>
              <a:gd name="T0" fmla="*/ 190141 w 530"/>
              <a:gd name="T1" fmla="*/ 21872 h 63"/>
              <a:gd name="T2" fmla="*/ 0 w 530"/>
              <a:gd name="T3" fmla="*/ 21872 h 63"/>
              <a:gd name="T4" fmla="*/ 0 w 530"/>
              <a:gd name="T5" fmla="*/ 0 h 63"/>
              <a:gd name="T6" fmla="*/ 190141 w 530"/>
              <a:gd name="T7" fmla="*/ 0 h 63"/>
              <a:gd name="T8" fmla="*/ 190141 w 530"/>
              <a:gd name="T9" fmla="*/ 21872 h 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30" h="63">
                <a:moveTo>
                  <a:pt x="529" y="62"/>
                </a:moveTo>
                <a:lnTo>
                  <a:pt x="0" y="62"/>
                </a:lnTo>
                <a:lnTo>
                  <a:pt x="0" y="0"/>
                </a:lnTo>
                <a:lnTo>
                  <a:pt x="529" y="0"/>
                </a:lnTo>
                <a:lnTo>
                  <a:pt x="529" y="6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9" name="Freeform 278">
            <a:extLst>
              <a:ext uri="{FF2B5EF4-FFF2-40B4-BE49-F238E27FC236}">
                <a16:creationId xmlns:a16="http://schemas.microsoft.com/office/drawing/2014/main" id="{C6786A0D-AF01-294D-AA68-DD69FF9B8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96882" y="12038245"/>
            <a:ext cx="120852" cy="46482"/>
          </a:xfrm>
          <a:custGeom>
            <a:avLst/>
            <a:gdLst>
              <a:gd name="T0" fmla="*/ 31312 w 116"/>
              <a:gd name="T1" fmla="*/ 15522 h 45"/>
              <a:gd name="T2" fmla="*/ 31312 w 116"/>
              <a:gd name="T3" fmla="*/ 15522 h 45"/>
              <a:gd name="T4" fmla="*/ 9607 w 116"/>
              <a:gd name="T5" fmla="*/ 15522 h 45"/>
              <a:gd name="T6" fmla="*/ 0 w 116"/>
              <a:gd name="T7" fmla="*/ 5997 h 45"/>
              <a:gd name="T8" fmla="*/ 0 w 116"/>
              <a:gd name="T9" fmla="*/ 5997 h 45"/>
              <a:gd name="T10" fmla="*/ 9607 w 116"/>
              <a:gd name="T11" fmla="*/ 0 h 45"/>
              <a:gd name="T12" fmla="*/ 31312 w 116"/>
              <a:gd name="T13" fmla="*/ 0 h 45"/>
              <a:gd name="T14" fmla="*/ 40919 w 116"/>
              <a:gd name="T15" fmla="*/ 5997 h 45"/>
              <a:gd name="T16" fmla="*/ 40919 w 116"/>
              <a:gd name="T17" fmla="*/ 5997 h 45"/>
              <a:gd name="T18" fmla="*/ 31312 w 116"/>
              <a:gd name="T19" fmla="*/ 15522 h 4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16" h="45">
                <a:moveTo>
                  <a:pt x="88" y="44"/>
                </a:moveTo>
                <a:lnTo>
                  <a:pt x="88" y="44"/>
                </a:lnTo>
                <a:cubicBezTo>
                  <a:pt x="27" y="44"/>
                  <a:pt x="27" y="44"/>
                  <a:pt x="27" y="44"/>
                </a:cubicBezTo>
                <a:cubicBezTo>
                  <a:pt x="9" y="44"/>
                  <a:pt x="0" y="35"/>
                  <a:pt x="0" y="17"/>
                </a:cubicBezTo>
                <a:cubicBezTo>
                  <a:pt x="0" y="9"/>
                  <a:pt x="9" y="0"/>
                  <a:pt x="27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106" y="0"/>
                  <a:pt x="115" y="9"/>
                  <a:pt x="115" y="17"/>
                </a:cubicBezTo>
                <a:cubicBezTo>
                  <a:pt x="115" y="35"/>
                  <a:pt x="106" y="44"/>
                  <a:pt x="88" y="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0" name="Freeform 279">
            <a:extLst>
              <a:ext uri="{FF2B5EF4-FFF2-40B4-BE49-F238E27FC236}">
                <a16:creationId xmlns:a16="http://schemas.microsoft.com/office/drawing/2014/main" id="{1FADA92B-87B2-634D-80C4-FE53E4FAF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03919" y="11703578"/>
            <a:ext cx="622852" cy="483408"/>
          </a:xfrm>
          <a:custGeom>
            <a:avLst/>
            <a:gdLst>
              <a:gd name="T0" fmla="*/ 180690 w 591"/>
              <a:gd name="T1" fmla="*/ 164740 h 459"/>
              <a:gd name="T2" fmla="*/ 180690 w 591"/>
              <a:gd name="T3" fmla="*/ 164740 h 459"/>
              <a:gd name="T4" fmla="*/ 31675 w 591"/>
              <a:gd name="T5" fmla="*/ 164740 h 459"/>
              <a:gd name="T6" fmla="*/ 0 w 591"/>
              <a:gd name="T7" fmla="*/ 133087 h 459"/>
              <a:gd name="T8" fmla="*/ 0 w 591"/>
              <a:gd name="T9" fmla="*/ 31653 h 459"/>
              <a:gd name="T10" fmla="*/ 31675 w 591"/>
              <a:gd name="T11" fmla="*/ 0 h 459"/>
              <a:gd name="T12" fmla="*/ 180690 w 591"/>
              <a:gd name="T13" fmla="*/ 0 h 459"/>
              <a:gd name="T14" fmla="*/ 212365 w 591"/>
              <a:gd name="T15" fmla="*/ 31653 h 459"/>
              <a:gd name="T16" fmla="*/ 212365 w 591"/>
              <a:gd name="T17" fmla="*/ 133087 h 459"/>
              <a:gd name="T18" fmla="*/ 180690 w 591"/>
              <a:gd name="T19" fmla="*/ 164740 h 459"/>
              <a:gd name="T20" fmla="*/ 31675 w 591"/>
              <a:gd name="T21" fmla="*/ 19064 h 459"/>
              <a:gd name="T22" fmla="*/ 31675 w 591"/>
              <a:gd name="T23" fmla="*/ 19064 h 459"/>
              <a:gd name="T24" fmla="*/ 15837 w 591"/>
              <a:gd name="T25" fmla="*/ 31653 h 459"/>
              <a:gd name="T26" fmla="*/ 15837 w 591"/>
              <a:gd name="T27" fmla="*/ 133087 h 459"/>
              <a:gd name="T28" fmla="*/ 31675 w 591"/>
              <a:gd name="T29" fmla="*/ 145676 h 459"/>
              <a:gd name="T30" fmla="*/ 180690 w 591"/>
              <a:gd name="T31" fmla="*/ 145676 h 459"/>
              <a:gd name="T32" fmla="*/ 193288 w 591"/>
              <a:gd name="T33" fmla="*/ 133087 h 459"/>
              <a:gd name="T34" fmla="*/ 193288 w 591"/>
              <a:gd name="T35" fmla="*/ 31653 h 459"/>
              <a:gd name="T36" fmla="*/ 180690 w 591"/>
              <a:gd name="T37" fmla="*/ 19064 h 459"/>
              <a:gd name="T38" fmla="*/ 31675 w 591"/>
              <a:gd name="T39" fmla="*/ 19064 h 459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591" h="459">
                <a:moveTo>
                  <a:pt x="502" y="458"/>
                </a:moveTo>
                <a:lnTo>
                  <a:pt x="502" y="458"/>
                </a:lnTo>
                <a:cubicBezTo>
                  <a:pt x="88" y="458"/>
                  <a:pt x="88" y="458"/>
                  <a:pt x="88" y="458"/>
                </a:cubicBezTo>
                <a:cubicBezTo>
                  <a:pt x="35" y="458"/>
                  <a:pt x="0" y="414"/>
                  <a:pt x="0" y="370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44"/>
                  <a:pt x="35" y="0"/>
                  <a:pt x="88" y="0"/>
                </a:cubicBezTo>
                <a:cubicBezTo>
                  <a:pt x="502" y="0"/>
                  <a:pt x="502" y="0"/>
                  <a:pt x="502" y="0"/>
                </a:cubicBezTo>
                <a:cubicBezTo>
                  <a:pt x="546" y="0"/>
                  <a:pt x="590" y="44"/>
                  <a:pt x="590" y="88"/>
                </a:cubicBezTo>
                <a:cubicBezTo>
                  <a:pt x="590" y="370"/>
                  <a:pt x="590" y="370"/>
                  <a:pt x="590" y="370"/>
                </a:cubicBezTo>
                <a:cubicBezTo>
                  <a:pt x="590" y="414"/>
                  <a:pt x="546" y="458"/>
                  <a:pt x="502" y="458"/>
                </a:cubicBezTo>
                <a:close/>
                <a:moveTo>
                  <a:pt x="88" y="53"/>
                </a:moveTo>
                <a:lnTo>
                  <a:pt x="88" y="53"/>
                </a:lnTo>
                <a:cubicBezTo>
                  <a:pt x="62" y="53"/>
                  <a:pt x="44" y="70"/>
                  <a:pt x="44" y="88"/>
                </a:cubicBezTo>
                <a:cubicBezTo>
                  <a:pt x="44" y="370"/>
                  <a:pt x="44" y="370"/>
                  <a:pt x="44" y="370"/>
                </a:cubicBezTo>
                <a:cubicBezTo>
                  <a:pt x="44" y="387"/>
                  <a:pt x="62" y="405"/>
                  <a:pt x="88" y="405"/>
                </a:cubicBezTo>
                <a:cubicBezTo>
                  <a:pt x="502" y="405"/>
                  <a:pt x="502" y="405"/>
                  <a:pt x="502" y="405"/>
                </a:cubicBezTo>
                <a:cubicBezTo>
                  <a:pt x="520" y="405"/>
                  <a:pt x="537" y="387"/>
                  <a:pt x="537" y="370"/>
                </a:cubicBezTo>
                <a:cubicBezTo>
                  <a:pt x="537" y="88"/>
                  <a:pt x="537" y="88"/>
                  <a:pt x="537" y="88"/>
                </a:cubicBezTo>
                <a:cubicBezTo>
                  <a:pt x="537" y="70"/>
                  <a:pt x="520" y="53"/>
                  <a:pt x="502" y="53"/>
                </a:cubicBezTo>
                <a:lnTo>
                  <a:pt x="88" y="5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1" name="Freeform 280">
            <a:extLst>
              <a:ext uri="{FF2B5EF4-FFF2-40B4-BE49-F238E27FC236}">
                <a16:creationId xmlns:a16="http://schemas.microsoft.com/office/drawing/2014/main" id="{6C82A2CB-98C9-9A45-8F3C-5729E6A46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21933" y="7613204"/>
            <a:ext cx="353260" cy="46482"/>
          </a:xfrm>
          <a:custGeom>
            <a:avLst/>
            <a:gdLst>
              <a:gd name="T0" fmla="*/ 120290 w 335"/>
              <a:gd name="T1" fmla="*/ 15522 h 45"/>
              <a:gd name="T2" fmla="*/ 120290 w 335"/>
              <a:gd name="T3" fmla="*/ 15522 h 45"/>
              <a:gd name="T4" fmla="*/ 6123 w 335"/>
              <a:gd name="T5" fmla="*/ 12347 h 45"/>
              <a:gd name="T6" fmla="*/ 0 w 335"/>
              <a:gd name="T7" fmla="*/ 6350 h 45"/>
              <a:gd name="T8" fmla="*/ 0 w 335"/>
              <a:gd name="T9" fmla="*/ 6350 h 45"/>
              <a:gd name="T10" fmla="*/ 6123 w 335"/>
              <a:gd name="T11" fmla="*/ 0 h 45"/>
              <a:gd name="T12" fmla="*/ 120290 w 335"/>
              <a:gd name="T13" fmla="*/ 3175 h 45"/>
              <a:gd name="T14" fmla="*/ 120290 w 335"/>
              <a:gd name="T15" fmla="*/ 15522 h 4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35" h="45">
                <a:moveTo>
                  <a:pt x="334" y="44"/>
                </a:moveTo>
                <a:lnTo>
                  <a:pt x="334" y="44"/>
                </a:lnTo>
                <a:cubicBezTo>
                  <a:pt x="17" y="35"/>
                  <a:pt x="17" y="35"/>
                  <a:pt x="17" y="35"/>
                </a:cubicBezTo>
                <a:cubicBezTo>
                  <a:pt x="8" y="35"/>
                  <a:pt x="0" y="35"/>
                  <a:pt x="0" y="18"/>
                </a:cubicBezTo>
                <a:cubicBezTo>
                  <a:pt x="0" y="9"/>
                  <a:pt x="8" y="0"/>
                  <a:pt x="17" y="0"/>
                </a:cubicBezTo>
                <a:cubicBezTo>
                  <a:pt x="334" y="9"/>
                  <a:pt x="334" y="9"/>
                  <a:pt x="334" y="9"/>
                </a:cubicBezTo>
                <a:lnTo>
                  <a:pt x="334" y="4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2" name="Freeform 281">
            <a:extLst>
              <a:ext uri="{FF2B5EF4-FFF2-40B4-BE49-F238E27FC236}">
                <a16:creationId xmlns:a16="http://schemas.microsoft.com/office/drawing/2014/main" id="{8DE05970-A6B8-2D47-98D8-36FE43640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6859" y="7250648"/>
            <a:ext cx="446223" cy="511297"/>
          </a:xfrm>
          <a:custGeom>
            <a:avLst/>
            <a:gdLst>
              <a:gd name="T0" fmla="*/ 117175 w 424"/>
              <a:gd name="T1" fmla="*/ 174265 h 485"/>
              <a:gd name="T2" fmla="*/ 117175 w 424"/>
              <a:gd name="T3" fmla="*/ 174265 h 485"/>
              <a:gd name="T4" fmla="*/ 34865 w 424"/>
              <a:gd name="T5" fmla="*/ 174265 h 485"/>
              <a:gd name="T6" fmla="*/ 9705 w 424"/>
              <a:gd name="T7" fmla="*/ 161663 h 485"/>
              <a:gd name="T8" fmla="*/ 0 w 424"/>
              <a:gd name="T9" fmla="*/ 136099 h 485"/>
              <a:gd name="T10" fmla="*/ 6470 w 424"/>
              <a:gd name="T11" fmla="*/ 25204 h 485"/>
              <a:gd name="T12" fmla="*/ 31630 w 424"/>
              <a:gd name="T13" fmla="*/ 0 h 485"/>
              <a:gd name="T14" fmla="*/ 120410 w 424"/>
              <a:gd name="T15" fmla="*/ 0 h 485"/>
              <a:gd name="T16" fmla="*/ 145571 w 424"/>
              <a:gd name="T17" fmla="*/ 25204 h 485"/>
              <a:gd name="T18" fmla="*/ 152041 w 424"/>
              <a:gd name="T19" fmla="*/ 136099 h 485"/>
              <a:gd name="T20" fmla="*/ 142336 w 424"/>
              <a:gd name="T21" fmla="*/ 161663 h 485"/>
              <a:gd name="T22" fmla="*/ 117175 w 424"/>
              <a:gd name="T23" fmla="*/ 174265 h 485"/>
              <a:gd name="T24" fmla="*/ 31630 w 424"/>
              <a:gd name="T25" fmla="*/ 15842 h 485"/>
              <a:gd name="T26" fmla="*/ 31630 w 424"/>
              <a:gd name="T27" fmla="*/ 15842 h 485"/>
              <a:gd name="T28" fmla="*/ 22285 w 424"/>
              <a:gd name="T29" fmla="*/ 25204 h 485"/>
              <a:gd name="T30" fmla="*/ 15815 w 424"/>
              <a:gd name="T31" fmla="*/ 136099 h 485"/>
              <a:gd name="T32" fmla="*/ 22285 w 424"/>
              <a:gd name="T33" fmla="*/ 151942 h 485"/>
              <a:gd name="T34" fmla="*/ 34865 w 424"/>
              <a:gd name="T35" fmla="*/ 158423 h 485"/>
              <a:gd name="T36" fmla="*/ 117175 w 424"/>
              <a:gd name="T37" fmla="*/ 158423 h 485"/>
              <a:gd name="T38" fmla="*/ 129756 w 424"/>
              <a:gd name="T39" fmla="*/ 151942 h 485"/>
              <a:gd name="T40" fmla="*/ 136225 w 424"/>
              <a:gd name="T41" fmla="*/ 136099 h 485"/>
              <a:gd name="T42" fmla="*/ 129756 w 424"/>
              <a:gd name="T43" fmla="*/ 25204 h 485"/>
              <a:gd name="T44" fmla="*/ 120410 w 424"/>
              <a:gd name="T45" fmla="*/ 15842 h 485"/>
              <a:gd name="T46" fmla="*/ 31630 w 424"/>
              <a:gd name="T47" fmla="*/ 15842 h 485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424" h="485">
                <a:moveTo>
                  <a:pt x="326" y="484"/>
                </a:moveTo>
                <a:lnTo>
                  <a:pt x="326" y="484"/>
                </a:lnTo>
                <a:cubicBezTo>
                  <a:pt x="97" y="484"/>
                  <a:pt x="97" y="484"/>
                  <a:pt x="97" y="484"/>
                </a:cubicBezTo>
                <a:cubicBezTo>
                  <a:pt x="70" y="484"/>
                  <a:pt x="44" y="475"/>
                  <a:pt x="27" y="449"/>
                </a:cubicBezTo>
                <a:cubicBezTo>
                  <a:pt x="9" y="431"/>
                  <a:pt x="0" y="405"/>
                  <a:pt x="0" y="378"/>
                </a:cubicBezTo>
                <a:cubicBezTo>
                  <a:pt x="18" y="70"/>
                  <a:pt x="18" y="70"/>
                  <a:pt x="18" y="70"/>
                </a:cubicBezTo>
                <a:cubicBezTo>
                  <a:pt x="18" y="26"/>
                  <a:pt x="53" y="0"/>
                  <a:pt x="88" y="0"/>
                </a:cubicBezTo>
                <a:cubicBezTo>
                  <a:pt x="335" y="0"/>
                  <a:pt x="335" y="0"/>
                  <a:pt x="335" y="0"/>
                </a:cubicBezTo>
                <a:cubicBezTo>
                  <a:pt x="370" y="0"/>
                  <a:pt x="405" y="26"/>
                  <a:pt x="405" y="70"/>
                </a:cubicBezTo>
                <a:cubicBezTo>
                  <a:pt x="423" y="378"/>
                  <a:pt x="423" y="378"/>
                  <a:pt x="423" y="378"/>
                </a:cubicBezTo>
                <a:cubicBezTo>
                  <a:pt x="423" y="405"/>
                  <a:pt x="414" y="431"/>
                  <a:pt x="396" y="449"/>
                </a:cubicBezTo>
                <a:cubicBezTo>
                  <a:pt x="379" y="475"/>
                  <a:pt x="352" y="484"/>
                  <a:pt x="326" y="484"/>
                </a:cubicBezTo>
                <a:close/>
                <a:moveTo>
                  <a:pt x="88" y="44"/>
                </a:moveTo>
                <a:lnTo>
                  <a:pt x="88" y="44"/>
                </a:lnTo>
                <a:cubicBezTo>
                  <a:pt x="79" y="44"/>
                  <a:pt x="62" y="53"/>
                  <a:pt x="62" y="70"/>
                </a:cubicBezTo>
                <a:cubicBezTo>
                  <a:pt x="44" y="378"/>
                  <a:pt x="44" y="378"/>
                  <a:pt x="44" y="378"/>
                </a:cubicBezTo>
                <a:cubicBezTo>
                  <a:pt x="44" y="396"/>
                  <a:pt x="53" y="414"/>
                  <a:pt x="62" y="422"/>
                </a:cubicBezTo>
                <a:cubicBezTo>
                  <a:pt x="70" y="431"/>
                  <a:pt x="79" y="440"/>
                  <a:pt x="97" y="440"/>
                </a:cubicBezTo>
                <a:cubicBezTo>
                  <a:pt x="326" y="440"/>
                  <a:pt x="326" y="440"/>
                  <a:pt x="326" y="440"/>
                </a:cubicBezTo>
                <a:cubicBezTo>
                  <a:pt x="343" y="440"/>
                  <a:pt x="352" y="431"/>
                  <a:pt x="361" y="422"/>
                </a:cubicBezTo>
                <a:cubicBezTo>
                  <a:pt x="370" y="414"/>
                  <a:pt x="379" y="396"/>
                  <a:pt x="379" y="378"/>
                </a:cubicBezTo>
                <a:cubicBezTo>
                  <a:pt x="361" y="70"/>
                  <a:pt x="361" y="70"/>
                  <a:pt x="361" y="70"/>
                </a:cubicBezTo>
                <a:cubicBezTo>
                  <a:pt x="361" y="53"/>
                  <a:pt x="343" y="44"/>
                  <a:pt x="335" y="44"/>
                </a:cubicBezTo>
                <a:lnTo>
                  <a:pt x="88" y="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3" name="Freeform 282">
            <a:extLst>
              <a:ext uri="{FF2B5EF4-FFF2-40B4-BE49-F238E27FC236}">
                <a16:creationId xmlns:a16="http://schemas.microsoft.com/office/drawing/2014/main" id="{0F6670EA-984B-A04E-ADAD-009B6BE2D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68415" y="7129796"/>
            <a:ext cx="223111" cy="241704"/>
          </a:xfrm>
          <a:custGeom>
            <a:avLst/>
            <a:gdLst>
              <a:gd name="T0" fmla="*/ 66495 w 212"/>
              <a:gd name="T1" fmla="*/ 82191 h 230"/>
              <a:gd name="T2" fmla="*/ 66495 w 212"/>
              <a:gd name="T3" fmla="*/ 82191 h 230"/>
              <a:gd name="T4" fmla="*/ 66495 w 212"/>
              <a:gd name="T5" fmla="*/ 82191 h 230"/>
              <a:gd name="T6" fmla="*/ 60025 w 212"/>
              <a:gd name="T7" fmla="*/ 72859 h 230"/>
              <a:gd name="T8" fmla="*/ 60025 w 212"/>
              <a:gd name="T9" fmla="*/ 41275 h 230"/>
              <a:gd name="T10" fmla="*/ 40975 w 212"/>
              <a:gd name="T11" fmla="*/ 19022 h 230"/>
              <a:gd name="T12" fmla="*/ 15815 w 212"/>
              <a:gd name="T13" fmla="*/ 38045 h 230"/>
              <a:gd name="T14" fmla="*/ 15815 w 212"/>
              <a:gd name="T15" fmla="*/ 72859 h 230"/>
              <a:gd name="T16" fmla="*/ 9345 w 212"/>
              <a:gd name="T17" fmla="*/ 82191 h 230"/>
              <a:gd name="T18" fmla="*/ 9345 w 212"/>
              <a:gd name="T19" fmla="*/ 82191 h 230"/>
              <a:gd name="T20" fmla="*/ 0 w 212"/>
              <a:gd name="T21" fmla="*/ 72859 h 230"/>
              <a:gd name="T22" fmla="*/ 0 w 212"/>
              <a:gd name="T23" fmla="*/ 41275 h 230"/>
              <a:gd name="T24" fmla="*/ 34865 w 212"/>
              <a:gd name="T25" fmla="*/ 0 h 230"/>
              <a:gd name="T26" fmla="*/ 75841 w 212"/>
              <a:gd name="T27" fmla="*/ 38045 h 230"/>
              <a:gd name="T28" fmla="*/ 75841 w 212"/>
              <a:gd name="T29" fmla="*/ 72859 h 230"/>
              <a:gd name="T30" fmla="*/ 66495 w 212"/>
              <a:gd name="T31" fmla="*/ 82191 h 23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12" h="230">
                <a:moveTo>
                  <a:pt x="185" y="229"/>
                </a:moveTo>
                <a:lnTo>
                  <a:pt x="185" y="229"/>
                </a:lnTo>
                <a:cubicBezTo>
                  <a:pt x="176" y="229"/>
                  <a:pt x="167" y="212"/>
                  <a:pt x="167" y="203"/>
                </a:cubicBezTo>
                <a:cubicBezTo>
                  <a:pt x="167" y="115"/>
                  <a:pt x="167" y="115"/>
                  <a:pt x="167" y="115"/>
                </a:cubicBezTo>
                <a:cubicBezTo>
                  <a:pt x="167" y="80"/>
                  <a:pt x="141" y="53"/>
                  <a:pt x="114" y="53"/>
                </a:cubicBezTo>
                <a:cubicBezTo>
                  <a:pt x="79" y="44"/>
                  <a:pt x="44" y="80"/>
                  <a:pt x="44" y="106"/>
                </a:cubicBezTo>
                <a:cubicBezTo>
                  <a:pt x="44" y="203"/>
                  <a:pt x="44" y="203"/>
                  <a:pt x="44" y="203"/>
                </a:cubicBezTo>
                <a:cubicBezTo>
                  <a:pt x="44" y="212"/>
                  <a:pt x="35" y="229"/>
                  <a:pt x="26" y="229"/>
                </a:cubicBezTo>
                <a:cubicBezTo>
                  <a:pt x="8" y="229"/>
                  <a:pt x="0" y="212"/>
                  <a:pt x="0" y="203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53"/>
                  <a:pt x="44" y="9"/>
                  <a:pt x="97" y="0"/>
                </a:cubicBezTo>
                <a:cubicBezTo>
                  <a:pt x="158" y="0"/>
                  <a:pt x="211" y="53"/>
                  <a:pt x="211" y="106"/>
                </a:cubicBezTo>
                <a:cubicBezTo>
                  <a:pt x="211" y="203"/>
                  <a:pt x="211" y="203"/>
                  <a:pt x="211" y="203"/>
                </a:cubicBezTo>
                <a:cubicBezTo>
                  <a:pt x="211" y="212"/>
                  <a:pt x="202" y="229"/>
                  <a:pt x="185" y="22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44" name="Grupo 443">
            <a:extLst>
              <a:ext uri="{FF2B5EF4-FFF2-40B4-BE49-F238E27FC236}">
                <a16:creationId xmlns:a16="http://schemas.microsoft.com/office/drawing/2014/main" id="{A6AB0E3D-57A5-1948-8CE3-F62629DC00AF}"/>
              </a:ext>
            </a:extLst>
          </p:cNvPr>
          <p:cNvGrpSpPr/>
          <p:nvPr/>
        </p:nvGrpSpPr>
        <p:grpSpPr>
          <a:xfrm>
            <a:off x="2668308" y="999510"/>
            <a:ext cx="19041035" cy="2561450"/>
            <a:chOff x="2668308" y="861425"/>
            <a:chExt cx="19041035" cy="2561450"/>
          </a:xfrm>
        </p:grpSpPr>
        <p:sp>
          <p:nvSpPr>
            <p:cNvPr id="445" name="CuadroTexto 444">
              <a:extLst>
                <a:ext uri="{FF2B5EF4-FFF2-40B4-BE49-F238E27FC236}">
                  <a16:creationId xmlns:a16="http://schemas.microsoft.com/office/drawing/2014/main" id="{27E849B1-335B-7148-AF20-675312F0E18F}"/>
                </a:ext>
              </a:extLst>
            </p:cNvPr>
            <p:cNvSpPr txBox="1"/>
            <p:nvPr/>
          </p:nvSpPr>
          <p:spPr>
            <a:xfrm>
              <a:off x="6411444" y="861425"/>
              <a:ext cx="1155476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Business Model Diagram</a:t>
              </a:r>
            </a:p>
          </p:txBody>
        </p:sp>
        <p:sp>
          <p:nvSpPr>
            <p:cNvPr id="446" name="CuadroTexto 445">
              <a:extLst>
                <a:ext uri="{FF2B5EF4-FFF2-40B4-BE49-F238E27FC236}">
                  <a16:creationId xmlns:a16="http://schemas.microsoft.com/office/drawing/2014/main" id="{C42DE234-6B38-4040-8566-E58E0760533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66" name="Group 54">
            <a:extLst>
              <a:ext uri="{FF2B5EF4-FFF2-40B4-BE49-F238E27FC236}">
                <a16:creationId xmlns:a16="http://schemas.microsoft.com/office/drawing/2014/main" id="{CA138BD7-3042-2548-8D7A-219C86AD8C7D}"/>
              </a:ext>
            </a:extLst>
          </p:cNvPr>
          <p:cNvGrpSpPr/>
          <p:nvPr/>
        </p:nvGrpSpPr>
        <p:grpSpPr>
          <a:xfrm>
            <a:off x="6753878" y="9150739"/>
            <a:ext cx="2605836" cy="1035771"/>
            <a:chOff x="5334786" y="11367043"/>
            <a:chExt cx="4041983" cy="1035771"/>
          </a:xfrm>
        </p:grpSpPr>
        <p:sp>
          <p:nvSpPr>
            <p:cNvPr id="67" name="CuadroTexto 395">
              <a:extLst>
                <a:ext uri="{FF2B5EF4-FFF2-40B4-BE49-F238E27FC236}">
                  <a16:creationId xmlns:a16="http://schemas.microsoft.com/office/drawing/2014/main" id="{F6EFAE35-9BB2-F241-AA83-BC08CA279C39}"/>
                </a:ext>
              </a:extLst>
            </p:cNvPr>
            <p:cNvSpPr txBox="1"/>
            <p:nvPr/>
          </p:nvSpPr>
          <p:spPr>
            <a:xfrm>
              <a:off x="6164440" y="11367043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Analyze</a:t>
              </a:r>
            </a:p>
          </p:txBody>
        </p:sp>
        <p:sp>
          <p:nvSpPr>
            <p:cNvPr id="68" name="Rectangle 56">
              <a:extLst>
                <a:ext uri="{FF2B5EF4-FFF2-40B4-BE49-F238E27FC236}">
                  <a16:creationId xmlns:a16="http://schemas.microsoft.com/office/drawing/2014/main" id="{98185D57-A44C-8A41-8CD0-729CB34C2317}"/>
                </a:ext>
              </a:extLst>
            </p:cNvPr>
            <p:cNvSpPr/>
            <p:nvPr/>
          </p:nvSpPr>
          <p:spPr>
            <a:xfrm>
              <a:off x="5334786" y="11756483"/>
              <a:ext cx="40419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9" name="Group 54">
            <a:extLst>
              <a:ext uri="{FF2B5EF4-FFF2-40B4-BE49-F238E27FC236}">
                <a16:creationId xmlns:a16="http://schemas.microsoft.com/office/drawing/2014/main" id="{7F8B4560-83F3-6D48-95DF-A23CC3025417}"/>
              </a:ext>
            </a:extLst>
          </p:cNvPr>
          <p:cNvGrpSpPr/>
          <p:nvPr/>
        </p:nvGrpSpPr>
        <p:grpSpPr>
          <a:xfrm>
            <a:off x="16938845" y="11903449"/>
            <a:ext cx="2605836" cy="1035771"/>
            <a:chOff x="5334786" y="11367043"/>
            <a:chExt cx="4041983" cy="1035771"/>
          </a:xfrm>
        </p:grpSpPr>
        <p:sp>
          <p:nvSpPr>
            <p:cNvPr id="70" name="CuadroTexto 395">
              <a:extLst>
                <a:ext uri="{FF2B5EF4-FFF2-40B4-BE49-F238E27FC236}">
                  <a16:creationId xmlns:a16="http://schemas.microsoft.com/office/drawing/2014/main" id="{EB07636C-99A7-344E-B0F0-361B23F2351C}"/>
                </a:ext>
              </a:extLst>
            </p:cNvPr>
            <p:cNvSpPr txBox="1"/>
            <p:nvPr/>
          </p:nvSpPr>
          <p:spPr>
            <a:xfrm>
              <a:off x="6164440" y="11367043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Prioritize</a:t>
              </a:r>
            </a:p>
          </p:txBody>
        </p:sp>
        <p:sp>
          <p:nvSpPr>
            <p:cNvPr id="71" name="Rectangle 56">
              <a:extLst>
                <a:ext uri="{FF2B5EF4-FFF2-40B4-BE49-F238E27FC236}">
                  <a16:creationId xmlns:a16="http://schemas.microsoft.com/office/drawing/2014/main" id="{FC03F628-0E81-5E40-84D3-33DBD9AA206E}"/>
                </a:ext>
              </a:extLst>
            </p:cNvPr>
            <p:cNvSpPr/>
            <p:nvPr/>
          </p:nvSpPr>
          <p:spPr>
            <a:xfrm>
              <a:off x="5334786" y="11756483"/>
              <a:ext cx="40419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2" name="Group 54">
            <a:extLst>
              <a:ext uri="{FF2B5EF4-FFF2-40B4-BE49-F238E27FC236}">
                <a16:creationId xmlns:a16="http://schemas.microsoft.com/office/drawing/2014/main" id="{EA830EB4-1F22-7040-93F4-BD78F149B7F4}"/>
              </a:ext>
            </a:extLst>
          </p:cNvPr>
          <p:cNvGrpSpPr/>
          <p:nvPr/>
        </p:nvGrpSpPr>
        <p:grpSpPr>
          <a:xfrm>
            <a:off x="5872875" y="11941575"/>
            <a:ext cx="2605836" cy="1035771"/>
            <a:chOff x="5334786" y="11367043"/>
            <a:chExt cx="4041983" cy="1035771"/>
          </a:xfrm>
        </p:grpSpPr>
        <p:sp>
          <p:nvSpPr>
            <p:cNvPr id="73" name="CuadroTexto 395">
              <a:extLst>
                <a:ext uri="{FF2B5EF4-FFF2-40B4-BE49-F238E27FC236}">
                  <a16:creationId xmlns:a16="http://schemas.microsoft.com/office/drawing/2014/main" id="{78C84AA3-79F8-AE40-A68B-208D806BC164}"/>
                </a:ext>
              </a:extLst>
            </p:cNvPr>
            <p:cNvSpPr txBox="1"/>
            <p:nvPr/>
          </p:nvSpPr>
          <p:spPr>
            <a:xfrm>
              <a:off x="6164440" y="11367043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Authorize</a:t>
              </a:r>
            </a:p>
          </p:txBody>
        </p:sp>
        <p:sp>
          <p:nvSpPr>
            <p:cNvPr id="74" name="Rectangle 56">
              <a:extLst>
                <a:ext uri="{FF2B5EF4-FFF2-40B4-BE49-F238E27FC236}">
                  <a16:creationId xmlns:a16="http://schemas.microsoft.com/office/drawing/2014/main" id="{DAA8A306-B715-EC47-A066-8EAE1CA29B61}"/>
                </a:ext>
              </a:extLst>
            </p:cNvPr>
            <p:cNvSpPr/>
            <p:nvPr/>
          </p:nvSpPr>
          <p:spPr>
            <a:xfrm>
              <a:off x="5334786" y="11756483"/>
              <a:ext cx="40419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5" name="Group 54">
            <a:extLst>
              <a:ext uri="{FF2B5EF4-FFF2-40B4-BE49-F238E27FC236}">
                <a16:creationId xmlns:a16="http://schemas.microsoft.com/office/drawing/2014/main" id="{37B43048-E07E-6746-AAD1-0985E5D346D6}"/>
              </a:ext>
            </a:extLst>
          </p:cNvPr>
          <p:cNvGrpSpPr/>
          <p:nvPr/>
        </p:nvGrpSpPr>
        <p:grpSpPr>
          <a:xfrm>
            <a:off x="9042069" y="7164793"/>
            <a:ext cx="2605836" cy="1035771"/>
            <a:chOff x="5334786" y="11367043"/>
            <a:chExt cx="4041983" cy="1035771"/>
          </a:xfrm>
        </p:grpSpPr>
        <p:sp>
          <p:nvSpPr>
            <p:cNvPr id="76" name="CuadroTexto 395">
              <a:extLst>
                <a:ext uri="{FF2B5EF4-FFF2-40B4-BE49-F238E27FC236}">
                  <a16:creationId xmlns:a16="http://schemas.microsoft.com/office/drawing/2014/main" id="{C1EF7465-CD17-6949-BF6D-934266E64E98}"/>
                </a:ext>
              </a:extLst>
            </p:cNvPr>
            <p:cNvSpPr txBox="1"/>
            <p:nvPr/>
          </p:nvSpPr>
          <p:spPr>
            <a:xfrm>
              <a:off x="6164440" y="11367043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  <p:sp>
          <p:nvSpPr>
            <p:cNvPr id="77" name="Rectangle 56">
              <a:extLst>
                <a:ext uri="{FF2B5EF4-FFF2-40B4-BE49-F238E27FC236}">
                  <a16:creationId xmlns:a16="http://schemas.microsoft.com/office/drawing/2014/main" id="{988EF280-8030-8245-A797-F7A6EC722E61}"/>
                </a:ext>
              </a:extLst>
            </p:cNvPr>
            <p:cNvSpPr/>
            <p:nvPr/>
          </p:nvSpPr>
          <p:spPr>
            <a:xfrm>
              <a:off x="5334786" y="11756483"/>
              <a:ext cx="40419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8" name="Group 54">
            <a:extLst>
              <a:ext uri="{FF2B5EF4-FFF2-40B4-BE49-F238E27FC236}">
                <a16:creationId xmlns:a16="http://schemas.microsoft.com/office/drawing/2014/main" id="{78B70E02-16D5-8B4E-9EE0-72174726F332}"/>
              </a:ext>
            </a:extLst>
          </p:cNvPr>
          <p:cNvGrpSpPr/>
          <p:nvPr/>
        </p:nvGrpSpPr>
        <p:grpSpPr>
          <a:xfrm>
            <a:off x="15242963" y="8752385"/>
            <a:ext cx="2605836" cy="1035771"/>
            <a:chOff x="5334786" y="11367043"/>
            <a:chExt cx="4041983" cy="1035771"/>
          </a:xfrm>
        </p:grpSpPr>
        <p:sp>
          <p:nvSpPr>
            <p:cNvPr id="79" name="CuadroTexto 395">
              <a:extLst>
                <a:ext uri="{FF2B5EF4-FFF2-40B4-BE49-F238E27FC236}">
                  <a16:creationId xmlns:a16="http://schemas.microsoft.com/office/drawing/2014/main" id="{A0A055B6-920D-4440-8218-B194BA63F9D1}"/>
                </a:ext>
              </a:extLst>
            </p:cNvPr>
            <p:cNvSpPr txBox="1"/>
            <p:nvPr/>
          </p:nvSpPr>
          <p:spPr>
            <a:xfrm>
              <a:off x="6164440" y="11367043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</a:p>
          </p:txBody>
        </p:sp>
        <p:sp>
          <p:nvSpPr>
            <p:cNvPr id="80" name="Rectangle 56">
              <a:extLst>
                <a:ext uri="{FF2B5EF4-FFF2-40B4-BE49-F238E27FC236}">
                  <a16:creationId xmlns:a16="http://schemas.microsoft.com/office/drawing/2014/main" id="{A5270587-A450-2741-B2E6-FD4F7D561309}"/>
                </a:ext>
              </a:extLst>
            </p:cNvPr>
            <p:cNvSpPr/>
            <p:nvPr/>
          </p:nvSpPr>
          <p:spPr>
            <a:xfrm>
              <a:off x="5334786" y="11756483"/>
              <a:ext cx="40419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1" name="Group 54">
            <a:extLst>
              <a:ext uri="{FF2B5EF4-FFF2-40B4-BE49-F238E27FC236}">
                <a16:creationId xmlns:a16="http://schemas.microsoft.com/office/drawing/2014/main" id="{FB2E2688-F541-AF41-B40C-7BF82BE92E45}"/>
              </a:ext>
            </a:extLst>
          </p:cNvPr>
          <p:cNvGrpSpPr/>
          <p:nvPr/>
        </p:nvGrpSpPr>
        <p:grpSpPr>
          <a:xfrm>
            <a:off x="12357047" y="6732762"/>
            <a:ext cx="2605836" cy="1035771"/>
            <a:chOff x="5334786" y="11367043"/>
            <a:chExt cx="4041983" cy="1035771"/>
          </a:xfrm>
        </p:grpSpPr>
        <p:sp>
          <p:nvSpPr>
            <p:cNvPr id="82" name="CuadroTexto 395">
              <a:extLst>
                <a:ext uri="{FF2B5EF4-FFF2-40B4-BE49-F238E27FC236}">
                  <a16:creationId xmlns:a16="http://schemas.microsoft.com/office/drawing/2014/main" id="{4E07FD8B-F2D3-3940-B630-C06EE3144BEA}"/>
                </a:ext>
              </a:extLst>
            </p:cNvPr>
            <p:cNvSpPr txBox="1"/>
            <p:nvPr/>
          </p:nvSpPr>
          <p:spPr>
            <a:xfrm>
              <a:off x="6164440" y="11367043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Present</a:t>
              </a:r>
            </a:p>
          </p:txBody>
        </p:sp>
        <p:sp>
          <p:nvSpPr>
            <p:cNvPr id="83" name="Rectangle 56">
              <a:extLst>
                <a:ext uri="{FF2B5EF4-FFF2-40B4-BE49-F238E27FC236}">
                  <a16:creationId xmlns:a16="http://schemas.microsoft.com/office/drawing/2014/main" id="{77C82BD1-FC41-4B4C-AC75-FAF76D985E0A}"/>
                </a:ext>
              </a:extLst>
            </p:cNvPr>
            <p:cNvSpPr/>
            <p:nvPr/>
          </p:nvSpPr>
          <p:spPr>
            <a:xfrm>
              <a:off x="5334786" y="11756483"/>
              <a:ext cx="40419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4" name="Group 54">
            <a:extLst>
              <a:ext uri="{FF2B5EF4-FFF2-40B4-BE49-F238E27FC236}">
                <a16:creationId xmlns:a16="http://schemas.microsoft.com/office/drawing/2014/main" id="{76993FEE-CF88-0641-94FF-4C91C5A31D78}"/>
              </a:ext>
            </a:extLst>
          </p:cNvPr>
          <p:cNvGrpSpPr/>
          <p:nvPr/>
        </p:nvGrpSpPr>
        <p:grpSpPr>
          <a:xfrm>
            <a:off x="10815945" y="12141023"/>
            <a:ext cx="2605836" cy="1035771"/>
            <a:chOff x="5334786" y="11367043"/>
            <a:chExt cx="4041983" cy="1035771"/>
          </a:xfrm>
        </p:grpSpPr>
        <p:sp>
          <p:nvSpPr>
            <p:cNvPr id="85" name="CuadroTexto 395">
              <a:extLst>
                <a:ext uri="{FF2B5EF4-FFF2-40B4-BE49-F238E27FC236}">
                  <a16:creationId xmlns:a16="http://schemas.microsoft.com/office/drawing/2014/main" id="{FAB59A88-EC9B-E841-A541-A4AE72A7C4C4}"/>
                </a:ext>
              </a:extLst>
            </p:cNvPr>
            <p:cNvSpPr txBox="1"/>
            <p:nvPr/>
          </p:nvSpPr>
          <p:spPr>
            <a:xfrm>
              <a:off x="6164440" y="11367043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Advertise</a:t>
              </a:r>
            </a:p>
          </p:txBody>
        </p:sp>
        <p:sp>
          <p:nvSpPr>
            <p:cNvPr id="86" name="Rectangle 56">
              <a:extLst>
                <a:ext uri="{FF2B5EF4-FFF2-40B4-BE49-F238E27FC236}">
                  <a16:creationId xmlns:a16="http://schemas.microsoft.com/office/drawing/2014/main" id="{F1E66675-7F9D-124F-97B5-72E1995CF07C}"/>
                </a:ext>
              </a:extLst>
            </p:cNvPr>
            <p:cNvSpPr/>
            <p:nvPr/>
          </p:nvSpPr>
          <p:spPr>
            <a:xfrm>
              <a:off x="5334786" y="11756483"/>
              <a:ext cx="40419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65552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Freeform 100">
            <a:extLst>
              <a:ext uri="{FF2B5EF4-FFF2-40B4-BE49-F238E27FC236}">
                <a16:creationId xmlns:a16="http://schemas.microsoft.com/office/drawing/2014/main" id="{56549F3C-208C-6A4C-801A-F8576FC8C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9898" y="6860332"/>
            <a:ext cx="2048532" cy="4045732"/>
          </a:xfrm>
          <a:custGeom>
            <a:avLst/>
            <a:gdLst>
              <a:gd name="T0" fmla="*/ 178004 w 1938"/>
              <a:gd name="T1" fmla="*/ 0 h 3825"/>
              <a:gd name="T2" fmla="*/ 178004 w 1938"/>
              <a:gd name="T3" fmla="*/ 0 h 3825"/>
              <a:gd name="T4" fmla="*/ 0 w 1938"/>
              <a:gd name="T5" fmla="*/ 0 h 3825"/>
              <a:gd name="T6" fmla="*/ 569253 w 1938"/>
              <a:gd name="T7" fmla="*/ 1376003 h 3825"/>
              <a:gd name="T8" fmla="*/ 696553 w 1938"/>
              <a:gd name="T9" fmla="*/ 1251861 h 3825"/>
              <a:gd name="T10" fmla="*/ 178004 w 1938"/>
              <a:gd name="T11" fmla="*/ 0 h 38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38" h="3825">
                <a:moveTo>
                  <a:pt x="495" y="0"/>
                </a:moveTo>
                <a:lnTo>
                  <a:pt x="495" y="0"/>
                </a:lnTo>
                <a:cubicBezTo>
                  <a:pt x="0" y="0"/>
                  <a:pt x="0" y="0"/>
                  <a:pt x="0" y="0"/>
                </a:cubicBezTo>
                <a:cubicBezTo>
                  <a:pt x="0" y="1496"/>
                  <a:pt x="610" y="2851"/>
                  <a:pt x="1583" y="3824"/>
                </a:cubicBezTo>
                <a:cubicBezTo>
                  <a:pt x="1937" y="3479"/>
                  <a:pt x="1937" y="3479"/>
                  <a:pt x="1937" y="3479"/>
                </a:cubicBezTo>
                <a:cubicBezTo>
                  <a:pt x="1043" y="2585"/>
                  <a:pt x="495" y="1354"/>
                  <a:pt x="495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1" name="Freeform 101">
            <a:extLst>
              <a:ext uri="{FF2B5EF4-FFF2-40B4-BE49-F238E27FC236}">
                <a16:creationId xmlns:a16="http://schemas.microsoft.com/office/drawing/2014/main" id="{6AA94579-D931-2744-98F0-3E007930E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5121" y="1139381"/>
            <a:ext cx="4055062" cy="2043864"/>
          </a:xfrm>
          <a:custGeom>
            <a:avLst/>
            <a:gdLst>
              <a:gd name="T0" fmla="*/ 1379177 w 3834"/>
              <a:gd name="T1" fmla="*/ 175362 h 1931"/>
              <a:gd name="T2" fmla="*/ 1379177 w 3834"/>
              <a:gd name="T3" fmla="*/ 175362 h 1931"/>
              <a:gd name="T4" fmla="*/ 1379177 w 3834"/>
              <a:gd name="T5" fmla="*/ 0 h 1931"/>
              <a:gd name="T6" fmla="*/ 0 w 3834"/>
              <a:gd name="T7" fmla="*/ 570375 h 1931"/>
              <a:gd name="T8" fmla="*/ 127375 w 3834"/>
              <a:gd name="T9" fmla="*/ 694965 h 1931"/>
              <a:gd name="T10" fmla="*/ 1379177 w 3834"/>
              <a:gd name="T11" fmla="*/ 175362 h 193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834" h="1931">
                <a:moveTo>
                  <a:pt x="3833" y="487"/>
                </a:moveTo>
                <a:lnTo>
                  <a:pt x="3833" y="487"/>
                </a:lnTo>
                <a:cubicBezTo>
                  <a:pt x="3833" y="0"/>
                  <a:pt x="3833" y="0"/>
                  <a:pt x="3833" y="0"/>
                </a:cubicBezTo>
                <a:cubicBezTo>
                  <a:pt x="2337" y="0"/>
                  <a:pt x="983" y="602"/>
                  <a:pt x="0" y="1584"/>
                </a:cubicBezTo>
                <a:cubicBezTo>
                  <a:pt x="354" y="1930"/>
                  <a:pt x="354" y="1930"/>
                  <a:pt x="354" y="1930"/>
                </a:cubicBezTo>
                <a:cubicBezTo>
                  <a:pt x="1239" y="1044"/>
                  <a:pt x="2470" y="487"/>
                  <a:pt x="3833" y="48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2" name="Freeform 102">
            <a:extLst>
              <a:ext uri="{FF2B5EF4-FFF2-40B4-BE49-F238E27FC236}">
                <a16:creationId xmlns:a16="http://schemas.microsoft.com/office/drawing/2014/main" id="{58C13903-385F-0347-A4AC-C06A11D1B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0182" y="1139381"/>
            <a:ext cx="4045732" cy="2043864"/>
          </a:xfrm>
          <a:custGeom>
            <a:avLst/>
            <a:gdLst>
              <a:gd name="T0" fmla="*/ 1248622 w 3825"/>
              <a:gd name="T1" fmla="*/ 694965 h 1931"/>
              <a:gd name="T2" fmla="*/ 1248622 w 3825"/>
              <a:gd name="T3" fmla="*/ 694965 h 1931"/>
              <a:gd name="T4" fmla="*/ 1376003 w 3825"/>
              <a:gd name="T5" fmla="*/ 570375 h 1931"/>
              <a:gd name="T6" fmla="*/ 0 w 3825"/>
              <a:gd name="T7" fmla="*/ 0 h 1931"/>
              <a:gd name="T8" fmla="*/ 0 w 3825"/>
              <a:gd name="T9" fmla="*/ 175362 h 1931"/>
              <a:gd name="T10" fmla="*/ 1248622 w 3825"/>
              <a:gd name="T11" fmla="*/ 694965 h 193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825" h="1931">
                <a:moveTo>
                  <a:pt x="3470" y="1930"/>
                </a:moveTo>
                <a:lnTo>
                  <a:pt x="3470" y="1930"/>
                </a:lnTo>
                <a:cubicBezTo>
                  <a:pt x="3824" y="1584"/>
                  <a:pt x="3824" y="1584"/>
                  <a:pt x="3824" y="1584"/>
                </a:cubicBezTo>
                <a:cubicBezTo>
                  <a:pt x="2841" y="602"/>
                  <a:pt x="1487" y="0"/>
                  <a:pt x="0" y="0"/>
                </a:cubicBezTo>
                <a:cubicBezTo>
                  <a:pt x="0" y="487"/>
                  <a:pt x="0" y="487"/>
                  <a:pt x="0" y="487"/>
                </a:cubicBezTo>
                <a:cubicBezTo>
                  <a:pt x="1354" y="487"/>
                  <a:pt x="2585" y="1044"/>
                  <a:pt x="3470" y="193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3" name="Freeform 103">
            <a:extLst>
              <a:ext uri="{FF2B5EF4-FFF2-40B4-BE49-F238E27FC236}">
                <a16:creationId xmlns:a16="http://schemas.microsoft.com/office/drawing/2014/main" id="{BF2DF7F2-6427-A54A-A3B4-E2E0ECC55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9898" y="2814604"/>
            <a:ext cx="2048532" cy="4045729"/>
          </a:xfrm>
          <a:custGeom>
            <a:avLst/>
            <a:gdLst>
              <a:gd name="T0" fmla="*/ 696553 w 1938"/>
              <a:gd name="T1" fmla="*/ 124535 h 3824"/>
              <a:gd name="T2" fmla="*/ 696553 w 1938"/>
              <a:gd name="T3" fmla="*/ 124535 h 3824"/>
              <a:gd name="T4" fmla="*/ 569253 w 1938"/>
              <a:gd name="T5" fmla="*/ 0 h 3824"/>
              <a:gd name="T6" fmla="*/ 0 w 1938"/>
              <a:gd name="T7" fmla="*/ 1376002 h 3824"/>
              <a:gd name="T8" fmla="*/ 178004 w 1938"/>
              <a:gd name="T9" fmla="*/ 1376002 h 3824"/>
              <a:gd name="T10" fmla="*/ 696553 w 1938"/>
              <a:gd name="T11" fmla="*/ 124535 h 38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38" h="3824">
                <a:moveTo>
                  <a:pt x="1937" y="346"/>
                </a:moveTo>
                <a:lnTo>
                  <a:pt x="1937" y="346"/>
                </a:lnTo>
                <a:cubicBezTo>
                  <a:pt x="1583" y="0"/>
                  <a:pt x="1583" y="0"/>
                  <a:pt x="1583" y="0"/>
                </a:cubicBezTo>
                <a:cubicBezTo>
                  <a:pt x="610" y="974"/>
                  <a:pt x="0" y="2328"/>
                  <a:pt x="0" y="3823"/>
                </a:cubicBezTo>
                <a:cubicBezTo>
                  <a:pt x="495" y="3823"/>
                  <a:pt x="495" y="3823"/>
                  <a:pt x="495" y="3823"/>
                </a:cubicBezTo>
                <a:cubicBezTo>
                  <a:pt x="495" y="2470"/>
                  <a:pt x="1043" y="1240"/>
                  <a:pt x="1937" y="34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4" name="Freeform 104">
            <a:extLst>
              <a:ext uri="{FF2B5EF4-FFF2-40B4-BE49-F238E27FC236}">
                <a16:creationId xmlns:a16="http://schemas.microsoft.com/office/drawing/2014/main" id="{673273B5-6253-5A49-9129-E751EAC9C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92606" y="2814604"/>
            <a:ext cx="2053196" cy="4045729"/>
          </a:xfrm>
          <a:custGeom>
            <a:avLst/>
            <a:gdLst>
              <a:gd name="T0" fmla="*/ 0 w 1940"/>
              <a:gd name="T1" fmla="*/ 124535 h 3824"/>
              <a:gd name="T2" fmla="*/ 0 w 1940"/>
              <a:gd name="T3" fmla="*/ 124535 h 3824"/>
              <a:gd name="T4" fmla="*/ 519554 w 1940"/>
              <a:gd name="T5" fmla="*/ 1376002 h 3824"/>
              <a:gd name="T6" fmla="*/ 698140 w 1940"/>
              <a:gd name="T7" fmla="*/ 1376002 h 3824"/>
              <a:gd name="T8" fmla="*/ 127458 w 1940"/>
              <a:gd name="T9" fmla="*/ 0 h 3824"/>
              <a:gd name="T10" fmla="*/ 0 w 1940"/>
              <a:gd name="T11" fmla="*/ 124535 h 38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40" h="3824">
                <a:moveTo>
                  <a:pt x="0" y="346"/>
                </a:moveTo>
                <a:lnTo>
                  <a:pt x="0" y="346"/>
                </a:lnTo>
                <a:cubicBezTo>
                  <a:pt x="894" y="1240"/>
                  <a:pt x="1443" y="2470"/>
                  <a:pt x="1443" y="3823"/>
                </a:cubicBezTo>
                <a:cubicBezTo>
                  <a:pt x="1939" y="3823"/>
                  <a:pt x="1939" y="3823"/>
                  <a:pt x="1939" y="3823"/>
                </a:cubicBezTo>
                <a:cubicBezTo>
                  <a:pt x="1939" y="2328"/>
                  <a:pt x="1328" y="974"/>
                  <a:pt x="354" y="0"/>
                </a:cubicBezTo>
                <a:lnTo>
                  <a:pt x="0" y="34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5" name="Freeform 105">
            <a:extLst>
              <a:ext uri="{FF2B5EF4-FFF2-40B4-BE49-F238E27FC236}">
                <a16:creationId xmlns:a16="http://schemas.microsoft.com/office/drawing/2014/main" id="{EAFF7B99-CA15-2149-A6AB-6103C5FEF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5121" y="10542088"/>
            <a:ext cx="4055062" cy="2043864"/>
          </a:xfrm>
          <a:custGeom>
            <a:avLst/>
            <a:gdLst>
              <a:gd name="T0" fmla="*/ 127375 w 3834"/>
              <a:gd name="T1" fmla="*/ 0 h 1931"/>
              <a:gd name="T2" fmla="*/ 127375 w 3834"/>
              <a:gd name="T3" fmla="*/ 0 h 1931"/>
              <a:gd name="T4" fmla="*/ 0 w 3834"/>
              <a:gd name="T5" fmla="*/ 124229 h 1931"/>
              <a:gd name="T6" fmla="*/ 1379177 w 3834"/>
              <a:gd name="T7" fmla="*/ 694965 h 1931"/>
              <a:gd name="T8" fmla="*/ 1379177 w 3834"/>
              <a:gd name="T9" fmla="*/ 519603 h 1931"/>
              <a:gd name="T10" fmla="*/ 127375 w 3834"/>
              <a:gd name="T11" fmla="*/ 0 h 193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834" h="1931">
                <a:moveTo>
                  <a:pt x="354" y="0"/>
                </a:moveTo>
                <a:lnTo>
                  <a:pt x="354" y="0"/>
                </a:lnTo>
                <a:cubicBezTo>
                  <a:pt x="0" y="345"/>
                  <a:pt x="0" y="345"/>
                  <a:pt x="0" y="345"/>
                </a:cubicBezTo>
                <a:cubicBezTo>
                  <a:pt x="983" y="1328"/>
                  <a:pt x="2337" y="1930"/>
                  <a:pt x="3833" y="1930"/>
                </a:cubicBezTo>
                <a:cubicBezTo>
                  <a:pt x="3833" y="1443"/>
                  <a:pt x="3833" y="1443"/>
                  <a:pt x="3833" y="1443"/>
                </a:cubicBezTo>
                <a:cubicBezTo>
                  <a:pt x="2470" y="1443"/>
                  <a:pt x="1239" y="885"/>
                  <a:pt x="354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6" name="Freeform 106">
            <a:extLst>
              <a:ext uri="{FF2B5EF4-FFF2-40B4-BE49-F238E27FC236}">
                <a16:creationId xmlns:a16="http://schemas.microsoft.com/office/drawing/2014/main" id="{F2A6229E-918D-E848-9439-F94ECDC1F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0182" y="10542088"/>
            <a:ext cx="4045732" cy="2043864"/>
          </a:xfrm>
          <a:custGeom>
            <a:avLst/>
            <a:gdLst>
              <a:gd name="T0" fmla="*/ 0 w 3825"/>
              <a:gd name="T1" fmla="*/ 519603 h 1931"/>
              <a:gd name="T2" fmla="*/ 0 w 3825"/>
              <a:gd name="T3" fmla="*/ 519603 h 1931"/>
              <a:gd name="T4" fmla="*/ 0 w 3825"/>
              <a:gd name="T5" fmla="*/ 694965 h 1931"/>
              <a:gd name="T6" fmla="*/ 1376003 w 3825"/>
              <a:gd name="T7" fmla="*/ 124229 h 1931"/>
              <a:gd name="T8" fmla="*/ 1248622 w 3825"/>
              <a:gd name="T9" fmla="*/ 0 h 1931"/>
              <a:gd name="T10" fmla="*/ 0 w 3825"/>
              <a:gd name="T11" fmla="*/ 519603 h 193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825" h="1931">
                <a:moveTo>
                  <a:pt x="0" y="1443"/>
                </a:moveTo>
                <a:lnTo>
                  <a:pt x="0" y="1443"/>
                </a:lnTo>
                <a:cubicBezTo>
                  <a:pt x="0" y="1930"/>
                  <a:pt x="0" y="1930"/>
                  <a:pt x="0" y="1930"/>
                </a:cubicBezTo>
                <a:cubicBezTo>
                  <a:pt x="1487" y="1930"/>
                  <a:pt x="2841" y="1328"/>
                  <a:pt x="3824" y="345"/>
                </a:cubicBezTo>
                <a:cubicBezTo>
                  <a:pt x="3470" y="0"/>
                  <a:pt x="3470" y="0"/>
                  <a:pt x="3470" y="0"/>
                </a:cubicBezTo>
                <a:cubicBezTo>
                  <a:pt x="2585" y="885"/>
                  <a:pt x="1354" y="1443"/>
                  <a:pt x="0" y="144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7" name="Freeform 107">
            <a:extLst>
              <a:ext uri="{FF2B5EF4-FFF2-40B4-BE49-F238E27FC236}">
                <a16:creationId xmlns:a16="http://schemas.microsoft.com/office/drawing/2014/main" id="{CA2F4966-B04D-1A4F-A0D1-56DB19688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92606" y="6860332"/>
            <a:ext cx="2053196" cy="4045732"/>
          </a:xfrm>
          <a:custGeom>
            <a:avLst/>
            <a:gdLst>
              <a:gd name="T0" fmla="*/ 0 w 1940"/>
              <a:gd name="T1" fmla="*/ 1251861 h 3825"/>
              <a:gd name="T2" fmla="*/ 0 w 1940"/>
              <a:gd name="T3" fmla="*/ 1251861 h 3825"/>
              <a:gd name="T4" fmla="*/ 127458 w 1940"/>
              <a:gd name="T5" fmla="*/ 1376003 h 3825"/>
              <a:gd name="T6" fmla="*/ 698140 w 1940"/>
              <a:gd name="T7" fmla="*/ 0 h 3825"/>
              <a:gd name="T8" fmla="*/ 519554 w 1940"/>
              <a:gd name="T9" fmla="*/ 0 h 3825"/>
              <a:gd name="T10" fmla="*/ 0 w 1940"/>
              <a:gd name="T11" fmla="*/ 1251861 h 38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40" h="3825">
                <a:moveTo>
                  <a:pt x="0" y="3479"/>
                </a:moveTo>
                <a:lnTo>
                  <a:pt x="0" y="3479"/>
                </a:lnTo>
                <a:cubicBezTo>
                  <a:pt x="354" y="3824"/>
                  <a:pt x="354" y="3824"/>
                  <a:pt x="354" y="3824"/>
                </a:cubicBezTo>
                <a:cubicBezTo>
                  <a:pt x="1328" y="2851"/>
                  <a:pt x="1939" y="1496"/>
                  <a:pt x="1939" y="0"/>
                </a:cubicBezTo>
                <a:cubicBezTo>
                  <a:pt x="1443" y="0"/>
                  <a:pt x="1443" y="0"/>
                  <a:pt x="1443" y="0"/>
                </a:cubicBezTo>
                <a:cubicBezTo>
                  <a:pt x="1443" y="1354"/>
                  <a:pt x="894" y="2585"/>
                  <a:pt x="0" y="347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8" name="Freeform 108">
            <a:extLst>
              <a:ext uri="{FF2B5EF4-FFF2-40B4-BE49-F238E27FC236}">
                <a16:creationId xmlns:a16="http://schemas.microsoft.com/office/drawing/2014/main" id="{F679EDB5-AA27-8440-85C6-7ECCEF362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12529" y="3183244"/>
            <a:ext cx="3644425" cy="3681756"/>
          </a:xfrm>
          <a:custGeom>
            <a:avLst/>
            <a:gdLst>
              <a:gd name="T0" fmla="*/ 1239478 w 3444"/>
              <a:gd name="T1" fmla="*/ 723505 h 3478"/>
              <a:gd name="T2" fmla="*/ 1239478 w 3444"/>
              <a:gd name="T3" fmla="*/ 723505 h 3478"/>
              <a:gd name="T4" fmla="*/ 519119 w 3444"/>
              <a:gd name="T5" fmla="*/ 0 h 3478"/>
              <a:gd name="T6" fmla="*/ 0 w 3444"/>
              <a:gd name="T7" fmla="*/ 1252178 h 3478"/>
              <a:gd name="T8" fmla="*/ 1019518 w 3444"/>
              <a:gd name="T9" fmla="*/ 1252178 h 3478"/>
              <a:gd name="T10" fmla="*/ 1239478 w 3444"/>
              <a:gd name="T11" fmla="*/ 723505 h 347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444" h="3478">
                <a:moveTo>
                  <a:pt x="3443" y="2009"/>
                </a:moveTo>
                <a:lnTo>
                  <a:pt x="3443" y="2009"/>
                </a:lnTo>
                <a:cubicBezTo>
                  <a:pt x="1442" y="0"/>
                  <a:pt x="1442" y="0"/>
                  <a:pt x="1442" y="0"/>
                </a:cubicBezTo>
                <a:cubicBezTo>
                  <a:pt x="548" y="894"/>
                  <a:pt x="0" y="2124"/>
                  <a:pt x="0" y="3477"/>
                </a:cubicBezTo>
                <a:cubicBezTo>
                  <a:pt x="2832" y="3477"/>
                  <a:pt x="2832" y="3477"/>
                  <a:pt x="2832" y="3477"/>
                </a:cubicBezTo>
                <a:cubicBezTo>
                  <a:pt x="2832" y="2903"/>
                  <a:pt x="3062" y="2381"/>
                  <a:pt x="3443" y="2009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9" name="Freeform 109">
            <a:extLst>
              <a:ext uri="{FF2B5EF4-FFF2-40B4-BE49-F238E27FC236}">
                <a16:creationId xmlns:a16="http://schemas.microsoft.com/office/drawing/2014/main" id="{A4F53934-6F5A-F74F-A252-F8AF61A5C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12529" y="6860332"/>
            <a:ext cx="3644425" cy="3681756"/>
          </a:xfrm>
          <a:custGeom>
            <a:avLst/>
            <a:gdLst>
              <a:gd name="T0" fmla="*/ 1019518 w 3444"/>
              <a:gd name="T1" fmla="*/ 0 h 3480"/>
              <a:gd name="T2" fmla="*/ 1019518 w 3444"/>
              <a:gd name="T3" fmla="*/ 0 h 3480"/>
              <a:gd name="T4" fmla="*/ 0 w 3444"/>
              <a:gd name="T5" fmla="*/ 0 h 3480"/>
              <a:gd name="T6" fmla="*/ 519119 w 3444"/>
              <a:gd name="T7" fmla="*/ 1252178 h 3480"/>
              <a:gd name="T8" fmla="*/ 1239478 w 3444"/>
              <a:gd name="T9" fmla="*/ 529089 h 3480"/>
              <a:gd name="T10" fmla="*/ 1019518 w 3444"/>
              <a:gd name="T11" fmla="*/ 0 h 34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444" h="3480">
                <a:moveTo>
                  <a:pt x="2832" y="0"/>
                </a:moveTo>
                <a:lnTo>
                  <a:pt x="2832" y="0"/>
                </a:lnTo>
                <a:cubicBezTo>
                  <a:pt x="0" y="0"/>
                  <a:pt x="0" y="0"/>
                  <a:pt x="0" y="0"/>
                </a:cubicBezTo>
                <a:cubicBezTo>
                  <a:pt x="0" y="1354"/>
                  <a:pt x="548" y="2585"/>
                  <a:pt x="1442" y="3479"/>
                </a:cubicBezTo>
                <a:cubicBezTo>
                  <a:pt x="3443" y="1470"/>
                  <a:pt x="3443" y="1470"/>
                  <a:pt x="3443" y="1470"/>
                </a:cubicBezTo>
                <a:cubicBezTo>
                  <a:pt x="3062" y="1098"/>
                  <a:pt x="2832" y="576"/>
                  <a:pt x="2832" y="0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0" name="Freeform 110">
            <a:extLst>
              <a:ext uri="{FF2B5EF4-FFF2-40B4-BE49-F238E27FC236}">
                <a16:creationId xmlns:a16="http://schemas.microsoft.com/office/drawing/2014/main" id="{1D27BE1D-0042-D748-AD40-9B97506EA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8429" y="1657348"/>
            <a:ext cx="3681753" cy="3653755"/>
          </a:xfrm>
          <a:custGeom>
            <a:avLst/>
            <a:gdLst>
              <a:gd name="T0" fmla="*/ 1252177 w 3480"/>
              <a:gd name="T1" fmla="*/ 1022704 h 3453"/>
              <a:gd name="T2" fmla="*/ 1252177 w 3480"/>
              <a:gd name="T3" fmla="*/ 1022704 h 3453"/>
              <a:gd name="T4" fmla="*/ 1252177 w 3480"/>
              <a:gd name="T5" fmla="*/ 0 h 3453"/>
              <a:gd name="T6" fmla="*/ 0 w 3480"/>
              <a:gd name="T7" fmla="*/ 519452 h 3453"/>
              <a:gd name="T8" fmla="*/ 720209 w 3480"/>
              <a:gd name="T9" fmla="*/ 1242652 h 3453"/>
              <a:gd name="T10" fmla="*/ 1252177 w 3480"/>
              <a:gd name="T11" fmla="*/ 1022704 h 345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480" h="3453">
                <a:moveTo>
                  <a:pt x="3479" y="2841"/>
                </a:moveTo>
                <a:lnTo>
                  <a:pt x="3479" y="2841"/>
                </a:lnTo>
                <a:cubicBezTo>
                  <a:pt x="3479" y="0"/>
                  <a:pt x="3479" y="0"/>
                  <a:pt x="3479" y="0"/>
                </a:cubicBezTo>
                <a:cubicBezTo>
                  <a:pt x="2116" y="0"/>
                  <a:pt x="885" y="557"/>
                  <a:pt x="0" y="1443"/>
                </a:cubicBezTo>
                <a:cubicBezTo>
                  <a:pt x="2001" y="3452"/>
                  <a:pt x="2001" y="3452"/>
                  <a:pt x="2001" y="3452"/>
                </a:cubicBezTo>
                <a:cubicBezTo>
                  <a:pt x="2381" y="3071"/>
                  <a:pt x="2904" y="2841"/>
                  <a:pt x="3479" y="2841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1" name="Freeform 111">
            <a:extLst>
              <a:ext uri="{FF2B5EF4-FFF2-40B4-BE49-F238E27FC236}">
                <a16:creationId xmlns:a16="http://schemas.microsoft.com/office/drawing/2014/main" id="{50B72D74-F322-FB43-8C7C-7C4D9AE86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8429" y="8418895"/>
            <a:ext cx="3681753" cy="3653758"/>
          </a:xfrm>
          <a:custGeom>
            <a:avLst/>
            <a:gdLst>
              <a:gd name="T0" fmla="*/ 720209 w 3480"/>
              <a:gd name="T1" fmla="*/ 0 h 3453"/>
              <a:gd name="T2" fmla="*/ 720209 w 3480"/>
              <a:gd name="T3" fmla="*/ 0 h 3453"/>
              <a:gd name="T4" fmla="*/ 0 w 3480"/>
              <a:gd name="T5" fmla="*/ 723201 h 3453"/>
              <a:gd name="T6" fmla="*/ 1252177 w 3480"/>
              <a:gd name="T7" fmla="*/ 1242653 h 3453"/>
              <a:gd name="T8" fmla="*/ 1252177 w 3480"/>
              <a:gd name="T9" fmla="*/ 219588 h 3453"/>
              <a:gd name="T10" fmla="*/ 720209 w 3480"/>
              <a:gd name="T11" fmla="*/ 0 h 345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480" h="3453">
                <a:moveTo>
                  <a:pt x="2001" y="0"/>
                </a:moveTo>
                <a:lnTo>
                  <a:pt x="2001" y="0"/>
                </a:lnTo>
                <a:cubicBezTo>
                  <a:pt x="0" y="2009"/>
                  <a:pt x="0" y="2009"/>
                  <a:pt x="0" y="2009"/>
                </a:cubicBezTo>
                <a:cubicBezTo>
                  <a:pt x="885" y="2894"/>
                  <a:pt x="2116" y="3452"/>
                  <a:pt x="3479" y="3452"/>
                </a:cubicBezTo>
                <a:cubicBezTo>
                  <a:pt x="3479" y="610"/>
                  <a:pt x="3479" y="610"/>
                  <a:pt x="3479" y="610"/>
                </a:cubicBezTo>
                <a:cubicBezTo>
                  <a:pt x="2904" y="610"/>
                  <a:pt x="2381" y="380"/>
                  <a:pt x="2001" y="0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2" name="Freeform 112">
            <a:extLst>
              <a:ext uri="{FF2B5EF4-FFF2-40B4-BE49-F238E27FC236}">
                <a16:creationId xmlns:a16="http://schemas.microsoft.com/office/drawing/2014/main" id="{4641C199-13CC-AB4A-978B-0BE60456F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0182" y="1657348"/>
            <a:ext cx="3672423" cy="3653755"/>
          </a:xfrm>
          <a:custGeom>
            <a:avLst/>
            <a:gdLst>
              <a:gd name="T0" fmla="*/ 0 w 3471"/>
              <a:gd name="T1" fmla="*/ 1022704 h 3453"/>
              <a:gd name="T2" fmla="*/ 0 w 3471"/>
              <a:gd name="T3" fmla="*/ 1022704 h 3453"/>
              <a:gd name="T4" fmla="*/ 528757 w 3471"/>
              <a:gd name="T5" fmla="*/ 1242652 h 3453"/>
              <a:gd name="T6" fmla="*/ 1249003 w 3471"/>
              <a:gd name="T7" fmla="*/ 519452 h 3453"/>
              <a:gd name="T8" fmla="*/ 0 w 3471"/>
              <a:gd name="T9" fmla="*/ 0 h 3453"/>
              <a:gd name="T10" fmla="*/ 0 w 3471"/>
              <a:gd name="T11" fmla="*/ 1022704 h 345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471" h="3453">
                <a:moveTo>
                  <a:pt x="0" y="2841"/>
                </a:moveTo>
                <a:lnTo>
                  <a:pt x="0" y="2841"/>
                </a:lnTo>
                <a:cubicBezTo>
                  <a:pt x="575" y="2841"/>
                  <a:pt x="1089" y="3071"/>
                  <a:pt x="1469" y="3452"/>
                </a:cubicBezTo>
                <a:cubicBezTo>
                  <a:pt x="3470" y="1443"/>
                  <a:pt x="3470" y="1443"/>
                  <a:pt x="3470" y="1443"/>
                </a:cubicBezTo>
                <a:cubicBezTo>
                  <a:pt x="2585" y="557"/>
                  <a:pt x="1354" y="0"/>
                  <a:pt x="0" y="0"/>
                </a:cubicBezTo>
                <a:lnTo>
                  <a:pt x="0" y="2841"/>
                </a:lnTo>
              </a:path>
            </a:pathLst>
          </a:custGeom>
          <a:solidFill>
            <a:schemeClr val="bg1">
              <a:lumMod val="50000"/>
              <a:alpha val="2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3" name="Freeform 113">
            <a:extLst>
              <a:ext uri="{FF2B5EF4-FFF2-40B4-BE49-F238E27FC236}">
                <a16:creationId xmlns:a16="http://schemas.microsoft.com/office/drawing/2014/main" id="{1A641DC0-E9F1-C446-9248-17F2175E6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0182" y="8418895"/>
            <a:ext cx="3672423" cy="3653758"/>
          </a:xfrm>
          <a:custGeom>
            <a:avLst/>
            <a:gdLst>
              <a:gd name="T0" fmla="*/ 0 w 3471"/>
              <a:gd name="T1" fmla="*/ 219588 h 3453"/>
              <a:gd name="T2" fmla="*/ 0 w 3471"/>
              <a:gd name="T3" fmla="*/ 219588 h 3453"/>
              <a:gd name="T4" fmla="*/ 0 w 3471"/>
              <a:gd name="T5" fmla="*/ 1242653 h 3453"/>
              <a:gd name="T6" fmla="*/ 1249003 w 3471"/>
              <a:gd name="T7" fmla="*/ 723201 h 3453"/>
              <a:gd name="T8" fmla="*/ 528757 w 3471"/>
              <a:gd name="T9" fmla="*/ 0 h 3453"/>
              <a:gd name="T10" fmla="*/ 0 w 3471"/>
              <a:gd name="T11" fmla="*/ 219588 h 345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471" h="3453">
                <a:moveTo>
                  <a:pt x="0" y="610"/>
                </a:moveTo>
                <a:lnTo>
                  <a:pt x="0" y="610"/>
                </a:lnTo>
                <a:cubicBezTo>
                  <a:pt x="0" y="3452"/>
                  <a:pt x="0" y="3452"/>
                  <a:pt x="0" y="3452"/>
                </a:cubicBezTo>
                <a:cubicBezTo>
                  <a:pt x="1354" y="3452"/>
                  <a:pt x="2585" y="2894"/>
                  <a:pt x="3470" y="2009"/>
                </a:cubicBezTo>
                <a:cubicBezTo>
                  <a:pt x="1469" y="0"/>
                  <a:pt x="1469" y="0"/>
                  <a:pt x="1469" y="0"/>
                </a:cubicBezTo>
                <a:cubicBezTo>
                  <a:pt x="1089" y="380"/>
                  <a:pt x="575" y="610"/>
                  <a:pt x="0" y="610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4" name="Freeform 114">
            <a:extLst>
              <a:ext uri="{FF2B5EF4-FFF2-40B4-BE49-F238E27FC236}">
                <a16:creationId xmlns:a16="http://schemas.microsoft.com/office/drawing/2014/main" id="{CD7510CA-2F8A-904D-9241-0907B2655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74080" y="3183244"/>
            <a:ext cx="3644422" cy="3681756"/>
          </a:xfrm>
          <a:custGeom>
            <a:avLst/>
            <a:gdLst>
              <a:gd name="T0" fmla="*/ 219896 w 3445"/>
              <a:gd name="T1" fmla="*/ 1252178 h 3478"/>
              <a:gd name="T2" fmla="*/ 219896 w 3445"/>
              <a:gd name="T3" fmla="*/ 1252178 h 3478"/>
              <a:gd name="T4" fmla="*/ 1239477 w 3445"/>
              <a:gd name="T5" fmla="*/ 1252178 h 3478"/>
              <a:gd name="T6" fmla="*/ 720149 w 3445"/>
              <a:gd name="T7" fmla="*/ 0 h 3478"/>
              <a:gd name="T8" fmla="*/ 0 w 3445"/>
              <a:gd name="T9" fmla="*/ 723505 h 3478"/>
              <a:gd name="T10" fmla="*/ 219896 w 3445"/>
              <a:gd name="T11" fmla="*/ 1252178 h 347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445" h="3478">
                <a:moveTo>
                  <a:pt x="611" y="3477"/>
                </a:moveTo>
                <a:lnTo>
                  <a:pt x="611" y="3477"/>
                </a:lnTo>
                <a:cubicBezTo>
                  <a:pt x="3444" y="3477"/>
                  <a:pt x="3444" y="3477"/>
                  <a:pt x="3444" y="3477"/>
                </a:cubicBezTo>
                <a:cubicBezTo>
                  <a:pt x="3444" y="2124"/>
                  <a:pt x="2895" y="894"/>
                  <a:pt x="2001" y="0"/>
                </a:cubicBezTo>
                <a:cubicBezTo>
                  <a:pt x="0" y="2009"/>
                  <a:pt x="0" y="2009"/>
                  <a:pt x="0" y="2009"/>
                </a:cubicBezTo>
                <a:cubicBezTo>
                  <a:pt x="381" y="2381"/>
                  <a:pt x="611" y="2903"/>
                  <a:pt x="611" y="3477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5" name="Freeform 115">
            <a:extLst>
              <a:ext uri="{FF2B5EF4-FFF2-40B4-BE49-F238E27FC236}">
                <a16:creationId xmlns:a16="http://schemas.microsoft.com/office/drawing/2014/main" id="{411D3D6D-03DD-8048-A8D7-44D56920D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74080" y="6860332"/>
            <a:ext cx="3644422" cy="3681756"/>
          </a:xfrm>
          <a:custGeom>
            <a:avLst/>
            <a:gdLst>
              <a:gd name="T0" fmla="*/ 0 w 3445"/>
              <a:gd name="T1" fmla="*/ 529089 h 3480"/>
              <a:gd name="T2" fmla="*/ 0 w 3445"/>
              <a:gd name="T3" fmla="*/ 529089 h 3480"/>
              <a:gd name="T4" fmla="*/ 720149 w 3445"/>
              <a:gd name="T5" fmla="*/ 1252178 h 3480"/>
              <a:gd name="T6" fmla="*/ 1239477 w 3445"/>
              <a:gd name="T7" fmla="*/ 0 h 3480"/>
              <a:gd name="T8" fmla="*/ 219896 w 3445"/>
              <a:gd name="T9" fmla="*/ 0 h 3480"/>
              <a:gd name="T10" fmla="*/ 0 w 3445"/>
              <a:gd name="T11" fmla="*/ 529089 h 34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445" h="3480">
                <a:moveTo>
                  <a:pt x="0" y="1470"/>
                </a:moveTo>
                <a:lnTo>
                  <a:pt x="0" y="1470"/>
                </a:lnTo>
                <a:cubicBezTo>
                  <a:pt x="2001" y="3479"/>
                  <a:pt x="2001" y="3479"/>
                  <a:pt x="2001" y="3479"/>
                </a:cubicBezTo>
                <a:cubicBezTo>
                  <a:pt x="2895" y="2585"/>
                  <a:pt x="3444" y="1354"/>
                  <a:pt x="3444" y="0"/>
                </a:cubicBezTo>
                <a:cubicBezTo>
                  <a:pt x="611" y="0"/>
                  <a:pt x="611" y="0"/>
                  <a:pt x="611" y="0"/>
                </a:cubicBezTo>
                <a:cubicBezTo>
                  <a:pt x="611" y="576"/>
                  <a:pt x="381" y="1098"/>
                  <a:pt x="0" y="1470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6" name="Freeform 116">
            <a:extLst>
              <a:ext uri="{FF2B5EF4-FFF2-40B4-BE49-F238E27FC236}">
                <a16:creationId xmlns:a16="http://schemas.microsoft.com/office/drawing/2014/main" id="{36A27963-3919-0F46-ACCE-C65ED15CC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6955" y="7975593"/>
            <a:ext cx="1563228" cy="1087259"/>
          </a:xfrm>
          <a:custGeom>
            <a:avLst/>
            <a:gdLst>
              <a:gd name="T0" fmla="*/ 152820 w 1479"/>
              <a:gd name="T1" fmla="*/ 0 h 1027"/>
              <a:gd name="T2" fmla="*/ 152820 w 1479"/>
              <a:gd name="T3" fmla="*/ 0 h 1027"/>
              <a:gd name="T4" fmla="*/ 0 w 1479"/>
              <a:gd name="T5" fmla="*/ 149828 h 1027"/>
              <a:gd name="T6" fmla="*/ 531452 w 1479"/>
              <a:gd name="T7" fmla="*/ 369527 h 1027"/>
              <a:gd name="T8" fmla="*/ 531452 w 1479"/>
              <a:gd name="T9" fmla="*/ 155950 h 1027"/>
              <a:gd name="T10" fmla="*/ 152820 w 1479"/>
              <a:gd name="T11" fmla="*/ 0 h 102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79" h="1027">
                <a:moveTo>
                  <a:pt x="425" y="0"/>
                </a:moveTo>
                <a:lnTo>
                  <a:pt x="425" y="0"/>
                </a:lnTo>
                <a:cubicBezTo>
                  <a:pt x="0" y="416"/>
                  <a:pt x="0" y="416"/>
                  <a:pt x="0" y="416"/>
                </a:cubicBezTo>
                <a:cubicBezTo>
                  <a:pt x="380" y="796"/>
                  <a:pt x="903" y="1026"/>
                  <a:pt x="1478" y="1026"/>
                </a:cubicBezTo>
                <a:cubicBezTo>
                  <a:pt x="1478" y="433"/>
                  <a:pt x="1478" y="433"/>
                  <a:pt x="1478" y="433"/>
                </a:cubicBezTo>
                <a:cubicBezTo>
                  <a:pt x="1062" y="433"/>
                  <a:pt x="690" y="265"/>
                  <a:pt x="425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7" name="Freeform 117">
            <a:extLst>
              <a:ext uri="{FF2B5EF4-FFF2-40B4-BE49-F238E27FC236}">
                <a16:creationId xmlns:a16="http://schemas.microsoft.com/office/drawing/2014/main" id="{B8397C66-113B-2F49-B674-1CF676BD8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8330" y="6860332"/>
            <a:ext cx="1096595" cy="1558563"/>
          </a:xfrm>
          <a:custGeom>
            <a:avLst/>
            <a:gdLst>
              <a:gd name="T0" fmla="*/ 213333 w 1037"/>
              <a:gd name="T1" fmla="*/ 0 h 1471"/>
              <a:gd name="T2" fmla="*/ 213333 w 1037"/>
              <a:gd name="T3" fmla="*/ 0 h 1471"/>
              <a:gd name="T4" fmla="*/ 0 w 1037"/>
              <a:gd name="T5" fmla="*/ 0 h 1471"/>
              <a:gd name="T6" fmla="*/ 219809 w 1037"/>
              <a:gd name="T7" fmla="*/ 529865 h 1471"/>
              <a:gd name="T8" fmla="*/ 372703 w 1037"/>
              <a:gd name="T9" fmla="*/ 379916 h 1471"/>
              <a:gd name="T10" fmla="*/ 213333 w 1037"/>
              <a:gd name="T11" fmla="*/ 0 h 147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37" h="1471">
                <a:moveTo>
                  <a:pt x="593" y="0"/>
                </a:moveTo>
                <a:lnTo>
                  <a:pt x="593" y="0"/>
                </a:lnTo>
                <a:cubicBezTo>
                  <a:pt x="0" y="0"/>
                  <a:pt x="0" y="0"/>
                  <a:pt x="0" y="0"/>
                </a:cubicBezTo>
                <a:cubicBezTo>
                  <a:pt x="0" y="576"/>
                  <a:pt x="230" y="1098"/>
                  <a:pt x="611" y="1470"/>
                </a:cubicBezTo>
                <a:cubicBezTo>
                  <a:pt x="1036" y="1054"/>
                  <a:pt x="1036" y="1054"/>
                  <a:pt x="1036" y="1054"/>
                </a:cubicBezTo>
                <a:cubicBezTo>
                  <a:pt x="761" y="779"/>
                  <a:pt x="593" y="408"/>
                  <a:pt x="593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8" name="Freeform 118">
            <a:extLst>
              <a:ext uri="{FF2B5EF4-FFF2-40B4-BE49-F238E27FC236}">
                <a16:creationId xmlns:a16="http://schemas.microsoft.com/office/drawing/2014/main" id="{230C50B5-AE1D-794A-93E0-8F118BE6E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8330" y="5306438"/>
            <a:ext cx="1096595" cy="1553895"/>
          </a:xfrm>
          <a:custGeom>
            <a:avLst/>
            <a:gdLst>
              <a:gd name="T0" fmla="*/ 372703 w 1037"/>
              <a:gd name="T1" fmla="*/ 149703 h 1469"/>
              <a:gd name="T2" fmla="*/ 372703 w 1037"/>
              <a:gd name="T3" fmla="*/ 149703 h 1469"/>
              <a:gd name="T4" fmla="*/ 219809 w 1037"/>
              <a:gd name="T5" fmla="*/ 0 h 1469"/>
              <a:gd name="T6" fmla="*/ 0 w 1037"/>
              <a:gd name="T7" fmla="*/ 528277 h 1469"/>
              <a:gd name="T8" fmla="*/ 213333 w 1037"/>
              <a:gd name="T9" fmla="*/ 528277 h 1469"/>
              <a:gd name="T10" fmla="*/ 372703 w 1037"/>
              <a:gd name="T11" fmla="*/ 149703 h 1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37" h="1469">
                <a:moveTo>
                  <a:pt x="1036" y="416"/>
                </a:moveTo>
                <a:lnTo>
                  <a:pt x="1036" y="416"/>
                </a:lnTo>
                <a:cubicBezTo>
                  <a:pt x="611" y="0"/>
                  <a:pt x="611" y="0"/>
                  <a:pt x="611" y="0"/>
                </a:cubicBezTo>
                <a:cubicBezTo>
                  <a:pt x="230" y="372"/>
                  <a:pt x="0" y="894"/>
                  <a:pt x="0" y="1468"/>
                </a:cubicBezTo>
                <a:cubicBezTo>
                  <a:pt x="593" y="1468"/>
                  <a:pt x="593" y="1468"/>
                  <a:pt x="593" y="1468"/>
                </a:cubicBezTo>
                <a:cubicBezTo>
                  <a:pt x="593" y="1062"/>
                  <a:pt x="761" y="690"/>
                  <a:pt x="1036" y="41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9" name="Freeform 119">
            <a:extLst>
              <a:ext uri="{FF2B5EF4-FFF2-40B4-BE49-F238E27FC236}">
                <a16:creationId xmlns:a16="http://schemas.microsoft.com/office/drawing/2014/main" id="{E89E0B6A-F404-E449-9170-906DA0DAD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0182" y="7975593"/>
            <a:ext cx="1553898" cy="1087259"/>
          </a:xfrm>
          <a:custGeom>
            <a:avLst/>
            <a:gdLst>
              <a:gd name="T0" fmla="*/ 0 w 1470"/>
              <a:gd name="T1" fmla="*/ 155950 h 1027"/>
              <a:gd name="T2" fmla="*/ 0 w 1470"/>
              <a:gd name="T3" fmla="*/ 155950 h 1027"/>
              <a:gd name="T4" fmla="*/ 0 w 1470"/>
              <a:gd name="T5" fmla="*/ 369527 h 1027"/>
              <a:gd name="T6" fmla="*/ 528278 w 1470"/>
              <a:gd name="T7" fmla="*/ 149828 h 1027"/>
              <a:gd name="T8" fmla="*/ 375441 w 1470"/>
              <a:gd name="T9" fmla="*/ 0 h 1027"/>
              <a:gd name="T10" fmla="*/ 0 w 1470"/>
              <a:gd name="T11" fmla="*/ 155950 h 102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70" h="1027">
                <a:moveTo>
                  <a:pt x="0" y="433"/>
                </a:moveTo>
                <a:lnTo>
                  <a:pt x="0" y="433"/>
                </a:lnTo>
                <a:cubicBezTo>
                  <a:pt x="0" y="1026"/>
                  <a:pt x="0" y="1026"/>
                  <a:pt x="0" y="1026"/>
                </a:cubicBezTo>
                <a:cubicBezTo>
                  <a:pt x="575" y="1026"/>
                  <a:pt x="1089" y="796"/>
                  <a:pt x="1469" y="416"/>
                </a:cubicBezTo>
                <a:cubicBezTo>
                  <a:pt x="1044" y="0"/>
                  <a:pt x="1044" y="0"/>
                  <a:pt x="1044" y="0"/>
                </a:cubicBezTo>
                <a:cubicBezTo>
                  <a:pt x="779" y="265"/>
                  <a:pt x="407" y="433"/>
                  <a:pt x="0" y="43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9" name="Freeform 120">
            <a:extLst>
              <a:ext uri="{FF2B5EF4-FFF2-40B4-BE49-F238E27FC236}">
                <a16:creationId xmlns:a16="http://schemas.microsoft.com/office/drawing/2014/main" id="{94B9364D-1511-164A-9690-DA95A36CE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6955" y="4662481"/>
            <a:ext cx="1563228" cy="1087259"/>
          </a:xfrm>
          <a:custGeom>
            <a:avLst/>
            <a:gdLst>
              <a:gd name="T0" fmla="*/ 152820 w 1479"/>
              <a:gd name="T1" fmla="*/ 369527 h 1028"/>
              <a:gd name="T2" fmla="*/ 152820 w 1479"/>
              <a:gd name="T3" fmla="*/ 369527 h 1028"/>
              <a:gd name="T4" fmla="*/ 531452 w 1479"/>
              <a:gd name="T5" fmla="*/ 213369 h 1028"/>
              <a:gd name="T6" fmla="*/ 531452 w 1479"/>
              <a:gd name="T7" fmla="*/ 0 h 1028"/>
              <a:gd name="T8" fmla="*/ 0 w 1479"/>
              <a:gd name="T9" fmla="*/ 219845 h 1028"/>
              <a:gd name="T10" fmla="*/ 152820 w 1479"/>
              <a:gd name="T11" fmla="*/ 369527 h 102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79" h="1028">
                <a:moveTo>
                  <a:pt x="425" y="1027"/>
                </a:moveTo>
                <a:lnTo>
                  <a:pt x="425" y="1027"/>
                </a:lnTo>
                <a:cubicBezTo>
                  <a:pt x="690" y="761"/>
                  <a:pt x="1062" y="593"/>
                  <a:pt x="1478" y="593"/>
                </a:cubicBezTo>
                <a:cubicBezTo>
                  <a:pt x="1478" y="0"/>
                  <a:pt x="1478" y="0"/>
                  <a:pt x="1478" y="0"/>
                </a:cubicBezTo>
                <a:cubicBezTo>
                  <a:pt x="903" y="0"/>
                  <a:pt x="380" y="230"/>
                  <a:pt x="0" y="611"/>
                </a:cubicBezTo>
                <a:lnTo>
                  <a:pt x="425" y="102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0" name="Freeform 121">
            <a:extLst>
              <a:ext uri="{FF2B5EF4-FFF2-40B4-BE49-F238E27FC236}">
                <a16:creationId xmlns:a16="http://schemas.microsoft.com/office/drawing/2014/main" id="{91A847B2-B06A-C24A-8489-2FCD38AD8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0182" y="4662481"/>
            <a:ext cx="1553898" cy="1087259"/>
          </a:xfrm>
          <a:custGeom>
            <a:avLst/>
            <a:gdLst>
              <a:gd name="T0" fmla="*/ 375441 w 1470"/>
              <a:gd name="T1" fmla="*/ 369527 h 1028"/>
              <a:gd name="T2" fmla="*/ 375441 w 1470"/>
              <a:gd name="T3" fmla="*/ 369527 h 1028"/>
              <a:gd name="T4" fmla="*/ 528278 w 1470"/>
              <a:gd name="T5" fmla="*/ 219845 h 1028"/>
              <a:gd name="T6" fmla="*/ 0 w 1470"/>
              <a:gd name="T7" fmla="*/ 0 h 1028"/>
              <a:gd name="T8" fmla="*/ 0 w 1470"/>
              <a:gd name="T9" fmla="*/ 213369 h 1028"/>
              <a:gd name="T10" fmla="*/ 375441 w 1470"/>
              <a:gd name="T11" fmla="*/ 369527 h 102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70" h="1028">
                <a:moveTo>
                  <a:pt x="1044" y="1027"/>
                </a:moveTo>
                <a:lnTo>
                  <a:pt x="1044" y="1027"/>
                </a:lnTo>
                <a:cubicBezTo>
                  <a:pt x="1469" y="611"/>
                  <a:pt x="1469" y="611"/>
                  <a:pt x="1469" y="611"/>
                </a:cubicBezTo>
                <a:cubicBezTo>
                  <a:pt x="1089" y="230"/>
                  <a:pt x="575" y="0"/>
                  <a:pt x="0" y="0"/>
                </a:cubicBezTo>
                <a:cubicBezTo>
                  <a:pt x="0" y="593"/>
                  <a:pt x="0" y="593"/>
                  <a:pt x="0" y="593"/>
                </a:cubicBezTo>
                <a:cubicBezTo>
                  <a:pt x="407" y="593"/>
                  <a:pt x="779" y="761"/>
                  <a:pt x="1044" y="102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1" name="Freeform 122">
            <a:extLst>
              <a:ext uri="{FF2B5EF4-FFF2-40B4-BE49-F238E27FC236}">
                <a16:creationId xmlns:a16="http://schemas.microsoft.com/office/drawing/2014/main" id="{F9D658A6-41D9-2440-B837-2CF871EA5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6110" y="6860332"/>
            <a:ext cx="1096592" cy="1558563"/>
          </a:xfrm>
          <a:custGeom>
            <a:avLst/>
            <a:gdLst>
              <a:gd name="T0" fmla="*/ 0 w 1037"/>
              <a:gd name="T1" fmla="*/ 379916 h 1471"/>
              <a:gd name="T2" fmla="*/ 0 w 1037"/>
              <a:gd name="T3" fmla="*/ 379916 h 1471"/>
              <a:gd name="T4" fmla="*/ 152894 w 1037"/>
              <a:gd name="T5" fmla="*/ 529865 h 1471"/>
              <a:gd name="T6" fmla="*/ 372702 w 1037"/>
              <a:gd name="T7" fmla="*/ 0 h 1471"/>
              <a:gd name="T8" fmla="*/ 159370 w 1037"/>
              <a:gd name="T9" fmla="*/ 0 h 1471"/>
              <a:gd name="T10" fmla="*/ 0 w 1037"/>
              <a:gd name="T11" fmla="*/ 379916 h 147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37" h="1471">
                <a:moveTo>
                  <a:pt x="0" y="1054"/>
                </a:moveTo>
                <a:lnTo>
                  <a:pt x="0" y="1054"/>
                </a:lnTo>
                <a:cubicBezTo>
                  <a:pt x="425" y="1470"/>
                  <a:pt x="425" y="1470"/>
                  <a:pt x="425" y="1470"/>
                </a:cubicBezTo>
                <a:cubicBezTo>
                  <a:pt x="806" y="1098"/>
                  <a:pt x="1036" y="576"/>
                  <a:pt x="1036" y="0"/>
                </a:cubicBezTo>
                <a:cubicBezTo>
                  <a:pt x="443" y="0"/>
                  <a:pt x="443" y="0"/>
                  <a:pt x="443" y="0"/>
                </a:cubicBezTo>
                <a:cubicBezTo>
                  <a:pt x="443" y="408"/>
                  <a:pt x="275" y="779"/>
                  <a:pt x="0" y="105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2" name="Freeform 123">
            <a:extLst>
              <a:ext uri="{FF2B5EF4-FFF2-40B4-BE49-F238E27FC236}">
                <a16:creationId xmlns:a16="http://schemas.microsoft.com/office/drawing/2014/main" id="{24ADFF95-8313-F84F-AB76-99C42E0E7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6110" y="5306438"/>
            <a:ext cx="1096592" cy="1553895"/>
          </a:xfrm>
          <a:custGeom>
            <a:avLst/>
            <a:gdLst>
              <a:gd name="T0" fmla="*/ 159370 w 1037"/>
              <a:gd name="T1" fmla="*/ 528277 h 1469"/>
              <a:gd name="T2" fmla="*/ 159370 w 1037"/>
              <a:gd name="T3" fmla="*/ 528277 h 1469"/>
              <a:gd name="T4" fmla="*/ 372702 w 1037"/>
              <a:gd name="T5" fmla="*/ 528277 h 1469"/>
              <a:gd name="T6" fmla="*/ 152894 w 1037"/>
              <a:gd name="T7" fmla="*/ 0 h 1469"/>
              <a:gd name="T8" fmla="*/ 0 w 1037"/>
              <a:gd name="T9" fmla="*/ 149703 h 1469"/>
              <a:gd name="T10" fmla="*/ 159370 w 1037"/>
              <a:gd name="T11" fmla="*/ 528277 h 1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37" h="1469">
                <a:moveTo>
                  <a:pt x="443" y="1468"/>
                </a:moveTo>
                <a:lnTo>
                  <a:pt x="443" y="1468"/>
                </a:lnTo>
                <a:cubicBezTo>
                  <a:pt x="1036" y="1468"/>
                  <a:pt x="1036" y="1468"/>
                  <a:pt x="1036" y="1468"/>
                </a:cubicBezTo>
                <a:cubicBezTo>
                  <a:pt x="1036" y="894"/>
                  <a:pt x="806" y="372"/>
                  <a:pt x="425" y="0"/>
                </a:cubicBezTo>
                <a:cubicBezTo>
                  <a:pt x="0" y="416"/>
                  <a:pt x="0" y="416"/>
                  <a:pt x="0" y="416"/>
                </a:cubicBezTo>
                <a:cubicBezTo>
                  <a:pt x="275" y="690"/>
                  <a:pt x="443" y="1062"/>
                  <a:pt x="443" y="146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1" name="Freeform 222">
            <a:extLst>
              <a:ext uri="{FF2B5EF4-FFF2-40B4-BE49-F238E27FC236}">
                <a16:creationId xmlns:a16="http://schemas.microsoft.com/office/drawing/2014/main" id="{8A9E2091-A4F1-1B4E-980D-63B7D141B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6374" y="1130048"/>
            <a:ext cx="1357911" cy="1357911"/>
          </a:xfrm>
          <a:custGeom>
            <a:avLst/>
            <a:gdLst>
              <a:gd name="T0" fmla="*/ 461603 w 1284"/>
              <a:gd name="T1" fmla="*/ 229183 h 1284"/>
              <a:gd name="T2" fmla="*/ 461603 w 1284"/>
              <a:gd name="T3" fmla="*/ 229183 h 1284"/>
              <a:gd name="T4" fmla="*/ 229183 w 1284"/>
              <a:gd name="T5" fmla="*/ 461603 h 1284"/>
              <a:gd name="T6" fmla="*/ 0 w 1284"/>
              <a:gd name="T7" fmla="*/ 229183 h 1284"/>
              <a:gd name="T8" fmla="*/ 229183 w 1284"/>
              <a:gd name="T9" fmla="*/ 0 h 1284"/>
              <a:gd name="T10" fmla="*/ 461603 w 1284"/>
              <a:gd name="T11" fmla="*/ 229183 h 128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84" h="1284">
                <a:moveTo>
                  <a:pt x="1283" y="637"/>
                </a:moveTo>
                <a:lnTo>
                  <a:pt x="1283" y="637"/>
                </a:lnTo>
                <a:cubicBezTo>
                  <a:pt x="1283" y="991"/>
                  <a:pt x="991" y="1283"/>
                  <a:pt x="637" y="1283"/>
                </a:cubicBezTo>
                <a:cubicBezTo>
                  <a:pt x="283" y="1283"/>
                  <a:pt x="0" y="991"/>
                  <a:pt x="0" y="637"/>
                </a:cubicBezTo>
                <a:cubicBezTo>
                  <a:pt x="0" y="283"/>
                  <a:pt x="283" y="0"/>
                  <a:pt x="637" y="0"/>
                </a:cubicBezTo>
                <a:cubicBezTo>
                  <a:pt x="991" y="0"/>
                  <a:pt x="1283" y="283"/>
                  <a:pt x="1283" y="63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2" name="Freeform 223">
            <a:extLst>
              <a:ext uri="{FF2B5EF4-FFF2-40B4-BE49-F238E27FC236}">
                <a16:creationId xmlns:a16="http://schemas.microsoft.com/office/drawing/2014/main" id="{AF5A17C9-5910-D342-84DD-17C5FB512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24757" y="1130048"/>
            <a:ext cx="1357908" cy="1357911"/>
          </a:xfrm>
          <a:custGeom>
            <a:avLst/>
            <a:gdLst>
              <a:gd name="T0" fmla="*/ 461602 w 1284"/>
              <a:gd name="T1" fmla="*/ 229183 h 1284"/>
              <a:gd name="T2" fmla="*/ 461602 w 1284"/>
              <a:gd name="T3" fmla="*/ 229183 h 1284"/>
              <a:gd name="T4" fmla="*/ 232420 w 1284"/>
              <a:gd name="T5" fmla="*/ 461603 h 1284"/>
              <a:gd name="T6" fmla="*/ 0 w 1284"/>
              <a:gd name="T7" fmla="*/ 229183 h 1284"/>
              <a:gd name="T8" fmla="*/ 232420 w 1284"/>
              <a:gd name="T9" fmla="*/ 0 h 1284"/>
              <a:gd name="T10" fmla="*/ 461602 w 1284"/>
              <a:gd name="T11" fmla="*/ 229183 h 128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84" h="1284">
                <a:moveTo>
                  <a:pt x="1283" y="637"/>
                </a:moveTo>
                <a:lnTo>
                  <a:pt x="1283" y="637"/>
                </a:lnTo>
                <a:cubicBezTo>
                  <a:pt x="1283" y="991"/>
                  <a:pt x="1000" y="1283"/>
                  <a:pt x="646" y="1283"/>
                </a:cubicBezTo>
                <a:cubicBezTo>
                  <a:pt x="283" y="1283"/>
                  <a:pt x="0" y="991"/>
                  <a:pt x="0" y="637"/>
                </a:cubicBezTo>
                <a:cubicBezTo>
                  <a:pt x="0" y="283"/>
                  <a:pt x="283" y="0"/>
                  <a:pt x="646" y="0"/>
                </a:cubicBezTo>
                <a:cubicBezTo>
                  <a:pt x="1000" y="0"/>
                  <a:pt x="1283" y="283"/>
                  <a:pt x="1283" y="63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3" name="Freeform 224">
            <a:extLst>
              <a:ext uri="{FF2B5EF4-FFF2-40B4-BE49-F238E27FC236}">
                <a16:creationId xmlns:a16="http://schemas.microsoft.com/office/drawing/2014/main" id="{E51A309E-CAAB-804A-A61A-C851EEE94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6374" y="11228041"/>
            <a:ext cx="1357911" cy="1357911"/>
          </a:xfrm>
          <a:custGeom>
            <a:avLst/>
            <a:gdLst>
              <a:gd name="T0" fmla="*/ 461603 w 1284"/>
              <a:gd name="T1" fmla="*/ 232240 h 1285"/>
              <a:gd name="T2" fmla="*/ 461603 w 1284"/>
              <a:gd name="T3" fmla="*/ 232240 h 1285"/>
              <a:gd name="T4" fmla="*/ 229183 w 1284"/>
              <a:gd name="T5" fmla="*/ 461603 h 1285"/>
              <a:gd name="T6" fmla="*/ 0 w 1284"/>
              <a:gd name="T7" fmla="*/ 232240 h 1285"/>
              <a:gd name="T8" fmla="*/ 229183 w 1284"/>
              <a:gd name="T9" fmla="*/ 0 h 1285"/>
              <a:gd name="T10" fmla="*/ 461603 w 1284"/>
              <a:gd name="T11" fmla="*/ 232240 h 128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84" h="1285">
                <a:moveTo>
                  <a:pt x="1283" y="646"/>
                </a:moveTo>
                <a:lnTo>
                  <a:pt x="1283" y="646"/>
                </a:lnTo>
                <a:cubicBezTo>
                  <a:pt x="1283" y="1000"/>
                  <a:pt x="991" y="1284"/>
                  <a:pt x="637" y="1284"/>
                </a:cubicBezTo>
                <a:cubicBezTo>
                  <a:pt x="283" y="1284"/>
                  <a:pt x="0" y="1000"/>
                  <a:pt x="0" y="646"/>
                </a:cubicBezTo>
                <a:cubicBezTo>
                  <a:pt x="0" y="284"/>
                  <a:pt x="283" y="0"/>
                  <a:pt x="637" y="0"/>
                </a:cubicBezTo>
                <a:cubicBezTo>
                  <a:pt x="991" y="0"/>
                  <a:pt x="1283" y="284"/>
                  <a:pt x="1283" y="64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4" name="Freeform 225">
            <a:extLst>
              <a:ext uri="{FF2B5EF4-FFF2-40B4-BE49-F238E27FC236}">
                <a16:creationId xmlns:a16="http://schemas.microsoft.com/office/drawing/2014/main" id="{BAE29029-160B-4F4B-B2D2-25486867C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24757" y="11228041"/>
            <a:ext cx="1357908" cy="1357911"/>
          </a:xfrm>
          <a:custGeom>
            <a:avLst/>
            <a:gdLst>
              <a:gd name="T0" fmla="*/ 461602 w 1284"/>
              <a:gd name="T1" fmla="*/ 232240 h 1285"/>
              <a:gd name="T2" fmla="*/ 461602 w 1284"/>
              <a:gd name="T3" fmla="*/ 232240 h 1285"/>
              <a:gd name="T4" fmla="*/ 232420 w 1284"/>
              <a:gd name="T5" fmla="*/ 461603 h 1285"/>
              <a:gd name="T6" fmla="*/ 0 w 1284"/>
              <a:gd name="T7" fmla="*/ 232240 h 1285"/>
              <a:gd name="T8" fmla="*/ 232420 w 1284"/>
              <a:gd name="T9" fmla="*/ 0 h 1285"/>
              <a:gd name="T10" fmla="*/ 461602 w 1284"/>
              <a:gd name="T11" fmla="*/ 232240 h 128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84" h="1285">
                <a:moveTo>
                  <a:pt x="1283" y="646"/>
                </a:moveTo>
                <a:lnTo>
                  <a:pt x="1283" y="646"/>
                </a:lnTo>
                <a:cubicBezTo>
                  <a:pt x="1283" y="1000"/>
                  <a:pt x="1000" y="1284"/>
                  <a:pt x="646" y="1284"/>
                </a:cubicBezTo>
                <a:cubicBezTo>
                  <a:pt x="283" y="1284"/>
                  <a:pt x="0" y="1000"/>
                  <a:pt x="0" y="646"/>
                </a:cubicBezTo>
                <a:cubicBezTo>
                  <a:pt x="0" y="284"/>
                  <a:pt x="283" y="0"/>
                  <a:pt x="646" y="0"/>
                </a:cubicBezTo>
                <a:cubicBezTo>
                  <a:pt x="1000" y="0"/>
                  <a:pt x="1283" y="284"/>
                  <a:pt x="1283" y="64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5" name="Freeform 226">
            <a:extLst>
              <a:ext uri="{FF2B5EF4-FFF2-40B4-BE49-F238E27FC236}">
                <a16:creationId xmlns:a16="http://schemas.microsoft.com/office/drawing/2014/main" id="{B7A7450D-3772-894F-BC27-F3CF7565F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73893" y="8311570"/>
            <a:ext cx="1367241" cy="1357908"/>
          </a:xfrm>
          <a:custGeom>
            <a:avLst/>
            <a:gdLst>
              <a:gd name="T0" fmla="*/ 464778 w 1294"/>
              <a:gd name="T1" fmla="*/ 229363 h 1285"/>
              <a:gd name="T2" fmla="*/ 464778 w 1294"/>
              <a:gd name="T3" fmla="*/ 229363 h 1285"/>
              <a:gd name="T4" fmla="*/ 232209 w 1294"/>
              <a:gd name="T5" fmla="*/ 461602 h 1285"/>
              <a:gd name="T6" fmla="*/ 0 w 1294"/>
              <a:gd name="T7" fmla="*/ 229363 h 1285"/>
              <a:gd name="T8" fmla="*/ 232209 w 1294"/>
              <a:gd name="T9" fmla="*/ 0 h 1285"/>
              <a:gd name="T10" fmla="*/ 464778 w 1294"/>
              <a:gd name="T11" fmla="*/ 229363 h 128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94" h="1285">
                <a:moveTo>
                  <a:pt x="1293" y="638"/>
                </a:moveTo>
                <a:lnTo>
                  <a:pt x="1293" y="638"/>
                </a:lnTo>
                <a:cubicBezTo>
                  <a:pt x="1293" y="992"/>
                  <a:pt x="1000" y="1284"/>
                  <a:pt x="646" y="1284"/>
                </a:cubicBezTo>
                <a:cubicBezTo>
                  <a:pt x="292" y="1284"/>
                  <a:pt x="0" y="992"/>
                  <a:pt x="0" y="638"/>
                </a:cubicBezTo>
                <a:cubicBezTo>
                  <a:pt x="0" y="284"/>
                  <a:pt x="292" y="0"/>
                  <a:pt x="646" y="0"/>
                </a:cubicBezTo>
                <a:cubicBezTo>
                  <a:pt x="1000" y="0"/>
                  <a:pt x="1293" y="284"/>
                  <a:pt x="1293" y="63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6" name="Freeform 227">
            <a:extLst>
              <a:ext uri="{FF2B5EF4-FFF2-40B4-BE49-F238E27FC236}">
                <a16:creationId xmlns:a16="http://schemas.microsoft.com/office/drawing/2014/main" id="{E8ACF973-31C5-2B4C-9D5B-52B24E9ED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73893" y="3976525"/>
            <a:ext cx="1367241" cy="1357911"/>
          </a:xfrm>
          <a:custGeom>
            <a:avLst/>
            <a:gdLst>
              <a:gd name="T0" fmla="*/ 464778 w 1294"/>
              <a:gd name="T1" fmla="*/ 232421 h 1284"/>
              <a:gd name="T2" fmla="*/ 464778 w 1294"/>
              <a:gd name="T3" fmla="*/ 232421 h 1284"/>
              <a:gd name="T4" fmla="*/ 232209 w 1294"/>
              <a:gd name="T5" fmla="*/ 461603 h 1284"/>
              <a:gd name="T6" fmla="*/ 0 w 1294"/>
              <a:gd name="T7" fmla="*/ 232421 h 1284"/>
              <a:gd name="T8" fmla="*/ 232209 w 1294"/>
              <a:gd name="T9" fmla="*/ 0 h 1284"/>
              <a:gd name="T10" fmla="*/ 464778 w 1294"/>
              <a:gd name="T11" fmla="*/ 232421 h 128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94" h="1284">
                <a:moveTo>
                  <a:pt x="1293" y="646"/>
                </a:moveTo>
                <a:lnTo>
                  <a:pt x="1293" y="646"/>
                </a:lnTo>
                <a:cubicBezTo>
                  <a:pt x="1293" y="1000"/>
                  <a:pt x="1000" y="1283"/>
                  <a:pt x="646" y="1283"/>
                </a:cubicBezTo>
                <a:cubicBezTo>
                  <a:pt x="292" y="1283"/>
                  <a:pt x="0" y="1000"/>
                  <a:pt x="0" y="646"/>
                </a:cubicBezTo>
                <a:cubicBezTo>
                  <a:pt x="0" y="292"/>
                  <a:pt x="292" y="0"/>
                  <a:pt x="646" y="0"/>
                </a:cubicBezTo>
                <a:cubicBezTo>
                  <a:pt x="1000" y="0"/>
                  <a:pt x="1293" y="292"/>
                  <a:pt x="1293" y="64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7" name="Freeform 228">
            <a:extLst>
              <a:ext uri="{FF2B5EF4-FFF2-40B4-BE49-F238E27FC236}">
                <a16:creationId xmlns:a16="http://schemas.microsoft.com/office/drawing/2014/main" id="{6DB3C16A-D2F4-FF49-AC8D-B0F8EDDAB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9898" y="8311570"/>
            <a:ext cx="1367244" cy="1357908"/>
          </a:xfrm>
          <a:custGeom>
            <a:avLst/>
            <a:gdLst>
              <a:gd name="T0" fmla="*/ 464778 w 1292"/>
              <a:gd name="T1" fmla="*/ 229363 h 1285"/>
              <a:gd name="T2" fmla="*/ 464778 w 1292"/>
              <a:gd name="T3" fmla="*/ 229363 h 1285"/>
              <a:gd name="T4" fmla="*/ 232569 w 1292"/>
              <a:gd name="T5" fmla="*/ 461602 h 1285"/>
              <a:gd name="T6" fmla="*/ 0 w 1292"/>
              <a:gd name="T7" fmla="*/ 229363 h 1285"/>
              <a:gd name="T8" fmla="*/ 232569 w 1292"/>
              <a:gd name="T9" fmla="*/ 0 h 1285"/>
              <a:gd name="T10" fmla="*/ 464778 w 1292"/>
              <a:gd name="T11" fmla="*/ 229363 h 128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92" h="1285">
                <a:moveTo>
                  <a:pt x="1291" y="638"/>
                </a:moveTo>
                <a:lnTo>
                  <a:pt x="1291" y="638"/>
                </a:lnTo>
                <a:cubicBezTo>
                  <a:pt x="1291" y="992"/>
                  <a:pt x="1000" y="1284"/>
                  <a:pt x="646" y="1284"/>
                </a:cubicBezTo>
                <a:cubicBezTo>
                  <a:pt x="292" y="1284"/>
                  <a:pt x="0" y="992"/>
                  <a:pt x="0" y="638"/>
                </a:cubicBezTo>
                <a:cubicBezTo>
                  <a:pt x="0" y="284"/>
                  <a:pt x="292" y="0"/>
                  <a:pt x="646" y="0"/>
                </a:cubicBezTo>
                <a:cubicBezTo>
                  <a:pt x="1000" y="0"/>
                  <a:pt x="1291" y="284"/>
                  <a:pt x="1291" y="63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8" name="Freeform 229">
            <a:extLst>
              <a:ext uri="{FF2B5EF4-FFF2-40B4-BE49-F238E27FC236}">
                <a16:creationId xmlns:a16="http://schemas.microsoft.com/office/drawing/2014/main" id="{F1B5B26D-361C-5A42-89BE-9CF2EBF27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9898" y="3976525"/>
            <a:ext cx="1367244" cy="1357911"/>
          </a:xfrm>
          <a:custGeom>
            <a:avLst/>
            <a:gdLst>
              <a:gd name="T0" fmla="*/ 464778 w 1292"/>
              <a:gd name="T1" fmla="*/ 232421 h 1284"/>
              <a:gd name="T2" fmla="*/ 464778 w 1292"/>
              <a:gd name="T3" fmla="*/ 232421 h 1284"/>
              <a:gd name="T4" fmla="*/ 232569 w 1292"/>
              <a:gd name="T5" fmla="*/ 461603 h 1284"/>
              <a:gd name="T6" fmla="*/ 0 w 1292"/>
              <a:gd name="T7" fmla="*/ 232421 h 1284"/>
              <a:gd name="T8" fmla="*/ 232569 w 1292"/>
              <a:gd name="T9" fmla="*/ 0 h 1284"/>
              <a:gd name="T10" fmla="*/ 464778 w 1292"/>
              <a:gd name="T11" fmla="*/ 232421 h 128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92" h="1284">
                <a:moveTo>
                  <a:pt x="1291" y="646"/>
                </a:moveTo>
                <a:lnTo>
                  <a:pt x="1291" y="646"/>
                </a:lnTo>
                <a:cubicBezTo>
                  <a:pt x="1291" y="1000"/>
                  <a:pt x="1000" y="1283"/>
                  <a:pt x="646" y="1283"/>
                </a:cubicBezTo>
                <a:cubicBezTo>
                  <a:pt x="292" y="1283"/>
                  <a:pt x="0" y="1000"/>
                  <a:pt x="0" y="646"/>
                </a:cubicBezTo>
                <a:cubicBezTo>
                  <a:pt x="0" y="292"/>
                  <a:pt x="292" y="0"/>
                  <a:pt x="646" y="0"/>
                </a:cubicBezTo>
                <a:cubicBezTo>
                  <a:pt x="1000" y="0"/>
                  <a:pt x="1291" y="292"/>
                  <a:pt x="1291" y="64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9" name="Freeform 230">
            <a:extLst>
              <a:ext uri="{FF2B5EF4-FFF2-40B4-BE49-F238E27FC236}">
                <a16:creationId xmlns:a16="http://schemas.microsoft.com/office/drawing/2014/main" id="{20240EB8-C66B-2641-85A5-78D0C93CD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6346" y="11657346"/>
            <a:ext cx="499302" cy="499301"/>
          </a:xfrm>
          <a:custGeom>
            <a:avLst/>
            <a:gdLst>
              <a:gd name="T0" fmla="*/ 86377 w 470"/>
              <a:gd name="T1" fmla="*/ 169502 h 470"/>
              <a:gd name="T2" fmla="*/ 86377 w 470"/>
              <a:gd name="T3" fmla="*/ 169502 h 470"/>
              <a:gd name="T4" fmla="*/ 60717 w 470"/>
              <a:gd name="T5" fmla="*/ 160105 h 470"/>
              <a:gd name="T6" fmla="*/ 12649 w 470"/>
              <a:gd name="T7" fmla="*/ 112037 h 470"/>
              <a:gd name="T8" fmla="*/ 12649 w 470"/>
              <a:gd name="T9" fmla="*/ 63970 h 470"/>
              <a:gd name="T10" fmla="*/ 73728 w 470"/>
              <a:gd name="T11" fmla="*/ 3253 h 470"/>
              <a:gd name="T12" fmla="*/ 76619 w 470"/>
              <a:gd name="T13" fmla="*/ 3253 h 470"/>
              <a:gd name="T14" fmla="*/ 153600 w 470"/>
              <a:gd name="T15" fmla="*/ 0 h 470"/>
              <a:gd name="T16" fmla="*/ 169502 w 470"/>
              <a:gd name="T17" fmla="*/ 19516 h 470"/>
              <a:gd name="T18" fmla="*/ 169502 w 470"/>
              <a:gd name="T19" fmla="*/ 92883 h 470"/>
              <a:gd name="T20" fmla="*/ 166249 w 470"/>
              <a:gd name="T21" fmla="*/ 99388 h 470"/>
              <a:gd name="T22" fmla="*/ 108785 w 470"/>
              <a:gd name="T23" fmla="*/ 156852 h 470"/>
              <a:gd name="T24" fmla="*/ 86377 w 470"/>
              <a:gd name="T25" fmla="*/ 169502 h 470"/>
              <a:gd name="T26" fmla="*/ 83124 w 470"/>
              <a:gd name="T27" fmla="*/ 19516 h 470"/>
              <a:gd name="T28" fmla="*/ 83124 w 470"/>
              <a:gd name="T29" fmla="*/ 19516 h 470"/>
              <a:gd name="T30" fmla="*/ 25660 w 470"/>
              <a:gd name="T31" fmla="*/ 76980 h 470"/>
              <a:gd name="T32" fmla="*/ 25660 w 470"/>
              <a:gd name="T33" fmla="*/ 99388 h 470"/>
              <a:gd name="T34" fmla="*/ 73728 w 470"/>
              <a:gd name="T35" fmla="*/ 147456 h 470"/>
              <a:gd name="T36" fmla="*/ 96135 w 470"/>
              <a:gd name="T37" fmla="*/ 147456 h 470"/>
              <a:gd name="T38" fmla="*/ 153600 w 470"/>
              <a:gd name="T39" fmla="*/ 89630 h 470"/>
              <a:gd name="T40" fmla="*/ 153600 w 470"/>
              <a:gd name="T41" fmla="*/ 19516 h 470"/>
              <a:gd name="T42" fmla="*/ 83124 w 470"/>
              <a:gd name="T43" fmla="*/ 19516 h 47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70" h="470">
                <a:moveTo>
                  <a:pt x="239" y="469"/>
                </a:moveTo>
                <a:lnTo>
                  <a:pt x="239" y="469"/>
                </a:lnTo>
                <a:cubicBezTo>
                  <a:pt x="212" y="469"/>
                  <a:pt x="186" y="461"/>
                  <a:pt x="168" y="443"/>
                </a:cubicBezTo>
                <a:cubicBezTo>
                  <a:pt x="35" y="310"/>
                  <a:pt x="35" y="310"/>
                  <a:pt x="35" y="310"/>
                </a:cubicBezTo>
                <a:cubicBezTo>
                  <a:pt x="0" y="275"/>
                  <a:pt x="0" y="213"/>
                  <a:pt x="35" y="177"/>
                </a:cubicBezTo>
                <a:cubicBezTo>
                  <a:pt x="204" y="9"/>
                  <a:pt x="204" y="9"/>
                  <a:pt x="204" y="9"/>
                </a:cubicBezTo>
                <a:lnTo>
                  <a:pt x="212" y="9"/>
                </a:lnTo>
                <a:cubicBezTo>
                  <a:pt x="425" y="0"/>
                  <a:pt x="425" y="0"/>
                  <a:pt x="425" y="0"/>
                </a:cubicBezTo>
                <a:cubicBezTo>
                  <a:pt x="451" y="0"/>
                  <a:pt x="469" y="27"/>
                  <a:pt x="469" y="54"/>
                </a:cubicBezTo>
                <a:cubicBezTo>
                  <a:pt x="469" y="257"/>
                  <a:pt x="469" y="257"/>
                  <a:pt x="469" y="257"/>
                </a:cubicBezTo>
                <a:cubicBezTo>
                  <a:pt x="469" y="266"/>
                  <a:pt x="469" y="266"/>
                  <a:pt x="460" y="275"/>
                </a:cubicBezTo>
                <a:cubicBezTo>
                  <a:pt x="301" y="434"/>
                  <a:pt x="301" y="434"/>
                  <a:pt x="301" y="434"/>
                </a:cubicBezTo>
                <a:cubicBezTo>
                  <a:pt x="283" y="452"/>
                  <a:pt x="257" y="469"/>
                  <a:pt x="239" y="469"/>
                </a:cubicBezTo>
                <a:close/>
                <a:moveTo>
                  <a:pt x="230" y="54"/>
                </a:moveTo>
                <a:lnTo>
                  <a:pt x="230" y="54"/>
                </a:lnTo>
                <a:cubicBezTo>
                  <a:pt x="71" y="213"/>
                  <a:pt x="71" y="213"/>
                  <a:pt x="71" y="213"/>
                </a:cubicBezTo>
                <a:cubicBezTo>
                  <a:pt x="53" y="231"/>
                  <a:pt x="53" y="257"/>
                  <a:pt x="71" y="275"/>
                </a:cubicBezTo>
                <a:cubicBezTo>
                  <a:pt x="204" y="408"/>
                  <a:pt x="204" y="408"/>
                  <a:pt x="204" y="408"/>
                </a:cubicBezTo>
                <a:cubicBezTo>
                  <a:pt x="221" y="425"/>
                  <a:pt x="248" y="425"/>
                  <a:pt x="266" y="408"/>
                </a:cubicBezTo>
                <a:cubicBezTo>
                  <a:pt x="425" y="248"/>
                  <a:pt x="425" y="248"/>
                  <a:pt x="425" y="248"/>
                </a:cubicBezTo>
                <a:cubicBezTo>
                  <a:pt x="425" y="54"/>
                  <a:pt x="425" y="54"/>
                  <a:pt x="425" y="54"/>
                </a:cubicBezTo>
                <a:lnTo>
                  <a:pt x="230" y="5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0" name="Freeform 231">
            <a:extLst>
              <a:ext uri="{FF2B5EF4-FFF2-40B4-BE49-F238E27FC236}">
                <a16:creationId xmlns:a16="http://schemas.microsoft.com/office/drawing/2014/main" id="{C90C6F16-9B41-6846-BAE2-7C0923470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73659" y="11769338"/>
            <a:ext cx="74662" cy="74662"/>
          </a:xfrm>
          <a:custGeom>
            <a:avLst/>
            <a:gdLst>
              <a:gd name="T0" fmla="*/ 21872 w 72"/>
              <a:gd name="T1" fmla="*/ 22180 h 71"/>
              <a:gd name="T2" fmla="*/ 21872 w 72"/>
              <a:gd name="T3" fmla="*/ 22180 h 71"/>
              <a:gd name="T4" fmla="*/ 3175 w 72"/>
              <a:gd name="T5" fmla="*/ 22180 h 71"/>
              <a:gd name="T6" fmla="*/ 3175 w 72"/>
              <a:gd name="T7" fmla="*/ 2862 h 71"/>
              <a:gd name="T8" fmla="*/ 21872 w 72"/>
              <a:gd name="T9" fmla="*/ 2862 h 71"/>
              <a:gd name="T10" fmla="*/ 21872 w 72"/>
              <a:gd name="T11" fmla="*/ 22180 h 7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2" h="71">
                <a:moveTo>
                  <a:pt x="62" y="62"/>
                </a:moveTo>
                <a:lnTo>
                  <a:pt x="62" y="62"/>
                </a:lnTo>
                <a:cubicBezTo>
                  <a:pt x="44" y="70"/>
                  <a:pt x="26" y="70"/>
                  <a:pt x="9" y="62"/>
                </a:cubicBezTo>
                <a:cubicBezTo>
                  <a:pt x="0" y="44"/>
                  <a:pt x="0" y="26"/>
                  <a:pt x="9" y="8"/>
                </a:cubicBezTo>
                <a:cubicBezTo>
                  <a:pt x="26" y="0"/>
                  <a:pt x="44" y="0"/>
                  <a:pt x="62" y="8"/>
                </a:cubicBezTo>
                <a:cubicBezTo>
                  <a:pt x="71" y="26"/>
                  <a:pt x="71" y="44"/>
                  <a:pt x="62" y="6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1" name="Freeform 232">
            <a:extLst>
              <a:ext uri="{FF2B5EF4-FFF2-40B4-BE49-F238E27FC236}">
                <a16:creationId xmlns:a16="http://schemas.microsoft.com/office/drawing/2014/main" id="{0F26BE9A-807B-AD44-B12F-DB835E74A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44729" y="1568685"/>
            <a:ext cx="517964" cy="331313"/>
          </a:xfrm>
          <a:custGeom>
            <a:avLst/>
            <a:gdLst>
              <a:gd name="T0" fmla="*/ 144075 w 488"/>
              <a:gd name="T1" fmla="*/ 112351 h 311"/>
              <a:gd name="T2" fmla="*/ 144075 w 488"/>
              <a:gd name="T3" fmla="*/ 112351 h 311"/>
              <a:gd name="T4" fmla="*/ 67163 w 488"/>
              <a:gd name="T5" fmla="*/ 112351 h 311"/>
              <a:gd name="T6" fmla="*/ 51275 w 488"/>
              <a:gd name="T7" fmla="*/ 96404 h 311"/>
              <a:gd name="T8" fmla="*/ 25637 w 488"/>
              <a:gd name="T9" fmla="*/ 19208 h 311"/>
              <a:gd name="T10" fmla="*/ 6500 w 488"/>
              <a:gd name="T11" fmla="*/ 19208 h 311"/>
              <a:gd name="T12" fmla="*/ 0 w 488"/>
              <a:gd name="T13" fmla="*/ 9785 h 311"/>
              <a:gd name="T14" fmla="*/ 6500 w 488"/>
              <a:gd name="T15" fmla="*/ 0 h 311"/>
              <a:gd name="T16" fmla="*/ 32137 w 488"/>
              <a:gd name="T17" fmla="*/ 0 h 311"/>
              <a:gd name="T18" fmla="*/ 41525 w 488"/>
              <a:gd name="T19" fmla="*/ 6524 h 311"/>
              <a:gd name="T20" fmla="*/ 67163 w 488"/>
              <a:gd name="T21" fmla="*/ 93142 h 311"/>
              <a:gd name="T22" fmla="*/ 67163 w 488"/>
              <a:gd name="T23" fmla="*/ 93142 h 311"/>
              <a:gd name="T24" fmla="*/ 144075 w 488"/>
              <a:gd name="T25" fmla="*/ 93142 h 311"/>
              <a:gd name="T26" fmla="*/ 144075 w 488"/>
              <a:gd name="T27" fmla="*/ 93142 h 311"/>
              <a:gd name="T28" fmla="*/ 156713 w 488"/>
              <a:gd name="T29" fmla="*/ 44940 h 311"/>
              <a:gd name="T30" fmla="*/ 92800 w 488"/>
              <a:gd name="T31" fmla="*/ 44940 h 311"/>
              <a:gd name="T32" fmla="*/ 83051 w 488"/>
              <a:gd name="T33" fmla="*/ 35517 h 311"/>
              <a:gd name="T34" fmla="*/ 92800 w 488"/>
              <a:gd name="T35" fmla="*/ 25732 h 311"/>
              <a:gd name="T36" fmla="*/ 169351 w 488"/>
              <a:gd name="T37" fmla="*/ 25732 h 311"/>
              <a:gd name="T38" fmla="*/ 175851 w 488"/>
              <a:gd name="T39" fmla="*/ 28994 h 311"/>
              <a:gd name="T40" fmla="*/ 175851 w 488"/>
              <a:gd name="T41" fmla="*/ 38417 h 311"/>
              <a:gd name="T42" fmla="*/ 159963 w 488"/>
              <a:gd name="T43" fmla="*/ 96404 h 311"/>
              <a:gd name="T44" fmla="*/ 144075 w 488"/>
              <a:gd name="T45" fmla="*/ 112351 h 311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488" h="311">
                <a:moveTo>
                  <a:pt x="399" y="310"/>
                </a:moveTo>
                <a:lnTo>
                  <a:pt x="399" y="310"/>
                </a:lnTo>
                <a:cubicBezTo>
                  <a:pt x="186" y="310"/>
                  <a:pt x="186" y="310"/>
                  <a:pt x="186" y="310"/>
                </a:cubicBezTo>
                <a:cubicBezTo>
                  <a:pt x="159" y="310"/>
                  <a:pt x="142" y="292"/>
                  <a:pt x="142" y="266"/>
                </a:cubicBezTo>
                <a:cubicBezTo>
                  <a:pt x="71" y="53"/>
                  <a:pt x="71" y="53"/>
                  <a:pt x="71" y="53"/>
                </a:cubicBezTo>
                <a:cubicBezTo>
                  <a:pt x="18" y="53"/>
                  <a:pt x="18" y="53"/>
                  <a:pt x="18" y="53"/>
                </a:cubicBezTo>
                <a:cubicBezTo>
                  <a:pt x="9" y="53"/>
                  <a:pt x="0" y="36"/>
                  <a:pt x="0" y="27"/>
                </a:cubicBezTo>
                <a:cubicBezTo>
                  <a:pt x="0" y="18"/>
                  <a:pt x="9" y="0"/>
                  <a:pt x="18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106" y="0"/>
                  <a:pt x="115" y="9"/>
                  <a:pt x="115" y="18"/>
                </a:cubicBezTo>
                <a:cubicBezTo>
                  <a:pt x="186" y="257"/>
                  <a:pt x="186" y="257"/>
                  <a:pt x="186" y="257"/>
                </a:cubicBezTo>
                <a:cubicBezTo>
                  <a:pt x="399" y="257"/>
                  <a:pt x="399" y="257"/>
                  <a:pt x="399" y="257"/>
                </a:cubicBezTo>
                <a:cubicBezTo>
                  <a:pt x="434" y="124"/>
                  <a:pt x="434" y="124"/>
                  <a:pt x="434" y="124"/>
                </a:cubicBezTo>
                <a:cubicBezTo>
                  <a:pt x="257" y="124"/>
                  <a:pt x="257" y="124"/>
                  <a:pt x="257" y="124"/>
                </a:cubicBezTo>
                <a:cubicBezTo>
                  <a:pt x="239" y="124"/>
                  <a:pt x="230" y="106"/>
                  <a:pt x="230" y="98"/>
                </a:cubicBezTo>
                <a:cubicBezTo>
                  <a:pt x="230" y="80"/>
                  <a:pt x="239" y="71"/>
                  <a:pt x="257" y="71"/>
                </a:cubicBezTo>
                <a:cubicBezTo>
                  <a:pt x="469" y="71"/>
                  <a:pt x="469" y="71"/>
                  <a:pt x="469" y="71"/>
                </a:cubicBezTo>
                <a:cubicBezTo>
                  <a:pt x="469" y="71"/>
                  <a:pt x="478" y="80"/>
                  <a:pt x="487" y="80"/>
                </a:cubicBezTo>
                <a:cubicBezTo>
                  <a:pt x="487" y="88"/>
                  <a:pt x="487" y="98"/>
                  <a:pt x="487" y="106"/>
                </a:cubicBezTo>
                <a:cubicBezTo>
                  <a:pt x="443" y="266"/>
                  <a:pt x="443" y="266"/>
                  <a:pt x="443" y="266"/>
                </a:cubicBezTo>
                <a:cubicBezTo>
                  <a:pt x="443" y="283"/>
                  <a:pt x="416" y="310"/>
                  <a:pt x="399" y="31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2" name="Freeform 233">
            <a:extLst>
              <a:ext uri="{FF2B5EF4-FFF2-40B4-BE49-F238E27FC236}">
                <a16:creationId xmlns:a16="http://schemas.microsoft.com/office/drawing/2014/main" id="{3188F268-E84A-7C41-B2D9-F466BACE4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66054" y="1946662"/>
            <a:ext cx="102660" cy="93327"/>
          </a:xfrm>
          <a:custGeom>
            <a:avLst/>
            <a:gdLst>
              <a:gd name="T0" fmla="*/ 0 w 99"/>
              <a:gd name="T1" fmla="*/ 15522 h 90"/>
              <a:gd name="T2" fmla="*/ 0 w 99"/>
              <a:gd name="T3" fmla="*/ 15522 h 90"/>
              <a:gd name="T4" fmla="*/ 15522 w 99"/>
              <a:gd name="T5" fmla="*/ 0 h 90"/>
              <a:gd name="T6" fmla="*/ 34572 w 99"/>
              <a:gd name="T7" fmla="*/ 15522 h 90"/>
              <a:gd name="T8" fmla="*/ 15522 w 99"/>
              <a:gd name="T9" fmla="*/ 31397 h 90"/>
              <a:gd name="T10" fmla="*/ 0 w 99"/>
              <a:gd name="T11" fmla="*/ 15522 h 9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9" h="90">
                <a:moveTo>
                  <a:pt x="0" y="44"/>
                </a:moveTo>
                <a:lnTo>
                  <a:pt x="0" y="44"/>
                </a:lnTo>
                <a:cubicBezTo>
                  <a:pt x="0" y="18"/>
                  <a:pt x="18" y="0"/>
                  <a:pt x="44" y="0"/>
                </a:cubicBezTo>
                <a:cubicBezTo>
                  <a:pt x="71" y="0"/>
                  <a:pt x="98" y="18"/>
                  <a:pt x="98" y="44"/>
                </a:cubicBezTo>
                <a:cubicBezTo>
                  <a:pt x="98" y="71"/>
                  <a:pt x="71" y="89"/>
                  <a:pt x="44" y="89"/>
                </a:cubicBezTo>
                <a:cubicBezTo>
                  <a:pt x="18" y="89"/>
                  <a:pt x="0" y="71"/>
                  <a:pt x="0" y="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3" name="Freeform 234">
            <a:extLst>
              <a:ext uri="{FF2B5EF4-FFF2-40B4-BE49-F238E27FC236}">
                <a16:creationId xmlns:a16="http://schemas.microsoft.com/office/drawing/2014/main" id="{9350D207-1CB1-E047-BC93-5C36B265C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1367" y="1946662"/>
            <a:ext cx="102660" cy="93327"/>
          </a:xfrm>
          <a:custGeom>
            <a:avLst/>
            <a:gdLst>
              <a:gd name="T0" fmla="*/ 0 w 98"/>
              <a:gd name="T1" fmla="*/ 15522 h 90"/>
              <a:gd name="T2" fmla="*/ 0 w 98"/>
              <a:gd name="T3" fmla="*/ 15522 h 90"/>
              <a:gd name="T4" fmla="*/ 15681 w 98"/>
              <a:gd name="T5" fmla="*/ 0 h 90"/>
              <a:gd name="T6" fmla="*/ 34569 w 98"/>
              <a:gd name="T7" fmla="*/ 15522 h 90"/>
              <a:gd name="T8" fmla="*/ 15681 w 98"/>
              <a:gd name="T9" fmla="*/ 31397 h 90"/>
              <a:gd name="T10" fmla="*/ 0 w 98"/>
              <a:gd name="T11" fmla="*/ 15522 h 9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8" h="90">
                <a:moveTo>
                  <a:pt x="0" y="44"/>
                </a:moveTo>
                <a:lnTo>
                  <a:pt x="0" y="44"/>
                </a:lnTo>
                <a:cubicBezTo>
                  <a:pt x="0" y="18"/>
                  <a:pt x="18" y="0"/>
                  <a:pt x="44" y="0"/>
                </a:cubicBezTo>
                <a:cubicBezTo>
                  <a:pt x="71" y="0"/>
                  <a:pt x="97" y="18"/>
                  <a:pt x="97" y="44"/>
                </a:cubicBezTo>
                <a:cubicBezTo>
                  <a:pt x="97" y="71"/>
                  <a:pt x="71" y="89"/>
                  <a:pt x="44" y="89"/>
                </a:cubicBezTo>
                <a:cubicBezTo>
                  <a:pt x="18" y="89"/>
                  <a:pt x="0" y="71"/>
                  <a:pt x="0" y="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4" name="Freeform 235">
            <a:extLst>
              <a:ext uri="{FF2B5EF4-FFF2-40B4-BE49-F238E27FC236}">
                <a16:creationId xmlns:a16="http://schemas.microsoft.com/office/drawing/2014/main" id="{F53E55BA-69F5-734F-BD86-E27F91ED4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00350" y="1578018"/>
            <a:ext cx="620627" cy="461971"/>
          </a:xfrm>
          <a:custGeom>
            <a:avLst/>
            <a:gdLst>
              <a:gd name="T0" fmla="*/ 179016 w 585"/>
              <a:gd name="T1" fmla="*/ 156802 h 435"/>
              <a:gd name="T2" fmla="*/ 179016 w 585"/>
              <a:gd name="T3" fmla="*/ 156802 h 435"/>
              <a:gd name="T4" fmla="*/ 31761 w 585"/>
              <a:gd name="T5" fmla="*/ 156802 h 435"/>
              <a:gd name="T6" fmla="*/ 0 w 585"/>
              <a:gd name="T7" fmla="*/ 124647 h 435"/>
              <a:gd name="T8" fmla="*/ 0 w 585"/>
              <a:gd name="T9" fmla="*/ 32155 h 435"/>
              <a:gd name="T10" fmla="*/ 31761 w 585"/>
              <a:gd name="T11" fmla="*/ 0 h 435"/>
              <a:gd name="T12" fmla="*/ 179016 w 585"/>
              <a:gd name="T13" fmla="*/ 0 h 435"/>
              <a:gd name="T14" fmla="*/ 210777 w 585"/>
              <a:gd name="T15" fmla="*/ 32155 h 435"/>
              <a:gd name="T16" fmla="*/ 210777 w 585"/>
              <a:gd name="T17" fmla="*/ 124647 h 435"/>
              <a:gd name="T18" fmla="*/ 179016 w 585"/>
              <a:gd name="T19" fmla="*/ 156802 h 435"/>
              <a:gd name="T20" fmla="*/ 31761 w 585"/>
              <a:gd name="T21" fmla="*/ 15897 h 435"/>
              <a:gd name="T22" fmla="*/ 31761 w 585"/>
              <a:gd name="T23" fmla="*/ 15897 h 435"/>
              <a:gd name="T24" fmla="*/ 15880 w 585"/>
              <a:gd name="T25" fmla="*/ 32155 h 435"/>
              <a:gd name="T26" fmla="*/ 15880 w 585"/>
              <a:gd name="T27" fmla="*/ 124647 h 435"/>
              <a:gd name="T28" fmla="*/ 31761 w 585"/>
              <a:gd name="T29" fmla="*/ 137653 h 435"/>
              <a:gd name="T30" fmla="*/ 179016 w 585"/>
              <a:gd name="T31" fmla="*/ 137653 h 435"/>
              <a:gd name="T32" fmla="*/ 194897 w 585"/>
              <a:gd name="T33" fmla="*/ 124647 h 435"/>
              <a:gd name="T34" fmla="*/ 194897 w 585"/>
              <a:gd name="T35" fmla="*/ 32155 h 435"/>
              <a:gd name="T36" fmla="*/ 179016 w 585"/>
              <a:gd name="T37" fmla="*/ 15897 h 435"/>
              <a:gd name="T38" fmla="*/ 31761 w 585"/>
              <a:gd name="T39" fmla="*/ 15897 h 43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585" h="435">
                <a:moveTo>
                  <a:pt x="496" y="434"/>
                </a:moveTo>
                <a:lnTo>
                  <a:pt x="496" y="434"/>
                </a:lnTo>
                <a:cubicBezTo>
                  <a:pt x="88" y="434"/>
                  <a:pt x="88" y="434"/>
                  <a:pt x="88" y="434"/>
                </a:cubicBezTo>
                <a:cubicBezTo>
                  <a:pt x="35" y="434"/>
                  <a:pt x="0" y="389"/>
                  <a:pt x="0" y="345"/>
                </a:cubicBezTo>
                <a:cubicBezTo>
                  <a:pt x="0" y="89"/>
                  <a:pt x="0" y="89"/>
                  <a:pt x="0" y="89"/>
                </a:cubicBezTo>
                <a:cubicBezTo>
                  <a:pt x="0" y="44"/>
                  <a:pt x="35" y="0"/>
                  <a:pt x="88" y="0"/>
                </a:cubicBezTo>
                <a:cubicBezTo>
                  <a:pt x="496" y="0"/>
                  <a:pt x="496" y="0"/>
                  <a:pt x="496" y="0"/>
                </a:cubicBezTo>
                <a:cubicBezTo>
                  <a:pt x="549" y="0"/>
                  <a:pt x="584" y="44"/>
                  <a:pt x="584" y="89"/>
                </a:cubicBezTo>
                <a:cubicBezTo>
                  <a:pt x="584" y="345"/>
                  <a:pt x="584" y="345"/>
                  <a:pt x="584" y="345"/>
                </a:cubicBezTo>
                <a:cubicBezTo>
                  <a:pt x="584" y="389"/>
                  <a:pt x="549" y="434"/>
                  <a:pt x="496" y="434"/>
                </a:cubicBezTo>
                <a:close/>
                <a:moveTo>
                  <a:pt x="88" y="44"/>
                </a:moveTo>
                <a:lnTo>
                  <a:pt x="88" y="44"/>
                </a:lnTo>
                <a:cubicBezTo>
                  <a:pt x="62" y="44"/>
                  <a:pt x="44" y="62"/>
                  <a:pt x="44" y="89"/>
                </a:cubicBezTo>
                <a:cubicBezTo>
                  <a:pt x="44" y="345"/>
                  <a:pt x="44" y="345"/>
                  <a:pt x="44" y="345"/>
                </a:cubicBezTo>
                <a:cubicBezTo>
                  <a:pt x="44" y="363"/>
                  <a:pt x="62" y="381"/>
                  <a:pt x="88" y="381"/>
                </a:cubicBezTo>
                <a:cubicBezTo>
                  <a:pt x="496" y="381"/>
                  <a:pt x="496" y="381"/>
                  <a:pt x="496" y="381"/>
                </a:cubicBezTo>
                <a:cubicBezTo>
                  <a:pt x="522" y="381"/>
                  <a:pt x="540" y="363"/>
                  <a:pt x="540" y="345"/>
                </a:cubicBezTo>
                <a:cubicBezTo>
                  <a:pt x="540" y="89"/>
                  <a:pt x="540" y="89"/>
                  <a:pt x="540" y="89"/>
                </a:cubicBezTo>
                <a:cubicBezTo>
                  <a:pt x="540" y="62"/>
                  <a:pt x="522" y="44"/>
                  <a:pt x="496" y="44"/>
                </a:cubicBezTo>
                <a:lnTo>
                  <a:pt x="88" y="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5" name="Freeform 236">
            <a:extLst>
              <a:ext uri="{FF2B5EF4-FFF2-40B4-BE49-F238E27FC236}">
                <a16:creationId xmlns:a16="http://schemas.microsoft.com/office/drawing/2014/main" id="{D549C834-8BF2-A14C-A828-24572F61E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3001" y="1713344"/>
            <a:ext cx="130658" cy="186654"/>
          </a:xfrm>
          <a:custGeom>
            <a:avLst/>
            <a:gdLst>
              <a:gd name="T0" fmla="*/ 25248 w 125"/>
              <a:gd name="T1" fmla="*/ 63143 h 178"/>
              <a:gd name="T2" fmla="*/ 25248 w 125"/>
              <a:gd name="T3" fmla="*/ 63143 h 178"/>
              <a:gd name="T4" fmla="*/ 9601 w 125"/>
              <a:gd name="T5" fmla="*/ 63143 h 178"/>
              <a:gd name="T6" fmla="*/ 3200 w 125"/>
              <a:gd name="T7" fmla="*/ 56722 h 178"/>
              <a:gd name="T8" fmla="*/ 3200 w 125"/>
              <a:gd name="T9" fmla="*/ 56722 h 178"/>
              <a:gd name="T10" fmla="*/ 9601 w 125"/>
              <a:gd name="T11" fmla="*/ 50301 h 178"/>
              <a:gd name="T12" fmla="*/ 25248 w 125"/>
              <a:gd name="T13" fmla="*/ 50301 h 178"/>
              <a:gd name="T14" fmla="*/ 31648 w 125"/>
              <a:gd name="T15" fmla="*/ 44236 h 178"/>
              <a:gd name="T16" fmla="*/ 25248 w 125"/>
              <a:gd name="T17" fmla="*/ 37815 h 178"/>
              <a:gd name="T18" fmla="*/ 18847 w 125"/>
              <a:gd name="T19" fmla="*/ 37815 h 178"/>
              <a:gd name="T20" fmla="*/ 0 w 125"/>
              <a:gd name="T21" fmla="*/ 22118 h 178"/>
              <a:gd name="T22" fmla="*/ 18847 w 125"/>
              <a:gd name="T23" fmla="*/ 0 h 178"/>
              <a:gd name="T24" fmla="*/ 37694 w 125"/>
              <a:gd name="T25" fmla="*/ 0 h 178"/>
              <a:gd name="T26" fmla="*/ 44094 w 125"/>
              <a:gd name="T27" fmla="*/ 6421 h 178"/>
              <a:gd name="T28" fmla="*/ 44094 w 125"/>
              <a:gd name="T29" fmla="*/ 6421 h 178"/>
              <a:gd name="T30" fmla="*/ 37694 w 125"/>
              <a:gd name="T31" fmla="*/ 12486 h 178"/>
              <a:gd name="T32" fmla="*/ 18847 w 125"/>
              <a:gd name="T33" fmla="*/ 12486 h 178"/>
              <a:gd name="T34" fmla="*/ 12446 w 125"/>
              <a:gd name="T35" fmla="*/ 18907 h 178"/>
              <a:gd name="T36" fmla="*/ 18847 w 125"/>
              <a:gd name="T37" fmla="*/ 25329 h 178"/>
              <a:gd name="T38" fmla="*/ 25248 w 125"/>
              <a:gd name="T39" fmla="*/ 25329 h 178"/>
              <a:gd name="T40" fmla="*/ 44094 w 125"/>
              <a:gd name="T41" fmla="*/ 47447 h 178"/>
              <a:gd name="T42" fmla="*/ 25248 w 125"/>
              <a:gd name="T43" fmla="*/ 63143 h 17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125" h="178">
                <a:moveTo>
                  <a:pt x="71" y="177"/>
                </a:moveTo>
                <a:lnTo>
                  <a:pt x="71" y="177"/>
                </a:lnTo>
                <a:cubicBezTo>
                  <a:pt x="27" y="177"/>
                  <a:pt x="27" y="177"/>
                  <a:pt x="27" y="177"/>
                </a:cubicBezTo>
                <a:cubicBezTo>
                  <a:pt x="18" y="177"/>
                  <a:pt x="9" y="168"/>
                  <a:pt x="9" y="159"/>
                </a:cubicBezTo>
                <a:cubicBezTo>
                  <a:pt x="9" y="150"/>
                  <a:pt x="18" y="141"/>
                  <a:pt x="27" y="141"/>
                </a:cubicBezTo>
                <a:cubicBezTo>
                  <a:pt x="71" y="141"/>
                  <a:pt x="71" y="141"/>
                  <a:pt x="71" y="141"/>
                </a:cubicBezTo>
                <a:cubicBezTo>
                  <a:pt x="80" y="141"/>
                  <a:pt x="89" y="133"/>
                  <a:pt x="89" y="124"/>
                </a:cubicBezTo>
                <a:cubicBezTo>
                  <a:pt x="89" y="115"/>
                  <a:pt x="80" y="106"/>
                  <a:pt x="71" y="106"/>
                </a:cubicBezTo>
                <a:cubicBezTo>
                  <a:pt x="53" y="106"/>
                  <a:pt x="53" y="106"/>
                  <a:pt x="53" y="106"/>
                </a:cubicBezTo>
                <a:cubicBezTo>
                  <a:pt x="27" y="106"/>
                  <a:pt x="9" y="88"/>
                  <a:pt x="0" y="62"/>
                </a:cubicBezTo>
                <a:cubicBezTo>
                  <a:pt x="0" y="26"/>
                  <a:pt x="27" y="0"/>
                  <a:pt x="53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115" y="0"/>
                  <a:pt x="124" y="9"/>
                  <a:pt x="124" y="18"/>
                </a:cubicBezTo>
                <a:cubicBezTo>
                  <a:pt x="124" y="26"/>
                  <a:pt x="115" y="35"/>
                  <a:pt x="106" y="35"/>
                </a:cubicBezTo>
                <a:cubicBezTo>
                  <a:pt x="53" y="35"/>
                  <a:pt x="53" y="35"/>
                  <a:pt x="53" y="35"/>
                </a:cubicBezTo>
                <a:cubicBezTo>
                  <a:pt x="44" y="35"/>
                  <a:pt x="35" y="44"/>
                  <a:pt x="35" y="53"/>
                </a:cubicBezTo>
                <a:cubicBezTo>
                  <a:pt x="35" y="62"/>
                  <a:pt x="44" y="71"/>
                  <a:pt x="53" y="71"/>
                </a:cubicBezTo>
                <a:cubicBezTo>
                  <a:pt x="71" y="71"/>
                  <a:pt x="71" y="71"/>
                  <a:pt x="71" y="71"/>
                </a:cubicBezTo>
                <a:cubicBezTo>
                  <a:pt x="106" y="71"/>
                  <a:pt x="124" y="97"/>
                  <a:pt x="124" y="133"/>
                </a:cubicBezTo>
                <a:cubicBezTo>
                  <a:pt x="124" y="159"/>
                  <a:pt x="97" y="177"/>
                  <a:pt x="71" y="17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6" name="Freeform 237">
            <a:extLst>
              <a:ext uri="{FF2B5EF4-FFF2-40B4-BE49-F238E27FC236}">
                <a16:creationId xmlns:a16="http://schemas.microsoft.com/office/drawing/2014/main" id="{90C12E60-42D1-A941-87A7-D88286998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89664" y="1680678"/>
            <a:ext cx="37331" cy="46664"/>
          </a:xfrm>
          <a:custGeom>
            <a:avLst/>
            <a:gdLst>
              <a:gd name="T0" fmla="*/ 12357 w 37"/>
              <a:gd name="T1" fmla="*/ 15530 h 46"/>
              <a:gd name="T2" fmla="*/ 0 w 37"/>
              <a:gd name="T3" fmla="*/ 15530 h 46"/>
              <a:gd name="T4" fmla="*/ 0 w 37"/>
              <a:gd name="T5" fmla="*/ 0 h 46"/>
              <a:gd name="T6" fmla="*/ 12357 w 37"/>
              <a:gd name="T7" fmla="*/ 0 h 46"/>
              <a:gd name="T8" fmla="*/ 12357 w 37"/>
              <a:gd name="T9" fmla="*/ 15530 h 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7" h="46">
                <a:moveTo>
                  <a:pt x="36" y="45"/>
                </a:moveTo>
                <a:lnTo>
                  <a:pt x="0" y="45"/>
                </a:lnTo>
                <a:lnTo>
                  <a:pt x="0" y="0"/>
                </a:lnTo>
                <a:lnTo>
                  <a:pt x="36" y="0"/>
                </a:lnTo>
                <a:lnTo>
                  <a:pt x="36" y="4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7" name="Freeform 238">
            <a:extLst>
              <a:ext uri="{FF2B5EF4-FFF2-40B4-BE49-F238E27FC236}">
                <a16:creationId xmlns:a16="http://schemas.microsoft.com/office/drawing/2014/main" id="{886B5B2D-3607-A44A-BC71-C4B2E378C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89664" y="1881333"/>
            <a:ext cx="37331" cy="46664"/>
          </a:xfrm>
          <a:custGeom>
            <a:avLst/>
            <a:gdLst>
              <a:gd name="T0" fmla="*/ 12357 w 37"/>
              <a:gd name="T1" fmla="*/ 15522 h 45"/>
              <a:gd name="T2" fmla="*/ 0 w 37"/>
              <a:gd name="T3" fmla="*/ 15522 h 45"/>
              <a:gd name="T4" fmla="*/ 0 w 37"/>
              <a:gd name="T5" fmla="*/ 0 h 45"/>
              <a:gd name="T6" fmla="*/ 12357 w 37"/>
              <a:gd name="T7" fmla="*/ 0 h 45"/>
              <a:gd name="T8" fmla="*/ 12357 w 37"/>
              <a:gd name="T9" fmla="*/ 15522 h 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7" h="45">
                <a:moveTo>
                  <a:pt x="36" y="44"/>
                </a:moveTo>
                <a:lnTo>
                  <a:pt x="0" y="44"/>
                </a:lnTo>
                <a:lnTo>
                  <a:pt x="0" y="0"/>
                </a:lnTo>
                <a:lnTo>
                  <a:pt x="36" y="0"/>
                </a:lnTo>
                <a:lnTo>
                  <a:pt x="36" y="4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8" name="Freeform 239">
            <a:extLst>
              <a:ext uri="{FF2B5EF4-FFF2-40B4-BE49-F238E27FC236}">
                <a16:creationId xmlns:a16="http://schemas.microsoft.com/office/drawing/2014/main" id="{214E3300-6A65-3C4E-B732-3BF30807A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85651" y="1648015"/>
            <a:ext cx="65329" cy="65329"/>
          </a:xfrm>
          <a:custGeom>
            <a:avLst/>
            <a:gdLst>
              <a:gd name="T0" fmla="*/ 12700 w 63"/>
              <a:gd name="T1" fmla="*/ 3175 h 63"/>
              <a:gd name="T2" fmla="*/ 12700 w 63"/>
              <a:gd name="T3" fmla="*/ 3175 h 63"/>
              <a:gd name="T4" fmla="*/ 3175 w 63"/>
              <a:gd name="T5" fmla="*/ 9525 h 63"/>
              <a:gd name="T6" fmla="*/ 3175 w 63"/>
              <a:gd name="T7" fmla="*/ 15522 h 63"/>
              <a:gd name="T8" fmla="*/ 3175 w 63"/>
              <a:gd name="T9" fmla="*/ 15522 h 63"/>
              <a:gd name="T10" fmla="*/ 9525 w 63"/>
              <a:gd name="T11" fmla="*/ 18697 h 63"/>
              <a:gd name="T12" fmla="*/ 18697 w 63"/>
              <a:gd name="T13" fmla="*/ 12347 h 63"/>
              <a:gd name="T14" fmla="*/ 21872 w 63"/>
              <a:gd name="T15" fmla="*/ 5997 h 63"/>
              <a:gd name="T16" fmla="*/ 21872 w 63"/>
              <a:gd name="T17" fmla="*/ 5997 h 63"/>
              <a:gd name="T18" fmla="*/ 12700 w 63"/>
              <a:gd name="T19" fmla="*/ 3175 h 6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3" h="63">
                <a:moveTo>
                  <a:pt x="36" y="9"/>
                </a:moveTo>
                <a:lnTo>
                  <a:pt x="36" y="9"/>
                </a:lnTo>
                <a:cubicBezTo>
                  <a:pt x="9" y="27"/>
                  <a:pt x="9" y="27"/>
                  <a:pt x="9" y="27"/>
                </a:cubicBezTo>
                <a:cubicBezTo>
                  <a:pt x="0" y="27"/>
                  <a:pt x="0" y="44"/>
                  <a:pt x="9" y="44"/>
                </a:cubicBezTo>
                <a:cubicBezTo>
                  <a:pt x="9" y="53"/>
                  <a:pt x="18" y="62"/>
                  <a:pt x="27" y="53"/>
                </a:cubicBezTo>
                <a:cubicBezTo>
                  <a:pt x="53" y="35"/>
                  <a:pt x="53" y="35"/>
                  <a:pt x="53" y="35"/>
                </a:cubicBezTo>
                <a:cubicBezTo>
                  <a:pt x="62" y="35"/>
                  <a:pt x="62" y="17"/>
                  <a:pt x="62" y="17"/>
                </a:cubicBezTo>
                <a:cubicBezTo>
                  <a:pt x="53" y="9"/>
                  <a:pt x="44" y="0"/>
                  <a:pt x="36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9" name="Freeform 240">
            <a:extLst>
              <a:ext uri="{FF2B5EF4-FFF2-40B4-BE49-F238E27FC236}">
                <a16:creationId xmlns:a16="http://schemas.microsoft.com/office/drawing/2014/main" id="{FDB4AD9B-EF82-B542-AE6B-056D42947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75012" y="1899998"/>
            <a:ext cx="65329" cy="65329"/>
          </a:xfrm>
          <a:custGeom>
            <a:avLst/>
            <a:gdLst>
              <a:gd name="T0" fmla="*/ 9172 w 63"/>
              <a:gd name="T1" fmla="*/ 3175 h 63"/>
              <a:gd name="T2" fmla="*/ 9172 w 63"/>
              <a:gd name="T3" fmla="*/ 3175 h 63"/>
              <a:gd name="T4" fmla="*/ 3175 w 63"/>
              <a:gd name="T5" fmla="*/ 9172 h 63"/>
              <a:gd name="T6" fmla="*/ 0 w 63"/>
              <a:gd name="T7" fmla="*/ 18697 h 63"/>
              <a:gd name="T8" fmla="*/ 0 w 63"/>
              <a:gd name="T9" fmla="*/ 18697 h 63"/>
              <a:gd name="T10" fmla="*/ 9172 w 63"/>
              <a:gd name="T11" fmla="*/ 18697 h 63"/>
              <a:gd name="T12" fmla="*/ 18697 w 63"/>
              <a:gd name="T13" fmla="*/ 12347 h 63"/>
              <a:gd name="T14" fmla="*/ 18697 w 63"/>
              <a:gd name="T15" fmla="*/ 6350 h 63"/>
              <a:gd name="T16" fmla="*/ 18697 w 63"/>
              <a:gd name="T17" fmla="*/ 6350 h 63"/>
              <a:gd name="T18" fmla="*/ 9172 w 63"/>
              <a:gd name="T19" fmla="*/ 3175 h 6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3" h="63">
                <a:moveTo>
                  <a:pt x="26" y="9"/>
                </a:moveTo>
                <a:lnTo>
                  <a:pt x="26" y="9"/>
                </a:lnTo>
                <a:cubicBezTo>
                  <a:pt x="9" y="26"/>
                  <a:pt x="9" y="26"/>
                  <a:pt x="9" y="26"/>
                </a:cubicBezTo>
                <a:cubicBezTo>
                  <a:pt x="0" y="35"/>
                  <a:pt x="0" y="44"/>
                  <a:pt x="0" y="53"/>
                </a:cubicBezTo>
                <a:cubicBezTo>
                  <a:pt x="9" y="62"/>
                  <a:pt x="17" y="62"/>
                  <a:pt x="26" y="53"/>
                </a:cubicBezTo>
                <a:cubicBezTo>
                  <a:pt x="53" y="35"/>
                  <a:pt x="53" y="35"/>
                  <a:pt x="53" y="35"/>
                </a:cubicBezTo>
                <a:cubicBezTo>
                  <a:pt x="53" y="35"/>
                  <a:pt x="62" y="18"/>
                  <a:pt x="53" y="18"/>
                </a:cubicBezTo>
                <a:cubicBezTo>
                  <a:pt x="44" y="9"/>
                  <a:pt x="35" y="0"/>
                  <a:pt x="26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0" name="Freeform 241">
            <a:extLst>
              <a:ext uri="{FF2B5EF4-FFF2-40B4-BE49-F238E27FC236}">
                <a16:creationId xmlns:a16="http://schemas.microsoft.com/office/drawing/2014/main" id="{48B1818A-4088-4840-A37B-C6AD23EF8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99837" y="4662481"/>
            <a:ext cx="139991" cy="139991"/>
          </a:xfrm>
          <a:custGeom>
            <a:avLst/>
            <a:gdLst>
              <a:gd name="T0" fmla="*/ 34830 w 134"/>
              <a:gd name="T1" fmla="*/ 47270 h 134"/>
              <a:gd name="T2" fmla="*/ 34830 w 134"/>
              <a:gd name="T3" fmla="*/ 47270 h 134"/>
              <a:gd name="T4" fmla="*/ 12795 w 134"/>
              <a:gd name="T5" fmla="*/ 47270 h 134"/>
              <a:gd name="T6" fmla="*/ 0 w 134"/>
              <a:gd name="T7" fmla="*/ 34475 h 134"/>
              <a:gd name="T8" fmla="*/ 0 w 134"/>
              <a:gd name="T9" fmla="*/ 12439 h 134"/>
              <a:gd name="T10" fmla="*/ 12795 w 134"/>
              <a:gd name="T11" fmla="*/ 0 h 134"/>
              <a:gd name="T12" fmla="*/ 34830 w 134"/>
              <a:gd name="T13" fmla="*/ 0 h 134"/>
              <a:gd name="T14" fmla="*/ 47270 w 134"/>
              <a:gd name="T15" fmla="*/ 12439 h 134"/>
              <a:gd name="T16" fmla="*/ 47270 w 134"/>
              <a:gd name="T17" fmla="*/ 34475 h 134"/>
              <a:gd name="T18" fmla="*/ 34830 w 134"/>
              <a:gd name="T19" fmla="*/ 47270 h 134"/>
              <a:gd name="T20" fmla="*/ 34830 w 134"/>
              <a:gd name="T21" fmla="*/ 12439 h 134"/>
              <a:gd name="T22" fmla="*/ 34830 w 134"/>
              <a:gd name="T23" fmla="*/ 12439 h 134"/>
              <a:gd name="T24" fmla="*/ 12795 w 134"/>
              <a:gd name="T25" fmla="*/ 12439 h 134"/>
              <a:gd name="T26" fmla="*/ 12795 w 134"/>
              <a:gd name="T27" fmla="*/ 34475 h 134"/>
              <a:gd name="T28" fmla="*/ 34830 w 134"/>
              <a:gd name="T29" fmla="*/ 34475 h 134"/>
              <a:gd name="T30" fmla="*/ 34830 w 134"/>
              <a:gd name="T31" fmla="*/ 12439 h 13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34" h="134">
                <a:moveTo>
                  <a:pt x="98" y="133"/>
                </a:moveTo>
                <a:lnTo>
                  <a:pt x="98" y="133"/>
                </a:lnTo>
                <a:cubicBezTo>
                  <a:pt x="36" y="133"/>
                  <a:pt x="36" y="133"/>
                  <a:pt x="36" y="133"/>
                </a:cubicBezTo>
                <a:cubicBezTo>
                  <a:pt x="9" y="133"/>
                  <a:pt x="0" y="115"/>
                  <a:pt x="0" y="97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8"/>
                  <a:pt x="9" y="0"/>
                  <a:pt x="36" y="0"/>
                </a:cubicBezTo>
                <a:cubicBezTo>
                  <a:pt x="98" y="0"/>
                  <a:pt x="98" y="0"/>
                  <a:pt x="98" y="0"/>
                </a:cubicBezTo>
                <a:cubicBezTo>
                  <a:pt x="115" y="0"/>
                  <a:pt x="133" y="18"/>
                  <a:pt x="133" y="35"/>
                </a:cubicBezTo>
                <a:cubicBezTo>
                  <a:pt x="133" y="97"/>
                  <a:pt x="133" y="97"/>
                  <a:pt x="133" y="97"/>
                </a:cubicBezTo>
                <a:cubicBezTo>
                  <a:pt x="133" y="115"/>
                  <a:pt x="115" y="133"/>
                  <a:pt x="98" y="133"/>
                </a:cubicBezTo>
                <a:close/>
                <a:moveTo>
                  <a:pt x="98" y="35"/>
                </a:moveTo>
                <a:lnTo>
                  <a:pt x="98" y="35"/>
                </a:lnTo>
                <a:cubicBezTo>
                  <a:pt x="36" y="35"/>
                  <a:pt x="36" y="35"/>
                  <a:pt x="36" y="35"/>
                </a:cubicBezTo>
                <a:cubicBezTo>
                  <a:pt x="36" y="97"/>
                  <a:pt x="36" y="97"/>
                  <a:pt x="36" y="97"/>
                </a:cubicBezTo>
                <a:cubicBezTo>
                  <a:pt x="98" y="97"/>
                  <a:pt x="98" y="97"/>
                  <a:pt x="98" y="97"/>
                </a:cubicBezTo>
                <a:lnTo>
                  <a:pt x="98" y="3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1" name="Freeform 242">
            <a:extLst>
              <a:ext uri="{FF2B5EF4-FFF2-40B4-BE49-F238E27FC236}">
                <a16:creationId xmlns:a16="http://schemas.microsoft.com/office/drawing/2014/main" id="{8A01A443-EC42-7B44-A496-4B9808CDA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79865" y="4485159"/>
            <a:ext cx="564630" cy="452635"/>
          </a:xfrm>
          <a:custGeom>
            <a:avLst/>
            <a:gdLst>
              <a:gd name="T0" fmla="*/ 159592 w 532"/>
              <a:gd name="T1" fmla="*/ 153626 h 426"/>
              <a:gd name="T2" fmla="*/ 159592 w 532"/>
              <a:gd name="T3" fmla="*/ 153626 h 426"/>
              <a:gd name="T4" fmla="*/ 31774 w 532"/>
              <a:gd name="T5" fmla="*/ 153626 h 426"/>
              <a:gd name="T6" fmla="*/ 0 w 532"/>
              <a:gd name="T7" fmla="*/ 121455 h 426"/>
              <a:gd name="T8" fmla="*/ 0 w 532"/>
              <a:gd name="T9" fmla="*/ 0 h 426"/>
              <a:gd name="T10" fmla="*/ 15887 w 532"/>
              <a:gd name="T11" fmla="*/ 0 h 426"/>
              <a:gd name="T12" fmla="*/ 15887 w 532"/>
              <a:gd name="T13" fmla="*/ 121455 h 426"/>
              <a:gd name="T14" fmla="*/ 31774 w 532"/>
              <a:gd name="T15" fmla="*/ 137359 h 426"/>
              <a:gd name="T16" fmla="*/ 159592 w 532"/>
              <a:gd name="T17" fmla="*/ 137359 h 426"/>
              <a:gd name="T18" fmla="*/ 175840 w 532"/>
              <a:gd name="T19" fmla="*/ 121455 h 426"/>
              <a:gd name="T20" fmla="*/ 175840 w 532"/>
              <a:gd name="T21" fmla="*/ 44823 h 426"/>
              <a:gd name="T22" fmla="*/ 159592 w 532"/>
              <a:gd name="T23" fmla="*/ 28918 h 426"/>
              <a:gd name="T24" fmla="*/ 31774 w 532"/>
              <a:gd name="T25" fmla="*/ 28918 h 426"/>
              <a:gd name="T26" fmla="*/ 31774 w 532"/>
              <a:gd name="T27" fmla="*/ 12652 h 426"/>
              <a:gd name="T28" fmla="*/ 159592 w 532"/>
              <a:gd name="T29" fmla="*/ 12652 h 426"/>
              <a:gd name="T30" fmla="*/ 191727 w 532"/>
              <a:gd name="T31" fmla="*/ 44823 h 426"/>
              <a:gd name="T32" fmla="*/ 191727 w 532"/>
              <a:gd name="T33" fmla="*/ 121455 h 426"/>
              <a:gd name="T34" fmla="*/ 159592 w 532"/>
              <a:gd name="T35" fmla="*/ 153626 h 42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532" h="426">
                <a:moveTo>
                  <a:pt x="442" y="425"/>
                </a:moveTo>
                <a:lnTo>
                  <a:pt x="442" y="425"/>
                </a:lnTo>
                <a:cubicBezTo>
                  <a:pt x="88" y="425"/>
                  <a:pt x="88" y="425"/>
                  <a:pt x="88" y="425"/>
                </a:cubicBezTo>
                <a:cubicBezTo>
                  <a:pt x="35" y="425"/>
                  <a:pt x="0" y="390"/>
                  <a:pt x="0" y="336"/>
                </a:cubicBezTo>
                <a:cubicBezTo>
                  <a:pt x="0" y="0"/>
                  <a:pt x="0" y="0"/>
                  <a:pt x="0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4" y="336"/>
                  <a:pt x="44" y="336"/>
                  <a:pt x="44" y="336"/>
                </a:cubicBezTo>
                <a:cubicBezTo>
                  <a:pt x="44" y="363"/>
                  <a:pt x="62" y="380"/>
                  <a:pt x="88" y="380"/>
                </a:cubicBezTo>
                <a:cubicBezTo>
                  <a:pt x="442" y="380"/>
                  <a:pt x="442" y="380"/>
                  <a:pt x="442" y="380"/>
                </a:cubicBezTo>
                <a:cubicBezTo>
                  <a:pt x="469" y="380"/>
                  <a:pt x="487" y="363"/>
                  <a:pt x="487" y="336"/>
                </a:cubicBezTo>
                <a:cubicBezTo>
                  <a:pt x="487" y="124"/>
                  <a:pt x="487" y="124"/>
                  <a:pt x="487" y="124"/>
                </a:cubicBezTo>
                <a:cubicBezTo>
                  <a:pt x="487" y="97"/>
                  <a:pt x="469" y="80"/>
                  <a:pt x="442" y="80"/>
                </a:cubicBezTo>
                <a:cubicBezTo>
                  <a:pt x="88" y="80"/>
                  <a:pt x="88" y="80"/>
                  <a:pt x="88" y="80"/>
                </a:cubicBezTo>
                <a:cubicBezTo>
                  <a:pt x="88" y="35"/>
                  <a:pt x="88" y="35"/>
                  <a:pt x="88" y="35"/>
                </a:cubicBezTo>
                <a:cubicBezTo>
                  <a:pt x="442" y="35"/>
                  <a:pt x="442" y="35"/>
                  <a:pt x="442" y="35"/>
                </a:cubicBezTo>
                <a:cubicBezTo>
                  <a:pt x="496" y="35"/>
                  <a:pt x="531" y="80"/>
                  <a:pt x="531" y="124"/>
                </a:cubicBezTo>
                <a:cubicBezTo>
                  <a:pt x="531" y="336"/>
                  <a:pt x="531" y="336"/>
                  <a:pt x="531" y="336"/>
                </a:cubicBezTo>
                <a:cubicBezTo>
                  <a:pt x="531" y="390"/>
                  <a:pt x="496" y="425"/>
                  <a:pt x="442" y="42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2" name="Freeform 243">
            <a:extLst>
              <a:ext uri="{FF2B5EF4-FFF2-40B4-BE49-F238E27FC236}">
                <a16:creationId xmlns:a16="http://schemas.microsoft.com/office/drawing/2014/main" id="{E1F26BAA-72ED-9549-9261-114AC9797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70532" y="4382499"/>
            <a:ext cx="527300" cy="186654"/>
          </a:xfrm>
          <a:custGeom>
            <a:avLst/>
            <a:gdLst>
              <a:gd name="T0" fmla="*/ 35011 w 497"/>
              <a:gd name="T1" fmla="*/ 63143 h 178"/>
              <a:gd name="T2" fmla="*/ 35011 w 497"/>
              <a:gd name="T3" fmla="*/ 63143 h 178"/>
              <a:gd name="T4" fmla="*/ 3248 w 497"/>
              <a:gd name="T5" fmla="*/ 28183 h 178"/>
              <a:gd name="T6" fmla="*/ 35011 w 497"/>
              <a:gd name="T7" fmla="*/ 0 h 178"/>
              <a:gd name="T8" fmla="*/ 150152 w 497"/>
              <a:gd name="T9" fmla="*/ 0 h 178"/>
              <a:gd name="T10" fmla="*/ 179027 w 497"/>
              <a:gd name="T11" fmla="*/ 28183 h 178"/>
              <a:gd name="T12" fmla="*/ 179027 w 497"/>
              <a:gd name="T13" fmla="*/ 31393 h 178"/>
              <a:gd name="T14" fmla="*/ 169282 w 497"/>
              <a:gd name="T15" fmla="*/ 41025 h 178"/>
              <a:gd name="T16" fmla="*/ 169282 w 497"/>
              <a:gd name="T17" fmla="*/ 41025 h 178"/>
              <a:gd name="T18" fmla="*/ 159897 w 497"/>
              <a:gd name="T19" fmla="*/ 31393 h 178"/>
              <a:gd name="T20" fmla="*/ 159897 w 497"/>
              <a:gd name="T21" fmla="*/ 28183 h 178"/>
              <a:gd name="T22" fmla="*/ 150152 w 497"/>
              <a:gd name="T23" fmla="*/ 18907 h 178"/>
              <a:gd name="T24" fmla="*/ 35011 w 497"/>
              <a:gd name="T25" fmla="*/ 18907 h 178"/>
              <a:gd name="T26" fmla="*/ 19130 w 497"/>
              <a:gd name="T27" fmla="*/ 28183 h 178"/>
              <a:gd name="T28" fmla="*/ 35011 w 497"/>
              <a:gd name="T29" fmla="*/ 47090 h 178"/>
              <a:gd name="T30" fmla="*/ 35011 w 497"/>
              <a:gd name="T31" fmla="*/ 63143 h 17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497" h="178">
                <a:moveTo>
                  <a:pt x="97" y="177"/>
                </a:moveTo>
                <a:lnTo>
                  <a:pt x="97" y="177"/>
                </a:lnTo>
                <a:cubicBezTo>
                  <a:pt x="44" y="177"/>
                  <a:pt x="0" y="132"/>
                  <a:pt x="9" y="79"/>
                </a:cubicBezTo>
                <a:cubicBezTo>
                  <a:pt x="18" y="35"/>
                  <a:pt x="53" y="0"/>
                  <a:pt x="97" y="0"/>
                </a:cubicBezTo>
                <a:cubicBezTo>
                  <a:pt x="416" y="0"/>
                  <a:pt x="416" y="0"/>
                  <a:pt x="416" y="0"/>
                </a:cubicBezTo>
                <a:cubicBezTo>
                  <a:pt x="460" y="0"/>
                  <a:pt x="496" y="35"/>
                  <a:pt x="496" y="79"/>
                </a:cubicBezTo>
                <a:cubicBezTo>
                  <a:pt x="496" y="88"/>
                  <a:pt x="496" y="88"/>
                  <a:pt x="496" y="88"/>
                </a:cubicBezTo>
                <a:cubicBezTo>
                  <a:pt x="496" y="106"/>
                  <a:pt x="478" y="115"/>
                  <a:pt x="469" y="115"/>
                </a:cubicBezTo>
                <a:cubicBezTo>
                  <a:pt x="451" y="115"/>
                  <a:pt x="443" y="106"/>
                  <a:pt x="443" y="88"/>
                </a:cubicBezTo>
                <a:cubicBezTo>
                  <a:pt x="443" y="79"/>
                  <a:pt x="443" y="79"/>
                  <a:pt x="443" y="79"/>
                </a:cubicBezTo>
                <a:cubicBezTo>
                  <a:pt x="443" y="62"/>
                  <a:pt x="434" y="53"/>
                  <a:pt x="416" y="53"/>
                </a:cubicBezTo>
                <a:cubicBezTo>
                  <a:pt x="97" y="53"/>
                  <a:pt x="97" y="53"/>
                  <a:pt x="97" y="53"/>
                </a:cubicBezTo>
                <a:cubicBezTo>
                  <a:pt x="80" y="53"/>
                  <a:pt x="62" y="62"/>
                  <a:pt x="53" y="79"/>
                </a:cubicBezTo>
                <a:cubicBezTo>
                  <a:pt x="53" y="106"/>
                  <a:pt x="71" y="132"/>
                  <a:pt x="97" y="132"/>
                </a:cubicBezTo>
                <a:lnTo>
                  <a:pt x="97" y="17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3" name="Freeform 244">
            <a:extLst>
              <a:ext uri="{FF2B5EF4-FFF2-40B4-BE49-F238E27FC236}">
                <a16:creationId xmlns:a16="http://schemas.microsoft.com/office/drawing/2014/main" id="{093A9B8F-BF61-2B41-B415-3FCAC7BAF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81871" y="8754873"/>
            <a:ext cx="583296" cy="545965"/>
          </a:xfrm>
          <a:custGeom>
            <a:avLst/>
            <a:gdLst>
              <a:gd name="T0" fmla="*/ 169574 w 550"/>
              <a:gd name="T1" fmla="*/ 185377 h 515"/>
              <a:gd name="T2" fmla="*/ 169574 w 550"/>
              <a:gd name="T3" fmla="*/ 185377 h 515"/>
              <a:gd name="T4" fmla="*/ 28864 w 550"/>
              <a:gd name="T5" fmla="*/ 185377 h 515"/>
              <a:gd name="T6" fmla="*/ 0 w 550"/>
              <a:gd name="T7" fmla="*/ 159771 h 515"/>
              <a:gd name="T8" fmla="*/ 0 w 550"/>
              <a:gd name="T9" fmla="*/ 28853 h 515"/>
              <a:gd name="T10" fmla="*/ 28864 w 550"/>
              <a:gd name="T11" fmla="*/ 0 h 515"/>
              <a:gd name="T12" fmla="*/ 41852 w 550"/>
              <a:gd name="T13" fmla="*/ 0 h 515"/>
              <a:gd name="T14" fmla="*/ 41852 w 550"/>
              <a:gd name="T15" fmla="*/ 16230 h 515"/>
              <a:gd name="T16" fmla="*/ 28864 w 550"/>
              <a:gd name="T17" fmla="*/ 16230 h 515"/>
              <a:gd name="T18" fmla="*/ 19483 w 550"/>
              <a:gd name="T19" fmla="*/ 28853 h 515"/>
              <a:gd name="T20" fmla="*/ 19483 w 550"/>
              <a:gd name="T21" fmla="*/ 159771 h 515"/>
              <a:gd name="T22" fmla="*/ 28864 w 550"/>
              <a:gd name="T23" fmla="*/ 169508 h 515"/>
              <a:gd name="T24" fmla="*/ 169574 w 550"/>
              <a:gd name="T25" fmla="*/ 169508 h 515"/>
              <a:gd name="T26" fmla="*/ 178955 w 550"/>
              <a:gd name="T27" fmla="*/ 159771 h 515"/>
              <a:gd name="T28" fmla="*/ 178955 w 550"/>
              <a:gd name="T29" fmla="*/ 28853 h 515"/>
              <a:gd name="T30" fmla="*/ 169574 w 550"/>
              <a:gd name="T31" fmla="*/ 16230 h 515"/>
              <a:gd name="T32" fmla="*/ 153338 w 550"/>
              <a:gd name="T33" fmla="*/ 16230 h 515"/>
              <a:gd name="T34" fmla="*/ 153338 w 550"/>
              <a:gd name="T35" fmla="*/ 0 h 515"/>
              <a:gd name="T36" fmla="*/ 169574 w 550"/>
              <a:gd name="T37" fmla="*/ 0 h 515"/>
              <a:gd name="T38" fmla="*/ 198077 w 550"/>
              <a:gd name="T39" fmla="*/ 28853 h 515"/>
              <a:gd name="T40" fmla="*/ 198077 w 550"/>
              <a:gd name="T41" fmla="*/ 159771 h 515"/>
              <a:gd name="T42" fmla="*/ 169574 w 550"/>
              <a:gd name="T43" fmla="*/ 185377 h 51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0" h="515">
                <a:moveTo>
                  <a:pt x="470" y="514"/>
                </a:moveTo>
                <a:lnTo>
                  <a:pt x="470" y="514"/>
                </a:lnTo>
                <a:cubicBezTo>
                  <a:pt x="80" y="514"/>
                  <a:pt x="80" y="514"/>
                  <a:pt x="80" y="514"/>
                </a:cubicBezTo>
                <a:cubicBezTo>
                  <a:pt x="36" y="514"/>
                  <a:pt x="0" y="487"/>
                  <a:pt x="0" y="443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36"/>
                  <a:pt x="36" y="0"/>
                  <a:pt x="80" y="0"/>
                </a:cubicBezTo>
                <a:cubicBezTo>
                  <a:pt x="116" y="0"/>
                  <a:pt x="116" y="0"/>
                  <a:pt x="116" y="0"/>
                </a:cubicBezTo>
                <a:cubicBezTo>
                  <a:pt x="116" y="45"/>
                  <a:pt x="116" y="45"/>
                  <a:pt x="116" y="45"/>
                </a:cubicBezTo>
                <a:cubicBezTo>
                  <a:pt x="80" y="45"/>
                  <a:pt x="80" y="45"/>
                  <a:pt x="80" y="45"/>
                </a:cubicBezTo>
                <a:cubicBezTo>
                  <a:pt x="62" y="45"/>
                  <a:pt x="54" y="62"/>
                  <a:pt x="54" y="80"/>
                </a:cubicBezTo>
                <a:cubicBezTo>
                  <a:pt x="54" y="443"/>
                  <a:pt x="54" y="443"/>
                  <a:pt x="54" y="443"/>
                </a:cubicBezTo>
                <a:cubicBezTo>
                  <a:pt x="54" y="461"/>
                  <a:pt x="62" y="470"/>
                  <a:pt x="80" y="470"/>
                </a:cubicBezTo>
                <a:cubicBezTo>
                  <a:pt x="470" y="470"/>
                  <a:pt x="470" y="470"/>
                  <a:pt x="470" y="470"/>
                </a:cubicBezTo>
                <a:cubicBezTo>
                  <a:pt x="487" y="470"/>
                  <a:pt x="496" y="461"/>
                  <a:pt x="496" y="443"/>
                </a:cubicBezTo>
                <a:cubicBezTo>
                  <a:pt x="496" y="80"/>
                  <a:pt x="496" y="80"/>
                  <a:pt x="496" y="80"/>
                </a:cubicBezTo>
                <a:cubicBezTo>
                  <a:pt x="496" y="62"/>
                  <a:pt x="487" y="45"/>
                  <a:pt x="470" y="45"/>
                </a:cubicBezTo>
                <a:cubicBezTo>
                  <a:pt x="425" y="45"/>
                  <a:pt x="425" y="45"/>
                  <a:pt x="425" y="45"/>
                </a:cubicBezTo>
                <a:cubicBezTo>
                  <a:pt x="425" y="0"/>
                  <a:pt x="425" y="0"/>
                  <a:pt x="425" y="0"/>
                </a:cubicBezTo>
                <a:cubicBezTo>
                  <a:pt x="470" y="0"/>
                  <a:pt x="470" y="0"/>
                  <a:pt x="470" y="0"/>
                </a:cubicBezTo>
                <a:cubicBezTo>
                  <a:pt x="514" y="0"/>
                  <a:pt x="549" y="36"/>
                  <a:pt x="549" y="80"/>
                </a:cubicBezTo>
                <a:cubicBezTo>
                  <a:pt x="549" y="443"/>
                  <a:pt x="549" y="443"/>
                  <a:pt x="549" y="443"/>
                </a:cubicBezTo>
                <a:cubicBezTo>
                  <a:pt x="549" y="487"/>
                  <a:pt x="514" y="514"/>
                  <a:pt x="470" y="51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4" name="Freeform 245">
            <a:extLst>
              <a:ext uri="{FF2B5EF4-FFF2-40B4-BE49-F238E27FC236}">
                <a16:creationId xmlns:a16="http://schemas.microsoft.com/office/drawing/2014/main" id="{E7E335DF-4513-0D4A-A763-7A988A1D9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49860" y="8680211"/>
            <a:ext cx="242650" cy="46664"/>
          </a:xfrm>
          <a:custGeom>
            <a:avLst/>
            <a:gdLst>
              <a:gd name="T0" fmla="*/ 82193 w 231"/>
              <a:gd name="T1" fmla="*/ 15522 h 45"/>
              <a:gd name="T2" fmla="*/ 0 w 231"/>
              <a:gd name="T3" fmla="*/ 15522 h 45"/>
              <a:gd name="T4" fmla="*/ 0 w 231"/>
              <a:gd name="T5" fmla="*/ 0 h 45"/>
              <a:gd name="T6" fmla="*/ 82193 w 231"/>
              <a:gd name="T7" fmla="*/ 0 h 45"/>
              <a:gd name="T8" fmla="*/ 82193 w 231"/>
              <a:gd name="T9" fmla="*/ 15522 h 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31" h="45">
                <a:moveTo>
                  <a:pt x="230" y="44"/>
                </a:moveTo>
                <a:lnTo>
                  <a:pt x="0" y="44"/>
                </a:lnTo>
                <a:lnTo>
                  <a:pt x="0" y="0"/>
                </a:lnTo>
                <a:lnTo>
                  <a:pt x="230" y="0"/>
                </a:lnTo>
                <a:lnTo>
                  <a:pt x="230" y="4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5" name="Freeform 246">
            <a:extLst>
              <a:ext uri="{FF2B5EF4-FFF2-40B4-BE49-F238E27FC236}">
                <a16:creationId xmlns:a16="http://schemas.microsoft.com/office/drawing/2014/main" id="{052EFCCB-B75B-0943-928B-2A6022EE7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9184" y="8680211"/>
            <a:ext cx="158656" cy="130658"/>
          </a:xfrm>
          <a:custGeom>
            <a:avLst/>
            <a:gdLst>
              <a:gd name="T0" fmla="*/ 12784 w 152"/>
              <a:gd name="T1" fmla="*/ 41224 h 124"/>
              <a:gd name="T2" fmla="*/ 12784 w 152"/>
              <a:gd name="T3" fmla="*/ 41224 h 124"/>
              <a:gd name="T4" fmla="*/ 0 w 152"/>
              <a:gd name="T5" fmla="*/ 28319 h 124"/>
              <a:gd name="T6" fmla="*/ 25212 w 152"/>
              <a:gd name="T7" fmla="*/ 2868 h 124"/>
              <a:gd name="T8" fmla="*/ 34800 w 152"/>
              <a:gd name="T9" fmla="*/ 0 h 124"/>
              <a:gd name="T10" fmla="*/ 40836 w 152"/>
              <a:gd name="T11" fmla="*/ 2868 h 124"/>
              <a:gd name="T12" fmla="*/ 53620 w 152"/>
              <a:gd name="T13" fmla="*/ 31545 h 124"/>
              <a:gd name="T14" fmla="*/ 50424 w 152"/>
              <a:gd name="T15" fmla="*/ 41224 h 124"/>
              <a:gd name="T16" fmla="*/ 50424 w 152"/>
              <a:gd name="T17" fmla="*/ 41224 h 124"/>
              <a:gd name="T18" fmla="*/ 37996 w 152"/>
              <a:gd name="T19" fmla="*/ 37998 h 124"/>
              <a:gd name="T20" fmla="*/ 31604 w 152"/>
              <a:gd name="T21" fmla="*/ 21867 h 124"/>
              <a:gd name="T22" fmla="*/ 12784 w 152"/>
              <a:gd name="T23" fmla="*/ 41224 h 124"/>
              <a:gd name="T24" fmla="*/ 37996 w 152"/>
              <a:gd name="T25" fmla="*/ 12546 h 124"/>
              <a:gd name="T26" fmla="*/ 37996 w 152"/>
              <a:gd name="T27" fmla="*/ 12546 h 124"/>
              <a:gd name="T28" fmla="*/ 37996 w 152"/>
              <a:gd name="T29" fmla="*/ 15773 h 124"/>
              <a:gd name="T30" fmla="*/ 37996 w 152"/>
              <a:gd name="T31" fmla="*/ 12546 h 12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52" h="124">
                <a:moveTo>
                  <a:pt x="36" y="115"/>
                </a:moveTo>
                <a:lnTo>
                  <a:pt x="36" y="115"/>
                </a:lnTo>
                <a:cubicBezTo>
                  <a:pt x="0" y="79"/>
                  <a:pt x="0" y="79"/>
                  <a:pt x="0" y="79"/>
                </a:cubicBezTo>
                <a:cubicBezTo>
                  <a:pt x="71" y="8"/>
                  <a:pt x="71" y="8"/>
                  <a:pt x="71" y="8"/>
                </a:cubicBezTo>
                <a:cubicBezTo>
                  <a:pt x="80" y="0"/>
                  <a:pt x="89" y="0"/>
                  <a:pt x="98" y="0"/>
                </a:cubicBezTo>
                <a:cubicBezTo>
                  <a:pt x="107" y="0"/>
                  <a:pt x="107" y="8"/>
                  <a:pt x="115" y="8"/>
                </a:cubicBezTo>
                <a:cubicBezTo>
                  <a:pt x="151" y="88"/>
                  <a:pt x="151" y="88"/>
                  <a:pt x="151" y="88"/>
                </a:cubicBezTo>
                <a:cubicBezTo>
                  <a:pt x="151" y="97"/>
                  <a:pt x="151" y="115"/>
                  <a:pt x="142" y="115"/>
                </a:cubicBezTo>
                <a:cubicBezTo>
                  <a:pt x="124" y="123"/>
                  <a:pt x="115" y="115"/>
                  <a:pt x="107" y="106"/>
                </a:cubicBezTo>
                <a:cubicBezTo>
                  <a:pt x="89" y="61"/>
                  <a:pt x="89" y="61"/>
                  <a:pt x="89" y="61"/>
                </a:cubicBezTo>
                <a:lnTo>
                  <a:pt x="36" y="115"/>
                </a:lnTo>
                <a:close/>
                <a:moveTo>
                  <a:pt x="107" y="35"/>
                </a:moveTo>
                <a:lnTo>
                  <a:pt x="107" y="35"/>
                </a:lnTo>
                <a:cubicBezTo>
                  <a:pt x="107" y="44"/>
                  <a:pt x="107" y="44"/>
                  <a:pt x="107" y="44"/>
                </a:cubicBezTo>
                <a:lnTo>
                  <a:pt x="107" y="3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6" name="Freeform 247">
            <a:extLst>
              <a:ext uri="{FF2B5EF4-FFF2-40B4-BE49-F238E27FC236}">
                <a16:creationId xmlns:a16="http://schemas.microsoft.com/office/drawing/2014/main" id="{B18B31DF-8E3B-DC4F-94D9-C5CA5E674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3855" y="8754873"/>
            <a:ext cx="228653" cy="158656"/>
          </a:xfrm>
          <a:custGeom>
            <a:avLst/>
            <a:gdLst>
              <a:gd name="T0" fmla="*/ 32351 w 214"/>
              <a:gd name="T1" fmla="*/ 53620 h 152"/>
              <a:gd name="T2" fmla="*/ 32351 w 214"/>
              <a:gd name="T3" fmla="*/ 53620 h 152"/>
              <a:gd name="T4" fmla="*/ 32351 w 214"/>
              <a:gd name="T5" fmla="*/ 53620 h 152"/>
              <a:gd name="T6" fmla="*/ 22537 w 214"/>
              <a:gd name="T7" fmla="*/ 47228 h 152"/>
              <a:gd name="T8" fmla="*/ 0 w 214"/>
              <a:gd name="T9" fmla="*/ 25212 h 152"/>
              <a:gd name="T10" fmla="*/ 22537 w 214"/>
              <a:gd name="T11" fmla="*/ 3196 h 152"/>
              <a:gd name="T12" fmla="*/ 35623 w 214"/>
              <a:gd name="T13" fmla="*/ 15979 h 152"/>
              <a:gd name="T14" fmla="*/ 25808 w 214"/>
              <a:gd name="T15" fmla="*/ 25212 h 152"/>
              <a:gd name="T16" fmla="*/ 32351 w 214"/>
              <a:gd name="T17" fmla="*/ 34800 h 152"/>
              <a:gd name="T18" fmla="*/ 61431 w 214"/>
              <a:gd name="T19" fmla="*/ 3196 h 152"/>
              <a:gd name="T20" fmla="*/ 74153 w 214"/>
              <a:gd name="T21" fmla="*/ 3196 h 152"/>
              <a:gd name="T22" fmla="*/ 74153 w 214"/>
              <a:gd name="T23" fmla="*/ 3196 h 152"/>
              <a:gd name="T24" fmla="*/ 74153 w 214"/>
              <a:gd name="T25" fmla="*/ 15979 h 152"/>
              <a:gd name="T26" fmla="*/ 41802 w 214"/>
              <a:gd name="T27" fmla="*/ 47228 h 152"/>
              <a:gd name="T28" fmla="*/ 32351 w 214"/>
              <a:gd name="T29" fmla="*/ 53620 h 15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14" h="152">
                <a:moveTo>
                  <a:pt x="89" y="151"/>
                </a:moveTo>
                <a:lnTo>
                  <a:pt x="89" y="151"/>
                </a:lnTo>
                <a:cubicBezTo>
                  <a:pt x="80" y="151"/>
                  <a:pt x="71" y="142"/>
                  <a:pt x="62" y="133"/>
                </a:cubicBezTo>
                <a:cubicBezTo>
                  <a:pt x="0" y="71"/>
                  <a:pt x="0" y="71"/>
                  <a:pt x="0" y="71"/>
                </a:cubicBezTo>
                <a:cubicBezTo>
                  <a:pt x="62" y="9"/>
                  <a:pt x="62" y="9"/>
                  <a:pt x="62" y="9"/>
                </a:cubicBezTo>
                <a:cubicBezTo>
                  <a:pt x="98" y="45"/>
                  <a:pt x="98" y="45"/>
                  <a:pt x="98" y="45"/>
                </a:cubicBezTo>
                <a:cubicBezTo>
                  <a:pt x="71" y="71"/>
                  <a:pt x="71" y="71"/>
                  <a:pt x="71" y="71"/>
                </a:cubicBezTo>
                <a:cubicBezTo>
                  <a:pt x="89" y="98"/>
                  <a:pt x="89" y="98"/>
                  <a:pt x="89" y="98"/>
                </a:cubicBezTo>
                <a:cubicBezTo>
                  <a:pt x="169" y="9"/>
                  <a:pt x="169" y="9"/>
                  <a:pt x="169" y="9"/>
                </a:cubicBezTo>
                <a:cubicBezTo>
                  <a:pt x="177" y="0"/>
                  <a:pt x="195" y="0"/>
                  <a:pt x="204" y="9"/>
                </a:cubicBezTo>
                <a:cubicBezTo>
                  <a:pt x="213" y="18"/>
                  <a:pt x="213" y="36"/>
                  <a:pt x="204" y="45"/>
                </a:cubicBezTo>
                <a:cubicBezTo>
                  <a:pt x="115" y="133"/>
                  <a:pt x="115" y="133"/>
                  <a:pt x="115" y="133"/>
                </a:cubicBezTo>
                <a:cubicBezTo>
                  <a:pt x="115" y="142"/>
                  <a:pt x="98" y="151"/>
                  <a:pt x="89" y="15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7" name="Freeform 248">
            <a:extLst>
              <a:ext uri="{FF2B5EF4-FFF2-40B4-BE49-F238E27FC236}">
                <a16:creationId xmlns:a16="http://schemas.microsoft.com/office/drawing/2014/main" id="{4B6754DF-9982-DC4D-9D8A-78AA81B50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4531" y="8680211"/>
            <a:ext cx="158656" cy="130658"/>
          </a:xfrm>
          <a:custGeom>
            <a:avLst/>
            <a:gdLst>
              <a:gd name="T0" fmla="*/ 41107 w 151"/>
              <a:gd name="T1" fmla="*/ 41224 h 124"/>
              <a:gd name="T2" fmla="*/ 41107 w 151"/>
              <a:gd name="T3" fmla="*/ 41224 h 124"/>
              <a:gd name="T4" fmla="*/ 53618 w 151"/>
              <a:gd name="T5" fmla="*/ 28319 h 124"/>
              <a:gd name="T6" fmla="*/ 28239 w 151"/>
              <a:gd name="T7" fmla="*/ 2868 h 124"/>
              <a:gd name="T8" fmla="*/ 18945 w 151"/>
              <a:gd name="T9" fmla="*/ 0 h 124"/>
              <a:gd name="T10" fmla="*/ 12511 w 151"/>
              <a:gd name="T11" fmla="*/ 2868 h 124"/>
              <a:gd name="T12" fmla="*/ 0 w 151"/>
              <a:gd name="T13" fmla="*/ 31545 h 124"/>
              <a:gd name="T14" fmla="*/ 3217 w 151"/>
              <a:gd name="T15" fmla="*/ 41224 h 124"/>
              <a:gd name="T16" fmla="*/ 3217 w 151"/>
              <a:gd name="T17" fmla="*/ 41224 h 124"/>
              <a:gd name="T18" fmla="*/ 15728 w 151"/>
              <a:gd name="T19" fmla="*/ 37998 h 124"/>
              <a:gd name="T20" fmla="*/ 22162 w 151"/>
              <a:gd name="T21" fmla="*/ 21867 h 124"/>
              <a:gd name="T22" fmla="*/ 41107 w 151"/>
              <a:gd name="T23" fmla="*/ 41224 h 124"/>
              <a:gd name="T24" fmla="*/ 15728 w 151"/>
              <a:gd name="T25" fmla="*/ 12546 h 124"/>
              <a:gd name="T26" fmla="*/ 15728 w 151"/>
              <a:gd name="T27" fmla="*/ 12546 h 124"/>
              <a:gd name="T28" fmla="*/ 15728 w 151"/>
              <a:gd name="T29" fmla="*/ 15773 h 124"/>
              <a:gd name="T30" fmla="*/ 15728 w 151"/>
              <a:gd name="T31" fmla="*/ 12546 h 12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51" h="124">
                <a:moveTo>
                  <a:pt x="115" y="115"/>
                </a:moveTo>
                <a:lnTo>
                  <a:pt x="115" y="115"/>
                </a:lnTo>
                <a:cubicBezTo>
                  <a:pt x="150" y="79"/>
                  <a:pt x="150" y="79"/>
                  <a:pt x="150" y="79"/>
                </a:cubicBezTo>
                <a:cubicBezTo>
                  <a:pt x="79" y="8"/>
                  <a:pt x="79" y="8"/>
                  <a:pt x="79" y="8"/>
                </a:cubicBezTo>
                <a:cubicBezTo>
                  <a:pt x="71" y="0"/>
                  <a:pt x="62" y="0"/>
                  <a:pt x="53" y="0"/>
                </a:cubicBezTo>
                <a:cubicBezTo>
                  <a:pt x="44" y="0"/>
                  <a:pt x="35" y="8"/>
                  <a:pt x="35" y="8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97"/>
                  <a:pt x="0" y="115"/>
                  <a:pt x="9" y="115"/>
                </a:cubicBezTo>
                <a:cubicBezTo>
                  <a:pt x="26" y="123"/>
                  <a:pt x="35" y="115"/>
                  <a:pt x="44" y="106"/>
                </a:cubicBezTo>
                <a:cubicBezTo>
                  <a:pt x="62" y="61"/>
                  <a:pt x="62" y="61"/>
                  <a:pt x="62" y="61"/>
                </a:cubicBezTo>
                <a:lnTo>
                  <a:pt x="115" y="115"/>
                </a:lnTo>
                <a:close/>
                <a:moveTo>
                  <a:pt x="44" y="35"/>
                </a:moveTo>
                <a:lnTo>
                  <a:pt x="44" y="35"/>
                </a:lnTo>
                <a:cubicBezTo>
                  <a:pt x="44" y="44"/>
                  <a:pt x="44" y="44"/>
                  <a:pt x="44" y="44"/>
                </a:cubicBezTo>
                <a:lnTo>
                  <a:pt x="44" y="3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8" name="Freeform 249">
            <a:extLst>
              <a:ext uri="{FF2B5EF4-FFF2-40B4-BE49-F238E27FC236}">
                <a16:creationId xmlns:a16="http://schemas.microsoft.com/office/drawing/2014/main" id="{C097B8FE-AEF2-264E-BFA9-06FEAAAC0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4531" y="8754873"/>
            <a:ext cx="223985" cy="158656"/>
          </a:xfrm>
          <a:custGeom>
            <a:avLst/>
            <a:gdLst>
              <a:gd name="T0" fmla="*/ 44361 w 213"/>
              <a:gd name="T1" fmla="*/ 53620 h 152"/>
              <a:gd name="T2" fmla="*/ 44361 w 213"/>
              <a:gd name="T3" fmla="*/ 53620 h 152"/>
              <a:gd name="T4" fmla="*/ 44361 w 213"/>
              <a:gd name="T5" fmla="*/ 53620 h 152"/>
              <a:gd name="T6" fmla="*/ 53662 w 213"/>
              <a:gd name="T7" fmla="*/ 47228 h 152"/>
              <a:gd name="T8" fmla="*/ 75842 w 213"/>
              <a:gd name="T9" fmla="*/ 25212 h 152"/>
              <a:gd name="T10" fmla="*/ 53662 w 213"/>
              <a:gd name="T11" fmla="*/ 3196 h 152"/>
              <a:gd name="T12" fmla="*/ 41141 w 213"/>
              <a:gd name="T13" fmla="*/ 15979 h 152"/>
              <a:gd name="T14" fmla="*/ 50442 w 213"/>
              <a:gd name="T15" fmla="*/ 25212 h 152"/>
              <a:gd name="T16" fmla="*/ 44361 w 213"/>
              <a:gd name="T17" fmla="*/ 34800 h 152"/>
              <a:gd name="T18" fmla="*/ 15741 w 213"/>
              <a:gd name="T19" fmla="*/ 3196 h 152"/>
              <a:gd name="T20" fmla="*/ 3220 w 213"/>
              <a:gd name="T21" fmla="*/ 3196 h 152"/>
              <a:gd name="T22" fmla="*/ 3220 w 213"/>
              <a:gd name="T23" fmla="*/ 3196 h 152"/>
              <a:gd name="T24" fmla="*/ 3220 w 213"/>
              <a:gd name="T25" fmla="*/ 15979 h 152"/>
              <a:gd name="T26" fmla="*/ 31482 w 213"/>
              <a:gd name="T27" fmla="*/ 47228 h 152"/>
              <a:gd name="T28" fmla="*/ 44361 w 213"/>
              <a:gd name="T29" fmla="*/ 53620 h 15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13" h="152">
                <a:moveTo>
                  <a:pt x="124" y="151"/>
                </a:moveTo>
                <a:lnTo>
                  <a:pt x="124" y="151"/>
                </a:lnTo>
                <a:cubicBezTo>
                  <a:pt x="133" y="151"/>
                  <a:pt x="141" y="142"/>
                  <a:pt x="150" y="133"/>
                </a:cubicBezTo>
                <a:cubicBezTo>
                  <a:pt x="212" y="71"/>
                  <a:pt x="212" y="71"/>
                  <a:pt x="212" y="71"/>
                </a:cubicBezTo>
                <a:cubicBezTo>
                  <a:pt x="150" y="9"/>
                  <a:pt x="150" y="9"/>
                  <a:pt x="150" y="9"/>
                </a:cubicBezTo>
                <a:cubicBezTo>
                  <a:pt x="115" y="45"/>
                  <a:pt x="115" y="45"/>
                  <a:pt x="115" y="45"/>
                </a:cubicBezTo>
                <a:cubicBezTo>
                  <a:pt x="141" y="71"/>
                  <a:pt x="141" y="71"/>
                  <a:pt x="141" y="71"/>
                </a:cubicBezTo>
                <a:cubicBezTo>
                  <a:pt x="124" y="98"/>
                  <a:pt x="124" y="98"/>
                  <a:pt x="124" y="98"/>
                </a:cubicBezTo>
                <a:cubicBezTo>
                  <a:pt x="44" y="9"/>
                  <a:pt x="44" y="9"/>
                  <a:pt x="44" y="9"/>
                </a:cubicBezTo>
                <a:cubicBezTo>
                  <a:pt x="35" y="0"/>
                  <a:pt x="18" y="0"/>
                  <a:pt x="9" y="9"/>
                </a:cubicBezTo>
                <a:cubicBezTo>
                  <a:pt x="0" y="18"/>
                  <a:pt x="0" y="36"/>
                  <a:pt x="9" y="45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7" y="142"/>
                  <a:pt x="115" y="151"/>
                  <a:pt x="124" y="15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9" name="Freeform 250">
            <a:extLst>
              <a:ext uri="{FF2B5EF4-FFF2-40B4-BE49-F238E27FC236}">
                <a16:creationId xmlns:a16="http://schemas.microsoft.com/office/drawing/2014/main" id="{ED1B145A-3E71-9A42-8529-EF33128D6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45847" y="8978858"/>
            <a:ext cx="111993" cy="37331"/>
          </a:xfrm>
          <a:custGeom>
            <a:avLst/>
            <a:gdLst>
              <a:gd name="T0" fmla="*/ 0 w 107"/>
              <a:gd name="T1" fmla="*/ 5997 h 36"/>
              <a:gd name="T2" fmla="*/ 0 w 107"/>
              <a:gd name="T3" fmla="*/ 5997 h 36"/>
              <a:gd name="T4" fmla="*/ 0 w 107"/>
              <a:gd name="T5" fmla="*/ 5997 h 36"/>
              <a:gd name="T6" fmla="*/ 6053 w 107"/>
              <a:gd name="T7" fmla="*/ 0 h 36"/>
              <a:gd name="T8" fmla="*/ 31335 w 107"/>
              <a:gd name="T9" fmla="*/ 0 h 36"/>
              <a:gd name="T10" fmla="*/ 37744 w 107"/>
              <a:gd name="T11" fmla="*/ 5997 h 36"/>
              <a:gd name="T12" fmla="*/ 37744 w 107"/>
              <a:gd name="T13" fmla="*/ 5997 h 36"/>
              <a:gd name="T14" fmla="*/ 31335 w 107"/>
              <a:gd name="T15" fmla="*/ 12347 h 36"/>
              <a:gd name="T16" fmla="*/ 6053 w 107"/>
              <a:gd name="T17" fmla="*/ 12347 h 36"/>
              <a:gd name="T18" fmla="*/ 0 w 107"/>
              <a:gd name="T19" fmla="*/ 5997 h 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7" h="36">
                <a:moveTo>
                  <a:pt x="0" y="17"/>
                </a:moveTo>
                <a:lnTo>
                  <a:pt x="0" y="17"/>
                </a:lnTo>
                <a:cubicBezTo>
                  <a:pt x="0" y="9"/>
                  <a:pt x="8" y="0"/>
                  <a:pt x="17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106" y="0"/>
                  <a:pt x="106" y="9"/>
                  <a:pt x="106" y="17"/>
                </a:cubicBezTo>
                <a:cubicBezTo>
                  <a:pt x="106" y="26"/>
                  <a:pt x="106" y="35"/>
                  <a:pt x="88" y="35"/>
                </a:cubicBezTo>
                <a:cubicBezTo>
                  <a:pt x="17" y="35"/>
                  <a:pt x="17" y="35"/>
                  <a:pt x="17" y="35"/>
                </a:cubicBezTo>
                <a:cubicBezTo>
                  <a:pt x="8" y="35"/>
                  <a:pt x="0" y="26"/>
                  <a:pt x="0" y="1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0" name="Freeform 251">
            <a:extLst>
              <a:ext uri="{FF2B5EF4-FFF2-40B4-BE49-F238E27FC236}">
                <a16:creationId xmlns:a16="http://schemas.microsoft.com/office/drawing/2014/main" id="{60BBD5A5-7269-E641-84D6-878198C97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3187" y="8988191"/>
            <a:ext cx="37331" cy="289314"/>
          </a:xfrm>
          <a:custGeom>
            <a:avLst/>
            <a:gdLst>
              <a:gd name="T0" fmla="*/ 12357 w 37"/>
              <a:gd name="T1" fmla="*/ 98067 h 275"/>
              <a:gd name="T2" fmla="*/ 12357 w 37"/>
              <a:gd name="T3" fmla="*/ 98067 h 275"/>
              <a:gd name="T4" fmla="*/ 0 w 37"/>
              <a:gd name="T5" fmla="*/ 98067 h 275"/>
              <a:gd name="T6" fmla="*/ 0 w 37"/>
              <a:gd name="T7" fmla="*/ 6084 h 275"/>
              <a:gd name="T8" fmla="*/ 6178 w 37"/>
              <a:gd name="T9" fmla="*/ 0 h 275"/>
              <a:gd name="T10" fmla="*/ 6178 w 37"/>
              <a:gd name="T11" fmla="*/ 0 h 275"/>
              <a:gd name="T12" fmla="*/ 12357 w 37"/>
              <a:gd name="T13" fmla="*/ 6084 h 275"/>
              <a:gd name="T14" fmla="*/ 12357 w 37"/>
              <a:gd name="T15" fmla="*/ 98067 h 27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7" h="275">
                <a:moveTo>
                  <a:pt x="36" y="274"/>
                </a:moveTo>
                <a:lnTo>
                  <a:pt x="36" y="274"/>
                </a:lnTo>
                <a:cubicBezTo>
                  <a:pt x="0" y="274"/>
                  <a:pt x="0" y="274"/>
                  <a:pt x="0" y="274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9" y="0"/>
                  <a:pt x="18" y="0"/>
                </a:cubicBezTo>
                <a:cubicBezTo>
                  <a:pt x="27" y="0"/>
                  <a:pt x="36" y="8"/>
                  <a:pt x="36" y="17"/>
                </a:cubicBezTo>
                <a:lnTo>
                  <a:pt x="36" y="27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1" name="Freeform 252">
            <a:extLst>
              <a:ext uri="{FF2B5EF4-FFF2-40B4-BE49-F238E27FC236}">
                <a16:creationId xmlns:a16="http://schemas.microsoft.com/office/drawing/2014/main" id="{7A3A6179-39DB-544C-8D5A-B29842120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1853" y="4550488"/>
            <a:ext cx="205320" cy="223985"/>
          </a:xfrm>
          <a:custGeom>
            <a:avLst/>
            <a:gdLst>
              <a:gd name="T0" fmla="*/ 3207 w 196"/>
              <a:gd name="T1" fmla="*/ 72623 h 213"/>
              <a:gd name="T2" fmla="*/ 3207 w 196"/>
              <a:gd name="T3" fmla="*/ 72623 h 213"/>
              <a:gd name="T4" fmla="*/ 3207 w 196"/>
              <a:gd name="T5" fmla="*/ 72623 h 213"/>
              <a:gd name="T6" fmla="*/ 0 w 196"/>
              <a:gd name="T7" fmla="*/ 63321 h 213"/>
              <a:gd name="T8" fmla="*/ 56664 w 196"/>
              <a:gd name="T9" fmla="*/ 3220 h 213"/>
              <a:gd name="T10" fmla="*/ 66286 w 196"/>
              <a:gd name="T11" fmla="*/ 0 h 213"/>
              <a:gd name="T12" fmla="*/ 66286 w 196"/>
              <a:gd name="T13" fmla="*/ 0 h 213"/>
              <a:gd name="T14" fmla="*/ 66286 w 196"/>
              <a:gd name="T15" fmla="*/ 9301 h 213"/>
              <a:gd name="T16" fmla="*/ 9622 w 196"/>
              <a:gd name="T17" fmla="*/ 72623 h 213"/>
              <a:gd name="T18" fmla="*/ 3207 w 196"/>
              <a:gd name="T19" fmla="*/ 72623 h 21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96" h="213">
                <a:moveTo>
                  <a:pt x="9" y="203"/>
                </a:moveTo>
                <a:lnTo>
                  <a:pt x="9" y="203"/>
                </a:lnTo>
                <a:cubicBezTo>
                  <a:pt x="0" y="203"/>
                  <a:pt x="0" y="186"/>
                  <a:pt x="0" y="177"/>
                </a:cubicBezTo>
                <a:cubicBezTo>
                  <a:pt x="159" y="9"/>
                  <a:pt x="159" y="9"/>
                  <a:pt x="159" y="9"/>
                </a:cubicBezTo>
                <a:cubicBezTo>
                  <a:pt x="168" y="0"/>
                  <a:pt x="177" y="0"/>
                  <a:pt x="186" y="0"/>
                </a:cubicBezTo>
                <a:cubicBezTo>
                  <a:pt x="186" y="9"/>
                  <a:pt x="195" y="18"/>
                  <a:pt x="186" y="26"/>
                </a:cubicBezTo>
                <a:cubicBezTo>
                  <a:pt x="27" y="203"/>
                  <a:pt x="27" y="203"/>
                  <a:pt x="27" y="203"/>
                </a:cubicBezTo>
                <a:cubicBezTo>
                  <a:pt x="27" y="212"/>
                  <a:pt x="9" y="212"/>
                  <a:pt x="9" y="20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2" name="Freeform 253">
            <a:extLst>
              <a:ext uri="{FF2B5EF4-FFF2-40B4-BE49-F238E27FC236}">
                <a16:creationId xmlns:a16="http://schemas.microsoft.com/office/drawing/2014/main" id="{B81382D5-7D27-A44E-8E58-AE4838986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64513" y="4671813"/>
            <a:ext cx="121325" cy="121325"/>
          </a:xfrm>
          <a:custGeom>
            <a:avLst/>
            <a:gdLst>
              <a:gd name="T0" fmla="*/ 22061 w 116"/>
              <a:gd name="T1" fmla="*/ 40919 h 116"/>
              <a:gd name="T2" fmla="*/ 22061 w 116"/>
              <a:gd name="T3" fmla="*/ 40919 h 116"/>
              <a:gd name="T4" fmla="*/ 0 w 116"/>
              <a:gd name="T5" fmla="*/ 22061 h 116"/>
              <a:gd name="T6" fmla="*/ 22061 w 116"/>
              <a:gd name="T7" fmla="*/ 0 h 116"/>
              <a:gd name="T8" fmla="*/ 40919 w 116"/>
              <a:gd name="T9" fmla="*/ 22061 h 116"/>
              <a:gd name="T10" fmla="*/ 22061 w 116"/>
              <a:gd name="T11" fmla="*/ 40919 h 116"/>
              <a:gd name="T12" fmla="*/ 22061 w 116"/>
              <a:gd name="T13" fmla="*/ 12454 h 116"/>
              <a:gd name="T14" fmla="*/ 22061 w 116"/>
              <a:gd name="T15" fmla="*/ 12454 h 116"/>
              <a:gd name="T16" fmla="*/ 12809 w 116"/>
              <a:gd name="T17" fmla="*/ 22061 h 116"/>
              <a:gd name="T18" fmla="*/ 22061 w 116"/>
              <a:gd name="T19" fmla="*/ 28466 h 116"/>
              <a:gd name="T20" fmla="*/ 28466 w 116"/>
              <a:gd name="T21" fmla="*/ 22061 h 116"/>
              <a:gd name="T22" fmla="*/ 22061 w 116"/>
              <a:gd name="T23" fmla="*/ 12454 h 11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6" h="116">
                <a:moveTo>
                  <a:pt x="62" y="115"/>
                </a:moveTo>
                <a:lnTo>
                  <a:pt x="62" y="115"/>
                </a:lnTo>
                <a:cubicBezTo>
                  <a:pt x="27" y="115"/>
                  <a:pt x="0" y="88"/>
                  <a:pt x="0" y="62"/>
                </a:cubicBezTo>
                <a:cubicBezTo>
                  <a:pt x="0" y="26"/>
                  <a:pt x="27" y="0"/>
                  <a:pt x="62" y="0"/>
                </a:cubicBezTo>
                <a:cubicBezTo>
                  <a:pt x="89" y="0"/>
                  <a:pt x="115" y="26"/>
                  <a:pt x="115" y="62"/>
                </a:cubicBezTo>
                <a:cubicBezTo>
                  <a:pt x="115" y="88"/>
                  <a:pt x="89" y="115"/>
                  <a:pt x="62" y="115"/>
                </a:cubicBezTo>
                <a:close/>
                <a:moveTo>
                  <a:pt x="62" y="35"/>
                </a:moveTo>
                <a:lnTo>
                  <a:pt x="62" y="35"/>
                </a:lnTo>
                <a:cubicBezTo>
                  <a:pt x="45" y="35"/>
                  <a:pt x="36" y="44"/>
                  <a:pt x="36" y="62"/>
                </a:cubicBezTo>
                <a:cubicBezTo>
                  <a:pt x="36" y="71"/>
                  <a:pt x="45" y="80"/>
                  <a:pt x="62" y="80"/>
                </a:cubicBezTo>
                <a:cubicBezTo>
                  <a:pt x="71" y="80"/>
                  <a:pt x="80" y="71"/>
                  <a:pt x="80" y="62"/>
                </a:cubicBezTo>
                <a:cubicBezTo>
                  <a:pt x="80" y="44"/>
                  <a:pt x="71" y="35"/>
                  <a:pt x="62" y="3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3" name="Freeform 254">
            <a:extLst>
              <a:ext uri="{FF2B5EF4-FFF2-40B4-BE49-F238E27FC236}">
                <a16:creationId xmlns:a16="http://schemas.microsoft.com/office/drawing/2014/main" id="{326A9953-6919-614B-801B-69E2CB87F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4522" y="4522490"/>
            <a:ext cx="121325" cy="130658"/>
          </a:xfrm>
          <a:custGeom>
            <a:avLst/>
            <a:gdLst>
              <a:gd name="T0" fmla="*/ 18858 w 116"/>
              <a:gd name="T1" fmla="*/ 44094 h 125"/>
              <a:gd name="T2" fmla="*/ 18858 w 116"/>
              <a:gd name="T3" fmla="*/ 44094 h 125"/>
              <a:gd name="T4" fmla="*/ 0 w 116"/>
              <a:gd name="T5" fmla="*/ 22047 h 125"/>
              <a:gd name="T6" fmla="*/ 18858 w 116"/>
              <a:gd name="T7" fmla="*/ 0 h 125"/>
              <a:gd name="T8" fmla="*/ 40919 w 116"/>
              <a:gd name="T9" fmla="*/ 22047 h 125"/>
              <a:gd name="T10" fmla="*/ 18858 w 116"/>
              <a:gd name="T11" fmla="*/ 44094 h 125"/>
              <a:gd name="T12" fmla="*/ 18858 w 116"/>
              <a:gd name="T13" fmla="*/ 12802 h 125"/>
              <a:gd name="T14" fmla="*/ 18858 w 116"/>
              <a:gd name="T15" fmla="*/ 12802 h 125"/>
              <a:gd name="T16" fmla="*/ 12454 w 116"/>
              <a:gd name="T17" fmla="*/ 22047 h 125"/>
              <a:gd name="T18" fmla="*/ 18858 w 116"/>
              <a:gd name="T19" fmla="*/ 31648 h 125"/>
              <a:gd name="T20" fmla="*/ 28110 w 116"/>
              <a:gd name="T21" fmla="*/ 22047 h 125"/>
              <a:gd name="T22" fmla="*/ 18858 w 116"/>
              <a:gd name="T23" fmla="*/ 12802 h 1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6" h="125">
                <a:moveTo>
                  <a:pt x="53" y="124"/>
                </a:moveTo>
                <a:lnTo>
                  <a:pt x="53" y="124"/>
                </a:lnTo>
                <a:cubicBezTo>
                  <a:pt x="26" y="124"/>
                  <a:pt x="0" y="98"/>
                  <a:pt x="0" y="62"/>
                </a:cubicBezTo>
                <a:cubicBezTo>
                  <a:pt x="0" y="27"/>
                  <a:pt x="26" y="0"/>
                  <a:pt x="53" y="0"/>
                </a:cubicBezTo>
                <a:cubicBezTo>
                  <a:pt x="88" y="0"/>
                  <a:pt x="115" y="27"/>
                  <a:pt x="115" y="62"/>
                </a:cubicBezTo>
                <a:cubicBezTo>
                  <a:pt x="115" y="98"/>
                  <a:pt x="88" y="124"/>
                  <a:pt x="53" y="124"/>
                </a:cubicBezTo>
                <a:close/>
                <a:moveTo>
                  <a:pt x="53" y="36"/>
                </a:moveTo>
                <a:lnTo>
                  <a:pt x="53" y="36"/>
                </a:lnTo>
                <a:cubicBezTo>
                  <a:pt x="44" y="36"/>
                  <a:pt x="35" y="53"/>
                  <a:pt x="35" y="62"/>
                </a:cubicBezTo>
                <a:cubicBezTo>
                  <a:pt x="35" y="71"/>
                  <a:pt x="44" y="89"/>
                  <a:pt x="53" y="89"/>
                </a:cubicBezTo>
                <a:cubicBezTo>
                  <a:pt x="70" y="89"/>
                  <a:pt x="79" y="71"/>
                  <a:pt x="79" y="62"/>
                </a:cubicBezTo>
                <a:cubicBezTo>
                  <a:pt x="79" y="53"/>
                  <a:pt x="70" y="36"/>
                  <a:pt x="53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4" name="Freeform 255">
            <a:extLst>
              <a:ext uri="{FF2B5EF4-FFF2-40B4-BE49-F238E27FC236}">
                <a16:creationId xmlns:a16="http://schemas.microsoft.com/office/drawing/2014/main" id="{114DB093-A9DB-FF48-87DF-987DCC910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40527" y="4494492"/>
            <a:ext cx="27998" cy="37331"/>
          </a:xfrm>
          <a:custGeom>
            <a:avLst/>
            <a:gdLst>
              <a:gd name="T0" fmla="*/ 9172 w 27"/>
              <a:gd name="T1" fmla="*/ 12347 h 36"/>
              <a:gd name="T2" fmla="*/ 0 w 27"/>
              <a:gd name="T3" fmla="*/ 12347 h 36"/>
              <a:gd name="T4" fmla="*/ 0 w 27"/>
              <a:gd name="T5" fmla="*/ 0 h 36"/>
              <a:gd name="T6" fmla="*/ 9172 w 27"/>
              <a:gd name="T7" fmla="*/ 0 h 36"/>
              <a:gd name="T8" fmla="*/ 9172 w 27"/>
              <a:gd name="T9" fmla="*/ 12347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" h="36">
                <a:moveTo>
                  <a:pt x="26" y="35"/>
                </a:moveTo>
                <a:lnTo>
                  <a:pt x="0" y="35"/>
                </a:lnTo>
                <a:lnTo>
                  <a:pt x="0" y="0"/>
                </a:lnTo>
                <a:lnTo>
                  <a:pt x="26" y="0"/>
                </a:lnTo>
                <a:lnTo>
                  <a:pt x="26" y="3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5" name="Freeform 256">
            <a:extLst>
              <a:ext uri="{FF2B5EF4-FFF2-40B4-BE49-F238E27FC236}">
                <a16:creationId xmlns:a16="http://schemas.microsoft.com/office/drawing/2014/main" id="{26F793CE-8E11-414D-A90D-93765C9B9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40527" y="4569153"/>
            <a:ext cx="27998" cy="74662"/>
          </a:xfrm>
          <a:custGeom>
            <a:avLst/>
            <a:gdLst>
              <a:gd name="T0" fmla="*/ 9172 w 27"/>
              <a:gd name="T1" fmla="*/ 25042 h 71"/>
              <a:gd name="T2" fmla="*/ 0 w 27"/>
              <a:gd name="T3" fmla="*/ 25042 h 71"/>
              <a:gd name="T4" fmla="*/ 0 w 27"/>
              <a:gd name="T5" fmla="*/ 0 h 71"/>
              <a:gd name="T6" fmla="*/ 9172 w 27"/>
              <a:gd name="T7" fmla="*/ 0 h 71"/>
              <a:gd name="T8" fmla="*/ 9172 w 27"/>
              <a:gd name="T9" fmla="*/ 25042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" h="71">
                <a:moveTo>
                  <a:pt x="26" y="70"/>
                </a:moveTo>
                <a:lnTo>
                  <a:pt x="0" y="70"/>
                </a:lnTo>
                <a:lnTo>
                  <a:pt x="0" y="0"/>
                </a:lnTo>
                <a:lnTo>
                  <a:pt x="26" y="0"/>
                </a:lnTo>
                <a:lnTo>
                  <a:pt x="26" y="7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6" name="Freeform 257">
            <a:extLst>
              <a:ext uri="{FF2B5EF4-FFF2-40B4-BE49-F238E27FC236}">
                <a16:creationId xmlns:a16="http://schemas.microsoft.com/office/drawing/2014/main" id="{A0176351-A3F7-624D-B614-840247D08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40527" y="4681146"/>
            <a:ext cx="27998" cy="74662"/>
          </a:xfrm>
          <a:custGeom>
            <a:avLst/>
            <a:gdLst>
              <a:gd name="T0" fmla="*/ 9172 w 27"/>
              <a:gd name="T1" fmla="*/ 25047 h 72"/>
              <a:gd name="T2" fmla="*/ 0 w 27"/>
              <a:gd name="T3" fmla="*/ 25047 h 72"/>
              <a:gd name="T4" fmla="*/ 0 w 27"/>
              <a:gd name="T5" fmla="*/ 0 h 72"/>
              <a:gd name="T6" fmla="*/ 9172 w 27"/>
              <a:gd name="T7" fmla="*/ 0 h 72"/>
              <a:gd name="T8" fmla="*/ 9172 w 27"/>
              <a:gd name="T9" fmla="*/ 25047 h 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" h="72">
                <a:moveTo>
                  <a:pt x="26" y="71"/>
                </a:moveTo>
                <a:lnTo>
                  <a:pt x="0" y="71"/>
                </a:lnTo>
                <a:lnTo>
                  <a:pt x="0" y="0"/>
                </a:lnTo>
                <a:lnTo>
                  <a:pt x="26" y="0"/>
                </a:lnTo>
                <a:lnTo>
                  <a:pt x="26" y="7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7" name="Freeform 258">
            <a:extLst>
              <a:ext uri="{FF2B5EF4-FFF2-40B4-BE49-F238E27FC236}">
                <a16:creationId xmlns:a16="http://schemas.microsoft.com/office/drawing/2014/main" id="{65AA108B-E971-2D4A-AB3D-39E2101B6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40527" y="4783806"/>
            <a:ext cx="27998" cy="46664"/>
          </a:xfrm>
          <a:custGeom>
            <a:avLst/>
            <a:gdLst>
              <a:gd name="T0" fmla="*/ 9172 w 27"/>
              <a:gd name="T1" fmla="*/ 15522 h 45"/>
              <a:gd name="T2" fmla="*/ 0 w 27"/>
              <a:gd name="T3" fmla="*/ 15522 h 45"/>
              <a:gd name="T4" fmla="*/ 0 w 27"/>
              <a:gd name="T5" fmla="*/ 0 h 45"/>
              <a:gd name="T6" fmla="*/ 9172 w 27"/>
              <a:gd name="T7" fmla="*/ 0 h 45"/>
              <a:gd name="T8" fmla="*/ 9172 w 27"/>
              <a:gd name="T9" fmla="*/ 15522 h 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" h="45">
                <a:moveTo>
                  <a:pt x="26" y="44"/>
                </a:moveTo>
                <a:lnTo>
                  <a:pt x="0" y="44"/>
                </a:lnTo>
                <a:lnTo>
                  <a:pt x="0" y="0"/>
                </a:lnTo>
                <a:lnTo>
                  <a:pt x="26" y="0"/>
                </a:lnTo>
                <a:lnTo>
                  <a:pt x="26" y="4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8" name="Freeform 259">
            <a:extLst>
              <a:ext uri="{FF2B5EF4-FFF2-40B4-BE49-F238E27FC236}">
                <a16:creationId xmlns:a16="http://schemas.microsoft.com/office/drawing/2014/main" id="{E672E45D-A786-B14B-BC9A-B111E1018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3206" y="4429163"/>
            <a:ext cx="620627" cy="457303"/>
          </a:xfrm>
          <a:custGeom>
            <a:avLst/>
            <a:gdLst>
              <a:gd name="T0" fmla="*/ 188400 w 585"/>
              <a:gd name="T1" fmla="*/ 155217 h 434"/>
              <a:gd name="T2" fmla="*/ 188400 w 585"/>
              <a:gd name="T3" fmla="*/ 155217 h 434"/>
              <a:gd name="T4" fmla="*/ 9384 w 585"/>
              <a:gd name="T5" fmla="*/ 155217 h 434"/>
              <a:gd name="T6" fmla="*/ 0 w 585"/>
              <a:gd name="T7" fmla="*/ 145896 h 434"/>
              <a:gd name="T8" fmla="*/ 0 w 585"/>
              <a:gd name="T9" fmla="*/ 113993 h 434"/>
              <a:gd name="T10" fmla="*/ 6136 w 585"/>
              <a:gd name="T11" fmla="*/ 104673 h 434"/>
              <a:gd name="T12" fmla="*/ 28513 w 585"/>
              <a:gd name="T13" fmla="*/ 79221 h 434"/>
              <a:gd name="T14" fmla="*/ 6136 w 585"/>
              <a:gd name="T15" fmla="*/ 50544 h 434"/>
              <a:gd name="T16" fmla="*/ 0 w 585"/>
              <a:gd name="T17" fmla="*/ 44450 h 434"/>
              <a:gd name="T18" fmla="*/ 0 w 585"/>
              <a:gd name="T19" fmla="*/ 9320 h 434"/>
              <a:gd name="T20" fmla="*/ 9384 w 585"/>
              <a:gd name="T21" fmla="*/ 0 h 434"/>
              <a:gd name="T22" fmla="*/ 188400 w 585"/>
              <a:gd name="T23" fmla="*/ 0 h 434"/>
              <a:gd name="T24" fmla="*/ 210777 w 585"/>
              <a:gd name="T25" fmla="*/ 25451 h 434"/>
              <a:gd name="T26" fmla="*/ 210777 w 585"/>
              <a:gd name="T27" fmla="*/ 130124 h 434"/>
              <a:gd name="T28" fmla="*/ 188400 w 585"/>
              <a:gd name="T29" fmla="*/ 155217 h 434"/>
              <a:gd name="T30" fmla="*/ 15880 w 585"/>
              <a:gd name="T31" fmla="*/ 139444 h 434"/>
              <a:gd name="T32" fmla="*/ 15880 w 585"/>
              <a:gd name="T33" fmla="*/ 139444 h 434"/>
              <a:gd name="T34" fmla="*/ 188400 w 585"/>
              <a:gd name="T35" fmla="*/ 139444 h 434"/>
              <a:gd name="T36" fmla="*/ 194897 w 585"/>
              <a:gd name="T37" fmla="*/ 130124 h 434"/>
              <a:gd name="T38" fmla="*/ 194897 w 585"/>
              <a:gd name="T39" fmla="*/ 25451 h 434"/>
              <a:gd name="T40" fmla="*/ 188400 w 585"/>
              <a:gd name="T41" fmla="*/ 15773 h 434"/>
              <a:gd name="T42" fmla="*/ 15880 w 585"/>
              <a:gd name="T43" fmla="*/ 15773 h 434"/>
              <a:gd name="T44" fmla="*/ 15880 w 585"/>
              <a:gd name="T45" fmla="*/ 37998 h 434"/>
              <a:gd name="T46" fmla="*/ 48002 w 585"/>
              <a:gd name="T47" fmla="*/ 79221 h 434"/>
              <a:gd name="T48" fmla="*/ 15880 w 585"/>
              <a:gd name="T49" fmla="*/ 120445 h 434"/>
              <a:gd name="T50" fmla="*/ 15880 w 585"/>
              <a:gd name="T51" fmla="*/ 139444 h 434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585" h="434">
                <a:moveTo>
                  <a:pt x="522" y="433"/>
                </a:moveTo>
                <a:lnTo>
                  <a:pt x="522" y="433"/>
                </a:lnTo>
                <a:cubicBezTo>
                  <a:pt x="26" y="433"/>
                  <a:pt x="26" y="433"/>
                  <a:pt x="26" y="433"/>
                </a:cubicBezTo>
                <a:cubicBezTo>
                  <a:pt x="8" y="433"/>
                  <a:pt x="0" y="425"/>
                  <a:pt x="0" y="407"/>
                </a:cubicBezTo>
                <a:cubicBezTo>
                  <a:pt x="0" y="318"/>
                  <a:pt x="0" y="318"/>
                  <a:pt x="0" y="318"/>
                </a:cubicBezTo>
                <a:cubicBezTo>
                  <a:pt x="0" y="301"/>
                  <a:pt x="8" y="292"/>
                  <a:pt x="17" y="292"/>
                </a:cubicBezTo>
                <a:cubicBezTo>
                  <a:pt x="53" y="283"/>
                  <a:pt x="79" y="256"/>
                  <a:pt x="79" y="221"/>
                </a:cubicBezTo>
                <a:cubicBezTo>
                  <a:pt x="79" y="177"/>
                  <a:pt x="53" y="150"/>
                  <a:pt x="17" y="141"/>
                </a:cubicBezTo>
                <a:cubicBezTo>
                  <a:pt x="8" y="141"/>
                  <a:pt x="0" y="133"/>
                  <a:pt x="0" y="124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8" y="0"/>
                  <a:pt x="26" y="0"/>
                </a:cubicBezTo>
                <a:cubicBezTo>
                  <a:pt x="522" y="0"/>
                  <a:pt x="522" y="0"/>
                  <a:pt x="522" y="0"/>
                </a:cubicBezTo>
                <a:cubicBezTo>
                  <a:pt x="557" y="0"/>
                  <a:pt x="584" y="26"/>
                  <a:pt x="584" y="71"/>
                </a:cubicBezTo>
                <a:cubicBezTo>
                  <a:pt x="584" y="363"/>
                  <a:pt x="584" y="363"/>
                  <a:pt x="584" y="363"/>
                </a:cubicBezTo>
                <a:cubicBezTo>
                  <a:pt x="584" y="407"/>
                  <a:pt x="557" y="433"/>
                  <a:pt x="522" y="433"/>
                </a:cubicBezTo>
                <a:close/>
                <a:moveTo>
                  <a:pt x="44" y="389"/>
                </a:moveTo>
                <a:lnTo>
                  <a:pt x="44" y="389"/>
                </a:lnTo>
                <a:cubicBezTo>
                  <a:pt x="522" y="389"/>
                  <a:pt x="522" y="389"/>
                  <a:pt x="522" y="389"/>
                </a:cubicBezTo>
                <a:cubicBezTo>
                  <a:pt x="531" y="389"/>
                  <a:pt x="540" y="380"/>
                  <a:pt x="540" y="363"/>
                </a:cubicBezTo>
                <a:cubicBezTo>
                  <a:pt x="540" y="71"/>
                  <a:pt x="540" y="71"/>
                  <a:pt x="540" y="71"/>
                </a:cubicBezTo>
                <a:cubicBezTo>
                  <a:pt x="540" y="53"/>
                  <a:pt x="531" y="44"/>
                  <a:pt x="522" y="44"/>
                </a:cubicBezTo>
                <a:cubicBezTo>
                  <a:pt x="44" y="44"/>
                  <a:pt x="44" y="44"/>
                  <a:pt x="44" y="44"/>
                </a:cubicBezTo>
                <a:cubicBezTo>
                  <a:pt x="44" y="106"/>
                  <a:pt x="44" y="106"/>
                  <a:pt x="44" y="106"/>
                </a:cubicBezTo>
                <a:cubicBezTo>
                  <a:pt x="97" y="115"/>
                  <a:pt x="133" y="168"/>
                  <a:pt x="133" y="221"/>
                </a:cubicBezTo>
                <a:cubicBezTo>
                  <a:pt x="133" y="274"/>
                  <a:pt x="97" y="318"/>
                  <a:pt x="44" y="336"/>
                </a:cubicBezTo>
                <a:lnTo>
                  <a:pt x="44" y="38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9" name="Freeform 260">
            <a:extLst>
              <a:ext uri="{FF2B5EF4-FFF2-40B4-BE49-F238E27FC236}">
                <a16:creationId xmlns:a16="http://schemas.microsoft.com/office/drawing/2014/main" id="{49836D81-B25E-1142-B41E-822FB88A1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0725" y="12147315"/>
            <a:ext cx="415304" cy="46664"/>
          </a:xfrm>
          <a:custGeom>
            <a:avLst/>
            <a:gdLst>
              <a:gd name="T0" fmla="*/ 140926 w 391"/>
              <a:gd name="T1" fmla="*/ 15522 h 45"/>
              <a:gd name="T2" fmla="*/ 0 w 391"/>
              <a:gd name="T3" fmla="*/ 15522 h 45"/>
              <a:gd name="T4" fmla="*/ 0 w 391"/>
              <a:gd name="T5" fmla="*/ 0 h 45"/>
              <a:gd name="T6" fmla="*/ 140926 w 391"/>
              <a:gd name="T7" fmla="*/ 0 h 45"/>
              <a:gd name="T8" fmla="*/ 140926 w 391"/>
              <a:gd name="T9" fmla="*/ 15522 h 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91" h="45">
                <a:moveTo>
                  <a:pt x="390" y="44"/>
                </a:moveTo>
                <a:lnTo>
                  <a:pt x="0" y="44"/>
                </a:lnTo>
                <a:lnTo>
                  <a:pt x="0" y="0"/>
                </a:lnTo>
                <a:lnTo>
                  <a:pt x="390" y="0"/>
                </a:lnTo>
                <a:lnTo>
                  <a:pt x="390" y="4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0" name="Freeform 261">
            <a:extLst>
              <a:ext uri="{FF2B5EF4-FFF2-40B4-BE49-F238E27FC236}">
                <a16:creationId xmlns:a16="http://schemas.microsoft.com/office/drawing/2014/main" id="{A00ED8F1-B2B7-6746-A29C-843CE7976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16731" y="11620015"/>
            <a:ext cx="573960" cy="573963"/>
          </a:xfrm>
          <a:custGeom>
            <a:avLst/>
            <a:gdLst>
              <a:gd name="T0" fmla="*/ 169275 w 541"/>
              <a:gd name="T1" fmla="*/ 194902 h 541"/>
              <a:gd name="T2" fmla="*/ 169275 w 541"/>
              <a:gd name="T3" fmla="*/ 194902 h 541"/>
              <a:gd name="T4" fmla="*/ 169275 w 541"/>
              <a:gd name="T5" fmla="*/ 179021 h 541"/>
              <a:gd name="T6" fmla="*/ 178659 w 541"/>
              <a:gd name="T7" fmla="*/ 169276 h 541"/>
              <a:gd name="T8" fmla="*/ 178659 w 541"/>
              <a:gd name="T9" fmla="*/ 153395 h 541"/>
              <a:gd name="T10" fmla="*/ 60636 w 541"/>
              <a:gd name="T11" fmla="*/ 153395 h 541"/>
              <a:gd name="T12" fmla="*/ 60636 w 541"/>
              <a:gd name="T13" fmla="*/ 166028 h 541"/>
              <a:gd name="T14" fmla="*/ 31762 w 541"/>
              <a:gd name="T15" fmla="*/ 194902 h 541"/>
              <a:gd name="T16" fmla="*/ 0 w 541"/>
              <a:gd name="T17" fmla="*/ 166028 h 541"/>
              <a:gd name="T18" fmla="*/ 0 w 541"/>
              <a:gd name="T19" fmla="*/ 12633 h 541"/>
              <a:gd name="T20" fmla="*/ 12632 w 541"/>
              <a:gd name="T21" fmla="*/ 0 h 541"/>
              <a:gd name="T22" fmla="*/ 150146 w 541"/>
              <a:gd name="T23" fmla="*/ 0 h 541"/>
              <a:gd name="T24" fmla="*/ 166027 w 541"/>
              <a:gd name="T25" fmla="*/ 12633 h 541"/>
              <a:gd name="T26" fmla="*/ 162778 w 541"/>
              <a:gd name="T27" fmla="*/ 137514 h 541"/>
              <a:gd name="T28" fmla="*/ 185156 w 541"/>
              <a:gd name="T29" fmla="*/ 137514 h 541"/>
              <a:gd name="T30" fmla="*/ 194901 w 541"/>
              <a:gd name="T31" fmla="*/ 143650 h 541"/>
              <a:gd name="T32" fmla="*/ 194901 w 541"/>
              <a:gd name="T33" fmla="*/ 169276 h 541"/>
              <a:gd name="T34" fmla="*/ 169275 w 541"/>
              <a:gd name="T35" fmla="*/ 194902 h 541"/>
              <a:gd name="T36" fmla="*/ 15881 w 541"/>
              <a:gd name="T37" fmla="*/ 15881 h 541"/>
              <a:gd name="T38" fmla="*/ 15881 w 541"/>
              <a:gd name="T39" fmla="*/ 15881 h 541"/>
              <a:gd name="T40" fmla="*/ 15881 w 541"/>
              <a:gd name="T41" fmla="*/ 166028 h 541"/>
              <a:gd name="T42" fmla="*/ 31762 w 541"/>
              <a:gd name="T43" fmla="*/ 179021 h 541"/>
              <a:gd name="T44" fmla="*/ 44394 w 541"/>
              <a:gd name="T45" fmla="*/ 166028 h 541"/>
              <a:gd name="T46" fmla="*/ 44394 w 541"/>
              <a:gd name="T47" fmla="*/ 143650 h 541"/>
              <a:gd name="T48" fmla="*/ 54139 w 541"/>
              <a:gd name="T49" fmla="*/ 137514 h 541"/>
              <a:gd name="T50" fmla="*/ 146898 w 541"/>
              <a:gd name="T51" fmla="*/ 137514 h 541"/>
              <a:gd name="T52" fmla="*/ 146898 w 541"/>
              <a:gd name="T53" fmla="*/ 15881 h 541"/>
              <a:gd name="T54" fmla="*/ 15881 w 541"/>
              <a:gd name="T55" fmla="*/ 15881 h 54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41" h="541">
                <a:moveTo>
                  <a:pt x="469" y="540"/>
                </a:moveTo>
                <a:lnTo>
                  <a:pt x="469" y="540"/>
                </a:lnTo>
                <a:cubicBezTo>
                  <a:pt x="469" y="496"/>
                  <a:pt x="469" y="496"/>
                  <a:pt x="469" y="496"/>
                </a:cubicBezTo>
                <a:cubicBezTo>
                  <a:pt x="478" y="496"/>
                  <a:pt x="495" y="487"/>
                  <a:pt x="495" y="469"/>
                </a:cubicBezTo>
                <a:cubicBezTo>
                  <a:pt x="495" y="425"/>
                  <a:pt x="495" y="425"/>
                  <a:pt x="495" y="425"/>
                </a:cubicBezTo>
                <a:cubicBezTo>
                  <a:pt x="168" y="425"/>
                  <a:pt x="168" y="425"/>
                  <a:pt x="168" y="425"/>
                </a:cubicBezTo>
                <a:cubicBezTo>
                  <a:pt x="168" y="460"/>
                  <a:pt x="168" y="460"/>
                  <a:pt x="168" y="460"/>
                </a:cubicBezTo>
                <a:cubicBezTo>
                  <a:pt x="168" y="504"/>
                  <a:pt x="132" y="540"/>
                  <a:pt x="88" y="540"/>
                </a:cubicBezTo>
                <a:cubicBezTo>
                  <a:pt x="35" y="540"/>
                  <a:pt x="0" y="504"/>
                  <a:pt x="0" y="460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8"/>
                  <a:pt x="17" y="0"/>
                  <a:pt x="35" y="0"/>
                </a:cubicBezTo>
                <a:cubicBezTo>
                  <a:pt x="416" y="0"/>
                  <a:pt x="416" y="0"/>
                  <a:pt x="416" y="0"/>
                </a:cubicBezTo>
                <a:cubicBezTo>
                  <a:pt x="442" y="0"/>
                  <a:pt x="460" y="18"/>
                  <a:pt x="460" y="35"/>
                </a:cubicBezTo>
                <a:cubicBezTo>
                  <a:pt x="451" y="381"/>
                  <a:pt x="451" y="381"/>
                  <a:pt x="451" y="381"/>
                </a:cubicBezTo>
                <a:cubicBezTo>
                  <a:pt x="513" y="381"/>
                  <a:pt x="513" y="381"/>
                  <a:pt x="513" y="381"/>
                </a:cubicBezTo>
                <a:cubicBezTo>
                  <a:pt x="531" y="381"/>
                  <a:pt x="540" y="389"/>
                  <a:pt x="540" y="398"/>
                </a:cubicBezTo>
                <a:cubicBezTo>
                  <a:pt x="540" y="469"/>
                  <a:pt x="540" y="469"/>
                  <a:pt x="540" y="469"/>
                </a:cubicBezTo>
                <a:cubicBezTo>
                  <a:pt x="540" y="504"/>
                  <a:pt x="504" y="540"/>
                  <a:pt x="469" y="540"/>
                </a:cubicBezTo>
                <a:close/>
                <a:moveTo>
                  <a:pt x="44" y="44"/>
                </a:moveTo>
                <a:lnTo>
                  <a:pt x="44" y="44"/>
                </a:lnTo>
                <a:cubicBezTo>
                  <a:pt x="44" y="460"/>
                  <a:pt x="44" y="460"/>
                  <a:pt x="44" y="460"/>
                </a:cubicBezTo>
                <a:cubicBezTo>
                  <a:pt x="44" y="478"/>
                  <a:pt x="62" y="496"/>
                  <a:pt x="88" y="496"/>
                </a:cubicBezTo>
                <a:cubicBezTo>
                  <a:pt x="106" y="496"/>
                  <a:pt x="123" y="478"/>
                  <a:pt x="123" y="460"/>
                </a:cubicBezTo>
                <a:cubicBezTo>
                  <a:pt x="123" y="398"/>
                  <a:pt x="123" y="398"/>
                  <a:pt x="123" y="398"/>
                </a:cubicBezTo>
                <a:cubicBezTo>
                  <a:pt x="123" y="389"/>
                  <a:pt x="132" y="381"/>
                  <a:pt x="150" y="381"/>
                </a:cubicBezTo>
                <a:cubicBezTo>
                  <a:pt x="407" y="381"/>
                  <a:pt x="407" y="381"/>
                  <a:pt x="407" y="381"/>
                </a:cubicBezTo>
                <a:cubicBezTo>
                  <a:pt x="407" y="44"/>
                  <a:pt x="407" y="44"/>
                  <a:pt x="407" y="44"/>
                </a:cubicBezTo>
                <a:lnTo>
                  <a:pt x="44" y="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1" name="Freeform 262">
            <a:extLst>
              <a:ext uri="{FF2B5EF4-FFF2-40B4-BE49-F238E27FC236}">
                <a16:creationId xmlns:a16="http://schemas.microsoft.com/office/drawing/2014/main" id="{70FB3A00-C52E-9149-9EEC-B5E4308FC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28723" y="11760006"/>
            <a:ext cx="242650" cy="37331"/>
          </a:xfrm>
          <a:custGeom>
            <a:avLst/>
            <a:gdLst>
              <a:gd name="T0" fmla="*/ 75760 w 231"/>
              <a:gd name="T1" fmla="*/ 12347 h 36"/>
              <a:gd name="T2" fmla="*/ 75760 w 231"/>
              <a:gd name="T3" fmla="*/ 12347 h 36"/>
              <a:gd name="T4" fmla="*/ 6075 w 231"/>
              <a:gd name="T5" fmla="*/ 12347 h 36"/>
              <a:gd name="T6" fmla="*/ 0 w 231"/>
              <a:gd name="T7" fmla="*/ 5997 h 36"/>
              <a:gd name="T8" fmla="*/ 0 w 231"/>
              <a:gd name="T9" fmla="*/ 5997 h 36"/>
              <a:gd name="T10" fmla="*/ 6075 w 231"/>
              <a:gd name="T11" fmla="*/ 0 h 36"/>
              <a:gd name="T12" fmla="*/ 75760 w 231"/>
              <a:gd name="T13" fmla="*/ 0 h 36"/>
              <a:gd name="T14" fmla="*/ 82193 w 231"/>
              <a:gd name="T15" fmla="*/ 5997 h 36"/>
              <a:gd name="T16" fmla="*/ 82193 w 231"/>
              <a:gd name="T17" fmla="*/ 5997 h 36"/>
              <a:gd name="T18" fmla="*/ 75760 w 231"/>
              <a:gd name="T19" fmla="*/ 12347 h 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31" h="36">
                <a:moveTo>
                  <a:pt x="212" y="35"/>
                </a:moveTo>
                <a:lnTo>
                  <a:pt x="212" y="35"/>
                </a:lnTo>
                <a:cubicBezTo>
                  <a:pt x="17" y="35"/>
                  <a:pt x="17" y="35"/>
                  <a:pt x="17" y="35"/>
                </a:cubicBezTo>
                <a:cubicBezTo>
                  <a:pt x="9" y="35"/>
                  <a:pt x="0" y="26"/>
                  <a:pt x="0" y="17"/>
                </a:cubicBezTo>
                <a:cubicBezTo>
                  <a:pt x="0" y="9"/>
                  <a:pt x="9" y="0"/>
                  <a:pt x="17" y="0"/>
                </a:cubicBezTo>
                <a:cubicBezTo>
                  <a:pt x="212" y="0"/>
                  <a:pt x="212" y="0"/>
                  <a:pt x="212" y="0"/>
                </a:cubicBezTo>
                <a:cubicBezTo>
                  <a:pt x="221" y="0"/>
                  <a:pt x="230" y="9"/>
                  <a:pt x="230" y="17"/>
                </a:cubicBezTo>
                <a:cubicBezTo>
                  <a:pt x="230" y="26"/>
                  <a:pt x="221" y="35"/>
                  <a:pt x="212" y="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2" name="Freeform 263">
            <a:extLst>
              <a:ext uri="{FF2B5EF4-FFF2-40B4-BE49-F238E27FC236}">
                <a16:creationId xmlns:a16="http://schemas.microsoft.com/office/drawing/2014/main" id="{904B52E1-2697-9C48-ABB4-A228D93AA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28723" y="11834667"/>
            <a:ext cx="242650" cy="37331"/>
          </a:xfrm>
          <a:custGeom>
            <a:avLst/>
            <a:gdLst>
              <a:gd name="T0" fmla="*/ 75760 w 231"/>
              <a:gd name="T1" fmla="*/ 12347 h 36"/>
              <a:gd name="T2" fmla="*/ 75760 w 231"/>
              <a:gd name="T3" fmla="*/ 12347 h 36"/>
              <a:gd name="T4" fmla="*/ 6075 w 231"/>
              <a:gd name="T5" fmla="*/ 12347 h 36"/>
              <a:gd name="T6" fmla="*/ 0 w 231"/>
              <a:gd name="T7" fmla="*/ 5997 h 36"/>
              <a:gd name="T8" fmla="*/ 0 w 231"/>
              <a:gd name="T9" fmla="*/ 5997 h 36"/>
              <a:gd name="T10" fmla="*/ 6075 w 231"/>
              <a:gd name="T11" fmla="*/ 0 h 36"/>
              <a:gd name="T12" fmla="*/ 75760 w 231"/>
              <a:gd name="T13" fmla="*/ 0 h 36"/>
              <a:gd name="T14" fmla="*/ 82193 w 231"/>
              <a:gd name="T15" fmla="*/ 5997 h 36"/>
              <a:gd name="T16" fmla="*/ 82193 w 231"/>
              <a:gd name="T17" fmla="*/ 5997 h 36"/>
              <a:gd name="T18" fmla="*/ 75760 w 231"/>
              <a:gd name="T19" fmla="*/ 12347 h 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31" h="36">
                <a:moveTo>
                  <a:pt x="212" y="35"/>
                </a:moveTo>
                <a:lnTo>
                  <a:pt x="212" y="35"/>
                </a:lnTo>
                <a:cubicBezTo>
                  <a:pt x="17" y="35"/>
                  <a:pt x="17" y="35"/>
                  <a:pt x="17" y="35"/>
                </a:cubicBezTo>
                <a:cubicBezTo>
                  <a:pt x="9" y="35"/>
                  <a:pt x="0" y="26"/>
                  <a:pt x="0" y="17"/>
                </a:cubicBezTo>
                <a:cubicBezTo>
                  <a:pt x="0" y="8"/>
                  <a:pt x="9" y="0"/>
                  <a:pt x="17" y="0"/>
                </a:cubicBezTo>
                <a:cubicBezTo>
                  <a:pt x="212" y="0"/>
                  <a:pt x="212" y="0"/>
                  <a:pt x="212" y="0"/>
                </a:cubicBezTo>
                <a:cubicBezTo>
                  <a:pt x="221" y="0"/>
                  <a:pt x="230" y="8"/>
                  <a:pt x="230" y="17"/>
                </a:cubicBezTo>
                <a:cubicBezTo>
                  <a:pt x="230" y="26"/>
                  <a:pt x="221" y="35"/>
                  <a:pt x="212" y="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3" name="Freeform 264">
            <a:extLst>
              <a:ext uri="{FF2B5EF4-FFF2-40B4-BE49-F238E27FC236}">
                <a16:creationId xmlns:a16="http://schemas.microsoft.com/office/drawing/2014/main" id="{D0D6B05A-9A21-F54B-BCCD-16010D2D7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28723" y="11918662"/>
            <a:ext cx="158656" cy="37331"/>
          </a:xfrm>
          <a:custGeom>
            <a:avLst/>
            <a:gdLst>
              <a:gd name="T0" fmla="*/ 47541 w 151"/>
              <a:gd name="T1" fmla="*/ 12357 h 37"/>
              <a:gd name="T2" fmla="*/ 47541 w 151"/>
              <a:gd name="T3" fmla="*/ 12357 h 37"/>
              <a:gd name="T4" fmla="*/ 6077 w 151"/>
              <a:gd name="T5" fmla="*/ 12357 h 37"/>
              <a:gd name="T6" fmla="*/ 0 w 151"/>
              <a:gd name="T7" fmla="*/ 6178 h 37"/>
              <a:gd name="T8" fmla="*/ 0 w 151"/>
              <a:gd name="T9" fmla="*/ 6178 h 37"/>
              <a:gd name="T10" fmla="*/ 6077 w 151"/>
              <a:gd name="T11" fmla="*/ 0 h 37"/>
              <a:gd name="T12" fmla="*/ 47541 w 151"/>
              <a:gd name="T13" fmla="*/ 0 h 37"/>
              <a:gd name="T14" fmla="*/ 53618 w 151"/>
              <a:gd name="T15" fmla="*/ 6178 h 37"/>
              <a:gd name="T16" fmla="*/ 53618 w 151"/>
              <a:gd name="T17" fmla="*/ 6178 h 37"/>
              <a:gd name="T18" fmla="*/ 47541 w 151"/>
              <a:gd name="T19" fmla="*/ 12357 h 3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51" h="37">
                <a:moveTo>
                  <a:pt x="133" y="36"/>
                </a:moveTo>
                <a:lnTo>
                  <a:pt x="133" y="36"/>
                </a:lnTo>
                <a:cubicBezTo>
                  <a:pt x="17" y="36"/>
                  <a:pt x="17" y="36"/>
                  <a:pt x="17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0"/>
                  <a:pt x="9" y="0"/>
                  <a:pt x="17" y="0"/>
                </a:cubicBezTo>
                <a:cubicBezTo>
                  <a:pt x="133" y="0"/>
                  <a:pt x="133" y="0"/>
                  <a:pt x="133" y="0"/>
                </a:cubicBezTo>
                <a:cubicBezTo>
                  <a:pt x="142" y="0"/>
                  <a:pt x="150" y="0"/>
                  <a:pt x="150" y="18"/>
                </a:cubicBezTo>
                <a:cubicBezTo>
                  <a:pt x="150" y="27"/>
                  <a:pt x="142" y="36"/>
                  <a:pt x="133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4" name="Freeform 265">
            <a:extLst>
              <a:ext uri="{FF2B5EF4-FFF2-40B4-BE49-F238E27FC236}">
                <a16:creationId xmlns:a16="http://schemas.microsoft.com/office/drawing/2014/main" id="{8242B2EF-589C-1946-A5C2-7872EEA6F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0523" y="8698876"/>
            <a:ext cx="149323" cy="172657"/>
          </a:xfrm>
          <a:custGeom>
            <a:avLst/>
            <a:gdLst>
              <a:gd name="T0" fmla="*/ 50442 w 142"/>
              <a:gd name="T1" fmla="*/ 58373 h 161"/>
              <a:gd name="T2" fmla="*/ 50442 w 142"/>
              <a:gd name="T3" fmla="*/ 58373 h 161"/>
              <a:gd name="T4" fmla="*/ 25042 w 142"/>
              <a:gd name="T5" fmla="*/ 58373 h 161"/>
              <a:gd name="T6" fmla="*/ 0 w 142"/>
              <a:gd name="T7" fmla="*/ 32470 h 161"/>
              <a:gd name="T8" fmla="*/ 0 w 142"/>
              <a:gd name="T9" fmla="*/ 29187 h 161"/>
              <a:gd name="T10" fmla="*/ 25042 w 142"/>
              <a:gd name="T11" fmla="*/ 0 h 161"/>
              <a:gd name="T12" fmla="*/ 50442 w 142"/>
              <a:gd name="T13" fmla="*/ 25903 h 161"/>
              <a:gd name="T14" fmla="*/ 50442 w 142"/>
              <a:gd name="T15" fmla="*/ 58373 h 161"/>
              <a:gd name="T16" fmla="*/ 25042 w 142"/>
              <a:gd name="T17" fmla="*/ 16053 h 161"/>
              <a:gd name="T18" fmla="*/ 25042 w 142"/>
              <a:gd name="T19" fmla="*/ 16053 h 161"/>
              <a:gd name="T20" fmla="*/ 15741 w 142"/>
              <a:gd name="T21" fmla="*/ 29187 h 161"/>
              <a:gd name="T22" fmla="*/ 15741 w 142"/>
              <a:gd name="T23" fmla="*/ 32470 h 161"/>
              <a:gd name="T24" fmla="*/ 25042 w 142"/>
              <a:gd name="T25" fmla="*/ 41956 h 161"/>
              <a:gd name="T26" fmla="*/ 34701 w 142"/>
              <a:gd name="T27" fmla="*/ 41956 h 161"/>
              <a:gd name="T28" fmla="*/ 34701 w 142"/>
              <a:gd name="T29" fmla="*/ 25903 h 161"/>
              <a:gd name="T30" fmla="*/ 25042 w 142"/>
              <a:gd name="T31" fmla="*/ 16053 h 16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42" h="161">
                <a:moveTo>
                  <a:pt x="141" y="160"/>
                </a:moveTo>
                <a:lnTo>
                  <a:pt x="141" y="160"/>
                </a:lnTo>
                <a:cubicBezTo>
                  <a:pt x="70" y="160"/>
                  <a:pt x="70" y="160"/>
                  <a:pt x="70" y="160"/>
                </a:cubicBezTo>
                <a:cubicBezTo>
                  <a:pt x="26" y="160"/>
                  <a:pt x="0" y="124"/>
                  <a:pt x="0" y="89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36"/>
                  <a:pt x="35" y="0"/>
                  <a:pt x="70" y="0"/>
                </a:cubicBezTo>
                <a:cubicBezTo>
                  <a:pt x="115" y="0"/>
                  <a:pt x="141" y="36"/>
                  <a:pt x="141" y="71"/>
                </a:cubicBezTo>
                <a:lnTo>
                  <a:pt x="141" y="160"/>
                </a:lnTo>
                <a:close/>
                <a:moveTo>
                  <a:pt x="70" y="44"/>
                </a:moveTo>
                <a:lnTo>
                  <a:pt x="70" y="44"/>
                </a:lnTo>
                <a:cubicBezTo>
                  <a:pt x="53" y="44"/>
                  <a:pt x="44" y="62"/>
                  <a:pt x="44" y="80"/>
                </a:cubicBezTo>
                <a:cubicBezTo>
                  <a:pt x="44" y="89"/>
                  <a:pt x="44" y="89"/>
                  <a:pt x="44" y="89"/>
                </a:cubicBezTo>
                <a:cubicBezTo>
                  <a:pt x="44" y="98"/>
                  <a:pt x="53" y="115"/>
                  <a:pt x="70" y="115"/>
                </a:cubicBezTo>
                <a:cubicBezTo>
                  <a:pt x="97" y="115"/>
                  <a:pt x="97" y="115"/>
                  <a:pt x="97" y="115"/>
                </a:cubicBezTo>
                <a:cubicBezTo>
                  <a:pt x="97" y="71"/>
                  <a:pt x="97" y="71"/>
                  <a:pt x="97" y="71"/>
                </a:cubicBezTo>
                <a:cubicBezTo>
                  <a:pt x="97" y="62"/>
                  <a:pt x="88" y="44"/>
                  <a:pt x="70" y="4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5" name="Freeform 266">
            <a:extLst>
              <a:ext uri="{FF2B5EF4-FFF2-40B4-BE49-F238E27FC236}">
                <a16:creationId xmlns:a16="http://schemas.microsoft.com/office/drawing/2014/main" id="{AA2E93D6-CAFD-0844-B86A-F3AC05482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59846" y="8698876"/>
            <a:ext cx="149323" cy="172657"/>
          </a:xfrm>
          <a:custGeom>
            <a:avLst/>
            <a:gdLst>
              <a:gd name="T0" fmla="*/ 25222 w 143"/>
              <a:gd name="T1" fmla="*/ 58373 h 161"/>
              <a:gd name="T2" fmla="*/ 25222 w 143"/>
              <a:gd name="T3" fmla="*/ 58373 h 161"/>
              <a:gd name="T4" fmla="*/ 0 w 143"/>
              <a:gd name="T5" fmla="*/ 58373 h 161"/>
              <a:gd name="T6" fmla="*/ 0 w 143"/>
              <a:gd name="T7" fmla="*/ 25903 h 161"/>
              <a:gd name="T8" fmla="*/ 25222 w 143"/>
              <a:gd name="T9" fmla="*/ 0 h 161"/>
              <a:gd name="T10" fmla="*/ 50445 w 143"/>
              <a:gd name="T11" fmla="*/ 29187 h 161"/>
              <a:gd name="T12" fmla="*/ 50445 w 143"/>
              <a:gd name="T13" fmla="*/ 32470 h 161"/>
              <a:gd name="T14" fmla="*/ 25222 w 143"/>
              <a:gd name="T15" fmla="*/ 58373 h 161"/>
              <a:gd name="T16" fmla="*/ 15986 w 143"/>
              <a:gd name="T17" fmla="*/ 41956 h 161"/>
              <a:gd name="T18" fmla="*/ 15986 w 143"/>
              <a:gd name="T19" fmla="*/ 41956 h 161"/>
              <a:gd name="T20" fmla="*/ 25222 w 143"/>
              <a:gd name="T21" fmla="*/ 41956 h 161"/>
              <a:gd name="T22" fmla="*/ 34814 w 143"/>
              <a:gd name="T23" fmla="*/ 32470 h 161"/>
              <a:gd name="T24" fmla="*/ 34814 w 143"/>
              <a:gd name="T25" fmla="*/ 29187 h 161"/>
              <a:gd name="T26" fmla="*/ 25222 w 143"/>
              <a:gd name="T27" fmla="*/ 16053 h 161"/>
              <a:gd name="T28" fmla="*/ 15986 w 143"/>
              <a:gd name="T29" fmla="*/ 25903 h 161"/>
              <a:gd name="T30" fmla="*/ 15986 w 143"/>
              <a:gd name="T31" fmla="*/ 41956 h 16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43" h="161">
                <a:moveTo>
                  <a:pt x="71" y="160"/>
                </a:moveTo>
                <a:lnTo>
                  <a:pt x="71" y="160"/>
                </a:lnTo>
                <a:cubicBezTo>
                  <a:pt x="0" y="160"/>
                  <a:pt x="0" y="160"/>
                  <a:pt x="0" y="160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36"/>
                  <a:pt x="27" y="0"/>
                  <a:pt x="71" y="0"/>
                </a:cubicBezTo>
                <a:cubicBezTo>
                  <a:pt x="116" y="0"/>
                  <a:pt x="142" y="36"/>
                  <a:pt x="142" y="80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42" y="124"/>
                  <a:pt x="116" y="160"/>
                  <a:pt x="71" y="160"/>
                </a:cubicBezTo>
                <a:close/>
                <a:moveTo>
                  <a:pt x="45" y="115"/>
                </a:moveTo>
                <a:lnTo>
                  <a:pt x="45" y="115"/>
                </a:lnTo>
                <a:cubicBezTo>
                  <a:pt x="71" y="115"/>
                  <a:pt x="71" y="115"/>
                  <a:pt x="71" y="115"/>
                </a:cubicBezTo>
                <a:cubicBezTo>
                  <a:pt x="89" y="115"/>
                  <a:pt x="98" y="98"/>
                  <a:pt x="98" y="89"/>
                </a:cubicBezTo>
                <a:cubicBezTo>
                  <a:pt x="98" y="80"/>
                  <a:pt x="98" y="80"/>
                  <a:pt x="98" y="80"/>
                </a:cubicBezTo>
                <a:cubicBezTo>
                  <a:pt x="98" y="62"/>
                  <a:pt x="89" y="44"/>
                  <a:pt x="71" y="44"/>
                </a:cubicBezTo>
                <a:cubicBezTo>
                  <a:pt x="54" y="44"/>
                  <a:pt x="45" y="62"/>
                  <a:pt x="45" y="71"/>
                </a:cubicBezTo>
                <a:lnTo>
                  <a:pt x="45" y="11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6" name="Freeform 267">
            <a:extLst>
              <a:ext uri="{FF2B5EF4-FFF2-40B4-BE49-F238E27FC236}">
                <a16:creationId xmlns:a16="http://schemas.microsoft.com/office/drawing/2014/main" id="{9E383316-9712-844B-B6A1-087165032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22515" y="9025521"/>
            <a:ext cx="55996" cy="228653"/>
          </a:xfrm>
          <a:custGeom>
            <a:avLst/>
            <a:gdLst>
              <a:gd name="T0" fmla="*/ 18697 w 54"/>
              <a:gd name="T1" fmla="*/ 77425 h 214"/>
              <a:gd name="T2" fmla="*/ 18697 w 54"/>
              <a:gd name="T3" fmla="*/ 77425 h 214"/>
              <a:gd name="T4" fmla="*/ 0 w 54"/>
              <a:gd name="T5" fmla="*/ 77425 h 214"/>
              <a:gd name="T6" fmla="*/ 0 w 54"/>
              <a:gd name="T7" fmla="*/ 6543 h 214"/>
              <a:gd name="T8" fmla="*/ 9525 w 54"/>
              <a:gd name="T9" fmla="*/ 0 h 214"/>
              <a:gd name="T10" fmla="*/ 9525 w 54"/>
              <a:gd name="T11" fmla="*/ 0 h 214"/>
              <a:gd name="T12" fmla="*/ 18697 w 54"/>
              <a:gd name="T13" fmla="*/ 6543 h 214"/>
              <a:gd name="T14" fmla="*/ 18697 w 54"/>
              <a:gd name="T15" fmla="*/ 77425 h 21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4" h="214">
                <a:moveTo>
                  <a:pt x="53" y="213"/>
                </a:moveTo>
                <a:lnTo>
                  <a:pt x="53" y="213"/>
                </a:lnTo>
                <a:cubicBezTo>
                  <a:pt x="0" y="213"/>
                  <a:pt x="0" y="213"/>
                  <a:pt x="0" y="213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18" y="0"/>
                  <a:pt x="27" y="0"/>
                </a:cubicBezTo>
                <a:cubicBezTo>
                  <a:pt x="44" y="0"/>
                  <a:pt x="53" y="9"/>
                  <a:pt x="53" y="18"/>
                </a:cubicBezTo>
                <a:lnTo>
                  <a:pt x="53" y="21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7" name="Freeform 268">
            <a:extLst>
              <a:ext uri="{FF2B5EF4-FFF2-40B4-BE49-F238E27FC236}">
                <a16:creationId xmlns:a16="http://schemas.microsoft.com/office/drawing/2014/main" id="{AF80F75A-682B-5A4E-9123-29340CD9F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31848" y="8838867"/>
            <a:ext cx="46664" cy="130658"/>
          </a:xfrm>
          <a:custGeom>
            <a:avLst/>
            <a:gdLst>
              <a:gd name="T0" fmla="*/ 15522 w 45"/>
              <a:gd name="T1" fmla="*/ 44094 h 125"/>
              <a:gd name="T2" fmla="*/ 0 w 45"/>
              <a:gd name="T3" fmla="*/ 44094 h 125"/>
              <a:gd name="T4" fmla="*/ 0 w 45"/>
              <a:gd name="T5" fmla="*/ 0 h 125"/>
              <a:gd name="T6" fmla="*/ 15522 w 45"/>
              <a:gd name="T7" fmla="*/ 0 h 125"/>
              <a:gd name="T8" fmla="*/ 15522 w 45"/>
              <a:gd name="T9" fmla="*/ 44094 h 1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" h="125">
                <a:moveTo>
                  <a:pt x="44" y="124"/>
                </a:moveTo>
                <a:lnTo>
                  <a:pt x="0" y="124"/>
                </a:lnTo>
                <a:lnTo>
                  <a:pt x="0" y="0"/>
                </a:lnTo>
                <a:lnTo>
                  <a:pt x="44" y="0"/>
                </a:lnTo>
                <a:lnTo>
                  <a:pt x="44" y="12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8" name="Freeform 269">
            <a:extLst>
              <a:ext uri="{FF2B5EF4-FFF2-40B4-BE49-F238E27FC236}">
                <a16:creationId xmlns:a16="http://schemas.microsoft.com/office/drawing/2014/main" id="{477FDB0E-1778-784D-8AB8-203CF79BC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3865" y="8950860"/>
            <a:ext cx="527297" cy="331313"/>
          </a:xfrm>
          <a:custGeom>
            <a:avLst/>
            <a:gdLst>
              <a:gd name="T0" fmla="*/ 19491 w 497"/>
              <a:gd name="T1" fmla="*/ 0 h 311"/>
              <a:gd name="T2" fmla="*/ 19491 w 497"/>
              <a:gd name="T3" fmla="*/ 0 h 311"/>
              <a:gd name="T4" fmla="*/ 19491 w 497"/>
              <a:gd name="T5" fmla="*/ 15947 h 311"/>
              <a:gd name="T6" fmla="*/ 159896 w 497"/>
              <a:gd name="T7" fmla="*/ 15947 h 311"/>
              <a:gd name="T8" fmla="*/ 159896 w 497"/>
              <a:gd name="T9" fmla="*/ 96404 h 311"/>
              <a:gd name="T10" fmla="*/ 159896 w 497"/>
              <a:gd name="T11" fmla="*/ 96404 h 311"/>
              <a:gd name="T12" fmla="*/ 19491 w 497"/>
              <a:gd name="T13" fmla="*/ 96404 h 311"/>
              <a:gd name="T14" fmla="*/ 19491 w 497"/>
              <a:gd name="T15" fmla="*/ 28994 h 311"/>
              <a:gd name="T16" fmla="*/ 9745 w 497"/>
              <a:gd name="T17" fmla="*/ 22470 h 311"/>
              <a:gd name="T18" fmla="*/ 9745 w 497"/>
              <a:gd name="T19" fmla="*/ 22470 h 311"/>
              <a:gd name="T20" fmla="*/ 0 w 497"/>
              <a:gd name="T21" fmla="*/ 28994 h 311"/>
              <a:gd name="T22" fmla="*/ 0 w 497"/>
              <a:gd name="T23" fmla="*/ 96404 h 311"/>
              <a:gd name="T24" fmla="*/ 19491 w 497"/>
              <a:gd name="T25" fmla="*/ 112351 h 311"/>
              <a:gd name="T26" fmla="*/ 159896 w 497"/>
              <a:gd name="T27" fmla="*/ 112351 h 311"/>
              <a:gd name="T28" fmla="*/ 179026 w 497"/>
              <a:gd name="T29" fmla="*/ 96404 h 311"/>
              <a:gd name="T30" fmla="*/ 179026 w 497"/>
              <a:gd name="T31" fmla="*/ 0 h 311"/>
              <a:gd name="T32" fmla="*/ 19491 w 497"/>
              <a:gd name="T33" fmla="*/ 0 h 31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97" h="311">
                <a:moveTo>
                  <a:pt x="54" y="0"/>
                </a:moveTo>
                <a:lnTo>
                  <a:pt x="54" y="0"/>
                </a:lnTo>
                <a:cubicBezTo>
                  <a:pt x="54" y="44"/>
                  <a:pt x="54" y="44"/>
                  <a:pt x="54" y="44"/>
                </a:cubicBezTo>
                <a:cubicBezTo>
                  <a:pt x="443" y="44"/>
                  <a:pt x="443" y="44"/>
                  <a:pt x="443" y="44"/>
                </a:cubicBezTo>
                <a:cubicBezTo>
                  <a:pt x="443" y="266"/>
                  <a:pt x="443" y="266"/>
                  <a:pt x="443" y="266"/>
                </a:cubicBezTo>
                <a:cubicBezTo>
                  <a:pt x="54" y="266"/>
                  <a:pt x="54" y="266"/>
                  <a:pt x="54" y="266"/>
                </a:cubicBezTo>
                <a:cubicBezTo>
                  <a:pt x="54" y="80"/>
                  <a:pt x="54" y="80"/>
                  <a:pt x="54" y="80"/>
                </a:cubicBezTo>
                <a:cubicBezTo>
                  <a:pt x="54" y="71"/>
                  <a:pt x="36" y="62"/>
                  <a:pt x="27" y="62"/>
                </a:cubicBezTo>
                <a:cubicBezTo>
                  <a:pt x="10" y="62"/>
                  <a:pt x="0" y="71"/>
                  <a:pt x="0" y="80"/>
                </a:cubicBezTo>
                <a:cubicBezTo>
                  <a:pt x="0" y="266"/>
                  <a:pt x="0" y="266"/>
                  <a:pt x="0" y="266"/>
                </a:cubicBezTo>
                <a:cubicBezTo>
                  <a:pt x="0" y="292"/>
                  <a:pt x="27" y="310"/>
                  <a:pt x="54" y="310"/>
                </a:cubicBezTo>
                <a:cubicBezTo>
                  <a:pt x="443" y="310"/>
                  <a:pt x="443" y="310"/>
                  <a:pt x="443" y="310"/>
                </a:cubicBezTo>
                <a:cubicBezTo>
                  <a:pt x="470" y="310"/>
                  <a:pt x="496" y="292"/>
                  <a:pt x="496" y="266"/>
                </a:cubicBezTo>
                <a:cubicBezTo>
                  <a:pt x="496" y="0"/>
                  <a:pt x="496" y="0"/>
                  <a:pt x="496" y="0"/>
                </a:cubicBezTo>
                <a:lnTo>
                  <a:pt x="54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9" name="Freeform 270">
            <a:extLst>
              <a:ext uri="{FF2B5EF4-FFF2-40B4-BE49-F238E27FC236}">
                <a16:creationId xmlns:a16="http://schemas.microsoft.com/office/drawing/2014/main" id="{1D136907-EEDE-384B-8E1F-14FFDBD86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37869" y="8820202"/>
            <a:ext cx="639289" cy="177322"/>
          </a:xfrm>
          <a:custGeom>
            <a:avLst/>
            <a:gdLst>
              <a:gd name="T0" fmla="*/ 191879 w 603"/>
              <a:gd name="T1" fmla="*/ 59968 h 169"/>
              <a:gd name="T2" fmla="*/ 191879 w 603"/>
              <a:gd name="T3" fmla="*/ 59968 h 169"/>
              <a:gd name="T4" fmla="*/ 25608 w 603"/>
              <a:gd name="T5" fmla="*/ 59968 h 169"/>
              <a:gd name="T6" fmla="*/ 0 w 603"/>
              <a:gd name="T7" fmla="*/ 34981 h 169"/>
              <a:gd name="T8" fmla="*/ 0 w 603"/>
              <a:gd name="T9" fmla="*/ 22131 h 169"/>
              <a:gd name="T10" fmla="*/ 25608 w 603"/>
              <a:gd name="T11" fmla="*/ 0 h 169"/>
              <a:gd name="T12" fmla="*/ 191879 w 603"/>
              <a:gd name="T13" fmla="*/ 0 h 169"/>
              <a:gd name="T14" fmla="*/ 217126 w 603"/>
              <a:gd name="T15" fmla="*/ 22131 h 169"/>
              <a:gd name="T16" fmla="*/ 217126 w 603"/>
              <a:gd name="T17" fmla="*/ 34981 h 169"/>
              <a:gd name="T18" fmla="*/ 191879 w 603"/>
              <a:gd name="T19" fmla="*/ 59968 h 169"/>
              <a:gd name="T20" fmla="*/ 25608 w 603"/>
              <a:gd name="T21" fmla="*/ 16063 h 169"/>
              <a:gd name="T22" fmla="*/ 25608 w 603"/>
              <a:gd name="T23" fmla="*/ 16063 h 169"/>
              <a:gd name="T24" fmla="*/ 16230 w 603"/>
              <a:gd name="T25" fmla="*/ 22131 h 169"/>
              <a:gd name="T26" fmla="*/ 16230 w 603"/>
              <a:gd name="T27" fmla="*/ 34981 h 169"/>
              <a:gd name="T28" fmla="*/ 25608 w 603"/>
              <a:gd name="T29" fmla="*/ 44262 h 169"/>
              <a:gd name="T30" fmla="*/ 191879 w 603"/>
              <a:gd name="T31" fmla="*/ 44262 h 169"/>
              <a:gd name="T32" fmla="*/ 201257 w 603"/>
              <a:gd name="T33" fmla="*/ 34981 h 169"/>
              <a:gd name="T34" fmla="*/ 201257 w 603"/>
              <a:gd name="T35" fmla="*/ 22131 h 169"/>
              <a:gd name="T36" fmla="*/ 191879 w 603"/>
              <a:gd name="T37" fmla="*/ 16063 h 169"/>
              <a:gd name="T38" fmla="*/ 25608 w 603"/>
              <a:gd name="T39" fmla="*/ 16063 h 169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603" h="169">
                <a:moveTo>
                  <a:pt x="532" y="168"/>
                </a:moveTo>
                <a:lnTo>
                  <a:pt x="532" y="168"/>
                </a:lnTo>
                <a:cubicBezTo>
                  <a:pt x="71" y="168"/>
                  <a:pt x="71" y="168"/>
                  <a:pt x="71" y="168"/>
                </a:cubicBezTo>
                <a:cubicBezTo>
                  <a:pt x="36" y="168"/>
                  <a:pt x="0" y="142"/>
                  <a:pt x="0" y="98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27"/>
                  <a:pt x="36" y="0"/>
                  <a:pt x="71" y="0"/>
                </a:cubicBezTo>
                <a:cubicBezTo>
                  <a:pt x="532" y="0"/>
                  <a:pt x="532" y="0"/>
                  <a:pt x="532" y="0"/>
                </a:cubicBezTo>
                <a:cubicBezTo>
                  <a:pt x="567" y="0"/>
                  <a:pt x="602" y="27"/>
                  <a:pt x="602" y="62"/>
                </a:cubicBezTo>
                <a:cubicBezTo>
                  <a:pt x="602" y="98"/>
                  <a:pt x="602" y="98"/>
                  <a:pt x="602" y="98"/>
                </a:cubicBezTo>
                <a:cubicBezTo>
                  <a:pt x="602" y="142"/>
                  <a:pt x="567" y="168"/>
                  <a:pt x="532" y="168"/>
                </a:cubicBezTo>
                <a:close/>
                <a:moveTo>
                  <a:pt x="71" y="45"/>
                </a:moveTo>
                <a:lnTo>
                  <a:pt x="71" y="45"/>
                </a:lnTo>
                <a:cubicBezTo>
                  <a:pt x="63" y="45"/>
                  <a:pt x="45" y="53"/>
                  <a:pt x="45" y="62"/>
                </a:cubicBezTo>
                <a:cubicBezTo>
                  <a:pt x="45" y="98"/>
                  <a:pt x="45" y="98"/>
                  <a:pt x="45" y="98"/>
                </a:cubicBezTo>
                <a:cubicBezTo>
                  <a:pt x="45" y="115"/>
                  <a:pt x="63" y="124"/>
                  <a:pt x="71" y="124"/>
                </a:cubicBezTo>
                <a:cubicBezTo>
                  <a:pt x="532" y="124"/>
                  <a:pt x="532" y="124"/>
                  <a:pt x="532" y="124"/>
                </a:cubicBezTo>
                <a:cubicBezTo>
                  <a:pt x="549" y="124"/>
                  <a:pt x="558" y="115"/>
                  <a:pt x="558" y="98"/>
                </a:cubicBezTo>
                <a:cubicBezTo>
                  <a:pt x="558" y="62"/>
                  <a:pt x="558" y="62"/>
                  <a:pt x="558" y="62"/>
                </a:cubicBezTo>
                <a:cubicBezTo>
                  <a:pt x="558" y="53"/>
                  <a:pt x="549" y="45"/>
                  <a:pt x="532" y="45"/>
                </a:cubicBezTo>
                <a:lnTo>
                  <a:pt x="71" y="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02" name="Group 54">
            <a:extLst>
              <a:ext uri="{FF2B5EF4-FFF2-40B4-BE49-F238E27FC236}">
                <a16:creationId xmlns:a16="http://schemas.microsoft.com/office/drawing/2014/main" id="{4C97F340-9998-C745-9595-0EE2D6CDEA37}"/>
              </a:ext>
            </a:extLst>
          </p:cNvPr>
          <p:cNvGrpSpPr/>
          <p:nvPr/>
        </p:nvGrpSpPr>
        <p:grpSpPr>
          <a:xfrm>
            <a:off x="12061405" y="5056033"/>
            <a:ext cx="2605836" cy="974215"/>
            <a:chOff x="5334786" y="11367043"/>
            <a:chExt cx="4041983" cy="974215"/>
          </a:xfrm>
        </p:grpSpPr>
        <p:sp>
          <p:nvSpPr>
            <p:cNvPr id="103" name="CuadroTexto 395">
              <a:extLst>
                <a:ext uri="{FF2B5EF4-FFF2-40B4-BE49-F238E27FC236}">
                  <a16:creationId xmlns:a16="http://schemas.microsoft.com/office/drawing/2014/main" id="{2AFF1EA8-0657-4046-BD8E-E4943710AB4E}"/>
                </a:ext>
              </a:extLst>
            </p:cNvPr>
            <p:cNvSpPr txBox="1"/>
            <p:nvPr/>
          </p:nvSpPr>
          <p:spPr>
            <a:xfrm>
              <a:off x="6164440" y="11367043"/>
              <a:ext cx="23826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Analyze</a:t>
              </a:r>
            </a:p>
          </p:txBody>
        </p:sp>
        <p:sp>
          <p:nvSpPr>
            <p:cNvPr id="104" name="Rectangle 56">
              <a:extLst>
                <a:ext uri="{FF2B5EF4-FFF2-40B4-BE49-F238E27FC236}">
                  <a16:creationId xmlns:a16="http://schemas.microsoft.com/office/drawing/2014/main" id="{2690E352-0357-3C42-B58D-E0E929C6B991}"/>
                </a:ext>
              </a:extLst>
            </p:cNvPr>
            <p:cNvSpPr/>
            <p:nvPr/>
          </p:nvSpPr>
          <p:spPr>
            <a:xfrm>
              <a:off x="5334786" y="11756483"/>
              <a:ext cx="404198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5" name="Group 54">
            <a:extLst>
              <a:ext uri="{FF2B5EF4-FFF2-40B4-BE49-F238E27FC236}">
                <a16:creationId xmlns:a16="http://schemas.microsoft.com/office/drawing/2014/main" id="{F3E3E6D5-7DA2-804F-8012-66E3A577903B}"/>
              </a:ext>
            </a:extLst>
          </p:cNvPr>
          <p:cNvGrpSpPr/>
          <p:nvPr/>
        </p:nvGrpSpPr>
        <p:grpSpPr>
          <a:xfrm>
            <a:off x="17002316" y="2935724"/>
            <a:ext cx="2605836" cy="974215"/>
            <a:chOff x="5334786" y="11367043"/>
            <a:chExt cx="4041983" cy="974215"/>
          </a:xfrm>
        </p:grpSpPr>
        <p:sp>
          <p:nvSpPr>
            <p:cNvPr id="106" name="CuadroTexto 395">
              <a:extLst>
                <a:ext uri="{FF2B5EF4-FFF2-40B4-BE49-F238E27FC236}">
                  <a16:creationId xmlns:a16="http://schemas.microsoft.com/office/drawing/2014/main" id="{D4D1D97D-4ACF-B149-8190-2A68AEEAD455}"/>
                </a:ext>
              </a:extLst>
            </p:cNvPr>
            <p:cNvSpPr txBox="1"/>
            <p:nvPr/>
          </p:nvSpPr>
          <p:spPr>
            <a:xfrm>
              <a:off x="6164440" y="11367043"/>
              <a:ext cx="23826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Prioritize</a:t>
              </a:r>
            </a:p>
          </p:txBody>
        </p:sp>
        <p:sp>
          <p:nvSpPr>
            <p:cNvPr id="107" name="Rectangle 56">
              <a:extLst>
                <a:ext uri="{FF2B5EF4-FFF2-40B4-BE49-F238E27FC236}">
                  <a16:creationId xmlns:a16="http://schemas.microsoft.com/office/drawing/2014/main" id="{3418EAF3-F7F6-5F43-B0A1-9E1CB63CBCB9}"/>
                </a:ext>
              </a:extLst>
            </p:cNvPr>
            <p:cNvSpPr/>
            <p:nvPr/>
          </p:nvSpPr>
          <p:spPr>
            <a:xfrm>
              <a:off x="5334786" y="11756483"/>
              <a:ext cx="404198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8" name="Group 54">
            <a:extLst>
              <a:ext uri="{FF2B5EF4-FFF2-40B4-BE49-F238E27FC236}">
                <a16:creationId xmlns:a16="http://schemas.microsoft.com/office/drawing/2014/main" id="{230CAC08-1ED8-6D46-86C6-96C6CE06339E}"/>
              </a:ext>
            </a:extLst>
          </p:cNvPr>
          <p:cNvGrpSpPr/>
          <p:nvPr/>
        </p:nvGrpSpPr>
        <p:grpSpPr>
          <a:xfrm>
            <a:off x="14112690" y="2882968"/>
            <a:ext cx="2605836" cy="974215"/>
            <a:chOff x="5334786" y="11367043"/>
            <a:chExt cx="4041983" cy="974215"/>
          </a:xfrm>
        </p:grpSpPr>
        <p:sp>
          <p:nvSpPr>
            <p:cNvPr id="109" name="CuadroTexto 395">
              <a:extLst>
                <a:ext uri="{FF2B5EF4-FFF2-40B4-BE49-F238E27FC236}">
                  <a16:creationId xmlns:a16="http://schemas.microsoft.com/office/drawing/2014/main" id="{36B12107-2736-B544-9368-10296BB6641E}"/>
                </a:ext>
              </a:extLst>
            </p:cNvPr>
            <p:cNvSpPr txBox="1"/>
            <p:nvPr/>
          </p:nvSpPr>
          <p:spPr>
            <a:xfrm>
              <a:off x="6164440" y="11367043"/>
              <a:ext cx="23826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Authorize</a:t>
              </a:r>
            </a:p>
          </p:txBody>
        </p:sp>
        <p:sp>
          <p:nvSpPr>
            <p:cNvPr id="110" name="Rectangle 56">
              <a:extLst>
                <a:ext uri="{FF2B5EF4-FFF2-40B4-BE49-F238E27FC236}">
                  <a16:creationId xmlns:a16="http://schemas.microsoft.com/office/drawing/2014/main" id="{5901293B-8CB9-9A4F-926E-24027F834E71}"/>
                </a:ext>
              </a:extLst>
            </p:cNvPr>
            <p:cNvSpPr/>
            <p:nvPr/>
          </p:nvSpPr>
          <p:spPr>
            <a:xfrm>
              <a:off x="5334786" y="11756483"/>
              <a:ext cx="404198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11" name="Group 54">
            <a:extLst>
              <a:ext uri="{FF2B5EF4-FFF2-40B4-BE49-F238E27FC236}">
                <a16:creationId xmlns:a16="http://schemas.microsoft.com/office/drawing/2014/main" id="{F830403D-5385-7E47-AA81-8D6D3F8A2E71}"/>
              </a:ext>
            </a:extLst>
          </p:cNvPr>
          <p:cNvGrpSpPr/>
          <p:nvPr/>
        </p:nvGrpSpPr>
        <p:grpSpPr>
          <a:xfrm>
            <a:off x="19011870" y="5074002"/>
            <a:ext cx="2605836" cy="974215"/>
            <a:chOff x="5334786" y="11367043"/>
            <a:chExt cx="4041983" cy="974215"/>
          </a:xfrm>
        </p:grpSpPr>
        <p:sp>
          <p:nvSpPr>
            <p:cNvPr id="112" name="CuadroTexto 395">
              <a:extLst>
                <a:ext uri="{FF2B5EF4-FFF2-40B4-BE49-F238E27FC236}">
                  <a16:creationId xmlns:a16="http://schemas.microsoft.com/office/drawing/2014/main" id="{91BB30EE-02DD-3B4D-8B21-46BDB5B2A501}"/>
                </a:ext>
              </a:extLst>
            </p:cNvPr>
            <p:cNvSpPr txBox="1"/>
            <p:nvPr/>
          </p:nvSpPr>
          <p:spPr>
            <a:xfrm>
              <a:off x="6164440" y="11367043"/>
              <a:ext cx="23826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  <p:sp>
          <p:nvSpPr>
            <p:cNvPr id="113" name="Rectangle 56">
              <a:extLst>
                <a:ext uri="{FF2B5EF4-FFF2-40B4-BE49-F238E27FC236}">
                  <a16:creationId xmlns:a16="http://schemas.microsoft.com/office/drawing/2014/main" id="{2F73FCC7-ED55-0048-B633-36CF45E0A7FE}"/>
                </a:ext>
              </a:extLst>
            </p:cNvPr>
            <p:cNvSpPr/>
            <p:nvPr/>
          </p:nvSpPr>
          <p:spPr>
            <a:xfrm>
              <a:off x="5334786" y="11756483"/>
              <a:ext cx="404198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14" name="Group 54">
            <a:extLst>
              <a:ext uri="{FF2B5EF4-FFF2-40B4-BE49-F238E27FC236}">
                <a16:creationId xmlns:a16="http://schemas.microsoft.com/office/drawing/2014/main" id="{CC89CC15-7925-9A40-9606-A6BB302798B2}"/>
              </a:ext>
            </a:extLst>
          </p:cNvPr>
          <p:cNvGrpSpPr/>
          <p:nvPr/>
        </p:nvGrpSpPr>
        <p:grpSpPr>
          <a:xfrm>
            <a:off x="17048122" y="9629236"/>
            <a:ext cx="2605836" cy="974215"/>
            <a:chOff x="5334786" y="11367043"/>
            <a:chExt cx="4041983" cy="974215"/>
          </a:xfrm>
        </p:grpSpPr>
        <p:sp>
          <p:nvSpPr>
            <p:cNvPr id="115" name="CuadroTexto 395">
              <a:extLst>
                <a:ext uri="{FF2B5EF4-FFF2-40B4-BE49-F238E27FC236}">
                  <a16:creationId xmlns:a16="http://schemas.microsoft.com/office/drawing/2014/main" id="{80909353-4D09-A549-A46F-27E1EAD9E363}"/>
                </a:ext>
              </a:extLst>
            </p:cNvPr>
            <p:cNvSpPr txBox="1"/>
            <p:nvPr/>
          </p:nvSpPr>
          <p:spPr>
            <a:xfrm>
              <a:off x="6164440" y="11367043"/>
              <a:ext cx="23826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</a:p>
          </p:txBody>
        </p:sp>
        <p:sp>
          <p:nvSpPr>
            <p:cNvPr id="116" name="Rectangle 56">
              <a:extLst>
                <a:ext uri="{FF2B5EF4-FFF2-40B4-BE49-F238E27FC236}">
                  <a16:creationId xmlns:a16="http://schemas.microsoft.com/office/drawing/2014/main" id="{F41E864B-5971-A844-8BE6-5B6A2A3E5583}"/>
                </a:ext>
              </a:extLst>
            </p:cNvPr>
            <p:cNvSpPr/>
            <p:nvPr/>
          </p:nvSpPr>
          <p:spPr>
            <a:xfrm>
              <a:off x="5334786" y="11756483"/>
              <a:ext cx="404198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17" name="Group 54">
            <a:extLst>
              <a:ext uri="{FF2B5EF4-FFF2-40B4-BE49-F238E27FC236}">
                <a16:creationId xmlns:a16="http://schemas.microsoft.com/office/drawing/2014/main" id="{4D59EDEB-B579-4F41-AB67-6F384641EF43}"/>
              </a:ext>
            </a:extLst>
          </p:cNvPr>
          <p:cNvGrpSpPr/>
          <p:nvPr/>
        </p:nvGrpSpPr>
        <p:grpSpPr>
          <a:xfrm>
            <a:off x="18808051" y="7527453"/>
            <a:ext cx="2605836" cy="974215"/>
            <a:chOff x="5334786" y="11367043"/>
            <a:chExt cx="4041983" cy="974215"/>
          </a:xfrm>
        </p:grpSpPr>
        <p:sp>
          <p:nvSpPr>
            <p:cNvPr id="118" name="CuadroTexto 395">
              <a:extLst>
                <a:ext uri="{FF2B5EF4-FFF2-40B4-BE49-F238E27FC236}">
                  <a16:creationId xmlns:a16="http://schemas.microsoft.com/office/drawing/2014/main" id="{03CDD27B-B2C4-B64F-9A52-795F1C699B4D}"/>
                </a:ext>
              </a:extLst>
            </p:cNvPr>
            <p:cNvSpPr txBox="1"/>
            <p:nvPr/>
          </p:nvSpPr>
          <p:spPr>
            <a:xfrm>
              <a:off x="6164440" y="11367043"/>
              <a:ext cx="23826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Present</a:t>
              </a:r>
            </a:p>
          </p:txBody>
        </p:sp>
        <p:sp>
          <p:nvSpPr>
            <p:cNvPr id="119" name="Rectangle 56">
              <a:extLst>
                <a:ext uri="{FF2B5EF4-FFF2-40B4-BE49-F238E27FC236}">
                  <a16:creationId xmlns:a16="http://schemas.microsoft.com/office/drawing/2014/main" id="{076A9A2B-7388-ED47-9D4D-290954F9E979}"/>
                </a:ext>
              </a:extLst>
            </p:cNvPr>
            <p:cNvSpPr/>
            <p:nvPr/>
          </p:nvSpPr>
          <p:spPr>
            <a:xfrm>
              <a:off x="5334786" y="11756483"/>
              <a:ext cx="404198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0" name="Group 54">
            <a:extLst>
              <a:ext uri="{FF2B5EF4-FFF2-40B4-BE49-F238E27FC236}">
                <a16:creationId xmlns:a16="http://schemas.microsoft.com/office/drawing/2014/main" id="{59759AA2-50DA-1E49-88A9-10BED470DFE8}"/>
              </a:ext>
            </a:extLst>
          </p:cNvPr>
          <p:cNvGrpSpPr/>
          <p:nvPr/>
        </p:nvGrpSpPr>
        <p:grpSpPr>
          <a:xfrm>
            <a:off x="14033364" y="9629236"/>
            <a:ext cx="2605836" cy="974215"/>
            <a:chOff x="5334786" y="11367043"/>
            <a:chExt cx="4041983" cy="974215"/>
          </a:xfrm>
        </p:grpSpPr>
        <p:sp>
          <p:nvSpPr>
            <p:cNvPr id="121" name="CuadroTexto 395">
              <a:extLst>
                <a:ext uri="{FF2B5EF4-FFF2-40B4-BE49-F238E27FC236}">
                  <a16:creationId xmlns:a16="http://schemas.microsoft.com/office/drawing/2014/main" id="{9C58870B-984B-EF4D-96C3-F54F857CFCAB}"/>
                </a:ext>
              </a:extLst>
            </p:cNvPr>
            <p:cNvSpPr txBox="1"/>
            <p:nvPr/>
          </p:nvSpPr>
          <p:spPr>
            <a:xfrm>
              <a:off x="6164440" y="11367043"/>
              <a:ext cx="23826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Advertise</a:t>
              </a:r>
            </a:p>
          </p:txBody>
        </p:sp>
        <p:sp>
          <p:nvSpPr>
            <p:cNvPr id="122" name="Rectangle 56">
              <a:extLst>
                <a:ext uri="{FF2B5EF4-FFF2-40B4-BE49-F238E27FC236}">
                  <a16:creationId xmlns:a16="http://schemas.microsoft.com/office/drawing/2014/main" id="{D8C5FD6B-5EDF-AB4E-A110-362CF907EA70}"/>
                </a:ext>
              </a:extLst>
            </p:cNvPr>
            <p:cNvSpPr/>
            <p:nvPr/>
          </p:nvSpPr>
          <p:spPr>
            <a:xfrm>
              <a:off x="5334786" y="11756483"/>
              <a:ext cx="404198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3" name="Group 54">
            <a:extLst>
              <a:ext uri="{FF2B5EF4-FFF2-40B4-BE49-F238E27FC236}">
                <a16:creationId xmlns:a16="http://schemas.microsoft.com/office/drawing/2014/main" id="{E25DF196-0F22-FA49-A768-B566B5D06B87}"/>
              </a:ext>
            </a:extLst>
          </p:cNvPr>
          <p:cNvGrpSpPr/>
          <p:nvPr/>
        </p:nvGrpSpPr>
        <p:grpSpPr>
          <a:xfrm>
            <a:off x="12315141" y="7515005"/>
            <a:ext cx="2605836" cy="974215"/>
            <a:chOff x="5334786" y="11367043"/>
            <a:chExt cx="4041983" cy="974215"/>
          </a:xfrm>
        </p:grpSpPr>
        <p:sp>
          <p:nvSpPr>
            <p:cNvPr id="124" name="CuadroTexto 395">
              <a:extLst>
                <a:ext uri="{FF2B5EF4-FFF2-40B4-BE49-F238E27FC236}">
                  <a16:creationId xmlns:a16="http://schemas.microsoft.com/office/drawing/2014/main" id="{D8B5BDCD-189C-444D-8162-15AE5BFA80B9}"/>
                </a:ext>
              </a:extLst>
            </p:cNvPr>
            <p:cNvSpPr txBox="1"/>
            <p:nvPr/>
          </p:nvSpPr>
          <p:spPr>
            <a:xfrm>
              <a:off x="6164440" y="11367043"/>
              <a:ext cx="23826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  <p:sp>
          <p:nvSpPr>
            <p:cNvPr id="125" name="Rectangle 56">
              <a:extLst>
                <a:ext uri="{FF2B5EF4-FFF2-40B4-BE49-F238E27FC236}">
                  <a16:creationId xmlns:a16="http://schemas.microsoft.com/office/drawing/2014/main" id="{F543C5FB-61ED-4549-8379-C50A907784AB}"/>
                </a:ext>
              </a:extLst>
            </p:cNvPr>
            <p:cNvSpPr/>
            <p:nvPr/>
          </p:nvSpPr>
          <p:spPr>
            <a:xfrm>
              <a:off x="5334786" y="11756483"/>
              <a:ext cx="404198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6" name="Grupo 125">
            <a:extLst>
              <a:ext uri="{FF2B5EF4-FFF2-40B4-BE49-F238E27FC236}">
                <a16:creationId xmlns:a16="http://schemas.microsoft.com/office/drawing/2014/main" id="{A514FD8D-A3B7-DB43-AAD4-D5916706E5B4}"/>
              </a:ext>
            </a:extLst>
          </p:cNvPr>
          <p:cNvGrpSpPr/>
          <p:nvPr/>
        </p:nvGrpSpPr>
        <p:grpSpPr>
          <a:xfrm>
            <a:off x="1722434" y="5601899"/>
            <a:ext cx="8026556" cy="2596395"/>
            <a:chOff x="2499601" y="-1755437"/>
            <a:chExt cx="8026556" cy="2596395"/>
          </a:xfrm>
        </p:grpSpPr>
        <p:sp>
          <p:nvSpPr>
            <p:cNvPr id="127" name="CuadroTexto 126">
              <a:extLst>
                <a:ext uri="{FF2B5EF4-FFF2-40B4-BE49-F238E27FC236}">
                  <a16:creationId xmlns:a16="http://schemas.microsoft.com/office/drawing/2014/main" id="{702ECA9B-741A-F544-9141-40B64BC188CD}"/>
                </a:ext>
              </a:extLst>
            </p:cNvPr>
            <p:cNvSpPr txBox="1"/>
            <p:nvPr/>
          </p:nvSpPr>
          <p:spPr>
            <a:xfrm>
              <a:off x="2499601" y="-1755437"/>
              <a:ext cx="802655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Business Model Diagram </a:t>
              </a:r>
            </a:p>
          </p:txBody>
        </p:sp>
        <p:sp>
          <p:nvSpPr>
            <p:cNvPr id="128" name="CuadroTexto 127">
              <a:extLst>
                <a:ext uri="{FF2B5EF4-FFF2-40B4-BE49-F238E27FC236}">
                  <a16:creationId xmlns:a16="http://schemas.microsoft.com/office/drawing/2014/main" id="{9038CE94-F396-5240-99D4-610455F12509}"/>
                </a:ext>
              </a:extLst>
            </p:cNvPr>
            <p:cNvSpPr txBox="1"/>
            <p:nvPr/>
          </p:nvSpPr>
          <p:spPr>
            <a:xfrm>
              <a:off x="2527937" y="-913368"/>
              <a:ext cx="747521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91020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 1">
            <a:extLst>
              <a:ext uri="{FF2B5EF4-FFF2-40B4-BE49-F238E27FC236}">
                <a16:creationId xmlns:a16="http://schemas.microsoft.com/office/drawing/2014/main" id="{331D2C89-1847-D748-98FB-241D9B404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2576" y="1786619"/>
            <a:ext cx="10133294" cy="10147494"/>
          </a:xfrm>
          <a:custGeom>
            <a:avLst/>
            <a:gdLst>
              <a:gd name="T0" fmla="*/ 3398477 w 9443"/>
              <a:gd name="T1" fmla="*/ 1701620 h 9453"/>
              <a:gd name="T2" fmla="*/ 3398477 w 9443"/>
              <a:gd name="T3" fmla="*/ 1701620 h 9453"/>
              <a:gd name="T4" fmla="*/ 1701398 w 9443"/>
              <a:gd name="T5" fmla="*/ 3403240 h 9453"/>
              <a:gd name="T6" fmla="*/ 0 w 9443"/>
              <a:gd name="T7" fmla="*/ 1701620 h 9453"/>
              <a:gd name="T8" fmla="*/ 1701398 w 9443"/>
              <a:gd name="T9" fmla="*/ 0 h 9453"/>
              <a:gd name="T10" fmla="*/ 3398477 w 9443"/>
              <a:gd name="T11" fmla="*/ 1701620 h 945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443" h="9453">
                <a:moveTo>
                  <a:pt x="9442" y="4726"/>
                </a:moveTo>
                <a:lnTo>
                  <a:pt x="9442" y="4726"/>
                </a:lnTo>
                <a:cubicBezTo>
                  <a:pt x="9442" y="7334"/>
                  <a:pt x="7335" y="9452"/>
                  <a:pt x="4727" y="9452"/>
                </a:cubicBezTo>
                <a:cubicBezTo>
                  <a:pt x="2109" y="9452"/>
                  <a:pt x="0" y="7334"/>
                  <a:pt x="0" y="4726"/>
                </a:cubicBezTo>
                <a:cubicBezTo>
                  <a:pt x="0" y="2118"/>
                  <a:pt x="2109" y="0"/>
                  <a:pt x="4727" y="0"/>
                </a:cubicBezTo>
                <a:cubicBezTo>
                  <a:pt x="7335" y="0"/>
                  <a:pt x="9442" y="2118"/>
                  <a:pt x="9442" y="4726"/>
                </a:cubicBezTo>
              </a:path>
            </a:pathLst>
          </a:custGeom>
          <a:noFill/>
          <a:ln w="889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4" name="Freeform 101">
            <a:extLst>
              <a:ext uri="{FF2B5EF4-FFF2-40B4-BE49-F238E27FC236}">
                <a16:creationId xmlns:a16="http://schemas.microsoft.com/office/drawing/2014/main" id="{4C4B42DA-BCAA-624E-BA71-7969D46F5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2579" y="693304"/>
            <a:ext cx="4993288" cy="4008827"/>
          </a:xfrm>
          <a:custGeom>
            <a:avLst/>
            <a:gdLst>
              <a:gd name="T0" fmla="*/ 839026 w 4653"/>
              <a:gd name="T1" fmla="*/ 1138081 h 3737"/>
              <a:gd name="T2" fmla="*/ 839026 w 4653"/>
              <a:gd name="T3" fmla="*/ 1138081 h 3737"/>
              <a:gd name="T4" fmla="*/ 1295074 w 4653"/>
              <a:gd name="T5" fmla="*/ 1274449 h 3737"/>
              <a:gd name="T6" fmla="*/ 1601385 w 4653"/>
              <a:gd name="T7" fmla="*/ 1184496 h 3737"/>
              <a:gd name="T8" fmla="*/ 1674453 w 4653"/>
              <a:gd name="T9" fmla="*/ 841957 h 3737"/>
              <a:gd name="T10" fmla="*/ 842266 w 4653"/>
              <a:gd name="T11" fmla="*/ 3238 h 3737"/>
              <a:gd name="T12" fmla="*/ 0 w 4653"/>
              <a:gd name="T13" fmla="*/ 838718 h 3737"/>
              <a:gd name="T14" fmla="*/ 73068 w 4653"/>
              <a:gd name="T15" fmla="*/ 1184496 h 3737"/>
              <a:gd name="T16" fmla="*/ 379380 w 4653"/>
              <a:gd name="T17" fmla="*/ 1274449 h 3737"/>
              <a:gd name="T18" fmla="*/ 839026 w 4653"/>
              <a:gd name="T19" fmla="*/ 1138081 h 373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653" h="3737">
                <a:moveTo>
                  <a:pt x="2331" y="3163"/>
                </a:moveTo>
                <a:lnTo>
                  <a:pt x="2331" y="3163"/>
                </a:lnTo>
                <a:cubicBezTo>
                  <a:pt x="2793" y="3163"/>
                  <a:pt x="3228" y="3302"/>
                  <a:pt x="3598" y="3542"/>
                </a:cubicBezTo>
                <a:cubicBezTo>
                  <a:pt x="3894" y="3736"/>
                  <a:pt x="4301" y="3616"/>
                  <a:pt x="4449" y="3292"/>
                </a:cubicBezTo>
                <a:cubicBezTo>
                  <a:pt x="4578" y="3006"/>
                  <a:pt x="4652" y="2673"/>
                  <a:pt x="4652" y="2340"/>
                </a:cubicBezTo>
                <a:cubicBezTo>
                  <a:pt x="4652" y="1064"/>
                  <a:pt x="3616" y="18"/>
                  <a:pt x="2340" y="9"/>
                </a:cubicBezTo>
                <a:cubicBezTo>
                  <a:pt x="1054" y="0"/>
                  <a:pt x="0" y="1045"/>
                  <a:pt x="0" y="2331"/>
                </a:cubicBezTo>
                <a:cubicBezTo>
                  <a:pt x="0" y="2673"/>
                  <a:pt x="74" y="2996"/>
                  <a:pt x="203" y="3292"/>
                </a:cubicBezTo>
                <a:cubicBezTo>
                  <a:pt x="351" y="3616"/>
                  <a:pt x="758" y="3736"/>
                  <a:pt x="1054" y="3542"/>
                </a:cubicBezTo>
                <a:cubicBezTo>
                  <a:pt x="1424" y="3302"/>
                  <a:pt x="1859" y="3163"/>
                  <a:pt x="2331" y="316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5" name="Freeform 102">
            <a:extLst>
              <a:ext uri="{FF2B5EF4-FFF2-40B4-BE49-F238E27FC236}">
                <a16:creationId xmlns:a16="http://schemas.microsoft.com/office/drawing/2014/main" id="{291A7C46-11BC-AD41-B85E-399964B79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2579" y="9009136"/>
            <a:ext cx="4993288" cy="4013561"/>
          </a:xfrm>
          <a:custGeom>
            <a:avLst/>
            <a:gdLst>
              <a:gd name="T0" fmla="*/ 839026 w 4653"/>
              <a:gd name="T1" fmla="*/ 206720 h 3738"/>
              <a:gd name="T2" fmla="*/ 839026 w 4653"/>
              <a:gd name="T3" fmla="*/ 206720 h 3738"/>
              <a:gd name="T4" fmla="*/ 1295074 w 4653"/>
              <a:gd name="T5" fmla="*/ 70227 h 3738"/>
              <a:gd name="T6" fmla="*/ 1601385 w 4653"/>
              <a:gd name="T7" fmla="*/ 160262 h 3738"/>
              <a:gd name="T8" fmla="*/ 1674453 w 4653"/>
              <a:gd name="T9" fmla="*/ 503114 h 3738"/>
              <a:gd name="T10" fmla="*/ 842266 w 4653"/>
              <a:gd name="T11" fmla="*/ 1342599 h 3738"/>
              <a:gd name="T12" fmla="*/ 0 w 4653"/>
              <a:gd name="T13" fmla="*/ 503114 h 3738"/>
              <a:gd name="T14" fmla="*/ 73068 w 4653"/>
              <a:gd name="T15" fmla="*/ 160262 h 3738"/>
              <a:gd name="T16" fmla="*/ 379380 w 4653"/>
              <a:gd name="T17" fmla="*/ 70227 h 3738"/>
              <a:gd name="T18" fmla="*/ 839026 w 4653"/>
              <a:gd name="T19" fmla="*/ 206720 h 373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653" h="3738">
                <a:moveTo>
                  <a:pt x="2331" y="574"/>
                </a:moveTo>
                <a:lnTo>
                  <a:pt x="2331" y="574"/>
                </a:lnTo>
                <a:cubicBezTo>
                  <a:pt x="2793" y="574"/>
                  <a:pt x="3228" y="435"/>
                  <a:pt x="3598" y="195"/>
                </a:cubicBezTo>
                <a:cubicBezTo>
                  <a:pt x="3894" y="0"/>
                  <a:pt x="4301" y="121"/>
                  <a:pt x="4449" y="445"/>
                </a:cubicBezTo>
                <a:cubicBezTo>
                  <a:pt x="4578" y="731"/>
                  <a:pt x="4652" y="1055"/>
                  <a:pt x="4652" y="1397"/>
                </a:cubicBezTo>
                <a:cubicBezTo>
                  <a:pt x="4652" y="2673"/>
                  <a:pt x="3616" y="3719"/>
                  <a:pt x="2340" y="3728"/>
                </a:cubicBezTo>
                <a:cubicBezTo>
                  <a:pt x="1054" y="3737"/>
                  <a:pt x="0" y="2692"/>
                  <a:pt x="0" y="1397"/>
                </a:cubicBezTo>
                <a:cubicBezTo>
                  <a:pt x="0" y="1055"/>
                  <a:pt x="74" y="731"/>
                  <a:pt x="203" y="445"/>
                </a:cubicBezTo>
                <a:cubicBezTo>
                  <a:pt x="351" y="121"/>
                  <a:pt x="758" y="0"/>
                  <a:pt x="1054" y="195"/>
                </a:cubicBezTo>
                <a:cubicBezTo>
                  <a:pt x="1424" y="435"/>
                  <a:pt x="1859" y="574"/>
                  <a:pt x="2331" y="57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6" name="Freeform 103">
            <a:extLst>
              <a:ext uri="{FF2B5EF4-FFF2-40B4-BE49-F238E27FC236}">
                <a16:creationId xmlns:a16="http://schemas.microsoft.com/office/drawing/2014/main" id="{086FFF58-BF6A-0B41-81AC-6CCA45902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825" y="4356625"/>
            <a:ext cx="4008830" cy="4993285"/>
          </a:xfrm>
          <a:custGeom>
            <a:avLst/>
            <a:gdLst>
              <a:gd name="T0" fmla="*/ 202988 w 3736"/>
              <a:gd name="T1" fmla="*/ 838846 h 4652"/>
              <a:gd name="T2" fmla="*/ 202988 w 3736"/>
              <a:gd name="T3" fmla="*/ 838846 h 4652"/>
              <a:gd name="T4" fmla="*/ 69822 w 3736"/>
              <a:gd name="T5" fmla="*/ 1294991 h 4652"/>
              <a:gd name="T6" fmla="*/ 156200 w 3736"/>
              <a:gd name="T7" fmla="*/ 1601368 h 4652"/>
              <a:gd name="T8" fmla="*/ 502430 w 3736"/>
              <a:gd name="T9" fmla="*/ 1674452 h 4652"/>
              <a:gd name="T10" fmla="*/ 1341014 w 3736"/>
              <a:gd name="T11" fmla="*/ 845326 h 4652"/>
              <a:gd name="T12" fmla="*/ 502430 w 3736"/>
              <a:gd name="T13" fmla="*/ 0 h 4652"/>
              <a:gd name="T14" fmla="*/ 159439 w 3736"/>
              <a:gd name="T15" fmla="*/ 76324 h 4652"/>
              <a:gd name="T16" fmla="*/ 69822 w 3736"/>
              <a:gd name="T17" fmla="*/ 382701 h 4652"/>
              <a:gd name="T18" fmla="*/ 202988 w 3736"/>
              <a:gd name="T19" fmla="*/ 838846 h 46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736" h="4652">
                <a:moveTo>
                  <a:pt x="564" y="2330"/>
                </a:moveTo>
                <a:lnTo>
                  <a:pt x="564" y="2330"/>
                </a:lnTo>
                <a:cubicBezTo>
                  <a:pt x="564" y="2801"/>
                  <a:pt x="425" y="3236"/>
                  <a:pt x="194" y="3597"/>
                </a:cubicBezTo>
                <a:cubicBezTo>
                  <a:pt x="0" y="3893"/>
                  <a:pt x="111" y="4300"/>
                  <a:pt x="434" y="4448"/>
                </a:cubicBezTo>
                <a:cubicBezTo>
                  <a:pt x="730" y="4577"/>
                  <a:pt x="1054" y="4651"/>
                  <a:pt x="1396" y="4651"/>
                </a:cubicBezTo>
                <a:cubicBezTo>
                  <a:pt x="2671" y="4651"/>
                  <a:pt x="3717" y="3615"/>
                  <a:pt x="3726" y="2348"/>
                </a:cubicBezTo>
                <a:cubicBezTo>
                  <a:pt x="3735" y="1054"/>
                  <a:pt x="2690" y="0"/>
                  <a:pt x="1396" y="0"/>
                </a:cubicBezTo>
                <a:cubicBezTo>
                  <a:pt x="1054" y="0"/>
                  <a:pt x="730" y="74"/>
                  <a:pt x="443" y="212"/>
                </a:cubicBezTo>
                <a:cubicBezTo>
                  <a:pt x="111" y="360"/>
                  <a:pt x="0" y="758"/>
                  <a:pt x="194" y="1063"/>
                </a:cubicBezTo>
                <a:cubicBezTo>
                  <a:pt x="425" y="1424"/>
                  <a:pt x="564" y="1859"/>
                  <a:pt x="564" y="233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7" name="Freeform 104">
            <a:extLst>
              <a:ext uri="{FF2B5EF4-FFF2-40B4-BE49-F238E27FC236}">
                <a16:creationId xmlns:a16="http://schemas.microsoft.com/office/drawing/2014/main" id="{174587D6-BEBB-C84F-8851-E43A41B02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9258" y="4356625"/>
            <a:ext cx="4013561" cy="4993285"/>
          </a:xfrm>
          <a:custGeom>
            <a:avLst/>
            <a:gdLst>
              <a:gd name="T0" fmla="*/ 1139120 w 3738"/>
              <a:gd name="T1" fmla="*/ 838846 h 4652"/>
              <a:gd name="T2" fmla="*/ 1139120 w 3738"/>
              <a:gd name="T3" fmla="*/ 838846 h 4652"/>
              <a:gd name="T4" fmla="*/ 1275613 w 3738"/>
              <a:gd name="T5" fmla="*/ 1294991 h 4652"/>
              <a:gd name="T6" fmla="*/ 1185938 w 3738"/>
              <a:gd name="T7" fmla="*/ 1601368 h 4652"/>
              <a:gd name="T8" fmla="*/ 839484 w 3738"/>
              <a:gd name="T9" fmla="*/ 1674452 h 4652"/>
              <a:gd name="T10" fmla="*/ 3241 w 3738"/>
              <a:gd name="T11" fmla="*/ 845326 h 4652"/>
              <a:gd name="T12" fmla="*/ 839484 w 3738"/>
              <a:gd name="T13" fmla="*/ 0 h 4652"/>
              <a:gd name="T14" fmla="*/ 1185938 w 3738"/>
              <a:gd name="T15" fmla="*/ 76324 h 4652"/>
              <a:gd name="T16" fmla="*/ 1275613 w 3738"/>
              <a:gd name="T17" fmla="*/ 382701 h 4652"/>
              <a:gd name="T18" fmla="*/ 1139120 w 3738"/>
              <a:gd name="T19" fmla="*/ 838846 h 46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738" h="4652">
                <a:moveTo>
                  <a:pt x="3163" y="2330"/>
                </a:moveTo>
                <a:lnTo>
                  <a:pt x="3163" y="2330"/>
                </a:lnTo>
                <a:cubicBezTo>
                  <a:pt x="3163" y="2801"/>
                  <a:pt x="3302" y="3236"/>
                  <a:pt x="3542" y="3597"/>
                </a:cubicBezTo>
                <a:cubicBezTo>
                  <a:pt x="3737" y="3893"/>
                  <a:pt x="3616" y="4300"/>
                  <a:pt x="3293" y="4448"/>
                </a:cubicBezTo>
                <a:cubicBezTo>
                  <a:pt x="2997" y="4577"/>
                  <a:pt x="2673" y="4651"/>
                  <a:pt x="2331" y="4651"/>
                </a:cubicBezTo>
                <a:cubicBezTo>
                  <a:pt x="1063" y="4651"/>
                  <a:pt x="18" y="3615"/>
                  <a:pt x="9" y="2348"/>
                </a:cubicBezTo>
                <a:cubicBezTo>
                  <a:pt x="0" y="1054"/>
                  <a:pt x="1045" y="0"/>
                  <a:pt x="2331" y="0"/>
                </a:cubicBezTo>
                <a:cubicBezTo>
                  <a:pt x="2673" y="0"/>
                  <a:pt x="2997" y="74"/>
                  <a:pt x="3293" y="212"/>
                </a:cubicBezTo>
                <a:cubicBezTo>
                  <a:pt x="3616" y="360"/>
                  <a:pt x="3737" y="758"/>
                  <a:pt x="3542" y="1063"/>
                </a:cubicBezTo>
                <a:cubicBezTo>
                  <a:pt x="3302" y="1424"/>
                  <a:pt x="3163" y="1859"/>
                  <a:pt x="3163" y="233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8" name="Freeform 105">
            <a:extLst>
              <a:ext uri="{FF2B5EF4-FFF2-40B4-BE49-F238E27FC236}">
                <a16:creationId xmlns:a16="http://schemas.microsoft.com/office/drawing/2014/main" id="{9D64406E-99A9-E64B-9371-4AD41BFEF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3962" y="4593274"/>
            <a:ext cx="4515256" cy="4524722"/>
          </a:xfrm>
          <a:custGeom>
            <a:avLst/>
            <a:gdLst>
              <a:gd name="T0" fmla="*/ 1514115 w 4209"/>
              <a:gd name="T1" fmla="*/ 758645 h 4217"/>
              <a:gd name="T2" fmla="*/ 1514115 w 4209"/>
              <a:gd name="T3" fmla="*/ 758645 h 4217"/>
              <a:gd name="T4" fmla="*/ 758857 w 4209"/>
              <a:gd name="T5" fmla="*/ 1517290 h 4217"/>
              <a:gd name="T6" fmla="*/ 0 w 4209"/>
              <a:gd name="T7" fmla="*/ 758645 h 4217"/>
              <a:gd name="T8" fmla="*/ 758857 w 4209"/>
              <a:gd name="T9" fmla="*/ 0 h 4217"/>
              <a:gd name="T10" fmla="*/ 1514115 w 4209"/>
              <a:gd name="T11" fmla="*/ 758645 h 42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209" h="4217">
                <a:moveTo>
                  <a:pt x="4208" y="2108"/>
                </a:moveTo>
                <a:lnTo>
                  <a:pt x="4208" y="2108"/>
                </a:lnTo>
                <a:cubicBezTo>
                  <a:pt x="4208" y="3273"/>
                  <a:pt x="3265" y="4216"/>
                  <a:pt x="2109" y="4216"/>
                </a:cubicBezTo>
                <a:cubicBezTo>
                  <a:pt x="943" y="4216"/>
                  <a:pt x="0" y="3273"/>
                  <a:pt x="0" y="2108"/>
                </a:cubicBezTo>
                <a:cubicBezTo>
                  <a:pt x="0" y="943"/>
                  <a:pt x="943" y="0"/>
                  <a:pt x="2109" y="0"/>
                </a:cubicBezTo>
                <a:cubicBezTo>
                  <a:pt x="3265" y="0"/>
                  <a:pt x="4208" y="943"/>
                  <a:pt x="4208" y="210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5" name="Freeform 169">
            <a:extLst>
              <a:ext uri="{FF2B5EF4-FFF2-40B4-BE49-F238E27FC236}">
                <a16:creationId xmlns:a16="http://schemas.microsoft.com/office/drawing/2014/main" id="{2D0608F5-AE23-7648-9D85-D52B092A7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8754" y="1507375"/>
            <a:ext cx="776208" cy="567957"/>
          </a:xfrm>
          <a:custGeom>
            <a:avLst/>
            <a:gdLst>
              <a:gd name="T0" fmla="*/ 219963 w 722"/>
              <a:gd name="T1" fmla="*/ 190140 h 529"/>
              <a:gd name="T2" fmla="*/ 219963 w 722"/>
              <a:gd name="T3" fmla="*/ 190140 h 529"/>
              <a:gd name="T4" fmla="*/ 40026 w 722"/>
              <a:gd name="T5" fmla="*/ 190140 h 529"/>
              <a:gd name="T6" fmla="*/ 0 w 722"/>
              <a:gd name="T7" fmla="*/ 150167 h 529"/>
              <a:gd name="T8" fmla="*/ 0 w 722"/>
              <a:gd name="T9" fmla="*/ 36732 h 529"/>
              <a:gd name="T10" fmla="*/ 40026 w 722"/>
              <a:gd name="T11" fmla="*/ 0 h 529"/>
              <a:gd name="T12" fmla="*/ 219963 w 722"/>
              <a:gd name="T13" fmla="*/ 0 h 529"/>
              <a:gd name="T14" fmla="*/ 259989 w 722"/>
              <a:gd name="T15" fmla="*/ 36732 h 529"/>
              <a:gd name="T16" fmla="*/ 259989 w 722"/>
              <a:gd name="T17" fmla="*/ 150167 h 529"/>
              <a:gd name="T18" fmla="*/ 219963 w 722"/>
              <a:gd name="T19" fmla="*/ 190140 h 529"/>
              <a:gd name="T20" fmla="*/ 40026 w 722"/>
              <a:gd name="T21" fmla="*/ 20166 h 529"/>
              <a:gd name="T22" fmla="*/ 40026 w 722"/>
              <a:gd name="T23" fmla="*/ 20166 h 529"/>
              <a:gd name="T24" fmla="*/ 19833 w 722"/>
              <a:gd name="T25" fmla="*/ 36732 h 529"/>
              <a:gd name="T26" fmla="*/ 19833 w 722"/>
              <a:gd name="T27" fmla="*/ 150167 h 529"/>
              <a:gd name="T28" fmla="*/ 40026 w 722"/>
              <a:gd name="T29" fmla="*/ 166733 h 529"/>
              <a:gd name="T30" fmla="*/ 219963 w 722"/>
              <a:gd name="T31" fmla="*/ 166733 h 529"/>
              <a:gd name="T32" fmla="*/ 239796 w 722"/>
              <a:gd name="T33" fmla="*/ 150167 h 529"/>
              <a:gd name="T34" fmla="*/ 239796 w 722"/>
              <a:gd name="T35" fmla="*/ 36732 h 529"/>
              <a:gd name="T36" fmla="*/ 219963 w 722"/>
              <a:gd name="T37" fmla="*/ 20166 h 529"/>
              <a:gd name="T38" fmla="*/ 40026 w 722"/>
              <a:gd name="T39" fmla="*/ 20166 h 529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722" h="529">
                <a:moveTo>
                  <a:pt x="610" y="528"/>
                </a:moveTo>
                <a:lnTo>
                  <a:pt x="610" y="528"/>
                </a:lnTo>
                <a:cubicBezTo>
                  <a:pt x="111" y="528"/>
                  <a:pt x="111" y="528"/>
                  <a:pt x="111" y="528"/>
                </a:cubicBezTo>
                <a:cubicBezTo>
                  <a:pt x="46" y="528"/>
                  <a:pt x="0" y="472"/>
                  <a:pt x="0" y="417"/>
                </a:cubicBezTo>
                <a:cubicBezTo>
                  <a:pt x="0" y="102"/>
                  <a:pt x="0" y="102"/>
                  <a:pt x="0" y="102"/>
                </a:cubicBezTo>
                <a:cubicBezTo>
                  <a:pt x="0" y="47"/>
                  <a:pt x="46" y="0"/>
                  <a:pt x="111" y="0"/>
                </a:cubicBezTo>
                <a:cubicBezTo>
                  <a:pt x="610" y="0"/>
                  <a:pt x="610" y="0"/>
                  <a:pt x="610" y="0"/>
                </a:cubicBezTo>
                <a:cubicBezTo>
                  <a:pt x="675" y="0"/>
                  <a:pt x="721" y="47"/>
                  <a:pt x="721" y="102"/>
                </a:cubicBezTo>
                <a:cubicBezTo>
                  <a:pt x="721" y="417"/>
                  <a:pt x="721" y="417"/>
                  <a:pt x="721" y="417"/>
                </a:cubicBezTo>
                <a:cubicBezTo>
                  <a:pt x="721" y="472"/>
                  <a:pt x="675" y="528"/>
                  <a:pt x="610" y="528"/>
                </a:cubicBezTo>
                <a:close/>
                <a:moveTo>
                  <a:pt x="111" y="56"/>
                </a:moveTo>
                <a:lnTo>
                  <a:pt x="111" y="56"/>
                </a:lnTo>
                <a:cubicBezTo>
                  <a:pt x="83" y="56"/>
                  <a:pt x="55" y="74"/>
                  <a:pt x="55" y="102"/>
                </a:cubicBezTo>
                <a:cubicBezTo>
                  <a:pt x="55" y="417"/>
                  <a:pt x="55" y="417"/>
                  <a:pt x="55" y="417"/>
                </a:cubicBezTo>
                <a:cubicBezTo>
                  <a:pt x="55" y="444"/>
                  <a:pt x="83" y="463"/>
                  <a:pt x="111" y="463"/>
                </a:cubicBezTo>
                <a:cubicBezTo>
                  <a:pt x="610" y="463"/>
                  <a:pt x="610" y="463"/>
                  <a:pt x="610" y="463"/>
                </a:cubicBezTo>
                <a:cubicBezTo>
                  <a:pt x="638" y="463"/>
                  <a:pt x="665" y="444"/>
                  <a:pt x="665" y="417"/>
                </a:cubicBezTo>
                <a:cubicBezTo>
                  <a:pt x="665" y="102"/>
                  <a:pt x="665" y="102"/>
                  <a:pt x="665" y="102"/>
                </a:cubicBezTo>
                <a:cubicBezTo>
                  <a:pt x="665" y="74"/>
                  <a:pt x="638" y="56"/>
                  <a:pt x="610" y="56"/>
                </a:cubicBezTo>
                <a:lnTo>
                  <a:pt x="111" y="5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6" name="Freeform 170">
            <a:extLst>
              <a:ext uri="{FF2B5EF4-FFF2-40B4-BE49-F238E27FC236}">
                <a16:creationId xmlns:a16="http://schemas.microsoft.com/office/drawing/2014/main" id="{7A0BEEF1-F145-1E48-B004-862D01AE1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6395" y="1663562"/>
            <a:ext cx="160921" cy="241383"/>
          </a:xfrm>
          <a:custGeom>
            <a:avLst/>
            <a:gdLst>
              <a:gd name="T0" fmla="*/ 30429 w 149"/>
              <a:gd name="T1" fmla="*/ 80600 h 223"/>
              <a:gd name="T2" fmla="*/ 30429 w 149"/>
              <a:gd name="T3" fmla="*/ 80600 h 223"/>
              <a:gd name="T4" fmla="*/ 10143 w 149"/>
              <a:gd name="T5" fmla="*/ 80600 h 223"/>
              <a:gd name="T6" fmla="*/ 0 w 149"/>
              <a:gd name="T7" fmla="*/ 70797 h 223"/>
              <a:gd name="T8" fmla="*/ 0 w 149"/>
              <a:gd name="T9" fmla="*/ 70797 h 223"/>
              <a:gd name="T10" fmla="*/ 10143 w 149"/>
              <a:gd name="T11" fmla="*/ 63899 h 223"/>
              <a:gd name="T12" fmla="*/ 30429 w 149"/>
              <a:gd name="T13" fmla="*/ 63899 h 223"/>
              <a:gd name="T14" fmla="*/ 36949 w 149"/>
              <a:gd name="T15" fmla="*/ 57364 h 223"/>
              <a:gd name="T16" fmla="*/ 30429 w 149"/>
              <a:gd name="T17" fmla="*/ 47198 h 223"/>
              <a:gd name="T18" fmla="*/ 23546 w 149"/>
              <a:gd name="T19" fmla="*/ 47198 h 223"/>
              <a:gd name="T20" fmla="*/ 0 w 149"/>
              <a:gd name="T21" fmla="*/ 26867 h 223"/>
              <a:gd name="T22" fmla="*/ 23546 w 149"/>
              <a:gd name="T23" fmla="*/ 0 h 223"/>
              <a:gd name="T24" fmla="*/ 43832 w 149"/>
              <a:gd name="T25" fmla="*/ 0 h 223"/>
              <a:gd name="T26" fmla="*/ 50353 w 149"/>
              <a:gd name="T27" fmla="*/ 10166 h 223"/>
              <a:gd name="T28" fmla="*/ 50353 w 149"/>
              <a:gd name="T29" fmla="*/ 10166 h 223"/>
              <a:gd name="T30" fmla="*/ 43832 w 149"/>
              <a:gd name="T31" fmla="*/ 17064 h 223"/>
              <a:gd name="T32" fmla="*/ 23546 w 149"/>
              <a:gd name="T33" fmla="*/ 17064 h 223"/>
              <a:gd name="T34" fmla="*/ 17026 w 149"/>
              <a:gd name="T35" fmla="*/ 23599 h 223"/>
              <a:gd name="T36" fmla="*/ 23546 w 149"/>
              <a:gd name="T37" fmla="*/ 33765 h 223"/>
              <a:gd name="T38" fmla="*/ 30429 w 149"/>
              <a:gd name="T39" fmla="*/ 33765 h 223"/>
              <a:gd name="T40" fmla="*/ 53613 w 149"/>
              <a:gd name="T41" fmla="*/ 57364 h 223"/>
              <a:gd name="T42" fmla="*/ 30429 w 149"/>
              <a:gd name="T43" fmla="*/ 80600 h 223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149" h="223">
                <a:moveTo>
                  <a:pt x="84" y="222"/>
                </a:moveTo>
                <a:lnTo>
                  <a:pt x="84" y="222"/>
                </a:lnTo>
                <a:cubicBezTo>
                  <a:pt x="28" y="222"/>
                  <a:pt x="28" y="222"/>
                  <a:pt x="28" y="222"/>
                </a:cubicBezTo>
                <a:cubicBezTo>
                  <a:pt x="19" y="222"/>
                  <a:pt x="0" y="213"/>
                  <a:pt x="0" y="195"/>
                </a:cubicBezTo>
                <a:cubicBezTo>
                  <a:pt x="0" y="185"/>
                  <a:pt x="19" y="176"/>
                  <a:pt x="28" y="176"/>
                </a:cubicBezTo>
                <a:cubicBezTo>
                  <a:pt x="84" y="176"/>
                  <a:pt x="84" y="176"/>
                  <a:pt x="84" y="176"/>
                </a:cubicBezTo>
                <a:cubicBezTo>
                  <a:pt x="93" y="176"/>
                  <a:pt x="102" y="167"/>
                  <a:pt x="102" y="158"/>
                </a:cubicBezTo>
                <a:cubicBezTo>
                  <a:pt x="102" y="139"/>
                  <a:pt x="93" y="130"/>
                  <a:pt x="84" y="130"/>
                </a:cubicBezTo>
                <a:cubicBezTo>
                  <a:pt x="65" y="130"/>
                  <a:pt x="65" y="130"/>
                  <a:pt x="65" y="130"/>
                </a:cubicBezTo>
                <a:cubicBezTo>
                  <a:pt x="37" y="130"/>
                  <a:pt x="0" y="111"/>
                  <a:pt x="0" y="74"/>
                </a:cubicBezTo>
                <a:cubicBezTo>
                  <a:pt x="0" y="37"/>
                  <a:pt x="28" y="0"/>
                  <a:pt x="65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130" y="0"/>
                  <a:pt x="139" y="10"/>
                  <a:pt x="139" y="28"/>
                </a:cubicBezTo>
                <a:cubicBezTo>
                  <a:pt x="139" y="37"/>
                  <a:pt x="130" y="47"/>
                  <a:pt x="121" y="47"/>
                </a:cubicBezTo>
                <a:cubicBezTo>
                  <a:pt x="65" y="47"/>
                  <a:pt x="65" y="47"/>
                  <a:pt x="65" y="47"/>
                </a:cubicBezTo>
                <a:cubicBezTo>
                  <a:pt x="56" y="47"/>
                  <a:pt x="47" y="56"/>
                  <a:pt x="47" y="65"/>
                </a:cubicBezTo>
                <a:cubicBezTo>
                  <a:pt x="47" y="84"/>
                  <a:pt x="56" y="93"/>
                  <a:pt x="65" y="93"/>
                </a:cubicBezTo>
                <a:cubicBezTo>
                  <a:pt x="84" y="93"/>
                  <a:pt x="84" y="93"/>
                  <a:pt x="84" y="93"/>
                </a:cubicBezTo>
                <a:cubicBezTo>
                  <a:pt x="121" y="93"/>
                  <a:pt x="148" y="121"/>
                  <a:pt x="148" y="158"/>
                </a:cubicBezTo>
                <a:cubicBezTo>
                  <a:pt x="148" y="195"/>
                  <a:pt x="111" y="222"/>
                  <a:pt x="84" y="22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7" name="Freeform 171">
            <a:extLst>
              <a:ext uri="{FF2B5EF4-FFF2-40B4-BE49-F238E27FC236}">
                <a16:creationId xmlns:a16="http://schemas.microsoft.com/office/drawing/2014/main" id="{15A1BD26-646C-CD45-AC81-F1359388B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7926" y="1635164"/>
            <a:ext cx="42595" cy="61530"/>
          </a:xfrm>
          <a:custGeom>
            <a:avLst/>
            <a:gdLst>
              <a:gd name="T0" fmla="*/ 13911 w 38"/>
              <a:gd name="T1" fmla="*/ 20269 h 56"/>
              <a:gd name="T2" fmla="*/ 0 w 38"/>
              <a:gd name="T3" fmla="*/ 20269 h 56"/>
              <a:gd name="T4" fmla="*/ 0 w 38"/>
              <a:gd name="T5" fmla="*/ 0 h 56"/>
              <a:gd name="T6" fmla="*/ 13911 w 38"/>
              <a:gd name="T7" fmla="*/ 0 h 56"/>
              <a:gd name="T8" fmla="*/ 13911 w 38"/>
              <a:gd name="T9" fmla="*/ 20269 h 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8" h="56">
                <a:moveTo>
                  <a:pt x="37" y="55"/>
                </a:moveTo>
                <a:lnTo>
                  <a:pt x="0" y="55"/>
                </a:lnTo>
                <a:lnTo>
                  <a:pt x="0" y="0"/>
                </a:lnTo>
                <a:lnTo>
                  <a:pt x="37" y="0"/>
                </a:lnTo>
                <a:lnTo>
                  <a:pt x="37" y="5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8" name="Freeform 172">
            <a:extLst>
              <a:ext uri="{FF2B5EF4-FFF2-40B4-BE49-F238E27FC236}">
                <a16:creationId xmlns:a16="http://schemas.microsoft.com/office/drawing/2014/main" id="{40F8E019-8861-4B49-A8D5-A4BE7BE6C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7926" y="1886013"/>
            <a:ext cx="42595" cy="52061"/>
          </a:xfrm>
          <a:custGeom>
            <a:avLst/>
            <a:gdLst>
              <a:gd name="T0" fmla="*/ 13911 w 38"/>
              <a:gd name="T1" fmla="*/ 17090 h 47"/>
              <a:gd name="T2" fmla="*/ 0 w 38"/>
              <a:gd name="T3" fmla="*/ 17090 h 47"/>
              <a:gd name="T4" fmla="*/ 0 w 38"/>
              <a:gd name="T5" fmla="*/ 0 h 47"/>
              <a:gd name="T6" fmla="*/ 13911 w 38"/>
              <a:gd name="T7" fmla="*/ 0 h 47"/>
              <a:gd name="T8" fmla="*/ 13911 w 38"/>
              <a:gd name="T9" fmla="*/ 17090 h 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8" h="47">
                <a:moveTo>
                  <a:pt x="37" y="46"/>
                </a:moveTo>
                <a:lnTo>
                  <a:pt x="0" y="46"/>
                </a:lnTo>
                <a:lnTo>
                  <a:pt x="0" y="0"/>
                </a:lnTo>
                <a:lnTo>
                  <a:pt x="37" y="0"/>
                </a:lnTo>
                <a:lnTo>
                  <a:pt x="37" y="4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9" name="Freeform 173">
            <a:extLst>
              <a:ext uri="{FF2B5EF4-FFF2-40B4-BE49-F238E27FC236}">
                <a16:creationId xmlns:a16="http://schemas.microsoft.com/office/drawing/2014/main" id="{8C5077B2-5090-CA48-AD48-72C127EE9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4574" y="1587834"/>
            <a:ext cx="89925" cy="80462"/>
          </a:xfrm>
          <a:custGeom>
            <a:avLst/>
            <a:gdLst>
              <a:gd name="T0" fmla="*/ 16517 w 84"/>
              <a:gd name="T1" fmla="*/ 3598 h 75"/>
              <a:gd name="T2" fmla="*/ 16517 w 84"/>
              <a:gd name="T3" fmla="*/ 3598 h 75"/>
              <a:gd name="T4" fmla="*/ 3232 w 84"/>
              <a:gd name="T5" fmla="*/ 10076 h 75"/>
              <a:gd name="T6" fmla="*/ 3232 w 84"/>
              <a:gd name="T7" fmla="*/ 20151 h 75"/>
              <a:gd name="T8" fmla="*/ 3232 w 84"/>
              <a:gd name="T9" fmla="*/ 20151 h 75"/>
              <a:gd name="T10" fmla="*/ 13286 w 84"/>
              <a:gd name="T11" fmla="*/ 23390 h 75"/>
              <a:gd name="T12" fmla="*/ 22981 w 84"/>
              <a:gd name="T13" fmla="*/ 16912 h 75"/>
              <a:gd name="T14" fmla="*/ 26571 w 84"/>
              <a:gd name="T15" fmla="*/ 6837 h 75"/>
              <a:gd name="T16" fmla="*/ 26571 w 84"/>
              <a:gd name="T17" fmla="*/ 6837 h 75"/>
              <a:gd name="T18" fmla="*/ 16517 w 84"/>
              <a:gd name="T19" fmla="*/ 3598 h 7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84" h="75">
                <a:moveTo>
                  <a:pt x="46" y="10"/>
                </a:moveTo>
                <a:lnTo>
                  <a:pt x="46" y="10"/>
                </a:lnTo>
                <a:cubicBezTo>
                  <a:pt x="9" y="28"/>
                  <a:pt x="9" y="28"/>
                  <a:pt x="9" y="28"/>
                </a:cubicBezTo>
                <a:cubicBezTo>
                  <a:pt x="0" y="37"/>
                  <a:pt x="0" y="47"/>
                  <a:pt x="9" y="56"/>
                </a:cubicBezTo>
                <a:cubicBezTo>
                  <a:pt x="9" y="65"/>
                  <a:pt x="27" y="74"/>
                  <a:pt x="37" y="65"/>
                </a:cubicBezTo>
                <a:cubicBezTo>
                  <a:pt x="64" y="47"/>
                  <a:pt x="64" y="47"/>
                  <a:pt x="64" y="47"/>
                </a:cubicBezTo>
                <a:cubicBezTo>
                  <a:pt x="74" y="37"/>
                  <a:pt x="83" y="28"/>
                  <a:pt x="74" y="19"/>
                </a:cubicBezTo>
                <a:cubicBezTo>
                  <a:pt x="64" y="0"/>
                  <a:pt x="55" y="0"/>
                  <a:pt x="46" y="1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0" name="Freeform 174">
            <a:extLst>
              <a:ext uri="{FF2B5EF4-FFF2-40B4-BE49-F238E27FC236}">
                <a16:creationId xmlns:a16="http://schemas.microsoft.com/office/drawing/2014/main" id="{221E58FE-96AB-014A-B920-8554D170B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8679" y="1904945"/>
            <a:ext cx="80462" cy="70993"/>
          </a:xfrm>
          <a:custGeom>
            <a:avLst/>
            <a:gdLst>
              <a:gd name="T0" fmla="*/ 13314 w 75"/>
              <a:gd name="T1" fmla="*/ 3608 h 66"/>
              <a:gd name="T2" fmla="*/ 13314 w 75"/>
              <a:gd name="T3" fmla="*/ 3608 h 66"/>
              <a:gd name="T4" fmla="*/ 3239 w 75"/>
              <a:gd name="T5" fmla="*/ 10102 h 66"/>
              <a:gd name="T6" fmla="*/ 3239 w 75"/>
              <a:gd name="T7" fmla="*/ 20204 h 66"/>
              <a:gd name="T8" fmla="*/ 3239 w 75"/>
              <a:gd name="T9" fmla="*/ 20204 h 66"/>
              <a:gd name="T10" fmla="*/ 13314 w 75"/>
              <a:gd name="T11" fmla="*/ 23451 h 66"/>
              <a:gd name="T12" fmla="*/ 23390 w 75"/>
              <a:gd name="T13" fmla="*/ 13349 h 66"/>
              <a:gd name="T14" fmla="*/ 26628 w 75"/>
              <a:gd name="T15" fmla="*/ 3608 h 66"/>
              <a:gd name="T16" fmla="*/ 26628 w 75"/>
              <a:gd name="T17" fmla="*/ 3608 h 66"/>
              <a:gd name="T18" fmla="*/ 13314 w 75"/>
              <a:gd name="T19" fmla="*/ 3608 h 6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75" h="66">
                <a:moveTo>
                  <a:pt x="37" y="10"/>
                </a:moveTo>
                <a:lnTo>
                  <a:pt x="37" y="10"/>
                </a:lnTo>
                <a:cubicBezTo>
                  <a:pt x="9" y="28"/>
                  <a:pt x="9" y="28"/>
                  <a:pt x="9" y="28"/>
                </a:cubicBezTo>
                <a:cubicBezTo>
                  <a:pt x="0" y="37"/>
                  <a:pt x="0" y="47"/>
                  <a:pt x="9" y="56"/>
                </a:cubicBezTo>
                <a:cubicBezTo>
                  <a:pt x="9" y="65"/>
                  <a:pt x="28" y="65"/>
                  <a:pt x="37" y="65"/>
                </a:cubicBezTo>
                <a:cubicBezTo>
                  <a:pt x="65" y="37"/>
                  <a:pt x="65" y="37"/>
                  <a:pt x="65" y="37"/>
                </a:cubicBezTo>
                <a:cubicBezTo>
                  <a:pt x="74" y="37"/>
                  <a:pt x="74" y="19"/>
                  <a:pt x="74" y="10"/>
                </a:cubicBezTo>
                <a:cubicBezTo>
                  <a:pt x="65" y="0"/>
                  <a:pt x="46" y="0"/>
                  <a:pt x="37" y="1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1" name="Freeform 175">
            <a:extLst>
              <a:ext uri="{FF2B5EF4-FFF2-40B4-BE49-F238E27FC236}">
                <a16:creationId xmlns:a16="http://schemas.microsoft.com/office/drawing/2014/main" id="{9828134E-6C7F-1942-B8DD-7CEEB3E16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3800" y="6041563"/>
            <a:ext cx="241380" cy="326574"/>
          </a:xfrm>
          <a:custGeom>
            <a:avLst/>
            <a:gdLst>
              <a:gd name="T0" fmla="*/ 80599 w 223"/>
              <a:gd name="T1" fmla="*/ 109179 h 306"/>
              <a:gd name="T2" fmla="*/ 80599 w 223"/>
              <a:gd name="T3" fmla="*/ 109179 h 306"/>
              <a:gd name="T4" fmla="*/ 0 w 223"/>
              <a:gd name="T5" fmla="*/ 109179 h 306"/>
              <a:gd name="T6" fmla="*/ 0 w 223"/>
              <a:gd name="T7" fmla="*/ 16466 h 306"/>
              <a:gd name="T8" fmla="*/ 17064 w 223"/>
              <a:gd name="T9" fmla="*/ 0 h 306"/>
              <a:gd name="T10" fmla="*/ 63898 w 223"/>
              <a:gd name="T11" fmla="*/ 0 h 306"/>
              <a:gd name="T12" fmla="*/ 80599 w 223"/>
              <a:gd name="T13" fmla="*/ 16466 h 306"/>
              <a:gd name="T14" fmla="*/ 80599 w 223"/>
              <a:gd name="T15" fmla="*/ 109179 h 306"/>
              <a:gd name="T16" fmla="*/ 17064 w 223"/>
              <a:gd name="T17" fmla="*/ 95934 h 306"/>
              <a:gd name="T18" fmla="*/ 17064 w 223"/>
              <a:gd name="T19" fmla="*/ 95934 h 306"/>
              <a:gd name="T20" fmla="*/ 63898 w 223"/>
              <a:gd name="T21" fmla="*/ 95934 h 306"/>
              <a:gd name="T22" fmla="*/ 63898 w 223"/>
              <a:gd name="T23" fmla="*/ 16466 h 306"/>
              <a:gd name="T24" fmla="*/ 63898 w 223"/>
              <a:gd name="T25" fmla="*/ 16466 h 306"/>
              <a:gd name="T26" fmla="*/ 17064 w 223"/>
              <a:gd name="T27" fmla="*/ 16466 h 306"/>
              <a:gd name="T28" fmla="*/ 17064 w 223"/>
              <a:gd name="T29" fmla="*/ 16466 h 306"/>
              <a:gd name="T30" fmla="*/ 17064 w 223"/>
              <a:gd name="T31" fmla="*/ 95934 h 30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23" h="306">
                <a:moveTo>
                  <a:pt x="222" y="305"/>
                </a:moveTo>
                <a:lnTo>
                  <a:pt x="222" y="305"/>
                </a:lnTo>
                <a:cubicBezTo>
                  <a:pt x="0" y="305"/>
                  <a:pt x="0" y="305"/>
                  <a:pt x="0" y="305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18"/>
                  <a:pt x="28" y="0"/>
                  <a:pt x="47" y="0"/>
                </a:cubicBezTo>
                <a:cubicBezTo>
                  <a:pt x="176" y="0"/>
                  <a:pt x="176" y="0"/>
                  <a:pt x="176" y="0"/>
                </a:cubicBezTo>
                <a:cubicBezTo>
                  <a:pt x="195" y="0"/>
                  <a:pt x="222" y="18"/>
                  <a:pt x="222" y="46"/>
                </a:cubicBezTo>
                <a:lnTo>
                  <a:pt x="222" y="305"/>
                </a:lnTo>
                <a:close/>
                <a:moveTo>
                  <a:pt x="47" y="268"/>
                </a:moveTo>
                <a:lnTo>
                  <a:pt x="47" y="268"/>
                </a:lnTo>
                <a:cubicBezTo>
                  <a:pt x="176" y="268"/>
                  <a:pt x="176" y="268"/>
                  <a:pt x="176" y="268"/>
                </a:cubicBezTo>
                <a:cubicBezTo>
                  <a:pt x="176" y="46"/>
                  <a:pt x="176" y="46"/>
                  <a:pt x="176" y="46"/>
                </a:cubicBezTo>
                <a:cubicBezTo>
                  <a:pt x="47" y="46"/>
                  <a:pt x="47" y="46"/>
                  <a:pt x="47" y="46"/>
                </a:cubicBezTo>
                <a:lnTo>
                  <a:pt x="47" y="26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2" name="Freeform 176">
            <a:extLst>
              <a:ext uri="{FF2B5EF4-FFF2-40B4-BE49-F238E27FC236}">
                <a16:creationId xmlns:a16="http://schemas.microsoft.com/office/drawing/2014/main" id="{F70253BB-DCC8-C048-981F-2516AA40D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5549" y="5956370"/>
            <a:ext cx="676814" cy="425968"/>
          </a:xfrm>
          <a:custGeom>
            <a:avLst/>
            <a:gdLst>
              <a:gd name="T0" fmla="*/ 203230 w 630"/>
              <a:gd name="T1" fmla="*/ 142516 h 398"/>
              <a:gd name="T2" fmla="*/ 203230 w 630"/>
              <a:gd name="T3" fmla="*/ 142516 h 398"/>
              <a:gd name="T4" fmla="*/ 23422 w 630"/>
              <a:gd name="T5" fmla="*/ 142516 h 398"/>
              <a:gd name="T6" fmla="*/ 0 w 630"/>
              <a:gd name="T7" fmla="*/ 119541 h 398"/>
              <a:gd name="T8" fmla="*/ 0 w 630"/>
              <a:gd name="T9" fmla="*/ 26565 h 398"/>
              <a:gd name="T10" fmla="*/ 10089 w 630"/>
              <a:gd name="T11" fmla="*/ 16513 h 398"/>
              <a:gd name="T12" fmla="*/ 10089 w 630"/>
              <a:gd name="T13" fmla="*/ 16513 h 398"/>
              <a:gd name="T14" fmla="*/ 20179 w 630"/>
              <a:gd name="T15" fmla="*/ 26565 h 398"/>
              <a:gd name="T16" fmla="*/ 20179 w 630"/>
              <a:gd name="T17" fmla="*/ 119541 h 398"/>
              <a:gd name="T18" fmla="*/ 23422 w 630"/>
              <a:gd name="T19" fmla="*/ 122772 h 398"/>
              <a:gd name="T20" fmla="*/ 203230 w 630"/>
              <a:gd name="T21" fmla="*/ 122772 h 398"/>
              <a:gd name="T22" fmla="*/ 206473 w 630"/>
              <a:gd name="T23" fmla="*/ 119541 h 398"/>
              <a:gd name="T24" fmla="*/ 206473 w 630"/>
              <a:gd name="T25" fmla="*/ 0 h 398"/>
              <a:gd name="T26" fmla="*/ 226652 w 630"/>
              <a:gd name="T27" fmla="*/ 0 h 398"/>
              <a:gd name="T28" fmla="*/ 226652 w 630"/>
              <a:gd name="T29" fmla="*/ 119541 h 398"/>
              <a:gd name="T30" fmla="*/ 203230 w 630"/>
              <a:gd name="T31" fmla="*/ 142516 h 39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630" h="398">
                <a:moveTo>
                  <a:pt x="564" y="397"/>
                </a:moveTo>
                <a:lnTo>
                  <a:pt x="564" y="397"/>
                </a:lnTo>
                <a:cubicBezTo>
                  <a:pt x="65" y="397"/>
                  <a:pt x="65" y="397"/>
                  <a:pt x="65" y="397"/>
                </a:cubicBezTo>
                <a:cubicBezTo>
                  <a:pt x="28" y="397"/>
                  <a:pt x="0" y="370"/>
                  <a:pt x="0" y="333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55"/>
                  <a:pt x="9" y="46"/>
                  <a:pt x="28" y="46"/>
                </a:cubicBezTo>
                <a:cubicBezTo>
                  <a:pt x="46" y="46"/>
                  <a:pt x="56" y="55"/>
                  <a:pt x="56" y="74"/>
                </a:cubicBezTo>
                <a:cubicBezTo>
                  <a:pt x="56" y="333"/>
                  <a:pt x="56" y="333"/>
                  <a:pt x="56" y="333"/>
                </a:cubicBezTo>
                <a:cubicBezTo>
                  <a:pt x="56" y="342"/>
                  <a:pt x="65" y="342"/>
                  <a:pt x="65" y="342"/>
                </a:cubicBezTo>
                <a:cubicBezTo>
                  <a:pt x="564" y="342"/>
                  <a:pt x="564" y="342"/>
                  <a:pt x="564" y="342"/>
                </a:cubicBezTo>
                <a:cubicBezTo>
                  <a:pt x="573" y="342"/>
                  <a:pt x="573" y="342"/>
                  <a:pt x="573" y="333"/>
                </a:cubicBezTo>
                <a:cubicBezTo>
                  <a:pt x="573" y="0"/>
                  <a:pt x="573" y="0"/>
                  <a:pt x="573" y="0"/>
                </a:cubicBezTo>
                <a:cubicBezTo>
                  <a:pt x="629" y="0"/>
                  <a:pt x="629" y="0"/>
                  <a:pt x="629" y="0"/>
                </a:cubicBezTo>
                <a:cubicBezTo>
                  <a:pt x="629" y="333"/>
                  <a:pt x="629" y="333"/>
                  <a:pt x="629" y="333"/>
                </a:cubicBezTo>
                <a:cubicBezTo>
                  <a:pt x="629" y="370"/>
                  <a:pt x="601" y="397"/>
                  <a:pt x="564" y="39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3" name="Freeform 177">
            <a:extLst>
              <a:ext uri="{FF2B5EF4-FFF2-40B4-BE49-F238E27FC236}">
                <a16:creationId xmlns:a16="http://schemas.microsoft.com/office/drawing/2014/main" id="{58FD0E45-9529-D440-8BB9-096F88C97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8754" y="5667657"/>
            <a:ext cx="785674" cy="331308"/>
          </a:xfrm>
          <a:custGeom>
            <a:avLst/>
            <a:gdLst>
              <a:gd name="T0" fmla="*/ 223149 w 731"/>
              <a:gd name="T1" fmla="*/ 110763 h 307"/>
              <a:gd name="T2" fmla="*/ 223149 w 731"/>
              <a:gd name="T3" fmla="*/ 110763 h 307"/>
              <a:gd name="T4" fmla="*/ 189983 w 731"/>
              <a:gd name="T5" fmla="*/ 97370 h 307"/>
              <a:gd name="T6" fmla="*/ 163306 w 731"/>
              <a:gd name="T7" fmla="*/ 107143 h 307"/>
              <a:gd name="T8" fmla="*/ 133385 w 731"/>
              <a:gd name="T9" fmla="*/ 93750 h 307"/>
              <a:gd name="T10" fmla="*/ 103103 w 731"/>
              <a:gd name="T11" fmla="*/ 107143 h 307"/>
              <a:gd name="T12" fmla="*/ 73181 w 731"/>
              <a:gd name="T13" fmla="*/ 93750 h 307"/>
              <a:gd name="T14" fmla="*/ 40015 w 731"/>
              <a:gd name="T15" fmla="*/ 107143 h 307"/>
              <a:gd name="T16" fmla="*/ 0 w 731"/>
              <a:gd name="T17" fmla="*/ 66965 h 307"/>
              <a:gd name="T18" fmla="*/ 0 w 731"/>
              <a:gd name="T19" fmla="*/ 63707 h 307"/>
              <a:gd name="T20" fmla="*/ 36410 w 731"/>
              <a:gd name="T21" fmla="*/ 10135 h 307"/>
              <a:gd name="T22" fmla="*/ 53354 w 731"/>
              <a:gd name="T23" fmla="*/ 0 h 307"/>
              <a:gd name="T24" fmla="*/ 209811 w 731"/>
              <a:gd name="T25" fmla="*/ 0 h 307"/>
              <a:gd name="T26" fmla="*/ 209811 w 731"/>
              <a:gd name="T27" fmla="*/ 0 h 307"/>
              <a:gd name="T28" fmla="*/ 226394 w 731"/>
              <a:gd name="T29" fmla="*/ 10135 h 307"/>
              <a:gd name="T30" fmla="*/ 263165 w 731"/>
              <a:gd name="T31" fmla="*/ 63707 h 307"/>
              <a:gd name="T32" fmla="*/ 263165 w 731"/>
              <a:gd name="T33" fmla="*/ 66965 h 307"/>
              <a:gd name="T34" fmla="*/ 223149 w 731"/>
              <a:gd name="T35" fmla="*/ 110763 h 307"/>
              <a:gd name="T36" fmla="*/ 193228 w 731"/>
              <a:gd name="T37" fmla="*/ 66965 h 307"/>
              <a:gd name="T38" fmla="*/ 193228 w 731"/>
              <a:gd name="T39" fmla="*/ 66965 h 307"/>
              <a:gd name="T40" fmla="*/ 193228 w 731"/>
              <a:gd name="T41" fmla="*/ 66965 h 307"/>
              <a:gd name="T42" fmla="*/ 203322 w 731"/>
              <a:gd name="T43" fmla="*/ 77100 h 307"/>
              <a:gd name="T44" fmla="*/ 223149 w 731"/>
              <a:gd name="T45" fmla="*/ 87235 h 307"/>
              <a:gd name="T46" fmla="*/ 239732 w 731"/>
              <a:gd name="T47" fmla="*/ 70584 h 307"/>
              <a:gd name="T48" fmla="*/ 209811 w 731"/>
              <a:gd name="T49" fmla="*/ 23528 h 307"/>
              <a:gd name="T50" fmla="*/ 53354 w 731"/>
              <a:gd name="T51" fmla="*/ 23528 h 307"/>
              <a:gd name="T52" fmla="*/ 53354 w 731"/>
              <a:gd name="T53" fmla="*/ 23528 h 307"/>
              <a:gd name="T54" fmla="*/ 23072 w 731"/>
              <a:gd name="T55" fmla="*/ 70584 h 307"/>
              <a:gd name="T56" fmla="*/ 40015 w 731"/>
              <a:gd name="T57" fmla="*/ 87235 h 307"/>
              <a:gd name="T58" fmla="*/ 59843 w 731"/>
              <a:gd name="T59" fmla="*/ 77100 h 307"/>
              <a:gd name="T60" fmla="*/ 73181 w 731"/>
              <a:gd name="T61" fmla="*/ 66965 h 307"/>
              <a:gd name="T62" fmla="*/ 73181 w 731"/>
              <a:gd name="T63" fmla="*/ 66965 h 307"/>
              <a:gd name="T64" fmla="*/ 83275 w 731"/>
              <a:gd name="T65" fmla="*/ 77100 h 307"/>
              <a:gd name="T66" fmla="*/ 103103 w 731"/>
              <a:gd name="T67" fmla="*/ 87235 h 307"/>
              <a:gd name="T68" fmla="*/ 120046 w 731"/>
              <a:gd name="T69" fmla="*/ 77100 h 307"/>
              <a:gd name="T70" fmla="*/ 133385 w 731"/>
              <a:gd name="T71" fmla="*/ 66965 h 307"/>
              <a:gd name="T72" fmla="*/ 133385 w 731"/>
              <a:gd name="T73" fmla="*/ 66965 h 307"/>
              <a:gd name="T74" fmla="*/ 143118 w 731"/>
              <a:gd name="T75" fmla="*/ 77100 h 307"/>
              <a:gd name="T76" fmla="*/ 163306 w 731"/>
              <a:gd name="T77" fmla="*/ 87235 h 307"/>
              <a:gd name="T78" fmla="*/ 179889 w 731"/>
              <a:gd name="T79" fmla="*/ 77100 h 307"/>
              <a:gd name="T80" fmla="*/ 193228 w 731"/>
              <a:gd name="T81" fmla="*/ 66965 h 307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731" h="307">
                <a:moveTo>
                  <a:pt x="619" y="306"/>
                </a:moveTo>
                <a:lnTo>
                  <a:pt x="619" y="306"/>
                </a:lnTo>
                <a:cubicBezTo>
                  <a:pt x="582" y="306"/>
                  <a:pt x="555" y="287"/>
                  <a:pt x="527" y="269"/>
                </a:cubicBezTo>
                <a:cubicBezTo>
                  <a:pt x="508" y="287"/>
                  <a:pt x="481" y="296"/>
                  <a:pt x="453" y="296"/>
                </a:cubicBezTo>
                <a:cubicBezTo>
                  <a:pt x="416" y="296"/>
                  <a:pt x="388" y="287"/>
                  <a:pt x="370" y="259"/>
                </a:cubicBezTo>
                <a:cubicBezTo>
                  <a:pt x="342" y="287"/>
                  <a:pt x="314" y="296"/>
                  <a:pt x="286" y="296"/>
                </a:cubicBezTo>
                <a:cubicBezTo>
                  <a:pt x="249" y="296"/>
                  <a:pt x="222" y="287"/>
                  <a:pt x="203" y="259"/>
                </a:cubicBezTo>
                <a:cubicBezTo>
                  <a:pt x="175" y="287"/>
                  <a:pt x="148" y="306"/>
                  <a:pt x="111" y="296"/>
                </a:cubicBezTo>
                <a:cubicBezTo>
                  <a:pt x="46" y="296"/>
                  <a:pt x="0" y="241"/>
                  <a:pt x="0" y="185"/>
                </a:cubicBezTo>
                <a:cubicBezTo>
                  <a:pt x="0" y="176"/>
                  <a:pt x="0" y="176"/>
                  <a:pt x="0" y="176"/>
                </a:cubicBezTo>
                <a:cubicBezTo>
                  <a:pt x="101" y="28"/>
                  <a:pt x="101" y="28"/>
                  <a:pt x="101" y="28"/>
                </a:cubicBezTo>
                <a:cubicBezTo>
                  <a:pt x="111" y="10"/>
                  <a:pt x="129" y="0"/>
                  <a:pt x="148" y="0"/>
                </a:cubicBezTo>
                <a:cubicBezTo>
                  <a:pt x="582" y="0"/>
                  <a:pt x="582" y="0"/>
                  <a:pt x="582" y="0"/>
                </a:cubicBezTo>
                <a:cubicBezTo>
                  <a:pt x="601" y="0"/>
                  <a:pt x="619" y="10"/>
                  <a:pt x="628" y="28"/>
                </a:cubicBezTo>
                <a:cubicBezTo>
                  <a:pt x="730" y="176"/>
                  <a:pt x="730" y="176"/>
                  <a:pt x="730" y="176"/>
                </a:cubicBezTo>
                <a:cubicBezTo>
                  <a:pt x="730" y="185"/>
                  <a:pt x="730" y="185"/>
                  <a:pt x="730" y="185"/>
                </a:cubicBezTo>
                <a:cubicBezTo>
                  <a:pt x="730" y="250"/>
                  <a:pt x="684" y="296"/>
                  <a:pt x="619" y="306"/>
                </a:cubicBezTo>
                <a:close/>
                <a:moveTo>
                  <a:pt x="536" y="185"/>
                </a:moveTo>
                <a:lnTo>
                  <a:pt x="536" y="185"/>
                </a:lnTo>
                <a:cubicBezTo>
                  <a:pt x="545" y="185"/>
                  <a:pt x="564" y="195"/>
                  <a:pt x="564" y="213"/>
                </a:cubicBezTo>
                <a:cubicBezTo>
                  <a:pt x="573" y="232"/>
                  <a:pt x="601" y="250"/>
                  <a:pt x="619" y="241"/>
                </a:cubicBezTo>
                <a:cubicBezTo>
                  <a:pt x="647" y="241"/>
                  <a:pt x="665" y="222"/>
                  <a:pt x="665" y="195"/>
                </a:cubicBezTo>
                <a:cubicBezTo>
                  <a:pt x="582" y="65"/>
                  <a:pt x="582" y="65"/>
                  <a:pt x="582" y="65"/>
                </a:cubicBezTo>
                <a:cubicBezTo>
                  <a:pt x="148" y="65"/>
                  <a:pt x="148" y="65"/>
                  <a:pt x="148" y="65"/>
                </a:cubicBezTo>
                <a:cubicBezTo>
                  <a:pt x="64" y="195"/>
                  <a:pt x="64" y="195"/>
                  <a:pt x="64" y="195"/>
                </a:cubicBezTo>
                <a:cubicBezTo>
                  <a:pt x="64" y="222"/>
                  <a:pt x="83" y="241"/>
                  <a:pt x="111" y="241"/>
                </a:cubicBezTo>
                <a:cubicBezTo>
                  <a:pt x="138" y="241"/>
                  <a:pt x="157" y="232"/>
                  <a:pt x="166" y="213"/>
                </a:cubicBezTo>
                <a:cubicBezTo>
                  <a:pt x="175" y="195"/>
                  <a:pt x="185" y="185"/>
                  <a:pt x="203" y="185"/>
                </a:cubicBezTo>
                <a:cubicBezTo>
                  <a:pt x="212" y="185"/>
                  <a:pt x="231" y="195"/>
                  <a:pt x="231" y="213"/>
                </a:cubicBezTo>
                <a:cubicBezTo>
                  <a:pt x="240" y="232"/>
                  <a:pt x="259" y="241"/>
                  <a:pt x="286" y="241"/>
                </a:cubicBezTo>
                <a:cubicBezTo>
                  <a:pt x="305" y="241"/>
                  <a:pt x="323" y="232"/>
                  <a:pt x="333" y="213"/>
                </a:cubicBezTo>
                <a:cubicBezTo>
                  <a:pt x="342" y="195"/>
                  <a:pt x="351" y="185"/>
                  <a:pt x="370" y="185"/>
                </a:cubicBezTo>
                <a:cubicBezTo>
                  <a:pt x="379" y="185"/>
                  <a:pt x="397" y="195"/>
                  <a:pt x="397" y="213"/>
                </a:cubicBezTo>
                <a:cubicBezTo>
                  <a:pt x="407" y="232"/>
                  <a:pt x="425" y="241"/>
                  <a:pt x="453" y="241"/>
                </a:cubicBezTo>
                <a:cubicBezTo>
                  <a:pt x="471" y="241"/>
                  <a:pt x="490" y="232"/>
                  <a:pt x="499" y="213"/>
                </a:cubicBezTo>
                <a:cubicBezTo>
                  <a:pt x="508" y="195"/>
                  <a:pt x="518" y="185"/>
                  <a:pt x="536" y="18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4" name="Freeform 178">
            <a:extLst>
              <a:ext uri="{FF2B5EF4-FFF2-40B4-BE49-F238E27FC236}">
                <a16:creationId xmlns:a16="http://schemas.microsoft.com/office/drawing/2014/main" id="{C6E49E04-2147-C040-A1C1-A537B6BFC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4436" y="6010271"/>
            <a:ext cx="198785" cy="42595"/>
          </a:xfrm>
          <a:custGeom>
            <a:avLst/>
            <a:gdLst>
              <a:gd name="T0" fmla="*/ 66317 w 186"/>
              <a:gd name="T1" fmla="*/ 13911 h 38"/>
              <a:gd name="T2" fmla="*/ 0 w 186"/>
              <a:gd name="T3" fmla="*/ 13911 h 38"/>
              <a:gd name="T4" fmla="*/ 0 w 186"/>
              <a:gd name="T5" fmla="*/ 0 h 38"/>
              <a:gd name="T6" fmla="*/ 66317 w 186"/>
              <a:gd name="T7" fmla="*/ 0 h 38"/>
              <a:gd name="T8" fmla="*/ 66317 w 186"/>
              <a:gd name="T9" fmla="*/ 13911 h 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6" h="38">
                <a:moveTo>
                  <a:pt x="185" y="37"/>
                </a:moveTo>
                <a:lnTo>
                  <a:pt x="0" y="37"/>
                </a:lnTo>
                <a:lnTo>
                  <a:pt x="0" y="0"/>
                </a:lnTo>
                <a:lnTo>
                  <a:pt x="185" y="0"/>
                </a:lnTo>
                <a:lnTo>
                  <a:pt x="185" y="3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5" name="Freeform 179">
            <a:extLst>
              <a:ext uri="{FF2B5EF4-FFF2-40B4-BE49-F238E27FC236}">
                <a16:creationId xmlns:a16="http://schemas.microsoft.com/office/drawing/2014/main" id="{C45CA4AC-206F-AC43-96BE-106F9B7F9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368" y="5873013"/>
            <a:ext cx="198785" cy="378638"/>
          </a:xfrm>
          <a:custGeom>
            <a:avLst/>
            <a:gdLst>
              <a:gd name="T0" fmla="*/ 26527 w 186"/>
              <a:gd name="T1" fmla="*/ 0 h 352"/>
              <a:gd name="T2" fmla="*/ 26527 w 186"/>
              <a:gd name="T3" fmla="*/ 0 h 352"/>
              <a:gd name="T4" fmla="*/ 0 w 186"/>
              <a:gd name="T5" fmla="*/ 0 h 352"/>
              <a:gd name="T6" fmla="*/ 0 w 186"/>
              <a:gd name="T7" fmla="*/ 16597 h 352"/>
              <a:gd name="T8" fmla="*/ 20074 w 186"/>
              <a:gd name="T9" fmla="*/ 16597 h 352"/>
              <a:gd name="T10" fmla="*/ 26527 w 186"/>
              <a:gd name="T11" fmla="*/ 19844 h 352"/>
              <a:gd name="T12" fmla="*/ 53053 w 186"/>
              <a:gd name="T13" fmla="*/ 50151 h 352"/>
              <a:gd name="T14" fmla="*/ 53053 w 186"/>
              <a:gd name="T15" fmla="*/ 113290 h 352"/>
              <a:gd name="T16" fmla="*/ 13263 w 186"/>
              <a:gd name="T17" fmla="*/ 113290 h 352"/>
              <a:gd name="T18" fmla="*/ 13263 w 186"/>
              <a:gd name="T19" fmla="*/ 120145 h 352"/>
              <a:gd name="T20" fmla="*/ 10037 w 186"/>
              <a:gd name="T21" fmla="*/ 126639 h 352"/>
              <a:gd name="T22" fmla="*/ 53053 w 186"/>
              <a:gd name="T23" fmla="*/ 126639 h 352"/>
              <a:gd name="T24" fmla="*/ 66317 w 186"/>
              <a:gd name="T25" fmla="*/ 113290 h 352"/>
              <a:gd name="T26" fmla="*/ 66317 w 186"/>
              <a:gd name="T27" fmla="*/ 43295 h 352"/>
              <a:gd name="T28" fmla="*/ 66317 w 186"/>
              <a:gd name="T29" fmla="*/ 43295 h 352"/>
              <a:gd name="T30" fmla="*/ 33338 w 186"/>
              <a:gd name="T31" fmla="*/ 3247 h 352"/>
              <a:gd name="T32" fmla="*/ 26527 w 186"/>
              <a:gd name="T33" fmla="*/ 0 h 35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86" h="352">
                <a:moveTo>
                  <a:pt x="74" y="0"/>
                </a:moveTo>
                <a:lnTo>
                  <a:pt x="74" y="0"/>
                </a:lnTo>
                <a:cubicBezTo>
                  <a:pt x="0" y="0"/>
                  <a:pt x="0" y="0"/>
                  <a:pt x="0" y="0"/>
                </a:cubicBezTo>
                <a:cubicBezTo>
                  <a:pt x="0" y="46"/>
                  <a:pt x="0" y="46"/>
                  <a:pt x="0" y="46"/>
                </a:cubicBezTo>
                <a:cubicBezTo>
                  <a:pt x="56" y="46"/>
                  <a:pt x="56" y="46"/>
                  <a:pt x="56" y="46"/>
                </a:cubicBezTo>
                <a:cubicBezTo>
                  <a:pt x="65" y="46"/>
                  <a:pt x="74" y="46"/>
                  <a:pt x="74" y="55"/>
                </a:cubicBezTo>
                <a:cubicBezTo>
                  <a:pt x="148" y="139"/>
                  <a:pt x="148" y="139"/>
                  <a:pt x="148" y="139"/>
                </a:cubicBezTo>
                <a:cubicBezTo>
                  <a:pt x="148" y="314"/>
                  <a:pt x="148" y="314"/>
                  <a:pt x="148" y="314"/>
                </a:cubicBezTo>
                <a:cubicBezTo>
                  <a:pt x="37" y="314"/>
                  <a:pt x="37" y="314"/>
                  <a:pt x="37" y="314"/>
                </a:cubicBezTo>
                <a:cubicBezTo>
                  <a:pt x="37" y="314"/>
                  <a:pt x="37" y="324"/>
                  <a:pt x="37" y="333"/>
                </a:cubicBezTo>
                <a:cubicBezTo>
                  <a:pt x="37" y="342"/>
                  <a:pt x="37" y="342"/>
                  <a:pt x="28" y="351"/>
                </a:cubicBezTo>
                <a:cubicBezTo>
                  <a:pt x="148" y="351"/>
                  <a:pt x="148" y="351"/>
                  <a:pt x="148" y="351"/>
                </a:cubicBezTo>
                <a:cubicBezTo>
                  <a:pt x="167" y="351"/>
                  <a:pt x="185" y="333"/>
                  <a:pt x="185" y="314"/>
                </a:cubicBezTo>
                <a:cubicBezTo>
                  <a:pt x="185" y="120"/>
                  <a:pt x="185" y="120"/>
                  <a:pt x="185" y="120"/>
                </a:cubicBezTo>
                <a:cubicBezTo>
                  <a:pt x="93" y="9"/>
                  <a:pt x="93" y="9"/>
                  <a:pt x="93" y="9"/>
                </a:cubicBezTo>
                <a:cubicBezTo>
                  <a:pt x="93" y="9"/>
                  <a:pt x="84" y="0"/>
                  <a:pt x="74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6" name="Freeform 180">
            <a:extLst>
              <a:ext uri="{FF2B5EF4-FFF2-40B4-BE49-F238E27FC236}">
                <a16:creationId xmlns:a16="http://schemas.microsoft.com/office/drawing/2014/main" id="{E875AE4D-5704-1C40-8565-E0D2BDE78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5727" y="6199590"/>
            <a:ext cx="241380" cy="61527"/>
          </a:xfrm>
          <a:custGeom>
            <a:avLst/>
            <a:gdLst>
              <a:gd name="T0" fmla="*/ 80601 w 224"/>
              <a:gd name="T1" fmla="*/ 0 h 57"/>
              <a:gd name="T2" fmla="*/ 80601 w 224"/>
              <a:gd name="T3" fmla="*/ 0 h 57"/>
              <a:gd name="T4" fmla="*/ 3614 w 224"/>
              <a:gd name="T5" fmla="*/ 0 h 57"/>
              <a:gd name="T6" fmla="*/ 6867 w 224"/>
              <a:gd name="T7" fmla="*/ 10137 h 57"/>
              <a:gd name="T8" fmla="*/ 0 w 224"/>
              <a:gd name="T9" fmla="*/ 20275 h 57"/>
              <a:gd name="T10" fmla="*/ 80601 w 224"/>
              <a:gd name="T11" fmla="*/ 20275 h 57"/>
              <a:gd name="T12" fmla="*/ 76986 w 224"/>
              <a:gd name="T13" fmla="*/ 10137 h 57"/>
              <a:gd name="T14" fmla="*/ 80601 w 224"/>
              <a:gd name="T15" fmla="*/ 0 h 5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24" h="57">
                <a:moveTo>
                  <a:pt x="223" y="0"/>
                </a:moveTo>
                <a:lnTo>
                  <a:pt x="223" y="0"/>
                </a:lnTo>
                <a:cubicBezTo>
                  <a:pt x="10" y="0"/>
                  <a:pt x="10" y="0"/>
                  <a:pt x="10" y="0"/>
                </a:cubicBezTo>
                <a:cubicBezTo>
                  <a:pt x="10" y="9"/>
                  <a:pt x="19" y="19"/>
                  <a:pt x="19" y="28"/>
                </a:cubicBezTo>
                <a:cubicBezTo>
                  <a:pt x="19" y="37"/>
                  <a:pt x="10" y="46"/>
                  <a:pt x="0" y="56"/>
                </a:cubicBezTo>
                <a:cubicBezTo>
                  <a:pt x="223" y="56"/>
                  <a:pt x="223" y="56"/>
                  <a:pt x="223" y="56"/>
                </a:cubicBezTo>
                <a:cubicBezTo>
                  <a:pt x="213" y="46"/>
                  <a:pt x="213" y="37"/>
                  <a:pt x="213" y="28"/>
                </a:cubicBezTo>
                <a:cubicBezTo>
                  <a:pt x="213" y="19"/>
                  <a:pt x="213" y="9"/>
                  <a:pt x="223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7" name="Freeform 181">
            <a:extLst>
              <a:ext uri="{FF2B5EF4-FFF2-40B4-BE49-F238E27FC236}">
                <a16:creationId xmlns:a16="http://schemas.microsoft.com/office/drawing/2014/main" id="{FFA70B79-3C68-B749-AF53-65CCABCD3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1214" y="5759422"/>
            <a:ext cx="586889" cy="416502"/>
          </a:xfrm>
          <a:custGeom>
            <a:avLst/>
            <a:gdLst>
              <a:gd name="T0" fmla="*/ 190000 w 546"/>
              <a:gd name="T1" fmla="*/ 135760 h 390"/>
              <a:gd name="T2" fmla="*/ 190000 w 546"/>
              <a:gd name="T3" fmla="*/ 135760 h 390"/>
              <a:gd name="T4" fmla="*/ 196489 w 546"/>
              <a:gd name="T5" fmla="*/ 135760 h 390"/>
              <a:gd name="T6" fmla="*/ 196489 w 546"/>
              <a:gd name="T7" fmla="*/ 53014 h 390"/>
              <a:gd name="T8" fmla="*/ 196489 w 546"/>
              <a:gd name="T9" fmla="*/ 36537 h 390"/>
              <a:gd name="T10" fmla="*/ 196489 w 546"/>
              <a:gd name="T11" fmla="*/ 16477 h 390"/>
              <a:gd name="T12" fmla="*/ 179905 w 546"/>
              <a:gd name="T13" fmla="*/ 0 h 390"/>
              <a:gd name="T14" fmla="*/ 9734 w 546"/>
              <a:gd name="T15" fmla="*/ 0 h 390"/>
              <a:gd name="T16" fmla="*/ 0 w 546"/>
              <a:gd name="T17" fmla="*/ 10030 h 390"/>
              <a:gd name="T18" fmla="*/ 9734 w 546"/>
              <a:gd name="T19" fmla="*/ 20059 h 390"/>
              <a:gd name="T20" fmla="*/ 176660 w 546"/>
              <a:gd name="T21" fmla="*/ 20059 h 390"/>
              <a:gd name="T22" fmla="*/ 176660 w 546"/>
              <a:gd name="T23" fmla="*/ 139342 h 390"/>
              <a:gd name="T24" fmla="*/ 190000 w 546"/>
              <a:gd name="T25" fmla="*/ 135760 h 39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546" h="390">
                <a:moveTo>
                  <a:pt x="527" y="379"/>
                </a:moveTo>
                <a:lnTo>
                  <a:pt x="527" y="379"/>
                </a:lnTo>
                <a:cubicBezTo>
                  <a:pt x="536" y="379"/>
                  <a:pt x="545" y="379"/>
                  <a:pt x="545" y="379"/>
                </a:cubicBezTo>
                <a:cubicBezTo>
                  <a:pt x="545" y="148"/>
                  <a:pt x="545" y="148"/>
                  <a:pt x="545" y="148"/>
                </a:cubicBezTo>
                <a:cubicBezTo>
                  <a:pt x="545" y="102"/>
                  <a:pt x="545" y="102"/>
                  <a:pt x="545" y="102"/>
                </a:cubicBezTo>
                <a:cubicBezTo>
                  <a:pt x="545" y="46"/>
                  <a:pt x="545" y="46"/>
                  <a:pt x="545" y="46"/>
                </a:cubicBezTo>
                <a:cubicBezTo>
                  <a:pt x="545" y="19"/>
                  <a:pt x="527" y="0"/>
                  <a:pt x="49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9" y="0"/>
                  <a:pt x="0" y="9"/>
                  <a:pt x="0" y="28"/>
                </a:cubicBezTo>
                <a:cubicBezTo>
                  <a:pt x="0" y="37"/>
                  <a:pt x="9" y="56"/>
                  <a:pt x="27" y="56"/>
                </a:cubicBezTo>
                <a:cubicBezTo>
                  <a:pt x="490" y="56"/>
                  <a:pt x="490" y="56"/>
                  <a:pt x="490" y="56"/>
                </a:cubicBezTo>
                <a:cubicBezTo>
                  <a:pt x="490" y="389"/>
                  <a:pt x="490" y="389"/>
                  <a:pt x="490" y="389"/>
                </a:cubicBezTo>
                <a:cubicBezTo>
                  <a:pt x="499" y="379"/>
                  <a:pt x="508" y="379"/>
                  <a:pt x="527" y="37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8" name="Freeform 182">
            <a:extLst>
              <a:ext uri="{FF2B5EF4-FFF2-40B4-BE49-F238E27FC236}">
                <a16:creationId xmlns:a16="http://schemas.microsoft.com/office/drawing/2014/main" id="{343447B8-2D1D-8844-B318-2EF13D72D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7476" y="5991339"/>
            <a:ext cx="118323" cy="269778"/>
          </a:xfrm>
          <a:custGeom>
            <a:avLst/>
            <a:gdLst>
              <a:gd name="T0" fmla="*/ 36144 w 112"/>
              <a:gd name="T1" fmla="*/ 69938 h 251"/>
              <a:gd name="T2" fmla="*/ 36144 w 112"/>
              <a:gd name="T3" fmla="*/ 69938 h 251"/>
              <a:gd name="T4" fmla="*/ 19844 w 112"/>
              <a:gd name="T5" fmla="*/ 69938 h 251"/>
              <a:gd name="T6" fmla="*/ 19844 w 112"/>
              <a:gd name="T7" fmla="*/ 0 h 251"/>
              <a:gd name="T8" fmla="*/ 0 w 112"/>
              <a:gd name="T9" fmla="*/ 0 h 251"/>
              <a:gd name="T10" fmla="*/ 0 w 112"/>
              <a:gd name="T11" fmla="*/ 69938 h 251"/>
              <a:gd name="T12" fmla="*/ 3543 w 112"/>
              <a:gd name="T13" fmla="*/ 83277 h 251"/>
              <a:gd name="T14" fmla="*/ 16654 w 112"/>
              <a:gd name="T15" fmla="*/ 90126 h 251"/>
              <a:gd name="T16" fmla="*/ 16654 w 112"/>
              <a:gd name="T17" fmla="*/ 90126 h 251"/>
              <a:gd name="T18" fmla="*/ 39333 w 112"/>
              <a:gd name="T19" fmla="*/ 90126 h 251"/>
              <a:gd name="T20" fmla="*/ 32954 w 112"/>
              <a:gd name="T21" fmla="*/ 80032 h 251"/>
              <a:gd name="T22" fmla="*/ 36144 w 112"/>
              <a:gd name="T23" fmla="*/ 69938 h 25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2" h="251">
                <a:moveTo>
                  <a:pt x="102" y="194"/>
                </a:moveTo>
                <a:lnTo>
                  <a:pt x="102" y="194"/>
                </a:lnTo>
                <a:cubicBezTo>
                  <a:pt x="56" y="194"/>
                  <a:pt x="56" y="194"/>
                  <a:pt x="56" y="194"/>
                </a:cubicBezTo>
                <a:cubicBezTo>
                  <a:pt x="56" y="0"/>
                  <a:pt x="56" y="0"/>
                  <a:pt x="5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94"/>
                  <a:pt x="0" y="194"/>
                  <a:pt x="0" y="194"/>
                </a:cubicBezTo>
                <a:cubicBezTo>
                  <a:pt x="0" y="213"/>
                  <a:pt x="0" y="222"/>
                  <a:pt x="10" y="231"/>
                </a:cubicBezTo>
                <a:cubicBezTo>
                  <a:pt x="19" y="240"/>
                  <a:pt x="37" y="250"/>
                  <a:pt x="47" y="250"/>
                </a:cubicBezTo>
                <a:cubicBezTo>
                  <a:pt x="111" y="250"/>
                  <a:pt x="111" y="250"/>
                  <a:pt x="111" y="250"/>
                </a:cubicBezTo>
                <a:cubicBezTo>
                  <a:pt x="102" y="240"/>
                  <a:pt x="93" y="231"/>
                  <a:pt x="93" y="222"/>
                </a:cubicBezTo>
                <a:cubicBezTo>
                  <a:pt x="93" y="213"/>
                  <a:pt x="102" y="203"/>
                  <a:pt x="102" y="19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9" name="Freeform 183">
            <a:extLst>
              <a:ext uri="{FF2B5EF4-FFF2-40B4-BE49-F238E27FC236}">
                <a16:creationId xmlns:a16="http://schemas.microsoft.com/office/drawing/2014/main" id="{E6783D43-ABEB-464A-AA0E-34432D6B5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8709" y="6138060"/>
            <a:ext cx="160921" cy="170387"/>
          </a:xfrm>
          <a:custGeom>
            <a:avLst/>
            <a:gdLst>
              <a:gd name="T0" fmla="*/ 26806 w 149"/>
              <a:gd name="T1" fmla="*/ 56788 h 158"/>
              <a:gd name="T2" fmla="*/ 26806 w 149"/>
              <a:gd name="T3" fmla="*/ 56788 h 158"/>
              <a:gd name="T4" fmla="*/ 0 w 149"/>
              <a:gd name="T5" fmla="*/ 30022 h 158"/>
              <a:gd name="T6" fmla="*/ 26806 w 149"/>
              <a:gd name="T7" fmla="*/ 0 h 158"/>
              <a:gd name="T8" fmla="*/ 53613 w 149"/>
              <a:gd name="T9" fmla="*/ 30022 h 158"/>
              <a:gd name="T10" fmla="*/ 26806 w 149"/>
              <a:gd name="T11" fmla="*/ 56788 h 158"/>
              <a:gd name="T12" fmla="*/ 26806 w 149"/>
              <a:gd name="T13" fmla="*/ 16639 h 158"/>
              <a:gd name="T14" fmla="*/ 26806 w 149"/>
              <a:gd name="T15" fmla="*/ 16639 h 158"/>
              <a:gd name="T16" fmla="*/ 13403 w 149"/>
              <a:gd name="T17" fmla="*/ 30022 h 158"/>
              <a:gd name="T18" fmla="*/ 26806 w 149"/>
              <a:gd name="T19" fmla="*/ 40150 h 158"/>
              <a:gd name="T20" fmla="*/ 40210 w 149"/>
              <a:gd name="T21" fmla="*/ 30022 h 158"/>
              <a:gd name="T22" fmla="*/ 26806 w 149"/>
              <a:gd name="T23" fmla="*/ 16639 h 15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49" h="158">
                <a:moveTo>
                  <a:pt x="74" y="157"/>
                </a:moveTo>
                <a:lnTo>
                  <a:pt x="74" y="157"/>
                </a:lnTo>
                <a:cubicBezTo>
                  <a:pt x="28" y="157"/>
                  <a:pt x="0" y="120"/>
                  <a:pt x="0" y="83"/>
                </a:cubicBezTo>
                <a:cubicBezTo>
                  <a:pt x="0" y="37"/>
                  <a:pt x="28" y="0"/>
                  <a:pt x="74" y="0"/>
                </a:cubicBezTo>
                <a:cubicBezTo>
                  <a:pt x="111" y="0"/>
                  <a:pt x="148" y="37"/>
                  <a:pt x="148" y="83"/>
                </a:cubicBezTo>
                <a:cubicBezTo>
                  <a:pt x="148" y="120"/>
                  <a:pt x="111" y="157"/>
                  <a:pt x="74" y="157"/>
                </a:cubicBezTo>
                <a:close/>
                <a:moveTo>
                  <a:pt x="74" y="46"/>
                </a:moveTo>
                <a:lnTo>
                  <a:pt x="74" y="46"/>
                </a:lnTo>
                <a:cubicBezTo>
                  <a:pt x="55" y="46"/>
                  <a:pt x="37" y="64"/>
                  <a:pt x="37" y="83"/>
                </a:cubicBezTo>
                <a:cubicBezTo>
                  <a:pt x="37" y="101"/>
                  <a:pt x="55" y="111"/>
                  <a:pt x="74" y="111"/>
                </a:cubicBezTo>
                <a:cubicBezTo>
                  <a:pt x="92" y="111"/>
                  <a:pt x="111" y="101"/>
                  <a:pt x="111" y="83"/>
                </a:cubicBezTo>
                <a:cubicBezTo>
                  <a:pt x="111" y="64"/>
                  <a:pt x="92" y="46"/>
                  <a:pt x="74" y="4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0" name="Freeform 184">
            <a:extLst>
              <a:ext uri="{FF2B5EF4-FFF2-40B4-BE49-F238E27FC236}">
                <a16:creationId xmlns:a16="http://schemas.microsoft.com/office/drawing/2014/main" id="{0453FBE6-310A-134D-B53A-0EC0BA35F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7935" y="6138060"/>
            <a:ext cx="170387" cy="170387"/>
          </a:xfrm>
          <a:custGeom>
            <a:avLst/>
            <a:gdLst>
              <a:gd name="T0" fmla="*/ 26598 w 159"/>
              <a:gd name="T1" fmla="*/ 56788 h 158"/>
              <a:gd name="T2" fmla="*/ 26598 w 159"/>
              <a:gd name="T3" fmla="*/ 56788 h 158"/>
              <a:gd name="T4" fmla="*/ 0 w 159"/>
              <a:gd name="T5" fmla="*/ 30022 h 158"/>
              <a:gd name="T6" fmla="*/ 26598 w 159"/>
              <a:gd name="T7" fmla="*/ 0 h 158"/>
              <a:gd name="T8" fmla="*/ 56791 w 159"/>
              <a:gd name="T9" fmla="*/ 30022 h 158"/>
              <a:gd name="T10" fmla="*/ 26598 w 159"/>
              <a:gd name="T11" fmla="*/ 56788 h 158"/>
              <a:gd name="T12" fmla="*/ 26598 w 159"/>
              <a:gd name="T13" fmla="*/ 16639 h 158"/>
              <a:gd name="T14" fmla="*/ 26598 w 159"/>
              <a:gd name="T15" fmla="*/ 16639 h 158"/>
              <a:gd name="T16" fmla="*/ 16893 w 159"/>
              <a:gd name="T17" fmla="*/ 30022 h 158"/>
              <a:gd name="T18" fmla="*/ 26598 w 159"/>
              <a:gd name="T19" fmla="*/ 40150 h 158"/>
              <a:gd name="T20" fmla="*/ 39897 w 159"/>
              <a:gd name="T21" fmla="*/ 30022 h 158"/>
              <a:gd name="T22" fmla="*/ 26598 w 159"/>
              <a:gd name="T23" fmla="*/ 16639 h 15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59" h="158">
                <a:moveTo>
                  <a:pt x="74" y="157"/>
                </a:moveTo>
                <a:lnTo>
                  <a:pt x="74" y="157"/>
                </a:lnTo>
                <a:cubicBezTo>
                  <a:pt x="37" y="157"/>
                  <a:pt x="0" y="120"/>
                  <a:pt x="0" y="83"/>
                </a:cubicBezTo>
                <a:cubicBezTo>
                  <a:pt x="0" y="37"/>
                  <a:pt x="37" y="0"/>
                  <a:pt x="74" y="0"/>
                </a:cubicBezTo>
                <a:cubicBezTo>
                  <a:pt x="120" y="0"/>
                  <a:pt x="158" y="37"/>
                  <a:pt x="158" y="83"/>
                </a:cubicBezTo>
                <a:cubicBezTo>
                  <a:pt x="158" y="120"/>
                  <a:pt x="120" y="157"/>
                  <a:pt x="74" y="157"/>
                </a:cubicBezTo>
                <a:close/>
                <a:moveTo>
                  <a:pt x="74" y="46"/>
                </a:moveTo>
                <a:lnTo>
                  <a:pt x="74" y="46"/>
                </a:lnTo>
                <a:cubicBezTo>
                  <a:pt x="56" y="46"/>
                  <a:pt x="47" y="64"/>
                  <a:pt x="47" y="83"/>
                </a:cubicBezTo>
                <a:cubicBezTo>
                  <a:pt x="47" y="101"/>
                  <a:pt x="56" y="111"/>
                  <a:pt x="74" y="111"/>
                </a:cubicBezTo>
                <a:cubicBezTo>
                  <a:pt x="102" y="111"/>
                  <a:pt x="111" y="101"/>
                  <a:pt x="111" y="83"/>
                </a:cubicBezTo>
                <a:cubicBezTo>
                  <a:pt x="111" y="64"/>
                  <a:pt x="102" y="46"/>
                  <a:pt x="74" y="4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1" name="Freeform 185">
            <a:extLst>
              <a:ext uri="{FF2B5EF4-FFF2-40B4-BE49-F238E27FC236}">
                <a16:creationId xmlns:a16="http://schemas.microsoft.com/office/drawing/2014/main" id="{D4292CA6-7CB7-2948-B748-F245FB053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0146" y="5873013"/>
            <a:ext cx="241380" cy="52064"/>
          </a:xfrm>
          <a:custGeom>
            <a:avLst/>
            <a:gdLst>
              <a:gd name="T0" fmla="*/ 70433 w 223"/>
              <a:gd name="T1" fmla="*/ 17091 h 47"/>
              <a:gd name="T2" fmla="*/ 70433 w 223"/>
              <a:gd name="T3" fmla="*/ 17091 h 47"/>
              <a:gd name="T4" fmla="*/ 6898 w 223"/>
              <a:gd name="T5" fmla="*/ 17091 h 47"/>
              <a:gd name="T6" fmla="*/ 0 w 223"/>
              <a:gd name="T7" fmla="*/ 6688 h 47"/>
              <a:gd name="T8" fmla="*/ 0 w 223"/>
              <a:gd name="T9" fmla="*/ 6688 h 47"/>
              <a:gd name="T10" fmla="*/ 6898 w 223"/>
              <a:gd name="T11" fmla="*/ 0 h 47"/>
              <a:gd name="T12" fmla="*/ 70433 w 223"/>
              <a:gd name="T13" fmla="*/ 0 h 47"/>
              <a:gd name="T14" fmla="*/ 80599 w 223"/>
              <a:gd name="T15" fmla="*/ 6688 h 47"/>
              <a:gd name="T16" fmla="*/ 80599 w 223"/>
              <a:gd name="T17" fmla="*/ 6688 h 47"/>
              <a:gd name="T18" fmla="*/ 70433 w 223"/>
              <a:gd name="T19" fmla="*/ 17091 h 4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23" h="47">
                <a:moveTo>
                  <a:pt x="194" y="46"/>
                </a:moveTo>
                <a:lnTo>
                  <a:pt x="194" y="46"/>
                </a:lnTo>
                <a:cubicBezTo>
                  <a:pt x="19" y="46"/>
                  <a:pt x="19" y="46"/>
                  <a:pt x="19" y="46"/>
                </a:cubicBezTo>
                <a:cubicBezTo>
                  <a:pt x="9" y="46"/>
                  <a:pt x="0" y="37"/>
                  <a:pt x="0" y="18"/>
                </a:cubicBezTo>
                <a:cubicBezTo>
                  <a:pt x="0" y="9"/>
                  <a:pt x="9" y="0"/>
                  <a:pt x="19" y="0"/>
                </a:cubicBezTo>
                <a:cubicBezTo>
                  <a:pt x="194" y="0"/>
                  <a:pt x="194" y="0"/>
                  <a:pt x="194" y="0"/>
                </a:cubicBezTo>
                <a:cubicBezTo>
                  <a:pt x="213" y="0"/>
                  <a:pt x="222" y="9"/>
                  <a:pt x="222" y="18"/>
                </a:cubicBezTo>
                <a:cubicBezTo>
                  <a:pt x="222" y="37"/>
                  <a:pt x="213" y="46"/>
                  <a:pt x="194" y="4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2" name="Freeform 186">
            <a:extLst>
              <a:ext uri="{FF2B5EF4-FFF2-40B4-BE49-F238E27FC236}">
                <a16:creationId xmlns:a16="http://schemas.microsoft.com/office/drawing/2014/main" id="{8D4A6A08-2763-2F4D-8B0F-935DE8848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8010" y="5958207"/>
            <a:ext cx="118323" cy="52064"/>
          </a:xfrm>
          <a:custGeom>
            <a:avLst/>
            <a:gdLst>
              <a:gd name="T0" fmla="*/ 32954 w 112"/>
              <a:gd name="T1" fmla="*/ 17091 h 47"/>
              <a:gd name="T2" fmla="*/ 32954 w 112"/>
              <a:gd name="T3" fmla="*/ 17091 h 47"/>
              <a:gd name="T4" fmla="*/ 6733 w 112"/>
              <a:gd name="T5" fmla="*/ 13747 h 47"/>
              <a:gd name="T6" fmla="*/ 0 w 112"/>
              <a:gd name="T7" fmla="*/ 7060 h 47"/>
              <a:gd name="T8" fmla="*/ 0 w 112"/>
              <a:gd name="T9" fmla="*/ 7060 h 47"/>
              <a:gd name="T10" fmla="*/ 6733 w 112"/>
              <a:gd name="T11" fmla="*/ 0 h 47"/>
              <a:gd name="T12" fmla="*/ 32954 w 112"/>
              <a:gd name="T13" fmla="*/ 0 h 47"/>
              <a:gd name="T14" fmla="*/ 39333 w 112"/>
              <a:gd name="T15" fmla="*/ 7060 h 47"/>
              <a:gd name="T16" fmla="*/ 39333 w 112"/>
              <a:gd name="T17" fmla="*/ 7060 h 47"/>
              <a:gd name="T18" fmla="*/ 32954 w 112"/>
              <a:gd name="T19" fmla="*/ 17091 h 4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12" h="47">
                <a:moveTo>
                  <a:pt x="93" y="46"/>
                </a:moveTo>
                <a:lnTo>
                  <a:pt x="93" y="46"/>
                </a:lnTo>
                <a:cubicBezTo>
                  <a:pt x="19" y="37"/>
                  <a:pt x="19" y="37"/>
                  <a:pt x="19" y="37"/>
                </a:cubicBezTo>
                <a:cubicBezTo>
                  <a:pt x="9" y="37"/>
                  <a:pt x="0" y="28"/>
                  <a:pt x="0" y="19"/>
                </a:cubicBezTo>
                <a:cubicBezTo>
                  <a:pt x="0" y="9"/>
                  <a:pt x="9" y="0"/>
                  <a:pt x="19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102" y="0"/>
                  <a:pt x="111" y="9"/>
                  <a:pt x="111" y="19"/>
                </a:cubicBezTo>
                <a:cubicBezTo>
                  <a:pt x="111" y="37"/>
                  <a:pt x="102" y="46"/>
                  <a:pt x="93" y="4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3" name="Freeform 187">
            <a:extLst>
              <a:ext uri="{FF2B5EF4-FFF2-40B4-BE49-F238E27FC236}">
                <a16:creationId xmlns:a16="http://schemas.microsoft.com/office/drawing/2014/main" id="{13E7ECD8-21DF-474A-BDA5-BD512D535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082" y="5939276"/>
            <a:ext cx="705214" cy="80462"/>
          </a:xfrm>
          <a:custGeom>
            <a:avLst/>
            <a:gdLst>
              <a:gd name="T0" fmla="*/ 236177 w 656"/>
              <a:gd name="T1" fmla="*/ 26628 h 75"/>
              <a:gd name="T2" fmla="*/ 0 w 656"/>
              <a:gd name="T3" fmla="*/ 26628 h 75"/>
              <a:gd name="T4" fmla="*/ 0 w 656"/>
              <a:gd name="T5" fmla="*/ 0 h 75"/>
              <a:gd name="T6" fmla="*/ 236177 w 656"/>
              <a:gd name="T7" fmla="*/ 0 h 75"/>
              <a:gd name="T8" fmla="*/ 236177 w 656"/>
              <a:gd name="T9" fmla="*/ 26628 h 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6" h="75">
                <a:moveTo>
                  <a:pt x="655" y="74"/>
                </a:moveTo>
                <a:lnTo>
                  <a:pt x="0" y="74"/>
                </a:lnTo>
                <a:lnTo>
                  <a:pt x="0" y="0"/>
                </a:lnTo>
                <a:lnTo>
                  <a:pt x="655" y="0"/>
                </a:lnTo>
                <a:lnTo>
                  <a:pt x="655" y="7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4" name="Freeform 188">
            <a:extLst>
              <a:ext uri="{FF2B5EF4-FFF2-40B4-BE49-F238E27FC236}">
                <a16:creationId xmlns:a16="http://schemas.microsoft.com/office/drawing/2014/main" id="{EF475A5E-845A-1046-A6A9-21D5DF115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45078" y="6147527"/>
            <a:ext cx="151455" cy="61530"/>
          </a:xfrm>
          <a:custGeom>
            <a:avLst/>
            <a:gdLst>
              <a:gd name="T0" fmla="*/ 40277 w 140"/>
              <a:gd name="T1" fmla="*/ 20269 h 56"/>
              <a:gd name="T2" fmla="*/ 40277 w 140"/>
              <a:gd name="T3" fmla="*/ 20269 h 56"/>
              <a:gd name="T4" fmla="*/ 13426 w 140"/>
              <a:gd name="T5" fmla="*/ 20269 h 56"/>
              <a:gd name="T6" fmla="*/ 0 w 140"/>
              <a:gd name="T7" fmla="*/ 10319 h 56"/>
              <a:gd name="T8" fmla="*/ 0 w 140"/>
              <a:gd name="T9" fmla="*/ 10319 h 56"/>
              <a:gd name="T10" fmla="*/ 13426 w 140"/>
              <a:gd name="T11" fmla="*/ 0 h 56"/>
              <a:gd name="T12" fmla="*/ 40277 w 140"/>
              <a:gd name="T13" fmla="*/ 0 h 56"/>
              <a:gd name="T14" fmla="*/ 50437 w 140"/>
              <a:gd name="T15" fmla="*/ 10319 h 56"/>
              <a:gd name="T16" fmla="*/ 50437 w 140"/>
              <a:gd name="T17" fmla="*/ 10319 h 56"/>
              <a:gd name="T18" fmla="*/ 40277 w 140"/>
              <a:gd name="T19" fmla="*/ 20269 h 5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40" h="56">
                <a:moveTo>
                  <a:pt x="111" y="55"/>
                </a:moveTo>
                <a:lnTo>
                  <a:pt x="111" y="55"/>
                </a:lnTo>
                <a:cubicBezTo>
                  <a:pt x="37" y="55"/>
                  <a:pt x="37" y="55"/>
                  <a:pt x="37" y="55"/>
                </a:cubicBezTo>
                <a:cubicBezTo>
                  <a:pt x="19" y="55"/>
                  <a:pt x="0" y="46"/>
                  <a:pt x="0" y="28"/>
                </a:cubicBezTo>
                <a:cubicBezTo>
                  <a:pt x="0" y="9"/>
                  <a:pt x="19" y="0"/>
                  <a:pt x="37" y="0"/>
                </a:cubicBezTo>
                <a:cubicBezTo>
                  <a:pt x="111" y="0"/>
                  <a:pt x="111" y="0"/>
                  <a:pt x="111" y="0"/>
                </a:cubicBezTo>
                <a:cubicBezTo>
                  <a:pt x="130" y="0"/>
                  <a:pt x="139" y="9"/>
                  <a:pt x="139" y="28"/>
                </a:cubicBezTo>
                <a:cubicBezTo>
                  <a:pt x="139" y="46"/>
                  <a:pt x="130" y="55"/>
                  <a:pt x="111" y="5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5" name="Freeform 189">
            <a:extLst>
              <a:ext uri="{FF2B5EF4-FFF2-40B4-BE49-F238E27FC236}">
                <a16:creationId xmlns:a16="http://schemas.microsoft.com/office/drawing/2014/main" id="{D46A70F6-8277-5344-9B0B-7B86C0879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6218" y="5731025"/>
            <a:ext cx="776208" cy="596355"/>
          </a:xfrm>
          <a:custGeom>
            <a:avLst/>
            <a:gdLst>
              <a:gd name="T0" fmla="*/ 219907 w 721"/>
              <a:gd name="T1" fmla="*/ 199665 h 556"/>
              <a:gd name="T2" fmla="*/ 219907 w 721"/>
              <a:gd name="T3" fmla="*/ 199665 h 556"/>
              <a:gd name="T4" fmla="*/ 36471 w 721"/>
              <a:gd name="T5" fmla="*/ 199665 h 556"/>
              <a:gd name="T6" fmla="*/ 0 w 721"/>
              <a:gd name="T7" fmla="*/ 163330 h 556"/>
              <a:gd name="T8" fmla="*/ 0 w 721"/>
              <a:gd name="T9" fmla="*/ 39933 h 556"/>
              <a:gd name="T10" fmla="*/ 36471 w 721"/>
              <a:gd name="T11" fmla="*/ 0 h 556"/>
              <a:gd name="T12" fmla="*/ 219907 w 721"/>
              <a:gd name="T13" fmla="*/ 0 h 556"/>
              <a:gd name="T14" fmla="*/ 259989 w 721"/>
              <a:gd name="T15" fmla="*/ 39933 h 556"/>
              <a:gd name="T16" fmla="*/ 259989 w 721"/>
              <a:gd name="T17" fmla="*/ 163330 h 556"/>
              <a:gd name="T18" fmla="*/ 219907 w 721"/>
              <a:gd name="T19" fmla="*/ 199665 h 556"/>
              <a:gd name="T20" fmla="*/ 36471 w 721"/>
              <a:gd name="T21" fmla="*/ 23384 h 556"/>
              <a:gd name="T22" fmla="*/ 36471 w 721"/>
              <a:gd name="T23" fmla="*/ 23384 h 556"/>
              <a:gd name="T24" fmla="*/ 19860 w 721"/>
              <a:gd name="T25" fmla="*/ 39933 h 556"/>
              <a:gd name="T26" fmla="*/ 19860 w 721"/>
              <a:gd name="T27" fmla="*/ 163330 h 556"/>
              <a:gd name="T28" fmla="*/ 36471 w 721"/>
              <a:gd name="T29" fmla="*/ 179879 h 556"/>
              <a:gd name="T30" fmla="*/ 219907 w 721"/>
              <a:gd name="T31" fmla="*/ 179879 h 556"/>
              <a:gd name="T32" fmla="*/ 240129 w 721"/>
              <a:gd name="T33" fmla="*/ 163330 h 556"/>
              <a:gd name="T34" fmla="*/ 240129 w 721"/>
              <a:gd name="T35" fmla="*/ 39933 h 556"/>
              <a:gd name="T36" fmla="*/ 219907 w 721"/>
              <a:gd name="T37" fmla="*/ 23384 h 556"/>
              <a:gd name="T38" fmla="*/ 36471 w 721"/>
              <a:gd name="T39" fmla="*/ 23384 h 55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721" h="556">
                <a:moveTo>
                  <a:pt x="609" y="555"/>
                </a:moveTo>
                <a:lnTo>
                  <a:pt x="609" y="555"/>
                </a:lnTo>
                <a:cubicBezTo>
                  <a:pt x="101" y="555"/>
                  <a:pt x="101" y="555"/>
                  <a:pt x="101" y="555"/>
                </a:cubicBezTo>
                <a:cubicBezTo>
                  <a:pt x="46" y="555"/>
                  <a:pt x="0" y="509"/>
                  <a:pt x="0" y="454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56"/>
                  <a:pt x="46" y="0"/>
                  <a:pt x="101" y="0"/>
                </a:cubicBezTo>
                <a:cubicBezTo>
                  <a:pt x="609" y="0"/>
                  <a:pt x="609" y="0"/>
                  <a:pt x="609" y="0"/>
                </a:cubicBezTo>
                <a:cubicBezTo>
                  <a:pt x="674" y="0"/>
                  <a:pt x="720" y="56"/>
                  <a:pt x="720" y="111"/>
                </a:cubicBezTo>
                <a:cubicBezTo>
                  <a:pt x="720" y="454"/>
                  <a:pt x="720" y="454"/>
                  <a:pt x="720" y="454"/>
                </a:cubicBezTo>
                <a:cubicBezTo>
                  <a:pt x="720" y="509"/>
                  <a:pt x="674" y="555"/>
                  <a:pt x="609" y="555"/>
                </a:cubicBezTo>
                <a:close/>
                <a:moveTo>
                  <a:pt x="101" y="65"/>
                </a:moveTo>
                <a:lnTo>
                  <a:pt x="101" y="65"/>
                </a:lnTo>
                <a:cubicBezTo>
                  <a:pt x="74" y="65"/>
                  <a:pt x="55" y="84"/>
                  <a:pt x="55" y="111"/>
                </a:cubicBezTo>
                <a:cubicBezTo>
                  <a:pt x="55" y="454"/>
                  <a:pt x="55" y="454"/>
                  <a:pt x="55" y="454"/>
                </a:cubicBezTo>
                <a:cubicBezTo>
                  <a:pt x="55" y="481"/>
                  <a:pt x="74" y="500"/>
                  <a:pt x="101" y="500"/>
                </a:cubicBezTo>
                <a:cubicBezTo>
                  <a:pt x="609" y="500"/>
                  <a:pt x="609" y="500"/>
                  <a:pt x="609" y="500"/>
                </a:cubicBezTo>
                <a:cubicBezTo>
                  <a:pt x="637" y="500"/>
                  <a:pt x="665" y="481"/>
                  <a:pt x="665" y="454"/>
                </a:cubicBezTo>
                <a:cubicBezTo>
                  <a:pt x="665" y="111"/>
                  <a:pt x="665" y="111"/>
                  <a:pt x="665" y="111"/>
                </a:cubicBezTo>
                <a:cubicBezTo>
                  <a:pt x="665" y="84"/>
                  <a:pt x="637" y="65"/>
                  <a:pt x="609" y="65"/>
                </a:cubicBezTo>
                <a:lnTo>
                  <a:pt x="101" y="6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6" name="Freeform 190">
            <a:extLst>
              <a:ext uri="{FF2B5EF4-FFF2-40B4-BE49-F238E27FC236}">
                <a16:creationId xmlns:a16="http://schemas.microsoft.com/office/drawing/2014/main" id="{F779FA1F-A683-F641-9385-3D8E89312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7539" y="10571017"/>
            <a:ext cx="435434" cy="52064"/>
          </a:xfrm>
          <a:custGeom>
            <a:avLst/>
            <a:gdLst>
              <a:gd name="T0" fmla="*/ 145691 w 407"/>
              <a:gd name="T1" fmla="*/ 17091 h 47"/>
              <a:gd name="T2" fmla="*/ 145691 w 407"/>
              <a:gd name="T3" fmla="*/ 17091 h 47"/>
              <a:gd name="T4" fmla="*/ 6459 w 407"/>
              <a:gd name="T5" fmla="*/ 17091 h 47"/>
              <a:gd name="T6" fmla="*/ 0 w 407"/>
              <a:gd name="T7" fmla="*/ 10032 h 47"/>
              <a:gd name="T8" fmla="*/ 0 w 407"/>
              <a:gd name="T9" fmla="*/ 10032 h 47"/>
              <a:gd name="T10" fmla="*/ 6459 w 407"/>
              <a:gd name="T11" fmla="*/ 0 h 47"/>
              <a:gd name="T12" fmla="*/ 145691 w 407"/>
              <a:gd name="T13" fmla="*/ 0 h 47"/>
              <a:gd name="T14" fmla="*/ 145691 w 407"/>
              <a:gd name="T15" fmla="*/ 17091 h 4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07" h="47">
                <a:moveTo>
                  <a:pt x="406" y="46"/>
                </a:moveTo>
                <a:lnTo>
                  <a:pt x="406" y="46"/>
                </a:lnTo>
                <a:cubicBezTo>
                  <a:pt x="18" y="46"/>
                  <a:pt x="18" y="46"/>
                  <a:pt x="18" y="46"/>
                </a:cubicBezTo>
                <a:cubicBezTo>
                  <a:pt x="9" y="46"/>
                  <a:pt x="0" y="37"/>
                  <a:pt x="0" y="27"/>
                </a:cubicBezTo>
                <a:cubicBezTo>
                  <a:pt x="0" y="9"/>
                  <a:pt x="9" y="0"/>
                  <a:pt x="18" y="0"/>
                </a:cubicBezTo>
                <a:cubicBezTo>
                  <a:pt x="406" y="0"/>
                  <a:pt x="406" y="0"/>
                  <a:pt x="406" y="0"/>
                </a:cubicBezTo>
                <a:lnTo>
                  <a:pt x="406" y="4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7" name="Freeform 191">
            <a:extLst>
              <a:ext uri="{FF2B5EF4-FFF2-40B4-BE49-F238E27FC236}">
                <a16:creationId xmlns:a16="http://schemas.microsoft.com/office/drawing/2014/main" id="{A0E794CC-3AB9-F043-9A4F-C8F081E0F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7611" y="10111920"/>
            <a:ext cx="567957" cy="634218"/>
          </a:xfrm>
          <a:custGeom>
            <a:avLst/>
            <a:gdLst>
              <a:gd name="T0" fmla="*/ 146844 w 528"/>
              <a:gd name="T1" fmla="*/ 212366 h 593"/>
              <a:gd name="T2" fmla="*/ 146844 w 528"/>
              <a:gd name="T3" fmla="*/ 212366 h 593"/>
              <a:gd name="T4" fmla="*/ 43656 w 528"/>
              <a:gd name="T5" fmla="*/ 212366 h 593"/>
              <a:gd name="T6" fmla="*/ 13349 w 528"/>
              <a:gd name="T7" fmla="*/ 199093 h 593"/>
              <a:gd name="T8" fmla="*/ 0 w 528"/>
              <a:gd name="T9" fmla="*/ 169319 h 593"/>
              <a:gd name="T10" fmla="*/ 10102 w 528"/>
              <a:gd name="T11" fmla="*/ 29774 h 593"/>
              <a:gd name="T12" fmla="*/ 40048 w 528"/>
              <a:gd name="T13" fmla="*/ 0 h 593"/>
              <a:gd name="T14" fmla="*/ 150452 w 528"/>
              <a:gd name="T15" fmla="*/ 0 h 593"/>
              <a:gd name="T16" fmla="*/ 180398 w 528"/>
              <a:gd name="T17" fmla="*/ 29774 h 593"/>
              <a:gd name="T18" fmla="*/ 190139 w 528"/>
              <a:gd name="T19" fmla="*/ 169319 h 593"/>
              <a:gd name="T20" fmla="*/ 176790 w 528"/>
              <a:gd name="T21" fmla="*/ 199093 h 593"/>
              <a:gd name="T22" fmla="*/ 146844 w 528"/>
              <a:gd name="T23" fmla="*/ 212366 h 593"/>
              <a:gd name="T24" fmla="*/ 40048 w 528"/>
              <a:gd name="T25" fmla="*/ 20089 h 593"/>
              <a:gd name="T26" fmla="*/ 40048 w 528"/>
              <a:gd name="T27" fmla="*/ 20089 h 593"/>
              <a:gd name="T28" fmla="*/ 30307 w 528"/>
              <a:gd name="T29" fmla="*/ 29774 h 593"/>
              <a:gd name="T30" fmla="*/ 23452 w 528"/>
              <a:gd name="T31" fmla="*/ 169319 h 593"/>
              <a:gd name="T32" fmla="*/ 26699 w 528"/>
              <a:gd name="T33" fmla="*/ 185820 h 593"/>
              <a:gd name="T34" fmla="*/ 43656 w 528"/>
              <a:gd name="T35" fmla="*/ 192636 h 593"/>
              <a:gd name="T36" fmla="*/ 146844 w 528"/>
              <a:gd name="T37" fmla="*/ 192636 h 593"/>
              <a:gd name="T38" fmla="*/ 163801 w 528"/>
              <a:gd name="T39" fmla="*/ 185820 h 593"/>
              <a:gd name="T40" fmla="*/ 170295 w 528"/>
              <a:gd name="T41" fmla="*/ 169319 h 593"/>
              <a:gd name="T42" fmla="*/ 160193 w 528"/>
              <a:gd name="T43" fmla="*/ 29774 h 593"/>
              <a:gd name="T44" fmla="*/ 150452 w 528"/>
              <a:gd name="T45" fmla="*/ 20089 h 593"/>
              <a:gd name="T46" fmla="*/ 40048 w 528"/>
              <a:gd name="T47" fmla="*/ 20089 h 593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528" h="593">
                <a:moveTo>
                  <a:pt x="407" y="592"/>
                </a:moveTo>
                <a:lnTo>
                  <a:pt x="407" y="592"/>
                </a:lnTo>
                <a:cubicBezTo>
                  <a:pt x="121" y="592"/>
                  <a:pt x="121" y="592"/>
                  <a:pt x="121" y="592"/>
                </a:cubicBezTo>
                <a:cubicBezTo>
                  <a:pt x="93" y="592"/>
                  <a:pt x="56" y="583"/>
                  <a:pt x="37" y="555"/>
                </a:cubicBezTo>
                <a:cubicBezTo>
                  <a:pt x="10" y="537"/>
                  <a:pt x="0" y="500"/>
                  <a:pt x="0" y="472"/>
                </a:cubicBezTo>
                <a:cubicBezTo>
                  <a:pt x="28" y="83"/>
                  <a:pt x="28" y="83"/>
                  <a:pt x="28" y="83"/>
                </a:cubicBezTo>
                <a:cubicBezTo>
                  <a:pt x="28" y="37"/>
                  <a:pt x="65" y="0"/>
                  <a:pt x="111" y="0"/>
                </a:cubicBezTo>
                <a:cubicBezTo>
                  <a:pt x="417" y="0"/>
                  <a:pt x="417" y="0"/>
                  <a:pt x="417" y="0"/>
                </a:cubicBezTo>
                <a:cubicBezTo>
                  <a:pt x="463" y="0"/>
                  <a:pt x="500" y="37"/>
                  <a:pt x="500" y="83"/>
                </a:cubicBezTo>
                <a:cubicBezTo>
                  <a:pt x="527" y="472"/>
                  <a:pt x="527" y="472"/>
                  <a:pt x="527" y="472"/>
                </a:cubicBezTo>
                <a:cubicBezTo>
                  <a:pt x="527" y="500"/>
                  <a:pt x="518" y="537"/>
                  <a:pt x="490" y="555"/>
                </a:cubicBezTo>
                <a:cubicBezTo>
                  <a:pt x="472" y="583"/>
                  <a:pt x="435" y="592"/>
                  <a:pt x="407" y="592"/>
                </a:cubicBezTo>
                <a:close/>
                <a:moveTo>
                  <a:pt x="111" y="56"/>
                </a:moveTo>
                <a:lnTo>
                  <a:pt x="111" y="56"/>
                </a:lnTo>
                <a:cubicBezTo>
                  <a:pt x="102" y="56"/>
                  <a:pt x="84" y="65"/>
                  <a:pt x="84" y="83"/>
                </a:cubicBezTo>
                <a:cubicBezTo>
                  <a:pt x="65" y="472"/>
                  <a:pt x="65" y="472"/>
                  <a:pt x="65" y="472"/>
                </a:cubicBezTo>
                <a:cubicBezTo>
                  <a:pt x="56" y="490"/>
                  <a:pt x="65" y="509"/>
                  <a:pt x="74" y="518"/>
                </a:cubicBezTo>
                <a:cubicBezTo>
                  <a:pt x="93" y="527"/>
                  <a:pt x="102" y="537"/>
                  <a:pt x="121" y="537"/>
                </a:cubicBezTo>
                <a:cubicBezTo>
                  <a:pt x="407" y="537"/>
                  <a:pt x="407" y="537"/>
                  <a:pt x="407" y="537"/>
                </a:cubicBezTo>
                <a:cubicBezTo>
                  <a:pt x="426" y="537"/>
                  <a:pt x="444" y="527"/>
                  <a:pt x="454" y="518"/>
                </a:cubicBezTo>
                <a:cubicBezTo>
                  <a:pt x="463" y="509"/>
                  <a:pt x="472" y="490"/>
                  <a:pt x="472" y="472"/>
                </a:cubicBezTo>
                <a:cubicBezTo>
                  <a:pt x="444" y="83"/>
                  <a:pt x="444" y="83"/>
                  <a:pt x="444" y="83"/>
                </a:cubicBezTo>
                <a:cubicBezTo>
                  <a:pt x="444" y="65"/>
                  <a:pt x="435" y="56"/>
                  <a:pt x="417" y="56"/>
                </a:cubicBezTo>
                <a:lnTo>
                  <a:pt x="111" y="5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8" name="Freeform 192">
            <a:extLst>
              <a:ext uri="{FF2B5EF4-FFF2-40B4-BE49-F238E27FC236}">
                <a16:creationId xmlns:a16="http://schemas.microsoft.com/office/drawing/2014/main" id="{DC17A799-9E61-4E48-9D6E-C0E29E7B1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4334" y="9965196"/>
            <a:ext cx="279244" cy="298179"/>
          </a:xfrm>
          <a:custGeom>
            <a:avLst/>
            <a:gdLst>
              <a:gd name="T0" fmla="*/ 83215 w 260"/>
              <a:gd name="T1" fmla="*/ 99655 h 279"/>
              <a:gd name="T2" fmla="*/ 83215 w 260"/>
              <a:gd name="T3" fmla="*/ 99655 h 279"/>
              <a:gd name="T4" fmla="*/ 83215 w 260"/>
              <a:gd name="T5" fmla="*/ 99655 h 279"/>
              <a:gd name="T6" fmla="*/ 73489 w 260"/>
              <a:gd name="T7" fmla="*/ 89617 h 279"/>
              <a:gd name="T8" fmla="*/ 73489 w 260"/>
              <a:gd name="T9" fmla="*/ 49827 h 279"/>
              <a:gd name="T10" fmla="*/ 50073 w 260"/>
              <a:gd name="T11" fmla="*/ 23301 h 279"/>
              <a:gd name="T12" fmla="*/ 20173 w 260"/>
              <a:gd name="T13" fmla="*/ 46601 h 279"/>
              <a:gd name="T14" fmla="*/ 20173 w 260"/>
              <a:gd name="T15" fmla="*/ 89617 h 279"/>
              <a:gd name="T16" fmla="*/ 10087 w 260"/>
              <a:gd name="T17" fmla="*/ 99655 h 279"/>
              <a:gd name="T18" fmla="*/ 10087 w 260"/>
              <a:gd name="T19" fmla="*/ 99655 h 279"/>
              <a:gd name="T20" fmla="*/ 0 w 260"/>
              <a:gd name="T21" fmla="*/ 89617 h 279"/>
              <a:gd name="T22" fmla="*/ 0 w 260"/>
              <a:gd name="T23" fmla="*/ 49827 h 279"/>
              <a:gd name="T24" fmla="*/ 43229 w 260"/>
              <a:gd name="T25" fmla="*/ 0 h 279"/>
              <a:gd name="T26" fmla="*/ 93302 w 260"/>
              <a:gd name="T27" fmla="*/ 46601 h 279"/>
              <a:gd name="T28" fmla="*/ 93302 w 260"/>
              <a:gd name="T29" fmla="*/ 89617 h 279"/>
              <a:gd name="T30" fmla="*/ 83215 w 260"/>
              <a:gd name="T31" fmla="*/ 99655 h 27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60" h="279">
                <a:moveTo>
                  <a:pt x="231" y="278"/>
                </a:moveTo>
                <a:lnTo>
                  <a:pt x="231" y="278"/>
                </a:lnTo>
                <a:cubicBezTo>
                  <a:pt x="213" y="278"/>
                  <a:pt x="204" y="259"/>
                  <a:pt x="204" y="250"/>
                </a:cubicBezTo>
                <a:cubicBezTo>
                  <a:pt x="204" y="139"/>
                  <a:pt x="204" y="139"/>
                  <a:pt x="204" y="139"/>
                </a:cubicBezTo>
                <a:cubicBezTo>
                  <a:pt x="204" y="102"/>
                  <a:pt x="176" y="65"/>
                  <a:pt x="139" y="65"/>
                </a:cubicBezTo>
                <a:cubicBezTo>
                  <a:pt x="93" y="56"/>
                  <a:pt x="56" y="93"/>
                  <a:pt x="56" y="130"/>
                </a:cubicBezTo>
                <a:cubicBezTo>
                  <a:pt x="56" y="250"/>
                  <a:pt x="56" y="250"/>
                  <a:pt x="56" y="250"/>
                </a:cubicBezTo>
                <a:cubicBezTo>
                  <a:pt x="56" y="259"/>
                  <a:pt x="46" y="278"/>
                  <a:pt x="28" y="278"/>
                </a:cubicBezTo>
                <a:cubicBezTo>
                  <a:pt x="9" y="278"/>
                  <a:pt x="0" y="259"/>
                  <a:pt x="0" y="250"/>
                </a:cubicBezTo>
                <a:cubicBezTo>
                  <a:pt x="0" y="139"/>
                  <a:pt x="0" y="139"/>
                  <a:pt x="0" y="139"/>
                </a:cubicBezTo>
                <a:cubicBezTo>
                  <a:pt x="0" y="65"/>
                  <a:pt x="46" y="10"/>
                  <a:pt x="120" y="0"/>
                </a:cubicBezTo>
                <a:cubicBezTo>
                  <a:pt x="194" y="0"/>
                  <a:pt x="259" y="56"/>
                  <a:pt x="259" y="130"/>
                </a:cubicBezTo>
                <a:cubicBezTo>
                  <a:pt x="259" y="250"/>
                  <a:pt x="259" y="250"/>
                  <a:pt x="259" y="250"/>
                </a:cubicBezTo>
                <a:cubicBezTo>
                  <a:pt x="259" y="259"/>
                  <a:pt x="250" y="278"/>
                  <a:pt x="231" y="27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50" name="Group 54">
            <a:extLst>
              <a:ext uri="{FF2B5EF4-FFF2-40B4-BE49-F238E27FC236}">
                <a16:creationId xmlns:a16="http://schemas.microsoft.com/office/drawing/2014/main" id="{A0DB7422-CB02-D74E-A8FF-34889E495AED}"/>
              </a:ext>
            </a:extLst>
          </p:cNvPr>
          <p:cNvGrpSpPr/>
          <p:nvPr/>
        </p:nvGrpSpPr>
        <p:grpSpPr>
          <a:xfrm>
            <a:off x="6515008" y="10930723"/>
            <a:ext cx="2605836" cy="1035771"/>
            <a:chOff x="5334786" y="11367043"/>
            <a:chExt cx="4041983" cy="1035771"/>
          </a:xfrm>
        </p:grpSpPr>
        <p:sp>
          <p:nvSpPr>
            <p:cNvPr id="51" name="CuadroTexto 395">
              <a:extLst>
                <a:ext uri="{FF2B5EF4-FFF2-40B4-BE49-F238E27FC236}">
                  <a16:creationId xmlns:a16="http://schemas.microsoft.com/office/drawing/2014/main" id="{2068E3C3-D3FB-1A47-B414-77A13BE360A8}"/>
                </a:ext>
              </a:extLst>
            </p:cNvPr>
            <p:cNvSpPr txBox="1"/>
            <p:nvPr/>
          </p:nvSpPr>
          <p:spPr>
            <a:xfrm>
              <a:off x="6164440" y="11367043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Prioritize</a:t>
              </a:r>
            </a:p>
          </p:txBody>
        </p:sp>
        <p:sp>
          <p:nvSpPr>
            <p:cNvPr id="52" name="Rectangle 56">
              <a:extLst>
                <a:ext uri="{FF2B5EF4-FFF2-40B4-BE49-F238E27FC236}">
                  <a16:creationId xmlns:a16="http://schemas.microsoft.com/office/drawing/2014/main" id="{89A70FCF-3A61-1642-828E-8BF39F4DBC92}"/>
                </a:ext>
              </a:extLst>
            </p:cNvPr>
            <p:cNvSpPr/>
            <p:nvPr/>
          </p:nvSpPr>
          <p:spPr>
            <a:xfrm>
              <a:off x="5334786" y="11756483"/>
              <a:ext cx="40419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3" name="Group 54">
            <a:extLst>
              <a:ext uri="{FF2B5EF4-FFF2-40B4-BE49-F238E27FC236}">
                <a16:creationId xmlns:a16="http://schemas.microsoft.com/office/drawing/2014/main" id="{796C790D-EA30-1E4B-BE04-DC1489AA8658}"/>
              </a:ext>
            </a:extLst>
          </p:cNvPr>
          <p:cNvGrpSpPr/>
          <p:nvPr/>
        </p:nvGrpSpPr>
        <p:grpSpPr>
          <a:xfrm>
            <a:off x="6515008" y="2354576"/>
            <a:ext cx="2605836" cy="1035771"/>
            <a:chOff x="5334786" y="11367043"/>
            <a:chExt cx="4041983" cy="1035771"/>
          </a:xfrm>
        </p:grpSpPr>
        <p:sp>
          <p:nvSpPr>
            <p:cNvPr id="54" name="CuadroTexto 395">
              <a:extLst>
                <a:ext uri="{FF2B5EF4-FFF2-40B4-BE49-F238E27FC236}">
                  <a16:creationId xmlns:a16="http://schemas.microsoft.com/office/drawing/2014/main" id="{9144378C-0299-F446-AD29-29E59D7879B6}"/>
                </a:ext>
              </a:extLst>
            </p:cNvPr>
            <p:cNvSpPr txBox="1"/>
            <p:nvPr/>
          </p:nvSpPr>
          <p:spPr>
            <a:xfrm>
              <a:off x="6164440" y="11367043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Authorize</a:t>
              </a:r>
            </a:p>
          </p:txBody>
        </p:sp>
        <p:sp>
          <p:nvSpPr>
            <p:cNvPr id="55" name="Rectangle 56">
              <a:extLst>
                <a:ext uri="{FF2B5EF4-FFF2-40B4-BE49-F238E27FC236}">
                  <a16:creationId xmlns:a16="http://schemas.microsoft.com/office/drawing/2014/main" id="{3E99E113-4263-E14B-886D-C9457A4974FC}"/>
                </a:ext>
              </a:extLst>
            </p:cNvPr>
            <p:cNvSpPr/>
            <p:nvPr/>
          </p:nvSpPr>
          <p:spPr>
            <a:xfrm>
              <a:off x="5334786" y="11756483"/>
              <a:ext cx="40419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6" name="Group 54">
            <a:extLst>
              <a:ext uri="{FF2B5EF4-FFF2-40B4-BE49-F238E27FC236}">
                <a16:creationId xmlns:a16="http://schemas.microsoft.com/office/drawing/2014/main" id="{815ACDCF-73AC-1440-93EF-0E66AFD85277}"/>
              </a:ext>
            </a:extLst>
          </p:cNvPr>
          <p:cNvGrpSpPr/>
          <p:nvPr/>
        </p:nvGrpSpPr>
        <p:grpSpPr>
          <a:xfrm>
            <a:off x="10911940" y="6577032"/>
            <a:ext cx="2605836" cy="1035771"/>
            <a:chOff x="5334786" y="11367043"/>
            <a:chExt cx="4041983" cy="1035771"/>
          </a:xfrm>
        </p:grpSpPr>
        <p:sp>
          <p:nvSpPr>
            <p:cNvPr id="57" name="CuadroTexto 395">
              <a:extLst>
                <a:ext uri="{FF2B5EF4-FFF2-40B4-BE49-F238E27FC236}">
                  <a16:creationId xmlns:a16="http://schemas.microsoft.com/office/drawing/2014/main" id="{6D100A90-D29A-0B47-B293-31D1370D63E9}"/>
                </a:ext>
              </a:extLst>
            </p:cNvPr>
            <p:cNvSpPr txBox="1"/>
            <p:nvPr/>
          </p:nvSpPr>
          <p:spPr>
            <a:xfrm>
              <a:off x="6164440" y="11367043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  <p:sp>
          <p:nvSpPr>
            <p:cNvPr id="58" name="Rectangle 56">
              <a:extLst>
                <a:ext uri="{FF2B5EF4-FFF2-40B4-BE49-F238E27FC236}">
                  <a16:creationId xmlns:a16="http://schemas.microsoft.com/office/drawing/2014/main" id="{961A2B63-5603-1145-BF85-B1AE6D6BA8D5}"/>
                </a:ext>
              </a:extLst>
            </p:cNvPr>
            <p:cNvSpPr/>
            <p:nvPr/>
          </p:nvSpPr>
          <p:spPr>
            <a:xfrm>
              <a:off x="5334786" y="11756483"/>
              <a:ext cx="40419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9" name="Group 54">
            <a:extLst>
              <a:ext uri="{FF2B5EF4-FFF2-40B4-BE49-F238E27FC236}">
                <a16:creationId xmlns:a16="http://schemas.microsoft.com/office/drawing/2014/main" id="{E239C4D6-E6E0-2E4A-98EF-84B55B28666D}"/>
              </a:ext>
            </a:extLst>
          </p:cNvPr>
          <p:cNvGrpSpPr/>
          <p:nvPr/>
        </p:nvGrpSpPr>
        <p:grpSpPr>
          <a:xfrm>
            <a:off x="6518134" y="6647381"/>
            <a:ext cx="2605836" cy="1035771"/>
            <a:chOff x="5334786" y="11367043"/>
            <a:chExt cx="4041983" cy="1035771"/>
          </a:xfrm>
        </p:grpSpPr>
        <p:sp>
          <p:nvSpPr>
            <p:cNvPr id="60" name="CuadroTexto 395">
              <a:extLst>
                <a:ext uri="{FF2B5EF4-FFF2-40B4-BE49-F238E27FC236}">
                  <a16:creationId xmlns:a16="http://schemas.microsoft.com/office/drawing/2014/main" id="{B9698A4F-2447-1B48-858E-BA35D64B2DF4}"/>
                </a:ext>
              </a:extLst>
            </p:cNvPr>
            <p:cNvSpPr txBox="1"/>
            <p:nvPr/>
          </p:nvSpPr>
          <p:spPr>
            <a:xfrm>
              <a:off x="6164440" y="11367043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</a:p>
          </p:txBody>
        </p:sp>
        <p:sp>
          <p:nvSpPr>
            <p:cNvPr id="61" name="Rectangle 56">
              <a:extLst>
                <a:ext uri="{FF2B5EF4-FFF2-40B4-BE49-F238E27FC236}">
                  <a16:creationId xmlns:a16="http://schemas.microsoft.com/office/drawing/2014/main" id="{6A401427-1137-0E42-AC39-AD7A58D84F59}"/>
                </a:ext>
              </a:extLst>
            </p:cNvPr>
            <p:cNvSpPr/>
            <p:nvPr/>
          </p:nvSpPr>
          <p:spPr>
            <a:xfrm>
              <a:off x="5334786" y="11756483"/>
              <a:ext cx="40419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2" name="Group 54">
            <a:extLst>
              <a:ext uri="{FF2B5EF4-FFF2-40B4-BE49-F238E27FC236}">
                <a16:creationId xmlns:a16="http://schemas.microsoft.com/office/drawing/2014/main" id="{83C9051F-9E03-3B4B-AED0-6EE4B4477D7D}"/>
              </a:ext>
            </a:extLst>
          </p:cNvPr>
          <p:cNvGrpSpPr/>
          <p:nvPr/>
        </p:nvGrpSpPr>
        <p:grpSpPr>
          <a:xfrm>
            <a:off x="2150118" y="6436569"/>
            <a:ext cx="2605836" cy="1035771"/>
            <a:chOff x="5334786" y="11367043"/>
            <a:chExt cx="4041983" cy="1035771"/>
          </a:xfrm>
        </p:grpSpPr>
        <p:sp>
          <p:nvSpPr>
            <p:cNvPr id="63" name="CuadroTexto 395">
              <a:extLst>
                <a:ext uri="{FF2B5EF4-FFF2-40B4-BE49-F238E27FC236}">
                  <a16:creationId xmlns:a16="http://schemas.microsoft.com/office/drawing/2014/main" id="{DE396F12-53D1-0B4E-A00B-71A6861B7884}"/>
                </a:ext>
              </a:extLst>
            </p:cNvPr>
            <p:cNvSpPr txBox="1"/>
            <p:nvPr/>
          </p:nvSpPr>
          <p:spPr>
            <a:xfrm>
              <a:off x="6164440" y="11367043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Present</a:t>
              </a:r>
            </a:p>
          </p:txBody>
        </p:sp>
        <p:sp>
          <p:nvSpPr>
            <p:cNvPr id="65" name="Rectangle 56">
              <a:extLst>
                <a:ext uri="{FF2B5EF4-FFF2-40B4-BE49-F238E27FC236}">
                  <a16:creationId xmlns:a16="http://schemas.microsoft.com/office/drawing/2014/main" id="{C1228299-1B46-D741-BDE4-5BBCF40DAD8F}"/>
                </a:ext>
              </a:extLst>
            </p:cNvPr>
            <p:cNvSpPr/>
            <p:nvPr/>
          </p:nvSpPr>
          <p:spPr>
            <a:xfrm>
              <a:off x="5334786" y="11756483"/>
              <a:ext cx="40419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6" name="Grupo 65">
            <a:extLst>
              <a:ext uri="{FF2B5EF4-FFF2-40B4-BE49-F238E27FC236}">
                <a16:creationId xmlns:a16="http://schemas.microsoft.com/office/drawing/2014/main" id="{66B9E5C5-904A-464F-9020-41D65C58938C}"/>
              </a:ext>
            </a:extLst>
          </p:cNvPr>
          <p:cNvGrpSpPr/>
          <p:nvPr/>
        </p:nvGrpSpPr>
        <p:grpSpPr>
          <a:xfrm>
            <a:off x="15261117" y="5369203"/>
            <a:ext cx="8026556" cy="2596395"/>
            <a:chOff x="2499601" y="-1755437"/>
            <a:chExt cx="8026556" cy="2596395"/>
          </a:xfrm>
        </p:grpSpPr>
        <p:sp>
          <p:nvSpPr>
            <p:cNvPr id="67" name="CuadroTexto 66">
              <a:extLst>
                <a:ext uri="{FF2B5EF4-FFF2-40B4-BE49-F238E27FC236}">
                  <a16:creationId xmlns:a16="http://schemas.microsoft.com/office/drawing/2014/main" id="{E1B88D89-18ED-9B45-8548-CA8F5BFFD44D}"/>
                </a:ext>
              </a:extLst>
            </p:cNvPr>
            <p:cNvSpPr txBox="1"/>
            <p:nvPr/>
          </p:nvSpPr>
          <p:spPr>
            <a:xfrm>
              <a:off x="2499601" y="-1755437"/>
              <a:ext cx="802655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Business Model Diagram </a:t>
              </a:r>
            </a:p>
          </p:txBody>
        </p:sp>
        <p:sp>
          <p:nvSpPr>
            <p:cNvPr id="68" name="CuadroTexto 67">
              <a:extLst>
                <a:ext uri="{FF2B5EF4-FFF2-40B4-BE49-F238E27FC236}">
                  <a16:creationId xmlns:a16="http://schemas.microsoft.com/office/drawing/2014/main" id="{1FA009AD-ECA6-B84F-B3B4-6212B16F3E56}"/>
                </a:ext>
              </a:extLst>
            </p:cNvPr>
            <p:cNvSpPr txBox="1"/>
            <p:nvPr/>
          </p:nvSpPr>
          <p:spPr>
            <a:xfrm>
              <a:off x="2527937" y="-913368"/>
              <a:ext cx="747521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24848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Freeform 100">
            <a:extLst>
              <a:ext uri="{FF2B5EF4-FFF2-40B4-BE49-F238E27FC236}">
                <a16:creationId xmlns:a16="http://schemas.microsoft.com/office/drawing/2014/main" id="{D770E4B6-11A9-F74C-8624-9F589E4C8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68288" y="2408467"/>
            <a:ext cx="8903816" cy="8903816"/>
          </a:xfrm>
          <a:custGeom>
            <a:avLst/>
            <a:gdLst>
              <a:gd name="T0" fmla="*/ 2976202 w 8268"/>
              <a:gd name="T1" fmla="*/ 1488281 h 8268"/>
              <a:gd name="T2" fmla="*/ 2976202 w 8268"/>
              <a:gd name="T3" fmla="*/ 1488281 h 8268"/>
              <a:gd name="T4" fmla="*/ 1487921 w 8268"/>
              <a:gd name="T5" fmla="*/ 2976202 h 8268"/>
              <a:gd name="T6" fmla="*/ 0 w 8268"/>
              <a:gd name="T7" fmla="*/ 1488281 h 8268"/>
              <a:gd name="T8" fmla="*/ 1487921 w 8268"/>
              <a:gd name="T9" fmla="*/ 0 h 8268"/>
              <a:gd name="T10" fmla="*/ 2976202 w 8268"/>
              <a:gd name="T11" fmla="*/ 1488281 h 82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268" h="8268">
                <a:moveTo>
                  <a:pt x="8267" y="4134"/>
                </a:moveTo>
                <a:lnTo>
                  <a:pt x="8267" y="4134"/>
                </a:lnTo>
                <a:cubicBezTo>
                  <a:pt x="8267" y="6412"/>
                  <a:pt x="6412" y="8267"/>
                  <a:pt x="4133" y="8267"/>
                </a:cubicBezTo>
                <a:cubicBezTo>
                  <a:pt x="1845" y="8267"/>
                  <a:pt x="0" y="6412"/>
                  <a:pt x="0" y="4134"/>
                </a:cubicBezTo>
                <a:cubicBezTo>
                  <a:pt x="0" y="1856"/>
                  <a:pt x="1845" y="0"/>
                  <a:pt x="4133" y="0"/>
                </a:cubicBezTo>
                <a:cubicBezTo>
                  <a:pt x="6412" y="0"/>
                  <a:pt x="8267" y="1856"/>
                  <a:pt x="8267" y="413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1" name="Freeform 101">
            <a:extLst>
              <a:ext uri="{FF2B5EF4-FFF2-40B4-BE49-F238E27FC236}">
                <a16:creationId xmlns:a16="http://schemas.microsoft.com/office/drawing/2014/main" id="{6B508940-E93E-0745-85C2-8C921BB5A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61356" y="456749"/>
            <a:ext cx="3908184" cy="3908184"/>
          </a:xfrm>
          <a:custGeom>
            <a:avLst/>
            <a:gdLst>
              <a:gd name="T0" fmla="*/ 1306153 w 3631"/>
              <a:gd name="T1" fmla="*/ 651277 h 3631"/>
              <a:gd name="T2" fmla="*/ 1306153 w 3631"/>
              <a:gd name="T3" fmla="*/ 651277 h 3631"/>
              <a:gd name="T4" fmla="*/ 654516 w 3631"/>
              <a:gd name="T5" fmla="*/ 1306153 h 3631"/>
              <a:gd name="T6" fmla="*/ 0 w 3631"/>
              <a:gd name="T7" fmla="*/ 651277 h 3631"/>
              <a:gd name="T8" fmla="*/ 654516 w 3631"/>
              <a:gd name="T9" fmla="*/ 0 h 3631"/>
              <a:gd name="T10" fmla="*/ 1306153 w 3631"/>
              <a:gd name="T11" fmla="*/ 651277 h 363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631" h="3631">
                <a:moveTo>
                  <a:pt x="3630" y="1810"/>
                </a:moveTo>
                <a:lnTo>
                  <a:pt x="3630" y="1810"/>
                </a:lnTo>
                <a:cubicBezTo>
                  <a:pt x="3630" y="2810"/>
                  <a:pt x="2819" y="3630"/>
                  <a:pt x="1819" y="3630"/>
                </a:cubicBezTo>
                <a:cubicBezTo>
                  <a:pt x="819" y="3630"/>
                  <a:pt x="0" y="2810"/>
                  <a:pt x="0" y="1810"/>
                </a:cubicBezTo>
                <a:cubicBezTo>
                  <a:pt x="0" y="811"/>
                  <a:pt x="819" y="0"/>
                  <a:pt x="1819" y="0"/>
                </a:cubicBezTo>
                <a:cubicBezTo>
                  <a:pt x="2819" y="0"/>
                  <a:pt x="3630" y="811"/>
                  <a:pt x="3630" y="181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2" name="Freeform 102">
            <a:extLst>
              <a:ext uri="{FF2B5EF4-FFF2-40B4-BE49-F238E27FC236}">
                <a16:creationId xmlns:a16="http://schemas.microsoft.com/office/drawing/2014/main" id="{AD4A5CB6-8DD5-EE4B-9D3B-5B51BB55E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61356" y="9351071"/>
            <a:ext cx="3908184" cy="3908181"/>
          </a:xfrm>
          <a:custGeom>
            <a:avLst/>
            <a:gdLst>
              <a:gd name="T0" fmla="*/ 1306153 w 3631"/>
              <a:gd name="T1" fmla="*/ 654515 h 3631"/>
              <a:gd name="T2" fmla="*/ 1306153 w 3631"/>
              <a:gd name="T3" fmla="*/ 654515 h 3631"/>
              <a:gd name="T4" fmla="*/ 654516 w 3631"/>
              <a:gd name="T5" fmla="*/ 1306152 h 3631"/>
              <a:gd name="T6" fmla="*/ 0 w 3631"/>
              <a:gd name="T7" fmla="*/ 654515 h 3631"/>
              <a:gd name="T8" fmla="*/ 654516 w 3631"/>
              <a:gd name="T9" fmla="*/ 0 h 3631"/>
              <a:gd name="T10" fmla="*/ 1306153 w 3631"/>
              <a:gd name="T11" fmla="*/ 654515 h 363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631" h="3631">
                <a:moveTo>
                  <a:pt x="3630" y="1819"/>
                </a:moveTo>
                <a:lnTo>
                  <a:pt x="3630" y="1819"/>
                </a:lnTo>
                <a:cubicBezTo>
                  <a:pt x="3630" y="2819"/>
                  <a:pt x="2819" y="3630"/>
                  <a:pt x="1819" y="3630"/>
                </a:cubicBezTo>
                <a:cubicBezTo>
                  <a:pt x="819" y="3630"/>
                  <a:pt x="0" y="2819"/>
                  <a:pt x="0" y="1819"/>
                </a:cubicBezTo>
                <a:cubicBezTo>
                  <a:pt x="0" y="820"/>
                  <a:pt x="819" y="0"/>
                  <a:pt x="1819" y="0"/>
                </a:cubicBezTo>
                <a:cubicBezTo>
                  <a:pt x="2819" y="0"/>
                  <a:pt x="3630" y="820"/>
                  <a:pt x="3630" y="181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3" name="Freeform 103">
            <a:extLst>
              <a:ext uri="{FF2B5EF4-FFF2-40B4-BE49-F238E27FC236}">
                <a16:creationId xmlns:a16="http://schemas.microsoft.com/office/drawing/2014/main" id="{9975F1F9-EB37-2D44-ADD7-E7FFF876D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0892" y="4911032"/>
            <a:ext cx="3908181" cy="3908184"/>
          </a:xfrm>
          <a:custGeom>
            <a:avLst/>
            <a:gdLst>
              <a:gd name="T0" fmla="*/ 654515 w 3631"/>
              <a:gd name="T1" fmla="*/ 1306153 h 3630"/>
              <a:gd name="T2" fmla="*/ 654515 w 3631"/>
              <a:gd name="T3" fmla="*/ 1306153 h 3630"/>
              <a:gd name="T4" fmla="*/ 0 w 3631"/>
              <a:gd name="T5" fmla="*/ 651457 h 3630"/>
              <a:gd name="T6" fmla="*/ 654515 w 3631"/>
              <a:gd name="T7" fmla="*/ 0 h 3630"/>
              <a:gd name="T8" fmla="*/ 1306152 w 3631"/>
              <a:gd name="T9" fmla="*/ 651457 h 3630"/>
              <a:gd name="T10" fmla="*/ 654515 w 3631"/>
              <a:gd name="T11" fmla="*/ 1306153 h 363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631" h="3630">
                <a:moveTo>
                  <a:pt x="1819" y="3629"/>
                </a:moveTo>
                <a:lnTo>
                  <a:pt x="1819" y="3629"/>
                </a:lnTo>
                <a:cubicBezTo>
                  <a:pt x="810" y="3629"/>
                  <a:pt x="0" y="2809"/>
                  <a:pt x="0" y="1810"/>
                </a:cubicBezTo>
                <a:cubicBezTo>
                  <a:pt x="0" y="811"/>
                  <a:pt x="810" y="0"/>
                  <a:pt x="1819" y="0"/>
                </a:cubicBezTo>
                <a:cubicBezTo>
                  <a:pt x="2819" y="0"/>
                  <a:pt x="3630" y="811"/>
                  <a:pt x="3630" y="1810"/>
                </a:cubicBezTo>
                <a:cubicBezTo>
                  <a:pt x="3630" y="2809"/>
                  <a:pt x="2819" y="3629"/>
                  <a:pt x="1819" y="362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4" name="Freeform 104">
            <a:extLst>
              <a:ext uri="{FF2B5EF4-FFF2-40B4-BE49-F238E27FC236}">
                <a16:creationId xmlns:a16="http://schemas.microsoft.com/office/drawing/2014/main" id="{4FB35189-9F10-2749-B6F5-AB77EF122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1320" y="4911032"/>
            <a:ext cx="3898684" cy="3908184"/>
          </a:xfrm>
          <a:custGeom>
            <a:avLst/>
            <a:gdLst>
              <a:gd name="T0" fmla="*/ 651669 w 3620"/>
              <a:gd name="T1" fmla="*/ 1306153 h 3630"/>
              <a:gd name="T2" fmla="*/ 651669 w 3620"/>
              <a:gd name="T3" fmla="*/ 1306153 h 3630"/>
              <a:gd name="T4" fmla="*/ 0 w 3620"/>
              <a:gd name="T5" fmla="*/ 651457 h 3630"/>
              <a:gd name="T6" fmla="*/ 651669 w 3620"/>
              <a:gd name="T7" fmla="*/ 0 h 3630"/>
              <a:gd name="T8" fmla="*/ 1302977 w 3620"/>
              <a:gd name="T9" fmla="*/ 651457 h 3630"/>
              <a:gd name="T10" fmla="*/ 651669 w 3620"/>
              <a:gd name="T11" fmla="*/ 1306153 h 363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620" h="3630">
                <a:moveTo>
                  <a:pt x="1810" y="3629"/>
                </a:moveTo>
                <a:lnTo>
                  <a:pt x="1810" y="3629"/>
                </a:lnTo>
                <a:cubicBezTo>
                  <a:pt x="810" y="3629"/>
                  <a:pt x="0" y="2809"/>
                  <a:pt x="0" y="1810"/>
                </a:cubicBezTo>
                <a:cubicBezTo>
                  <a:pt x="0" y="811"/>
                  <a:pt x="810" y="0"/>
                  <a:pt x="1810" y="0"/>
                </a:cubicBezTo>
                <a:cubicBezTo>
                  <a:pt x="2809" y="0"/>
                  <a:pt x="3619" y="811"/>
                  <a:pt x="3619" y="1810"/>
                </a:cubicBezTo>
                <a:cubicBezTo>
                  <a:pt x="3619" y="2809"/>
                  <a:pt x="2809" y="3629"/>
                  <a:pt x="1810" y="362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5" name="Freeform 105">
            <a:extLst>
              <a:ext uri="{FF2B5EF4-FFF2-40B4-BE49-F238E27FC236}">
                <a16:creationId xmlns:a16="http://schemas.microsoft.com/office/drawing/2014/main" id="{4734BE65-788B-E844-9B6B-62FBEE89E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19799" y="1563198"/>
            <a:ext cx="4288077" cy="4297575"/>
          </a:xfrm>
          <a:custGeom>
            <a:avLst/>
            <a:gdLst>
              <a:gd name="T0" fmla="*/ 1180073 w 3982"/>
              <a:gd name="T1" fmla="*/ 1180020 h 3991"/>
              <a:gd name="T2" fmla="*/ 1180073 w 3982"/>
              <a:gd name="T3" fmla="*/ 1180020 h 3991"/>
              <a:gd name="T4" fmla="*/ 255959 w 3982"/>
              <a:gd name="T5" fmla="*/ 1180020 h 3991"/>
              <a:gd name="T6" fmla="*/ 255959 w 3982"/>
              <a:gd name="T7" fmla="*/ 255947 h 3991"/>
              <a:gd name="T8" fmla="*/ 1180073 w 3982"/>
              <a:gd name="T9" fmla="*/ 255947 h 3991"/>
              <a:gd name="T10" fmla="*/ 1180073 w 3982"/>
              <a:gd name="T11" fmla="*/ 1180020 h 399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982" h="3991">
                <a:moveTo>
                  <a:pt x="3278" y="3278"/>
                </a:moveTo>
                <a:lnTo>
                  <a:pt x="3278" y="3278"/>
                </a:lnTo>
                <a:cubicBezTo>
                  <a:pt x="2567" y="3990"/>
                  <a:pt x="1414" y="3990"/>
                  <a:pt x="711" y="3278"/>
                </a:cubicBezTo>
                <a:cubicBezTo>
                  <a:pt x="0" y="2567"/>
                  <a:pt x="0" y="1423"/>
                  <a:pt x="711" y="711"/>
                </a:cubicBezTo>
                <a:cubicBezTo>
                  <a:pt x="1414" y="0"/>
                  <a:pt x="2567" y="0"/>
                  <a:pt x="3278" y="711"/>
                </a:cubicBezTo>
                <a:cubicBezTo>
                  <a:pt x="3981" y="1423"/>
                  <a:pt x="3981" y="2567"/>
                  <a:pt x="3278" y="327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6" name="Freeform 106">
            <a:extLst>
              <a:ext uri="{FF2B5EF4-FFF2-40B4-BE49-F238E27FC236}">
                <a16:creationId xmlns:a16="http://schemas.microsoft.com/office/drawing/2014/main" id="{09C8F1B4-A18E-424F-B05B-34E5DC8C1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3019" y="7859978"/>
            <a:ext cx="4297575" cy="4297575"/>
          </a:xfrm>
          <a:custGeom>
            <a:avLst/>
            <a:gdLst>
              <a:gd name="T0" fmla="*/ 1180020 w 3991"/>
              <a:gd name="T1" fmla="*/ 1180380 h 3991"/>
              <a:gd name="T2" fmla="*/ 1180020 w 3991"/>
              <a:gd name="T3" fmla="*/ 1180380 h 3991"/>
              <a:gd name="T4" fmla="*/ 256307 w 3991"/>
              <a:gd name="T5" fmla="*/ 1180380 h 3991"/>
              <a:gd name="T6" fmla="*/ 256307 w 3991"/>
              <a:gd name="T7" fmla="*/ 256307 h 3991"/>
              <a:gd name="T8" fmla="*/ 1180020 w 3991"/>
              <a:gd name="T9" fmla="*/ 256307 h 3991"/>
              <a:gd name="T10" fmla="*/ 1180020 w 3991"/>
              <a:gd name="T11" fmla="*/ 1180380 h 399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991" h="3991">
                <a:moveTo>
                  <a:pt x="3278" y="3279"/>
                </a:moveTo>
                <a:lnTo>
                  <a:pt x="3278" y="3279"/>
                </a:lnTo>
                <a:cubicBezTo>
                  <a:pt x="2566" y="3990"/>
                  <a:pt x="1423" y="3990"/>
                  <a:pt x="712" y="3279"/>
                </a:cubicBezTo>
                <a:cubicBezTo>
                  <a:pt x="0" y="2567"/>
                  <a:pt x="0" y="1423"/>
                  <a:pt x="712" y="712"/>
                </a:cubicBezTo>
                <a:cubicBezTo>
                  <a:pt x="1423" y="0"/>
                  <a:pt x="2566" y="0"/>
                  <a:pt x="3278" y="712"/>
                </a:cubicBezTo>
                <a:cubicBezTo>
                  <a:pt x="3990" y="1423"/>
                  <a:pt x="3990" y="2567"/>
                  <a:pt x="3278" y="327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7" name="Freeform 107">
            <a:extLst>
              <a:ext uri="{FF2B5EF4-FFF2-40B4-BE49-F238E27FC236}">
                <a16:creationId xmlns:a16="http://schemas.microsoft.com/office/drawing/2014/main" id="{EFEAE535-D7AC-ED4D-A314-C7A4FC9D8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19799" y="7859978"/>
            <a:ext cx="4288077" cy="4297575"/>
          </a:xfrm>
          <a:custGeom>
            <a:avLst/>
            <a:gdLst>
              <a:gd name="T0" fmla="*/ 255959 w 3982"/>
              <a:gd name="T1" fmla="*/ 1180380 h 3991"/>
              <a:gd name="T2" fmla="*/ 255959 w 3982"/>
              <a:gd name="T3" fmla="*/ 1180380 h 3991"/>
              <a:gd name="T4" fmla="*/ 255959 w 3982"/>
              <a:gd name="T5" fmla="*/ 256307 h 3991"/>
              <a:gd name="T6" fmla="*/ 1180073 w 3982"/>
              <a:gd name="T7" fmla="*/ 256307 h 3991"/>
              <a:gd name="T8" fmla="*/ 1180073 w 3982"/>
              <a:gd name="T9" fmla="*/ 1180380 h 3991"/>
              <a:gd name="T10" fmla="*/ 255959 w 3982"/>
              <a:gd name="T11" fmla="*/ 1180380 h 399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982" h="3991">
                <a:moveTo>
                  <a:pt x="711" y="3279"/>
                </a:moveTo>
                <a:lnTo>
                  <a:pt x="711" y="3279"/>
                </a:lnTo>
                <a:cubicBezTo>
                  <a:pt x="0" y="2567"/>
                  <a:pt x="0" y="1423"/>
                  <a:pt x="711" y="712"/>
                </a:cubicBezTo>
                <a:cubicBezTo>
                  <a:pt x="1414" y="0"/>
                  <a:pt x="2567" y="0"/>
                  <a:pt x="3278" y="712"/>
                </a:cubicBezTo>
                <a:cubicBezTo>
                  <a:pt x="3981" y="1423"/>
                  <a:pt x="3981" y="2567"/>
                  <a:pt x="3278" y="3279"/>
                </a:cubicBezTo>
                <a:cubicBezTo>
                  <a:pt x="2567" y="3990"/>
                  <a:pt x="1414" y="3990"/>
                  <a:pt x="711" y="327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8" name="Freeform 108">
            <a:extLst>
              <a:ext uri="{FF2B5EF4-FFF2-40B4-BE49-F238E27FC236}">
                <a16:creationId xmlns:a16="http://schemas.microsoft.com/office/drawing/2014/main" id="{E02F4432-BB8F-9646-B8BE-DE5A8FCF1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3019" y="1563198"/>
            <a:ext cx="4297575" cy="4297575"/>
          </a:xfrm>
          <a:custGeom>
            <a:avLst/>
            <a:gdLst>
              <a:gd name="T0" fmla="*/ 256307 w 3991"/>
              <a:gd name="T1" fmla="*/ 1180020 h 3991"/>
              <a:gd name="T2" fmla="*/ 256307 w 3991"/>
              <a:gd name="T3" fmla="*/ 1180020 h 3991"/>
              <a:gd name="T4" fmla="*/ 256307 w 3991"/>
              <a:gd name="T5" fmla="*/ 255947 h 3991"/>
              <a:gd name="T6" fmla="*/ 1180020 w 3991"/>
              <a:gd name="T7" fmla="*/ 255947 h 3991"/>
              <a:gd name="T8" fmla="*/ 1180020 w 3991"/>
              <a:gd name="T9" fmla="*/ 1180020 h 3991"/>
              <a:gd name="T10" fmla="*/ 256307 w 3991"/>
              <a:gd name="T11" fmla="*/ 1180020 h 399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991" h="3991">
                <a:moveTo>
                  <a:pt x="712" y="3278"/>
                </a:moveTo>
                <a:lnTo>
                  <a:pt x="712" y="3278"/>
                </a:lnTo>
                <a:cubicBezTo>
                  <a:pt x="0" y="2567"/>
                  <a:pt x="0" y="1423"/>
                  <a:pt x="712" y="711"/>
                </a:cubicBezTo>
                <a:cubicBezTo>
                  <a:pt x="1423" y="0"/>
                  <a:pt x="2566" y="0"/>
                  <a:pt x="3278" y="711"/>
                </a:cubicBezTo>
                <a:cubicBezTo>
                  <a:pt x="3990" y="1423"/>
                  <a:pt x="3990" y="2567"/>
                  <a:pt x="3278" y="3278"/>
                </a:cubicBezTo>
                <a:cubicBezTo>
                  <a:pt x="2566" y="3990"/>
                  <a:pt x="1423" y="3990"/>
                  <a:pt x="712" y="327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5" name="Freeform 220">
            <a:extLst>
              <a:ext uri="{FF2B5EF4-FFF2-40B4-BE49-F238E27FC236}">
                <a16:creationId xmlns:a16="http://schemas.microsoft.com/office/drawing/2014/main" id="{1E5B8643-3F8F-D04E-9CB6-DD7047512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24306" y="9184865"/>
            <a:ext cx="669566" cy="660071"/>
          </a:xfrm>
          <a:custGeom>
            <a:avLst/>
            <a:gdLst>
              <a:gd name="T0" fmla="*/ 113176 w 623"/>
              <a:gd name="T1" fmla="*/ 220303 h 613"/>
              <a:gd name="T2" fmla="*/ 113176 w 623"/>
              <a:gd name="T3" fmla="*/ 220303 h 613"/>
              <a:gd name="T4" fmla="*/ 80840 w 623"/>
              <a:gd name="T5" fmla="*/ 207344 h 613"/>
              <a:gd name="T6" fmla="*/ 19402 w 623"/>
              <a:gd name="T7" fmla="*/ 145789 h 613"/>
              <a:gd name="T8" fmla="*/ 16168 w 623"/>
              <a:gd name="T9" fmla="*/ 84234 h 613"/>
              <a:gd name="T10" fmla="*/ 93774 w 623"/>
              <a:gd name="T11" fmla="*/ 3240 h 613"/>
              <a:gd name="T12" fmla="*/ 103475 w 623"/>
              <a:gd name="T13" fmla="*/ 0 h 613"/>
              <a:gd name="T14" fmla="*/ 200483 w 623"/>
              <a:gd name="T15" fmla="*/ 0 h 613"/>
              <a:gd name="T16" fmla="*/ 223478 w 623"/>
              <a:gd name="T17" fmla="*/ 22678 h 613"/>
              <a:gd name="T18" fmla="*/ 223478 w 623"/>
              <a:gd name="T19" fmla="*/ 119871 h 613"/>
              <a:gd name="T20" fmla="*/ 220244 w 623"/>
              <a:gd name="T21" fmla="*/ 129590 h 613"/>
              <a:gd name="T22" fmla="*/ 142278 w 623"/>
              <a:gd name="T23" fmla="*/ 207344 h 613"/>
              <a:gd name="T24" fmla="*/ 113176 w 623"/>
              <a:gd name="T25" fmla="*/ 220303 h 613"/>
              <a:gd name="T26" fmla="*/ 106709 w 623"/>
              <a:gd name="T27" fmla="*/ 22678 h 613"/>
              <a:gd name="T28" fmla="*/ 106709 w 623"/>
              <a:gd name="T29" fmla="*/ 22678 h 613"/>
              <a:gd name="T30" fmla="*/ 32336 w 623"/>
              <a:gd name="T31" fmla="*/ 97193 h 613"/>
              <a:gd name="T32" fmla="*/ 32336 w 623"/>
              <a:gd name="T33" fmla="*/ 129590 h 613"/>
              <a:gd name="T34" fmla="*/ 97008 w 623"/>
              <a:gd name="T35" fmla="*/ 191145 h 613"/>
              <a:gd name="T36" fmla="*/ 126110 w 623"/>
              <a:gd name="T37" fmla="*/ 191145 h 613"/>
              <a:gd name="T38" fmla="*/ 200483 w 623"/>
              <a:gd name="T39" fmla="*/ 116631 h 613"/>
              <a:gd name="T40" fmla="*/ 200483 w 623"/>
              <a:gd name="T41" fmla="*/ 22678 h 613"/>
              <a:gd name="T42" fmla="*/ 106709 w 623"/>
              <a:gd name="T43" fmla="*/ 22678 h 613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623" h="613">
                <a:moveTo>
                  <a:pt x="315" y="612"/>
                </a:moveTo>
                <a:lnTo>
                  <a:pt x="315" y="612"/>
                </a:lnTo>
                <a:cubicBezTo>
                  <a:pt x="279" y="612"/>
                  <a:pt x="252" y="603"/>
                  <a:pt x="225" y="576"/>
                </a:cubicBezTo>
                <a:cubicBezTo>
                  <a:pt x="54" y="405"/>
                  <a:pt x="54" y="405"/>
                  <a:pt x="54" y="405"/>
                </a:cubicBezTo>
                <a:cubicBezTo>
                  <a:pt x="0" y="360"/>
                  <a:pt x="0" y="279"/>
                  <a:pt x="45" y="234"/>
                </a:cubicBezTo>
                <a:cubicBezTo>
                  <a:pt x="261" y="9"/>
                  <a:pt x="261" y="9"/>
                  <a:pt x="261" y="9"/>
                </a:cubicBezTo>
                <a:cubicBezTo>
                  <a:pt x="270" y="9"/>
                  <a:pt x="279" y="0"/>
                  <a:pt x="288" y="0"/>
                </a:cubicBezTo>
                <a:cubicBezTo>
                  <a:pt x="558" y="0"/>
                  <a:pt x="558" y="0"/>
                  <a:pt x="558" y="0"/>
                </a:cubicBezTo>
                <a:cubicBezTo>
                  <a:pt x="594" y="0"/>
                  <a:pt x="622" y="27"/>
                  <a:pt x="622" y="63"/>
                </a:cubicBezTo>
                <a:cubicBezTo>
                  <a:pt x="622" y="333"/>
                  <a:pt x="622" y="333"/>
                  <a:pt x="622" y="333"/>
                </a:cubicBezTo>
                <a:cubicBezTo>
                  <a:pt x="622" y="342"/>
                  <a:pt x="622" y="351"/>
                  <a:pt x="613" y="360"/>
                </a:cubicBezTo>
                <a:cubicBezTo>
                  <a:pt x="396" y="576"/>
                  <a:pt x="396" y="576"/>
                  <a:pt x="396" y="576"/>
                </a:cubicBezTo>
                <a:cubicBezTo>
                  <a:pt x="369" y="595"/>
                  <a:pt x="342" y="612"/>
                  <a:pt x="315" y="612"/>
                </a:cubicBezTo>
                <a:close/>
                <a:moveTo>
                  <a:pt x="297" y="63"/>
                </a:moveTo>
                <a:lnTo>
                  <a:pt x="297" y="63"/>
                </a:lnTo>
                <a:cubicBezTo>
                  <a:pt x="90" y="270"/>
                  <a:pt x="90" y="270"/>
                  <a:pt x="90" y="270"/>
                </a:cubicBezTo>
                <a:cubicBezTo>
                  <a:pt x="72" y="297"/>
                  <a:pt x="72" y="333"/>
                  <a:pt x="90" y="360"/>
                </a:cubicBezTo>
                <a:cubicBezTo>
                  <a:pt x="270" y="531"/>
                  <a:pt x="270" y="531"/>
                  <a:pt x="270" y="531"/>
                </a:cubicBezTo>
                <a:cubicBezTo>
                  <a:pt x="288" y="558"/>
                  <a:pt x="333" y="558"/>
                  <a:pt x="351" y="531"/>
                </a:cubicBezTo>
                <a:cubicBezTo>
                  <a:pt x="558" y="324"/>
                  <a:pt x="558" y="324"/>
                  <a:pt x="558" y="324"/>
                </a:cubicBezTo>
                <a:cubicBezTo>
                  <a:pt x="558" y="63"/>
                  <a:pt x="558" y="63"/>
                  <a:pt x="558" y="63"/>
                </a:cubicBezTo>
                <a:lnTo>
                  <a:pt x="297" y="6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6" name="Freeform 221">
            <a:extLst>
              <a:ext uri="{FF2B5EF4-FFF2-40B4-BE49-F238E27FC236}">
                <a16:creationId xmlns:a16="http://schemas.microsoft.com/office/drawing/2014/main" id="{95990647-21EB-4941-A06E-FA414FDF4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1690" y="9332076"/>
            <a:ext cx="109219" cy="109219"/>
          </a:xfrm>
          <a:custGeom>
            <a:avLst/>
            <a:gdLst>
              <a:gd name="T0" fmla="*/ 29282 w 101"/>
              <a:gd name="T1" fmla="*/ 29575 h 100"/>
              <a:gd name="T2" fmla="*/ 29282 w 101"/>
              <a:gd name="T3" fmla="*/ 29575 h 100"/>
              <a:gd name="T4" fmla="*/ 6507 w 101"/>
              <a:gd name="T5" fmla="*/ 29575 h 100"/>
              <a:gd name="T6" fmla="*/ 6507 w 101"/>
              <a:gd name="T7" fmla="*/ 6572 h 100"/>
              <a:gd name="T8" fmla="*/ 29282 w 101"/>
              <a:gd name="T9" fmla="*/ 6572 h 100"/>
              <a:gd name="T10" fmla="*/ 29282 w 101"/>
              <a:gd name="T11" fmla="*/ 29575 h 1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1" h="100">
                <a:moveTo>
                  <a:pt x="81" y="81"/>
                </a:moveTo>
                <a:lnTo>
                  <a:pt x="81" y="81"/>
                </a:lnTo>
                <a:cubicBezTo>
                  <a:pt x="64" y="99"/>
                  <a:pt x="36" y="99"/>
                  <a:pt x="18" y="81"/>
                </a:cubicBezTo>
                <a:cubicBezTo>
                  <a:pt x="0" y="63"/>
                  <a:pt x="0" y="36"/>
                  <a:pt x="18" y="18"/>
                </a:cubicBezTo>
                <a:cubicBezTo>
                  <a:pt x="36" y="0"/>
                  <a:pt x="64" y="0"/>
                  <a:pt x="81" y="18"/>
                </a:cubicBezTo>
                <a:cubicBezTo>
                  <a:pt x="100" y="36"/>
                  <a:pt x="100" y="63"/>
                  <a:pt x="81" y="8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7" name="Freeform 222">
            <a:extLst>
              <a:ext uri="{FF2B5EF4-FFF2-40B4-BE49-F238E27FC236}">
                <a16:creationId xmlns:a16="http://schemas.microsoft.com/office/drawing/2014/main" id="{6D20FE55-1516-DF4C-9625-04284B13D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1168" y="1302018"/>
            <a:ext cx="698058" cy="427383"/>
          </a:xfrm>
          <a:custGeom>
            <a:avLst/>
            <a:gdLst>
              <a:gd name="T0" fmla="*/ 187408 w 650"/>
              <a:gd name="T1" fmla="*/ 142515 h 397"/>
              <a:gd name="T2" fmla="*/ 187408 w 650"/>
              <a:gd name="T3" fmla="*/ 142515 h 397"/>
              <a:gd name="T4" fmla="*/ 87241 w 650"/>
              <a:gd name="T5" fmla="*/ 142515 h 397"/>
              <a:gd name="T6" fmla="*/ 64623 w 650"/>
              <a:gd name="T7" fmla="*/ 123081 h 397"/>
              <a:gd name="T8" fmla="*/ 35543 w 650"/>
              <a:gd name="T9" fmla="*/ 19434 h 397"/>
              <a:gd name="T10" fmla="*/ 9693 w 650"/>
              <a:gd name="T11" fmla="*/ 19434 h 397"/>
              <a:gd name="T12" fmla="*/ 0 w 650"/>
              <a:gd name="T13" fmla="*/ 9717 h 397"/>
              <a:gd name="T14" fmla="*/ 9693 w 650"/>
              <a:gd name="T15" fmla="*/ 0 h 397"/>
              <a:gd name="T16" fmla="*/ 45236 w 650"/>
              <a:gd name="T17" fmla="*/ 0 h 397"/>
              <a:gd name="T18" fmla="*/ 54930 w 650"/>
              <a:gd name="T19" fmla="*/ 6478 h 397"/>
              <a:gd name="T20" fmla="*/ 87241 w 650"/>
              <a:gd name="T21" fmla="*/ 116603 h 397"/>
              <a:gd name="T22" fmla="*/ 87241 w 650"/>
              <a:gd name="T23" fmla="*/ 119842 h 397"/>
              <a:gd name="T24" fmla="*/ 187408 w 650"/>
              <a:gd name="T25" fmla="*/ 119842 h 397"/>
              <a:gd name="T26" fmla="*/ 187408 w 650"/>
              <a:gd name="T27" fmla="*/ 116603 h 397"/>
              <a:gd name="T28" fmla="*/ 206795 w 650"/>
              <a:gd name="T29" fmla="*/ 55063 h 397"/>
              <a:gd name="T30" fmla="*/ 122784 w 650"/>
              <a:gd name="T31" fmla="*/ 55063 h 397"/>
              <a:gd name="T32" fmla="*/ 109860 w 650"/>
              <a:gd name="T33" fmla="*/ 42107 h 397"/>
              <a:gd name="T34" fmla="*/ 122784 w 650"/>
              <a:gd name="T35" fmla="*/ 32390 h 397"/>
              <a:gd name="T36" fmla="*/ 219719 w 650"/>
              <a:gd name="T37" fmla="*/ 32390 h 397"/>
              <a:gd name="T38" fmla="*/ 229413 w 650"/>
              <a:gd name="T39" fmla="*/ 35629 h 397"/>
              <a:gd name="T40" fmla="*/ 233003 w 650"/>
              <a:gd name="T41" fmla="*/ 45346 h 397"/>
              <a:gd name="T42" fmla="*/ 210026 w 650"/>
              <a:gd name="T43" fmla="*/ 123081 h 397"/>
              <a:gd name="T44" fmla="*/ 187408 w 650"/>
              <a:gd name="T45" fmla="*/ 142515 h 39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50" h="397">
                <a:moveTo>
                  <a:pt x="522" y="396"/>
                </a:moveTo>
                <a:lnTo>
                  <a:pt x="522" y="396"/>
                </a:lnTo>
                <a:cubicBezTo>
                  <a:pt x="243" y="396"/>
                  <a:pt x="243" y="396"/>
                  <a:pt x="243" y="396"/>
                </a:cubicBezTo>
                <a:cubicBezTo>
                  <a:pt x="216" y="396"/>
                  <a:pt x="189" y="369"/>
                  <a:pt x="180" y="342"/>
                </a:cubicBezTo>
                <a:cubicBezTo>
                  <a:pt x="99" y="54"/>
                  <a:pt x="99" y="54"/>
                  <a:pt x="99" y="54"/>
                </a:cubicBezTo>
                <a:cubicBezTo>
                  <a:pt x="27" y="54"/>
                  <a:pt x="27" y="54"/>
                  <a:pt x="27" y="54"/>
                </a:cubicBezTo>
                <a:cubicBezTo>
                  <a:pt x="9" y="54"/>
                  <a:pt x="0" y="45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35" y="0"/>
                  <a:pt x="144" y="9"/>
                  <a:pt x="153" y="18"/>
                </a:cubicBezTo>
                <a:cubicBezTo>
                  <a:pt x="243" y="324"/>
                  <a:pt x="243" y="324"/>
                  <a:pt x="243" y="324"/>
                </a:cubicBezTo>
                <a:cubicBezTo>
                  <a:pt x="243" y="333"/>
                  <a:pt x="243" y="333"/>
                  <a:pt x="243" y="333"/>
                </a:cubicBezTo>
                <a:cubicBezTo>
                  <a:pt x="522" y="333"/>
                  <a:pt x="522" y="333"/>
                  <a:pt x="522" y="333"/>
                </a:cubicBezTo>
                <a:cubicBezTo>
                  <a:pt x="522" y="333"/>
                  <a:pt x="522" y="333"/>
                  <a:pt x="522" y="324"/>
                </a:cubicBezTo>
                <a:cubicBezTo>
                  <a:pt x="576" y="153"/>
                  <a:pt x="576" y="153"/>
                  <a:pt x="576" y="153"/>
                </a:cubicBezTo>
                <a:cubicBezTo>
                  <a:pt x="342" y="153"/>
                  <a:pt x="342" y="153"/>
                  <a:pt x="342" y="153"/>
                </a:cubicBezTo>
                <a:cubicBezTo>
                  <a:pt x="324" y="153"/>
                  <a:pt x="306" y="135"/>
                  <a:pt x="306" y="117"/>
                </a:cubicBezTo>
                <a:cubicBezTo>
                  <a:pt x="306" y="99"/>
                  <a:pt x="324" y="90"/>
                  <a:pt x="342" y="90"/>
                </a:cubicBezTo>
                <a:cubicBezTo>
                  <a:pt x="612" y="90"/>
                  <a:pt x="612" y="90"/>
                  <a:pt x="612" y="90"/>
                </a:cubicBezTo>
                <a:cubicBezTo>
                  <a:pt x="621" y="90"/>
                  <a:pt x="630" y="90"/>
                  <a:pt x="639" y="99"/>
                </a:cubicBezTo>
                <a:cubicBezTo>
                  <a:pt x="649" y="108"/>
                  <a:pt x="649" y="117"/>
                  <a:pt x="649" y="126"/>
                </a:cubicBezTo>
                <a:cubicBezTo>
                  <a:pt x="585" y="342"/>
                  <a:pt x="585" y="342"/>
                  <a:pt x="585" y="342"/>
                </a:cubicBezTo>
                <a:cubicBezTo>
                  <a:pt x="585" y="369"/>
                  <a:pt x="558" y="396"/>
                  <a:pt x="522" y="39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8" name="Freeform 223">
            <a:extLst>
              <a:ext uri="{FF2B5EF4-FFF2-40B4-BE49-F238E27FC236}">
                <a16:creationId xmlns:a16="http://schemas.microsoft.com/office/drawing/2014/main" id="{78B4BF24-4184-E149-AFE7-E61E872C6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37371" y="1795883"/>
            <a:ext cx="137714" cy="137714"/>
          </a:xfrm>
          <a:custGeom>
            <a:avLst/>
            <a:gdLst>
              <a:gd name="T0" fmla="*/ 0 w 127"/>
              <a:gd name="T1" fmla="*/ 22838 h 127"/>
              <a:gd name="T2" fmla="*/ 0 w 127"/>
              <a:gd name="T3" fmla="*/ 22838 h 127"/>
              <a:gd name="T4" fmla="*/ 22838 w 127"/>
              <a:gd name="T5" fmla="*/ 0 h 127"/>
              <a:gd name="T6" fmla="*/ 45675 w 127"/>
              <a:gd name="T7" fmla="*/ 22838 h 127"/>
              <a:gd name="T8" fmla="*/ 22838 w 127"/>
              <a:gd name="T9" fmla="*/ 45675 h 127"/>
              <a:gd name="T10" fmla="*/ 0 w 127"/>
              <a:gd name="T11" fmla="*/ 22838 h 12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7" h="127">
                <a:moveTo>
                  <a:pt x="0" y="63"/>
                </a:moveTo>
                <a:lnTo>
                  <a:pt x="0" y="63"/>
                </a:lnTo>
                <a:cubicBezTo>
                  <a:pt x="0" y="27"/>
                  <a:pt x="27" y="0"/>
                  <a:pt x="63" y="0"/>
                </a:cubicBezTo>
                <a:cubicBezTo>
                  <a:pt x="99" y="0"/>
                  <a:pt x="126" y="27"/>
                  <a:pt x="126" y="63"/>
                </a:cubicBezTo>
                <a:cubicBezTo>
                  <a:pt x="126" y="99"/>
                  <a:pt x="99" y="126"/>
                  <a:pt x="63" y="126"/>
                </a:cubicBezTo>
                <a:cubicBezTo>
                  <a:pt x="27" y="126"/>
                  <a:pt x="0" y="99"/>
                  <a:pt x="0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9" name="Freeform 224">
            <a:extLst>
              <a:ext uri="{FF2B5EF4-FFF2-40B4-BE49-F238E27FC236}">
                <a16:creationId xmlns:a16="http://schemas.microsoft.com/office/drawing/2014/main" id="{85D453BC-96A3-E54D-99F8-66C22D9C3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03022" y="1795883"/>
            <a:ext cx="128213" cy="137714"/>
          </a:xfrm>
          <a:custGeom>
            <a:avLst/>
            <a:gdLst>
              <a:gd name="T0" fmla="*/ 0 w 118"/>
              <a:gd name="T1" fmla="*/ 22838 h 127"/>
              <a:gd name="T2" fmla="*/ 0 w 118"/>
              <a:gd name="T3" fmla="*/ 22838 h 127"/>
              <a:gd name="T4" fmla="*/ 22884 w 118"/>
              <a:gd name="T5" fmla="*/ 0 h 127"/>
              <a:gd name="T6" fmla="*/ 42499 w 118"/>
              <a:gd name="T7" fmla="*/ 22838 h 127"/>
              <a:gd name="T8" fmla="*/ 22884 w 118"/>
              <a:gd name="T9" fmla="*/ 45675 h 127"/>
              <a:gd name="T10" fmla="*/ 0 w 118"/>
              <a:gd name="T11" fmla="*/ 22838 h 12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" h="127">
                <a:moveTo>
                  <a:pt x="0" y="63"/>
                </a:moveTo>
                <a:lnTo>
                  <a:pt x="0" y="63"/>
                </a:lnTo>
                <a:cubicBezTo>
                  <a:pt x="0" y="27"/>
                  <a:pt x="27" y="0"/>
                  <a:pt x="63" y="0"/>
                </a:cubicBezTo>
                <a:cubicBezTo>
                  <a:pt x="90" y="0"/>
                  <a:pt x="117" y="27"/>
                  <a:pt x="117" y="63"/>
                </a:cubicBezTo>
                <a:cubicBezTo>
                  <a:pt x="117" y="99"/>
                  <a:pt x="90" y="126"/>
                  <a:pt x="63" y="126"/>
                </a:cubicBezTo>
                <a:cubicBezTo>
                  <a:pt x="27" y="126"/>
                  <a:pt x="0" y="99"/>
                  <a:pt x="0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0" name="Freeform 225">
            <a:extLst>
              <a:ext uri="{FF2B5EF4-FFF2-40B4-BE49-F238E27FC236}">
                <a16:creationId xmlns:a16="http://schemas.microsoft.com/office/drawing/2014/main" id="{4CD7FEC0-47FA-4643-BFBF-D7EC02303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51547" y="2755121"/>
            <a:ext cx="845269" cy="612584"/>
          </a:xfrm>
          <a:custGeom>
            <a:avLst/>
            <a:gdLst>
              <a:gd name="T0" fmla="*/ 240045 w 784"/>
              <a:gd name="T1" fmla="*/ 204428 h 569"/>
              <a:gd name="T2" fmla="*/ 240045 w 784"/>
              <a:gd name="T3" fmla="*/ 204428 h 569"/>
              <a:gd name="T4" fmla="*/ 42170 w 784"/>
              <a:gd name="T5" fmla="*/ 204428 h 569"/>
              <a:gd name="T6" fmla="*/ 0 w 784"/>
              <a:gd name="T7" fmla="*/ 162319 h 569"/>
              <a:gd name="T8" fmla="*/ 0 w 784"/>
              <a:gd name="T9" fmla="*/ 42469 h 569"/>
              <a:gd name="T10" fmla="*/ 42170 w 784"/>
              <a:gd name="T11" fmla="*/ 0 h 569"/>
              <a:gd name="T12" fmla="*/ 240045 w 784"/>
              <a:gd name="T13" fmla="*/ 0 h 569"/>
              <a:gd name="T14" fmla="*/ 282215 w 784"/>
              <a:gd name="T15" fmla="*/ 42469 h 569"/>
              <a:gd name="T16" fmla="*/ 282215 w 784"/>
              <a:gd name="T17" fmla="*/ 162319 h 569"/>
              <a:gd name="T18" fmla="*/ 240045 w 784"/>
              <a:gd name="T19" fmla="*/ 204428 h 569"/>
              <a:gd name="T20" fmla="*/ 42170 w 784"/>
              <a:gd name="T21" fmla="*/ 23034 h 569"/>
              <a:gd name="T22" fmla="*/ 42170 w 784"/>
              <a:gd name="T23" fmla="*/ 23034 h 569"/>
              <a:gd name="T24" fmla="*/ 22707 w 784"/>
              <a:gd name="T25" fmla="*/ 42469 h 569"/>
              <a:gd name="T26" fmla="*/ 22707 w 784"/>
              <a:gd name="T27" fmla="*/ 162319 h 569"/>
              <a:gd name="T28" fmla="*/ 42170 w 784"/>
              <a:gd name="T29" fmla="*/ 181754 h 569"/>
              <a:gd name="T30" fmla="*/ 240045 w 784"/>
              <a:gd name="T31" fmla="*/ 181754 h 569"/>
              <a:gd name="T32" fmla="*/ 259508 w 784"/>
              <a:gd name="T33" fmla="*/ 162319 h 569"/>
              <a:gd name="T34" fmla="*/ 259508 w 784"/>
              <a:gd name="T35" fmla="*/ 42469 h 569"/>
              <a:gd name="T36" fmla="*/ 240045 w 784"/>
              <a:gd name="T37" fmla="*/ 23034 h 569"/>
              <a:gd name="T38" fmla="*/ 42170 w 784"/>
              <a:gd name="T39" fmla="*/ 23034 h 569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784" h="569">
                <a:moveTo>
                  <a:pt x="666" y="568"/>
                </a:moveTo>
                <a:lnTo>
                  <a:pt x="666" y="568"/>
                </a:lnTo>
                <a:cubicBezTo>
                  <a:pt x="117" y="568"/>
                  <a:pt x="117" y="568"/>
                  <a:pt x="117" y="568"/>
                </a:cubicBezTo>
                <a:cubicBezTo>
                  <a:pt x="54" y="568"/>
                  <a:pt x="0" y="514"/>
                  <a:pt x="0" y="451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55"/>
                  <a:pt x="54" y="0"/>
                  <a:pt x="117" y="0"/>
                </a:cubicBezTo>
                <a:cubicBezTo>
                  <a:pt x="666" y="0"/>
                  <a:pt x="666" y="0"/>
                  <a:pt x="666" y="0"/>
                </a:cubicBezTo>
                <a:cubicBezTo>
                  <a:pt x="729" y="0"/>
                  <a:pt x="783" y="55"/>
                  <a:pt x="783" y="118"/>
                </a:cubicBezTo>
                <a:cubicBezTo>
                  <a:pt x="783" y="451"/>
                  <a:pt x="783" y="451"/>
                  <a:pt x="783" y="451"/>
                </a:cubicBezTo>
                <a:cubicBezTo>
                  <a:pt x="783" y="514"/>
                  <a:pt x="729" y="568"/>
                  <a:pt x="666" y="568"/>
                </a:cubicBezTo>
                <a:close/>
                <a:moveTo>
                  <a:pt x="117" y="64"/>
                </a:moveTo>
                <a:lnTo>
                  <a:pt x="117" y="64"/>
                </a:lnTo>
                <a:cubicBezTo>
                  <a:pt x="90" y="64"/>
                  <a:pt x="63" y="82"/>
                  <a:pt x="63" y="118"/>
                </a:cubicBezTo>
                <a:cubicBezTo>
                  <a:pt x="63" y="451"/>
                  <a:pt x="63" y="451"/>
                  <a:pt x="63" y="451"/>
                </a:cubicBezTo>
                <a:cubicBezTo>
                  <a:pt x="63" y="478"/>
                  <a:pt x="90" y="505"/>
                  <a:pt x="117" y="505"/>
                </a:cubicBezTo>
                <a:cubicBezTo>
                  <a:pt x="666" y="505"/>
                  <a:pt x="666" y="505"/>
                  <a:pt x="666" y="505"/>
                </a:cubicBezTo>
                <a:cubicBezTo>
                  <a:pt x="693" y="505"/>
                  <a:pt x="720" y="478"/>
                  <a:pt x="720" y="451"/>
                </a:cubicBezTo>
                <a:cubicBezTo>
                  <a:pt x="720" y="118"/>
                  <a:pt x="720" y="118"/>
                  <a:pt x="720" y="118"/>
                </a:cubicBezTo>
                <a:cubicBezTo>
                  <a:pt x="720" y="82"/>
                  <a:pt x="693" y="64"/>
                  <a:pt x="666" y="64"/>
                </a:cubicBezTo>
                <a:lnTo>
                  <a:pt x="117" y="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1" name="Freeform 226">
            <a:extLst>
              <a:ext uri="{FF2B5EF4-FFF2-40B4-BE49-F238E27FC236}">
                <a16:creationId xmlns:a16="http://schemas.microsoft.com/office/drawing/2014/main" id="{23A493C0-7CF0-CF4D-B9C7-7DD3B89E5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79206" y="2930825"/>
            <a:ext cx="185201" cy="251680"/>
          </a:xfrm>
          <a:custGeom>
            <a:avLst/>
            <a:gdLst>
              <a:gd name="T0" fmla="*/ 32396 w 172"/>
              <a:gd name="T1" fmla="*/ 83779 h 235"/>
              <a:gd name="T2" fmla="*/ 32396 w 172"/>
              <a:gd name="T3" fmla="*/ 83779 h 235"/>
              <a:gd name="T4" fmla="*/ 12959 w 172"/>
              <a:gd name="T5" fmla="*/ 83779 h 235"/>
              <a:gd name="T6" fmla="*/ 3240 w 172"/>
              <a:gd name="T7" fmla="*/ 77334 h 235"/>
              <a:gd name="T8" fmla="*/ 3240 w 172"/>
              <a:gd name="T9" fmla="*/ 77334 h 235"/>
              <a:gd name="T10" fmla="*/ 12959 w 172"/>
              <a:gd name="T11" fmla="*/ 67668 h 235"/>
              <a:gd name="T12" fmla="*/ 35636 w 172"/>
              <a:gd name="T13" fmla="*/ 67668 h 235"/>
              <a:gd name="T14" fmla="*/ 42115 w 172"/>
              <a:gd name="T15" fmla="*/ 61223 h 235"/>
              <a:gd name="T16" fmla="*/ 35636 w 172"/>
              <a:gd name="T17" fmla="*/ 51556 h 235"/>
              <a:gd name="T18" fmla="*/ 29157 w 172"/>
              <a:gd name="T19" fmla="*/ 51556 h 235"/>
              <a:gd name="T20" fmla="*/ 0 w 172"/>
              <a:gd name="T21" fmla="*/ 29000 h 235"/>
              <a:gd name="T22" fmla="*/ 25917 w 172"/>
              <a:gd name="T23" fmla="*/ 0 h 235"/>
              <a:gd name="T24" fmla="*/ 48595 w 172"/>
              <a:gd name="T25" fmla="*/ 0 h 235"/>
              <a:gd name="T26" fmla="*/ 58313 w 172"/>
              <a:gd name="T27" fmla="*/ 9667 h 235"/>
              <a:gd name="T28" fmla="*/ 58313 w 172"/>
              <a:gd name="T29" fmla="*/ 9667 h 235"/>
              <a:gd name="T30" fmla="*/ 48595 w 172"/>
              <a:gd name="T31" fmla="*/ 19334 h 235"/>
              <a:gd name="T32" fmla="*/ 25917 w 172"/>
              <a:gd name="T33" fmla="*/ 19334 h 235"/>
              <a:gd name="T34" fmla="*/ 19438 w 172"/>
              <a:gd name="T35" fmla="*/ 25778 h 235"/>
              <a:gd name="T36" fmla="*/ 25917 w 172"/>
              <a:gd name="T37" fmla="*/ 35445 h 235"/>
              <a:gd name="T38" fmla="*/ 35636 w 172"/>
              <a:gd name="T39" fmla="*/ 35445 h 235"/>
              <a:gd name="T40" fmla="*/ 58313 w 172"/>
              <a:gd name="T41" fmla="*/ 61223 h 235"/>
              <a:gd name="T42" fmla="*/ 32396 w 172"/>
              <a:gd name="T43" fmla="*/ 83779 h 23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172" h="235">
                <a:moveTo>
                  <a:pt x="90" y="234"/>
                </a:moveTo>
                <a:lnTo>
                  <a:pt x="90" y="234"/>
                </a:lnTo>
                <a:cubicBezTo>
                  <a:pt x="36" y="234"/>
                  <a:pt x="36" y="234"/>
                  <a:pt x="36" y="234"/>
                </a:cubicBezTo>
                <a:cubicBezTo>
                  <a:pt x="18" y="234"/>
                  <a:pt x="9" y="225"/>
                  <a:pt x="9" y="216"/>
                </a:cubicBezTo>
                <a:cubicBezTo>
                  <a:pt x="9" y="198"/>
                  <a:pt x="18" y="189"/>
                  <a:pt x="36" y="189"/>
                </a:cubicBezTo>
                <a:cubicBezTo>
                  <a:pt x="99" y="189"/>
                  <a:pt x="99" y="189"/>
                  <a:pt x="99" y="189"/>
                </a:cubicBezTo>
                <a:cubicBezTo>
                  <a:pt x="108" y="189"/>
                  <a:pt x="117" y="180"/>
                  <a:pt x="117" y="171"/>
                </a:cubicBezTo>
                <a:cubicBezTo>
                  <a:pt x="117" y="153"/>
                  <a:pt x="108" y="144"/>
                  <a:pt x="99" y="144"/>
                </a:cubicBezTo>
                <a:cubicBezTo>
                  <a:pt x="81" y="144"/>
                  <a:pt x="81" y="144"/>
                  <a:pt x="81" y="144"/>
                </a:cubicBezTo>
                <a:cubicBezTo>
                  <a:pt x="36" y="144"/>
                  <a:pt x="9" y="117"/>
                  <a:pt x="0" y="81"/>
                </a:cubicBezTo>
                <a:cubicBezTo>
                  <a:pt x="0" y="36"/>
                  <a:pt x="36" y="0"/>
                  <a:pt x="72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153" y="0"/>
                  <a:pt x="162" y="18"/>
                  <a:pt x="162" y="27"/>
                </a:cubicBezTo>
                <a:cubicBezTo>
                  <a:pt x="162" y="36"/>
                  <a:pt x="153" y="54"/>
                  <a:pt x="135" y="54"/>
                </a:cubicBezTo>
                <a:cubicBezTo>
                  <a:pt x="72" y="54"/>
                  <a:pt x="72" y="54"/>
                  <a:pt x="72" y="54"/>
                </a:cubicBezTo>
                <a:cubicBezTo>
                  <a:pt x="63" y="54"/>
                  <a:pt x="54" y="63"/>
                  <a:pt x="54" y="72"/>
                </a:cubicBezTo>
                <a:cubicBezTo>
                  <a:pt x="54" y="90"/>
                  <a:pt x="63" y="99"/>
                  <a:pt x="72" y="99"/>
                </a:cubicBezTo>
                <a:cubicBezTo>
                  <a:pt x="99" y="99"/>
                  <a:pt x="99" y="99"/>
                  <a:pt x="99" y="99"/>
                </a:cubicBezTo>
                <a:cubicBezTo>
                  <a:pt x="135" y="99"/>
                  <a:pt x="171" y="135"/>
                  <a:pt x="162" y="171"/>
                </a:cubicBezTo>
                <a:cubicBezTo>
                  <a:pt x="162" y="207"/>
                  <a:pt x="126" y="234"/>
                  <a:pt x="90" y="2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2" name="Freeform 227">
            <a:extLst>
              <a:ext uri="{FF2B5EF4-FFF2-40B4-BE49-F238E27FC236}">
                <a16:creationId xmlns:a16="http://schemas.microsoft.com/office/drawing/2014/main" id="{9A3EB4D5-AFA8-4045-8B7E-5D41A0AF4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0438" y="2902332"/>
            <a:ext cx="47487" cy="56984"/>
          </a:xfrm>
          <a:custGeom>
            <a:avLst/>
            <a:gdLst>
              <a:gd name="T0" fmla="*/ 15530 w 46"/>
              <a:gd name="T1" fmla="*/ 18704 h 55"/>
              <a:gd name="T2" fmla="*/ 0 w 46"/>
              <a:gd name="T3" fmla="*/ 18704 h 55"/>
              <a:gd name="T4" fmla="*/ 0 w 46"/>
              <a:gd name="T5" fmla="*/ 0 h 55"/>
              <a:gd name="T6" fmla="*/ 15530 w 46"/>
              <a:gd name="T7" fmla="*/ 0 h 55"/>
              <a:gd name="T8" fmla="*/ 15530 w 46"/>
              <a:gd name="T9" fmla="*/ 18704 h 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6" h="55">
                <a:moveTo>
                  <a:pt x="45" y="54"/>
                </a:moveTo>
                <a:lnTo>
                  <a:pt x="0" y="54"/>
                </a:lnTo>
                <a:lnTo>
                  <a:pt x="0" y="0"/>
                </a:lnTo>
                <a:lnTo>
                  <a:pt x="45" y="0"/>
                </a:lnTo>
                <a:lnTo>
                  <a:pt x="45" y="5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3" name="Freeform 228">
            <a:extLst>
              <a:ext uri="{FF2B5EF4-FFF2-40B4-BE49-F238E27FC236}">
                <a16:creationId xmlns:a16="http://schemas.microsoft.com/office/drawing/2014/main" id="{10D737B7-1EC8-B04E-B894-FC136B4F7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0438" y="3163510"/>
            <a:ext cx="47487" cy="56984"/>
          </a:xfrm>
          <a:custGeom>
            <a:avLst/>
            <a:gdLst>
              <a:gd name="T0" fmla="*/ 15530 w 46"/>
              <a:gd name="T1" fmla="*/ 18704 h 55"/>
              <a:gd name="T2" fmla="*/ 0 w 46"/>
              <a:gd name="T3" fmla="*/ 18704 h 55"/>
              <a:gd name="T4" fmla="*/ 0 w 46"/>
              <a:gd name="T5" fmla="*/ 0 h 55"/>
              <a:gd name="T6" fmla="*/ 15530 w 46"/>
              <a:gd name="T7" fmla="*/ 0 h 55"/>
              <a:gd name="T8" fmla="*/ 15530 w 46"/>
              <a:gd name="T9" fmla="*/ 18704 h 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6" h="55">
                <a:moveTo>
                  <a:pt x="45" y="54"/>
                </a:moveTo>
                <a:lnTo>
                  <a:pt x="0" y="54"/>
                </a:lnTo>
                <a:lnTo>
                  <a:pt x="0" y="0"/>
                </a:lnTo>
                <a:lnTo>
                  <a:pt x="45" y="0"/>
                </a:lnTo>
                <a:lnTo>
                  <a:pt x="45" y="5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4" name="Freeform 229">
            <a:extLst>
              <a:ext uri="{FF2B5EF4-FFF2-40B4-BE49-F238E27FC236}">
                <a16:creationId xmlns:a16="http://schemas.microsoft.com/office/drawing/2014/main" id="{4890DF57-1328-294E-B1CE-F9ED4B699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1615" y="2845348"/>
            <a:ext cx="90227" cy="80726"/>
          </a:xfrm>
          <a:custGeom>
            <a:avLst/>
            <a:gdLst>
              <a:gd name="T0" fmla="*/ 16553 w 82"/>
              <a:gd name="T1" fmla="*/ 3327 h 73"/>
              <a:gd name="T2" fmla="*/ 16553 w 82"/>
              <a:gd name="T3" fmla="*/ 3327 h 73"/>
              <a:gd name="T4" fmla="*/ 3311 w 82"/>
              <a:gd name="T5" fmla="*/ 9981 h 73"/>
              <a:gd name="T6" fmla="*/ 3311 w 82"/>
              <a:gd name="T7" fmla="*/ 23290 h 73"/>
              <a:gd name="T8" fmla="*/ 3311 w 82"/>
              <a:gd name="T9" fmla="*/ 23290 h 73"/>
              <a:gd name="T10" fmla="*/ 13242 w 82"/>
              <a:gd name="T11" fmla="*/ 26617 h 73"/>
              <a:gd name="T12" fmla="*/ 26485 w 82"/>
              <a:gd name="T13" fmla="*/ 16636 h 73"/>
              <a:gd name="T14" fmla="*/ 29795 w 82"/>
              <a:gd name="T15" fmla="*/ 6654 h 73"/>
              <a:gd name="T16" fmla="*/ 29795 w 82"/>
              <a:gd name="T17" fmla="*/ 6654 h 73"/>
              <a:gd name="T18" fmla="*/ 16553 w 82"/>
              <a:gd name="T19" fmla="*/ 3327 h 7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82" h="73">
                <a:moveTo>
                  <a:pt x="45" y="9"/>
                </a:moveTo>
                <a:lnTo>
                  <a:pt x="45" y="9"/>
                </a:lnTo>
                <a:cubicBezTo>
                  <a:pt x="9" y="27"/>
                  <a:pt x="9" y="27"/>
                  <a:pt x="9" y="27"/>
                </a:cubicBezTo>
                <a:cubicBezTo>
                  <a:pt x="0" y="36"/>
                  <a:pt x="0" y="54"/>
                  <a:pt x="9" y="63"/>
                </a:cubicBezTo>
                <a:cubicBezTo>
                  <a:pt x="9" y="72"/>
                  <a:pt x="27" y="72"/>
                  <a:pt x="36" y="72"/>
                </a:cubicBezTo>
                <a:cubicBezTo>
                  <a:pt x="72" y="45"/>
                  <a:pt x="72" y="45"/>
                  <a:pt x="72" y="45"/>
                </a:cubicBezTo>
                <a:cubicBezTo>
                  <a:pt x="81" y="45"/>
                  <a:pt x="81" y="27"/>
                  <a:pt x="81" y="18"/>
                </a:cubicBezTo>
                <a:cubicBezTo>
                  <a:pt x="72" y="9"/>
                  <a:pt x="54" y="0"/>
                  <a:pt x="45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5" name="Freeform 230">
            <a:extLst>
              <a:ext uri="{FF2B5EF4-FFF2-40B4-BE49-F238E27FC236}">
                <a16:creationId xmlns:a16="http://schemas.microsoft.com/office/drawing/2014/main" id="{2ACCAFC1-FC28-1140-840F-36D5A4C32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6521" y="3192002"/>
            <a:ext cx="90224" cy="80729"/>
          </a:xfrm>
          <a:custGeom>
            <a:avLst/>
            <a:gdLst>
              <a:gd name="T0" fmla="*/ 16552 w 82"/>
              <a:gd name="T1" fmla="*/ 0 h 73"/>
              <a:gd name="T2" fmla="*/ 16552 w 82"/>
              <a:gd name="T3" fmla="*/ 0 h 73"/>
              <a:gd name="T4" fmla="*/ 6621 w 82"/>
              <a:gd name="T5" fmla="*/ 9982 h 73"/>
              <a:gd name="T6" fmla="*/ 3310 w 82"/>
              <a:gd name="T7" fmla="*/ 19964 h 73"/>
              <a:gd name="T8" fmla="*/ 3310 w 82"/>
              <a:gd name="T9" fmla="*/ 19964 h 73"/>
              <a:gd name="T10" fmla="*/ 16552 w 82"/>
              <a:gd name="T11" fmla="*/ 23291 h 73"/>
              <a:gd name="T12" fmla="*/ 26484 w 82"/>
              <a:gd name="T13" fmla="*/ 16636 h 73"/>
              <a:gd name="T14" fmla="*/ 29794 w 82"/>
              <a:gd name="T15" fmla="*/ 3327 h 73"/>
              <a:gd name="T16" fmla="*/ 29794 w 82"/>
              <a:gd name="T17" fmla="*/ 3327 h 73"/>
              <a:gd name="T18" fmla="*/ 16552 w 82"/>
              <a:gd name="T19" fmla="*/ 0 h 7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82" h="73">
                <a:moveTo>
                  <a:pt x="45" y="0"/>
                </a:moveTo>
                <a:lnTo>
                  <a:pt x="45" y="0"/>
                </a:lnTo>
                <a:cubicBezTo>
                  <a:pt x="18" y="27"/>
                  <a:pt x="18" y="27"/>
                  <a:pt x="18" y="27"/>
                </a:cubicBezTo>
                <a:cubicBezTo>
                  <a:pt x="0" y="36"/>
                  <a:pt x="0" y="45"/>
                  <a:pt x="9" y="54"/>
                </a:cubicBezTo>
                <a:cubicBezTo>
                  <a:pt x="18" y="72"/>
                  <a:pt x="27" y="72"/>
                  <a:pt x="45" y="63"/>
                </a:cubicBezTo>
                <a:cubicBezTo>
                  <a:pt x="72" y="45"/>
                  <a:pt x="72" y="45"/>
                  <a:pt x="72" y="45"/>
                </a:cubicBezTo>
                <a:cubicBezTo>
                  <a:pt x="81" y="36"/>
                  <a:pt x="81" y="18"/>
                  <a:pt x="81" y="9"/>
                </a:cubicBezTo>
                <a:cubicBezTo>
                  <a:pt x="72" y="0"/>
                  <a:pt x="54" y="0"/>
                  <a:pt x="45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6" name="Freeform 231">
            <a:extLst>
              <a:ext uri="{FF2B5EF4-FFF2-40B4-BE49-F238E27FC236}">
                <a16:creationId xmlns:a16="http://schemas.microsoft.com/office/drawing/2014/main" id="{E98400B0-0E3F-0A4E-AFAB-1D171A4A4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7306" y="6045974"/>
            <a:ext cx="185198" cy="185198"/>
          </a:xfrm>
          <a:custGeom>
            <a:avLst/>
            <a:gdLst>
              <a:gd name="T0" fmla="*/ 45450 w 173"/>
              <a:gd name="T1" fmla="*/ 61552 h 172"/>
              <a:gd name="T2" fmla="*/ 45450 w 173"/>
              <a:gd name="T3" fmla="*/ 61552 h 172"/>
              <a:gd name="T4" fmla="*/ 16104 w 173"/>
              <a:gd name="T5" fmla="*/ 61552 h 172"/>
              <a:gd name="T6" fmla="*/ 0 w 173"/>
              <a:gd name="T7" fmla="*/ 45354 h 172"/>
              <a:gd name="T8" fmla="*/ 0 w 173"/>
              <a:gd name="T9" fmla="*/ 16198 h 172"/>
              <a:gd name="T10" fmla="*/ 16104 w 173"/>
              <a:gd name="T11" fmla="*/ 0 h 172"/>
              <a:gd name="T12" fmla="*/ 45450 w 173"/>
              <a:gd name="T13" fmla="*/ 0 h 172"/>
              <a:gd name="T14" fmla="*/ 61554 w 173"/>
              <a:gd name="T15" fmla="*/ 16198 h 172"/>
              <a:gd name="T16" fmla="*/ 61554 w 173"/>
              <a:gd name="T17" fmla="*/ 45354 h 172"/>
              <a:gd name="T18" fmla="*/ 45450 w 173"/>
              <a:gd name="T19" fmla="*/ 61552 h 172"/>
              <a:gd name="T20" fmla="*/ 45450 w 173"/>
              <a:gd name="T21" fmla="*/ 16198 h 172"/>
              <a:gd name="T22" fmla="*/ 45450 w 173"/>
              <a:gd name="T23" fmla="*/ 16198 h 172"/>
              <a:gd name="T24" fmla="*/ 16104 w 173"/>
              <a:gd name="T25" fmla="*/ 16198 h 172"/>
              <a:gd name="T26" fmla="*/ 16104 w 173"/>
              <a:gd name="T27" fmla="*/ 45354 h 172"/>
              <a:gd name="T28" fmla="*/ 45450 w 173"/>
              <a:gd name="T29" fmla="*/ 45354 h 172"/>
              <a:gd name="T30" fmla="*/ 45450 w 173"/>
              <a:gd name="T31" fmla="*/ 16198 h 17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3" h="172">
                <a:moveTo>
                  <a:pt x="127" y="171"/>
                </a:moveTo>
                <a:lnTo>
                  <a:pt x="127" y="171"/>
                </a:lnTo>
                <a:cubicBezTo>
                  <a:pt x="45" y="171"/>
                  <a:pt x="45" y="171"/>
                  <a:pt x="45" y="171"/>
                </a:cubicBezTo>
                <a:cubicBezTo>
                  <a:pt x="19" y="171"/>
                  <a:pt x="0" y="153"/>
                  <a:pt x="0" y="126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9" y="0"/>
                  <a:pt x="45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153" y="0"/>
                  <a:pt x="172" y="18"/>
                  <a:pt x="172" y="45"/>
                </a:cubicBezTo>
                <a:cubicBezTo>
                  <a:pt x="172" y="126"/>
                  <a:pt x="172" y="126"/>
                  <a:pt x="172" y="126"/>
                </a:cubicBezTo>
                <a:cubicBezTo>
                  <a:pt x="172" y="153"/>
                  <a:pt x="153" y="171"/>
                  <a:pt x="127" y="171"/>
                </a:cubicBezTo>
                <a:close/>
                <a:moveTo>
                  <a:pt x="127" y="45"/>
                </a:moveTo>
                <a:lnTo>
                  <a:pt x="127" y="45"/>
                </a:lnTo>
                <a:cubicBezTo>
                  <a:pt x="45" y="45"/>
                  <a:pt x="45" y="45"/>
                  <a:pt x="45" y="45"/>
                </a:cubicBezTo>
                <a:cubicBezTo>
                  <a:pt x="45" y="126"/>
                  <a:pt x="45" y="126"/>
                  <a:pt x="45" y="126"/>
                </a:cubicBezTo>
                <a:cubicBezTo>
                  <a:pt x="127" y="126"/>
                  <a:pt x="127" y="126"/>
                  <a:pt x="127" y="126"/>
                </a:cubicBezTo>
                <a:lnTo>
                  <a:pt x="127" y="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7" name="Freeform 232">
            <a:extLst>
              <a:ext uri="{FF2B5EF4-FFF2-40B4-BE49-F238E27FC236}">
                <a16:creationId xmlns:a16="http://schemas.microsoft.com/office/drawing/2014/main" id="{54FCDFBF-326A-AA41-B502-3FD433FBF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82711" y="5803788"/>
            <a:ext cx="764543" cy="612584"/>
          </a:xfrm>
          <a:custGeom>
            <a:avLst/>
            <a:gdLst>
              <a:gd name="T0" fmla="*/ 213229 w 712"/>
              <a:gd name="T1" fmla="*/ 204427 h 568"/>
              <a:gd name="T2" fmla="*/ 213229 w 712"/>
              <a:gd name="T3" fmla="*/ 204427 h 568"/>
              <a:gd name="T4" fmla="*/ 42000 w 712"/>
              <a:gd name="T5" fmla="*/ 204427 h 568"/>
              <a:gd name="T6" fmla="*/ 0 w 712"/>
              <a:gd name="T7" fmla="*/ 162244 h 568"/>
              <a:gd name="T8" fmla="*/ 0 w 712"/>
              <a:gd name="T9" fmla="*/ 0 h 568"/>
              <a:gd name="T10" fmla="*/ 22615 w 712"/>
              <a:gd name="T11" fmla="*/ 0 h 568"/>
              <a:gd name="T12" fmla="*/ 22615 w 712"/>
              <a:gd name="T13" fmla="*/ 162244 h 568"/>
              <a:gd name="T14" fmla="*/ 42000 w 712"/>
              <a:gd name="T15" fmla="*/ 181713 h 568"/>
              <a:gd name="T16" fmla="*/ 213229 w 712"/>
              <a:gd name="T17" fmla="*/ 181713 h 568"/>
              <a:gd name="T18" fmla="*/ 232614 w 712"/>
              <a:gd name="T19" fmla="*/ 162244 h 568"/>
              <a:gd name="T20" fmla="*/ 232614 w 712"/>
              <a:gd name="T21" fmla="*/ 58408 h 568"/>
              <a:gd name="T22" fmla="*/ 213229 w 712"/>
              <a:gd name="T23" fmla="*/ 38939 h 568"/>
              <a:gd name="T24" fmla="*/ 42000 w 712"/>
              <a:gd name="T25" fmla="*/ 38939 h 568"/>
              <a:gd name="T26" fmla="*/ 42000 w 712"/>
              <a:gd name="T27" fmla="*/ 19469 h 568"/>
              <a:gd name="T28" fmla="*/ 213229 w 712"/>
              <a:gd name="T29" fmla="*/ 19469 h 568"/>
              <a:gd name="T30" fmla="*/ 255229 w 712"/>
              <a:gd name="T31" fmla="*/ 58408 h 568"/>
              <a:gd name="T32" fmla="*/ 255229 w 712"/>
              <a:gd name="T33" fmla="*/ 162244 h 568"/>
              <a:gd name="T34" fmla="*/ 213229 w 712"/>
              <a:gd name="T35" fmla="*/ 204427 h 568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712" h="568">
                <a:moveTo>
                  <a:pt x="594" y="567"/>
                </a:moveTo>
                <a:lnTo>
                  <a:pt x="594" y="567"/>
                </a:lnTo>
                <a:cubicBezTo>
                  <a:pt x="117" y="567"/>
                  <a:pt x="117" y="567"/>
                  <a:pt x="117" y="567"/>
                </a:cubicBezTo>
                <a:cubicBezTo>
                  <a:pt x="54" y="567"/>
                  <a:pt x="0" y="513"/>
                  <a:pt x="0" y="450"/>
                </a:cubicBezTo>
                <a:cubicBezTo>
                  <a:pt x="0" y="0"/>
                  <a:pt x="0" y="0"/>
                  <a:pt x="0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63" y="450"/>
                  <a:pt x="63" y="450"/>
                  <a:pt x="63" y="450"/>
                </a:cubicBezTo>
                <a:cubicBezTo>
                  <a:pt x="63" y="477"/>
                  <a:pt x="90" y="504"/>
                  <a:pt x="117" y="504"/>
                </a:cubicBezTo>
                <a:cubicBezTo>
                  <a:pt x="594" y="504"/>
                  <a:pt x="594" y="504"/>
                  <a:pt x="594" y="504"/>
                </a:cubicBezTo>
                <a:cubicBezTo>
                  <a:pt x="622" y="504"/>
                  <a:pt x="648" y="477"/>
                  <a:pt x="648" y="450"/>
                </a:cubicBezTo>
                <a:cubicBezTo>
                  <a:pt x="648" y="162"/>
                  <a:pt x="648" y="162"/>
                  <a:pt x="648" y="162"/>
                </a:cubicBezTo>
                <a:cubicBezTo>
                  <a:pt x="648" y="135"/>
                  <a:pt x="622" y="108"/>
                  <a:pt x="594" y="108"/>
                </a:cubicBezTo>
                <a:cubicBezTo>
                  <a:pt x="117" y="108"/>
                  <a:pt x="117" y="108"/>
                  <a:pt x="117" y="108"/>
                </a:cubicBezTo>
                <a:cubicBezTo>
                  <a:pt x="117" y="54"/>
                  <a:pt x="117" y="54"/>
                  <a:pt x="117" y="54"/>
                </a:cubicBezTo>
                <a:cubicBezTo>
                  <a:pt x="594" y="54"/>
                  <a:pt x="594" y="54"/>
                  <a:pt x="594" y="54"/>
                </a:cubicBezTo>
                <a:cubicBezTo>
                  <a:pt x="658" y="54"/>
                  <a:pt x="711" y="99"/>
                  <a:pt x="711" y="162"/>
                </a:cubicBezTo>
                <a:cubicBezTo>
                  <a:pt x="711" y="450"/>
                  <a:pt x="711" y="450"/>
                  <a:pt x="711" y="450"/>
                </a:cubicBezTo>
                <a:cubicBezTo>
                  <a:pt x="711" y="513"/>
                  <a:pt x="658" y="567"/>
                  <a:pt x="594" y="56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8" name="Freeform 233">
            <a:extLst>
              <a:ext uri="{FF2B5EF4-FFF2-40B4-BE49-F238E27FC236}">
                <a16:creationId xmlns:a16="http://schemas.microsoft.com/office/drawing/2014/main" id="{7E54503E-1044-294E-810B-F2A2751FD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73214" y="5666078"/>
            <a:ext cx="707558" cy="256430"/>
          </a:xfrm>
          <a:custGeom>
            <a:avLst/>
            <a:gdLst>
              <a:gd name="T0" fmla="*/ 45295 w 658"/>
              <a:gd name="T1" fmla="*/ 85362 h 236"/>
              <a:gd name="T2" fmla="*/ 45295 w 658"/>
              <a:gd name="T3" fmla="*/ 85362 h 236"/>
              <a:gd name="T4" fmla="*/ 3235 w 658"/>
              <a:gd name="T5" fmla="*/ 39593 h 236"/>
              <a:gd name="T6" fmla="*/ 48530 w 658"/>
              <a:gd name="T7" fmla="*/ 0 h 236"/>
              <a:gd name="T8" fmla="*/ 200949 w 658"/>
              <a:gd name="T9" fmla="*/ 0 h 236"/>
              <a:gd name="T10" fmla="*/ 236179 w 658"/>
              <a:gd name="T11" fmla="*/ 36324 h 236"/>
              <a:gd name="T12" fmla="*/ 236179 w 658"/>
              <a:gd name="T13" fmla="*/ 42863 h 236"/>
              <a:gd name="T14" fmla="*/ 223237 w 658"/>
              <a:gd name="T15" fmla="*/ 55939 h 236"/>
              <a:gd name="T16" fmla="*/ 223237 w 658"/>
              <a:gd name="T17" fmla="*/ 55939 h 236"/>
              <a:gd name="T18" fmla="*/ 213891 w 658"/>
              <a:gd name="T19" fmla="*/ 42863 h 236"/>
              <a:gd name="T20" fmla="*/ 213891 w 658"/>
              <a:gd name="T21" fmla="*/ 36324 h 236"/>
              <a:gd name="T22" fmla="*/ 200949 w 658"/>
              <a:gd name="T23" fmla="*/ 23247 h 236"/>
              <a:gd name="T24" fmla="*/ 48530 w 658"/>
              <a:gd name="T25" fmla="*/ 23247 h 236"/>
              <a:gd name="T26" fmla="*/ 25883 w 658"/>
              <a:gd name="T27" fmla="*/ 39593 h 236"/>
              <a:gd name="T28" fmla="*/ 45295 w 658"/>
              <a:gd name="T29" fmla="*/ 65747 h 236"/>
              <a:gd name="T30" fmla="*/ 45295 w 658"/>
              <a:gd name="T31" fmla="*/ 85362 h 2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658" h="236">
                <a:moveTo>
                  <a:pt x="126" y="235"/>
                </a:moveTo>
                <a:lnTo>
                  <a:pt x="126" y="235"/>
                </a:lnTo>
                <a:cubicBezTo>
                  <a:pt x="63" y="235"/>
                  <a:pt x="0" y="181"/>
                  <a:pt x="9" y="109"/>
                </a:cubicBezTo>
                <a:cubicBezTo>
                  <a:pt x="18" y="46"/>
                  <a:pt x="72" y="0"/>
                  <a:pt x="135" y="0"/>
                </a:cubicBezTo>
                <a:cubicBezTo>
                  <a:pt x="559" y="0"/>
                  <a:pt x="559" y="0"/>
                  <a:pt x="559" y="0"/>
                </a:cubicBezTo>
                <a:cubicBezTo>
                  <a:pt x="612" y="0"/>
                  <a:pt x="657" y="46"/>
                  <a:pt x="657" y="100"/>
                </a:cubicBezTo>
                <a:cubicBezTo>
                  <a:pt x="657" y="118"/>
                  <a:pt x="657" y="118"/>
                  <a:pt x="657" y="118"/>
                </a:cubicBezTo>
                <a:cubicBezTo>
                  <a:pt x="657" y="136"/>
                  <a:pt x="639" y="154"/>
                  <a:pt x="621" y="154"/>
                </a:cubicBezTo>
                <a:cubicBezTo>
                  <a:pt x="603" y="154"/>
                  <a:pt x="595" y="136"/>
                  <a:pt x="595" y="118"/>
                </a:cubicBezTo>
                <a:cubicBezTo>
                  <a:pt x="595" y="100"/>
                  <a:pt x="595" y="100"/>
                  <a:pt x="595" y="100"/>
                </a:cubicBezTo>
                <a:cubicBezTo>
                  <a:pt x="595" y="82"/>
                  <a:pt x="576" y="64"/>
                  <a:pt x="559" y="64"/>
                </a:cubicBezTo>
                <a:cubicBezTo>
                  <a:pt x="135" y="64"/>
                  <a:pt x="135" y="64"/>
                  <a:pt x="135" y="64"/>
                </a:cubicBezTo>
                <a:cubicBezTo>
                  <a:pt x="108" y="64"/>
                  <a:pt x="81" y="82"/>
                  <a:pt x="72" y="109"/>
                </a:cubicBezTo>
                <a:cubicBezTo>
                  <a:pt x="72" y="145"/>
                  <a:pt x="99" y="181"/>
                  <a:pt x="126" y="181"/>
                </a:cubicBezTo>
                <a:lnTo>
                  <a:pt x="126" y="23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9" name="Freeform 234">
            <a:extLst>
              <a:ext uri="{FF2B5EF4-FFF2-40B4-BE49-F238E27FC236}">
                <a16:creationId xmlns:a16="http://schemas.microsoft.com/office/drawing/2014/main" id="{513CD0D1-720F-C548-B977-196DE4230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08879" y="10941885"/>
            <a:ext cx="474870" cy="47487"/>
          </a:xfrm>
          <a:custGeom>
            <a:avLst/>
            <a:gdLst>
              <a:gd name="T0" fmla="*/ 158391 w 442"/>
              <a:gd name="T1" fmla="*/ 15530 h 46"/>
              <a:gd name="T2" fmla="*/ 158391 w 442"/>
              <a:gd name="T3" fmla="*/ 15530 h 46"/>
              <a:gd name="T4" fmla="*/ 9697 w 442"/>
              <a:gd name="T5" fmla="*/ 15530 h 46"/>
              <a:gd name="T6" fmla="*/ 0 w 442"/>
              <a:gd name="T7" fmla="*/ 9318 h 46"/>
              <a:gd name="T8" fmla="*/ 0 w 442"/>
              <a:gd name="T9" fmla="*/ 9318 h 46"/>
              <a:gd name="T10" fmla="*/ 9697 w 442"/>
              <a:gd name="T11" fmla="*/ 0 h 46"/>
              <a:gd name="T12" fmla="*/ 158391 w 442"/>
              <a:gd name="T13" fmla="*/ 0 h 46"/>
              <a:gd name="T14" fmla="*/ 158391 w 442"/>
              <a:gd name="T15" fmla="*/ 15530 h 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42" h="46">
                <a:moveTo>
                  <a:pt x="441" y="45"/>
                </a:moveTo>
                <a:lnTo>
                  <a:pt x="441" y="45"/>
                </a:lnTo>
                <a:cubicBezTo>
                  <a:pt x="27" y="45"/>
                  <a:pt x="27" y="45"/>
                  <a:pt x="27" y="45"/>
                </a:cubicBezTo>
                <a:cubicBezTo>
                  <a:pt x="9" y="45"/>
                  <a:pt x="0" y="36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441" y="0"/>
                  <a:pt x="441" y="0"/>
                  <a:pt x="441" y="0"/>
                </a:cubicBezTo>
                <a:lnTo>
                  <a:pt x="441" y="4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0" name="Freeform 235">
            <a:extLst>
              <a:ext uri="{FF2B5EF4-FFF2-40B4-BE49-F238E27FC236}">
                <a16:creationId xmlns:a16="http://schemas.microsoft.com/office/drawing/2014/main" id="{73CD3856-D71F-D548-B1A5-E7D1D7297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9157" y="10438522"/>
            <a:ext cx="612581" cy="698061"/>
          </a:xfrm>
          <a:custGeom>
            <a:avLst/>
            <a:gdLst>
              <a:gd name="T0" fmla="*/ 158998 w 568"/>
              <a:gd name="T1" fmla="*/ 233003 h 649"/>
              <a:gd name="T2" fmla="*/ 158998 w 568"/>
              <a:gd name="T3" fmla="*/ 233003 h 649"/>
              <a:gd name="T4" fmla="*/ 48673 w 568"/>
              <a:gd name="T5" fmla="*/ 233003 h 649"/>
              <a:gd name="T6" fmla="*/ 12979 w 568"/>
              <a:gd name="T7" fmla="*/ 220059 h 649"/>
              <a:gd name="T8" fmla="*/ 0 w 568"/>
              <a:gd name="T9" fmla="*/ 184461 h 649"/>
              <a:gd name="T10" fmla="*/ 9735 w 568"/>
              <a:gd name="T11" fmla="*/ 35598 h 649"/>
              <a:gd name="T12" fmla="*/ 45428 w 568"/>
              <a:gd name="T13" fmla="*/ 0 h 649"/>
              <a:gd name="T14" fmla="*/ 162243 w 568"/>
              <a:gd name="T15" fmla="*/ 0 h 649"/>
              <a:gd name="T16" fmla="*/ 194692 w 568"/>
              <a:gd name="T17" fmla="*/ 35598 h 649"/>
              <a:gd name="T18" fmla="*/ 204426 w 568"/>
              <a:gd name="T19" fmla="*/ 184461 h 649"/>
              <a:gd name="T20" fmla="*/ 191447 w 568"/>
              <a:gd name="T21" fmla="*/ 220059 h 649"/>
              <a:gd name="T22" fmla="*/ 158998 w 568"/>
              <a:gd name="T23" fmla="*/ 233003 h 649"/>
              <a:gd name="T24" fmla="*/ 45428 w 568"/>
              <a:gd name="T25" fmla="*/ 22653 h 649"/>
              <a:gd name="T26" fmla="*/ 45428 w 568"/>
              <a:gd name="T27" fmla="*/ 22653 h 649"/>
              <a:gd name="T28" fmla="*/ 32449 w 568"/>
              <a:gd name="T29" fmla="*/ 35598 h 649"/>
              <a:gd name="T30" fmla="*/ 22714 w 568"/>
              <a:gd name="T31" fmla="*/ 184461 h 649"/>
              <a:gd name="T32" fmla="*/ 29204 w 568"/>
              <a:gd name="T33" fmla="*/ 203878 h 649"/>
              <a:gd name="T34" fmla="*/ 48673 w 568"/>
              <a:gd name="T35" fmla="*/ 210350 h 649"/>
              <a:gd name="T36" fmla="*/ 158998 w 568"/>
              <a:gd name="T37" fmla="*/ 210350 h 649"/>
              <a:gd name="T38" fmla="*/ 175223 w 568"/>
              <a:gd name="T39" fmla="*/ 203878 h 649"/>
              <a:gd name="T40" fmla="*/ 181712 w 568"/>
              <a:gd name="T41" fmla="*/ 184461 h 649"/>
              <a:gd name="T42" fmla="*/ 175223 w 568"/>
              <a:gd name="T43" fmla="*/ 35598 h 649"/>
              <a:gd name="T44" fmla="*/ 162243 w 568"/>
              <a:gd name="T45" fmla="*/ 22653 h 649"/>
              <a:gd name="T46" fmla="*/ 45428 w 568"/>
              <a:gd name="T47" fmla="*/ 22653 h 64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568" h="649">
                <a:moveTo>
                  <a:pt x="441" y="648"/>
                </a:moveTo>
                <a:lnTo>
                  <a:pt x="441" y="648"/>
                </a:lnTo>
                <a:cubicBezTo>
                  <a:pt x="135" y="648"/>
                  <a:pt x="135" y="648"/>
                  <a:pt x="135" y="648"/>
                </a:cubicBezTo>
                <a:cubicBezTo>
                  <a:pt x="99" y="648"/>
                  <a:pt x="63" y="630"/>
                  <a:pt x="36" y="612"/>
                </a:cubicBezTo>
                <a:cubicBezTo>
                  <a:pt x="18" y="585"/>
                  <a:pt x="0" y="549"/>
                  <a:pt x="0" y="513"/>
                </a:cubicBezTo>
                <a:cubicBezTo>
                  <a:pt x="27" y="99"/>
                  <a:pt x="27" y="99"/>
                  <a:pt x="27" y="99"/>
                </a:cubicBezTo>
                <a:cubicBezTo>
                  <a:pt x="27" y="45"/>
                  <a:pt x="72" y="0"/>
                  <a:pt x="126" y="0"/>
                </a:cubicBezTo>
                <a:cubicBezTo>
                  <a:pt x="450" y="0"/>
                  <a:pt x="450" y="0"/>
                  <a:pt x="450" y="0"/>
                </a:cubicBezTo>
                <a:cubicBezTo>
                  <a:pt x="495" y="0"/>
                  <a:pt x="540" y="45"/>
                  <a:pt x="540" y="99"/>
                </a:cubicBezTo>
                <a:cubicBezTo>
                  <a:pt x="567" y="513"/>
                  <a:pt x="567" y="513"/>
                  <a:pt x="567" y="513"/>
                </a:cubicBezTo>
                <a:cubicBezTo>
                  <a:pt x="567" y="549"/>
                  <a:pt x="558" y="585"/>
                  <a:pt x="531" y="612"/>
                </a:cubicBezTo>
                <a:cubicBezTo>
                  <a:pt x="513" y="630"/>
                  <a:pt x="477" y="648"/>
                  <a:pt x="441" y="648"/>
                </a:cubicBezTo>
                <a:close/>
                <a:moveTo>
                  <a:pt x="126" y="63"/>
                </a:moveTo>
                <a:lnTo>
                  <a:pt x="126" y="63"/>
                </a:lnTo>
                <a:cubicBezTo>
                  <a:pt x="108" y="63"/>
                  <a:pt x="90" y="81"/>
                  <a:pt x="90" y="99"/>
                </a:cubicBezTo>
                <a:cubicBezTo>
                  <a:pt x="63" y="513"/>
                  <a:pt x="63" y="513"/>
                  <a:pt x="63" y="513"/>
                </a:cubicBezTo>
                <a:cubicBezTo>
                  <a:pt x="63" y="531"/>
                  <a:pt x="72" y="549"/>
                  <a:pt x="81" y="567"/>
                </a:cubicBezTo>
                <a:cubicBezTo>
                  <a:pt x="99" y="576"/>
                  <a:pt x="117" y="585"/>
                  <a:pt x="135" y="585"/>
                </a:cubicBezTo>
                <a:cubicBezTo>
                  <a:pt x="441" y="585"/>
                  <a:pt x="441" y="585"/>
                  <a:pt x="441" y="585"/>
                </a:cubicBezTo>
                <a:cubicBezTo>
                  <a:pt x="459" y="585"/>
                  <a:pt x="477" y="576"/>
                  <a:pt x="486" y="567"/>
                </a:cubicBezTo>
                <a:cubicBezTo>
                  <a:pt x="504" y="549"/>
                  <a:pt x="504" y="531"/>
                  <a:pt x="504" y="513"/>
                </a:cubicBezTo>
                <a:cubicBezTo>
                  <a:pt x="486" y="99"/>
                  <a:pt x="486" y="99"/>
                  <a:pt x="486" y="99"/>
                </a:cubicBezTo>
                <a:cubicBezTo>
                  <a:pt x="477" y="81"/>
                  <a:pt x="468" y="63"/>
                  <a:pt x="450" y="63"/>
                </a:cubicBezTo>
                <a:lnTo>
                  <a:pt x="126" y="6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1" name="Freeform 236">
            <a:extLst>
              <a:ext uri="{FF2B5EF4-FFF2-40B4-BE49-F238E27FC236}">
                <a16:creationId xmlns:a16="http://schemas.microsoft.com/office/drawing/2014/main" id="{D49AA3B3-1047-8642-BC2C-0A5377A4A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65863" y="10281817"/>
            <a:ext cx="313414" cy="322912"/>
          </a:xfrm>
          <a:custGeom>
            <a:avLst/>
            <a:gdLst>
              <a:gd name="T0" fmla="*/ 91361 w 289"/>
              <a:gd name="T1" fmla="*/ 107588 h 298"/>
              <a:gd name="T2" fmla="*/ 91361 w 289"/>
              <a:gd name="T3" fmla="*/ 107588 h 298"/>
              <a:gd name="T4" fmla="*/ 91361 w 289"/>
              <a:gd name="T5" fmla="*/ 107588 h 298"/>
              <a:gd name="T6" fmla="*/ 81572 w 289"/>
              <a:gd name="T7" fmla="*/ 97807 h 298"/>
              <a:gd name="T8" fmla="*/ 81572 w 289"/>
              <a:gd name="T9" fmla="*/ 52164 h 298"/>
              <a:gd name="T10" fmla="*/ 55469 w 289"/>
              <a:gd name="T11" fmla="*/ 22822 h 298"/>
              <a:gd name="T12" fmla="*/ 22840 w 289"/>
              <a:gd name="T13" fmla="*/ 52164 h 298"/>
              <a:gd name="T14" fmla="*/ 22840 w 289"/>
              <a:gd name="T15" fmla="*/ 97807 h 298"/>
              <a:gd name="T16" fmla="*/ 13052 w 289"/>
              <a:gd name="T17" fmla="*/ 107588 h 298"/>
              <a:gd name="T18" fmla="*/ 13052 w 289"/>
              <a:gd name="T19" fmla="*/ 107588 h 298"/>
              <a:gd name="T20" fmla="*/ 0 w 289"/>
              <a:gd name="T21" fmla="*/ 97807 h 298"/>
              <a:gd name="T22" fmla="*/ 0 w 289"/>
              <a:gd name="T23" fmla="*/ 55424 h 298"/>
              <a:gd name="T24" fmla="*/ 48943 w 289"/>
              <a:gd name="T25" fmla="*/ 0 h 298"/>
              <a:gd name="T26" fmla="*/ 104412 w 289"/>
              <a:gd name="T27" fmla="*/ 52164 h 298"/>
              <a:gd name="T28" fmla="*/ 104412 w 289"/>
              <a:gd name="T29" fmla="*/ 97807 h 298"/>
              <a:gd name="T30" fmla="*/ 91361 w 289"/>
              <a:gd name="T31" fmla="*/ 107588 h 29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89" h="298">
                <a:moveTo>
                  <a:pt x="252" y="297"/>
                </a:moveTo>
                <a:lnTo>
                  <a:pt x="252" y="297"/>
                </a:lnTo>
                <a:cubicBezTo>
                  <a:pt x="234" y="297"/>
                  <a:pt x="225" y="279"/>
                  <a:pt x="225" y="270"/>
                </a:cubicBezTo>
                <a:cubicBezTo>
                  <a:pt x="225" y="144"/>
                  <a:pt x="225" y="144"/>
                  <a:pt x="225" y="144"/>
                </a:cubicBezTo>
                <a:cubicBezTo>
                  <a:pt x="225" y="108"/>
                  <a:pt x="189" y="72"/>
                  <a:pt x="153" y="63"/>
                </a:cubicBezTo>
                <a:cubicBezTo>
                  <a:pt x="108" y="63"/>
                  <a:pt x="63" y="99"/>
                  <a:pt x="63" y="144"/>
                </a:cubicBezTo>
                <a:cubicBezTo>
                  <a:pt x="63" y="270"/>
                  <a:pt x="63" y="270"/>
                  <a:pt x="63" y="270"/>
                </a:cubicBezTo>
                <a:cubicBezTo>
                  <a:pt x="63" y="279"/>
                  <a:pt x="54" y="297"/>
                  <a:pt x="36" y="297"/>
                </a:cubicBezTo>
                <a:cubicBezTo>
                  <a:pt x="18" y="297"/>
                  <a:pt x="0" y="279"/>
                  <a:pt x="0" y="270"/>
                </a:cubicBezTo>
                <a:cubicBezTo>
                  <a:pt x="0" y="153"/>
                  <a:pt x="0" y="153"/>
                  <a:pt x="0" y="153"/>
                </a:cubicBezTo>
                <a:cubicBezTo>
                  <a:pt x="0" y="72"/>
                  <a:pt x="63" y="9"/>
                  <a:pt x="135" y="0"/>
                </a:cubicBezTo>
                <a:cubicBezTo>
                  <a:pt x="216" y="0"/>
                  <a:pt x="288" y="63"/>
                  <a:pt x="288" y="144"/>
                </a:cubicBezTo>
                <a:cubicBezTo>
                  <a:pt x="288" y="270"/>
                  <a:pt x="288" y="270"/>
                  <a:pt x="288" y="270"/>
                </a:cubicBezTo>
                <a:cubicBezTo>
                  <a:pt x="288" y="279"/>
                  <a:pt x="270" y="297"/>
                  <a:pt x="252" y="29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2" name="Freeform 237">
            <a:extLst>
              <a:ext uri="{FF2B5EF4-FFF2-40B4-BE49-F238E27FC236}">
                <a16:creationId xmlns:a16="http://schemas.microsoft.com/office/drawing/2014/main" id="{27E3CE0D-191D-5047-9BB9-51E349104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83642" y="5784794"/>
            <a:ext cx="774040" cy="726553"/>
          </a:xfrm>
          <a:custGeom>
            <a:avLst/>
            <a:gdLst>
              <a:gd name="T0" fmla="*/ 223183 w 720"/>
              <a:gd name="T1" fmla="*/ 242529 h 676"/>
              <a:gd name="T2" fmla="*/ 223183 w 720"/>
              <a:gd name="T3" fmla="*/ 242529 h 676"/>
              <a:gd name="T4" fmla="*/ 35580 w 720"/>
              <a:gd name="T5" fmla="*/ 242529 h 676"/>
              <a:gd name="T6" fmla="*/ 0 w 720"/>
              <a:gd name="T7" fmla="*/ 206958 h 676"/>
              <a:gd name="T8" fmla="*/ 0 w 720"/>
              <a:gd name="T9" fmla="*/ 35571 h 676"/>
              <a:gd name="T10" fmla="*/ 35580 w 720"/>
              <a:gd name="T11" fmla="*/ 0 h 676"/>
              <a:gd name="T12" fmla="*/ 54987 w 720"/>
              <a:gd name="T13" fmla="*/ 0 h 676"/>
              <a:gd name="T14" fmla="*/ 54987 w 720"/>
              <a:gd name="T15" fmla="*/ 19402 h 676"/>
              <a:gd name="T16" fmla="*/ 35580 w 720"/>
              <a:gd name="T17" fmla="*/ 19402 h 676"/>
              <a:gd name="T18" fmla="*/ 22642 w 720"/>
              <a:gd name="T19" fmla="*/ 35571 h 676"/>
              <a:gd name="T20" fmla="*/ 22642 w 720"/>
              <a:gd name="T21" fmla="*/ 206958 h 676"/>
              <a:gd name="T22" fmla="*/ 35580 w 720"/>
              <a:gd name="T23" fmla="*/ 219893 h 676"/>
              <a:gd name="T24" fmla="*/ 223183 w 720"/>
              <a:gd name="T25" fmla="*/ 219893 h 676"/>
              <a:gd name="T26" fmla="*/ 235762 w 720"/>
              <a:gd name="T27" fmla="*/ 206958 h 676"/>
              <a:gd name="T28" fmla="*/ 235762 w 720"/>
              <a:gd name="T29" fmla="*/ 35571 h 676"/>
              <a:gd name="T30" fmla="*/ 223183 w 720"/>
              <a:gd name="T31" fmla="*/ 19402 h 676"/>
              <a:gd name="T32" fmla="*/ 203776 w 720"/>
              <a:gd name="T33" fmla="*/ 19402 h 676"/>
              <a:gd name="T34" fmla="*/ 203776 w 720"/>
              <a:gd name="T35" fmla="*/ 0 h 676"/>
              <a:gd name="T36" fmla="*/ 223183 w 720"/>
              <a:gd name="T37" fmla="*/ 0 h 676"/>
              <a:gd name="T38" fmla="*/ 258404 w 720"/>
              <a:gd name="T39" fmla="*/ 35571 h 676"/>
              <a:gd name="T40" fmla="*/ 258404 w 720"/>
              <a:gd name="T41" fmla="*/ 206958 h 676"/>
              <a:gd name="T42" fmla="*/ 223183 w 720"/>
              <a:gd name="T43" fmla="*/ 242529 h 67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720" h="676">
                <a:moveTo>
                  <a:pt x="621" y="675"/>
                </a:moveTo>
                <a:lnTo>
                  <a:pt x="621" y="675"/>
                </a:lnTo>
                <a:cubicBezTo>
                  <a:pt x="99" y="675"/>
                  <a:pt x="99" y="675"/>
                  <a:pt x="99" y="675"/>
                </a:cubicBezTo>
                <a:cubicBezTo>
                  <a:pt x="45" y="675"/>
                  <a:pt x="0" y="630"/>
                  <a:pt x="0" y="576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5"/>
                  <a:pt x="45" y="0"/>
                  <a:pt x="99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53" y="54"/>
                  <a:pt x="153" y="54"/>
                  <a:pt x="153" y="54"/>
                </a:cubicBezTo>
                <a:cubicBezTo>
                  <a:pt x="99" y="54"/>
                  <a:pt x="99" y="54"/>
                  <a:pt x="99" y="54"/>
                </a:cubicBezTo>
                <a:cubicBezTo>
                  <a:pt x="81" y="54"/>
                  <a:pt x="63" y="72"/>
                  <a:pt x="63" y="99"/>
                </a:cubicBezTo>
                <a:cubicBezTo>
                  <a:pt x="63" y="576"/>
                  <a:pt x="63" y="576"/>
                  <a:pt x="63" y="576"/>
                </a:cubicBezTo>
                <a:cubicBezTo>
                  <a:pt x="63" y="603"/>
                  <a:pt x="81" y="612"/>
                  <a:pt x="99" y="612"/>
                </a:cubicBezTo>
                <a:cubicBezTo>
                  <a:pt x="621" y="612"/>
                  <a:pt x="621" y="612"/>
                  <a:pt x="621" y="612"/>
                </a:cubicBezTo>
                <a:cubicBezTo>
                  <a:pt x="639" y="612"/>
                  <a:pt x="656" y="603"/>
                  <a:pt x="656" y="576"/>
                </a:cubicBezTo>
                <a:cubicBezTo>
                  <a:pt x="656" y="99"/>
                  <a:pt x="656" y="99"/>
                  <a:pt x="656" y="99"/>
                </a:cubicBezTo>
                <a:cubicBezTo>
                  <a:pt x="656" y="72"/>
                  <a:pt x="639" y="54"/>
                  <a:pt x="621" y="54"/>
                </a:cubicBezTo>
                <a:cubicBezTo>
                  <a:pt x="567" y="54"/>
                  <a:pt x="567" y="54"/>
                  <a:pt x="567" y="54"/>
                </a:cubicBezTo>
                <a:cubicBezTo>
                  <a:pt x="567" y="0"/>
                  <a:pt x="567" y="0"/>
                  <a:pt x="567" y="0"/>
                </a:cubicBezTo>
                <a:cubicBezTo>
                  <a:pt x="621" y="0"/>
                  <a:pt x="621" y="0"/>
                  <a:pt x="621" y="0"/>
                </a:cubicBezTo>
                <a:cubicBezTo>
                  <a:pt x="674" y="0"/>
                  <a:pt x="719" y="45"/>
                  <a:pt x="719" y="99"/>
                </a:cubicBezTo>
                <a:cubicBezTo>
                  <a:pt x="719" y="576"/>
                  <a:pt x="719" y="576"/>
                  <a:pt x="719" y="576"/>
                </a:cubicBezTo>
                <a:cubicBezTo>
                  <a:pt x="719" y="630"/>
                  <a:pt x="674" y="675"/>
                  <a:pt x="621" y="67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3" name="Freeform 238">
            <a:extLst>
              <a:ext uri="{FF2B5EF4-FFF2-40B4-BE49-F238E27FC236}">
                <a16:creationId xmlns:a16="http://schemas.microsoft.com/office/drawing/2014/main" id="{41740460-85C6-B74E-9594-9DEC45C43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06832" y="5675575"/>
            <a:ext cx="332409" cy="71229"/>
          </a:xfrm>
          <a:custGeom>
            <a:avLst/>
            <a:gdLst>
              <a:gd name="T0" fmla="*/ 110763 w 307"/>
              <a:gd name="T1" fmla="*/ 23440 h 64"/>
              <a:gd name="T2" fmla="*/ 0 w 307"/>
              <a:gd name="T3" fmla="*/ 23440 h 64"/>
              <a:gd name="T4" fmla="*/ 0 w 307"/>
              <a:gd name="T5" fmla="*/ 0 h 64"/>
              <a:gd name="T6" fmla="*/ 110763 w 307"/>
              <a:gd name="T7" fmla="*/ 0 h 64"/>
              <a:gd name="T8" fmla="*/ 110763 w 307"/>
              <a:gd name="T9" fmla="*/ 23440 h 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7" h="64">
                <a:moveTo>
                  <a:pt x="306" y="63"/>
                </a:moveTo>
                <a:lnTo>
                  <a:pt x="0" y="63"/>
                </a:lnTo>
                <a:lnTo>
                  <a:pt x="0" y="0"/>
                </a:lnTo>
                <a:lnTo>
                  <a:pt x="306" y="0"/>
                </a:lnTo>
                <a:lnTo>
                  <a:pt x="306" y="6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4" name="Freeform 239">
            <a:extLst>
              <a:ext uri="{FF2B5EF4-FFF2-40B4-BE49-F238E27FC236}">
                <a16:creationId xmlns:a16="http://schemas.microsoft.com/office/drawing/2014/main" id="{A01E46EF-307D-5D44-B559-97F06E406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6278" y="5675575"/>
            <a:ext cx="223188" cy="175701"/>
          </a:xfrm>
          <a:custGeom>
            <a:avLst/>
            <a:gdLst>
              <a:gd name="T0" fmla="*/ 16142 w 208"/>
              <a:gd name="T1" fmla="*/ 51890 h 163"/>
              <a:gd name="T2" fmla="*/ 16142 w 208"/>
              <a:gd name="T3" fmla="*/ 51890 h 163"/>
              <a:gd name="T4" fmla="*/ 0 w 208"/>
              <a:gd name="T5" fmla="*/ 38918 h 163"/>
              <a:gd name="T6" fmla="*/ 35512 w 208"/>
              <a:gd name="T7" fmla="*/ 3243 h 163"/>
              <a:gd name="T8" fmla="*/ 45198 w 208"/>
              <a:gd name="T9" fmla="*/ 0 h 163"/>
              <a:gd name="T10" fmla="*/ 54883 w 208"/>
              <a:gd name="T11" fmla="*/ 6486 h 163"/>
              <a:gd name="T12" fmla="*/ 71025 w 208"/>
              <a:gd name="T13" fmla="*/ 42161 h 163"/>
              <a:gd name="T14" fmla="*/ 64568 w 208"/>
              <a:gd name="T15" fmla="*/ 55134 h 163"/>
              <a:gd name="T16" fmla="*/ 64568 w 208"/>
              <a:gd name="T17" fmla="*/ 55134 h 163"/>
              <a:gd name="T18" fmla="*/ 51654 w 208"/>
              <a:gd name="T19" fmla="*/ 51890 h 163"/>
              <a:gd name="T20" fmla="*/ 38741 w 208"/>
              <a:gd name="T21" fmla="*/ 29188 h 163"/>
              <a:gd name="T22" fmla="*/ 16142 w 208"/>
              <a:gd name="T23" fmla="*/ 51890 h 163"/>
              <a:gd name="T24" fmla="*/ 51654 w 208"/>
              <a:gd name="T25" fmla="*/ 19459 h 163"/>
              <a:gd name="T26" fmla="*/ 51654 w 208"/>
              <a:gd name="T27" fmla="*/ 19459 h 16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08" h="163">
                <a:moveTo>
                  <a:pt x="45" y="144"/>
                </a:moveTo>
                <a:lnTo>
                  <a:pt x="45" y="144"/>
                </a:lnTo>
                <a:cubicBezTo>
                  <a:pt x="0" y="108"/>
                  <a:pt x="0" y="108"/>
                  <a:pt x="0" y="108"/>
                </a:cubicBezTo>
                <a:cubicBezTo>
                  <a:pt x="99" y="9"/>
                  <a:pt x="99" y="9"/>
                  <a:pt x="99" y="9"/>
                </a:cubicBezTo>
                <a:cubicBezTo>
                  <a:pt x="108" y="0"/>
                  <a:pt x="117" y="0"/>
                  <a:pt x="126" y="0"/>
                </a:cubicBezTo>
                <a:cubicBezTo>
                  <a:pt x="135" y="0"/>
                  <a:pt x="144" y="9"/>
                  <a:pt x="153" y="18"/>
                </a:cubicBezTo>
                <a:cubicBezTo>
                  <a:pt x="198" y="117"/>
                  <a:pt x="198" y="117"/>
                  <a:pt x="198" y="117"/>
                </a:cubicBezTo>
                <a:cubicBezTo>
                  <a:pt x="207" y="126"/>
                  <a:pt x="198" y="144"/>
                  <a:pt x="180" y="153"/>
                </a:cubicBezTo>
                <a:cubicBezTo>
                  <a:pt x="162" y="162"/>
                  <a:pt x="144" y="153"/>
                  <a:pt x="144" y="144"/>
                </a:cubicBezTo>
                <a:cubicBezTo>
                  <a:pt x="108" y="81"/>
                  <a:pt x="108" y="81"/>
                  <a:pt x="108" y="81"/>
                </a:cubicBezTo>
                <a:lnTo>
                  <a:pt x="45" y="144"/>
                </a:lnTo>
                <a:close/>
                <a:moveTo>
                  <a:pt x="144" y="54"/>
                </a:moveTo>
                <a:lnTo>
                  <a:pt x="144" y="5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5" name="Freeform 240">
            <a:extLst>
              <a:ext uri="{FF2B5EF4-FFF2-40B4-BE49-F238E27FC236}">
                <a16:creationId xmlns:a16="http://schemas.microsoft.com/office/drawing/2014/main" id="{23031D5D-6A3C-2741-95C0-DE7A1A75B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0801" y="5775296"/>
            <a:ext cx="299167" cy="213693"/>
          </a:xfrm>
          <a:custGeom>
            <a:avLst/>
            <a:gdLst>
              <a:gd name="T0" fmla="*/ 41791 w 280"/>
              <a:gd name="T1" fmla="*/ 71079 h 199"/>
              <a:gd name="T2" fmla="*/ 41791 w 280"/>
              <a:gd name="T3" fmla="*/ 71079 h 199"/>
              <a:gd name="T4" fmla="*/ 41791 w 280"/>
              <a:gd name="T5" fmla="*/ 71079 h 199"/>
              <a:gd name="T6" fmla="*/ 28932 w 280"/>
              <a:gd name="T7" fmla="*/ 64617 h 199"/>
              <a:gd name="T8" fmla="*/ 0 w 280"/>
              <a:gd name="T9" fmla="*/ 35540 h 199"/>
              <a:gd name="T10" fmla="*/ 28932 w 280"/>
              <a:gd name="T11" fmla="*/ 6462 h 199"/>
              <a:gd name="T12" fmla="*/ 45005 w 280"/>
              <a:gd name="T13" fmla="*/ 19385 h 199"/>
              <a:gd name="T14" fmla="*/ 32147 w 280"/>
              <a:gd name="T15" fmla="*/ 35540 h 199"/>
              <a:gd name="T16" fmla="*/ 41791 w 280"/>
              <a:gd name="T17" fmla="*/ 48463 h 199"/>
              <a:gd name="T18" fmla="*/ 80367 w 280"/>
              <a:gd name="T19" fmla="*/ 6462 h 199"/>
              <a:gd name="T20" fmla="*/ 96440 w 280"/>
              <a:gd name="T21" fmla="*/ 6462 h 199"/>
              <a:gd name="T22" fmla="*/ 96440 w 280"/>
              <a:gd name="T23" fmla="*/ 6462 h 199"/>
              <a:gd name="T24" fmla="*/ 96440 w 280"/>
              <a:gd name="T25" fmla="*/ 19385 h 199"/>
              <a:gd name="T26" fmla="*/ 54649 w 280"/>
              <a:gd name="T27" fmla="*/ 64617 h 199"/>
              <a:gd name="T28" fmla="*/ 41791 w 280"/>
              <a:gd name="T29" fmla="*/ 71079 h 19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80" h="199">
                <a:moveTo>
                  <a:pt x="117" y="198"/>
                </a:moveTo>
                <a:lnTo>
                  <a:pt x="117" y="198"/>
                </a:lnTo>
                <a:cubicBezTo>
                  <a:pt x="99" y="198"/>
                  <a:pt x="90" y="189"/>
                  <a:pt x="81" y="180"/>
                </a:cubicBezTo>
                <a:cubicBezTo>
                  <a:pt x="0" y="99"/>
                  <a:pt x="0" y="99"/>
                  <a:pt x="0" y="99"/>
                </a:cubicBezTo>
                <a:cubicBezTo>
                  <a:pt x="81" y="18"/>
                  <a:pt x="81" y="18"/>
                  <a:pt x="81" y="18"/>
                </a:cubicBezTo>
                <a:cubicBezTo>
                  <a:pt x="126" y="54"/>
                  <a:pt x="126" y="54"/>
                  <a:pt x="126" y="54"/>
                </a:cubicBezTo>
                <a:cubicBezTo>
                  <a:pt x="90" y="99"/>
                  <a:pt x="90" y="99"/>
                  <a:pt x="90" y="99"/>
                </a:cubicBezTo>
                <a:cubicBezTo>
                  <a:pt x="117" y="135"/>
                  <a:pt x="117" y="135"/>
                  <a:pt x="117" y="135"/>
                </a:cubicBezTo>
                <a:cubicBezTo>
                  <a:pt x="225" y="18"/>
                  <a:pt x="225" y="18"/>
                  <a:pt x="225" y="18"/>
                </a:cubicBezTo>
                <a:cubicBezTo>
                  <a:pt x="234" y="0"/>
                  <a:pt x="252" y="0"/>
                  <a:pt x="270" y="18"/>
                </a:cubicBezTo>
                <a:cubicBezTo>
                  <a:pt x="279" y="27"/>
                  <a:pt x="279" y="45"/>
                  <a:pt x="270" y="54"/>
                </a:cubicBezTo>
                <a:cubicBezTo>
                  <a:pt x="153" y="180"/>
                  <a:pt x="153" y="180"/>
                  <a:pt x="153" y="180"/>
                </a:cubicBezTo>
                <a:cubicBezTo>
                  <a:pt x="144" y="189"/>
                  <a:pt x="135" y="198"/>
                  <a:pt x="117" y="19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6" name="Freeform 241">
            <a:extLst>
              <a:ext uri="{FF2B5EF4-FFF2-40B4-BE49-F238E27FC236}">
                <a16:creationId xmlns:a16="http://schemas.microsoft.com/office/drawing/2014/main" id="{3827F3C5-83B4-B243-B4DA-C1E0035BB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7108" y="5675575"/>
            <a:ext cx="223191" cy="175701"/>
          </a:xfrm>
          <a:custGeom>
            <a:avLst/>
            <a:gdLst>
              <a:gd name="T0" fmla="*/ 58112 w 208"/>
              <a:gd name="T1" fmla="*/ 51890 h 163"/>
              <a:gd name="T2" fmla="*/ 58112 w 208"/>
              <a:gd name="T3" fmla="*/ 51890 h 163"/>
              <a:gd name="T4" fmla="*/ 74254 w 208"/>
              <a:gd name="T5" fmla="*/ 38918 h 163"/>
              <a:gd name="T6" fmla="*/ 38741 w 208"/>
              <a:gd name="T7" fmla="*/ 3243 h 163"/>
              <a:gd name="T8" fmla="*/ 29056 w 208"/>
              <a:gd name="T9" fmla="*/ 0 h 163"/>
              <a:gd name="T10" fmla="*/ 19371 w 208"/>
              <a:gd name="T11" fmla="*/ 6486 h 163"/>
              <a:gd name="T12" fmla="*/ 3228 w 208"/>
              <a:gd name="T13" fmla="*/ 42161 h 163"/>
              <a:gd name="T14" fmla="*/ 9685 w 208"/>
              <a:gd name="T15" fmla="*/ 55134 h 163"/>
              <a:gd name="T16" fmla="*/ 9685 w 208"/>
              <a:gd name="T17" fmla="*/ 55134 h 163"/>
              <a:gd name="T18" fmla="*/ 22599 w 208"/>
              <a:gd name="T19" fmla="*/ 51890 h 163"/>
              <a:gd name="T20" fmla="*/ 35513 w 208"/>
              <a:gd name="T21" fmla="*/ 29188 h 163"/>
              <a:gd name="T22" fmla="*/ 58112 w 208"/>
              <a:gd name="T23" fmla="*/ 51890 h 163"/>
              <a:gd name="T24" fmla="*/ 22599 w 208"/>
              <a:gd name="T25" fmla="*/ 19459 h 163"/>
              <a:gd name="T26" fmla="*/ 22599 w 208"/>
              <a:gd name="T27" fmla="*/ 19459 h 16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08" h="163">
                <a:moveTo>
                  <a:pt x="162" y="144"/>
                </a:moveTo>
                <a:lnTo>
                  <a:pt x="162" y="144"/>
                </a:lnTo>
                <a:cubicBezTo>
                  <a:pt x="207" y="108"/>
                  <a:pt x="207" y="108"/>
                  <a:pt x="207" y="108"/>
                </a:cubicBezTo>
                <a:cubicBezTo>
                  <a:pt x="108" y="9"/>
                  <a:pt x="108" y="9"/>
                  <a:pt x="108" y="9"/>
                </a:cubicBezTo>
                <a:cubicBezTo>
                  <a:pt x="99" y="0"/>
                  <a:pt x="90" y="0"/>
                  <a:pt x="81" y="0"/>
                </a:cubicBezTo>
                <a:cubicBezTo>
                  <a:pt x="72" y="0"/>
                  <a:pt x="63" y="9"/>
                  <a:pt x="54" y="18"/>
                </a:cubicBezTo>
                <a:cubicBezTo>
                  <a:pt x="9" y="117"/>
                  <a:pt x="9" y="117"/>
                  <a:pt x="9" y="117"/>
                </a:cubicBezTo>
                <a:cubicBezTo>
                  <a:pt x="0" y="126"/>
                  <a:pt x="9" y="144"/>
                  <a:pt x="27" y="153"/>
                </a:cubicBezTo>
                <a:cubicBezTo>
                  <a:pt x="45" y="162"/>
                  <a:pt x="63" y="153"/>
                  <a:pt x="63" y="144"/>
                </a:cubicBezTo>
                <a:cubicBezTo>
                  <a:pt x="99" y="81"/>
                  <a:pt x="99" y="81"/>
                  <a:pt x="99" y="81"/>
                </a:cubicBezTo>
                <a:lnTo>
                  <a:pt x="162" y="144"/>
                </a:lnTo>
                <a:close/>
                <a:moveTo>
                  <a:pt x="63" y="54"/>
                </a:moveTo>
                <a:lnTo>
                  <a:pt x="63" y="5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7" name="Freeform 242">
            <a:extLst>
              <a:ext uri="{FF2B5EF4-FFF2-40B4-BE49-F238E27FC236}">
                <a16:creationId xmlns:a16="http://schemas.microsoft.com/office/drawing/2014/main" id="{1DF70770-DB46-E74C-AB03-87B29DA4B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16606" y="5775296"/>
            <a:ext cx="299170" cy="213693"/>
          </a:xfrm>
          <a:custGeom>
            <a:avLst/>
            <a:gdLst>
              <a:gd name="T0" fmla="*/ 57865 w 280"/>
              <a:gd name="T1" fmla="*/ 71079 h 199"/>
              <a:gd name="T2" fmla="*/ 57865 w 280"/>
              <a:gd name="T3" fmla="*/ 71079 h 199"/>
              <a:gd name="T4" fmla="*/ 57865 w 280"/>
              <a:gd name="T5" fmla="*/ 71079 h 199"/>
              <a:gd name="T6" fmla="*/ 70723 w 280"/>
              <a:gd name="T7" fmla="*/ 64617 h 199"/>
              <a:gd name="T8" fmla="*/ 99656 w 280"/>
              <a:gd name="T9" fmla="*/ 35540 h 199"/>
              <a:gd name="T10" fmla="*/ 70723 w 280"/>
              <a:gd name="T11" fmla="*/ 6462 h 199"/>
              <a:gd name="T12" fmla="*/ 54650 w 280"/>
              <a:gd name="T13" fmla="*/ 19385 h 199"/>
              <a:gd name="T14" fmla="*/ 67509 w 280"/>
              <a:gd name="T15" fmla="*/ 35540 h 199"/>
              <a:gd name="T16" fmla="*/ 57865 w 280"/>
              <a:gd name="T17" fmla="*/ 48463 h 199"/>
              <a:gd name="T18" fmla="*/ 19288 w 280"/>
              <a:gd name="T19" fmla="*/ 6462 h 199"/>
              <a:gd name="T20" fmla="*/ 3215 w 280"/>
              <a:gd name="T21" fmla="*/ 6462 h 199"/>
              <a:gd name="T22" fmla="*/ 3215 w 280"/>
              <a:gd name="T23" fmla="*/ 6462 h 199"/>
              <a:gd name="T24" fmla="*/ 3215 w 280"/>
              <a:gd name="T25" fmla="*/ 19385 h 199"/>
              <a:gd name="T26" fmla="*/ 45006 w 280"/>
              <a:gd name="T27" fmla="*/ 64617 h 199"/>
              <a:gd name="T28" fmla="*/ 57865 w 280"/>
              <a:gd name="T29" fmla="*/ 71079 h 19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80" h="199">
                <a:moveTo>
                  <a:pt x="162" y="198"/>
                </a:moveTo>
                <a:lnTo>
                  <a:pt x="162" y="198"/>
                </a:lnTo>
                <a:cubicBezTo>
                  <a:pt x="180" y="198"/>
                  <a:pt x="189" y="189"/>
                  <a:pt x="198" y="180"/>
                </a:cubicBezTo>
                <a:cubicBezTo>
                  <a:pt x="279" y="99"/>
                  <a:pt x="279" y="99"/>
                  <a:pt x="279" y="99"/>
                </a:cubicBezTo>
                <a:cubicBezTo>
                  <a:pt x="198" y="18"/>
                  <a:pt x="198" y="18"/>
                  <a:pt x="198" y="18"/>
                </a:cubicBezTo>
                <a:cubicBezTo>
                  <a:pt x="153" y="54"/>
                  <a:pt x="153" y="54"/>
                  <a:pt x="153" y="54"/>
                </a:cubicBezTo>
                <a:cubicBezTo>
                  <a:pt x="189" y="99"/>
                  <a:pt x="189" y="99"/>
                  <a:pt x="189" y="99"/>
                </a:cubicBezTo>
                <a:cubicBezTo>
                  <a:pt x="162" y="135"/>
                  <a:pt x="162" y="135"/>
                  <a:pt x="162" y="135"/>
                </a:cubicBezTo>
                <a:cubicBezTo>
                  <a:pt x="54" y="18"/>
                  <a:pt x="54" y="18"/>
                  <a:pt x="54" y="18"/>
                </a:cubicBezTo>
                <a:cubicBezTo>
                  <a:pt x="45" y="0"/>
                  <a:pt x="27" y="0"/>
                  <a:pt x="9" y="18"/>
                </a:cubicBezTo>
                <a:cubicBezTo>
                  <a:pt x="0" y="27"/>
                  <a:pt x="0" y="45"/>
                  <a:pt x="9" y="54"/>
                </a:cubicBezTo>
                <a:cubicBezTo>
                  <a:pt x="126" y="180"/>
                  <a:pt x="126" y="180"/>
                  <a:pt x="126" y="180"/>
                </a:cubicBezTo>
                <a:cubicBezTo>
                  <a:pt x="135" y="189"/>
                  <a:pt x="144" y="198"/>
                  <a:pt x="162" y="19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8" name="Freeform 243">
            <a:extLst>
              <a:ext uri="{FF2B5EF4-FFF2-40B4-BE49-F238E27FC236}">
                <a16:creationId xmlns:a16="http://schemas.microsoft.com/office/drawing/2014/main" id="{41637B35-7394-684E-AF19-37F4AD142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68010" y="6083963"/>
            <a:ext cx="166206" cy="47487"/>
          </a:xfrm>
          <a:custGeom>
            <a:avLst/>
            <a:gdLst>
              <a:gd name="T0" fmla="*/ 0 w 154"/>
              <a:gd name="T1" fmla="*/ 9318 h 46"/>
              <a:gd name="T2" fmla="*/ 0 w 154"/>
              <a:gd name="T3" fmla="*/ 9318 h 46"/>
              <a:gd name="T4" fmla="*/ 0 w 154"/>
              <a:gd name="T5" fmla="*/ 9318 h 46"/>
              <a:gd name="T6" fmla="*/ 9742 w 154"/>
              <a:gd name="T7" fmla="*/ 0 h 46"/>
              <a:gd name="T8" fmla="*/ 45461 w 154"/>
              <a:gd name="T9" fmla="*/ 0 h 46"/>
              <a:gd name="T10" fmla="*/ 55202 w 154"/>
              <a:gd name="T11" fmla="*/ 9318 h 46"/>
              <a:gd name="T12" fmla="*/ 55202 w 154"/>
              <a:gd name="T13" fmla="*/ 9318 h 46"/>
              <a:gd name="T14" fmla="*/ 45461 w 154"/>
              <a:gd name="T15" fmla="*/ 15530 h 46"/>
              <a:gd name="T16" fmla="*/ 9742 w 154"/>
              <a:gd name="T17" fmla="*/ 15530 h 46"/>
              <a:gd name="T18" fmla="*/ 0 w 154"/>
              <a:gd name="T19" fmla="*/ 9318 h 4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54" h="46">
                <a:moveTo>
                  <a:pt x="0" y="27"/>
                </a:moveTo>
                <a:lnTo>
                  <a:pt x="0" y="27"/>
                </a:lnTo>
                <a:cubicBezTo>
                  <a:pt x="0" y="9"/>
                  <a:pt x="9" y="0"/>
                  <a:pt x="27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35" y="0"/>
                  <a:pt x="153" y="9"/>
                  <a:pt x="153" y="27"/>
                </a:cubicBezTo>
                <a:cubicBezTo>
                  <a:pt x="153" y="36"/>
                  <a:pt x="135" y="45"/>
                  <a:pt x="126" y="45"/>
                </a:cubicBezTo>
                <a:cubicBezTo>
                  <a:pt x="27" y="45"/>
                  <a:pt x="27" y="45"/>
                  <a:pt x="27" y="45"/>
                </a:cubicBezTo>
                <a:cubicBezTo>
                  <a:pt x="9" y="45"/>
                  <a:pt x="0" y="36"/>
                  <a:pt x="0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9" name="Freeform 244">
            <a:extLst>
              <a:ext uri="{FF2B5EF4-FFF2-40B4-BE49-F238E27FC236}">
                <a16:creationId xmlns:a16="http://schemas.microsoft.com/office/drawing/2014/main" id="{EFC7BF9B-7A10-1442-911B-0C186F78E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9796" y="6093461"/>
            <a:ext cx="47487" cy="389394"/>
          </a:xfrm>
          <a:custGeom>
            <a:avLst/>
            <a:gdLst>
              <a:gd name="T0" fmla="*/ 15530 w 46"/>
              <a:gd name="T1" fmla="*/ 129814 h 361"/>
              <a:gd name="T2" fmla="*/ 15530 w 46"/>
              <a:gd name="T3" fmla="*/ 129814 h 361"/>
              <a:gd name="T4" fmla="*/ 0 w 46"/>
              <a:gd name="T5" fmla="*/ 129814 h 361"/>
              <a:gd name="T6" fmla="*/ 0 w 46"/>
              <a:gd name="T7" fmla="*/ 9736 h 361"/>
              <a:gd name="T8" fmla="*/ 6212 w 46"/>
              <a:gd name="T9" fmla="*/ 0 h 361"/>
              <a:gd name="T10" fmla="*/ 6212 w 46"/>
              <a:gd name="T11" fmla="*/ 0 h 361"/>
              <a:gd name="T12" fmla="*/ 15530 w 46"/>
              <a:gd name="T13" fmla="*/ 9736 h 361"/>
              <a:gd name="T14" fmla="*/ 15530 w 46"/>
              <a:gd name="T15" fmla="*/ 129814 h 36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6" h="361">
                <a:moveTo>
                  <a:pt x="45" y="360"/>
                </a:moveTo>
                <a:lnTo>
                  <a:pt x="45" y="360"/>
                </a:lnTo>
                <a:cubicBezTo>
                  <a:pt x="0" y="360"/>
                  <a:pt x="0" y="360"/>
                  <a:pt x="0" y="360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9" y="0"/>
                  <a:pt x="18" y="0"/>
                </a:cubicBezTo>
                <a:cubicBezTo>
                  <a:pt x="36" y="0"/>
                  <a:pt x="45" y="18"/>
                  <a:pt x="45" y="27"/>
                </a:cubicBezTo>
                <a:lnTo>
                  <a:pt x="45" y="36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0" name="Freeform 245">
            <a:extLst>
              <a:ext uri="{FF2B5EF4-FFF2-40B4-BE49-F238E27FC236}">
                <a16:creationId xmlns:a16="http://schemas.microsoft.com/office/drawing/2014/main" id="{36BA7A11-B3CE-BC45-87AD-8C734D2F6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8930" y="9351071"/>
            <a:ext cx="280172" cy="299167"/>
          </a:xfrm>
          <a:custGeom>
            <a:avLst/>
            <a:gdLst>
              <a:gd name="T0" fmla="*/ 6435 w 262"/>
              <a:gd name="T1" fmla="*/ 96440 h 280"/>
              <a:gd name="T2" fmla="*/ 6435 w 262"/>
              <a:gd name="T3" fmla="*/ 96440 h 280"/>
              <a:gd name="T4" fmla="*/ 6435 w 262"/>
              <a:gd name="T5" fmla="*/ 96440 h 280"/>
              <a:gd name="T6" fmla="*/ 3217 w 262"/>
              <a:gd name="T7" fmla="*/ 86796 h 280"/>
              <a:gd name="T8" fmla="*/ 77218 w 262"/>
              <a:gd name="T9" fmla="*/ 3215 h 280"/>
              <a:gd name="T10" fmla="*/ 90087 w 262"/>
              <a:gd name="T11" fmla="*/ 3215 h 280"/>
              <a:gd name="T12" fmla="*/ 90087 w 262"/>
              <a:gd name="T13" fmla="*/ 3215 h 280"/>
              <a:gd name="T14" fmla="*/ 90087 w 262"/>
              <a:gd name="T15" fmla="*/ 12859 h 280"/>
              <a:gd name="T16" fmla="*/ 16087 w 262"/>
              <a:gd name="T17" fmla="*/ 96440 h 280"/>
              <a:gd name="T18" fmla="*/ 6435 w 262"/>
              <a:gd name="T19" fmla="*/ 96440 h 28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62" h="280">
                <a:moveTo>
                  <a:pt x="18" y="270"/>
                </a:moveTo>
                <a:lnTo>
                  <a:pt x="18" y="270"/>
                </a:lnTo>
                <a:cubicBezTo>
                  <a:pt x="9" y="261"/>
                  <a:pt x="0" y="252"/>
                  <a:pt x="9" y="243"/>
                </a:cubicBezTo>
                <a:cubicBezTo>
                  <a:pt x="216" y="9"/>
                  <a:pt x="216" y="9"/>
                  <a:pt x="216" y="9"/>
                </a:cubicBezTo>
                <a:cubicBezTo>
                  <a:pt x="225" y="0"/>
                  <a:pt x="234" y="0"/>
                  <a:pt x="252" y="9"/>
                </a:cubicBezTo>
                <a:cubicBezTo>
                  <a:pt x="261" y="18"/>
                  <a:pt x="261" y="27"/>
                  <a:pt x="252" y="36"/>
                </a:cubicBezTo>
                <a:cubicBezTo>
                  <a:pt x="45" y="270"/>
                  <a:pt x="45" y="270"/>
                  <a:pt x="45" y="270"/>
                </a:cubicBezTo>
                <a:cubicBezTo>
                  <a:pt x="36" y="279"/>
                  <a:pt x="27" y="279"/>
                  <a:pt x="18" y="27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1" name="Freeform 246">
            <a:extLst>
              <a:ext uri="{FF2B5EF4-FFF2-40B4-BE49-F238E27FC236}">
                <a16:creationId xmlns:a16="http://schemas.microsoft.com/office/drawing/2014/main" id="{7532FAA2-F830-1E47-9FE4-03AC95B21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21391" y="9517274"/>
            <a:ext cx="166203" cy="166206"/>
          </a:xfrm>
          <a:custGeom>
            <a:avLst/>
            <a:gdLst>
              <a:gd name="T0" fmla="*/ 29224 w 154"/>
              <a:gd name="T1" fmla="*/ 55202 h 154"/>
              <a:gd name="T2" fmla="*/ 29224 w 154"/>
              <a:gd name="T3" fmla="*/ 55202 h 154"/>
              <a:gd name="T4" fmla="*/ 0 w 154"/>
              <a:gd name="T5" fmla="*/ 29225 h 154"/>
              <a:gd name="T6" fmla="*/ 29224 w 154"/>
              <a:gd name="T7" fmla="*/ 0 h 154"/>
              <a:gd name="T8" fmla="*/ 55201 w 154"/>
              <a:gd name="T9" fmla="*/ 29225 h 154"/>
              <a:gd name="T10" fmla="*/ 29224 w 154"/>
              <a:gd name="T11" fmla="*/ 55202 h 154"/>
              <a:gd name="T12" fmla="*/ 29224 w 154"/>
              <a:gd name="T13" fmla="*/ 16236 h 154"/>
              <a:gd name="T14" fmla="*/ 29224 w 154"/>
              <a:gd name="T15" fmla="*/ 16236 h 154"/>
              <a:gd name="T16" fmla="*/ 19483 w 154"/>
              <a:gd name="T17" fmla="*/ 29225 h 154"/>
              <a:gd name="T18" fmla="*/ 29224 w 154"/>
              <a:gd name="T19" fmla="*/ 38966 h 154"/>
              <a:gd name="T20" fmla="*/ 38966 w 154"/>
              <a:gd name="T21" fmla="*/ 29225 h 154"/>
              <a:gd name="T22" fmla="*/ 29224 w 154"/>
              <a:gd name="T23" fmla="*/ 16236 h 15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54" h="154">
                <a:moveTo>
                  <a:pt x="81" y="153"/>
                </a:moveTo>
                <a:lnTo>
                  <a:pt x="81" y="153"/>
                </a:lnTo>
                <a:cubicBezTo>
                  <a:pt x="36" y="153"/>
                  <a:pt x="0" y="126"/>
                  <a:pt x="0" y="81"/>
                </a:cubicBezTo>
                <a:cubicBezTo>
                  <a:pt x="0" y="36"/>
                  <a:pt x="36" y="0"/>
                  <a:pt x="81" y="0"/>
                </a:cubicBezTo>
                <a:cubicBezTo>
                  <a:pt x="126" y="0"/>
                  <a:pt x="153" y="36"/>
                  <a:pt x="153" y="81"/>
                </a:cubicBezTo>
                <a:cubicBezTo>
                  <a:pt x="153" y="126"/>
                  <a:pt x="126" y="153"/>
                  <a:pt x="81" y="153"/>
                </a:cubicBezTo>
                <a:close/>
                <a:moveTo>
                  <a:pt x="81" y="45"/>
                </a:moveTo>
                <a:lnTo>
                  <a:pt x="81" y="45"/>
                </a:lnTo>
                <a:cubicBezTo>
                  <a:pt x="63" y="45"/>
                  <a:pt x="54" y="63"/>
                  <a:pt x="54" y="81"/>
                </a:cubicBezTo>
                <a:cubicBezTo>
                  <a:pt x="54" y="99"/>
                  <a:pt x="63" y="108"/>
                  <a:pt x="81" y="108"/>
                </a:cubicBezTo>
                <a:cubicBezTo>
                  <a:pt x="99" y="108"/>
                  <a:pt x="108" y="99"/>
                  <a:pt x="108" y="81"/>
                </a:cubicBezTo>
                <a:cubicBezTo>
                  <a:pt x="108" y="63"/>
                  <a:pt x="99" y="45"/>
                  <a:pt x="81" y="4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2" name="Freeform 247">
            <a:extLst>
              <a:ext uri="{FF2B5EF4-FFF2-40B4-BE49-F238E27FC236}">
                <a16:creationId xmlns:a16="http://schemas.microsoft.com/office/drawing/2014/main" id="{B504B7D7-5F3D-7244-9763-32B0C968C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1443" y="9322579"/>
            <a:ext cx="166203" cy="166203"/>
          </a:xfrm>
          <a:custGeom>
            <a:avLst/>
            <a:gdLst>
              <a:gd name="T0" fmla="*/ 29224 w 154"/>
              <a:gd name="T1" fmla="*/ 55201 h 154"/>
              <a:gd name="T2" fmla="*/ 29224 w 154"/>
              <a:gd name="T3" fmla="*/ 55201 h 154"/>
              <a:gd name="T4" fmla="*/ 0 w 154"/>
              <a:gd name="T5" fmla="*/ 25977 h 154"/>
              <a:gd name="T6" fmla="*/ 29224 w 154"/>
              <a:gd name="T7" fmla="*/ 0 h 154"/>
              <a:gd name="T8" fmla="*/ 55201 w 154"/>
              <a:gd name="T9" fmla="*/ 25977 h 154"/>
              <a:gd name="T10" fmla="*/ 29224 w 154"/>
              <a:gd name="T11" fmla="*/ 55201 h 154"/>
              <a:gd name="T12" fmla="*/ 29224 w 154"/>
              <a:gd name="T13" fmla="*/ 16236 h 154"/>
              <a:gd name="T14" fmla="*/ 29224 w 154"/>
              <a:gd name="T15" fmla="*/ 16236 h 154"/>
              <a:gd name="T16" fmla="*/ 19483 w 154"/>
              <a:gd name="T17" fmla="*/ 25977 h 154"/>
              <a:gd name="T18" fmla="*/ 29224 w 154"/>
              <a:gd name="T19" fmla="*/ 38966 h 154"/>
              <a:gd name="T20" fmla="*/ 38966 w 154"/>
              <a:gd name="T21" fmla="*/ 25977 h 154"/>
              <a:gd name="T22" fmla="*/ 29224 w 154"/>
              <a:gd name="T23" fmla="*/ 16236 h 15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54" h="154">
                <a:moveTo>
                  <a:pt x="81" y="153"/>
                </a:moveTo>
                <a:lnTo>
                  <a:pt x="81" y="153"/>
                </a:lnTo>
                <a:cubicBezTo>
                  <a:pt x="36" y="153"/>
                  <a:pt x="0" y="117"/>
                  <a:pt x="0" y="72"/>
                </a:cubicBezTo>
                <a:cubicBezTo>
                  <a:pt x="0" y="36"/>
                  <a:pt x="36" y="0"/>
                  <a:pt x="81" y="0"/>
                </a:cubicBezTo>
                <a:cubicBezTo>
                  <a:pt x="126" y="0"/>
                  <a:pt x="153" y="36"/>
                  <a:pt x="153" y="72"/>
                </a:cubicBezTo>
                <a:cubicBezTo>
                  <a:pt x="153" y="117"/>
                  <a:pt x="126" y="153"/>
                  <a:pt x="81" y="153"/>
                </a:cubicBezTo>
                <a:close/>
                <a:moveTo>
                  <a:pt x="81" y="45"/>
                </a:moveTo>
                <a:lnTo>
                  <a:pt x="81" y="45"/>
                </a:lnTo>
                <a:cubicBezTo>
                  <a:pt x="63" y="45"/>
                  <a:pt x="54" y="63"/>
                  <a:pt x="54" y="72"/>
                </a:cubicBezTo>
                <a:cubicBezTo>
                  <a:pt x="54" y="90"/>
                  <a:pt x="63" y="108"/>
                  <a:pt x="81" y="108"/>
                </a:cubicBezTo>
                <a:cubicBezTo>
                  <a:pt x="99" y="108"/>
                  <a:pt x="108" y="90"/>
                  <a:pt x="108" y="72"/>
                </a:cubicBezTo>
                <a:cubicBezTo>
                  <a:pt x="108" y="63"/>
                  <a:pt x="99" y="45"/>
                  <a:pt x="81" y="4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3" name="Freeform 248">
            <a:extLst>
              <a:ext uri="{FF2B5EF4-FFF2-40B4-BE49-F238E27FC236}">
                <a16:creationId xmlns:a16="http://schemas.microsoft.com/office/drawing/2014/main" id="{21A01448-415B-8E4E-B42E-F4502CA8C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22222" y="9275092"/>
            <a:ext cx="28492" cy="47487"/>
          </a:xfrm>
          <a:custGeom>
            <a:avLst/>
            <a:gdLst>
              <a:gd name="T0" fmla="*/ 9185 w 28"/>
              <a:gd name="T1" fmla="*/ 15530 h 46"/>
              <a:gd name="T2" fmla="*/ 0 w 28"/>
              <a:gd name="T3" fmla="*/ 15530 h 46"/>
              <a:gd name="T4" fmla="*/ 0 w 28"/>
              <a:gd name="T5" fmla="*/ 0 h 46"/>
              <a:gd name="T6" fmla="*/ 9185 w 28"/>
              <a:gd name="T7" fmla="*/ 0 h 46"/>
              <a:gd name="T8" fmla="*/ 9185 w 28"/>
              <a:gd name="T9" fmla="*/ 15530 h 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" h="46">
                <a:moveTo>
                  <a:pt x="27" y="45"/>
                </a:moveTo>
                <a:lnTo>
                  <a:pt x="0" y="45"/>
                </a:lnTo>
                <a:lnTo>
                  <a:pt x="0" y="0"/>
                </a:lnTo>
                <a:lnTo>
                  <a:pt x="27" y="0"/>
                </a:lnTo>
                <a:lnTo>
                  <a:pt x="27" y="4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4" name="Freeform 249">
            <a:extLst>
              <a:ext uri="{FF2B5EF4-FFF2-40B4-BE49-F238E27FC236}">
                <a16:creationId xmlns:a16="http://schemas.microsoft.com/office/drawing/2014/main" id="{7C206A54-D2AC-E748-BDBF-FF16CC2AB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22222" y="9370066"/>
            <a:ext cx="28492" cy="109219"/>
          </a:xfrm>
          <a:custGeom>
            <a:avLst/>
            <a:gdLst>
              <a:gd name="T0" fmla="*/ 9185 w 28"/>
              <a:gd name="T1" fmla="*/ 36147 h 100"/>
              <a:gd name="T2" fmla="*/ 0 w 28"/>
              <a:gd name="T3" fmla="*/ 36147 h 100"/>
              <a:gd name="T4" fmla="*/ 0 w 28"/>
              <a:gd name="T5" fmla="*/ 0 h 100"/>
              <a:gd name="T6" fmla="*/ 9185 w 28"/>
              <a:gd name="T7" fmla="*/ 0 h 100"/>
              <a:gd name="T8" fmla="*/ 9185 w 28"/>
              <a:gd name="T9" fmla="*/ 36147 h 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" h="100">
                <a:moveTo>
                  <a:pt x="27" y="99"/>
                </a:moveTo>
                <a:lnTo>
                  <a:pt x="0" y="99"/>
                </a:lnTo>
                <a:lnTo>
                  <a:pt x="0" y="0"/>
                </a:lnTo>
                <a:lnTo>
                  <a:pt x="27" y="0"/>
                </a:lnTo>
                <a:lnTo>
                  <a:pt x="27" y="9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5" name="Freeform 250">
            <a:extLst>
              <a:ext uri="{FF2B5EF4-FFF2-40B4-BE49-F238E27FC236}">
                <a16:creationId xmlns:a16="http://schemas.microsoft.com/office/drawing/2014/main" id="{9E7E0073-10D1-B042-A259-1B0D40FDB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22222" y="9526772"/>
            <a:ext cx="28492" cy="99724"/>
          </a:xfrm>
          <a:custGeom>
            <a:avLst/>
            <a:gdLst>
              <a:gd name="T0" fmla="*/ 9185 w 28"/>
              <a:gd name="T1" fmla="*/ 32972 h 91"/>
              <a:gd name="T2" fmla="*/ 0 w 28"/>
              <a:gd name="T3" fmla="*/ 32972 h 91"/>
              <a:gd name="T4" fmla="*/ 0 w 28"/>
              <a:gd name="T5" fmla="*/ 0 h 91"/>
              <a:gd name="T6" fmla="*/ 9185 w 28"/>
              <a:gd name="T7" fmla="*/ 0 h 91"/>
              <a:gd name="T8" fmla="*/ 9185 w 28"/>
              <a:gd name="T9" fmla="*/ 32972 h 9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" h="91">
                <a:moveTo>
                  <a:pt x="27" y="90"/>
                </a:moveTo>
                <a:lnTo>
                  <a:pt x="0" y="90"/>
                </a:lnTo>
                <a:lnTo>
                  <a:pt x="0" y="0"/>
                </a:lnTo>
                <a:lnTo>
                  <a:pt x="27" y="0"/>
                </a:lnTo>
                <a:lnTo>
                  <a:pt x="27" y="9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6" name="Freeform 251">
            <a:extLst>
              <a:ext uri="{FF2B5EF4-FFF2-40B4-BE49-F238E27FC236}">
                <a16:creationId xmlns:a16="http://schemas.microsoft.com/office/drawing/2014/main" id="{714FB699-8984-F54C-B2B6-B4E648B94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22222" y="9669233"/>
            <a:ext cx="28492" cy="71232"/>
          </a:xfrm>
          <a:custGeom>
            <a:avLst/>
            <a:gdLst>
              <a:gd name="T0" fmla="*/ 9185 w 28"/>
              <a:gd name="T1" fmla="*/ 23441 h 64"/>
              <a:gd name="T2" fmla="*/ 0 w 28"/>
              <a:gd name="T3" fmla="*/ 23441 h 64"/>
              <a:gd name="T4" fmla="*/ 0 w 28"/>
              <a:gd name="T5" fmla="*/ 0 h 64"/>
              <a:gd name="T6" fmla="*/ 9185 w 28"/>
              <a:gd name="T7" fmla="*/ 0 h 64"/>
              <a:gd name="T8" fmla="*/ 9185 w 28"/>
              <a:gd name="T9" fmla="*/ 23441 h 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" h="64">
                <a:moveTo>
                  <a:pt x="27" y="63"/>
                </a:moveTo>
                <a:lnTo>
                  <a:pt x="0" y="63"/>
                </a:lnTo>
                <a:lnTo>
                  <a:pt x="0" y="0"/>
                </a:lnTo>
                <a:lnTo>
                  <a:pt x="27" y="0"/>
                </a:lnTo>
                <a:lnTo>
                  <a:pt x="27" y="6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7" name="Freeform 252">
            <a:extLst>
              <a:ext uri="{FF2B5EF4-FFF2-40B4-BE49-F238E27FC236}">
                <a16:creationId xmlns:a16="http://schemas.microsoft.com/office/drawing/2014/main" id="{03442AC5-A4AC-3C47-B970-8642E36CB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80039" y="9184865"/>
            <a:ext cx="835772" cy="622082"/>
          </a:xfrm>
          <a:custGeom>
            <a:avLst/>
            <a:gdLst>
              <a:gd name="T0" fmla="*/ 246593 w 775"/>
              <a:gd name="T1" fmla="*/ 207603 h 577"/>
              <a:gd name="T2" fmla="*/ 246593 w 775"/>
              <a:gd name="T3" fmla="*/ 207603 h 577"/>
              <a:gd name="T4" fmla="*/ 9734 w 775"/>
              <a:gd name="T5" fmla="*/ 207603 h 577"/>
              <a:gd name="T6" fmla="*/ 0 w 775"/>
              <a:gd name="T7" fmla="*/ 197871 h 577"/>
              <a:gd name="T8" fmla="*/ 0 w 775"/>
              <a:gd name="T9" fmla="*/ 152458 h 577"/>
              <a:gd name="T10" fmla="*/ 9734 w 775"/>
              <a:gd name="T11" fmla="*/ 139483 h 577"/>
              <a:gd name="T12" fmla="*/ 38936 w 775"/>
              <a:gd name="T13" fmla="*/ 103801 h 577"/>
              <a:gd name="T14" fmla="*/ 9734 w 775"/>
              <a:gd name="T15" fmla="*/ 71363 h 577"/>
              <a:gd name="T16" fmla="*/ 0 w 775"/>
              <a:gd name="T17" fmla="*/ 58388 h 577"/>
              <a:gd name="T18" fmla="*/ 0 w 775"/>
              <a:gd name="T19" fmla="*/ 12975 h 577"/>
              <a:gd name="T20" fmla="*/ 9734 w 775"/>
              <a:gd name="T21" fmla="*/ 0 h 577"/>
              <a:gd name="T22" fmla="*/ 246593 w 775"/>
              <a:gd name="T23" fmla="*/ 0 h 577"/>
              <a:gd name="T24" fmla="*/ 279039 w 775"/>
              <a:gd name="T25" fmla="*/ 32438 h 577"/>
              <a:gd name="T26" fmla="*/ 279039 w 775"/>
              <a:gd name="T27" fmla="*/ 175165 h 577"/>
              <a:gd name="T28" fmla="*/ 246593 w 775"/>
              <a:gd name="T29" fmla="*/ 207603 h 577"/>
              <a:gd name="T30" fmla="*/ 22713 w 775"/>
              <a:gd name="T31" fmla="*/ 184896 h 577"/>
              <a:gd name="T32" fmla="*/ 22713 w 775"/>
              <a:gd name="T33" fmla="*/ 184896 h 577"/>
              <a:gd name="T34" fmla="*/ 246593 w 775"/>
              <a:gd name="T35" fmla="*/ 184896 h 577"/>
              <a:gd name="T36" fmla="*/ 256327 w 775"/>
              <a:gd name="T37" fmla="*/ 175165 h 577"/>
              <a:gd name="T38" fmla="*/ 256327 w 775"/>
              <a:gd name="T39" fmla="*/ 32438 h 577"/>
              <a:gd name="T40" fmla="*/ 246593 w 775"/>
              <a:gd name="T41" fmla="*/ 22707 h 577"/>
              <a:gd name="T42" fmla="*/ 22713 w 775"/>
              <a:gd name="T43" fmla="*/ 22707 h 577"/>
              <a:gd name="T44" fmla="*/ 22713 w 775"/>
              <a:gd name="T45" fmla="*/ 48657 h 577"/>
              <a:gd name="T46" fmla="*/ 61648 w 775"/>
              <a:gd name="T47" fmla="*/ 103801 h 577"/>
              <a:gd name="T48" fmla="*/ 22713 w 775"/>
              <a:gd name="T49" fmla="*/ 158946 h 577"/>
              <a:gd name="T50" fmla="*/ 22713 w 775"/>
              <a:gd name="T51" fmla="*/ 184896 h 577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775" h="577">
                <a:moveTo>
                  <a:pt x="684" y="576"/>
                </a:moveTo>
                <a:lnTo>
                  <a:pt x="684" y="576"/>
                </a:lnTo>
                <a:cubicBezTo>
                  <a:pt x="27" y="576"/>
                  <a:pt x="27" y="576"/>
                  <a:pt x="27" y="576"/>
                </a:cubicBezTo>
                <a:cubicBezTo>
                  <a:pt x="9" y="576"/>
                  <a:pt x="0" y="567"/>
                  <a:pt x="0" y="549"/>
                </a:cubicBezTo>
                <a:cubicBezTo>
                  <a:pt x="0" y="423"/>
                  <a:pt x="0" y="423"/>
                  <a:pt x="0" y="423"/>
                </a:cubicBezTo>
                <a:cubicBezTo>
                  <a:pt x="0" y="405"/>
                  <a:pt x="9" y="387"/>
                  <a:pt x="27" y="387"/>
                </a:cubicBezTo>
                <a:cubicBezTo>
                  <a:pt x="72" y="378"/>
                  <a:pt x="108" y="342"/>
                  <a:pt x="108" y="288"/>
                </a:cubicBezTo>
                <a:cubicBezTo>
                  <a:pt x="108" y="243"/>
                  <a:pt x="72" y="198"/>
                  <a:pt x="27" y="198"/>
                </a:cubicBezTo>
                <a:cubicBezTo>
                  <a:pt x="9" y="189"/>
                  <a:pt x="0" y="180"/>
                  <a:pt x="0" y="162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9" y="0"/>
                  <a:pt x="27" y="0"/>
                </a:cubicBezTo>
                <a:cubicBezTo>
                  <a:pt x="684" y="0"/>
                  <a:pt x="684" y="0"/>
                  <a:pt x="684" y="0"/>
                </a:cubicBezTo>
                <a:cubicBezTo>
                  <a:pt x="738" y="0"/>
                  <a:pt x="774" y="45"/>
                  <a:pt x="774" y="90"/>
                </a:cubicBezTo>
                <a:cubicBezTo>
                  <a:pt x="774" y="486"/>
                  <a:pt x="774" y="486"/>
                  <a:pt x="774" y="486"/>
                </a:cubicBezTo>
                <a:cubicBezTo>
                  <a:pt x="774" y="540"/>
                  <a:pt x="738" y="576"/>
                  <a:pt x="684" y="576"/>
                </a:cubicBezTo>
                <a:close/>
                <a:moveTo>
                  <a:pt x="63" y="513"/>
                </a:moveTo>
                <a:lnTo>
                  <a:pt x="63" y="513"/>
                </a:lnTo>
                <a:cubicBezTo>
                  <a:pt x="684" y="513"/>
                  <a:pt x="684" y="513"/>
                  <a:pt x="684" y="513"/>
                </a:cubicBezTo>
                <a:cubicBezTo>
                  <a:pt x="702" y="513"/>
                  <a:pt x="711" y="504"/>
                  <a:pt x="711" y="486"/>
                </a:cubicBezTo>
                <a:cubicBezTo>
                  <a:pt x="711" y="90"/>
                  <a:pt x="711" y="90"/>
                  <a:pt x="711" y="90"/>
                </a:cubicBezTo>
                <a:cubicBezTo>
                  <a:pt x="711" y="81"/>
                  <a:pt x="702" y="63"/>
                  <a:pt x="684" y="63"/>
                </a:cubicBezTo>
                <a:cubicBezTo>
                  <a:pt x="63" y="63"/>
                  <a:pt x="63" y="63"/>
                  <a:pt x="63" y="63"/>
                </a:cubicBezTo>
                <a:cubicBezTo>
                  <a:pt x="63" y="135"/>
                  <a:pt x="63" y="135"/>
                  <a:pt x="63" y="135"/>
                </a:cubicBezTo>
                <a:cubicBezTo>
                  <a:pt x="126" y="162"/>
                  <a:pt x="171" y="216"/>
                  <a:pt x="171" y="288"/>
                </a:cubicBezTo>
                <a:cubicBezTo>
                  <a:pt x="171" y="360"/>
                  <a:pt x="126" y="423"/>
                  <a:pt x="63" y="441"/>
                </a:cubicBezTo>
                <a:lnTo>
                  <a:pt x="63" y="51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8" name="Freeform 253">
            <a:extLst>
              <a:ext uri="{FF2B5EF4-FFF2-40B4-BE49-F238E27FC236}">
                <a16:creationId xmlns:a16="http://schemas.microsoft.com/office/drawing/2014/main" id="{98B4E0C4-EC20-EF43-B88E-8774F0B5C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35638" y="6061678"/>
            <a:ext cx="555597" cy="71232"/>
          </a:xfrm>
          <a:custGeom>
            <a:avLst/>
            <a:gdLst>
              <a:gd name="T0" fmla="*/ 185376 w 514"/>
              <a:gd name="T1" fmla="*/ 23441 h 64"/>
              <a:gd name="T2" fmla="*/ 0 w 514"/>
              <a:gd name="T3" fmla="*/ 23441 h 64"/>
              <a:gd name="T4" fmla="*/ 0 w 514"/>
              <a:gd name="T5" fmla="*/ 0 h 64"/>
              <a:gd name="T6" fmla="*/ 185376 w 514"/>
              <a:gd name="T7" fmla="*/ 0 h 64"/>
              <a:gd name="T8" fmla="*/ 185376 w 514"/>
              <a:gd name="T9" fmla="*/ 23441 h 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4" h="64">
                <a:moveTo>
                  <a:pt x="513" y="63"/>
                </a:moveTo>
                <a:lnTo>
                  <a:pt x="0" y="63"/>
                </a:lnTo>
                <a:lnTo>
                  <a:pt x="0" y="0"/>
                </a:lnTo>
                <a:lnTo>
                  <a:pt x="513" y="0"/>
                </a:lnTo>
                <a:lnTo>
                  <a:pt x="513" y="6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39" name="Freeform 254">
            <a:extLst>
              <a:ext uri="{FF2B5EF4-FFF2-40B4-BE49-F238E27FC236}">
                <a16:creationId xmlns:a16="http://schemas.microsoft.com/office/drawing/2014/main" id="{7602FF77-EA76-E743-940E-42E305A2F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21669" y="5354122"/>
            <a:ext cx="778787" cy="778787"/>
          </a:xfrm>
          <a:custGeom>
            <a:avLst/>
            <a:gdLst>
              <a:gd name="T0" fmla="*/ 223930 w 722"/>
              <a:gd name="T1" fmla="*/ 259989 h 722"/>
              <a:gd name="T2" fmla="*/ 223930 w 722"/>
              <a:gd name="T3" fmla="*/ 259989 h 722"/>
              <a:gd name="T4" fmla="*/ 223930 w 722"/>
              <a:gd name="T5" fmla="*/ 237272 h 722"/>
              <a:gd name="T6" fmla="*/ 236911 w 722"/>
              <a:gd name="T7" fmla="*/ 224290 h 722"/>
              <a:gd name="T8" fmla="*/ 236911 w 722"/>
              <a:gd name="T9" fmla="*/ 204818 h 722"/>
              <a:gd name="T10" fmla="*/ 84379 w 722"/>
              <a:gd name="T11" fmla="*/ 204818 h 722"/>
              <a:gd name="T12" fmla="*/ 84379 w 722"/>
              <a:gd name="T13" fmla="*/ 221045 h 722"/>
              <a:gd name="T14" fmla="*/ 42190 w 722"/>
              <a:gd name="T15" fmla="*/ 259989 h 722"/>
              <a:gd name="T16" fmla="*/ 0 w 722"/>
              <a:gd name="T17" fmla="*/ 221045 h 722"/>
              <a:gd name="T18" fmla="*/ 0 w 722"/>
              <a:gd name="T19" fmla="*/ 19833 h 722"/>
              <a:gd name="T20" fmla="*/ 19472 w 722"/>
              <a:gd name="T21" fmla="*/ 0 h 722"/>
              <a:gd name="T22" fmla="*/ 201212 w 722"/>
              <a:gd name="T23" fmla="*/ 0 h 722"/>
              <a:gd name="T24" fmla="*/ 220684 w 722"/>
              <a:gd name="T25" fmla="*/ 19833 h 722"/>
              <a:gd name="T26" fmla="*/ 217439 w 722"/>
              <a:gd name="T27" fmla="*/ 182101 h 722"/>
              <a:gd name="T28" fmla="*/ 247008 w 722"/>
              <a:gd name="T29" fmla="*/ 182101 h 722"/>
              <a:gd name="T30" fmla="*/ 259989 w 722"/>
              <a:gd name="T31" fmla="*/ 195082 h 722"/>
              <a:gd name="T32" fmla="*/ 259989 w 722"/>
              <a:gd name="T33" fmla="*/ 224290 h 722"/>
              <a:gd name="T34" fmla="*/ 223930 w 722"/>
              <a:gd name="T35" fmla="*/ 259989 h 722"/>
              <a:gd name="T36" fmla="*/ 22718 w 722"/>
              <a:gd name="T37" fmla="*/ 23078 h 722"/>
              <a:gd name="T38" fmla="*/ 22718 w 722"/>
              <a:gd name="T39" fmla="*/ 23078 h 722"/>
              <a:gd name="T40" fmla="*/ 22718 w 722"/>
              <a:gd name="T41" fmla="*/ 221045 h 722"/>
              <a:gd name="T42" fmla="*/ 42190 w 722"/>
              <a:gd name="T43" fmla="*/ 237272 h 722"/>
              <a:gd name="T44" fmla="*/ 61662 w 722"/>
              <a:gd name="T45" fmla="*/ 221045 h 722"/>
              <a:gd name="T46" fmla="*/ 61662 w 722"/>
              <a:gd name="T47" fmla="*/ 195082 h 722"/>
              <a:gd name="T48" fmla="*/ 74643 w 722"/>
              <a:gd name="T49" fmla="*/ 182101 h 722"/>
              <a:gd name="T50" fmla="*/ 194722 w 722"/>
              <a:gd name="T51" fmla="*/ 182101 h 722"/>
              <a:gd name="T52" fmla="*/ 197967 w 722"/>
              <a:gd name="T53" fmla="*/ 23078 h 722"/>
              <a:gd name="T54" fmla="*/ 22718 w 722"/>
              <a:gd name="T55" fmla="*/ 23078 h 72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722" h="722">
                <a:moveTo>
                  <a:pt x="621" y="721"/>
                </a:moveTo>
                <a:lnTo>
                  <a:pt x="621" y="721"/>
                </a:lnTo>
                <a:cubicBezTo>
                  <a:pt x="621" y="658"/>
                  <a:pt x="621" y="658"/>
                  <a:pt x="621" y="658"/>
                </a:cubicBezTo>
                <a:cubicBezTo>
                  <a:pt x="639" y="658"/>
                  <a:pt x="657" y="649"/>
                  <a:pt x="657" y="622"/>
                </a:cubicBezTo>
                <a:cubicBezTo>
                  <a:pt x="657" y="568"/>
                  <a:pt x="657" y="568"/>
                  <a:pt x="657" y="568"/>
                </a:cubicBezTo>
                <a:cubicBezTo>
                  <a:pt x="234" y="568"/>
                  <a:pt x="234" y="568"/>
                  <a:pt x="234" y="568"/>
                </a:cubicBezTo>
                <a:cubicBezTo>
                  <a:pt x="234" y="613"/>
                  <a:pt x="234" y="613"/>
                  <a:pt x="234" y="613"/>
                </a:cubicBezTo>
                <a:cubicBezTo>
                  <a:pt x="234" y="676"/>
                  <a:pt x="180" y="721"/>
                  <a:pt x="117" y="721"/>
                </a:cubicBezTo>
                <a:cubicBezTo>
                  <a:pt x="54" y="721"/>
                  <a:pt x="0" y="676"/>
                  <a:pt x="0" y="613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28"/>
                  <a:pt x="27" y="0"/>
                  <a:pt x="54" y="0"/>
                </a:cubicBezTo>
                <a:cubicBezTo>
                  <a:pt x="558" y="0"/>
                  <a:pt x="558" y="0"/>
                  <a:pt x="558" y="0"/>
                </a:cubicBezTo>
                <a:cubicBezTo>
                  <a:pt x="585" y="0"/>
                  <a:pt x="612" y="28"/>
                  <a:pt x="612" y="55"/>
                </a:cubicBezTo>
                <a:cubicBezTo>
                  <a:pt x="603" y="505"/>
                  <a:pt x="603" y="505"/>
                  <a:pt x="603" y="505"/>
                </a:cubicBezTo>
                <a:cubicBezTo>
                  <a:pt x="685" y="505"/>
                  <a:pt x="685" y="505"/>
                  <a:pt x="685" y="505"/>
                </a:cubicBezTo>
                <a:cubicBezTo>
                  <a:pt x="702" y="505"/>
                  <a:pt x="721" y="523"/>
                  <a:pt x="721" y="541"/>
                </a:cubicBezTo>
                <a:cubicBezTo>
                  <a:pt x="721" y="622"/>
                  <a:pt x="721" y="622"/>
                  <a:pt x="721" y="622"/>
                </a:cubicBezTo>
                <a:cubicBezTo>
                  <a:pt x="721" y="676"/>
                  <a:pt x="675" y="721"/>
                  <a:pt x="621" y="721"/>
                </a:cubicBezTo>
                <a:close/>
                <a:moveTo>
                  <a:pt x="63" y="64"/>
                </a:moveTo>
                <a:lnTo>
                  <a:pt x="63" y="64"/>
                </a:lnTo>
                <a:cubicBezTo>
                  <a:pt x="63" y="613"/>
                  <a:pt x="63" y="613"/>
                  <a:pt x="63" y="613"/>
                </a:cubicBezTo>
                <a:cubicBezTo>
                  <a:pt x="63" y="640"/>
                  <a:pt x="90" y="658"/>
                  <a:pt x="117" y="658"/>
                </a:cubicBezTo>
                <a:cubicBezTo>
                  <a:pt x="144" y="658"/>
                  <a:pt x="171" y="640"/>
                  <a:pt x="171" y="613"/>
                </a:cubicBezTo>
                <a:cubicBezTo>
                  <a:pt x="171" y="541"/>
                  <a:pt x="171" y="541"/>
                  <a:pt x="171" y="541"/>
                </a:cubicBezTo>
                <a:cubicBezTo>
                  <a:pt x="171" y="523"/>
                  <a:pt x="180" y="505"/>
                  <a:pt x="207" y="505"/>
                </a:cubicBezTo>
                <a:cubicBezTo>
                  <a:pt x="540" y="505"/>
                  <a:pt x="540" y="505"/>
                  <a:pt x="540" y="505"/>
                </a:cubicBezTo>
                <a:cubicBezTo>
                  <a:pt x="549" y="64"/>
                  <a:pt x="549" y="64"/>
                  <a:pt x="549" y="64"/>
                </a:cubicBezTo>
                <a:lnTo>
                  <a:pt x="63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40" name="Freeform 255">
            <a:extLst>
              <a:ext uri="{FF2B5EF4-FFF2-40B4-BE49-F238E27FC236}">
                <a16:creationId xmlns:a16="http://schemas.microsoft.com/office/drawing/2014/main" id="{D576DAAB-021F-8045-88C7-BF57D56AF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78375" y="5548818"/>
            <a:ext cx="332409" cy="47487"/>
          </a:xfrm>
          <a:custGeom>
            <a:avLst/>
            <a:gdLst>
              <a:gd name="T0" fmla="*/ 104248 w 307"/>
              <a:gd name="T1" fmla="*/ 15530 h 46"/>
              <a:gd name="T2" fmla="*/ 104248 w 307"/>
              <a:gd name="T3" fmla="*/ 15530 h 46"/>
              <a:gd name="T4" fmla="*/ 9773 w 307"/>
              <a:gd name="T5" fmla="*/ 15530 h 46"/>
              <a:gd name="T6" fmla="*/ 0 w 307"/>
              <a:gd name="T7" fmla="*/ 6212 h 46"/>
              <a:gd name="T8" fmla="*/ 0 w 307"/>
              <a:gd name="T9" fmla="*/ 6212 h 46"/>
              <a:gd name="T10" fmla="*/ 9773 w 307"/>
              <a:gd name="T11" fmla="*/ 0 h 46"/>
              <a:gd name="T12" fmla="*/ 104248 w 307"/>
              <a:gd name="T13" fmla="*/ 0 h 46"/>
              <a:gd name="T14" fmla="*/ 110763 w 307"/>
              <a:gd name="T15" fmla="*/ 6212 h 46"/>
              <a:gd name="T16" fmla="*/ 110763 w 307"/>
              <a:gd name="T17" fmla="*/ 6212 h 46"/>
              <a:gd name="T18" fmla="*/ 104248 w 307"/>
              <a:gd name="T19" fmla="*/ 15530 h 4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07" h="46">
                <a:moveTo>
                  <a:pt x="288" y="45"/>
                </a:moveTo>
                <a:lnTo>
                  <a:pt x="288" y="45"/>
                </a:lnTo>
                <a:cubicBezTo>
                  <a:pt x="27" y="45"/>
                  <a:pt x="27" y="45"/>
                  <a:pt x="27" y="45"/>
                </a:cubicBezTo>
                <a:cubicBezTo>
                  <a:pt x="18" y="45"/>
                  <a:pt x="0" y="36"/>
                  <a:pt x="0" y="18"/>
                </a:cubicBezTo>
                <a:cubicBezTo>
                  <a:pt x="0" y="9"/>
                  <a:pt x="18" y="0"/>
                  <a:pt x="27" y="0"/>
                </a:cubicBezTo>
                <a:cubicBezTo>
                  <a:pt x="288" y="0"/>
                  <a:pt x="288" y="0"/>
                  <a:pt x="288" y="0"/>
                </a:cubicBezTo>
                <a:cubicBezTo>
                  <a:pt x="297" y="0"/>
                  <a:pt x="306" y="9"/>
                  <a:pt x="306" y="18"/>
                </a:cubicBezTo>
                <a:cubicBezTo>
                  <a:pt x="306" y="36"/>
                  <a:pt x="297" y="45"/>
                  <a:pt x="288" y="4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41" name="Freeform 256">
            <a:extLst>
              <a:ext uri="{FF2B5EF4-FFF2-40B4-BE49-F238E27FC236}">
                <a16:creationId xmlns:a16="http://schemas.microsoft.com/office/drawing/2014/main" id="{EB2CE6BF-3426-ED4C-BEC1-92B24927D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78375" y="5653289"/>
            <a:ext cx="332409" cy="47487"/>
          </a:xfrm>
          <a:custGeom>
            <a:avLst/>
            <a:gdLst>
              <a:gd name="T0" fmla="*/ 104248 w 307"/>
              <a:gd name="T1" fmla="*/ 15530 h 46"/>
              <a:gd name="T2" fmla="*/ 104248 w 307"/>
              <a:gd name="T3" fmla="*/ 15530 h 46"/>
              <a:gd name="T4" fmla="*/ 9773 w 307"/>
              <a:gd name="T5" fmla="*/ 15530 h 46"/>
              <a:gd name="T6" fmla="*/ 0 w 307"/>
              <a:gd name="T7" fmla="*/ 6212 h 46"/>
              <a:gd name="T8" fmla="*/ 0 w 307"/>
              <a:gd name="T9" fmla="*/ 6212 h 46"/>
              <a:gd name="T10" fmla="*/ 9773 w 307"/>
              <a:gd name="T11" fmla="*/ 0 h 46"/>
              <a:gd name="T12" fmla="*/ 104248 w 307"/>
              <a:gd name="T13" fmla="*/ 0 h 46"/>
              <a:gd name="T14" fmla="*/ 110763 w 307"/>
              <a:gd name="T15" fmla="*/ 6212 h 46"/>
              <a:gd name="T16" fmla="*/ 110763 w 307"/>
              <a:gd name="T17" fmla="*/ 6212 h 46"/>
              <a:gd name="T18" fmla="*/ 104248 w 307"/>
              <a:gd name="T19" fmla="*/ 15530 h 4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07" h="46">
                <a:moveTo>
                  <a:pt x="288" y="45"/>
                </a:moveTo>
                <a:lnTo>
                  <a:pt x="288" y="45"/>
                </a:lnTo>
                <a:cubicBezTo>
                  <a:pt x="27" y="45"/>
                  <a:pt x="27" y="45"/>
                  <a:pt x="27" y="45"/>
                </a:cubicBezTo>
                <a:cubicBezTo>
                  <a:pt x="18" y="45"/>
                  <a:pt x="0" y="36"/>
                  <a:pt x="0" y="18"/>
                </a:cubicBezTo>
                <a:cubicBezTo>
                  <a:pt x="0" y="9"/>
                  <a:pt x="18" y="0"/>
                  <a:pt x="27" y="0"/>
                </a:cubicBezTo>
                <a:cubicBezTo>
                  <a:pt x="288" y="0"/>
                  <a:pt x="288" y="0"/>
                  <a:pt x="288" y="0"/>
                </a:cubicBezTo>
                <a:cubicBezTo>
                  <a:pt x="297" y="0"/>
                  <a:pt x="306" y="9"/>
                  <a:pt x="306" y="18"/>
                </a:cubicBezTo>
                <a:cubicBezTo>
                  <a:pt x="306" y="36"/>
                  <a:pt x="297" y="45"/>
                  <a:pt x="288" y="4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42" name="Freeform 257">
            <a:extLst>
              <a:ext uri="{FF2B5EF4-FFF2-40B4-BE49-F238E27FC236}">
                <a16:creationId xmlns:a16="http://schemas.microsoft.com/office/drawing/2014/main" id="{8C5F7DB1-CE4E-3E46-B2E0-03B565C6D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78375" y="5762511"/>
            <a:ext cx="213693" cy="47487"/>
          </a:xfrm>
          <a:custGeom>
            <a:avLst/>
            <a:gdLst>
              <a:gd name="T0" fmla="*/ 64617 w 199"/>
              <a:gd name="T1" fmla="*/ 15530 h 46"/>
              <a:gd name="T2" fmla="*/ 64617 w 199"/>
              <a:gd name="T3" fmla="*/ 15530 h 46"/>
              <a:gd name="T4" fmla="*/ 9693 w 199"/>
              <a:gd name="T5" fmla="*/ 15530 h 46"/>
              <a:gd name="T6" fmla="*/ 0 w 199"/>
              <a:gd name="T7" fmla="*/ 6212 h 46"/>
              <a:gd name="T8" fmla="*/ 0 w 199"/>
              <a:gd name="T9" fmla="*/ 6212 h 46"/>
              <a:gd name="T10" fmla="*/ 9693 w 199"/>
              <a:gd name="T11" fmla="*/ 0 h 46"/>
              <a:gd name="T12" fmla="*/ 64617 w 199"/>
              <a:gd name="T13" fmla="*/ 0 h 46"/>
              <a:gd name="T14" fmla="*/ 71079 w 199"/>
              <a:gd name="T15" fmla="*/ 6212 h 46"/>
              <a:gd name="T16" fmla="*/ 71079 w 199"/>
              <a:gd name="T17" fmla="*/ 6212 h 46"/>
              <a:gd name="T18" fmla="*/ 64617 w 199"/>
              <a:gd name="T19" fmla="*/ 15530 h 4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99" h="46">
                <a:moveTo>
                  <a:pt x="180" y="45"/>
                </a:moveTo>
                <a:lnTo>
                  <a:pt x="180" y="45"/>
                </a:lnTo>
                <a:cubicBezTo>
                  <a:pt x="27" y="45"/>
                  <a:pt x="27" y="45"/>
                  <a:pt x="27" y="45"/>
                </a:cubicBezTo>
                <a:cubicBezTo>
                  <a:pt x="18" y="45"/>
                  <a:pt x="0" y="36"/>
                  <a:pt x="0" y="18"/>
                </a:cubicBezTo>
                <a:cubicBezTo>
                  <a:pt x="0" y="9"/>
                  <a:pt x="18" y="0"/>
                  <a:pt x="27" y="0"/>
                </a:cubicBezTo>
                <a:cubicBezTo>
                  <a:pt x="180" y="0"/>
                  <a:pt x="180" y="0"/>
                  <a:pt x="180" y="0"/>
                </a:cubicBezTo>
                <a:cubicBezTo>
                  <a:pt x="189" y="0"/>
                  <a:pt x="198" y="9"/>
                  <a:pt x="198" y="18"/>
                </a:cubicBezTo>
                <a:cubicBezTo>
                  <a:pt x="198" y="36"/>
                  <a:pt x="189" y="45"/>
                  <a:pt x="180" y="4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43" name="Freeform 258">
            <a:extLst>
              <a:ext uri="{FF2B5EF4-FFF2-40B4-BE49-F238E27FC236}">
                <a16:creationId xmlns:a16="http://schemas.microsoft.com/office/drawing/2014/main" id="{99E25FC3-A452-244E-8E28-FA71CDBAA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57270" y="2660147"/>
            <a:ext cx="213690" cy="223191"/>
          </a:xfrm>
          <a:custGeom>
            <a:avLst/>
            <a:gdLst>
              <a:gd name="T0" fmla="*/ 71078 w 199"/>
              <a:gd name="T1" fmla="*/ 74254 h 208"/>
              <a:gd name="T2" fmla="*/ 71078 w 199"/>
              <a:gd name="T3" fmla="*/ 74254 h 208"/>
              <a:gd name="T4" fmla="*/ 35539 w 199"/>
              <a:gd name="T5" fmla="*/ 74254 h 208"/>
              <a:gd name="T6" fmla="*/ 0 w 199"/>
              <a:gd name="T7" fmla="*/ 41970 h 208"/>
              <a:gd name="T8" fmla="*/ 0 w 199"/>
              <a:gd name="T9" fmla="*/ 35513 h 208"/>
              <a:gd name="T10" fmla="*/ 35539 w 199"/>
              <a:gd name="T11" fmla="*/ 0 h 208"/>
              <a:gd name="T12" fmla="*/ 71078 w 199"/>
              <a:gd name="T13" fmla="*/ 35513 h 208"/>
              <a:gd name="T14" fmla="*/ 71078 w 199"/>
              <a:gd name="T15" fmla="*/ 74254 h 208"/>
              <a:gd name="T16" fmla="*/ 35539 w 199"/>
              <a:gd name="T17" fmla="*/ 22599 h 208"/>
              <a:gd name="T18" fmla="*/ 35539 w 199"/>
              <a:gd name="T19" fmla="*/ 22599 h 208"/>
              <a:gd name="T20" fmla="*/ 22616 w 199"/>
              <a:gd name="T21" fmla="*/ 35513 h 208"/>
              <a:gd name="T22" fmla="*/ 22616 w 199"/>
              <a:gd name="T23" fmla="*/ 41970 h 208"/>
              <a:gd name="T24" fmla="*/ 35539 w 199"/>
              <a:gd name="T25" fmla="*/ 51655 h 208"/>
              <a:gd name="T26" fmla="*/ 48462 w 199"/>
              <a:gd name="T27" fmla="*/ 51655 h 208"/>
              <a:gd name="T28" fmla="*/ 48462 w 199"/>
              <a:gd name="T29" fmla="*/ 35513 h 208"/>
              <a:gd name="T30" fmla="*/ 35539 w 199"/>
              <a:gd name="T31" fmla="*/ 22599 h 2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99" h="208">
                <a:moveTo>
                  <a:pt x="198" y="207"/>
                </a:moveTo>
                <a:lnTo>
                  <a:pt x="198" y="207"/>
                </a:lnTo>
                <a:cubicBezTo>
                  <a:pt x="99" y="207"/>
                  <a:pt x="99" y="207"/>
                  <a:pt x="99" y="207"/>
                </a:cubicBezTo>
                <a:cubicBezTo>
                  <a:pt x="45" y="207"/>
                  <a:pt x="0" y="162"/>
                  <a:pt x="0" y="117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5"/>
                  <a:pt x="45" y="0"/>
                  <a:pt x="99" y="0"/>
                </a:cubicBezTo>
                <a:cubicBezTo>
                  <a:pt x="153" y="0"/>
                  <a:pt x="198" y="45"/>
                  <a:pt x="198" y="99"/>
                </a:cubicBezTo>
                <a:lnTo>
                  <a:pt x="198" y="207"/>
                </a:lnTo>
                <a:close/>
                <a:moveTo>
                  <a:pt x="99" y="63"/>
                </a:moveTo>
                <a:lnTo>
                  <a:pt x="99" y="63"/>
                </a:lnTo>
                <a:cubicBezTo>
                  <a:pt x="81" y="63"/>
                  <a:pt x="63" y="81"/>
                  <a:pt x="63" y="99"/>
                </a:cubicBezTo>
                <a:cubicBezTo>
                  <a:pt x="63" y="117"/>
                  <a:pt x="63" y="117"/>
                  <a:pt x="63" y="117"/>
                </a:cubicBezTo>
                <a:cubicBezTo>
                  <a:pt x="63" y="135"/>
                  <a:pt x="81" y="144"/>
                  <a:pt x="99" y="144"/>
                </a:cubicBezTo>
                <a:cubicBezTo>
                  <a:pt x="135" y="144"/>
                  <a:pt x="135" y="144"/>
                  <a:pt x="135" y="144"/>
                </a:cubicBezTo>
                <a:cubicBezTo>
                  <a:pt x="135" y="99"/>
                  <a:pt x="135" y="99"/>
                  <a:pt x="135" y="99"/>
                </a:cubicBezTo>
                <a:cubicBezTo>
                  <a:pt x="135" y="81"/>
                  <a:pt x="117" y="63"/>
                  <a:pt x="99" y="6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4" name="Freeform 259">
            <a:extLst>
              <a:ext uri="{FF2B5EF4-FFF2-40B4-BE49-F238E27FC236}">
                <a16:creationId xmlns:a16="http://schemas.microsoft.com/office/drawing/2014/main" id="{FEADDEF8-A7D4-8547-A80C-FFCA1770F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61463" y="2660147"/>
            <a:ext cx="213693" cy="223191"/>
          </a:xfrm>
          <a:custGeom>
            <a:avLst/>
            <a:gdLst>
              <a:gd name="T0" fmla="*/ 35540 w 199"/>
              <a:gd name="T1" fmla="*/ 74254 h 208"/>
              <a:gd name="T2" fmla="*/ 35540 w 199"/>
              <a:gd name="T3" fmla="*/ 74254 h 208"/>
              <a:gd name="T4" fmla="*/ 0 w 199"/>
              <a:gd name="T5" fmla="*/ 74254 h 208"/>
              <a:gd name="T6" fmla="*/ 0 w 199"/>
              <a:gd name="T7" fmla="*/ 35513 h 208"/>
              <a:gd name="T8" fmla="*/ 32309 w 199"/>
              <a:gd name="T9" fmla="*/ 0 h 208"/>
              <a:gd name="T10" fmla="*/ 71079 w 199"/>
              <a:gd name="T11" fmla="*/ 35513 h 208"/>
              <a:gd name="T12" fmla="*/ 71079 w 199"/>
              <a:gd name="T13" fmla="*/ 41970 h 208"/>
              <a:gd name="T14" fmla="*/ 35540 w 199"/>
              <a:gd name="T15" fmla="*/ 74254 h 208"/>
              <a:gd name="T16" fmla="*/ 22616 w 199"/>
              <a:gd name="T17" fmla="*/ 51655 h 208"/>
              <a:gd name="T18" fmla="*/ 22616 w 199"/>
              <a:gd name="T19" fmla="*/ 51655 h 208"/>
              <a:gd name="T20" fmla="*/ 35540 w 199"/>
              <a:gd name="T21" fmla="*/ 51655 h 208"/>
              <a:gd name="T22" fmla="*/ 48463 w 199"/>
              <a:gd name="T23" fmla="*/ 41970 h 208"/>
              <a:gd name="T24" fmla="*/ 48463 w 199"/>
              <a:gd name="T25" fmla="*/ 35513 h 208"/>
              <a:gd name="T26" fmla="*/ 32309 w 199"/>
              <a:gd name="T27" fmla="*/ 22599 h 208"/>
              <a:gd name="T28" fmla="*/ 22616 w 199"/>
              <a:gd name="T29" fmla="*/ 35513 h 208"/>
              <a:gd name="T30" fmla="*/ 22616 w 199"/>
              <a:gd name="T31" fmla="*/ 51655 h 2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99" h="208">
                <a:moveTo>
                  <a:pt x="99" y="207"/>
                </a:moveTo>
                <a:lnTo>
                  <a:pt x="99" y="207"/>
                </a:lnTo>
                <a:cubicBezTo>
                  <a:pt x="0" y="207"/>
                  <a:pt x="0" y="207"/>
                  <a:pt x="0" y="207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5"/>
                  <a:pt x="36" y="0"/>
                  <a:pt x="90" y="0"/>
                </a:cubicBezTo>
                <a:cubicBezTo>
                  <a:pt x="153" y="0"/>
                  <a:pt x="198" y="45"/>
                  <a:pt x="198" y="99"/>
                </a:cubicBezTo>
                <a:cubicBezTo>
                  <a:pt x="198" y="117"/>
                  <a:pt x="198" y="117"/>
                  <a:pt x="198" y="117"/>
                </a:cubicBezTo>
                <a:cubicBezTo>
                  <a:pt x="198" y="162"/>
                  <a:pt x="153" y="207"/>
                  <a:pt x="99" y="207"/>
                </a:cubicBezTo>
                <a:close/>
                <a:moveTo>
                  <a:pt x="63" y="144"/>
                </a:moveTo>
                <a:lnTo>
                  <a:pt x="63" y="144"/>
                </a:lnTo>
                <a:cubicBezTo>
                  <a:pt x="99" y="144"/>
                  <a:pt x="99" y="144"/>
                  <a:pt x="99" y="144"/>
                </a:cubicBezTo>
                <a:cubicBezTo>
                  <a:pt x="117" y="144"/>
                  <a:pt x="135" y="135"/>
                  <a:pt x="135" y="117"/>
                </a:cubicBezTo>
                <a:cubicBezTo>
                  <a:pt x="135" y="99"/>
                  <a:pt x="135" y="99"/>
                  <a:pt x="135" y="99"/>
                </a:cubicBezTo>
                <a:cubicBezTo>
                  <a:pt x="135" y="81"/>
                  <a:pt x="117" y="63"/>
                  <a:pt x="90" y="63"/>
                </a:cubicBezTo>
                <a:cubicBezTo>
                  <a:pt x="73" y="63"/>
                  <a:pt x="63" y="81"/>
                  <a:pt x="63" y="99"/>
                </a:cubicBezTo>
                <a:lnTo>
                  <a:pt x="63" y="1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5" name="Freeform 260">
            <a:extLst>
              <a:ext uri="{FF2B5EF4-FFF2-40B4-BE49-F238E27FC236}">
                <a16:creationId xmlns:a16="http://schemas.microsoft.com/office/drawing/2014/main" id="{8D7C68DA-EF31-2E4A-8513-727F61A8F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23473" y="3097028"/>
            <a:ext cx="71232" cy="313414"/>
          </a:xfrm>
          <a:custGeom>
            <a:avLst/>
            <a:gdLst>
              <a:gd name="T0" fmla="*/ 23441 w 64"/>
              <a:gd name="T1" fmla="*/ 104412 h 289"/>
              <a:gd name="T2" fmla="*/ 23441 w 64"/>
              <a:gd name="T3" fmla="*/ 104412 h 289"/>
              <a:gd name="T4" fmla="*/ 0 w 64"/>
              <a:gd name="T5" fmla="*/ 104412 h 289"/>
              <a:gd name="T6" fmla="*/ 0 w 64"/>
              <a:gd name="T7" fmla="*/ 9789 h 289"/>
              <a:gd name="T8" fmla="*/ 10046 w 64"/>
              <a:gd name="T9" fmla="*/ 0 h 289"/>
              <a:gd name="T10" fmla="*/ 10046 w 64"/>
              <a:gd name="T11" fmla="*/ 0 h 289"/>
              <a:gd name="T12" fmla="*/ 23441 w 64"/>
              <a:gd name="T13" fmla="*/ 9789 h 289"/>
              <a:gd name="T14" fmla="*/ 23441 w 64"/>
              <a:gd name="T15" fmla="*/ 104412 h 28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4" h="289">
                <a:moveTo>
                  <a:pt x="63" y="288"/>
                </a:moveTo>
                <a:lnTo>
                  <a:pt x="63" y="288"/>
                </a:lnTo>
                <a:cubicBezTo>
                  <a:pt x="0" y="288"/>
                  <a:pt x="0" y="288"/>
                  <a:pt x="0" y="288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45" y="0"/>
                  <a:pt x="63" y="9"/>
                  <a:pt x="63" y="27"/>
                </a:cubicBezTo>
                <a:lnTo>
                  <a:pt x="63" y="28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6" name="Freeform 261">
            <a:extLst>
              <a:ext uri="{FF2B5EF4-FFF2-40B4-BE49-F238E27FC236}">
                <a16:creationId xmlns:a16="http://schemas.microsoft.com/office/drawing/2014/main" id="{E73E9624-F612-814D-BFB3-595C60B1E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23473" y="2854845"/>
            <a:ext cx="71232" cy="175701"/>
          </a:xfrm>
          <a:custGeom>
            <a:avLst/>
            <a:gdLst>
              <a:gd name="T0" fmla="*/ 23441 w 64"/>
              <a:gd name="T1" fmla="*/ 58377 h 163"/>
              <a:gd name="T2" fmla="*/ 0 w 64"/>
              <a:gd name="T3" fmla="*/ 58377 h 163"/>
              <a:gd name="T4" fmla="*/ 0 w 64"/>
              <a:gd name="T5" fmla="*/ 0 h 163"/>
              <a:gd name="T6" fmla="*/ 23441 w 64"/>
              <a:gd name="T7" fmla="*/ 0 h 163"/>
              <a:gd name="T8" fmla="*/ 23441 w 64"/>
              <a:gd name="T9" fmla="*/ 58377 h 1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4" h="163">
                <a:moveTo>
                  <a:pt x="63" y="162"/>
                </a:moveTo>
                <a:lnTo>
                  <a:pt x="0" y="162"/>
                </a:lnTo>
                <a:lnTo>
                  <a:pt x="0" y="0"/>
                </a:lnTo>
                <a:lnTo>
                  <a:pt x="63" y="0"/>
                </a:lnTo>
                <a:lnTo>
                  <a:pt x="63" y="16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7" name="Freeform 262">
            <a:extLst>
              <a:ext uri="{FF2B5EF4-FFF2-40B4-BE49-F238E27FC236}">
                <a16:creationId xmlns:a16="http://schemas.microsoft.com/office/drawing/2014/main" id="{8D9E1742-BFF1-2440-8A5E-21AFDB5CF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14809" y="3002054"/>
            <a:ext cx="698058" cy="446378"/>
          </a:xfrm>
          <a:custGeom>
            <a:avLst/>
            <a:gdLst>
              <a:gd name="T0" fmla="*/ 25849 w 650"/>
              <a:gd name="T1" fmla="*/ 0 h 415"/>
              <a:gd name="T2" fmla="*/ 25849 w 650"/>
              <a:gd name="T3" fmla="*/ 0 h 415"/>
              <a:gd name="T4" fmla="*/ 22618 w 650"/>
              <a:gd name="T5" fmla="*/ 19417 h 415"/>
              <a:gd name="T6" fmla="*/ 210385 w 650"/>
              <a:gd name="T7" fmla="*/ 19417 h 415"/>
              <a:gd name="T8" fmla="*/ 210385 w 650"/>
              <a:gd name="T9" fmla="*/ 126212 h 415"/>
              <a:gd name="T10" fmla="*/ 210385 w 650"/>
              <a:gd name="T11" fmla="*/ 126212 h 415"/>
              <a:gd name="T12" fmla="*/ 22618 w 650"/>
              <a:gd name="T13" fmla="*/ 126212 h 415"/>
              <a:gd name="T14" fmla="*/ 22618 w 650"/>
              <a:gd name="T15" fmla="*/ 38834 h 415"/>
              <a:gd name="T16" fmla="*/ 12925 w 650"/>
              <a:gd name="T17" fmla="*/ 29126 h 415"/>
              <a:gd name="T18" fmla="*/ 12925 w 650"/>
              <a:gd name="T19" fmla="*/ 29126 h 415"/>
              <a:gd name="T20" fmla="*/ 0 w 650"/>
              <a:gd name="T21" fmla="*/ 38834 h 415"/>
              <a:gd name="T22" fmla="*/ 0 w 650"/>
              <a:gd name="T23" fmla="*/ 126212 h 415"/>
              <a:gd name="T24" fmla="*/ 22618 w 650"/>
              <a:gd name="T25" fmla="*/ 148865 h 415"/>
              <a:gd name="T26" fmla="*/ 210385 w 650"/>
              <a:gd name="T27" fmla="*/ 148865 h 415"/>
              <a:gd name="T28" fmla="*/ 233003 w 650"/>
              <a:gd name="T29" fmla="*/ 126212 h 415"/>
              <a:gd name="T30" fmla="*/ 233003 w 650"/>
              <a:gd name="T31" fmla="*/ 0 h 415"/>
              <a:gd name="T32" fmla="*/ 25849 w 650"/>
              <a:gd name="T33" fmla="*/ 0 h 41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650" h="415">
                <a:moveTo>
                  <a:pt x="72" y="0"/>
                </a:moveTo>
                <a:lnTo>
                  <a:pt x="72" y="0"/>
                </a:lnTo>
                <a:cubicBezTo>
                  <a:pt x="63" y="54"/>
                  <a:pt x="63" y="54"/>
                  <a:pt x="63" y="54"/>
                </a:cubicBezTo>
                <a:cubicBezTo>
                  <a:pt x="586" y="54"/>
                  <a:pt x="586" y="54"/>
                  <a:pt x="586" y="54"/>
                </a:cubicBezTo>
                <a:cubicBezTo>
                  <a:pt x="586" y="351"/>
                  <a:pt x="586" y="351"/>
                  <a:pt x="586" y="351"/>
                </a:cubicBezTo>
                <a:cubicBezTo>
                  <a:pt x="63" y="351"/>
                  <a:pt x="63" y="351"/>
                  <a:pt x="63" y="351"/>
                </a:cubicBezTo>
                <a:cubicBezTo>
                  <a:pt x="63" y="108"/>
                  <a:pt x="63" y="108"/>
                  <a:pt x="63" y="108"/>
                </a:cubicBezTo>
                <a:cubicBezTo>
                  <a:pt x="63" y="90"/>
                  <a:pt x="54" y="81"/>
                  <a:pt x="36" y="81"/>
                </a:cubicBezTo>
                <a:cubicBezTo>
                  <a:pt x="18" y="81"/>
                  <a:pt x="0" y="90"/>
                  <a:pt x="0" y="108"/>
                </a:cubicBezTo>
                <a:cubicBezTo>
                  <a:pt x="0" y="351"/>
                  <a:pt x="0" y="351"/>
                  <a:pt x="0" y="351"/>
                </a:cubicBezTo>
                <a:cubicBezTo>
                  <a:pt x="0" y="378"/>
                  <a:pt x="27" y="414"/>
                  <a:pt x="63" y="414"/>
                </a:cubicBezTo>
                <a:cubicBezTo>
                  <a:pt x="586" y="414"/>
                  <a:pt x="586" y="414"/>
                  <a:pt x="586" y="414"/>
                </a:cubicBezTo>
                <a:cubicBezTo>
                  <a:pt x="622" y="414"/>
                  <a:pt x="649" y="378"/>
                  <a:pt x="649" y="351"/>
                </a:cubicBezTo>
                <a:cubicBezTo>
                  <a:pt x="649" y="0"/>
                  <a:pt x="649" y="0"/>
                  <a:pt x="649" y="0"/>
                </a:cubicBezTo>
                <a:lnTo>
                  <a:pt x="72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8" name="Freeform 263">
            <a:extLst>
              <a:ext uri="{FF2B5EF4-FFF2-40B4-BE49-F238E27FC236}">
                <a16:creationId xmlns:a16="http://schemas.microsoft.com/office/drawing/2014/main" id="{4D520DD5-EF3A-364C-A40B-30A9A7FB5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4080" y="2816856"/>
            <a:ext cx="854767" cy="242182"/>
          </a:xfrm>
          <a:custGeom>
            <a:avLst/>
            <a:gdLst>
              <a:gd name="T0" fmla="*/ 253000 w 794"/>
              <a:gd name="T1" fmla="*/ 80604 h 226"/>
              <a:gd name="T2" fmla="*/ 253000 w 794"/>
              <a:gd name="T3" fmla="*/ 80604 h 226"/>
              <a:gd name="T4" fmla="*/ 32390 w 794"/>
              <a:gd name="T5" fmla="*/ 80604 h 226"/>
              <a:gd name="T6" fmla="*/ 0 w 794"/>
              <a:gd name="T7" fmla="*/ 48362 h 226"/>
              <a:gd name="T8" fmla="*/ 0 w 794"/>
              <a:gd name="T9" fmla="*/ 32242 h 226"/>
              <a:gd name="T10" fmla="*/ 32390 w 794"/>
              <a:gd name="T11" fmla="*/ 0 h 226"/>
              <a:gd name="T12" fmla="*/ 253000 w 794"/>
              <a:gd name="T13" fmla="*/ 0 h 226"/>
              <a:gd name="T14" fmla="*/ 285390 w 794"/>
              <a:gd name="T15" fmla="*/ 32242 h 226"/>
              <a:gd name="T16" fmla="*/ 285390 w 794"/>
              <a:gd name="T17" fmla="*/ 48362 h 226"/>
              <a:gd name="T18" fmla="*/ 253000 w 794"/>
              <a:gd name="T19" fmla="*/ 80604 h 226"/>
              <a:gd name="T20" fmla="*/ 32390 w 794"/>
              <a:gd name="T21" fmla="*/ 22569 h 226"/>
              <a:gd name="T22" fmla="*/ 32390 w 794"/>
              <a:gd name="T23" fmla="*/ 22569 h 226"/>
              <a:gd name="T24" fmla="*/ 22673 w 794"/>
              <a:gd name="T25" fmla="*/ 32242 h 226"/>
              <a:gd name="T26" fmla="*/ 22673 w 794"/>
              <a:gd name="T27" fmla="*/ 48362 h 226"/>
              <a:gd name="T28" fmla="*/ 32390 w 794"/>
              <a:gd name="T29" fmla="*/ 58035 h 226"/>
              <a:gd name="T30" fmla="*/ 253000 w 794"/>
              <a:gd name="T31" fmla="*/ 58035 h 226"/>
              <a:gd name="T32" fmla="*/ 262717 w 794"/>
              <a:gd name="T33" fmla="*/ 48362 h 226"/>
              <a:gd name="T34" fmla="*/ 262717 w 794"/>
              <a:gd name="T35" fmla="*/ 32242 h 226"/>
              <a:gd name="T36" fmla="*/ 253000 w 794"/>
              <a:gd name="T37" fmla="*/ 22569 h 226"/>
              <a:gd name="T38" fmla="*/ 32390 w 794"/>
              <a:gd name="T39" fmla="*/ 22569 h 22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794" h="226">
                <a:moveTo>
                  <a:pt x="703" y="225"/>
                </a:moveTo>
                <a:lnTo>
                  <a:pt x="703" y="225"/>
                </a:lnTo>
                <a:cubicBezTo>
                  <a:pt x="90" y="225"/>
                  <a:pt x="90" y="225"/>
                  <a:pt x="90" y="225"/>
                </a:cubicBezTo>
                <a:cubicBezTo>
                  <a:pt x="45" y="225"/>
                  <a:pt x="0" y="189"/>
                  <a:pt x="0" y="135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45"/>
                  <a:pt x="45" y="0"/>
                  <a:pt x="90" y="0"/>
                </a:cubicBezTo>
                <a:cubicBezTo>
                  <a:pt x="703" y="0"/>
                  <a:pt x="703" y="0"/>
                  <a:pt x="703" y="0"/>
                </a:cubicBezTo>
                <a:cubicBezTo>
                  <a:pt x="757" y="0"/>
                  <a:pt x="793" y="45"/>
                  <a:pt x="793" y="90"/>
                </a:cubicBezTo>
                <a:cubicBezTo>
                  <a:pt x="793" y="135"/>
                  <a:pt x="793" y="135"/>
                  <a:pt x="793" y="135"/>
                </a:cubicBezTo>
                <a:cubicBezTo>
                  <a:pt x="793" y="189"/>
                  <a:pt x="757" y="225"/>
                  <a:pt x="703" y="225"/>
                </a:cubicBezTo>
                <a:close/>
                <a:moveTo>
                  <a:pt x="90" y="63"/>
                </a:moveTo>
                <a:lnTo>
                  <a:pt x="90" y="63"/>
                </a:lnTo>
                <a:cubicBezTo>
                  <a:pt x="72" y="63"/>
                  <a:pt x="63" y="81"/>
                  <a:pt x="63" y="90"/>
                </a:cubicBezTo>
                <a:cubicBezTo>
                  <a:pt x="63" y="135"/>
                  <a:pt x="63" y="135"/>
                  <a:pt x="63" y="135"/>
                </a:cubicBezTo>
                <a:cubicBezTo>
                  <a:pt x="63" y="153"/>
                  <a:pt x="72" y="162"/>
                  <a:pt x="90" y="162"/>
                </a:cubicBezTo>
                <a:cubicBezTo>
                  <a:pt x="703" y="162"/>
                  <a:pt x="703" y="162"/>
                  <a:pt x="703" y="162"/>
                </a:cubicBezTo>
                <a:cubicBezTo>
                  <a:pt x="721" y="162"/>
                  <a:pt x="730" y="153"/>
                  <a:pt x="730" y="135"/>
                </a:cubicBezTo>
                <a:cubicBezTo>
                  <a:pt x="730" y="90"/>
                  <a:pt x="730" y="90"/>
                  <a:pt x="730" y="90"/>
                </a:cubicBezTo>
                <a:cubicBezTo>
                  <a:pt x="730" y="81"/>
                  <a:pt x="721" y="63"/>
                  <a:pt x="703" y="63"/>
                </a:cubicBezTo>
                <a:lnTo>
                  <a:pt x="90" y="6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85" name="Grupo 84">
            <a:extLst>
              <a:ext uri="{FF2B5EF4-FFF2-40B4-BE49-F238E27FC236}">
                <a16:creationId xmlns:a16="http://schemas.microsoft.com/office/drawing/2014/main" id="{68B67516-205F-194E-BC60-E84E1C8CA59C}"/>
              </a:ext>
            </a:extLst>
          </p:cNvPr>
          <p:cNvGrpSpPr/>
          <p:nvPr/>
        </p:nvGrpSpPr>
        <p:grpSpPr>
          <a:xfrm>
            <a:off x="1251314" y="5666078"/>
            <a:ext cx="8026556" cy="2596395"/>
            <a:chOff x="2499601" y="-1755437"/>
            <a:chExt cx="8026556" cy="2596395"/>
          </a:xfrm>
        </p:grpSpPr>
        <p:sp>
          <p:nvSpPr>
            <p:cNvPr id="86" name="CuadroTexto 85">
              <a:extLst>
                <a:ext uri="{FF2B5EF4-FFF2-40B4-BE49-F238E27FC236}">
                  <a16:creationId xmlns:a16="http://schemas.microsoft.com/office/drawing/2014/main" id="{76596FFE-6E5D-1A45-B0BD-7C63E0199B43}"/>
                </a:ext>
              </a:extLst>
            </p:cNvPr>
            <p:cNvSpPr txBox="1"/>
            <p:nvPr/>
          </p:nvSpPr>
          <p:spPr>
            <a:xfrm>
              <a:off x="2499601" y="-1755437"/>
              <a:ext cx="802655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Business Model Diagram </a:t>
              </a:r>
            </a:p>
          </p:txBody>
        </p:sp>
        <p:sp>
          <p:nvSpPr>
            <p:cNvPr id="87" name="CuadroTexto 86">
              <a:extLst>
                <a:ext uri="{FF2B5EF4-FFF2-40B4-BE49-F238E27FC236}">
                  <a16:creationId xmlns:a16="http://schemas.microsoft.com/office/drawing/2014/main" id="{03AF3F68-AB18-5D4A-873D-46C5D0797B74}"/>
                </a:ext>
              </a:extLst>
            </p:cNvPr>
            <p:cNvSpPr txBox="1"/>
            <p:nvPr/>
          </p:nvSpPr>
          <p:spPr>
            <a:xfrm>
              <a:off x="2527937" y="-913368"/>
              <a:ext cx="747521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creating relationships with and satisfying customers.</a:t>
              </a:r>
            </a:p>
          </p:txBody>
        </p:sp>
      </p:grpSp>
      <p:grpSp>
        <p:nvGrpSpPr>
          <p:cNvPr id="88" name="Group 54">
            <a:extLst>
              <a:ext uri="{FF2B5EF4-FFF2-40B4-BE49-F238E27FC236}">
                <a16:creationId xmlns:a16="http://schemas.microsoft.com/office/drawing/2014/main" id="{F2D1BCB1-EBEA-7F42-BF7A-15D8CEF2F849}"/>
              </a:ext>
            </a:extLst>
          </p:cNvPr>
          <p:cNvGrpSpPr/>
          <p:nvPr/>
        </p:nvGrpSpPr>
        <p:grpSpPr>
          <a:xfrm>
            <a:off x="11876012" y="3526785"/>
            <a:ext cx="2605836" cy="1035771"/>
            <a:chOff x="5334786" y="11367043"/>
            <a:chExt cx="4041983" cy="1035771"/>
          </a:xfrm>
        </p:grpSpPr>
        <p:sp>
          <p:nvSpPr>
            <p:cNvPr id="89" name="CuadroTexto 395">
              <a:extLst>
                <a:ext uri="{FF2B5EF4-FFF2-40B4-BE49-F238E27FC236}">
                  <a16:creationId xmlns:a16="http://schemas.microsoft.com/office/drawing/2014/main" id="{24915267-85FD-3347-85C6-B2A97D1CDEDB}"/>
                </a:ext>
              </a:extLst>
            </p:cNvPr>
            <p:cNvSpPr txBox="1"/>
            <p:nvPr/>
          </p:nvSpPr>
          <p:spPr>
            <a:xfrm>
              <a:off x="6164440" y="11367043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Analyze</a:t>
              </a:r>
            </a:p>
          </p:txBody>
        </p:sp>
        <p:sp>
          <p:nvSpPr>
            <p:cNvPr id="90" name="Rectangle 56">
              <a:extLst>
                <a:ext uri="{FF2B5EF4-FFF2-40B4-BE49-F238E27FC236}">
                  <a16:creationId xmlns:a16="http://schemas.microsoft.com/office/drawing/2014/main" id="{619F1691-DDA8-414C-B978-C5E86A77D92E}"/>
                </a:ext>
              </a:extLst>
            </p:cNvPr>
            <p:cNvSpPr/>
            <p:nvPr/>
          </p:nvSpPr>
          <p:spPr>
            <a:xfrm>
              <a:off x="5334786" y="11756483"/>
              <a:ext cx="40419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1" name="Group 54">
            <a:extLst>
              <a:ext uri="{FF2B5EF4-FFF2-40B4-BE49-F238E27FC236}">
                <a16:creationId xmlns:a16="http://schemas.microsoft.com/office/drawing/2014/main" id="{E632B3CD-603A-9642-B904-1FA8B2776F0E}"/>
              </a:ext>
            </a:extLst>
          </p:cNvPr>
          <p:cNvGrpSpPr/>
          <p:nvPr/>
        </p:nvGrpSpPr>
        <p:grpSpPr>
          <a:xfrm>
            <a:off x="18172370" y="3616145"/>
            <a:ext cx="2605836" cy="1035771"/>
            <a:chOff x="5334786" y="11367043"/>
            <a:chExt cx="4041983" cy="1035771"/>
          </a:xfrm>
        </p:grpSpPr>
        <p:sp>
          <p:nvSpPr>
            <p:cNvPr id="92" name="CuadroTexto 395">
              <a:extLst>
                <a:ext uri="{FF2B5EF4-FFF2-40B4-BE49-F238E27FC236}">
                  <a16:creationId xmlns:a16="http://schemas.microsoft.com/office/drawing/2014/main" id="{A210D0F6-DCE9-D245-AA6C-9A22E7F6A572}"/>
                </a:ext>
              </a:extLst>
            </p:cNvPr>
            <p:cNvSpPr txBox="1"/>
            <p:nvPr/>
          </p:nvSpPr>
          <p:spPr>
            <a:xfrm>
              <a:off x="6164440" y="11367043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Prioritize</a:t>
              </a:r>
            </a:p>
          </p:txBody>
        </p:sp>
        <p:sp>
          <p:nvSpPr>
            <p:cNvPr id="93" name="Rectangle 56">
              <a:extLst>
                <a:ext uri="{FF2B5EF4-FFF2-40B4-BE49-F238E27FC236}">
                  <a16:creationId xmlns:a16="http://schemas.microsoft.com/office/drawing/2014/main" id="{FEDCA987-2DAB-5B4D-891B-45D163860994}"/>
                </a:ext>
              </a:extLst>
            </p:cNvPr>
            <p:cNvSpPr/>
            <p:nvPr/>
          </p:nvSpPr>
          <p:spPr>
            <a:xfrm>
              <a:off x="5334786" y="11756483"/>
              <a:ext cx="40419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4" name="Group 54">
            <a:extLst>
              <a:ext uri="{FF2B5EF4-FFF2-40B4-BE49-F238E27FC236}">
                <a16:creationId xmlns:a16="http://schemas.microsoft.com/office/drawing/2014/main" id="{EF6D619D-9979-FE4C-B61B-26D8A8D7054B}"/>
              </a:ext>
            </a:extLst>
          </p:cNvPr>
          <p:cNvGrpSpPr/>
          <p:nvPr/>
        </p:nvGrpSpPr>
        <p:grpSpPr>
          <a:xfrm>
            <a:off x="15019838" y="2118841"/>
            <a:ext cx="2605836" cy="1035771"/>
            <a:chOff x="5334786" y="11367043"/>
            <a:chExt cx="4041983" cy="1035771"/>
          </a:xfrm>
        </p:grpSpPr>
        <p:sp>
          <p:nvSpPr>
            <p:cNvPr id="95" name="CuadroTexto 395">
              <a:extLst>
                <a:ext uri="{FF2B5EF4-FFF2-40B4-BE49-F238E27FC236}">
                  <a16:creationId xmlns:a16="http://schemas.microsoft.com/office/drawing/2014/main" id="{70A29D7E-218E-5A42-8875-AB624608BA4B}"/>
                </a:ext>
              </a:extLst>
            </p:cNvPr>
            <p:cNvSpPr txBox="1"/>
            <p:nvPr/>
          </p:nvSpPr>
          <p:spPr>
            <a:xfrm>
              <a:off x="6164440" y="11367043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Authorize</a:t>
              </a:r>
            </a:p>
          </p:txBody>
        </p:sp>
        <p:sp>
          <p:nvSpPr>
            <p:cNvPr id="96" name="Rectangle 56">
              <a:extLst>
                <a:ext uri="{FF2B5EF4-FFF2-40B4-BE49-F238E27FC236}">
                  <a16:creationId xmlns:a16="http://schemas.microsoft.com/office/drawing/2014/main" id="{99103325-E9C9-324B-BC0E-D317DE8F6692}"/>
                </a:ext>
              </a:extLst>
            </p:cNvPr>
            <p:cNvSpPr/>
            <p:nvPr/>
          </p:nvSpPr>
          <p:spPr>
            <a:xfrm>
              <a:off x="5334786" y="11756483"/>
              <a:ext cx="40419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7" name="Group 54">
            <a:extLst>
              <a:ext uri="{FF2B5EF4-FFF2-40B4-BE49-F238E27FC236}">
                <a16:creationId xmlns:a16="http://schemas.microsoft.com/office/drawing/2014/main" id="{22D0705B-B4C4-CA4F-A008-E34058C94071}"/>
              </a:ext>
            </a:extLst>
          </p:cNvPr>
          <p:cNvGrpSpPr/>
          <p:nvPr/>
        </p:nvGrpSpPr>
        <p:grpSpPr>
          <a:xfrm>
            <a:off x="19471672" y="6611017"/>
            <a:ext cx="2605836" cy="1035771"/>
            <a:chOff x="5334786" y="11367043"/>
            <a:chExt cx="4041983" cy="1035771"/>
          </a:xfrm>
        </p:grpSpPr>
        <p:sp>
          <p:nvSpPr>
            <p:cNvPr id="98" name="CuadroTexto 395">
              <a:extLst>
                <a:ext uri="{FF2B5EF4-FFF2-40B4-BE49-F238E27FC236}">
                  <a16:creationId xmlns:a16="http://schemas.microsoft.com/office/drawing/2014/main" id="{EE332F4E-4731-9A42-8097-359E1175E22A}"/>
                </a:ext>
              </a:extLst>
            </p:cNvPr>
            <p:cNvSpPr txBox="1"/>
            <p:nvPr/>
          </p:nvSpPr>
          <p:spPr>
            <a:xfrm>
              <a:off x="6164440" y="11367043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  <p:sp>
          <p:nvSpPr>
            <p:cNvPr id="99" name="Rectangle 56">
              <a:extLst>
                <a:ext uri="{FF2B5EF4-FFF2-40B4-BE49-F238E27FC236}">
                  <a16:creationId xmlns:a16="http://schemas.microsoft.com/office/drawing/2014/main" id="{6503C0AD-FCEC-1A40-AEE7-F2C8D930E0A7}"/>
                </a:ext>
              </a:extLst>
            </p:cNvPr>
            <p:cNvSpPr/>
            <p:nvPr/>
          </p:nvSpPr>
          <p:spPr>
            <a:xfrm>
              <a:off x="5334786" y="11756483"/>
              <a:ext cx="40419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0" name="Group 54">
            <a:extLst>
              <a:ext uri="{FF2B5EF4-FFF2-40B4-BE49-F238E27FC236}">
                <a16:creationId xmlns:a16="http://schemas.microsoft.com/office/drawing/2014/main" id="{6535698C-6718-004A-B219-AE191BBE2261}"/>
              </a:ext>
            </a:extLst>
          </p:cNvPr>
          <p:cNvGrpSpPr/>
          <p:nvPr/>
        </p:nvGrpSpPr>
        <p:grpSpPr>
          <a:xfrm>
            <a:off x="14972167" y="11223194"/>
            <a:ext cx="2605836" cy="1035771"/>
            <a:chOff x="5334786" y="11367043"/>
            <a:chExt cx="4041983" cy="1035771"/>
          </a:xfrm>
        </p:grpSpPr>
        <p:sp>
          <p:nvSpPr>
            <p:cNvPr id="101" name="CuadroTexto 395">
              <a:extLst>
                <a:ext uri="{FF2B5EF4-FFF2-40B4-BE49-F238E27FC236}">
                  <a16:creationId xmlns:a16="http://schemas.microsoft.com/office/drawing/2014/main" id="{4D1479A5-AE05-B54F-B5F8-D4311CC68A85}"/>
                </a:ext>
              </a:extLst>
            </p:cNvPr>
            <p:cNvSpPr txBox="1"/>
            <p:nvPr/>
          </p:nvSpPr>
          <p:spPr>
            <a:xfrm>
              <a:off x="6164440" y="11367043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</a:p>
          </p:txBody>
        </p:sp>
        <p:sp>
          <p:nvSpPr>
            <p:cNvPr id="102" name="Rectangle 56">
              <a:extLst>
                <a:ext uri="{FF2B5EF4-FFF2-40B4-BE49-F238E27FC236}">
                  <a16:creationId xmlns:a16="http://schemas.microsoft.com/office/drawing/2014/main" id="{182D1AD2-EE21-7144-A54D-729F6D64F5E0}"/>
                </a:ext>
              </a:extLst>
            </p:cNvPr>
            <p:cNvSpPr/>
            <p:nvPr/>
          </p:nvSpPr>
          <p:spPr>
            <a:xfrm>
              <a:off x="5334786" y="11756483"/>
              <a:ext cx="40419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3" name="Group 54">
            <a:extLst>
              <a:ext uri="{FF2B5EF4-FFF2-40B4-BE49-F238E27FC236}">
                <a16:creationId xmlns:a16="http://schemas.microsoft.com/office/drawing/2014/main" id="{6A64EB4C-A5EB-9445-85E6-3871A29F10CE}"/>
              </a:ext>
            </a:extLst>
          </p:cNvPr>
          <p:cNvGrpSpPr/>
          <p:nvPr/>
        </p:nvGrpSpPr>
        <p:grpSpPr>
          <a:xfrm>
            <a:off x="18213755" y="9971276"/>
            <a:ext cx="2605836" cy="1035771"/>
            <a:chOff x="5334786" y="11367043"/>
            <a:chExt cx="4041983" cy="1035771"/>
          </a:xfrm>
        </p:grpSpPr>
        <p:sp>
          <p:nvSpPr>
            <p:cNvPr id="104" name="CuadroTexto 395">
              <a:extLst>
                <a:ext uri="{FF2B5EF4-FFF2-40B4-BE49-F238E27FC236}">
                  <a16:creationId xmlns:a16="http://schemas.microsoft.com/office/drawing/2014/main" id="{6AD73868-B4F2-A64B-8CB6-AF96DEE7C8DD}"/>
                </a:ext>
              </a:extLst>
            </p:cNvPr>
            <p:cNvSpPr txBox="1"/>
            <p:nvPr/>
          </p:nvSpPr>
          <p:spPr>
            <a:xfrm>
              <a:off x="6164440" y="11367043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Present</a:t>
              </a:r>
            </a:p>
          </p:txBody>
        </p:sp>
        <p:sp>
          <p:nvSpPr>
            <p:cNvPr id="105" name="Rectangle 56">
              <a:extLst>
                <a:ext uri="{FF2B5EF4-FFF2-40B4-BE49-F238E27FC236}">
                  <a16:creationId xmlns:a16="http://schemas.microsoft.com/office/drawing/2014/main" id="{511EB73A-9E45-3943-88A4-F34EC84D6D5A}"/>
                </a:ext>
              </a:extLst>
            </p:cNvPr>
            <p:cNvSpPr/>
            <p:nvPr/>
          </p:nvSpPr>
          <p:spPr>
            <a:xfrm>
              <a:off x="5334786" y="11756483"/>
              <a:ext cx="40419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6" name="Group 54">
            <a:extLst>
              <a:ext uri="{FF2B5EF4-FFF2-40B4-BE49-F238E27FC236}">
                <a16:creationId xmlns:a16="http://schemas.microsoft.com/office/drawing/2014/main" id="{144DE325-8881-534A-8033-380FDEFF7AE4}"/>
              </a:ext>
            </a:extLst>
          </p:cNvPr>
          <p:cNvGrpSpPr/>
          <p:nvPr/>
        </p:nvGrpSpPr>
        <p:grpSpPr>
          <a:xfrm>
            <a:off x="11869415" y="9896895"/>
            <a:ext cx="2605836" cy="1035771"/>
            <a:chOff x="5334786" y="11367043"/>
            <a:chExt cx="4041983" cy="1035771"/>
          </a:xfrm>
        </p:grpSpPr>
        <p:sp>
          <p:nvSpPr>
            <p:cNvPr id="107" name="CuadroTexto 395">
              <a:extLst>
                <a:ext uri="{FF2B5EF4-FFF2-40B4-BE49-F238E27FC236}">
                  <a16:creationId xmlns:a16="http://schemas.microsoft.com/office/drawing/2014/main" id="{9E594031-3B58-054D-B0F2-BF1B445ED1F6}"/>
                </a:ext>
              </a:extLst>
            </p:cNvPr>
            <p:cNvSpPr txBox="1"/>
            <p:nvPr/>
          </p:nvSpPr>
          <p:spPr>
            <a:xfrm>
              <a:off x="6164440" y="11367043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Advertise</a:t>
              </a:r>
            </a:p>
          </p:txBody>
        </p:sp>
        <p:sp>
          <p:nvSpPr>
            <p:cNvPr id="108" name="Rectangle 56">
              <a:extLst>
                <a:ext uri="{FF2B5EF4-FFF2-40B4-BE49-F238E27FC236}">
                  <a16:creationId xmlns:a16="http://schemas.microsoft.com/office/drawing/2014/main" id="{3E372BA5-3C03-0044-80D3-75DFA5B88888}"/>
                </a:ext>
              </a:extLst>
            </p:cNvPr>
            <p:cNvSpPr/>
            <p:nvPr/>
          </p:nvSpPr>
          <p:spPr>
            <a:xfrm>
              <a:off x="5334786" y="11756483"/>
              <a:ext cx="40419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9" name="Group 54">
            <a:extLst>
              <a:ext uri="{FF2B5EF4-FFF2-40B4-BE49-F238E27FC236}">
                <a16:creationId xmlns:a16="http://schemas.microsoft.com/office/drawing/2014/main" id="{1672CF24-48C9-6047-A814-139A8C64F4EA}"/>
              </a:ext>
            </a:extLst>
          </p:cNvPr>
          <p:cNvGrpSpPr/>
          <p:nvPr/>
        </p:nvGrpSpPr>
        <p:grpSpPr>
          <a:xfrm>
            <a:off x="10603360" y="6667777"/>
            <a:ext cx="2605836" cy="1035771"/>
            <a:chOff x="5334786" y="11367043"/>
            <a:chExt cx="4041983" cy="1035771"/>
          </a:xfrm>
        </p:grpSpPr>
        <p:sp>
          <p:nvSpPr>
            <p:cNvPr id="110" name="CuadroTexto 395">
              <a:extLst>
                <a:ext uri="{FF2B5EF4-FFF2-40B4-BE49-F238E27FC236}">
                  <a16:creationId xmlns:a16="http://schemas.microsoft.com/office/drawing/2014/main" id="{4ED2B8C0-0741-8848-93DE-346EA3A770E1}"/>
                </a:ext>
              </a:extLst>
            </p:cNvPr>
            <p:cNvSpPr txBox="1"/>
            <p:nvPr/>
          </p:nvSpPr>
          <p:spPr>
            <a:xfrm>
              <a:off x="6164440" y="11367043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  <p:sp>
          <p:nvSpPr>
            <p:cNvPr id="111" name="Rectangle 56">
              <a:extLst>
                <a:ext uri="{FF2B5EF4-FFF2-40B4-BE49-F238E27FC236}">
                  <a16:creationId xmlns:a16="http://schemas.microsoft.com/office/drawing/2014/main" id="{08BE3071-EDE0-2A4D-A210-574F3DBA81D5}"/>
                </a:ext>
              </a:extLst>
            </p:cNvPr>
            <p:cNvSpPr/>
            <p:nvPr/>
          </p:nvSpPr>
          <p:spPr>
            <a:xfrm>
              <a:off x="5334786" y="11756483"/>
              <a:ext cx="40419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12" name="Group 54">
            <a:extLst>
              <a:ext uri="{FF2B5EF4-FFF2-40B4-BE49-F238E27FC236}">
                <a16:creationId xmlns:a16="http://schemas.microsoft.com/office/drawing/2014/main" id="{44204850-7DDB-CB47-95F2-DADE14C0E992}"/>
              </a:ext>
            </a:extLst>
          </p:cNvPr>
          <p:cNvGrpSpPr/>
          <p:nvPr/>
        </p:nvGrpSpPr>
        <p:grpSpPr>
          <a:xfrm>
            <a:off x="14545887" y="6414086"/>
            <a:ext cx="3810269" cy="1338425"/>
            <a:chOff x="5334786" y="11249055"/>
            <a:chExt cx="4041983" cy="1338425"/>
          </a:xfrm>
        </p:grpSpPr>
        <p:sp>
          <p:nvSpPr>
            <p:cNvPr id="113" name="CuadroTexto 395">
              <a:extLst>
                <a:ext uri="{FF2B5EF4-FFF2-40B4-BE49-F238E27FC236}">
                  <a16:creationId xmlns:a16="http://schemas.microsoft.com/office/drawing/2014/main" id="{6997078D-F0EF-5342-A946-D6428F2B9789}"/>
                </a:ext>
              </a:extLst>
            </p:cNvPr>
            <p:cNvSpPr txBox="1"/>
            <p:nvPr/>
          </p:nvSpPr>
          <p:spPr>
            <a:xfrm>
              <a:off x="6164440" y="11249055"/>
              <a:ext cx="238267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Prioritize</a:t>
              </a:r>
            </a:p>
          </p:txBody>
        </p:sp>
        <p:sp>
          <p:nvSpPr>
            <p:cNvPr id="114" name="Rectangle 56">
              <a:extLst>
                <a:ext uri="{FF2B5EF4-FFF2-40B4-BE49-F238E27FC236}">
                  <a16:creationId xmlns:a16="http://schemas.microsoft.com/office/drawing/2014/main" id="{BCDB05F7-3DD7-3A43-A3BC-4CC9CD2A33B0}"/>
                </a:ext>
              </a:extLst>
            </p:cNvPr>
            <p:cNvSpPr/>
            <p:nvPr/>
          </p:nvSpPr>
          <p:spPr>
            <a:xfrm>
              <a:off x="5334786" y="11756483"/>
              <a:ext cx="404198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79097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Freeform 101">
            <a:extLst>
              <a:ext uri="{FF2B5EF4-FFF2-40B4-BE49-F238E27FC236}">
                <a16:creationId xmlns:a16="http://schemas.microsoft.com/office/drawing/2014/main" id="{A1397836-9D52-464C-8EDD-9F6FDB5C5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6506" y="3204122"/>
            <a:ext cx="4459687" cy="4449901"/>
          </a:xfrm>
          <a:custGeom>
            <a:avLst/>
            <a:gdLst>
              <a:gd name="T0" fmla="*/ 2169752 w 6026"/>
              <a:gd name="T1" fmla="*/ 1310948 h 6014"/>
              <a:gd name="T2" fmla="*/ 2169752 w 6026"/>
              <a:gd name="T3" fmla="*/ 1310948 h 6014"/>
              <a:gd name="T4" fmla="*/ 1315536 w 6026"/>
              <a:gd name="T5" fmla="*/ 2164990 h 6014"/>
              <a:gd name="T6" fmla="*/ 238763 w 6026"/>
              <a:gd name="T7" fmla="*/ 1089156 h 6014"/>
              <a:gd name="T8" fmla="*/ 238763 w 6026"/>
              <a:gd name="T9" fmla="*/ 234754 h 6014"/>
              <a:gd name="T10" fmla="*/ 238763 w 6026"/>
              <a:gd name="T11" fmla="*/ 234754 h 6014"/>
              <a:gd name="T12" fmla="*/ 1093699 w 6026"/>
              <a:gd name="T13" fmla="*/ 234754 h 6014"/>
              <a:gd name="T14" fmla="*/ 2169752 w 6026"/>
              <a:gd name="T15" fmla="*/ 1310948 h 601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026" h="6014">
                <a:moveTo>
                  <a:pt x="6025" y="3641"/>
                </a:moveTo>
                <a:lnTo>
                  <a:pt x="6025" y="3641"/>
                </a:lnTo>
                <a:cubicBezTo>
                  <a:pt x="3653" y="6013"/>
                  <a:pt x="3653" y="6013"/>
                  <a:pt x="3653" y="6013"/>
                </a:cubicBezTo>
                <a:cubicBezTo>
                  <a:pt x="663" y="3025"/>
                  <a:pt x="663" y="3025"/>
                  <a:pt x="663" y="3025"/>
                </a:cubicBezTo>
                <a:cubicBezTo>
                  <a:pt x="0" y="2373"/>
                  <a:pt x="0" y="1315"/>
                  <a:pt x="663" y="652"/>
                </a:cubicBezTo>
                <a:cubicBezTo>
                  <a:pt x="1315" y="0"/>
                  <a:pt x="2385" y="0"/>
                  <a:pt x="3037" y="652"/>
                </a:cubicBezTo>
                <a:lnTo>
                  <a:pt x="6025" y="364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7" name="Freeform 102">
            <a:extLst>
              <a:ext uri="{FF2B5EF4-FFF2-40B4-BE49-F238E27FC236}">
                <a16:creationId xmlns:a16="http://schemas.microsoft.com/office/drawing/2014/main" id="{9D638E18-51AE-6A44-AF59-7EA6903C0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7766" y="5895594"/>
            <a:ext cx="4449901" cy="4459689"/>
          </a:xfrm>
          <a:custGeom>
            <a:avLst/>
            <a:gdLst>
              <a:gd name="T0" fmla="*/ 854042 w 6014"/>
              <a:gd name="T1" fmla="*/ 0 h 6026"/>
              <a:gd name="T2" fmla="*/ 854042 w 6014"/>
              <a:gd name="T3" fmla="*/ 0 h 6026"/>
              <a:gd name="T4" fmla="*/ 0 w 6014"/>
              <a:gd name="T5" fmla="*/ 854216 h 6026"/>
              <a:gd name="T6" fmla="*/ 1076194 w 6014"/>
              <a:gd name="T7" fmla="*/ 1930990 h 6026"/>
              <a:gd name="T8" fmla="*/ 1930596 w 6014"/>
              <a:gd name="T9" fmla="*/ 1930990 h 6026"/>
              <a:gd name="T10" fmla="*/ 1930596 w 6014"/>
              <a:gd name="T11" fmla="*/ 1930990 h 6026"/>
              <a:gd name="T12" fmla="*/ 1930596 w 6014"/>
              <a:gd name="T13" fmla="*/ 1076414 h 6026"/>
              <a:gd name="T14" fmla="*/ 854042 w 6014"/>
              <a:gd name="T15" fmla="*/ 0 h 602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014" h="6026">
                <a:moveTo>
                  <a:pt x="2372" y="0"/>
                </a:moveTo>
                <a:lnTo>
                  <a:pt x="2372" y="0"/>
                </a:lnTo>
                <a:cubicBezTo>
                  <a:pt x="0" y="2372"/>
                  <a:pt x="0" y="2372"/>
                  <a:pt x="0" y="2372"/>
                </a:cubicBezTo>
                <a:cubicBezTo>
                  <a:pt x="2989" y="5362"/>
                  <a:pt x="2989" y="5362"/>
                  <a:pt x="2989" y="5362"/>
                </a:cubicBezTo>
                <a:cubicBezTo>
                  <a:pt x="3640" y="6025"/>
                  <a:pt x="4710" y="6025"/>
                  <a:pt x="5362" y="5362"/>
                </a:cubicBezTo>
                <a:cubicBezTo>
                  <a:pt x="6013" y="4710"/>
                  <a:pt x="6013" y="3640"/>
                  <a:pt x="5362" y="2989"/>
                </a:cubicBezTo>
                <a:lnTo>
                  <a:pt x="2372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8" name="Freeform 103">
            <a:extLst>
              <a:ext uri="{FF2B5EF4-FFF2-40B4-BE49-F238E27FC236}">
                <a16:creationId xmlns:a16="http://schemas.microsoft.com/office/drawing/2014/main" id="{B8A3F4D9-576A-8D45-A201-5DE61315A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7766" y="3204122"/>
            <a:ext cx="4449901" cy="4449901"/>
          </a:xfrm>
          <a:custGeom>
            <a:avLst/>
            <a:gdLst>
              <a:gd name="T0" fmla="*/ 854042 w 6014"/>
              <a:gd name="T1" fmla="*/ 2164990 h 6014"/>
              <a:gd name="T2" fmla="*/ 854042 w 6014"/>
              <a:gd name="T3" fmla="*/ 2164990 h 6014"/>
              <a:gd name="T4" fmla="*/ 0 w 6014"/>
              <a:gd name="T5" fmla="*/ 1310948 h 6014"/>
              <a:gd name="T6" fmla="*/ 1076194 w 6014"/>
              <a:gd name="T7" fmla="*/ 234754 h 6014"/>
              <a:gd name="T8" fmla="*/ 1930596 w 6014"/>
              <a:gd name="T9" fmla="*/ 234754 h 6014"/>
              <a:gd name="T10" fmla="*/ 1930596 w 6014"/>
              <a:gd name="T11" fmla="*/ 234754 h 6014"/>
              <a:gd name="T12" fmla="*/ 1930596 w 6014"/>
              <a:gd name="T13" fmla="*/ 1089156 h 6014"/>
              <a:gd name="T14" fmla="*/ 854042 w 6014"/>
              <a:gd name="T15" fmla="*/ 2164990 h 601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014" h="6014">
                <a:moveTo>
                  <a:pt x="2372" y="6013"/>
                </a:moveTo>
                <a:lnTo>
                  <a:pt x="2372" y="6013"/>
                </a:lnTo>
                <a:cubicBezTo>
                  <a:pt x="0" y="3641"/>
                  <a:pt x="0" y="3641"/>
                  <a:pt x="0" y="3641"/>
                </a:cubicBezTo>
                <a:cubicBezTo>
                  <a:pt x="2989" y="652"/>
                  <a:pt x="2989" y="652"/>
                  <a:pt x="2989" y="652"/>
                </a:cubicBezTo>
                <a:cubicBezTo>
                  <a:pt x="3640" y="0"/>
                  <a:pt x="4710" y="0"/>
                  <a:pt x="5362" y="652"/>
                </a:cubicBezTo>
                <a:cubicBezTo>
                  <a:pt x="6013" y="1315"/>
                  <a:pt x="6013" y="2373"/>
                  <a:pt x="5362" y="3025"/>
                </a:cubicBezTo>
                <a:lnTo>
                  <a:pt x="2372" y="601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9" name="Freeform 104">
            <a:extLst>
              <a:ext uri="{FF2B5EF4-FFF2-40B4-BE49-F238E27FC236}">
                <a16:creationId xmlns:a16="http://schemas.microsoft.com/office/drawing/2014/main" id="{053B9EEE-7B45-D347-9D43-79CB56FEC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6506" y="5895594"/>
            <a:ext cx="4459687" cy="4459689"/>
          </a:xfrm>
          <a:custGeom>
            <a:avLst/>
            <a:gdLst>
              <a:gd name="T0" fmla="*/ 2169752 w 6026"/>
              <a:gd name="T1" fmla="*/ 854216 h 6026"/>
              <a:gd name="T2" fmla="*/ 2169752 w 6026"/>
              <a:gd name="T3" fmla="*/ 854216 h 6026"/>
              <a:gd name="T4" fmla="*/ 1315536 w 6026"/>
              <a:gd name="T5" fmla="*/ 0 h 6026"/>
              <a:gd name="T6" fmla="*/ 238763 w 6026"/>
              <a:gd name="T7" fmla="*/ 1076414 h 6026"/>
              <a:gd name="T8" fmla="*/ 238763 w 6026"/>
              <a:gd name="T9" fmla="*/ 1930990 h 6026"/>
              <a:gd name="T10" fmla="*/ 238763 w 6026"/>
              <a:gd name="T11" fmla="*/ 1930990 h 6026"/>
              <a:gd name="T12" fmla="*/ 1093699 w 6026"/>
              <a:gd name="T13" fmla="*/ 1930990 h 6026"/>
              <a:gd name="T14" fmla="*/ 2169752 w 6026"/>
              <a:gd name="T15" fmla="*/ 854216 h 602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026" h="6026">
                <a:moveTo>
                  <a:pt x="6025" y="2372"/>
                </a:moveTo>
                <a:lnTo>
                  <a:pt x="6025" y="2372"/>
                </a:lnTo>
                <a:cubicBezTo>
                  <a:pt x="3653" y="0"/>
                  <a:pt x="3653" y="0"/>
                  <a:pt x="3653" y="0"/>
                </a:cubicBezTo>
                <a:cubicBezTo>
                  <a:pt x="663" y="2989"/>
                  <a:pt x="663" y="2989"/>
                  <a:pt x="663" y="2989"/>
                </a:cubicBezTo>
                <a:cubicBezTo>
                  <a:pt x="0" y="3640"/>
                  <a:pt x="0" y="4710"/>
                  <a:pt x="663" y="5362"/>
                </a:cubicBezTo>
                <a:cubicBezTo>
                  <a:pt x="1315" y="6025"/>
                  <a:pt x="2385" y="6025"/>
                  <a:pt x="3037" y="5362"/>
                </a:cubicBezTo>
                <a:lnTo>
                  <a:pt x="6025" y="237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0" name="Freeform 105">
            <a:extLst>
              <a:ext uri="{FF2B5EF4-FFF2-40B4-BE49-F238E27FC236}">
                <a16:creationId xmlns:a16="http://schemas.microsoft.com/office/drawing/2014/main" id="{6247B304-5810-6540-8CE7-943D70B0F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255" y="4717872"/>
            <a:ext cx="3983378" cy="3983378"/>
          </a:xfrm>
          <a:custGeom>
            <a:avLst/>
            <a:gdLst>
              <a:gd name="T0" fmla="*/ 1594647 w 5386"/>
              <a:gd name="T1" fmla="*/ 342970 h 5386"/>
              <a:gd name="T2" fmla="*/ 1594647 w 5386"/>
              <a:gd name="T3" fmla="*/ 342970 h 5386"/>
              <a:gd name="T4" fmla="*/ 1594647 w 5386"/>
              <a:gd name="T5" fmla="*/ 1590329 h 5386"/>
              <a:gd name="T6" fmla="*/ 347288 w 5386"/>
              <a:gd name="T7" fmla="*/ 1590329 h 5386"/>
              <a:gd name="T8" fmla="*/ 347288 w 5386"/>
              <a:gd name="T9" fmla="*/ 342970 h 5386"/>
              <a:gd name="T10" fmla="*/ 1594647 w 5386"/>
              <a:gd name="T11" fmla="*/ 342970 h 538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386" h="5386">
                <a:moveTo>
                  <a:pt x="4431" y="953"/>
                </a:moveTo>
                <a:lnTo>
                  <a:pt x="4431" y="953"/>
                </a:lnTo>
                <a:cubicBezTo>
                  <a:pt x="5385" y="1907"/>
                  <a:pt x="5385" y="3465"/>
                  <a:pt x="4431" y="4419"/>
                </a:cubicBezTo>
                <a:cubicBezTo>
                  <a:pt x="3477" y="5385"/>
                  <a:pt x="1919" y="5385"/>
                  <a:pt x="965" y="4419"/>
                </a:cubicBezTo>
                <a:cubicBezTo>
                  <a:pt x="0" y="3465"/>
                  <a:pt x="0" y="1907"/>
                  <a:pt x="965" y="953"/>
                </a:cubicBezTo>
                <a:cubicBezTo>
                  <a:pt x="1919" y="0"/>
                  <a:pt x="3477" y="0"/>
                  <a:pt x="4431" y="95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6" name="Freeform 106">
            <a:extLst>
              <a:ext uri="{FF2B5EF4-FFF2-40B4-BE49-F238E27FC236}">
                <a16:creationId xmlns:a16="http://schemas.microsoft.com/office/drawing/2014/main" id="{5F14FF28-3833-9049-AE01-B2A22872C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58547" y="2153632"/>
            <a:ext cx="1996583" cy="1996583"/>
          </a:xfrm>
          <a:custGeom>
            <a:avLst/>
            <a:gdLst>
              <a:gd name="T0" fmla="*/ 795166 w 2699"/>
              <a:gd name="T1" fmla="*/ 171641 h 2700"/>
              <a:gd name="T2" fmla="*/ 795166 w 2699"/>
              <a:gd name="T3" fmla="*/ 171641 h 2700"/>
              <a:gd name="T4" fmla="*/ 795166 w 2699"/>
              <a:gd name="T5" fmla="*/ 795232 h 2700"/>
              <a:gd name="T6" fmla="*/ 171704 w 2699"/>
              <a:gd name="T7" fmla="*/ 795232 h 2700"/>
              <a:gd name="T8" fmla="*/ 171704 w 2699"/>
              <a:gd name="T9" fmla="*/ 171641 h 2700"/>
              <a:gd name="T10" fmla="*/ 795166 w 2699"/>
              <a:gd name="T11" fmla="*/ 171641 h 27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699" h="2700">
                <a:moveTo>
                  <a:pt x="2209" y="477"/>
                </a:moveTo>
                <a:lnTo>
                  <a:pt x="2209" y="477"/>
                </a:lnTo>
                <a:cubicBezTo>
                  <a:pt x="2698" y="954"/>
                  <a:pt x="2698" y="1734"/>
                  <a:pt x="2209" y="2210"/>
                </a:cubicBezTo>
                <a:cubicBezTo>
                  <a:pt x="1732" y="2699"/>
                  <a:pt x="954" y="2699"/>
                  <a:pt x="477" y="2210"/>
                </a:cubicBezTo>
                <a:cubicBezTo>
                  <a:pt x="0" y="1734"/>
                  <a:pt x="0" y="954"/>
                  <a:pt x="477" y="477"/>
                </a:cubicBezTo>
                <a:cubicBezTo>
                  <a:pt x="954" y="0"/>
                  <a:pt x="1732" y="0"/>
                  <a:pt x="2209" y="47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7" name="Freeform 107">
            <a:extLst>
              <a:ext uri="{FF2B5EF4-FFF2-40B4-BE49-F238E27FC236}">
                <a16:creationId xmlns:a16="http://schemas.microsoft.com/office/drawing/2014/main" id="{F2A893DC-16C6-5D41-B6E7-49BCC1346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3702" y="5706375"/>
            <a:ext cx="1996583" cy="1996583"/>
          </a:xfrm>
          <a:custGeom>
            <a:avLst/>
            <a:gdLst>
              <a:gd name="T0" fmla="*/ 799846 w 2699"/>
              <a:gd name="T1" fmla="*/ 175729 h 2698"/>
              <a:gd name="T2" fmla="*/ 799846 w 2699"/>
              <a:gd name="T3" fmla="*/ 175729 h 2698"/>
              <a:gd name="T4" fmla="*/ 799846 w 2699"/>
              <a:gd name="T5" fmla="*/ 799422 h 2698"/>
              <a:gd name="T6" fmla="*/ 175664 w 2699"/>
              <a:gd name="T7" fmla="*/ 799422 h 2698"/>
              <a:gd name="T8" fmla="*/ 175664 w 2699"/>
              <a:gd name="T9" fmla="*/ 175729 h 2698"/>
              <a:gd name="T10" fmla="*/ 799846 w 2699"/>
              <a:gd name="T11" fmla="*/ 175729 h 269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699" h="2698">
                <a:moveTo>
                  <a:pt x="2222" y="488"/>
                </a:moveTo>
                <a:lnTo>
                  <a:pt x="2222" y="488"/>
                </a:lnTo>
                <a:cubicBezTo>
                  <a:pt x="2698" y="965"/>
                  <a:pt x="2698" y="1743"/>
                  <a:pt x="2222" y="2220"/>
                </a:cubicBezTo>
                <a:cubicBezTo>
                  <a:pt x="1745" y="2697"/>
                  <a:pt x="965" y="2697"/>
                  <a:pt x="488" y="2220"/>
                </a:cubicBezTo>
                <a:cubicBezTo>
                  <a:pt x="0" y="1743"/>
                  <a:pt x="0" y="965"/>
                  <a:pt x="488" y="488"/>
                </a:cubicBezTo>
                <a:cubicBezTo>
                  <a:pt x="965" y="0"/>
                  <a:pt x="1745" y="0"/>
                  <a:pt x="2222" y="48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8" name="Freeform 108">
            <a:extLst>
              <a:ext uri="{FF2B5EF4-FFF2-40B4-BE49-F238E27FC236}">
                <a16:creationId xmlns:a16="http://schemas.microsoft.com/office/drawing/2014/main" id="{A9716C28-9B83-5345-8AC0-493A312E4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0698" y="5706375"/>
            <a:ext cx="1990058" cy="1996583"/>
          </a:xfrm>
          <a:custGeom>
            <a:avLst/>
            <a:gdLst>
              <a:gd name="T0" fmla="*/ 795875 w 2689"/>
              <a:gd name="T1" fmla="*/ 175729 h 2698"/>
              <a:gd name="T2" fmla="*/ 795875 w 2689"/>
              <a:gd name="T3" fmla="*/ 175729 h 2698"/>
              <a:gd name="T4" fmla="*/ 795875 w 2689"/>
              <a:gd name="T5" fmla="*/ 799422 h 2698"/>
              <a:gd name="T6" fmla="*/ 171779 w 2689"/>
              <a:gd name="T7" fmla="*/ 799422 h 2698"/>
              <a:gd name="T8" fmla="*/ 171779 w 2689"/>
              <a:gd name="T9" fmla="*/ 175729 h 2698"/>
              <a:gd name="T10" fmla="*/ 795875 w 2689"/>
              <a:gd name="T11" fmla="*/ 175729 h 269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689" h="2698">
                <a:moveTo>
                  <a:pt x="2210" y="488"/>
                </a:moveTo>
                <a:lnTo>
                  <a:pt x="2210" y="488"/>
                </a:lnTo>
                <a:cubicBezTo>
                  <a:pt x="2688" y="965"/>
                  <a:pt x="2688" y="1743"/>
                  <a:pt x="2210" y="2220"/>
                </a:cubicBezTo>
                <a:cubicBezTo>
                  <a:pt x="1734" y="2697"/>
                  <a:pt x="954" y="2697"/>
                  <a:pt x="477" y="2220"/>
                </a:cubicBezTo>
                <a:cubicBezTo>
                  <a:pt x="0" y="1743"/>
                  <a:pt x="0" y="965"/>
                  <a:pt x="477" y="488"/>
                </a:cubicBezTo>
                <a:cubicBezTo>
                  <a:pt x="954" y="0"/>
                  <a:pt x="1734" y="0"/>
                  <a:pt x="2210" y="48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9" name="Freeform 109">
            <a:extLst>
              <a:ext uri="{FF2B5EF4-FFF2-40B4-BE49-F238E27FC236}">
                <a16:creationId xmlns:a16="http://schemas.microsoft.com/office/drawing/2014/main" id="{6779544E-8A8A-8246-91B5-643B2F739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58547" y="9536422"/>
            <a:ext cx="1996583" cy="1990058"/>
          </a:xfrm>
          <a:custGeom>
            <a:avLst/>
            <a:gdLst>
              <a:gd name="T0" fmla="*/ 795166 w 2699"/>
              <a:gd name="T1" fmla="*/ 171843 h 2688"/>
              <a:gd name="T2" fmla="*/ 795166 w 2699"/>
              <a:gd name="T3" fmla="*/ 171843 h 2688"/>
              <a:gd name="T4" fmla="*/ 795166 w 2699"/>
              <a:gd name="T5" fmla="*/ 796171 h 2688"/>
              <a:gd name="T6" fmla="*/ 171704 w 2699"/>
              <a:gd name="T7" fmla="*/ 796171 h 2688"/>
              <a:gd name="T8" fmla="*/ 171704 w 2699"/>
              <a:gd name="T9" fmla="*/ 171843 h 2688"/>
              <a:gd name="T10" fmla="*/ 795166 w 2699"/>
              <a:gd name="T11" fmla="*/ 171843 h 268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699" h="2688">
                <a:moveTo>
                  <a:pt x="2209" y="477"/>
                </a:moveTo>
                <a:lnTo>
                  <a:pt x="2209" y="477"/>
                </a:lnTo>
                <a:cubicBezTo>
                  <a:pt x="2698" y="953"/>
                  <a:pt x="2698" y="1733"/>
                  <a:pt x="2209" y="2210"/>
                </a:cubicBezTo>
                <a:cubicBezTo>
                  <a:pt x="1732" y="2687"/>
                  <a:pt x="954" y="2687"/>
                  <a:pt x="477" y="2210"/>
                </a:cubicBezTo>
                <a:cubicBezTo>
                  <a:pt x="0" y="1733"/>
                  <a:pt x="0" y="953"/>
                  <a:pt x="477" y="477"/>
                </a:cubicBezTo>
                <a:cubicBezTo>
                  <a:pt x="954" y="0"/>
                  <a:pt x="1732" y="0"/>
                  <a:pt x="2209" y="47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3" name="Freeform 123">
            <a:extLst>
              <a:ext uri="{FF2B5EF4-FFF2-40B4-BE49-F238E27FC236}">
                <a16:creationId xmlns:a16="http://schemas.microsoft.com/office/drawing/2014/main" id="{AB181DFA-1CF2-A941-A646-DA7343F06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1394" y="3951209"/>
            <a:ext cx="567656" cy="561131"/>
          </a:xfrm>
          <a:custGeom>
            <a:avLst/>
            <a:gdLst>
              <a:gd name="T0" fmla="*/ 137753 w 768"/>
              <a:gd name="T1" fmla="*/ 272689 h 757"/>
              <a:gd name="T2" fmla="*/ 137753 w 768"/>
              <a:gd name="T3" fmla="*/ 272689 h 757"/>
              <a:gd name="T4" fmla="*/ 96031 w 768"/>
              <a:gd name="T5" fmla="*/ 255736 h 757"/>
              <a:gd name="T6" fmla="*/ 20861 w 768"/>
              <a:gd name="T7" fmla="*/ 179989 h 757"/>
              <a:gd name="T8" fmla="*/ 20861 w 768"/>
              <a:gd name="T9" fmla="*/ 100635 h 757"/>
              <a:gd name="T10" fmla="*/ 116892 w 768"/>
              <a:gd name="T11" fmla="*/ 3968 h 757"/>
              <a:gd name="T12" fmla="*/ 125164 w 768"/>
              <a:gd name="T13" fmla="*/ 0 h 757"/>
              <a:gd name="T14" fmla="*/ 246732 w 768"/>
              <a:gd name="T15" fmla="*/ 0 h 757"/>
              <a:gd name="T16" fmla="*/ 271909 w 768"/>
              <a:gd name="T17" fmla="*/ 24888 h 757"/>
              <a:gd name="T18" fmla="*/ 275865 w 768"/>
              <a:gd name="T19" fmla="*/ 150773 h 757"/>
              <a:gd name="T20" fmla="*/ 271909 w 768"/>
              <a:gd name="T21" fmla="*/ 159069 h 757"/>
              <a:gd name="T22" fmla="*/ 175518 w 768"/>
              <a:gd name="T23" fmla="*/ 255736 h 757"/>
              <a:gd name="T24" fmla="*/ 137753 w 768"/>
              <a:gd name="T25" fmla="*/ 272689 h 757"/>
              <a:gd name="T26" fmla="*/ 129480 w 768"/>
              <a:gd name="T27" fmla="*/ 29217 h 757"/>
              <a:gd name="T28" fmla="*/ 129480 w 768"/>
              <a:gd name="T29" fmla="*/ 29217 h 757"/>
              <a:gd name="T30" fmla="*/ 37405 w 768"/>
              <a:gd name="T31" fmla="*/ 121556 h 757"/>
              <a:gd name="T32" fmla="*/ 37405 w 768"/>
              <a:gd name="T33" fmla="*/ 159069 h 757"/>
              <a:gd name="T34" fmla="*/ 116892 w 768"/>
              <a:gd name="T35" fmla="*/ 238783 h 757"/>
              <a:gd name="T36" fmla="*/ 154657 w 768"/>
              <a:gd name="T37" fmla="*/ 238783 h 757"/>
              <a:gd name="T38" fmla="*/ 246732 w 768"/>
              <a:gd name="T39" fmla="*/ 142477 h 757"/>
              <a:gd name="T40" fmla="*/ 246732 w 768"/>
              <a:gd name="T41" fmla="*/ 24888 h 757"/>
              <a:gd name="T42" fmla="*/ 129480 w 768"/>
              <a:gd name="T43" fmla="*/ 29217 h 757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768" h="757">
                <a:moveTo>
                  <a:pt x="383" y="756"/>
                </a:moveTo>
                <a:lnTo>
                  <a:pt x="383" y="756"/>
                </a:lnTo>
                <a:cubicBezTo>
                  <a:pt x="337" y="756"/>
                  <a:pt x="302" y="744"/>
                  <a:pt x="267" y="709"/>
                </a:cubicBezTo>
                <a:cubicBezTo>
                  <a:pt x="58" y="499"/>
                  <a:pt x="58" y="499"/>
                  <a:pt x="58" y="499"/>
                </a:cubicBezTo>
                <a:cubicBezTo>
                  <a:pt x="0" y="441"/>
                  <a:pt x="0" y="348"/>
                  <a:pt x="58" y="279"/>
                </a:cubicBezTo>
                <a:cubicBezTo>
                  <a:pt x="325" y="11"/>
                  <a:pt x="325" y="11"/>
                  <a:pt x="325" y="11"/>
                </a:cubicBezTo>
                <a:cubicBezTo>
                  <a:pt x="325" y="11"/>
                  <a:pt x="337" y="0"/>
                  <a:pt x="348" y="0"/>
                </a:cubicBezTo>
                <a:cubicBezTo>
                  <a:pt x="686" y="0"/>
                  <a:pt x="686" y="0"/>
                  <a:pt x="686" y="0"/>
                </a:cubicBezTo>
                <a:cubicBezTo>
                  <a:pt x="733" y="0"/>
                  <a:pt x="756" y="34"/>
                  <a:pt x="756" y="69"/>
                </a:cubicBezTo>
                <a:cubicBezTo>
                  <a:pt x="767" y="418"/>
                  <a:pt x="767" y="418"/>
                  <a:pt x="767" y="418"/>
                </a:cubicBezTo>
                <a:cubicBezTo>
                  <a:pt x="767" y="418"/>
                  <a:pt x="756" y="430"/>
                  <a:pt x="756" y="441"/>
                </a:cubicBezTo>
                <a:cubicBezTo>
                  <a:pt x="488" y="709"/>
                  <a:pt x="488" y="709"/>
                  <a:pt x="488" y="709"/>
                </a:cubicBezTo>
                <a:cubicBezTo>
                  <a:pt x="453" y="744"/>
                  <a:pt x="418" y="756"/>
                  <a:pt x="383" y="756"/>
                </a:cubicBezTo>
                <a:close/>
                <a:moveTo>
                  <a:pt x="360" y="81"/>
                </a:moveTo>
                <a:lnTo>
                  <a:pt x="360" y="81"/>
                </a:lnTo>
                <a:cubicBezTo>
                  <a:pt x="104" y="337"/>
                  <a:pt x="104" y="337"/>
                  <a:pt x="104" y="337"/>
                </a:cubicBezTo>
                <a:cubicBezTo>
                  <a:pt x="81" y="372"/>
                  <a:pt x="81" y="418"/>
                  <a:pt x="104" y="441"/>
                </a:cubicBezTo>
                <a:cubicBezTo>
                  <a:pt x="325" y="662"/>
                  <a:pt x="325" y="662"/>
                  <a:pt x="325" y="662"/>
                </a:cubicBezTo>
                <a:cubicBezTo>
                  <a:pt x="348" y="686"/>
                  <a:pt x="407" y="686"/>
                  <a:pt x="430" y="662"/>
                </a:cubicBezTo>
                <a:cubicBezTo>
                  <a:pt x="686" y="395"/>
                  <a:pt x="686" y="395"/>
                  <a:pt x="686" y="395"/>
                </a:cubicBezTo>
                <a:cubicBezTo>
                  <a:pt x="686" y="69"/>
                  <a:pt x="686" y="69"/>
                  <a:pt x="686" y="69"/>
                </a:cubicBezTo>
                <a:lnTo>
                  <a:pt x="360" y="8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4" name="Freeform 124">
            <a:extLst>
              <a:ext uri="{FF2B5EF4-FFF2-40B4-BE49-F238E27FC236}">
                <a16:creationId xmlns:a16="http://schemas.microsoft.com/office/drawing/2014/main" id="{C456580A-30FF-5445-8DF9-884E41AD3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6996" y="4071918"/>
            <a:ext cx="94608" cy="94608"/>
          </a:xfrm>
          <a:custGeom>
            <a:avLst/>
            <a:gdLst>
              <a:gd name="T0" fmla="*/ 37115 w 129"/>
              <a:gd name="T1" fmla="*/ 37472 h 129"/>
              <a:gd name="T2" fmla="*/ 37115 w 129"/>
              <a:gd name="T3" fmla="*/ 37472 h 129"/>
              <a:gd name="T4" fmla="*/ 8208 w 129"/>
              <a:gd name="T5" fmla="*/ 37472 h 129"/>
              <a:gd name="T6" fmla="*/ 8208 w 129"/>
              <a:gd name="T7" fmla="*/ 8565 h 129"/>
              <a:gd name="T8" fmla="*/ 37115 w 129"/>
              <a:gd name="T9" fmla="*/ 8565 h 129"/>
              <a:gd name="T10" fmla="*/ 37115 w 129"/>
              <a:gd name="T11" fmla="*/ 37472 h 1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9" h="129">
                <a:moveTo>
                  <a:pt x="104" y="105"/>
                </a:moveTo>
                <a:lnTo>
                  <a:pt x="104" y="105"/>
                </a:lnTo>
                <a:cubicBezTo>
                  <a:pt x="81" y="128"/>
                  <a:pt x="46" y="128"/>
                  <a:pt x="23" y="105"/>
                </a:cubicBezTo>
                <a:cubicBezTo>
                  <a:pt x="0" y="82"/>
                  <a:pt x="0" y="47"/>
                  <a:pt x="23" y="24"/>
                </a:cubicBezTo>
                <a:cubicBezTo>
                  <a:pt x="46" y="0"/>
                  <a:pt x="81" y="0"/>
                  <a:pt x="104" y="24"/>
                </a:cubicBezTo>
                <a:cubicBezTo>
                  <a:pt x="128" y="47"/>
                  <a:pt x="128" y="82"/>
                  <a:pt x="104" y="10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5" name="Freeform 125">
            <a:extLst>
              <a:ext uri="{FF2B5EF4-FFF2-40B4-BE49-F238E27FC236}">
                <a16:creationId xmlns:a16="http://schemas.microsoft.com/office/drawing/2014/main" id="{AF41618F-301F-AC4F-A81C-DE288A41A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32852" y="3804402"/>
            <a:ext cx="593755" cy="371913"/>
          </a:xfrm>
          <a:custGeom>
            <a:avLst/>
            <a:gdLst>
              <a:gd name="T0" fmla="*/ 234234 w 803"/>
              <a:gd name="T1" fmla="*/ 180614 h 502"/>
              <a:gd name="T2" fmla="*/ 234234 w 803"/>
              <a:gd name="T3" fmla="*/ 180614 h 502"/>
              <a:gd name="T4" fmla="*/ 108662 w 803"/>
              <a:gd name="T5" fmla="*/ 180614 h 502"/>
              <a:gd name="T6" fmla="*/ 83475 w 803"/>
              <a:gd name="T7" fmla="*/ 155379 h 502"/>
              <a:gd name="T8" fmla="*/ 46055 w 803"/>
              <a:gd name="T9" fmla="*/ 29562 h 502"/>
              <a:gd name="T10" fmla="*/ 12593 w 803"/>
              <a:gd name="T11" fmla="*/ 29562 h 502"/>
              <a:gd name="T12" fmla="*/ 0 w 803"/>
              <a:gd name="T13" fmla="*/ 16944 h 502"/>
              <a:gd name="T14" fmla="*/ 12593 w 803"/>
              <a:gd name="T15" fmla="*/ 0 h 502"/>
              <a:gd name="T16" fmla="*/ 54331 w 803"/>
              <a:gd name="T17" fmla="*/ 0 h 502"/>
              <a:gd name="T18" fmla="*/ 66924 w 803"/>
              <a:gd name="T19" fmla="*/ 12618 h 502"/>
              <a:gd name="T20" fmla="*/ 108662 w 803"/>
              <a:gd name="T21" fmla="*/ 151053 h 502"/>
              <a:gd name="T22" fmla="*/ 108662 w 803"/>
              <a:gd name="T23" fmla="*/ 155379 h 502"/>
              <a:gd name="T24" fmla="*/ 234234 w 803"/>
              <a:gd name="T25" fmla="*/ 151053 h 502"/>
              <a:gd name="T26" fmla="*/ 234234 w 803"/>
              <a:gd name="T27" fmla="*/ 151053 h 502"/>
              <a:gd name="T28" fmla="*/ 255103 w 803"/>
              <a:gd name="T29" fmla="*/ 71741 h 502"/>
              <a:gd name="T30" fmla="*/ 150399 w 803"/>
              <a:gd name="T31" fmla="*/ 71741 h 502"/>
              <a:gd name="T32" fmla="*/ 137806 w 803"/>
              <a:gd name="T33" fmla="*/ 54797 h 502"/>
              <a:gd name="T34" fmla="*/ 150399 w 803"/>
              <a:gd name="T35" fmla="*/ 42179 h 502"/>
              <a:gd name="T36" fmla="*/ 275972 w 803"/>
              <a:gd name="T37" fmla="*/ 42179 h 502"/>
              <a:gd name="T38" fmla="*/ 284607 w 803"/>
              <a:gd name="T39" fmla="*/ 46506 h 502"/>
              <a:gd name="T40" fmla="*/ 288565 w 803"/>
              <a:gd name="T41" fmla="*/ 59123 h 502"/>
              <a:gd name="T42" fmla="*/ 259421 w 803"/>
              <a:gd name="T43" fmla="*/ 155379 h 502"/>
              <a:gd name="T44" fmla="*/ 234234 w 803"/>
              <a:gd name="T45" fmla="*/ 180614 h 502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803" h="502">
                <a:moveTo>
                  <a:pt x="651" y="501"/>
                </a:moveTo>
                <a:lnTo>
                  <a:pt x="651" y="501"/>
                </a:lnTo>
                <a:cubicBezTo>
                  <a:pt x="302" y="501"/>
                  <a:pt x="302" y="501"/>
                  <a:pt x="302" y="501"/>
                </a:cubicBezTo>
                <a:cubicBezTo>
                  <a:pt x="267" y="501"/>
                  <a:pt x="232" y="466"/>
                  <a:pt x="232" y="431"/>
                </a:cubicBezTo>
                <a:cubicBezTo>
                  <a:pt x="128" y="82"/>
                  <a:pt x="128" y="82"/>
                  <a:pt x="128" y="82"/>
                </a:cubicBezTo>
                <a:cubicBezTo>
                  <a:pt x="35" y="82"/>
                  <a:pt x="35" y="82"/>
                  <a:pt x="35" y="82"/>
                </a:cubicBezTo>
                <a:cubicBezTo>
                  <a:pt x="11" y="82"/>
                  <a:pt x="0" y="59"/>
                  <a:pt x="0" y="47"/>
                </a:cubicBezTo>
                <a:cubicBezTo>
                  <a:pt x="0" y="24"/>
                  <a:pt x="11" y="0"/>
                  <a:pt x="35" y="0"/>
                </a:cubicBezTo>
                <a:cubicBezTo>
                  <a:pt x="151" y="0"/>
                  <a:pt x="151" y="0"/>
                  <a:pt x="151" y="0"/>
                </a:cubicBezTo>
                <a:cubicBezTo>
                  <a:pt x="174" y="0"/>
                  <a:pt x="186" y="12"/>
                  <a:pt x="186" y="35"/>
                </a:cubicBezTo>
                <a:cubicBezTo>
                  <a:pt x="302" y="419"/>
                  <a:pt x="302" y="419"/>
                  <a:pt x="302" y="419"/>
                </a:cubicBezTo>
                <a:cubicBezTo>
                  <a:pt x="302" y="419"/>
                  <a:pt x="302" y="419"/>
                  <a:pt x="302" y="431"/>
                </a:cubicBezTo>
                <a:cubicBezTo>
                  <a:pt x="651" y="419"/>
                  <a:pt x="651" y="419"/>
                  <a:pt x="651" y="419"/>
                </a:cubicBezTo>
                <a:cubicBezTo>
                  <a:pt x="709" y="199"/>
                  <a:pt x="709" y="199"/>
                  <a:pt x="709" y="199"/>
                </a:cubicBezTo>
                <a:cubicBezTo>
                  <a:pt x="418" y="199"/>
                  <a:pt x="418" y="199"/>
                  <a:pt x="418" y="199"/>
                </a:cubicBezTo>
                <a:cubicBezTo>
                  <a:pt x="395" y="199"/>
                  <a:pt x="383" y="175"/>
                  <a:pt x="383" y="152"/>
                </a:cubicBezTo>
                <a:cubicBezTo>
                  <a:pt x="383" y="140"/>
                  <a:pt x="395" y="117"/>
                  <a:pt x="418" y="117"/>
                </a:cubicBezTo>
                <a:cubicBezTo>
                  <a:pt x="767" y="117"/>
                  <a:pt x="767" y="117"/>
                  <a:pt x="767" y="117"/>
                </a:cubicBezTo>
                <a:cubicBezTo>
                  <a:pt x="779" y="117"/>
                  <a:pt x="791" y="129"/>
                  <a:pt x="791" y="129"/>
                </a:cubicBezTo>
                <a:cubicBezTo>
                  <a:pt x="802" y="140"/>
                  <a:pt x="802" y="152"/>
                  <a:pt x="802" y="164"/>
                </a:cubicBezTo>
                <a:cubicBezTo>
                  <a:pt x="721" y="431"/>
                  <a:pt x="721" y="431"/>
                  <a:pt x="721" y="431"/>
                </a:cubicBezTo>
                <a:cubicBezTo>
                  <a:pt x="721" y="466"/>
                  <a:pt x="686" y="501"/>
                  <a:pt x="651" y="50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6" name="Freeform 126">
            <a:extLst>
              <a:ext uri="{FF2B5EF4-FFF2-40B4-BE49-F238E27FC236}">
                <a16:creationId xmlns:a16="http://schemas.microsoft.com/office/drawing/2014/main" id="{DD0EB1CD-CBAA-6741-903F-71BB14785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69873" y="4235038"/>
            <a:ext cx="120709" cy="110921"/>
          </a:xfrm>
          <a:custGeom>
            <a:avLst/>
            <a:gdLst>
              <a:gd name="T0" fmla="*/ 0 w 163"/>
              <a:gd name="T1" fmla="*/ 24857 h 152"/>
              <a:gd name="T2" fmla="*/ 0 w 163"/>
              <a:gd name="T3" fmla="*/ 24857 h 152"/>
              <a:gd name="T4" fmla="*/ 29189 w 163"/>
              <a:gd name="T5" fmla="*/ 0 h 152"/>
              <a:gd name="T6" fmla="*/ 58378 w 163"/>
              <a:gd name="T7" fmla="*/ 24857 h 152"/>
              <a:gd name="T8" fmla="*/ 29189 w 163"/>
              <a:gd name="T9" fmla="*/ 53620 h 152"/>
              <a:gd name="T10" fmla="*/ 0 w 163"/>
              <a:gd name="T11" fmla="*/ 24857 h 15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63" h="152">
                <a:moveTo>
                  <a:pt x="0" y="70"/>
                </a:moveTo>
                <a:lnTo>
                  <a:pt x="0" y="70"/>
                </a:lnTo>
                <a:cubicBezTo>
                  <a:pt x="0" y="23"/>
                  <a:pt x="35" y="0"/>
                  <a:pt x="81" y="0"/>
                </a:cubicBezTo>
                <a:cubicBezTo>
                  <a:pt x="128" y="0"/>
                  <a:pt x="162" y="23"/>
                  <a:pt x="162" y="70"/>
                </a:cubicBezTo>
                <a:cubicBezTo>
                  <a:pt x="162" y="116"/>
                  <a:pt x="128" y="151"/>
                  <a:pt x="81" y="151"/>
                </a:cubicBezTo>
                <a:cubicBezTo>
                  <a:pt x="35" y="151"/>
                  <a:pt x="0" y="116"/>
                  <a:pt x="0" y="7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7" name="Freeform 127">
            <a:extLst>
              <a:ext uri="{FF2B5EF4-FFF2-40B4-BE49-F238E27FC236}">
                <a16:creationId xmlns:a16="http://schemas.microsoft.com/office/drawing/2014/main" id="{9D84505F-0944-4B40-B8F0-32D9E1A35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89587" y="4235038"/>
            <a:ext cx="110921" cy="110921"/>
          </a:xfrm>
          <a:custGeom>
            <a:avLst/>
            <a:gdLst>
              <a:gd name="T0" fmla="*/ 0 w 152"/>
              <a:gd name="T1" fmla="*/ 24857 h 152"/>
              <a:gd name="T2" fmla="*/ 0 w 152"/>
              <a:gd name="T3" fmla="*/ 24857 h 152"/>
              <a:gd name="T4" fmla="*/ 24857 w 152"/>
              <a:gd name="T5" fmla="*/ 0 h 152"/>
              <a:gd name="T6" fmla="*/ 53620 w 152"/>
              <a:gd name="T7" fmla="*/ 24857 h 152"/>
              <a:gd name="T8" fmla="*/ 24857 w 152"/>
              <a:gd name="T9" fmla="*/ 53620 h 152"/>
              <a:gd name="T10" fmla="*/ 0 w 152"/>
              <a:gd name="T11" fmla="*/ 24857 h 15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52" h="152">
                <a:moveTo>
                  <a:pt x="0" y="70"/>
                </a:moveTo>
                <a:lnTo>
                  <a:pt x="0" y="70"/>
                </a:lnTo>
                <a:cubicBezTo>
                  <a:pt x="0" y="23"/>
                  <a:pt x="24" y="0"/>
                  <a:pt x="70" y="0"/>
                </a:cubicBezTo>
                <a:cubicBezTo>
                  <a:pt x="117" y="0"/>
                  <a:pt x="151" y="23"/>
                  <a:pt x="151" y="70"/>
                </a:cubicBezTo>
                <a:cubicBezTo>
                  <a:pt x="151" y="116"/>
                  <a:pt x="117" y="151"/>
                  <a:pt x="70" y="151"/>
                </a:cubicBezTo>
                <a:cubicBezTo>
                  <a:pt x="24" y="151"/>
                  <a:pt x="0" y="116"/>
                  <a:pt x="0" y="7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8" name="Freeform 128">
            <a:extLst>
              <a:ext uri="{FF2B5EF4-FFF2-40B4-BE49-F238E27FC236}">
                <a16:creationId xmlns:a16="http://schemas.microsoft.com/office/drawing/2014/main" id="{42C03143-6882-6C48-9D66-C935A951C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86046" y="8753448"/>
            <a:ext cx="828647" cy="603543"/>
          </a:xfrm>
          <a:custGeom>
            <a:avLst/>
            <a:gdLst>
              <a:gd name="T0" fmla="*/ 344076 w 1118"/>
              <a:gd name="T1" fmla="*/ 293328 h 816"/>
              <a:gd name="T2" fmla="*/ 344076 w 1118"/>
              <a:gd name="T3" fmla="*/ 293328 h 816"/>
              <a:gd name="T4" fmla="*/ 58789 w 1118"/>
              <a:gd name="T5" fmla="*/ 293328 h 816"/>
              <a:gd name="T6" fmla="*/ 0 w 1118"/>
              <a:gd name="T7" fmla="*/ 230344 h 816"/>
              <a:gd name="T8" fmla="*/ 0 w 1118"/>
              <a:gd name="T9" fmla="*/ 58666 h 816"/>
              <a:gd name="T10" fmla="*/ 58789 w 1118"/>
              <a:gd name="T11" fmla="*/ 0 h 816"/>
              <a:gd name="T12" fmla="*/ 344076 w 1118"/>
              <a:gd name="T13" fmla="*/ 0 h 816"/>
              <a:gd name="T14" fmla="*/ 402864 w 1118"/>
              <a:gd name="T15" fmla="*/ 58666 h 816"/>
              <a:gd name="T16" fmla="*/ 402864 w 1118"/>
              <a:gd name="T17" fmla="*/ 230344 h 816"/>
              <a:gd name="T18" fmla="*/ 344076 w 1118"/>
              <a:gd name="T19" fmla="*/ 293328 h 816"/>
              <a:gd name="T20" fmla="*/ 58789 w 1118"/>
              <a:gd name="T21" fmla="*/ 29513 h 816"/>
              <a:gd name="T22" fmla="*/ 58789 w 1118"/>
              <a:gd name="T23" fmla="*/ 29513 h 816"/>
              <a:gd name="T24" fmla="*/ 29214 w 1118"/>
              <a:gd name="T25" fmla="*/ 58666 h 816"/>
              <a:gd name="T26" fmla="*/ 29214 w 1118"/>
              <a:gd name="T27" fmla="*/ 230344 h 816"/>
              <a:gd name="T28" fmla="*/ 58789 w 1118"/>
              <a:gd name="T29" fmla="*/ 259856 h 816"/>
              <a:gd name="T30" fmla="*/ 344076 w 1118"/>
              <a:gd name="T31" fmla="*/ 259856 h 816"/>
              <a:gd name="T32" fmla="*/ 369322 w 1118"/>
              <a:gd name="T33" fmla="*/ 230344 h 816"/>
              <a:gd name="T34" fmla="*/ 369322 w 1118"/>
              <a:gd name="T35" fmla="*/ 58666 h 816"/>
              <a:gd name="T36" fmla="*/ 344076 w 1118"/>
              <a:gd name="T37" fmla="*/ 29513 h 816"/>
              <a:gd name="T38" fmla="*/ 58789 w 1118"/>
              <a:gd name="T39" fmla="*/ 29513 h 81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118" h="816">
                <a:moveTo>
                  <a:pt x="954" y="815"/>
                </a:moveTo>
                <a:lnTo>
                  <a:pt x="954" y="815"/>
                </a:lnTo>
                <a:cubicBezTo>
                  <a:pt x="163" y="815"/>
                  <a:pt x="163" y="815"/>
                  <a:pt x="163" y="815"/>
                </a:cubicBezTo>
                <a:cubicBezTo>
                  <a:pt x="70" y="815"/>
                  <a:pt x="0" y="733"/>
                  <a:pt x="0" y="640"/>
                </a:cubicBezTo>
                <a:cubicBezTo>
                  <a:pt x="0" y="163"/>
                  <a:pt x="0" y="163"/>
                  <a:pt x="0" y="163"/>
                </a:cubicBezTo>
                <a:cubicBezTo>
                  <a:pt x="0" y="70"/>
                  <a:pt x="70" y="0"/>
                  <a:pt x="163" y="0"/>
                </a:cubicBezTo>
                <a:cubicBezTo>
                  <a:pt x="954" y="0"/>
                  <a:pt x="954" y="0"/>
                  <a:pt x="954" y="0"/>
                </a:cubicBezTo>
                <a:cubicBezTo>
                  <a:pt x="1035" y="0"/>
                  <a:pt x="1117" y="70"/>
                  <a:pt x="1117" y="163"/>
                </a:cubicBezTo>
                <a:cubicBezTo>
                  <a:pt x="1117" y="640"/>
                  <a:pt x="1117" y="640"/>
                  <a:pt x="1117" y="640"/>
                </a:cubicBezTo>
                <a:cubicBezTo>
                  <a:pt x="1117" y="733"/>
                  <a:pt x="1035" y="815"/>
                  <a:pt x="954" y="815"/>
                </a:cubicBezTo>
                <a:close/>
                <a:moveTo>
                  <a:pt x="163" y="82"/>
                </a:moveTo>
                <a:lnTo>
                  <a:pt x="163" y="82"/>
                </a:lnTo>
                <a:cubicBezTo>
                  <a:pt x="116" y="82"/>
                  <a:pt x="81" y="117"/>
                  <a:pt x="81" y="163"/>
                </a:cubicBezTo>
                <a:cubicBezTo>
                  <a:pt x="81" y="640"/>
                  <a:pt x="81" y="640"/>
                  <a:pt x="81" y="640"/>
                </a:cubicBezTo>
                <a:cubicBezTo>
                  <a:pt x="81" y="687"/>
                  <a:pt x="116" y="722"/>
                  <a:pt x="163" y="722"/>
                </a:cubicBezTo>
                <a:cubicBezTo>
                  <a:pt x="954" y="722"/>
                  <a:pt x="954" y="722"/>
                  <a:pt x="954" y="722"/>
                </a:cubicBezTo>
                <a:cubicBezTo>
                  <a:pt x="989" y="722"/>
                  <a:pt x="1024" y="687"/>
                  <a:pt x="1024" y="640"/>
                </a:cubicBezTo>
                <a:cubicBezTo>
                  <a:pt x="1024" y="163"/>
                  <a:pt x="1024" y="163"/>
                  <a:pt x="1024" y="163"/>
                </a:cubicBezTo>
                <a:cubicBezTo>
                  <a:pt x="1024" y="117"/>
                  <a:pt x="989" y="82"/>
                  <a:pt x="954" y="82"/>
                </a:cubicBezTo>
                <a:lnTo>
                  <a:pt x="163" y="8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9" name="Freeform 129">
            <a:extLst>
              <a:ext uri="{FF2B5EF4-FFF2-40B4-BE49-F238E27FC236}">
                <a16:creationId xmlns:a16="http://schemas.microsoft.com/office/drawing/2014/main" id="{FDC3A9CE-2F32-2D43-A600-3F27FBA03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05760" y="8926356"/>
            <a:ext cx="182694" cy="251203"/>
          </a:xfrm>
          <a:custGeom>
            <a:avLst/>
            <a:gdLst>
              <a:gd name="T0" fmla="*/ 50593 w 246"/>
              <a:gd name="T1" fmla="*/ 121875 h 338"/>
              <a:gd name="T2" fmla="*/ 50593 w 246"/>
              <a:gd name="T3" fmla="*/ 121875 h 338"/>
              <a:gd name="T4" fmla="*/ 16985 w 246"/>
              <a:gd name="T5" fmla="*/ 121875 h 338"/>
              <a:gd name="T6" fmla="*/ 8312 w 246"/>
              <a:gd name="T7" fmla="*/ 109218 h 338"/>
              <a:gd name="T8" fmla="*/ 8312 w 246"/>
              <a:gd name="T9" fmla="*/ 109218 h 338"/>
              <a:gd name="T10" fmla="*/ 16985 w 246"/>
              <a:gd name="T11" fmla="*/ 96560 h 338"/>
              <a:gd name="T12" fmla="*/ 50593 w 246"/>
              <a:gd name="T13" fmla="*/ 96560 h 338"/>
              <a:gd name="T14" fmla="*/ 63242 w 246"/>
              <a:gd name="T15" fmla="*/ 83902 h 338"/>
              <a:gd name="T16" fmla="*/ 50593 w 246"/>
              <a:gd name="T17" fmla="*/ 71245 h 338"/>
              <a:gd name="T18" fmla="*/ 41920 w 246"/>
              <a:gd name="T19" fmla="*/ 71245 h 338"/>
              <a:gd name="T20" fmla="*/ 4337 w 246"/>
              <a:gd name="T21" fmla="*/ 41951 h 338"/>
              <a:gd name="T22" fmla="*/ 41920 w 246"/>
              <a:gd name="T23" fmla="*/ 0 h 338"/>
              <a:gd name="T24" fmla="*/ 71554 w 246"/>
              <a:gd name="T25" fmla="*/ 0 h 338"/>
              <a:gd name="T26" fmla="*/ 84202 w 246"/>
              <a:gd name="T27" fmla="*/ 12658 h 338"/>
              <a:gd name="T28" fmla="*/ 84202 w 246"/>
              <a:gd name="T29" fmla="*/ 12658 h 338"/>
              <a:gd name="T30" fmla="*/ 71554 w 246"/>
              <a:gd name="T31" fmla="*/ 25315 h 338"/>
              <a:gd name="T32" fmla="*/ 41920 w 246"/>
              <a:gd name="T33" fmla="*/ 25315 h 338"/>
              <a:gd name="T34" fmla="*/ 29633 w 246"/>
              <a:gd name="T35" fmla="*/ 37611 h 338"/>
              <a:gd name="T36" fmla="*/ 41920 w 246"/>
              <a:gd name="T37" fmla="*/ 50269 h 338"/>
              <a:gd name="T38" fmla="*/ 50593 w 246"/>
              <a:gd name="T39" fmla="*/ 50269 h 338"/>
              <a:gd name="T40" fmla="*/ 88539 w 246"/>
              <a:gd name="T41" fmla="*/ 88242 h 338"/>
              <a:gd name="T42" fmla="*/ 50593 w 246"/>
              <a:gd name="T43" fmla="*/ 121875 h 33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246" h="338">
                <a:moveTo>
                  <a:pt x="140" y="337"/>
                </a:moveTo>
                <a:lnTo>
                  <a:pt x="140" y="337"/>
                </a:lnTo>
                <a:cubicBezTo>
                  <a:pt x="47" y="337"/>
                  <a:pt x="47" y="337"/>
                  <a:pt x="47" y="337"/>
                </a:cubicBezTo>
                <a:cubicBezTo>
                  <a:pt x="35" y="337"/>
                  <a:pt x="23" y="326"/>
                  <a:pt x="23" y="302"/>
                </a:cubicBezTo>
                <a:cubicBezTo>
                  <a:pt x="23" y="279"/>
                  <a:pt x="35" y="267"/>
                  <a:pt x="47" y="267"/>
                </a:cubicBezTo>
                <a:cubicBezTo>
                  <a:pt x="140" y="267"/>
                  <a:pt x="140" y="267"/>
                  <a:pt x="140" y="267"/>
                </a:cubicBezTo>
                <a:cubicBezTo>
                  <a:pt x="163" y="267"/>
                  <a:pt x="175" y="256"/>
                  <a:pt x="175" y="232"/>
                </a:cubicBezTo>
                <a:cubicBezTo>
                  <a:pt x="175" y="221"/>
                  <a:pt x="163" y="197"/>
                  <a:pt x="140" y="197"/>
                </a:cubicBezTo>
                <a:cubicBezTo>
                  <a:pt x="116" y="197"/>
                  <a:pt x="116" y="197"/>
                  <a:pt x="116" y="197"/>
                </a:cubicBezTo>
                <a:cubicBezTo>
                  <a:pt x="58" y="197"/>
                  <a:pt x="12" y="163"/>
                  <a:pt x="12" y="116"/>
                </a:cubicBezTo>
                <a:cubicBezTo>
                  <a:pt x="0" y="46"/>
                  <a:pt x="47" y="0"/>
                  <a:pt x="116" y="0"/>
                </a:cubicBezTo>
                <a:cubicBezTo>
                  <a:pt x="198" y="0"/>
                  <a:pt x="198" y="0"/>
                  <a:pt x="198" y="0"/>
                </a:cubicBezTo>
                <a:cubicBezTo>
                  <a:pt x="221" y="0"/>
                  <a:pt x="233" y="11"/>
                  <a:pt x="233" y="35"/>
                </a:cubicBezTo>
                <a:cubicBezTo>
                  <a:pt x="233" y="58"/>
                  <a:pt x="221" y="70"/>
                  <a:pt x="198" y="70"/>
                </a:cubicBezTo>
                <a:cubicBezTo>
                  <a:pt x="116" y="70"/>
                  <a:pt x="116" y="70"/>
                  <a:pt x="116" y="70"/>
                </a:cubicBezTo>
                <a:cubicBezTo>
                  <a:pt x="93" y="70"/>
                  <a:pt x="82" y="81"/>
                  <a:pt x="82" y="104"/>
                </a:cubicBezTo>
                <a:cubicBezTo>
                  <a:pt x="82" y="116"/>
                  <a:pt x="93" y="139"/>
                  <a:pt x="116" y="139"/>
                </a:cubicBezTo>
                <a:cubicBezTo>
                  <a:pt x="140" y="139"/>
                  <a:pt x="140" y="139"/>
                  <a:pt x="140" y="139"/>
                </a:cubicBezTo>
                <a:cubicBezTo>
                  <a:pt x="198" y="139"/>
                  <a:pt x="245" y="186"/>
                  <a:pt x="245" y="244"/>
                </a:cubicBezTo>
                <a:cubicBezTo>
                  <a:pt x="233" y="302"/>
                  <a:pt x="186" y="337"/>
                  <a:pt x="140" y="33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0" name="Freeform 130">
            <a:extLst>
              <a:ext uri="{FF2B5EF4-FFF2-40B4-BE49-F238E27FC236}">
                <a16:creationId xmlns:a16="http://schemas.microsoft.com/office/drawing/2014/main" id="{59472CC1-AE32-684E-BEEF-30A7F6EC0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4269" y="8890469"/>
            <a:ext cx="52198" cy="61986"/>
          </a:xfrm>
          <a:custGeom>
            <a:avLst/>
            <a:gdLst>
              <a:gd name="T0" fmla="*/ 25042 w 71"/>
              <a:gd name="T1" fmla="*/ 29800 h 83"/>
              <a:gd name="T2" fmla="*/ 0 w 71"/>
              <a:gd name="T3" fmla="*/ 29800 h 83"/>
              <a:gd name="T4" fmla="*/ 0 w 71"/>
              <a:gd name="T5" fmla="*/ 0 h 83"/>
              <a:gd name="T6" fmla="*/ 25042 w 71"/>
              <a:gd name="T7" fmla="*/ 0 h 83"/>
              <a:gd name="T8" fmla="*/ 25042 w 71"/>
              <a:gd name="T9" fmla="*/ 29800 h 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1" h="83">
                <a:moveTo>
                  <a:pt x="70" y="82"/>
                </a:moveTo>
                <a:lnTo>
                  <a:pt x="0" y="82"/>
                </a:lnTo>
                <a:lnTo>
                  <a:pt x="0" y="0"/>
                </a:lnTo>
                <a:lnTo>
                  <a:pt x="70" y="0"/>
                </a:lnTo>
                <a:lnTo>
                  <a:pt x="70" y="8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1" name="Freeform 131">
            <a:extLst>
              <a:ext uri="{FF2B5EF4-FFF2-40B4-BE49-F238E27FC236}">
                <a16:creationId xmlns:a16="http://schemas.microsoft.com/office/drawing/2014/main" id="{D4693856-89C6-A144-AD7C-5AA4F5693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4269" y="9148198"/>
            <a:ext cx="52198" cy="61984"/>
          </a:xfrm>
          <a:custGeom>
            <a:avLst/>
            <a:gdLst>
              <a:gd name="T0" fmla="*/ 25042 w 71"/>
              <a:gd name="T1" fmla="*/ 29799 h 83"/>
              <a:gd name="T2" fmla="*/ 0 w 71"/>
              <a:gd name="T3" fmla="*/ 29799 h 83"/>
              <a:gd name="T4" fmla="*/ 0 w 71"/>
              <a:gd name="T5" fmla="*/ 0 h 83"/>
              <a:gd name="T6" fmla="*/ 25042 w 71"/>
              <a:gd name="T7" fmla="*/ 0 h 83"/>
              <a:gd name="T8" fmla="*/ 25042 w 71"/>
              <a:gd name="T9" fmla="*/ 29799 h 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1" h="83">
                <a:moveTo>
                  <a:pt x="70" y="82"/>
                </a:moveTo>
                <a:lnTo>
                  <a:pt x="0" y="82"/>
                </a:lnTo>
                <a:lnTo>
                  <a:pt x="0" y="0"/>
                </a:lnTo>
                <a:lnTo>
                  <a:pt x="70" y="0"/>
                </a:lnTo>
                <a:lnTo>
                  <a:pt x="70" y="8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2" name="Freeform 132">
            <a:extLst>
              <a:ext uri="{FF2B5EF4-FFF2-40B4-BE49-F238E27FC236}">
                <a16:creationId xmlns:a16="http://schemas.microsoft.com/office/drawing/2014/main" id="{04780C38-6F81-E042-9479-FCE1105A6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31999" y="8838270"/>
            <a:ext cx="88084" cy="78297"/>
          </a:xfrm>
          <a:custGeom>
            <a:avLst/>
            <a:gdLst>
              <a:gd name="T0" fmla="*/ 25427 w 118"/>
              <a:gd name="T1" fmla="*/ 3991 h 105"/>
              <a:gd name="T2" fmla="*/ 25427 w 118"/>
              <a:gd name="T3" fmla="*/ 3991 h 105"/>
              <a:gd name="T4" fmla="*/ 8718 w 118"/>
              <a:gd name="T5" fmla="*/ 12337 h 105"/>
              <a:gd name="T6" fmla="*/ 4359 w 118"/>
              <a:gd name="T7" fmla="*/ 29391 h 105"/>
              <a:gd name="T8" fmla="*/ 4359 w 118"/>
              <a:gd name="T9" fmla="*/ 29391 h 105"/>
              <a:gd name="T10" fmla="*/ 21431 w 118"/>
              <a:gd name="T11" fmla="*/ 33746 h 105"/>
              <a:gd name="T12" fmla="*/ 38140 w 118"/>
              <a:gd name="T13" fmla="*/ 25037 h 105"/>
              <a:gd name="T14" fmla="*/ 42499 w 118"/>
              <a:gd name="T15" fmla="*/ 8346 h 105"/>
              <a:gd name="T16" fmla="*/ 42499 w 118"/>
              <a:gd name="T17" fmla="*/ 8346 h 105"/>
              <a:gd name="T18" fmla="*/ 25427 w 118"/>
              <a:gd name="T19" fmla="*/ 3991 h 10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18" h="105">
                <a:moveTo>
                  <a:pt x="70" y="11"/>
                </a:moveTo>
                <a:lnTo>
                  <a:pt x="70" y="11"/>
                </a:lnTo>
                <a:cubicBezTo>
                  <a:pt x="24" y="34"/>
                  <a:pt x="24" y="34"/>
                  <a:pt x="24" y="34"/>
                </a:cubicBezTo>
                <a:cubicBezTo>
                  <a:pt x="0" y="46"/>
                  <a:pt x="0" y="69"/>
                  <a:pt x="12" y="81"/>
                </a:cubicBezTo>
                <a:cubicBezTo>
                  <a:pt x="24" y="104"/>
                  <a:pt x="47" y="104"/>
                  <a:pt x="59" y="93"/>
                </a:cubicBezTo>
                <a:cubicBezTo>
                  <a:pt x="105" y="69"/>
                  <a:pt x="105" y="69"/>
                  <a:pt x="105" y="69"/>
                </a:cubicBezTo>
                <a:cubicBezTo>
                  <a:pt x="117" y="58"/>
                  <a:pt x="117" y="34"/>
                  <a:pt x="117" y="23"/>
                </a:cubicBezTo>
                <a:cubicBezTo>
                  <a:pt x="105" y="0"/>
                  <a:pt x="82" y="0"/>
                  <a:pt x="70" y="1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3" name="Freeform 133">
            <a:extLst>
              <a:ext uri="{FF2B5EF4-FFF2-40B4-BE49-F238E27FC236}">
                <a16:creationId xmlns:a16="http://schemas.microsoft.com/office/drawing/2014/main" id="{9FF4E498-3DF7-234F-8FDD-46F113CEE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80654" y="9174298"/>
            <a:ext cx="88086" cy="78297"/>
          </a:xfrm>
          <a:custGeom>
            <a:avLst/>
            <a:gdLst>
              <a:gd name="T0" fmla="*/ 21248 w 117"/>
              <a:gd name="T1" fmla="*/ 4313 h 106"/>
              <a:gd name="T2" fmla="*/ 21248 w 117"/>
              <a:gd name="T3" fmla="*/ 4313 h 106"/>
              <a:gd name="T4" fmla="*/ 8426 w 117"/>
              <a:gd name="T5" fmla="*/ 16893 h 106"/>
              <a:gd name="T6" fmla="*/ 4396 w 117"/>
              <a:gd name="T7" fmla="*/ 33427 h 106"/>
              <a:gd name="T8" fmla="*/ 4396 w 117"/>
              <a:gd name="T9" fmla="*/ 33427 h 106"/>
              <a:gd name="T10" fmla="*/ 21248 w 117"/>
              <a:gd name="T11" fmla="*/ 33427 h 106"/>
              <a:gd name="T12" fmla="*/ 38467 w 117"/>
              <a:gd name="T13" fmla="*/ 25160 h 106"/>
              <a:gd name="T14" fmla="*/ 38467 w 117"/>
              <a:gd name="T15" fmla="*/ 8626 h 106"/>
              <a:gd name="T16" fmla="*/ 38467 w 117"/>
              <a:gd name="T17" fmla="*/ 8626 h 106"/>
              <a:gd name="T18" fmla="*/ 21248 w 117"/>
              <a:gd name="T19" fmla="*/ 4313 h 10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17" h="106">
                <a:moveTo>
                  <a:pt x="58" y="12"/>
                </a:moveTo>
                <a:lnTo>
                  <a:pt x="58" y="12"/>
                </a:lnTo>
                <a:cubicBezTo>
                  <a:pt x="23" y="47"/>
                  <a:pt x="23" y="47"/>
                  <a:pt x="23" y="47"/>
                </a:cubicBezTo>
                <a:cubicBezTo>
                  <a:pt x="0" y="58"/>
                  <a:pt x="0" y="70"/>
                  <a:pt x="12" y="93"/>
                </a:cubicBezTo>
                <a:cubicBezTo>
                  <a:pt x="23" y="105"/>
                  <a:pt x="46" y="105"/>
                  <a:pt x="58" y="93"/>
                </a:cubicBezTo>
                <a:cubicBezTo>
                  <a:pt x="105" y="70"/>
                  <a:pt x="105" y="70"/>
                  <a:pt x="105" y="70"/>
                </a:cubicBezTo>
                <a:cubicBezTo>
                  <a:pt x="116" y="58"/>
                  <a:pt x="116" y="35"/>
                  <a:pt x="105" y="24"/>
                </a:cubicBezTo>
                <a:cubicBezTo>
                  <a:pt x="93" y="0"/>
                  <a:pt x="81" y="0"/>
                  <a:pt x="58" y="1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4" name="Freeform 134">
            <a:extLst>
              <a:ext uri="{FF2B5EF4-FFF2-40B4-BE49-F238E27FC236}">
                <a16:creationId xmlns:a16="http://schemas.microsoft.com/office/drawing/2014/main" id="{F939F448-7A81-5F4D-AD08-B9B7F740A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62368" y="5972435"/>
            <a:ext cx="163120" cy="163120"/>
          </a:xfrm>
          <a:custGeom>
            <a:avLst/>
            <a:gdLst>
              <a:gd name="T0" fmla="*/ 58280 w 222"/>
              <a:gd name="T1" fmla="*/ 79017 h 222"/>
              <a:gd name="T2" fmla="*/ 58280 w 222"/>
              <a:gd name="T3" fmla="*/ 79017 h 222"/>
              <a:gd name="T4" fmla="*/ 20738 w 222"/>
              <a:gd name="T5" fmla="*/ 79017 h 222"/>
              <a:gd name="T6" fmla="*/ 0 w 222"/>
              <a:gd name="T7" fmla="*/ 58280 h 222"/>
              <a:gd name="T8" fmla="*/ 0 w 222"/>
              <a:gd name="T9" fmla="*/ 21095 h 222"/>
              <a:gd name="T10" fmla="*/ 20738 w 222"/>
              <a:gd name="T11" fmla="*/ 0 h 222"/>
              <a:gd name="T12" fmla="*/ 58280 w 222"/>
              <a:gd name="T13" fmla="*/ 0 h 222"/>
              <a:gd name="T14" fmla="*/ 79017 w 222"/>
              <a:gd name="T15" fmla="*/ 21095 h 222"/>
              <a:gd name="T16" fmla="*/ 79017 w 222"/>
              <a:gd name="T17" fmla="*/ 58280 h 222"/>
              <a:gd name="T18" fmla="*/ 58280 w 222"/>
              <a:gd name="T19" fmla="*/ 79017 h 222"/>
              <a:gd name="T20" fmla="*/ 58280 w 222"/>
              <a:gd name="T21" fmla="*/ 21095 h 222"/>
              <a:gd name="T22" fmla="*/ 58280 w 222"/>
              <a:gd name="T23" fmla="*/ 21095 h 222"/>
              <a:gd name="T24" fmla="*/ 20738 w 222"/>
              <a:gd name="T25" fmla="*/ 21095 h 222"/>
              <a:gd name="T26" fmla="*/ 20738 w 222"/>
              <a:gd name="T27" fmla="*/ 58280 h 222"/>
              <a:gd name="T28" fmla="*/ 58280 w 222"/>
              <a:gd name="T29" fmla="*/ 58280 h 222"/>
              <a:gd name="T30" fmla="*/ 58280 w 222"/>
              <a:gd name="T31" fmla="*/ 21095 h 22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22" h="222">
                <a:moveTo>
                  <a:pt x="163" y="221"/>
                </a:moveTo>
                <a:lnTo>
                  <a:pt x="163" y="221"/>
                </a:lnTo>
                <a:cubicBezTo>
                  <a:pt x="58" y="221"/>
                  <a:pt x="58" y="221"/>
                  <a:pt x="58" y="221"/>
                </a:cubicBezTo>
                <a:cubicBezTo>
                  <a:pt x="34" y="221"/>
                  <a:pt x="0" y="186"/>
                  <a:pt x="0" y="163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35"/>
                  <a:pt x="34" y="0"/>
                  <a:pt x="58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98" y="0"/>
                  <a:pt x="221" y="35"/>
                  <a:pt x="221" y="59"/>
                </a:cubicBezTo>
                <a:cubicBezTo>
                  <a:pt x="221" y="163"/>
                  <a:pt x="221" y="163"/>
                  <a:pt x="221" y="163"/>
                </a:cubicBezTo>
                <a:cubicBezTo>
                  <a:pt x="221" y="186"/>
                  <a:pt x="198" y="221"/>
                  <a:pt x="163" y="221"/>
                </a:cubicBezTo>
                <a:close/>
                <a:moveTo>
                  <a:pt x="163" y="59"/>
                </a:moveTo>
                <a:lnTo>
                  <a:pt x="163" y="59"/>
                </a:lnTo>
                <a:cubicBezTo>
                  <a:pt x="58" y="59"/>
                  <a:pt x="58" y="59"/>
                  <a:pt x="58" y="59"/>
                </a:cubicBezTo>
                <a:cubicBezTo>
                  <a:pt x="58" y="163"/>
                  <a:pt x="58" y="163"/>
                  <a:pt x="58" y="163"/>
                </a:cubicBezTo>
                <a:cubicBezTo>
                  <a:pt x="163" y="163"/>
                  <a:pt x="163" y="163"/>
                  <a:pt x="163" y="163"/>
                </a:cubicBezTo>
                <a:lnTo>
                  <a:pt x="163" y="5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5" name="Freeform 135">
            <a:extLst>
              <a:ext uri="{FF2B5EF4-FFF2-40B4-BE49-F238E27FC236}">
                <a16:creationId xmlns:a16="http://schemas.microsoft.com/office/drawing/2014/main" id="{DF88BDBE-7DC8-C24E-945B-B99ED901A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79534" y="5766904"/>
            <a:ext cx="655742" cy="518721"/>
          </a:xfrm>
          <a:custGeom>
            <a:avLst/>
            <a:gdLst>
              <a:gd name="T0" fmla="*/ 268250 w 885"/>
              <a:gd name="T1" fmla="*/ 252052 h 699"/>
              <a:gd name="T2" fmla="*/ 268250 w 885"/>
              <a:gd name="T3" fmla="*/ 252052 h 699"/>
              <a:gd name="T4" fmla="*/ 54804 w 885"/>
              <a:gd name="T5" fmla="*/ 252052 h 699"/>
              <a:gd name="T6" fmla="*/ 0 w 885"/>
              <a:gd name="T7" fmla="*/ 201497 h 699"/>
              <a:gd name="T8" fmla="*/ 0 w 885"/>
              <a:gd name="T9" fmla="*/ 0 h 699"/>
              <a:gd name="T10" fmla="*/ 29565 w 885"/>
              <a:gd name="T11" fmla="*/ 0 h 699"/>
              <a:gd name="T12" fmla="*/ 29565 w 885"/>
              <a:gd name="T13" fmla="*/ 201497 h 699"/>
              <a:gd name="T14" fmla="*/ 54804 w 885"/>
              <a:gd name="T15" fmla="*/ 226774 h 699"/>
              <a:gd name="T16" fmla="*/ 268250 w 885"/>
              <a:gd name="T17" fmla="*/ 226774 h 699"/>
              <a:gd name="T18" fmla="*/ 289162 w 885"/>
              <a:gd name="T19" fmla="*/ 201497 h 699"/>
              <a:gd name="T20" fmla="*/ 289162 w 885"/>
              <a:gd name="T21" fmla="*/ 75832 h 699"/>
              <a:gd name="T22" fmla="*/ 268250 w 885"/>
              <a:gd name="T23" fmla="*/ 50555 h 699"/>
              <a:gd name="T24" fmla="*/ 54804 w 885"/>
              <a:gd name="T25" fmla="*/ 50555 h 699"/>
              <a:gd name="T26" fmla="*/ 54804 w 885"/>
              <a:gd name="T27" fmla="*/ 25277 h 699"/>
              <a:gd name="T28" fmla="*/ 268250 w 885"/>
              <a:gd name="T29" fmla="*/ 25277 h 699"/>
              <a:gd name="T30" fmla="*/ 318727 w 885"/>
              <a:gd name="T31" fmla="*/ 75832 h 699"/>
              <a:gd name="T32" fmla="*/ 318727 w 885"/>
              <a:gd name="T33" fmla="*/ 201497 h 699"/>
              <a:gd name="T34" fmla="*/ 268250 w 885"/>
              <a:gd name="T35" fmla="*/ 252052 h 699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885" h="699">
                <a:moveTo>
                  <a:pt x="744" y="698"/>
                </a:moveTo>
                <a:lnTo>
                  <a:pt x="744" y="698"/>
                </a:lnTo>
                <a:cubicBezTo>
                  <a:pt x="152" y="698"/>
                  <a:pt x="152" y="698"/>
                  <a:pt x="152" y="698"/>
                </a:cubicBezTo>
                <a:cubicBezTo>
                  <a:pt x="70" y="698"/>
                  <a:pt x="0" y="640"/>
                  <a:pt x="0" y="558"/>
                </a:cubicBezTo>
                <a:cubicBezTo>
                  <a:pt x="0" y="0"/>
                  <a:pt x="0" y="0"/>
                  <a:pt x="0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82" y="558"/>
                  <a:pt x="82" y="558"/>
                  <a:pt x="82" y="558"/>
                </a:cubicBezTo>
                <a:cubicBezTo>
                  <a:pt x="82" y="593"/>
                  <a:pt x="105" y="628"/>
                  <a:pt x="152" y="628"/>
                </a:cubicBezTo>
                <a:cubicBezTo>
                  <a:pt x="744" y="628"/>
                  <a:pt x="744" y="628"/>
                  <a:pt x="744" y="628"/>
                </a:cubicBezTo>
                <a:cubicBezTo>
                  <a:pt x="779" y="628"/>
                  <a:pt x="802" y="593"/>
                  <a:pt x="802" y="558"/>
                </a:cubicBezTo>
                <a:cubicBezTo>
                  <a:pt x="802" y="210"/>
                  <a:pt x="802" y="210"/>
                  <a:pt x="802" y="210"/>
                </a:cubicBezTo>
                <a:cubicBezTo>
                  <a:pt x="802" y="175"/>
                  <a:pt x="779" y="140"/>
                  <a:pt x="744" y="140"/>
                </a:cubicBezTo>
                <a:cubicBezTo>
                  <a:pt x="152" y="140"/>
                  <a:pt x="152" y="140"/>
                  <a:pt x="152" y="140"/>
                </a:cubicBezTo>
                <a:cubicBezTo>
                  <a:pt x="152" y="70"/>
                  <a:pt x="152" y="70"/>
                  <a:pt x="152" y="70"/>
                </a:cubicBezTo>
                <a:cubicBezTo>
                  <a:pt x="744" y="70"/>
                  <a:pt x="744" y="70"/>
                  <a:pt x="744" y="70"/>
                </a:cubicBezTo>
                <a:cubicBezTo>
                  <a:pt x="814" y="70"/>
                  <a:pt x="884" y="128"/>
                  <a:pt x="884" y="210"/>
                </a:cubicBezTo>
                <a:cubicBezTo>
                  <a:pt x="884" y="558"/>
                  <a:pt x="884" y="558"/>
                  <a:pt x="884" y="558"/>
                </a:cubicBezTo>
                <a:cubicBezTo>
                  <a:pt x="884" y="640"/>
                  <a:pt x="814" y="698"/>
                  <a:pt x="744" y="69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6" name="Freeform 136">
            <a:extLst>
              <a:ext uri="{FF2B5EF4-FFF2-40B4-BE49-F238E27FC236}">
                <a16:creationId xmlns:a16="http://schemas.microsoft.com/office/drawing/2014/main" id="{05F931FE-95F1-B74E-B1B1-0A46FB5DC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73010" y="5655982"/>
            <a:ext cx="603543" cy="215318"/>
          </a:xfrm>
          <a:custGeom>
            <a:avLst/>
            <a:gdLst>
              <a:gd name="T0" fmla="*/ 58810 w 814"/>
              <a:gd name="T1" fmla="*/ 104416 h 292"/>
              <a:gd name="T2" fmla="*/ 58810 w 814"/>
              <a:gd name="T3" fmla="*/ 104416 h 292"/>
              <a:gd name="T4" fmla="*/ 3969 w 814"/>
              <a:gd name="T5" fmla="*/ 45929 h 292"/>
              <a:gd name="T6" fmla="*/ 58810 w 814"/>
              <a:gd name="T7" fmla="*/ 0 h 292"/>
              <a:gd name="T8" fmla="*/ 247145 w 814"/>
              <a:gd name="T9" fmla="*/ 0 h 292"/>
              <a:gd name="T10" fmla="*/ 293327 w 814"/>
              <a:gd name="T11" fmla="*/ 45929 h 292"/>
              <a:gd name="T12" fmla="*/ 293327 w 814"/>
              <a:gd name="T13" fmla="*/ 54182 h 292"/>
              <a:gd name="T14" fmla="*/ 276370 w 814"/>
              <a:gd name="T15" fmla="*/ 66740 h 292"/>
              <a:gd name="T16" fmla="*/ 276370 w 814"/>
              <a:gd name="T17" fmla="*/ 66740 h 292"/>
              <a:gd name="T18" fmla="*/ 263742 w 814"/>
              <a:gd name="T19" fmla="*/ 54182 h 292"/>
              <a:gd name="T20" fmla="*/ 263742 w 814"/>
              <a:gd name="T21" fmla="*/ 45929 h 292"/>
              <a:gd name="T22" fmla="*/ 247145 w 814"/>
              <a:gd name="T23" fmla="*/ 29064 h 292"/>
              <a:gd name="T24" fmla="*/ 58810 w 814"/>
              <a:gd name="T25" fmla="*/ 29064 h 292"/>
              <a:gd name="T26" fmla="*/ 33554 w 814"/>
              <a:gd name="T27" fmla="*/ 45929 h 292"/>
              <a:gd name="T28" fmla="*/ 58810 w 814"/>
              <a:gd name="T29" fmla="*/ 79299 h 292"/>
              <a:gd name="T30" fmla="*/ 58810 w 814"/>
              <a:gd name="T31" fmla="*/ 104416 h 29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814" h="292">
                <a:moveTo>
                  <a:pt x="163" y="291"/>
                </a:moveTo>
                <a:lnTo>
                  <a:pt x="163" y="291"/>
                </a:lnTo>
                <a:cubicBezTo>
                  <a:pt x="69" y="291"/>
                  <a:pt x="0" y="221"/>
                  <a:pt x="11" y="128"/>
                </a:cubicBezTo>
                <a:cubicBezTo>
                  <a:pt x="23" y="58"/>
                  <a:pt x="93" y="0"/>
                  <a:pt x="163" y="0"/>
                </a:cubicBezTo>
                <a:cubicBezTo>
                  <a:pt x="685" y="0"/>
                  <a:pt x="685" y="0"/>
                  <a:pt x="685" y="0"/>
                </a:cubicBezTo>
                <a:cubicBezTo>
                  <a:pt x="755" y="0"/>
                  <a:pt x="813" y="58"/>
                  <a:pt x="813" y="128"/>
                </a:cubicBezTo>
                <a:cubicBezTo>
                  <a:pt x="813" y="151"/>
                  <a:pt x="813" y="151"/>
                  <a:pt x="813" y="151"/>
                </a:cubicBezTo>
                <a:cubicBezTo>
                  <a:pt x="813" y="174"/>
                  <a:pt x="790" y="186"/>
                  <a:pt x="766" y="186"/>
                </a:cubicBezTo>
                <a:cubicBezTo>
                  <a:pt x="755" y="186"/>
                  <a:pt x="731" y="174"/>
                  <a:pt x="731" y="151"/>
                </a:cubicBezTo>
                <a:cubicBezTo>
                  <a:pt x="731" y="128"/>
                  <a:pt x="731" y="128"/>
                  <a:pt x="731" y="128"/>
                </a:cubicBezTo>
                <a:cubicBezTo>
                  <a:pt x="731" y="93"/>
                  <a:pt x="708" y="81"/>
                  <a:pt x="685" y="81"/>
                </a:cubicBezTo>
                <a:cubicBezTo>
                  <a:pt x="163" y="81"/>
                  <a:pt x="163" y="81"/>
                  <a:pt x="163" y="81"/>
                </a:cubicBezTo>
                <a:cubicBezTo>
                  <a:pt x="128" y="81"/>
                  <a:pt x="104" y="104"/>
                  <a:pt x="93" y="128"/>
                </a:cubicBezTo>
                <a:cubicBezTo>
                  <a:pt x="81" y="174"/>
                  <a:pt x="116" y="221"/>
                  <a:pt x="163" y="221"/>
                </a:cubicBezTo>
                <a:lnTo>
                  <a:pt x="163" y="29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7" name="Freeform 137">
            <a:extLst>
              <a:ext uri="{FF2B5EF4-FFF2-40B4-BE49-F238E27FC236}">
                <a16:creationId xmlns:a16="http://schemas.microsoft.com/office/drawing/2014/main" id="{E8C22134-210E-AC46-B76D-3AFC629B7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52442" y="10544502"/>
            <a:ext cx="199005" cy="283827"/>
          </a:xfrm>
          <a:custGeom>
            <a:avLst/>
            <a:gdLst>
              <a:gd name="T0" fmla="*/ 96476 w 268"/>
              <a:gd name="T1" fmla="*/ 137752 h 384"/>
              <a:gd name="T2" fmla="*/ 96476 w 268"/>
              <a:gd name="T3" fmla="*/ 137752 h 384"/>
              <a:gd name="T4" fmla="*/ 0 w 268"/>
              <a:gd name="T5" fmla="*/ 137752 h 384"/>
              <a:gd name="T6" fmla="*/ 0 w 268"/>
              <a:gd name="T7" fmla="*/ 20861 h 384"/>
              <a:gd name="T8" fmla="*/ 20957 w 268"/>
              <a:gd name="T9" fmla="*/ 0 h 384"/>
              <a:gd name="T10" fmla="*/ 75518 w 268"/>
              <a:gd name="T11" fmla="*/ 0 h 384"/>
              <a:gd name="T12" fmla="*/ 96476 w 268"/>
              <a:gd name="T13" fmla="*/ 20861 h 384"/>
              <a:gd name="T14" fmla="*/ 96476 w 268"/>
              <a:gd name="T15" fmla="*/ 137752 h 384"/>
              <a:gd name="T16" fmla="*/ 16983 w 268"/>
              <a:gd name="T17" fmla="*/ 116892 h 384"/>
              <a:gd name="T18" fmla="*/ 16983 w 268"/>
              <a:gd name="T19" fmla="*/ 116892 h 384"/>
              <a:gd name="T20" fmla="*/ 75518 w 268"/>
              <a:gd name="T21" fmla="*/ 116892 h 384"/>
              <a:gd name="T22" fmla="*/ 75518 w 268"/>
              <a:gd name="T23" fmla="*/ 20861 h 384"/>
              <a:gd name="T24" fmla="*/ 75518 w 268"/>
              <a:gd name="T25" fmla="*/ 20861 h 384"/>
              <a:gd name="T26" fmla="*/ 20957 w 268"/>
              <a:gd name="T27" fmla="*/ 20861 h 384"/>
              <a:gd name="T28" fmla="*/ 16983 w 268"/>
              <a:gd name="T29" fmla="*/ 20861 h 384"/>
              <a:gd name="T30" fmla="*/ 16983 w 268"/>
              <a:gd name="T31" fmla="*/ 116892 h 38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68" h="384">
                <a:moveTo>
                  <a:pt x="267" y="383"/>
                </a:moveTo>
                <a:lnTo>
                  <a:pt x="267" y="383"/>
                </a:lnTo>
                <a:cubicBezTo>
                  <a:pt x="0" y="383"/>
                  <a:pt x="0" y="383"/>
                  <a:pt x="0" y="383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23"/>
                  <a:pt x="23" y="0"/>
                  <a:pt x="58" y="0"/>
                </a:cubicBezTo>
                <a:cubicBezTo>
                  <a:pt x="209" y="0"/>
                  <a:pt x="209" y="0"/>
                  <a:pt x="209" y="0"/>
                </a:cubicBezTo>
                <a:cubicBezTo>
                  <a:pt x="244" y="0"/>
                  <a:pt x="267" y="23"/>
                  <a:pt x="267" y="58"/>
                </a:cubicBezTo>
                <a:lnTo>
                  <a:pt x="267" y="383"/>
                </a:lnTo>
                <a:close/>
                <a:moveTo>
                  <a:pt x="47" y="325"/>
                </a:moveTo>
                <a:lnTo>
                  <a:pt x="47" y="325"/>
                </a:lnTo>
                <a:cubicBezTo>
                  <a:pt x="209" y="325"/>
                  <a:pt x="209" y="325"/>
                  <a:pt x="209" y="325"/>
                </a:cubicBezTo>
                <a:cubicBezTo>
                  <a:pt x="209" y="58"/>
                  <a:pt x="209" y="58"/>
                  <a:pt x="209" y="58"/>
                </a:cubicBezTo>
                <a:cubicBezTo>
                  <a:pt x="58" y="58"/>
                  <a:pt x="58" y="58"/>
                  <a:pt x="58" y="58"/>
                </a:cubicBezTo>
                <a:cubicBezTo>
                  <a:pt x="47" y="58"/>
                  <a:pt x="47" y="58"/>
                  <a:pt x="47" y="58"/>
                </a:cubicBezTo>
                <a:lnTo>
                  <a:pt x="47" y="32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8" name="Freeform 138">
            <a:extLst>
              <a:ext uri="{FF2B5EF4-FFF2-40B4-BE49-F238E27FC236}">
                <a16:creationId xmlns:a16="http://schemas.microsoft.com/office/drawing/2014/main" id="{C0735F31-79D4-7C47-8742-64D2D176E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73010" y="10466204"/>
            <a:ext cx="577444" cy="371913"/>
          </a:xfrm>
          <a:custGeom>
            <a:avLst/>
            <a:gdLst>
              <a:gd name="T0" fmla="*/ 251050 w 779"/>
              <a:gd name="T1" fmla="*/ 180614 h 501"/>
              <a:gd name="T2" fmla="*/ 251050 w 779"/>
              <a:gd name="T3" fmla="*/ 180614 h 501"/>
              <a:gd name="T4" fmla="*/ 29217 w 779"/>
              <a:gd name="T5" fmla="*/ 180614 h 501"/>
              <a:gd name="T6" fmla="*/ 0 w 779"/>
              <a:gd name="T7" fmla="*/ 151354 h 501"/>
              <a:gd name="T8" fmla="*/ 0 w 779"/>
              <a:gd name="T9" fmla="*/ 33594 h 501"/>
              <a:gd name="T10" fmla="*/ 12625 w 779"/>
              <a:gd name="T11" fmla="*/ 20951 h 501"/>
              <a:gd name="T12" fmla="*/ 12625 w 779"/>
              <a:gd name="T13" fmla="*/ 20951 h 501"/>
              <a:gd name="T14" fmla="*/ 24889 w 779"/>
              <a:gd name="T15" fmla="*/ 33594 h 501"/>
              <a:gd name="T16" fmla="*/ 24889 w 779"/>
              <a:gd name="T17" fmla="*/ 151354 h 501"/>
              <a:gd name="T18" fmla="*/ 29217 w 779"/>
              <a:gd name="T19" fmla="*/ 155328 h 501"/>
              <a:gd name="T20" fmla="*/ 251050 w 779"/>
              <a:gd name="T21" fmla="*/ 155328 h 501"/>
              <a:gd name="T22" fmla="*/ 255378 w 779"/>
              <a:gd name="T23" fmla="*/ 151354 h 501"/>
              <a:gd name="T24" fmla="*/ 255378 w 779"/>
              <a:gd name="T25" fmla="*/ 0 h 501"/>
              <a:gd name="T26" fmla="*/ 280627 w 779"/>
              <a:gd name="T27" fmla="*/ 0 h 501"/>
              <a:gd name="T28" fmla="*/ 280627 w 779"/>
              <a:gd name="T29" fmla="*/ 151354 h 501"/>
              <a:gd name="T30" fmla="*/ 251050 w 779"/>
              <a:gd name="T31" fmla="*/ 180614 h 50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779" h="501">
                <a:moveTo>
                  <a:pt x="696" y="500"/>
                </a:moveTo>
                <a:lnTo>
                  <a:pt x="696" y="500"/>
                </a:lnTo>
                <a:cubicBezTo>
                  <a:pt x="81" y="500"/>
                  <a:pt x="81" y="500"/>
                  <a:pt x="81" y="500"/>
                </a:cubicBezTo>
                <a:cubicBezTo>
                  <a:pt x="35" y="500"/>
                  <a:pt x="0" y="465"/>
                  <a:pt x="0" y="419"/>
                </a:cubicBezTo>
                <a:cubicBezTo>
                  <a:pt x="0" y="93"/>
                  <a:pt x="0" y="93"/>
                  <a:pt x="0" y="93"/>
                </a:cubicBezTo>
                <a:cubicBezTo>
                  <a:pt x="0" y="82"/>
                  <a:pt x="11" y="58"/>
                  <a:pt x="35" y="58"/>
                </a:cubicBezTo>
                <a:cubicBezTo>
                  <a:pt x="58" y="58"/>
                  <a:pt x="69" y="82"/>
                  <a:pt x="69" y="93"/>
                </a:cubicBezTo>
                <a:cubicBezTo>
                  <a:pt x="69" y="419"/>
                  <a:pt x="69" y="419"/>
                  <a:pt x="69" y="419"/>
                </a:cubicBezTo>
                <a:cubicBezTo>
                  <a:pt x="69" y="419"/>
                  <a:pt x="69" y="430"/>
                  <a:pt x="81" y="430"/>
                </a:cubicBezTo>
                <a:cubicBezTo>
                  <a:pt x="696" y="430"/>
                  <a:pt x="696" y="430"/>
                  <a:pt x="696" y="430"/>
                </a:cubicBezTo>
                <a:cubicBezTo>
                  <a:pt x="708" y="430"/>
                  <a:pt x="708" y="419"/>
                  <a:pt x="708" y="419"/>
                </a:cubicBezTo>
                <a:cubicBezTo>
                  <a:pt x="708" y="0"/>
                  <a:pt x="708" y="0"/>
                  <a:pt x="708" y="0"/>
                </a:cubicBezTo>
                <a:cubicBezTo>
                  <a:pt x="778" y="0"/>
                  <a:pt x="778" y="0"/>
                  <a:pt x="778" y="0"/>
                </a:cubicBezTo>
                <a:cubicBezTo>
                  <a:pt x="778" y="419"/>
                  <a:pt x="778" y="419"/>
                  <a:pt x="778" y="419"/>
                </a:cubicBezTo>
                <a:cubicBezTo>
                  <a:pt x="778" y="465"/>
                  <a:pt x="743" y="500"/>
                  <a:pt x="696" y="50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9" name="Freeform 139">
            <a:extLst>
              <a:ext uri="{FF2B5EF4-FFF2-40B4-BE49-F238E27FC236}">
                <a16:creationId xmlns:a16="http://schemas.microsoft.com/office/drawing/2014/main" id="{BAECD023-B390-5B47-A8AE-D53D67598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20811" y="10224787"/>
            <a:ext cx="662266" cy="277302"/>
          </a:xfrm>
          <a:custGeom>
            <a:avLst/>
            <a:gdLst>
              <a:gd name="T0" fmla="*/ 271550 w 896"/>
              <a:gd name="T1" fmla="*/ 134576 h 374"/>
              <a:gd name="T2" fmla="*/ 271550 w 896"/>
              <a:gd name="T3" fmla="*/ 134576 h 374"/>
              <a:gd name="T4" fmla="*/ 233785 w 896"/>
              <a:gd name="T5" fmla="*/ 117619 h 374"/>
              <a:gd name="T6" fmla="*/ 200335 w 896"/>
              <a:gd name="T7" fmla="*/ 134576 h 374"/>
              <a:gd name="T8" fmla="*/ 162930 w 896"/>
              <a:gd name="T9" fmla="*/ 117619 h 374"/>
              <a:gd name="T10" fmla="*/ 125165 w 896"/>
              <a:gd name="T11" fmla="*/ 134576 h 374"/>
              <a:gd name="T12" fmla="*/ 87759 w 896"/>
              <a:gd name="T13" fmla="*/ 117619 h 374"/>
              <a:gd name="T14" fmla="*/ 49994 w 896"/>
              <a:gd name="T15" fmla="*/ 134576 h 374"/>
              <a:gd name="T16" fmla="*/ 0 w 896"/>
              <a:gd name="T17" fmla="*/ 79736 h 374"/>
              <a:gd name="T18" fmla="*/ 0 w 896"/>
              <a:gd name="T19" fmla="*/ 75767 h 374"/>
              <a:gd name="T20" fmla="*/ 46038 w 896"/>
              <a:gd name="T21" fmla="*/ 12628 h 374"/>
              <a:gd name="T22" fmla="*/ 66898 w 896"/>
              <a:gd name="T23" fmla="*/ 0 h 374"/>
              <a:gd name="T24" fmla="*/ 258961 w 896"/>
              <a:gd name="T25" fmla="*/ 0 h 374"/>
              <a:gd name="T26" fmla="*/ 258961 w 896"/>
              <a:gd name="T27" fmla="*/ 0 h 374"/>
              <a:gd name="T28" fmla="*/ 279822 w 896"/>
              <a:gd name="T29" fmla="*/ 12628 h 374"/>
              <a:gd name="T30" fmla="*/ 321903 w 896"/>
              <a:gd name="T31" fmla="*/ 79736 h 374"/>
              <a:gd name="T32" fmla="*/ 321903 w 896"/>
              <a:gd name="T33" fmla="*/ 79736 h 374"/>
              <a:gd name="T34" fmla="*/ 275506 w 896"/>
              <a:gd name="T35" fmla="*/ 134576 h 374"/>
              <a:gd name="T36" fmla="*/ 271550 w 896"/>
              <a:gd name="T37" fmla="*/ 134576 h 374"/>
              <a:gd name="T38" fmla="*/ 233785 w 896"/>
              <a:gd name="T39" fmla="*/ 84065 h 374"/>
              <a:gd name="T40" fmla="*/ 233785 w 896"/>
              <a:gd name="T41" fmla="*/ 84065 h 374"/>
              <a:gd name="T42" fmla="*/ 238101 w 896"/>
              <a:gd name="T43" fmla="*/ 84065 h 374"/>
              <a:gd name="T44" fmla="*/ 250689 w 896"/>
              <a:gd name="T45" fmla="*/ 92363 h 374"/>
              <a:gd name="T46" fmla="*/ 275506 w 896"/>
              <a:gd name="T47" fmla="*/ 109321 h 374"/>
              <a:gd name="T48" fmla="*/ 296727 w 896"/>
              <a:gd name="T49" fmla="*/ 84065 h 374"/>
              <a:gd name="T50" fmla="*/ 258961 w 896"/>
              <a:gd name="T51" fmla="*/ 25256 h 374"/>
              <a:gd name="T52" fmla="*/ 66898 w 896"/>
              <a:gd name="T53" fmla="*/ 25256 h 374"/>
              <a:gd name="T54" fmla="*/ 66898 w 896"/>
              <a:gd name="T55" fmla="*/ 25256 h 374"/>
              <a:gd name="T56" fmla="*/ 29133 w 896"/>
              <a:gd name="T57" fmla="*/ 84065 h 374"/>
              <a:gd name="T58" fmla="*/ 49994 w 896"/>
              <a:gd name="T59" fmla="*/ 109321 h 374"/>
              <a:gd name="T60" fmla="*/ 75171 w 896"/>
              <a:gd name="T61" fmla="*/ 92363 h 374"/>
              <a:gd name="T62" fmla="*/ 87759 w 896"/>
              <a:gd name="T63" fmla="*/ 84065 h 374"/>
              <a:gd name="T64" fmla="*/ 87759 w 896"/>
              <a:gd name="T65" fmla="*/ 84065 h 374"/>
              <a:gd name="T66" fmla="*/ 104664 w 896"/>
              <a:gd name="T67" fmla="*/ 92363 h 374"/>
              <a:gd name="T68" fmla="*/ 125165 w 896"/>
              <a:gd name="T69" fmla="*/ 109321 h 374"/>
              <a:gd name="T70" fmla="*/ 146025 w 896"/>
              <a:gd name="T71" fmla="*/ 92363 h 374"/>
              <a:gd name="T72" fmla="*/ 162930 w 896"/>
              <a:gd name="T73" fmla="*/ 84065 h 374"/>
              <a:gd name="T74" fmla="*/ 162930 w 896"/>
              <a:gd name="T75" fmla="*/ 84065 h 374"/>
              <a:gd name="T76" fmla="*/ 175159 w 896"/>
              <a:gd name="T77" fmla="*/ 92363 h 374"/>
              <a:gd name="T78" fmla="*/ 200335 w 896"/>
              <a:gd name="T79" fmla="*/ 109321 h 374"/>
              <a:gd name="T80" fmla="*/ 221196 w 896"/>
              <a:gd name="T81" fmla="*/ 92363 h 374"/>
              <a:gd name="T82" fmla="*/ 233785 w 896"/>
              <a:gd name="T83" fmla="*/ 84065 h 374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896" h="374">
                <a:moveTo>
                  <a:pt x="755" y="373"/>
                </a:moveTo>
                <a:lnTo>
                  <a:pt x="755" y="373"/>
                </a:lnTo>
                <a:cubicBezTo>
                  <a:pt x="720" y="373"/>
                  <a:pt x="685" y="349"/>
                  <a:pt x="650" y="326"/>
                </a:cubicBezTo>
                <a:cubicBezTo>
                  <a:pt x="627" y="349"/>
                  <a:pt x="592" y="373"/>
                  <a:pt x="557" y="373"/>
                </a:cubicBezTo>
                <a:cubicBezTo>
                  <a:pt x="511" y="373"/>
                  <a:pt x="476" y="349"/>
                  <a:pt x="453" y="326"/>
                </a:cubicBezTo>
                <a:cubicBezTo>
                  <a:pt x="429" y="349"/>
                  <a:pt x="383" y="373"/>
                  <a:pt x="348" y="373"/>
                </a:cubicBezTo>
                <a:cubicBezTo>
                  <a:pt x="313" y="373"/>
                  <a:pt x="268" y="349"/>
                  <a:pt x="244" y="326"/>
                </a:cubicBezTo>
                <a:cubicBezTo>
                  <a:pt x="221" y="349"/>
                  <a:pt x="174" y="373"/>
                  <a:pt x="139" y="373"/>
                </a:cubicBezTo>
                <a:cubicBezTo>
                  <a:pt x="58" y="361"/>
                  <a:pt x="0" y="303"/>
                  <a:pt x="0" y="221"/>
                </a:cubicBezTo>
                <a:cubicBezTo>
                  <a:pt x="0" y="210"/>
                  <a:pt x="0" y="210"/>
                  <a:pt x="0" y="210"/>
                </a:cubicBezTo>
                <a:cubicBezTo>
                  <a:pt x="128" y="35"/>
                  <a:pt x="128" y="35"/>
                  <a:pt x="128" y="35"/>
                </a:cubicBezTo>
                <a:cubicBezTo>
                  <a:pt x="139" y="12"/>
                  <a:pt x="163" y="0"/>
                  <a:pt x="186" y="0"/>
                </a:cubicBezTo>
                <a:cubicBezTo>
                  <a:pt x="720" y="0"/>
                  <a:pt x="720" y="0"/>
                  <a:pt x="720" y="0"/>
                </a:cubicBezTo>
                <a:cubicBezTo>
                  <a:pt x="743" y="0"/>
                  <a:pt x="766" y="12"/>
                  <a:pt x="778" y="35"/>
                </a:cubicBezTo>
                <a:cubicBezTo>
                  <a:pt x="895" y="221"/>
                  <a:pt x="895" y="221"/>
                  <a:pt x="895" y="221"/>
                </a:cubicBezTo>
                <a:cubicBezTo>
                  <a:pt x="895" y="303"/>
                  <a:pt x="836" y="361"/>
                  <a:pt x="766" y="373"/>
                </a:cubicBezTo>
                <a:cubicBezTo>
                  <a:pt x="766" y="373"/>
                  <a:pt x="766" y="373"/>
                  <a:pt x="755" y="373"/>
                </a:cubicBezTo>
                <a:close/>
                <a:moveTo>
                  <a:pt x="650" y="233"/>
                </a:moveTo>
                <a:lnTo>
                  <a:pt x="650" y="233"/>
                </a:lnTo>
                <a:cubicBezTo>
                  <a:pt x="650" y="233"/>
                  <a:pt x="650" y="233"/>
                  <a:pt x="662" y="233"/>
                </a:cubicBezTo>
                <a:cubicBezTo>
                  <a:pt x="673" y="233"/>
                  <a:pt x="685" y="245"/>
                  <a:pt x="697" y="256"/>
                </a:cubicBezTo>
                <a:cubicBezTo>
                  <a:pt x="708" y="291"/>
                  <a:pt x="732" y="303"/>
                  <a:pt x="766" y="303"/>
                </a:cubicBezTo>
                <a:cubicBezTo>
                  <a:pt x="790" y="303"/>
                  <a:pt x="825" y="268"/>
                  <a:pt x="825" y="233"/>
                </a:cubicBezTo>
                <a:cubicBezTo>
                  <a:pt x="720" y="70"/>
                  <a:pt x="720" y="70"/>
                  <a:pt x="720" y="70"/>
                </a:cubicBezTo>
                <a:cubicBezTo>
                  <a:pt x="186" y="70"/>
                  <a:pt x="186" y="70"/>
                  <a:pt x="186" y="70"/>
                </a:cubicBezTo>
                <a:cubicBezTo>
                  <a:pt x="81" y="233"/>
                  <a:pt x="81" y="233"/>
                  <a:pt x="81" y="233"/>
                </a:cubicBezTo>
                <a:cubicBezTo>
                  <a:pt x="81" y="268"/>
                  <a:pt x="105" y="291"/>
                  <a:pt x="139" y="303"/>
                </a:cubicBezTo>
                <a:cubicBezTo>
                  <a:pt x="163" y="303"/>
                  <a:pt x="198" y="280"/>
                  <a:pt x="209" y="256"/>
                </a:cubicBezTo>
                <a:cubicBezTo>
                  <a:pt x="209" y="245"/>
                  <a:pt x="233" y="233"/>
                  <a:pt x="244" y="233"/>
                </a:cubicBezTo>
                <a:cubicBezTo>
                  <a:pt x="268" y="233"/>
                  <a:pt x="279" y="245"/>
                  <a:pt x="291" y="256"/>
                </a:cubicBezTo>
                <a:cubicBezTo>
                  <a:pt x="301" y="280"/>
                  <a:pt x="325" y="303"/>
                  <a:pt x="348" y="303"/>
                </a:cubicBezTo>
                <a:cubicBezTo>
                  <a:pt x="371" y="303"/>
                  <a:pt x="394" y="280"/>
                  <a:pt x="406" y="256"/>
                </a:cubicBezTo>
                <a:cubicBezTo>
                  <a:pt x="418" y="245"/>
                  <a:pt x="429" y="233"/>
                  <a:pt x="453" y="233"/>
                </a:cubicBezTo>
                <a:cubicBezTo>
                  <a:pt x="464" y="233"/>
                  <a:pt x="487" y="245"/>
                  <a:pt x="487" y="256"/>
                </a:cubicBezTo>
                <a:cubicBezTo>
                  <a:pt x="499" y="280"/>
                  <a:pt x="522" y="303"/>
                  <a:pt x="557" y="303"/>
                </a:cubicBezTo>
                <a:cubicBezTo>
                  <a:pt x="580" y="303"/>
                  <a:pt x="604" y="280"/>
                  <a:pt x="615" y="256"/>
                </a:cubicBezTo>
                <a:cubicBezTo>
                  <a:pt x="627" y="245"/>
                  <a:pt x="639" y="233"/>
                  <a:pt x="650" y="23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0" name="Freeform 140">
            <a:extLst>
              <a:ext uri="{FF2B5EF4-FFF2-40B4-BE49-F238E27FC236}">
                <a16:creationId xmlns:a16="http://schemas.microsoft.com/office/drawing/2014/main" id="{0EAB051E-BA80-4E4B-8945-2CDE9EE22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98800" y="6688356"/>
            <a:ext cx="172908" cy="35885"/>
          </a:xfrm>
          <a:custGeom>
            <a:avLst/>
            <a:gdLst>
              <a:gd name="T0" fmla="*/ 83777 w 233"/>
              <a:gd name="T1" fmla="*/ 17098 h 48"/>
              <a:gd name="T2" fmla="*/ 0 w 233"/>
              <a:gd name="T3" fmla="*/ 17098 h 48"/>
              <a:gd name="T4" fmla="*/ 0 w 233"/>
              <a:gd name="T5" fmla="*/ 0 h 48"/>
              <a:gd name="T6" fmla="*/ 83777 w 233"/>
              <a:gd name="T7" fmla="*/ 0 h 48"/>
              <a:gd name="T8" fmla="*/ 83777 w 233"/>
              <a:gd name="T9" fmla="*/ 17098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33" h="48">
                <a:moveTo>
                  <a:pt x="232" y="47"/>
                </a:moveTo>
                <a:lnTo>
                  <a:pt x="0" y="47"/>
                </a:lnTo>
                <a:lnTo>
                  <a:pt x="0" y="0"/>
                </a:lnTo>
                <a:lnTo>
                  <a:pt x="232" y="0"/>
                </a:lnTo>
                <a:lnTo>
                  <a:pt x="232" y="4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1" name="Freeform 141">
            <a:extLst>
              <a:ext uri="{FF2B5EF4-FFF2-40B4-BE49-F238E27FC236}">
                <a16:creationId xmlns:a16="http://schemas.microsoft.com/office/drawing/2014/main" id="{0A06017C-81F8-EF43-ABE4-72E118E39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18374" y="6577434"/>
            <a:ext cx="172908" cy="319714"/>
          </a:xfrm>
          <a:custGeom>
            <a:avLst/>
            <a:gdLst>
              <a:gd name="T0" fmla="*/ 33439 w 234"/>
              <a:gd name="T1" fmla="*/ 0 h 431"/>
              <a:gd name="T2" fmla="*/ 33439 w 234"/>
              <a:gd name="T3" fmla="*/ 0 h 431"/>
              <a:gd name="T4" fmla="*/ 0 w 234"/>
              <a:gd name="T5" fmla="*/ 0 h 431"/>
              <a:gd name="T6" fmla="*/ 0 w 234"/>
              <a:gd name="T7" fmla="*/ 16965 h 431"/>
              <a:gd name="T8" fmla="*/ 25169 w 234"/>
              <a:gd name="T9" fmla="*/ 16965 h 431"/>
              <a:gd name="T10" fmla="*/ 33439 w 234"/>
              <a:gd name="T11" fmla="*/ 20936 h 431"/>
              <a:gd name="T12" fmla="*/ 66879 w 234"/>
              <a:gd name="T13" fmla="*/ 58837 h 431"/>
              <a:gd name="T14" fmla="*/ 62924 w 234"/>
              <a:gd name="T15" fmla="*/ 134639 h 431"/>
              <a:gd name="T16" fmla="*/ 16900 w 234"/>
              <a:gd name="T17" fmla="*/ 134639 h 431"/>
              <a:gd name="T18" fmla="*/ 16900 w 234"/>
              <a:gd name="T19" fmla="*/ 142941 h 431"/>
              <a:gd name="T20" fmla="*/ 12585 w 234"/>
              <a:gd name="T21" fmla="*/ 155214 h 431"/>
              <a:gd name="T22" fmla="*/ 62924 w 234"/>
              <a:gd name="T23" fmla="*/ 155214 h 431"/>
              <a:gd name="T24" fmla="*/ 83778 w 234"/>
              <a:gd name="T25" fmla="*/ 134639 h 431"/>
              <a:gd name="T26" fmla="*/ 83778 w 234"/>
              <a:gd name="T27" fmla="*/ 50535 h 431"/>
              <a:gd name="T28" fmla="*/ 83778 w 234"/>
              <a:gd name="T29" fmla="*/ 50535 h 431"/>
              <a:gd name="T30" fmla="*/ 41709 w 234"/>
              <a:gd name="T31" fmla="*/ 0 h 431"/>
              <a:gd name="T32" fmla="*/ 33439 w 234"/>
              <a:gd name="T33" fmla="*/ 0 h 43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34" h="431">
                <a:moveTo>
                  <a:pt x="93" y="0"/>
                </a:moveTo>
                <a:lnTo>
                  <a:pt x="93" y="0"/>
                </a:lnTo>
                <a:cubicBezTo>
                  <a:pt x="0" y="0"/>
                  <a:pt x="0" y="0"/>
                  <a:pt x="0" y="0"/>
                </a:cubicBezTo>
                <a:cubicBezTo>
                  <a:pt x="0" y="47"/>
                  <a:pt x="0" y="47"/>
                  <a:pt x="0" y="47"/>
                </a:cubicBezTo>
                <a:cubicBezTo>
                  <a:pt x="70" y="47"/>
                  <a:pt x="70" y="47"/>
                  <a:pt x="70" y="47"/>
                </a:cubicBezTo>
                <a:cubicBezTo>
                  <a:pt x="82" y="47"/>
                  <a:pt x="93" y="47"/>
                  <a:pt x="93" y="58"/>
                </a:cubicBezTo>
                <a:cubicBezTo>
                  <a:pt x="186" y="163"/>
                  <a:pt x="186" y="163"/>
                  <a:pt x="186" y="163"/>
                </a:cubicBezTo>
                <a:cubicBezTo>
                  <a:pt x="175" y="373"/>
                  <a:pt x="175" y="373"/>
                  <a:pt x="175" y="373"/>
                </a:cubicBezTo>
                <a:cubicBezTo>
                  <a:pt x="47" y="373"/>
                  <a:pt x="47" y="373"/>
                  <a:pt x="47" y="373"/>
                </a:cubicBezTo>
                <a:cubicBezTo>
                  <a:pt x="47" y="384"/>
                  <a:pt x="47" y="384"/>
                  <a:pt x="47" y="396"/>
                </a:cubicBezTo>
                <a:cubicBezTo>
                  <a:pt x="47" y="408"/>
                  <a:pt x="47" y="419"/>
                  <a:pt x="35" y="430"/>
                </a:cubicBezTo>
                <a:cubicBezTo>
                  <a:pt x="175" y="430"/>
                  <a:pt x="175" y="430"/>
                  <a:pt x="175" y="430"/>
                </a:cubicBezTo>
                <a:cubicBezTo>
                  <a:pt x="209" y="430"/>
                  <a:pt x="233" y="408"/>
                  <a:pt x="233" y="373"/>
                </a:cubicBezTo>
                <a:cubicBezTo>
                  <a:pt x="233" y="140"/>
                  <a:pt x="233" y="140"/>
                  <a:pt x="233" y="140"/>
                </a:cubicBezTo>
                <a:cubicBezTo>
                  <a:pt x="116" y="0"/>
                  <a:pt x="116" y="0"/>
                  <a:pt x="116" y="0"/>
                </a:cubicBezTo>
                <a:cubicBezTo>
                  <a:pt x="116" y="0"/>
                  <a:pt x="105" y="0"/>
                  <a:pt x="93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2" name="Freeform 142">
            <a:extLst>
              <a:ext uri="{FF2B5EF4-FFF2-40B4-BE49-F238E27FC236}">
                <a16:creationId xmlns:a16="http://schemas.microsoft.com/office/drawing/2014/main" id="{3E9F8EED-B18A-C749-9E7D-3BF9CA6CF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57383" y="6844950"/>
            <a:ext cx="199007" cy="58723"/>
          </a:xfrm>
          <a:custGeom>
            <a:avLst/>
            <a:gdLst>
              <a:gd name="T0" fmla="*/ 96478 w 269"/>
              <a:gd name="T1" fmla="*/ 0 h 81"/>
              <a:gd name="T2" fmla="*/ 96478 w 269"/>
              <a:gd name="T3" fmla="*/ 0 h 81"/>
              <a:gd name="T4" fmla="*/ 3960 w 269"/>
              <a:gd name="T5" fmla="*/ 4233 h 81"/>
              <a:gd name="T6" fmla="*/ 3960 w 269"/>
              <a:gd name="T7" fmla="*/ 12347 h 81"/>
              <a:gd name="T8" fmla="*/ 0 w 269"/>
              <a:gd name="T9" fmla="*/ 28222 h 81"/>
              <a:gd name="T10" fmla="*/ 96478 w 269"/>
              <a:gd name="T11" fmla="*/ 28222 h 81"/>
              <a:gd name="T12" fmla="*/ 92158 w 269"/>
              <a:gd name="T13" fmla="*/ 12347 h 81"/>
              <a:gd name="T14" fmla="*/ 96478 w 269"/>
              <a:gd name="T15" fmla="*/ 0 h 8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69" h="81">
                <a:moveTo>
                  <a:pt x="268" y="0"/>
                </a:moveTo>
                <a:lnTo>
                  <a:pt x="268" y="0"/>
                </a:lnTo>
                <a:cubicBezTo>
                  <a:pt x="11" y="12"/>
                  <a:pt x="11" y="12"/>
                  <a:pt x="11" y="12"/>
                </a:cubicBezTo>
                <a:cubicBezTo>
                  <a:pt x="11" y="12"/>
                  <a:pt x="11" y="23"/>
                  <a:pt x="11" y="35"/>
                </a:cubicBezTo>
                <a:cubicBezTo>
                  <a:pt x="11" y="47"/>
                  <a:pt x="11" y="69"/>
                  <a:pt x="0" y="80"/>
                </a:cubicBezTo>
                <a:cubicBezTo>
                  <a:pt x="268" y="80"/>
                  <a:pt x="268" y="80"/>
                  <a:pt x="268" y="80"/>
                </a:cubicBezTo>
                <a:cubicBezTo>
                  <a:pt x="268" y="69"/>
                  <a:pt x="256" y="47"/>
                  <a:pt x="256" y="35"/>
                </a:cubicBezTo>
                <a:cubicBezTo>
                  <a:pt x="256" y="23"/>
                  <a:pt x="256" y="12"/>
                  <a:pt x="268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3" name="Freeform 143">
            <a:extLst>
              <a:ext uri="{FF2B5EF4-FFF2-40B4-BE49-F238E27FC236}">
                <a16:creationId xmlns:a16="http://schemas.microsoft.com/office/drawing/2014/main" id="{FAE748EF-B581-124D-8932-6E1816943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5966" y="6473038"/>
            <a:ext cx="499147" cy="362124"/>
          </a:xfrm>
          <a:custGeom>
            <a:avLst/>
            <a:gdLst>
              <a:gd name="T0" fmla="*/ 234265 w 676"/>
              <a:gd name="T1" fmla="*/ 167564 h 489"/>
              <a:gd name="T2" fmla="*/ 234265 w 676"/>
              <a:gd name="T3" fmla="*/ 167564 h 489"/>
              <a:gd name="T4" fmla="*/ 242529 w 676"/>
              <a:gd name="T5" fmla="*/ 171888 h 489"/>
              <a:gd name="T6" fmla="*/ 242529 w 676"/>
              <a:gd name="T7" fmla="*/ 67025 h 489"/>
              <a:gd name="T8" fmla="*/ 242529 w 676"/>
              <a:gd name="T9" fmla="*/ 50089 h 489"/>
              <a:gd name="T10" fmla="*/ 242529 w 676"/>
              <a:gd name="T11" fmla="*/ 24864 h 489"/>
              <a:gd name="T12" fmla="*/ 221689 w 676"/>
              <a:gd name="T13" fmla="*/ 0 h 489"/>
              <a:gd name="T14" fmla="*/ 12576 w 676"/>
              <a:gd name="T15" fmla="*/ 0 h 489"/>
              <a:gd name="T16" fmla="*/ 0 w 676"/>
              <a:gd name="T17" fmla="*/ 12612 h 489"/>
              <a:gd name="T18" fmla="*/ 12576 w 676"/>
              <a:gd name="T19" fmla="*/ 24864 h 489"/>
              <a:gd name="T20" fmla="*/ 217378 w 676"/>
              <a:gd name="T21" fmla="*/ 24864 h 489"/>
              <a:gd name="T22" fmla="*/ 217378 w 676"/>
              <a:gd name="T23" fmla="*/ 175852 h 489"/>
              <a:gd name="T24" fmla="*/ 234265 w 676"/>
              <a:gd name="T25" fmla="*/ 167564 h 48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676" h="489">
                <a:moveTo>
                  <a:pt x="652" y="465"/>
                </a:moveTo>
                <a:lnTo>
                  <a:pt x="652" y="465"/>
                </a:lnTo>
                <a:cubicBezTo>
                  <a:pt x="664" y="465"/>
                  <a:pt x="675" y="465"/>
                  <a:pt x="675" y="477"/>
                </a:cubicBezTo>
                <a:cubicBezTo>
                  <a:pt x="675" y="186"/>
                  <a:pt x="675" y="186"/>
                  <a:pt x="675" y="186"/>
                </a:cubicBezTo>
                <a:cubicBezTo>
                  <a:pt x="675" y="139"/>
                  <a:pt x="675" y="139"/>
                  <a:pt x="675" y="139"/>
                </a:cubicBezTo>
                <a:cubicBezTo>
                  <a:pt x="675" y="69"/>
                  <a:pt x="675" y="69"/>
                  <a:pt x="675" y="69"/>
                </a:cubicBezTo>
                <a:cubicBezTo>
                  <a:pt x="675" y="35"/>
                  <a:pt x="652" y="0"/>
                  <a:pt x="617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24" y="0"/>
                  <a:pt x="0" y="23"/>
                  <a:pt x="0" y="35"/>
                </a:cubicBezTo>
                <a:cubicBezTo>
                  <a:pt x="0" y="58"/>
                  <a:pt x="24" y="69"/>
                  <a:pt x="35" y="69"/>
                </a:cubicBezTo>
                <a:cubicBezTo>
                  <a:pt x="605" y="69"/>
                  <a:pt x="605" y="69"/>
                  <a:pt x="605" y="69"/>
                </a:cubicBezTo>
                <a:cubicBezTo>
                  <a:pt x="605" y="488"/>
                  <a:pt x="605" y="488"/>
                  <a:pt x="605" y="488"/>
                </a:cubicBezTo>
                <a:cubicBezTo>
                  <a:pt x="617" y="477"/>
                  <a:pt x="640" y="465"/>
                  <a:pt x="652" y="46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4" name="Freeform 144">
            <a:extLst>
              <a:ext uri="{FF2B5EF4-FFF2-40B4-BE49-F238E27FC236}">
                <a16:creationId xmlns:a16="http://schemas.microsoft.com/office/drawing/2014/main" id="{A28ABDF4-9BA9-2145-A085-BE74E7C87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77953" y="6672043"/>
            <a:ext cx="104397" cy="231631"/>
          </a:xfrm>
          <a:custGeom>
            <a:avLst/>
            <a:gdLst>
              <a:gd name="T0" fmla="*/ 46446 w 140"/>
              <a:gd name="T1" fmla="*/ 87945 h 314"/>
              <a:gd name="T2" fmla="*/ 46446 w 140"/>
              <a:gd name="T3" fmla="*/ 87945 h 314"/>
              <a:gd name="T4" fmla="*/ 25400 w 140"/>
              <a:gd name="T5" fmla="*/ 87945 h 314"/>
              <a:gd name="T6" fmla="*/ 25400 w 140"/>
              <a:gd name="T7" fmla="*/ 0 h 314"/>
              <a:gd name="T8" fmla="*/ 0 w 140"/>
              <a:gd name="T9" fmla="*/ 0 h 314"/>
              <a:gd name="T10" fmla="*/ 0 w 140"/>
              <a:gd name="T11" fmla="*/ 87945 h 314"/>
              <a:gd name="T12" fmla="*/ 3991 w 140"/>
              <a:gd name="T13" fmla="*/ 100508 h 314"/>
              <a:gd name="T14" fmla="*/ 21046 w 140"/>
              <a:gd name="T15" fmla="*/ 112354 h 314"/>
              <a:gd name="T16" fmla="*/ 21046 w 140"/>
              <a:gd name="T17" fmla="*/ 112354 h 314"/>
              <a:gd name="T18" fmla="*/ 50437 w 140"/>
              <a:gd name="T19" fmla="*/ 112354 h 314"/>
              <a:gd name="T20" fmla="*/ 42091 w 140"/>
              <a:gd name="T21" fmla="*/ 96201 h 314"/>
              <a:gd name="T22" fmla="*/ 46446 w 140"/>
              <a:gd name="T23" fmla="*/ 87945 h 3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40" h="314">
                <a:moveTo>
                  <a:pt x="128" y="245"/>
                </a:moveTo>
                <a:lnTo>
                  <a:pt x="128" y="245"/>
                </a:lnTo>
                <a:cubicBezTo>
                  <a:pt x="70" y="245"/>
                  <a:pt x="70" y="245"/>
                  <a:pt x="70" y="245"/>
                </a:cubicBezTo>
                <a:cubicBezTo>
                  <a:pt x="70" y="0"/>
                  <a:pt x="70" y="0"/>
                  <a:pt x="7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45"/>
                  <a:pt x="0" y="245"/>
                  <a:pt x="0" y="245"/>
                </a:cubicBezTo>
                <a:cubicBezTo>
                  <a:pt x="0" y="256"/>
                  <a:pt x="0" y="268"/>
                  <a:pt x="11" y="280"/>
                </a:cubicBezTo>
                <a:cubicBezTo>
                  <a:pt x="23" y="302"/>
                  <a:pt x="46" y="313"/>
                  <a:pt x="58" y="313"/>
                </a:cubicBezTo>
                <a:cubicBezTo>
                  <a:pt x="139" y="313"/>
                  <a:pt x="139" y="313"/>
                  <a:pt x="139" y="313"/>
                </a:cubicBezTo>
                <a:cubicBezTo>
                  <a:pt x="128" y="302"/>
                  <a:pt x="116" y="280"/>
                  <a:pt x="116" y="268"/>
                </a:cubicBezTo>
                <a:cubicBezTo>
                  <a:pt x="116" y="256"/>
                  <a:pt x="128" y="245"/>
                  <a:pt x="128" y="2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5" name="Freeform 145">
            <a:extLst>
              <a:ext uri="{FF2B5EF4-FFF2-40B4-BE49-F238E27FC236}">
                <a16:creationId xmlns:a16="http://schemas.microsoft.com/office/drawing/2014/main" id="{306B6BD9-A6E3-3E4E-AA6D-0A2847B0B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0291" y="6799277"/>
            <a:ext cx="137020" cy="137020"/>
          </a:xfrm>
          <a:custGeom>
            <a:avLst/>
            <a:gdLst>
              <a:gd name="T0" fmla="*/ 33159 w 187"/>
              <a:gd name="T1" fmla="*/ 66317 h 186"/>
              <a:gd name="T2" fmla="*/ 33159 w 187"/>
              <a:gd name="T3" fmla="*/ 66317 h 186"/>
              <a:gd name="T4" fmla="*/ 0 w 187"/>
              <a:gd name="T5" fmla="*/ 33338 h 186"/>
              <a:gd name="T6" fmla="*/ 33159 w 187"/>
              <a:gd name="T7" fmla="*/ 0 h 186"/>
              <a:gd name="T8" fmla="*/ 66318 w 187"/>
              <a:gd name="T9" fmla="*/ 33338 h 186"/>
              <a:gd name="T10" fmla="*/ 33159 w 187"/>
              <a:gd name="T11" fmla="*/ 66317 h 186"/>
              <a:gd name="T12" fmla="*/ 33159 w 187"/>
              <a:gd name="T13" fmla="*/ 20791 h 186"/>
              <a:gd name="T14" fmla="*/ 33159 w 187"/>
              <a:gd name="T15" fmla="*/ 20791 h 186"/>
              <a:gd name="T16" fmla="*/ 16401 w 187"/>
              <a:gd name="T17" fmla="*/ 33338 h 186"/>
              <a:gd name="T18" fmla="*/ 33159 w 187"/>
              <a:gd name="T19" fmla="*/ 49469 h 186"/>
              <a:gd name="T20" fmla="*/ 49561 w 187"/>
              <a:gd name="T21" fmla="*/ 33338 h 186"/>
              <a:gd name="T22" fmla="*/ 33159 w 187"/>
              <a:gd name="T23" fmla="*/ 20791 h 18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87" h="186">
                <a:moveTo>
                  <a:pt x="93" y="185"/>
                </a:moveTo>
                <a:lnTo>
                  <a:pt x="93" y="185"/>
                </a:lnTo>
                <a:cubicBezTo>
                  <a:pt x="46" y="185"/>
                  <a:pt x="0" y="150"/>
                  <a:pt x="0" y="93"/>
                </a:cubicBezTo>
                <a:cubicBezTo>
                  <a:pt x="0" y="46"/>
                  <a:pt x="46" y="0"/>
                  <a:pt x="93" y="0"/>
                </a:cubicBezTo>
                <a:cubicBezTo>
                  <a:pt x="151" y="0"/>
                  <a:pt x="186" y="46"/>
                  <a:pt x="186" y="93"/>
                </a:cubicBezTo>
                <a:cubicBezTo>
                  <a:pt x="186" y="150"/>
                  <a:pt x="151" y="185"/>
                  <a:pt x="93" y="185"/>
                </a:cubicBezTo>
                <a:close/>
                <a:moveTo>
                  <a:pt x="93" y="58"/>
                </a:moveTo>
                <a:lnTo>
                  <a:pt x="93" y="58"/>
                </a:lnTo>
                <a:cubicBezTo>
                  <a:pt x="70" y="58"/>
                  <a:pt x="46" y="70"/>
                  <a:pt x="46" y="93"/>
                </a:cubicBezTo>
                <a:cubicBezTo>
                  <a:pt x="46" y="116"/>
                  <a:pt x="70" y="138"/>
                  <a:pt x="93" y="138"/>
                </a:cubicBezTo>
                <a:cubicBezTo>
                  <a:pt x="116" y="138"/>
                  <a:pt x="139" y="116"/>
                  <a:pt x="139" y="93"/>
                </a:cubicBezTo>
                <a:cubicBezTo>
                  <a:pt x="139" y="70"/>
                  <a:pt x="116" y="58"/>
                  <a:pt x="93" y="5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6" name="Freeform 146">
            <a:extLst>
              <a:ext uri="{FF2B5EF4-FFF2-40B4-BE49-F238E27FC236}">
                <a16:creationId xmlns:a16="http://schemas.microsoft.com/office/drawing/2014/main" id="{D7B23CC1-0C86-9A4F-AEFE-6330DDD29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46462" y="6799277"/>
            <a:ext cx="137020" cy="137020"/>
          </a:xfrm>
          <a:custGeom>
            <a:avLst/>
            <a:gdLst>
              <a:gd name="T0" fmla="*/ 33159 w 187"/>
              <a:gd name="T1" fmla="*/ 66317 h 186"/>
              <a:gd name="T2" fmla="*/ 33159 w 187"/>
              <a:gd name="T3" fmla="*/ 66317 h 186"/>
              <a:gd name="T4" fmla="*/ 0 w 187"/>
              <a:gd name="T5" fmla="*/ 33338 h 186"/>
              <a:gd name="T6" fmla="*/ 33159 w 187"/>
              <a:gd name="T7" fmla="*/ 0 h 186"/>
              <a:gd name="T8" fmla="*/ 66318 w 187"/>
              <a:gd name="T9" fmla="*/ 33338 h 186"/>
              <a:gd name="T10" fmla="*/ 33159 w 187"/>
              <a:gd name="T11" fmla="*/ 66317 h 186"/>
              <a:gd name="T12" fmla="*/ 33159 w 187"/>
              <a:gd name="T13" fmla="*/ 20791 h 186"/>
              <a:gd name="T14" fmla="*/ 33159 w 187"/>
              <a:gd name="T15" fmla="*/ 20791 h 186"/>
              <a:gd name="T16" fmla="*/ 20680 w 187"/>
              <a:gd name="T17" fmla="*/ 33338 h 186"/>
              <a:gd name="T18" fmla="*/ 33159 w 187"/>
              <a:gd name="T19" fmla="*/ 49469 h 186"/>
              <a:gd name="T20" fmla="*/ 49561 w 187"/>
              <a:gd name="T21" fmla="*/ 33338 h 186"/>
              <a:gd name="T22" fmla="*/ 33159 w 187"/>
              <a:gd name="T23" fmla="*/ 20791 h 18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87" h="186">
                <a:moveTo>
                  <a:pt x="93" y="185"/>
                </a:moveTo>
                <a:lnTo>
                  <a:pt x="93" y="185"/>
                </a:lnTo>
                <a:cubicBezTo>
                  <a:pt x="46" y="185"/>
                  <a:pt x="0" y="150"/>
                  <a:pt x="0" y="93"/>
                </a:cubicBezTo>
                <a:cubicBezTo>
                  <a:pt x="0" y="46"/>
                  <a:pt x="46" y="0"/>
                  <a:pt x="93" y="0"/>
                </a:cubicBezTo>
                <a:cubicBezTo>
                  <a:pt x="151" y="0"/>
                  <a:pt x="186" y="46"/>
                  <a:pt x="186" y="93"/>
                </a:cubicBezTo>
                <a:cubicBezTo>
                  <a:pt x="186" y="150"/>
                  <a:pt x="151" y="185"/>
                  <a:pt x="93" y="185"/>
                </a:cubicBezTo>
                <a:close/>
                <a:moveTo>
                  <a:pt x="93" y="58"/>
                </a:moveTo>
                <a:lnTo>
                  <a:pt x="93" y="58"/>
                </a:lnTo>
                <a:cubicBezTo>
                  <a:pt x="70" y="58"/>
                  <a:pt x="58" y="70"/>
                  <a:pt x="58" y="93"/>
                </a:cubicBezTo>
                <a:cubicBezTo>
                  <a:pt x="58" y="116"/>
                  <a:pt x="70" y="138"/>
                  <a:pt x="93" y="138"/>
                </a:cubicBezTo>
                <a:cubicBezTo>
                  <a:pt x="116" y="138"/>
                  <a:pt x="139" y="116"/>
                  <a:pt x="139" y="93"/>
                </a:cubicBezTo>
                <a:cubicBezTo>
                  <a:pt x="139" y="70"/>
                  <a:pt x="116" y="58"/>
                  <a:pt x="93" y="5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7" name="Freeform 147">
            <a:extLst>
              <a:ext uri="{FF2B5EF4-FFF2-40B4-BE49-F238E27FC236}">
                <a16:creationId xmlns:a16="http://schemas.microsoft.com/office/drawing/2014/main" id="{94CA625F-DBA5-6545-8312-6AD7BEB98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35541" y="6567646"/>
            <a:ext cx="205532" cy="42412"/>
          </a:xfrm>
          <a:custGeom>
            <a:avLst/>
            <a:gdLst>
              <a:gd name="T0" fmla="*/ 87154 w 280"/>
              <a:gd name="T1" fmla="*/ 20288 h 59"/>
              <a:gd name="T2" fmla="*/ 87154 w 280"/>
              <a:gd name="T3" fmla="*/ 20288 h 59"/>
              <a:gd name="T4" fmla="*/ 12502 w 280"/>
              <a:gd name="T5" fmla="*/ 20288 h 59"/>
              <a:gd name="T6" fmla="*/ 0 w 280"/>
              <a:gd name="T7" fmla="*/ 11893 h 59"/>
              <a:gd name="T8" fmla="*/ 0 w 280"/>
              <a:gd name="T9" fmla="*/ 11893 h 59"/>
              <a:gd name="T10" fmla="*/ 12502 w 280"/>
              <a:gd name="T11" fmla="*/ 0 h 59"/>
              <a:gd name="T12" fmla="*/ 87154 w 280"/>
              <a:gd name="T13" fmla="*/ 0 h 59"/>
              <a:gd name="T14" fmla="*/ 99656 w 280"/>
              <a:gd name="T15" fmla="*/ 11893 h 59"/>
              <a:gd name="T16" fmla="*/ 99656 w 280"/>
              <a:gd name="T17" fmla="*/ 11893 h 59"/>
              <a:gd name="T18" fmla="*/ 87154 w 280"/>
              <a:gd name="T19" fmla="*/ 20288 h 5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80" h="59">
                <a:moveTo>
                  <a:pt x="244" y="58"/>
                </a:moveTo>
                <a:lnTo>
                  <a:pt x="244" y="58"/>
                </a:lnTo>
                <a:cubicBezTo>
                  <a:pt x="35" y="58"/>
                  <a:pt x="35" y="58"/>
                  <a:pt x="35" y="58"/>
                </a:cubicBezTo>
                <a:cubicBezTo>
                  <a:pt x="11" y="58"/>
                  <a:pt x="0" y="46"/>
                  <a:pt x="0" y="34"/>
                </a:cubicBezTo>
                <a:cubicBezTo>
                  <a:pt x="0" y="11"/>
                  <a:pt x="11" y="0"/>
                  <a:pt x="35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67" y="0"/>
                  <a:pt x="279" y="11"/>
                  <a:pt x="279" y="34"/>
                </a:cubicBezTo>
                <a:cubicBezTo>
                  <a:pt x="279" y="46"/>
                  <a:pt x="267" y="58"/>
                  <a:pt x="244" y="5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8" name="Freeform 148">
            <a:extLst>
              <a:ext uri="{FF2B5EF4-FFF2-40B4-BE49-F238E27FC236}">
                <a16:creationId xmlns:a16="http://schemas.microsoft.com/office/drawing/2014/main" id="{1E76FF1F-C797-C24E-9940-C56F2FB38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68164" y="6645944"/>
            <a:ext cx="104397" cy="42412"/>
          </a:xfrm>
          <a:custGeom>
            <a:avLst/>
            <a:gdLst>
              <a:gd name="T0" fmla="*/ 41793 w 141"/>
              <a:gd name="T1" fmla="*/ 20288 h 59"/>
              <a:gd name="T2" fmla="*/ 41793 w 141"/>
              <a:gd name="T3" fmla="*/ 20288 h 59"/>
              <a:gd name="T4" fmla="*/ 8287 w 141"/>
              <a:gd name="T5" fmla="*/ 16440 h 59"/>
              <a:gd name="T6" fmla="*/ 0 w 141"/>
              <a:gd name="T7" fmla="*/ 8045 h 59"/>
              <a:gd name="T8" fmla="*/ 0 w 141"/>
              <a:gd name="T9" fmla="*/ 8045 h 59"/>
              <a:gd name="T10" fmla="*/ 8287 w 141"/>
              <a:gd name="T11" fmla="*/ 0 h 59"/>
              <a:gd name="T12" fmla="*/ 41793 w 141"/>
              <a:gd name="T13" fmla="*/ 0 h 59"/>
              <a:gd name="T14" fmla="*/ 50440 w 141"/>
              <a:gd name="T15" fmla="*/ 8045 h 59"/>
              <a:gd name="T16" fmla="*/ 50440 w 141"/>
              <a:gd name="T17" fmla="*/ 8045 h 59"/>
              <a:gd name="T18" fmla="*/ 41793 w 141"/>
              <a:gd name="T19" fmla="*/ 20288 h 5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41" h="59">
                <a:moveTo>
                  <a:pt x="116" y="58"/>
                </a:moveTo>
                <a:lnTo>
                  <a:pt x="116" y="58"/>
                </a:lnTo>
                <a:cubicBezTo>
                  <a:pt x="23" y="47"/>
                  <a:pt x="23" y="47"/>
                  <a:pt x="23" y="47"/>
                </a:cubicBezTo>
                <a:cubicBezTo>
                  <a:pt x="12" y="47"/>
                  <a:pt x="0" y="35"/>
                  <a:pt x="0" y="23"/>
                </a:cubicBezTo>
                <a:cubicBezTo>
                  <a:pt x="0" y="12"/>
                  <a:pt x="12" y="0"/>
                  <a:pt x="23" y="0"/>
                </a:cubicBezTo>
                <a:cubicBezTo>
                  <a:pt x="116" y="0"/>
                  <a:pt x="116" y="0"/>
                  <a:pt x="116" y="0"/>
                </a:cubicBezTo>
                <a:cubicBezTo>
                  <a:pt x="128" y="0"/>
                  <a:pt x="140" y="12"/>
                  <a:pt x="140" y="23"/>
                </a:cubicBezTo>
                <a:cubicBezTo>
                  <a:pt x="140" y="47"/>
                  <a:pt x="128" y="58"/>
                  <a:pt x="116" y="5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9" name="Freeform 149">
            <a:extLst>
              <a:ext uri="{FF2B5EF4-FFF2-40B4-BE49-F238E27FC236}">
                <a16:creationId xmlns:a16="http://schemas.microsoft.com/office/drawing/2014/main" id="{D40F472A-D49E-274D-BEA6-E6855D149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3223" y="3073627"/>
            <a:ext cx="593755" cy="68509"/>
          </a:xfrm>
          <a:custGeom>
            <a:avLst/>
            <a:gdLst>
              <a:gd name="T0" fmla="*/ 288565 w 803"/>
              <a:gd name="T1" fmla="*/ 32982 h 94"/>
              <a:gd name="T2" fmla="*/ 0 w 803"/>
              <a:gd name="T3" fmla="*/ 32982 h 94"/>
              <a:gd name="T4" fmla="*/ 0 w 803"/>
              <a:gd name="T5" fmla="*/ 0 h 94"/>
              <a:gd name="T6" fmla="*/ 288565 w 803"/>
              <a:gd name="T7" fmla="*/ 0 h 94"/>
              <a:gd name="T8" fmla="*/ 288565 w 803"/>
              <a:gd name="T9" fmla="*/ 32982 h 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03" h="94">
                <a:moveTo>
                  <a:pt x="802" y="93"/>
                </a:moveTo>
                <a:lnTo>
                  <a:pt x="0" y="93"/>
                </a:lnTo>
                <a:lnTo>
                  <a:pt x="0" y="0"/>
                </a:lnTo>
                <a:lnTo>
                  <a:pt x="802" y="0"/>
                </a:lnTo>
                <a:lnTo>
                  <a:pt x="802" y="9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0" name="Freeform 150">
            <a:extLst>
              <a:ext uri="{FF2B5EF4-FFF2-40B4-BE49-F238E27FC236}">
                <a16:creationId xmlns:a16="http://schemas.microsoft.com/office/drawing/2014/main" id="{B2D98927-50EC-C242-952C-E4A48726D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5208" y="3246532"/>
            <a:ext cx="130496" cy="52198"/>
          </a:xfrm>
          <a:custGeom>
            <a:avLst/>
            <a:gdLst>
              <a:gd name="T0" fmla="*/ 50800 w 175"/>
              <a:gd name="T1" fmla="*/ 25042 h 71"/>
              <a:gd name="T2" fmla="*/ 50800 w 175"/>
              <a:gd name="T3" fmla="*/ 25042 h 71"/>
              <a:gd name="T4" fmla="*/ 12700 w 175"/>
              <a:gd name="T5" fmla="*/ 25042 h 71"/>
              <a:gd name="T6" fmla="*/ 0 w 175"/>
              <a:gd name="T7" fmla="*/ 12521 h 71"/>
              <a:gd name="T8" fmla="*/ 0 w 175"/>
              <a:gd name="T9" fmla="*/ 12521 h 71"/>
              <a:gd name="T10" fmla="*/ 12700 w 175"/>
              <a:gd name="T11" fmla="*/ 0 h 71"/>
              <a:gd name="T12" fmla="*/ 50800 w 175"/>
              <a:gd name="T13" fmla="*/ 0 h 71"/>
              <a:gd name="T14" fmla="*/ 63137 w 175"/>
              <a:gd name="T15" fmla="*/ 12521 h 71"/>
              <a:gd name="T16" fmla="*/ 63137 w 175"/>
              <a:gd name="T17" fmla="*/ 12521 h 71"/>
              <a:gd name="T18" fmla="*/ 50800 w 175"/>
              <a:gd name="T19" fmla="*/ 25042 h 7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75" h="71">
                <a:moveTo>
                  <a:pt x="140" y="70"/>
                </a:moveTo>
                <a:lnTo>
                  <a:pt x="140" y="70"/>
                </a:lnTo>
                <a:cubicBezTo>
                  <a:pt x="35" y="70"/>
                  <a:pt x="35" y="70"/>
                  <a:pt x="35" y="70"/>
                </a:cubicBezTo>
                <a:cubicBezTo>
                  <a:pt x="12" y="70"/>
                  <a:pt x="0" y="59"/>
                  <a:pt x="0" y="35"/>
                </a:cubicBezTo>
                <a:cubicBezTo>
                  <a:pt x="0" y="24"/>
                  <a:pt x="12" y="0"/>
                  <a:pt x="35" y="0"/>
                </a:cubicBezTo>
                <a:cubicBezTo>
                  <a:pt x="140" y="0"/>
                  <a:pt x="140" y="0"/>
                  <a:pt x="140" y="0"/>
                </a:cubicBezTo>
                <a:cubicBezTo>
                  <a:pt x="152" y="0"/>
                  <a:pt x="174" y="24"/>
                  <a:pt x="174" y="35"/>
                </a:cubicBezTo>
                <a:cubicBezTo>
                  <a:pt x="174" y="59"/>
                  <a:pt x="152" y="70"/>
                  <a:pt x="140" y="7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1" name="Freeform 151">
            <a:extLst>
              <a:ext uri="{FF2B5EF4-FFF2-40B4-BE49-F238E27FC236}">
                <a16:creationId xmlns:a16="http://schemas.microsoft.com/office/drawing/2014/main" id="{52546E02-21CE-DE42-AD86-7A51B0C73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30600" y="2894194"/>
            <a:ext cx="655740" cy="508933"/>
          </a:xfrm>
          <a:custGeom>
            <a:avLst/>
            <a:gdLst>
              <a:gd name="T0" fmla="*/ 272215 w 885"/>
              <a:gd name="T1" fmla="*/ 247290 h 687"/>
              <a:gd name="T2" fmla="*/ 272215 w 885"/>
              <a:gd name="T3" fmla="*/ 247290 h 687"/>
              <a:gd name="T4" fmla="*/ 46150 w 885"/>
              <a:gd name="T5" fmla="*/ 247290 h 687"/>
              <a:gd name="T6" fmla="*/ 0 w 885"/>
              <a:gd name="T7" fmla="*/ 201148 h 687"/>
              <a:gd name="T8" fmla="*/ 0 w 885"/>
              <a:gd name="T9" fmla="*/ 50107 h 687"/>
              <a:gd name="T10" fmla="*/ 46150 w 885"/>
              <a:gd name="T11" fmla="*/ 0 h 687"/>
              <a:gd name="T12" fmla="*/ 272215 w 885"/>
              <a:gd name="T13" fmla="*/ 0 h 687"/>
              <a:gd name="T14" fmla="*/ 318726 w 885"/>
              <a:gd name="T15" fmla="*/ 50107 h 687"/>
              <a:gd name="T16" fmla="*/ 318726 w 885"/>
              <a:gd name="T17" fmla="*/ 201148 h 687"/>
              <a:gd name="T18" fmla="*/ 272215 w 885"/>
              <a:gd name="T19" fmla="*/ 247290 h 687"/>
              <a:gd name="T20" fmla="*/ 46150 w 885"/>
              <a:gd name="T21" fmla="*/ 29199 h 687"/>
              <a:gd name="T22" fmla="*/ 46150 w 885"/>
              <a:gd name="T23" fmla="*/ 29199 h 687"/>
              <a:gd name="T24" fmla="*/ 25239 w 885"/>
              <a:gd name="T25" fmla="*/ 50107 h 687"/>
              <a:gd name="T26" fmla="*/ 25239 w 885"/>
              <a:gd name="T27" fmla="*/ 201148 h 687"/>
              <a:gd name="T28" fmla="*/ 46150 w 885"/>
              <a:gd name="T29" fmla="*/ 222056 h 687"/>
              <a:gd name="T30" fmla="*/ 272215 w 885"/>
              <a:gd name="T31" fmla="*/ 222056 h 687"/>
              <a:gd name="T32" fmla="*/ 293488 w 885"/>
              <a:gd name="T33" fmla="*/ 201148 h 687"/>
              <a:gd name="T34" fmla="*/ 293488 w 885"/>
              <a:gd name="T35" fmla="*/ 50107 h 687"/>
              <a:gd name="T36" fmla="*/ 272215 w 885"/>
              <a:gd name="T37" fmla="*/ 29199 h 687"/>
              <a:gd name="T38" fmla="*/ 46150 w 885"/>
              <a:gd name="T39" fmla="*/ 29199 h 68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885" h="687">
                <a:moveTo>
                  <a:pt x="755" y="686"/>
                </a:moveTo>
                <a:lnTo>
                  <a:pt x="755" y="686"/>
                </a:lnTo>
                <a:cubicBezTo>
                  <a:pt x="128" y="686"/>
                  <a:pt x="128" y="686"/>
                  <a:pt x="128" y="686"/>
                </a:cubicBezTo>
                <a:cubicBezTo>
                  <a:pt x="59" y="686"/>
                  <a:pt x="0" y="628"/>
                  <a:pt x="0" y="558"/>
                </a:cubicBezTo>
                <a:cubicBezTo>
                  <a:pt x="0" y="139"/>
                  <a:pt x="0" y="139"/>
                  <a:pt x="0" y="139"/>
                </a:cubicBezTo>
                <a:cubicBezTo>
                  <a:pt x="0" y="69"/>
                  <a:pt x="59" y="0"/>
                  <a:pt x="128" y="0"/>
                </a:cubicBezTo>
                <a:cubicBezTo>
                  <a:pt x="755" y="0"/>
                  <a:pt x="755" y="0"/>
                  <a:pt x="755" y="0"/>
                </a:cubicBezTo>
                <a:cubicBezTo>
                  <a:pt x="825" y="0"/>
                  <a:pt x="884" y="69"/>
                  <a:pt x="884" y="139"/>
                </a:cubicBezTo>
                <a:cubicBezTo>
                  <a:pt x="884" y="558"/>
                  <a:pt x="884" y="558"/>
                  <a:pt x="884" y="558"/>
                </a:cubicBezTo>
                <a:cubicBezTo>
                  <a:pt x="884" y="628"/>
                  <a:pt x="825" y="686"/>
                  <a:pt x="755" y="686"/>
                </a:cubicBezTo>
                <a:close/>
                <a:moveTo>
                  <a:pt x="128" y="81"/>
                </a:moveTo>
                <a:lnTo>
                  <a:pt x="128" y="81"/>
                </a:lnTo>
                <a:cubicBezTo>
                  <a:pt x="94" y="81"/>
                  <a:pt x="70" y="104"/>
                  <a:pt x="70" y="139"/>
                </a:cubicBezTo>
                <a:cubicBezTo>
                  <a:pt x="70" y="558"/>
                  <a:pt x="70" y="558"/>
                  <a:pt x="70" y="558"/>
                </a:cubicBezTo>
                <a:cubicBezTo>
                  <a:pt x="70" y="593"/>
                  <a:pt x="94" y="616"/>
                  <a:pt x="128" y="616"/>
                </a:cubicBezTo>
                <a:cubicBezTo>
                  <a:pt x="755" y="616"/>
                  <a:pt x="755" y="616"/>
                  <a:pt x="755" y="616"/>
                </a:cubicBezTo>
                <a:cubicBezTo>
                  <a:pt x="790" y="616"/>
                  <a:pt x="814" y="593"/>
                  <a:pt x="814" y="558"/>
                </a:cubicBezTo>
                <a:cubicBezTo>
                  <a:pt x="814" y="139"/>
                  <a:pt x="814" y="139"/>
                  <a:pt x="814" y="139"/>
                </a:cubicBezTo>
                <a:cubicBezTo>
                  <a:pt x="814" y="104"/>
                  <a:pt x="790" y="81"/>
                  <a:pt x="755" y="81"/>
                </a:cubicBezTo>
                <a:lnTo>
                  <a:pt x="128" y="8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2" name="Freeform 152">
            <a:extLst>
              <a:ext uri="{FF2B5EF4-FFF2-40B4-BE49-F238E27FC236}">
                <a16:creationId xmlns:a16="http://schemas.microsoft.com/office/drawing/2014/main" id="{DDB49287-2CF1-0042-A42B-C8BD150C5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6082" y="6887360"/>
            <a:ext cx="378437" cy="42412"/>
          </a:xfrm>
          <a:custGeom>
            <a:avLst/>
            <a:gdLst>
              <a:gd name="T0" fmla="*/ 183791 w 513"/>
              <a:gd name="T1" fmla="*/ 20282 h 58"/>
              <a:gd name="T2" fmla="*/ 183791 w 513"/>
              <a:gd name="T3" fmla="*/ 20282 h 58"/>
              <a:gd name="T4" fmla="*/ 12564 w 513"/>
              <a:gd name="T5" fmla="*/ 20282 h 58"/>
              <a:gd name="T6" fmla="*/ 0 w 513"/>
              <a:gd name="T7" fmla="*/ 12098 h 58"/>
              <a:gd name="T8" fmla="*/ 0 w 513"/>
              <a:gd name="T9" fmla="*/ 12098 h 58"/>
              <a:gd name="T10" fmla="*/ 12564 w 513"/>
              <a:gd name="T11" fmla="*/ 0 h 58"/>
              <a:gd name="T12" fmla="*/ 183791 w 513"/>
              <a:gd name="T13" fmla="*/ 0 h 58"/>
              <a:gd name="T14" fmla="*/ 183791 w 513"/>
              <a:gd name="T15" fmla="*/ 20282 h 5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13" h="58">
                <a:moveTo>
                  <a:pt x="512" y="57"/>
                </a:moveTo>
                <a:lnTo>
                  <a:pt x="512" y="57"/>
                </a:lnTo>
                <a:cubicBezTo>
                  <a:pt x="35" y="57"/>
                  <a:pt x="35" y="57"/>
                  <a:pt x="35" y="57"/>
                </a:cubicBezTo>
                <a:cubicBezTo>
                  <a:pt x="12" y="57"/>
                  <a:pt x="0" y="46"/>
                  <a:pt x="0" y="34"/>
                </a:cubicBezTo>
                <a:cubicBezTo>
                  <a:pt x="0" y="11"/>
                  <a:pt x="12" y="0"/>
                  <a:pt x="35" y="0"/>
                </a:cubicBezTo>
                <a:cubicBezTo>
                  <a:pt x="512" y="0"/>
                  <a:pt x="512" y="0"/>
                  <a:pt x="512" y="0"/>
                </a:cubicBezTo>
                <a:lnTo>
                  <a:pt x="512" y="5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3" name="Freeform 153">
            <a:extLst>
              <a:ext uri="{FF2B5EF4-FFF2-40B4-BE49-F238E27FC236}">
                <a16:creationId xmlns:a16="http://schemas.microsoft.com/office/drawing/2014/main" id="{041CCCAB-8C1A-BA47-B267-07451D5C6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7573" y="6499137"/>
            <a:ext cx="482834" cy="541557"/>
          </a:xfrm>
          <a:custGeom>
            <a:avLst/>
            <a:gdLst>
              <a:gd name="T0" fmla="*/ 179900 w 653"/>
              <a:gd name="T1" fmla="*/ 263165 h 732"/>
              <a:gd name="T2" fmla="*/ 179900 w 653"/>
              <a:gd name="T3" fmla="*/ 263165 h 732"/>
              <a:gd name="T4" fmla="*/ 54330 w 653"/>
              <a:gd name="T5" fmla="*/ 263165 h 732"/>
              <a:gd name="T6" fmla="*/ 12593 w 653"/>
              <a:gd name="T7" fmla="*/ 246605 h 732"/>
              <a:gd name="T8" fmla="*/ 0 w 653"/>
              <a:gd name="T9" fmla="*/ 208804 h 732"/>
              <a:gd name="T10" fmla="*/ 8275 w 653"/>
              <a:gd name="T11" fmla="*/ 37441 h 732"/>
              <a:gd name="T12" fmla="*/ 50372 w 653"/>
              <a:gd name="T13" fmla="*/ 0 h 732"/>
              <a:gd name="T14" fmla="*/ 179900 w 653"/>
              <a:gd name="T15" fmla="*/ 0 h 732"/>
              <a:gd name="T16" fmla="*/ 221997 w 653"/>
              <a:gd name="T17" fmla="*/ 37441 h 732"/>
              <a:gd name="T18" fmla="*/ 230273 w 653"/>
              <a:gd name="T19" fmla="*/ 208804 h 732"/>
              <a:gd name="T20" fmla="*/ 217680 w 653"/>
              <a:gd name="T21" fmla="*/ 246605 h 732"/>
              <a:gd name="T22" fmla="*/ 179900 w 653"/>
              <a:gd name="T23" fmla="*/ 263165 h 732"/>
              <a:gd name="T24" fmla="*/ 50372 w 653"/>
              <a:gd name="T25" fmla="*/ 24840 h 732"/>
              <a:gd name="T26" fmla="*/ 50372 w 653"/>
              <a:gd name="T27" fmla="*/ 24840 h 732"/>
              <a:gd name="T28" fmla="*/ 33461 w 653"/>
              <a:gd name="T29" fmla="*/ 37441 h 732"/>
              <a:gd name="T30" fmla="*/ 25186 w 653"/>
              <a:gd name="T31" fmla="*/ 208804 h 732"/>
              <a:gd name="T32" fmla="*/ 33461 w 653"/>
              <a:gd name="T33" fmla="*/ 229684 h 732"/>
              <a:gd name="T34" fmla="*/ 54330 w 653"/>
              <a:gd name="T35" fmla="*/ 238325 h 732"/>
              <a:gd name="T36" fmla="*/ 179900 w 653"/>
              <a:gd name="T37" fmla="*/ 238325 h 732"/>
              <a:gd name="T38" fmla="*/ 196811 w 653"/>
              <a:gd name="T39" fmla="*/ 229684 h 732"/>
              <a:gd name="T40" fmla="*/ 205087 w 653"/>
              <a:gd name="T41" fmla="*/ 208804 h 732"/>
              <a:gd name="T42" fmla="*/ 196811 w 653"/>
              <a:gd name="T43" fmla="*/ 37441 h 732"/>
              <a:gd name="T44" fmla="*/ 179900 w 653"/>
              <a:gd name="T45" fmla="*/ 24840 h 732"/>
              <a:gd name="T46" fmla="*/ 50372 w 653"/>
              <a:gd name="T47" fmla="*/ 24840 h 732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653" h="732">
                <a:moveTo>
                  <a:pt x="500" y="731"/>
                </a:moveTo>
                <a:lnTo>
                  <a:pt x="500" y="731"/>
                </a:lnTo>
                <a:cubicBezTo>
                  <a:pt x="151" y="731"/>
                  <a:pt x="151" y="731"/>
                  <a:pt x="151" y="731"/>
                </a:cubicBezTo>
                <a:cubicBezTo>
                  <a:pt x="105" y="731"/>
                  <a:pt x="70" y="720"/>
                  <a:pt x="35" y="685"/>
                </a:cubicBezTo>
                <a:cubicBezTo>
                  <a:pt x="12" y="650"/>
                  <a:pt x="0" y="615"/>
                  <a:pt x="0" y="580"/>
                </a:cubicBezTo>
                <a:cubicBezTo>
                  <a:pt x="23" y="104"/>
                  <a:pt x="23" y="104"/>
                  <a:pt x="23" y="104"/>
                </a:cubicBezTo>
                <a:cubicBezTo>
                  <a:pt x="35" y="46"/>
                  <a:pt x="82" y="0"/>
                  <a:pt x="140" y="0"/>
                </a:cubicBezTo>
                <a:cubicBezTo>
                  <a:pt x="500" y="0"/>
                  <a:pt x="500" y="0"/>
                  <a:pt x="500" y="0"/>
                </a:cubicBezTo>
                <a:cubicBezTo>
                  <a:pt x="558" y="0"/>
                  <a:pt x="617" y="46"/>
                  <a:pt x="617" y="104"/>
                </a:cubicBezTo>
                <a:cubicBezTo>
                  <a:pt x="640" y="580"/>
                  <a:pt x="640" y="580"/>
                  <a:pt x="640" y="580"/>
                </a:cubicBezTo>
                <a:cubicBezTo>
                  <a:pt x="652" y="615"/>
                  <a:pt x="628" y="650"/>
                  <a:pt x="605" y="685"/>
                </a:cubicBezTo>
                <a:cubicBezTo>
                  <a:pt x="570" y="720"/>
                  <a:pt x="535" y="731"/>
                  <a:pt x="500" y="731"/>
                </a:cubicBezTo>
                <a:close/>
                <a:moveTo>
                  <a:pt x="140" y="69"/>
                </a:moveTo>
                <a:lnTo>
                  <a:pt x="140" y="69"/>
                </a:lnTo>
                <a:cubicBezTo>
                  <a:pt x="116" y="69"/>
                  <a:pt x="93" y="81"/>
                  <a:pt x="93" y="104"/>
                </a:cubicBezTo>
                <a:cubicBezTo>
                  <a:pt x="70" y="580"/>
                  <a:pt x="70" y="580"/>
                  <a:pt x="70" y="580"/>
                </a:cubicBezTo>
                <a:cubicBezTo>
                  <a:pt x="70" y="604"/>
                  <a:pt x="82" y="615"/>
                  <a:pt x="93" y="638"/>
                </a:cubicBezTo>
                <a:cubicBezTo>
                  <a:pt x="105" y="650"/>
                  <a:pt x="128" y="662"/>
                  <a:pt x="151" y="662"/>
                </a:cubicBezTo>
                <a:cubicBezTo>
                  <a:pt x="500" y="662"/>
                  <a:pt x="500" y="662"/>
                  <a:pt x="500" y="662"/>
                </a:cubicBezTo>
                <a:cubicBezTo>
                  <a:pt x="512" y="662"/>
                  <a:pt x="535" y="650"/>
                  <a:pt x="547" y="638"/>
                </a:cubicBezTo>
                <a:cubicBezTo>
                  <a:pt x="570" y="615"/>
                  <a:pt x="570" y="604"/>
                  <a:pt x="570" y="580"/>
                </a:cubicBezTo>
                <a:cubicBezTo>
                  <a:pt x="547" y="104"/>
                  <a:pt x="547" y="104"/>
                  <a:pt x="547" y="104"/>
                </a:cubicBezTo>
                <a:cubicBezTo>
                  <a:pt x="547" y="81"/>
                  <a:pt x="523" y="69"/>
                  <a:pt x="500" y="69"/>
                </a:cubicBezTo>
                <a:lnTo>
                  <a:pt x="140" y="6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4" name="Freeform 154">
            <a:extLst>
              <a:ext uri="{FF2B5EF4-FFF2-40B4-BE49-F238E27FC236}">
                <a16:creationId xmlns:a16="http://schemas.microsoft.com/office/drawing/2014/main" id="{4F393E2D-DF5B-F345-89ED-F70A84197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80" y="6368641"/>
            <a:ext cx="241417" cy="251203"/>
          </a:xfrm>
          <a:custGeom>
            <a:avLst/>
            <a:gdLst>
              <a:gd name="T0" fmla="*/ 104863 w 326"/>
              <a:gd name="T1" fmla="*/ 121875 h 338"/>
              <a:gd name="T2" fmla="*/ 104863 w 326"/>
              <a:gd name="T3" fmla="*/ 121875 h 338"/>
              <a:gd name="T4" fmla="*/ 104863 w 326"/>
              <a:gd name="T5" fmla="*/ 121875 h 338"/>
              <a:gd name="T6" fmla="*/ 92250 w 326"/>
              <a:gd name="T7" fmla="*/ 109218 h 338"/>
              <a:gd name="T8" fmla="*/ 92250 w 326"/>
              <a:gd name="T9" fmla="*/ 63288 h 338"/>
              <a:gd name="T10" fmla="*/ 62701 w 326"/>
              <a:gd name="T11" fmla="*/ 29655 h 338"/>
              <a:gd name="T12" fmla="*/ 25225 w 326"/>
              <a:gd name="T13" fmla="*/ 58949 h 338"/>
              <a:gd name="T14" fmla="*/ 25225 w 326"/>
              <a:gd name="T15" fmla="*/ 109218 h 338"/>
              <a:gd name="T16" fmla="*/ 12612 w 326"/>
              <a:gd name="T17" fmla="*/ 121875 h 338"/>
              <a:gd name="T18" fmla="*/ 12612 w 326"/>
              <a:gd name="T19" fmla="*/ 121875 h 338"/>
              <a:gd name="T20" fmla="*/ 0 w 326"/>
              <a:gd name="T21" fmla="*/ 109218 h 338"/>
              <a:gd name="T22" fmla="*/ 0 w 326"/>
              <a:gd name="T23" fmla="*/ 63288 h 338"/>
              <a:gd name="T24" fmla="*/ 54413 w 326"/>
              <a:gd name="T25" fmla="*/ 0 h 338"/>
              <a:gd name="T26" fmla="*/ 117115 w 326"/>
              <a:gd name="T27" fmla="*/ 58949 h 338"/>
              <a:gd name="T28" fmla="*/ 117115 w 326"/>
              <a:gd name="T29" fmla="*/ 109218 h 338"/>
              <a:gd name="T30" fmla="*/ 104863 w 326"/>
              <a:gd name="T31" fmla="*/ 121875 h 33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326" h="338">
                <a:moveTo>
                  <a:pt x="291" y="337"/>
                </a:moveTo>
                <a:lnTo>
                  <a:pt x="291" y="337"/>
                </a:lnTo>
                <a:cubicBezTo>
                  <a:pt x="267" y="337"/>
                  <a:pt x="256" y="326"/>
                  <a:pt x="256" y="302"/>
                </a:cubicBezTo>
                <a:cubicBezTo>
                  <a:pt x="256" y="175"/>
                  <a:pt x="256" y="175"/>
                  <a:pt x="256" y="175"/>
                </a:cubicBezTo>
                <a:cubicBezTo>
                  <a:pt x="256" y="128"/>
                  <a:pt x="221" y="82"/>
                  <a:pt x="174" y="82"/>
                </a:cubicBezTo>
                <a:cubicBezTo>
                  <a:pt x="116" y="70"/>
                  <a:pt x="70" y="116"/>
                  <a:pt x="70" y="163"/>
                </a:cubicBezTo>
                <a:cubicBezTo>
                  <a:pt x="70" y="302"/>
                  <a:pt x="70" y="302"/>
                  <a:pt x="70" y="302"/>
                </a:cubicBezTo>
                <a:cubicBezTo>
                  <a:pt x="70" y="326"/>
                  <a:pt x="58" y="337"/>
                  <a:pt x="35" y="337"/>
                </a:cubicBezTo>
                <a:cubicBezTo>
                  <a:pt x="12" y="337"/>
                  <a:pt x="0" y="326"/>
                  <a:pt x="0" y="302"/>
                </a:cubicBezTo>
                <a:cubicBezTo>
                  <a:pt x="0" y="175"/>
                  <a:pt x="0" y="175"/>
                  <a:pt x="0" y="175"/>
                </a:cubicBezTo>
                <a:cubicBezTo>
                  <a:pt x="0" y="82"/>
                  <a:pt x="70" y="12"/>
                  <a:pt x="151" y="0"/>
                </a:cubicBezTo>
                <a:cubicBezTo>
                  <a:pt x="244" y="0"/>
                  <a:pt x="325" y="70"/>
                  <a:pt x="325" y="163"/>
                </a:cubicBezTo>
                <a:cubicBezTo>
                  <a:pt x="325" y="302"/>
                  <a:pt x="325" y="302"/>
                  <a:pt x="325" y="302"/>
                </a:cubicBezTo>
                <a:cubicBezTo>
                  <a:pt x="325" y="326"/>
                  <a:pt x="302" y="337"/>
                  <a:pt x="291" y="33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5" name="Freeform 155">
            <a:extLst>
              <a:ext uri="{FF2B5EF4-FFF2-40B4-BE49-F238E27FC236}">
                <a16:creationId xmlns:a16="http://schemas.microsoft.com/office/drawing/2014/main" id="{40D22E15-942C-CB49-BB45-5010078C9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5223" y="8848058"/>
            <a:ext cx="577442" cy="551343"/>
          </a:xfrm>
          <a:custGeom>
            <a:avLst/>
            <a:gdLst>
              <a:gd name="T0" fmla="*/ 238533 w 781"/>
              <a:gd name="T1" fmla="*/ 267927 h 746"/>
              <a:gd name="T2" fmla="*/ 238533 w 781"/>
              <a:gd name="T3" fmla="*/ 267927 h 746"/>
              <a:gd name="T4" fmla="*/ 37777 w 781"/>
              <a:gd name="T5" fmla="*/ 267927 h 746"/>
              <a:gd name="T6" fmla="*/ 0 w 781"/>
              <a:gd name="T7" fmla="*/ 230166 h 746"/>
              <a:gd name="T8" fmla="*/ 0 w 781"/>
              <a:gd name="T9" fmla="*/ 41718 h 746"/>
              <a:gd name="T10" fmla="*/ 37777 w 781"/>
              <a:gd name="T11" fmla="*/ 0 h 746"/>
              <a:gd name="T12" fmla="*/ 58644 w 781"/>
              <a:gd name="T13" fmla="*/ 0 h 746"/>
              <a:gd name="T14" fmla="*/ 58644 w 781"/>
              <a:gd name="T15" fmla="*/ 25174 h 746"/>
              <a:gd name="T16" fmla="*/ 37777 w 781"/>
              <a:gd name="T17" fmla="*/ 25174 h 746"/>
              <a:gd name="T18" fmla="*/ 25184 w 781"/>
              <a:gd name="T19" fmla="*/ 41718 h 746"/>
              <a:gd name="T20" fmla="*/ 25184 w 781"/>
              <a:gd name="T21" fmla="*/ 230166 h 746"/>
              <a:gd name="T22" fmla="*/ 37777 w 781"/>
              <a:gd name="T23" fmla="*/ 247069 h 746"/>
              <a:gd name="T24" fmla="*/ 238533 w 781"/>
              <a:gd name="T25" fmla="*/ 247069 h 746"/>
              <a:gd name="T26" fmla="*/ 255443 w 781"/>
              <a:gd name="T27" fmla="*/ 230166 h 746"/>
              <a:gd name="T28" fmla="*/ 255443 w 781"/>
              <a:gd name="T29" fmla="*/ 41718 h 746"/>
              <a:gd name="T30" fmla="*/ 238533 w 781"/>
              <a:gd name="T31" fmla="*/ 25174 h 746"/>
              <a:gd name="T32" fmla="*/ 217666 w 781"/>
              <a:gd name="T33" fmla="*/ 25174 h 746"/>
              <a:gd name="T34" fmla="*/ 217666 w 781"/>
              <a:gd name="T35" fmla="*/ 0 h 746"/>
              <a:gd name="T36" fmla="*/ 238533 w 781"/>
              <a:gd name="T37" fmla="*/ 0 h 746"/>
              <a:gd name="T38" fmla="*/ 280627 w 781"/>
              <a:gd name="T39" fmla="*/ 41718 h 746"/>
              <a:gd name="T40" fmla="*/ 280627 w 781"/>
              <a:gd name="T41" fmla="*/ 230166 h 746"/>
              <a:gd name="T42" fmla="*/ 238533 w 781"/>
              <a:gd name="T43" fmla="*/ 267927 h 74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781" h="746">
                <a:moveTo>
                  <a:pt x="663" y="745"/>
                </a:moveTo>
                <a:lnTo>
                  <a:pt x="663" y="745"/>
                </a:lnTo>
                <a:cubicBezTo>
                  <a:pt x="105" y="745"/>
                  <a:pt x="105" y="745"/>
                  <a:pt x="105" y="745"/>
                </a:cubicBezTo>
                <a:cubicBezTo>
                  <a:pt x="47" y="745"/>
                  <a:pt x="0" y="698"/>
                  <a:pt x="0" y="640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47"/>
                  <a:pt x="47" y="0"/>
                  <a:pt x="105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63" y="70"/>
                  <a:pt x="163" y="70"/>
                  <a:pt x="163" y="70"/>
                </a:cubicBezTo>
                <a:cubicBezTo>
                  <a:pt x="105" y="70"/>
                  <a:pt x="105" y="70"/>
                  <a:pt x="105" y="70"/>
                </a:cubicBezTo>
                <a:cubicBezTo>
                  <a:pt x="82" y="70"/>
                  <a:pt x="70" y="93"/>
                  <a:pt x="70" y="116"/>
                </a:cubicBezTo>
                <a:cubicBezTo>
                  <a:pt x="70" y="640"/>
                  <a:pt x="70" y="640"/>
                  <a:pt x="70" y="640"/>
                </a:cubicBezTo>
                <a:cubicBezTo>
                  <a:pt x="70" y="663"/>
                  <a:pt x="82" y="687"/>
                  <a:pt x="105" y="687"/>
                </a:cubicBezTo>
                <a:cubicBezTo>
                  <a:pt x="663" y="687"/>
                  <a:pt x="663" y="687"/>
                  <a:pt x="663" y="687"/>
                </a:cubicBezTo>
                <a:cubicBezTo>
                  <a:pt x="687" y="687"/>
                  <a:pt x="710" y="663"/>
                  <a:pt x="710" y="640"/>
                </a:cubicBezTo>
                <a:cubicBezTo>
                  <a:pt x="710" y="116"/>
                  <a:pt x="710" y="116"/>
                  <a:pt x="710" y="116"/>
                </a:cubicBezTo>
                <a:cubicBezTo>
                  <a:pt x="710" y="93"/>
                  <a:pt x="687" y="70"/>
                  <a:pt x="663" y="70"/>
                </a:cubicBezTo>
                <a:cubicBezTo>
                  <a:pt x="605" y="70"/>
                  <a:pt x="605" y="70"/>
                  <a:pt x="605" y="70"/>
                </a:cubicBezTo>
                <a:cubicBezTo>
                  <a:pt x="605" y="0"/>
                  <a:pt x="605" y="0"/>
                  <a:pt x="605" y="0"/>
                </a:cubicBezTo>
                <a:cubicBezTo>
                  <a:pt x="663" y="0"/>
                  <a:pt x="663" y="0"/>
                  <a:pt x="663" y="0"/>
                </a:cubicBezTo>
                <a:cubicBezTo>
                  <a:pt x="733" y="0"/>
                  <a:pt x="780" y="47"/>
                  <a:pt x="780" y="116"/>
                </a:cubicBezTo>
                <a:cubicBezTo>
                  <a:pt x="780" y="640"/>
                  <a:pt x="780" y="640"/>
                  <a:pt x="780" y="640"/>
                </a:cubicBezTo>
                <a:cubicBezTo>
                  <a:pt x="780" y="698"/>
                  <a:pt x="733" y="745"/>
                  <a:pt x="663" y="7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2" name="Freeform 156">
            <a:extLst>
              <a:ext uri="{FF2B5EF4-FFF2-40B4-BE49-F238E27FC236}">
                <a16:creationId xmlns:a16="http://schemas.microsoft.com/office/drawing/2014/main" id="{8AE831DB-8C9D-E142-BFB3-742A7F270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1604" y="8769761"/>
            <a:ext cx="251205" cy="52198"/>
          </a:xfrm>
          <a:custGeom>
            <a:avLst/>
            <a:gdLst>
              <a:gd name="T0" fmla="*/ 121876 w 338"/>
              <a:gd name="T1" fmla="*/ 25037 h 70"/>
              <a:gd name="T2" fmla="*/ 0 w 338"/>
              <a:gd name="T3" fmla="*/ 25037 h 70"/>
              <a:gd name="T4" fmla="*/ 0 w 338"/>
              <a:gd name="T5" fmla="*/ 0 h 70"/>
              <a:gd name="T6" fmla="*/ 121876 w 338"/>
              <a:gd name="T7" fmla="*/ 0 h 70"/>
              <a:gd name="T8" fmla="*/ 121876 w 338"/>
              <a:gd name="T9" fmla="*/ 25037 h 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38" h="70">
                <a:moveTo>
                  <a:pt x="337" y="69"/>
                </a:moveTo>
                <a:lnTo>
                  <a:pt x="0" y="69"/>
                </a:lnTo>
                <a:lnTo>
                  <a:pt x="0" y="0"/>
                </a:lnTo>
                <a:lnTo>
                  <a:pt x="337" y="0"/>
                </a:lnTo>
                <a:lnTo>
                  <a:pt x="337" y="6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3" name="Freeform 157">
            <a:extLst>
              <a:ext uri="{FF2B5EF4-FFF2-40B4-BE49-F238E27FC236}">
                <a16:creationId xmlns:a16="http://schemas.microsoft.com/office/drawing/2014/main" id="{349F772A-411D-C447-8709-9E68A6570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4938" y="8769761"/>
            <a:ext cx="163120" cy="137020"/>
          </a:xfrm>
          <a:custGeom>
            <a:avLst/>
            <a:gdLst>
              <a:gd name="T0" fmla="*/ 16447 w 222"/>
              <a:gd name="T1" fmla="*/ 57761 h 187"/>
              <a:gd name="T2" fmla="*/ 16447 w 222"/>
              <a:gd name="T3" fmla="*/ 57761 h 187"/>
              <a:gd name="T4" fmla="*/ 0 w 222"/>
              <a:gd name="T5" fmla="*/ 41360 h 187"/>
              <a:gd name="T6" fmla="*/ 37542 w 222"/>
              <a:gd name="T7" fmla="*/ 3922 h 187"/>
              <a:gd name="T8" fmla="*/ 45766 w 222"/>
              <a:gd name="T9" fmla="*/ 0 h 187"/>
              <a:gd name="T10" fmla="*/ 58280 w 222"/>
              <a:gd name="T11" fmla="*/ 8201 h 187"/>
              <a:gd name="T12" fmla="*/ 74727 w 222"/>
              <a:gd name="T13" fmla="*/ 45282 h 187"/>
              <a:gd name="T14" fmla="*/ 70794 w 222"/>
              <a:gd name="T15" fmla="*/ 62040 h 187"/>
              <a:gd name="T16" fmla="*/ 70794 w 222"/>
              <a:gd name="T17" fmla="*/ 62040 h 187"/>
              <a:gd name="T18" fmla="*/ 53989 w 222"/>
              <a:gd name="T19" fmla="*/ 53839 h 187"/>
              <a:gd name="T20" fmla="*/ 41475 w 222"/>
              <a:gd name="T21" fmla="*/ 33159 h 187"/>
              <a:gd name="T22" fmla="*/ 16447 w 222"/>
              <a:gd name="T23" fmla="*/ 57761 h 187"/>
              <a:gd name="T24" fmla="*/ 53989 w 222"/>
              <a:gd name="T25" fmla="*/ 20680 h 187"/>
              <a:gd name="T26" fmla="*/ 53989 w 222"/>
              <a:gd name="T27" fmla="*/ 20680 h 18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22" h="187">
                <a:moveTo>
                  <a:pt x="46" y="162"/>
                </a:moveTo>
                <a:lnTo>
                  <a:pt x="46" y="162"/>
                </a:lnTo>
                <a:cubicBezTo>
                  <a:pt x="0" y="116"/>
                  <a:pt x="0" y="116"/>
                  <a:pt x="0" y="116"/>
                </a:cubicBezTo>
                <a:cubicBezTo>
                  <a:pt x="105" y="11"/>
                  <a:pt x="105" y="11"/>
                  <a:pt x="105" y="11"/>
                </a:cubicBezTo>
                <a:cubicBezTo>
                  <a:pt x="105" y="0"/>
                  <a:pt x="116" y="0"/>
                  <a:pt x="128" y="0"/>
                </a:cubicBezTo>
                <a:cubicBezTo>
                  <a:pt x="139" y="0"/>
                  <a:pt x="151" y="11"/>
                  <a:pt x="163" y="23"/>
                </a:cubicBezTo>
                <a:cubicBezTo>
                  <a:pt x="209" y="127"/>
                  <a:pt x="209" y="127"/>
                  <a:pt x="209" y="127"/>
                </a:cubicBezTo>
                <a:cubicBezTo>
                  <a:pt x="221" y="139"/>
                  <a:pt x="209" y="162"/>
                  <a:pt x="198" y="174"/>
                </a:cubicBezTo>
                <a:cubicBezTo>
                  <a:pt x="174" y="186"/>
                  <a:pt x="163" y="174"/>
                  <a:pt x="151" y="151"/>
                </a:cubicBezTo>
                <a:cubicBezTo>
                  <a:pt x="116" y="93"/>
                  <a:pt x="116" y="93"/>
                  <a:pt x="116" y="93"/>
                </a:cubicBezTo>
                <a:lnTo>
                  <a:pt x="46" y="162"/>
                </a:lnTo>
                <a:close/>
                <a:moveTo>
                  <a:pt x="151" y="58"/>
                </a:moveTo>
                <a:lnTo>
                  <a:pt x="151" y="5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4" name="Freeform 158">
            <a:extLst>
              <a:ext uri="{FF2B5EF4-FFF2-40B4-BE49-F238E27FC236}">
                <a16:creationId xmlns:a16="http://schemas.microsoft.com/office/drawing/2014/main" id="{C7D8F1D3-8FAD-1649-806C-DBB86D02F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6426" y="8848058"/>
            <a:ext cx="231631" cy="156595"/>
          </a:xfrm>
          <a:custGeom>
            <a:avLst/>
            <a:gdLst>
              <a:gd name="T0" fmla="*/ 45801 w 315"/>
              <a:gd name="T1" fmla="*/ 75837 h 210"/>
              <a:gd name="T2" fmla="*/ 45801 w 315"/>
              <a:gd name="T3" fmla="*/ 75837 h 210"/>
              <a:gd name="T4" fmla="*/ 45801 w 315"/>
              <a:gd name="T5" fmla="*/ 75837 h 210"/>
              <a:gd name="T6" fmla="*/ 28983 w 315"/>
              <a:gd name="T7" fmla="*/ 71846 h 210"/>
              <a:gd name="T8" fmla="*/ 0 w 315"/>
              <a:gd name="T9" fmla="*/ 38100 h 210"/>
              <a:gd name="T10" fmla="*/ 33277 w 315"/>
              <a:gd name="T11" fmla="*/ 4354 h 210"/>
              <a:gd name="T12" fmla="*/ 49737 w 315"/>
              <a:gd name="T13" fmla="*/ 21046 h 210"/>
              <a:gd name="T14" fmla="*/ 33277 w 315"/>
              <a:gd name="T15" fmla="*/ 38100 h 210"/>
              <a:gd name="T16" fmla="*/ 45801 w 315"/>
              <a:gd name="T17" fmla="*/ 50800 h 210"/>
              <a:gd name="T18" fmla="*/ 87308 w 315"/>
              <a:gd name="T19" fmla="*/ 4354 h 210"/>
              <a:gd name="T20" fmla="*/ 104125 w 315"/>
              <a:gd name="T21" fmla="*/ 4354 h 210"/>
              <a:gd name="T22" fmla="*/ 104125 w 315"/>
              <a:gd name="T23" fmla="*/ 4354 h 210"/>
              <a:gd name="T24" fmla="*/ 104125 w 315"/>
              <a:gd name="T25" fmla="*/ 21046 h 210"/>
              <a:gd name="T26" fmla="*/ 62261 w 315"/>
              <a:gd name="T27" fmla="*/ 71846 h 210"/>
              <a:gd name="T28" fmla="*/ 45801 w 315"/>
              <a:gd name="T29" fmla="*/ 75837 h 21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315" h="210">
                <a:moveTo>
                  <a:pt x="128" y="209"/>
                </a:moveTo>
                <a:lnTo>
                  <a:pt x="128" y="209"/>
                </a:lnTo>
                <a:cubicBezTo>
                  <a:pt x="116" y="209"/>
                  <a:pt x="93" y="209"/>
                  <a:pt x="81" y="198"/>
                </a:cubicBezTo>
                <a:cubicBezTo>
                  <a:pt x="0" y="105"/>
                  <a:pt x="0" y="105"/>
                  <a:pt x="0" y="105"/>
                </a:cubicBezTo>
                <a:cubicBezTo>
                  <a:pt x="93" y="12"/>
                  <a:pt x="93" y="12"/>
                  <a:pt x="93" y="12"/>
                </a:cubicBezTo>
                <a:cubicBezTo>
                  <a:pt x="139" y="58"/>
                  <a:pt x="139" y="58"/>
                  <a:pt x="139" y="58"/>
                </a:cubicBezTo>
                <a:cubicBezTo>
                  <a:pt x="93" y="105"/>
                  <a:pt x="93" y="105"/>
                  <a:pt x="93" y="105"/>
                </a:cubicBezTo>
                <a:cubicBezTo>
                  <a:pt x="128" y="140"/>
                  <a:pt x="128" y="140"/>
                  <a:pt x="128" y="140"/>
                </a:cubicBezTo>
                <a:cubicBezTo>
                  <a:pt x="244" y="12"/>
                  <a:pt x="244" y="12"/>
                  <a:pt x="244" y="12"/>
                </a:cubicBezTo>
                <a:cubicBezTo>
                  <a:pt x="256" y="0"/>
                  <a:pt x="279" y="0"/>
                  <a:pt x="291" y="12"/>
                </a:cubicBezTo>
                <a:cubicBezTo>
                  <a:pt x="302" y="23"/>
                  <a:pt x="314" y="47"/>
                  <a:pt x="291" y="58"/>
                </a:cubicBezTo>
                <a:cubicBezTo>
                  <a:pt x="174" y="198"/>
                  <a:pt x="174" y="198"/>
                  <a:pt x="174" y="198"/>
                </a:cubicBezTo>
                <a:cubicBezTo>
                  <a:pt x="163" y="209"/>
                  <a:pt x="139" y="209"/>
                  <a:pt x="128" y="20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5" name="Freeform 159">
            <a:extLst>
              <a:ext uri="{FF2B5EF4-FFF2-40B4-BE49-F238E27FC236}">
                <a16:creationId xmlns:a16="http://schemas.microsoft.com/office/drawing/2014/main" id="{D55E2AE7-4A96-A84E-A874-9AD7F4F08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9832" y="8769761"/>
            <a:ext cx="166383" cy="137020"/>
          </a:xfrm>
          <a:custGeom>
            <a:avLst/>
            <a:gdLst>
              <a:gd name="T0" fmla="*/ 63536 w 223"/>
              <a:gd name="T1" fmla="*/ 57761 h 187"/>
              <a:gd name="T2" fmla="*/ 63536 w 223"/>
              <a:gd name="T3" fmla="*/ 57761 h 187"/>
              <a:gd name="T4" fmla="*/ 80600 w 223"/>
              <a:gd name="T5" fmla="*/ 41360 h 187"/>
              <a:gd name="T6" fmla="*/ 42478 w 223"/>
              <a:gd name="T7" fmla="*/ 3922 h 187"/>
              <a:gd name="T8" fmla="*/ 29771 w 223"/>
              <a:gd name="T9" fmla="*/ 0 h 187"/>
              <a:gd name="T10" fmla="*/ 21421 w 223"/>
              <a:gd name="T11" fmla="*/ 8201 h 187"/>
              <a:gd name="T12" fmla="*/ 0 w 223"/>
              <a:gd name="T13" fmla="*/ 45282 h 187"/>
              <a:gd name="T14" fmla="*/ 8714 w 223"/>
              <a:gd name="T15" fmla="*/ 62040 h 187"/>
              <a:gd name="T16" fmla="*/ 8714 w 223"/>
              <a:gd name="T17" fmla="*/ 62040 h 187"/>
              <a:gd name="T18" fmla="*/ 25414 w 223"/>
              <a:gd name="T19" fmla="*/ 53839 h 187"/>
              <a:gd name="T20" fmla="*/ 34128 w 223"/>
              <a:gd name="T21" fmla="*/ 33159 h 187"/>
              <a:gd name="T22" fmla="*/ 63536 w 223"/>
              <a:gd name="T23" fmla="*/ 57761 h 187"/>
              <a:gd name="T24" fmla="*/ 25414 w 223"/>
              <a:gd name="T25" fmla="*/ 20680 h 187"/>
              <a:gd name="T26" fmla="*/ 25414 w 223"/>
              <a:gd name="T27" fmla="*/ 20680 h 18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23" h="187">
                <a:moveTo>
                  <a:pt x="175" y="162"/>
                </a:moveTo>
                <a:lnTo>
                  <a:pt x="175" y="162"/>
                </a:lnTo>
                <a:cubicBezTo>
                  <a:pt x="222" y="116"/>
                  <a:pt x="222" y="116"/>
                  <a:pt x="222" y="116"/>
                </a:cubicBezTo>
                <a:cubicBezTo>
                  <a:pt x="117" y="11"/>
                  <a:pt x="117" y="11"/>
                  <a:pt x="117" y="11"/>
                </a:cubicBezTo>
                <a:cubicBezTo>
                  <a:pt x="105" y="0"/>
                  <a:pt x="94" y="0"/>
                  <a:pt x="82" y="0"/>
                </a:cubicBezTo>
                <a:cubicBezTo>
                  <a:pt x="70" y="0"/>
                  <a:pt x="59" y="11"/>
                  <a:pt x="59" y="23"/>
                </a:cubicBezTo>
                <a:cubicBezTo>
                  <a:pt x="0" y="127"/>
                  <a:pt x="0" y="127"/>
                  <a:pt x="0" y="127"/>
                </a:cubicBezTo>
                <a:cubicBezTo>
                  <a:pt x="0" y="139"/>
                  <a:pt x="0" y="162"/>
                  <a:pt x="24" y="174"/>
                </a:cubicBezTo>
                <a:cubicBezTo>
                  <a:pt x="35" y="186"/>
                  <a:pt x="59" y="174"/>
                  <a:pt x="70" y="151"/>
                </a:cubicBezTo>
                <a:cubicBezTo>
                  <a:pt x="94" y="93"/>
                  <a:pt x="94" y="93"/>
                  <a:pt x="94" y="93"/>
                </a:cubicBezTo>
                <a:lnTo>
                  <a:pt x="175" y="162"/>
                </a:lnTo>
                <a:close/>
                <a:moveTo>
                  <a:pt x="70" y="58"/>
                </a:moveTo>
                <a:lnTo>
                  <a:pt x="70" y="5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6" name="Freeform 160">
            <a:extLst>
              <a:ext uri="{FF2B5EF4-FFF2-40B4-BE49-F238E27FC236}">
                <a16:creationId xmlns:a16="http://schemas.microsoft.com/office/drawing/2014/main" id="{EBF7430D-FC5C-B942-A781-37E8E9ACE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9832" y="8848058"/>
            <a:ext cx="225106" cy="156595"/>
          </a:xfrm>
          <a:custGeom>
            <a:avLst/>
            <a:gdLst>
              <a:gd name="T0" fmla="*/ 63056 w 304"/>
              <a:gd name="T1" fmla="*/ 75837 h 210"/>
              <a:gd name="T2" fmla="*/ 63056 w 304"/>
              <a:gd name="T3" fmla="*/ 75837 h 210"/>
              <a:gd name="T4" fmla="*/ 67380 w 304"/>
              <a:gd name="T5" fmla="*/ 75837 h 210"/>
              <a:gd name="T6" fmla="*/ 79992 w 304"/>
              <a:gd name="T7" fmla="*/ 71846 h 210"/>
              <a:gd name="T8" fmla="*/ 109178 w 304"/>
              <a:gd name="T9" fmla="*/ 38100 h 210"/>
              <a:gd name="T10" fmla="*/ 79992 w 304"/>
              <a:gd name="T11" fmla="*/ 4354 h 210"/>
              <a:gd name="T12" fmla="*/ 63056 w 304"/>
              <a:gd name="T13" fmla="*/ 21046 h 210"/>
              <a:gd name="T14" fmla="*/ 75668 w 304"/>
              <a:gd name="T15" fmla="*/ 38100 h 210"/>
              <a:gd name="T16" fmla="*/ 63056 w 304"/>
              <a:gd name="T17" fmla="*/ 50800 h 210"/>
              <a:gd name="T18" fmla="*/ 21259 w 304"/>
              <a:gd name="T19" fmla="*/ 4354 h 210"/>
              <a:gd name="T20" fmla="*/ 4324 w 304"/>
              <a:gd name="T21" fmla="*/ 4354 h 210"/>
              <a:gd name="T22" fmla="*/ 4324 w 304"/>
              <a:gd name="T23" fmla="*/ 4354 h 210"/>
              <a:gd name="T24" fmla="*/ 4324 w 304"/>
              <a:gd name="T25" fmla="*/ 21046 h 210"/>
              <a:gd name="T26" fmla="*/ 50445 w 304"/>
              <a:gd name="T27" fmla="*/ 71846 h 210"/>
              <a:gd name="T28" fmla="*/ 63056 w 304"/>
              <a:gd name="T29" fmla="*/ 75837 h 21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304" h="210">
                <a:moveTo>
                  <a:pt x="175" y="209"/>
                </a:moveTo>
                <a:lnTo>
                  <a:pt x="175" y="209"/>
                </a:lnTo>
                <a:cubicBezTo>
                  <a:pt x="187" y="209"/>
                  <a:pt x="187" y="209"/>
                  <a:pt x="187" y="209"/>
                </a:cubicBezTo>
                <a:cubicBezTo>
                  <a:pt x="198" y="209"/>
                  <a:pt x="210" y="209"/>
                  <a:pt x="222" y="198"/>
                </a:cubicBezTo>
                <a:cubicBezTo>
                  <a:pt x="303" y="105"/>
                  <a:pt x="303" y="105"/>
                  <a:pt x="303" y="105"/>
                </a:cubicBezTo>
                <a:cubicBezTo>
                  <a:pt x="222" y="12"/>
                  <a:pt x="222" y="12"/>
                  <a:pt x="222" y="12"/>
                </a:cubicBezTo>
                <a:cubicBezTo>
                  <a:pt x="175" y="58"/>
                  <a:pt x="175" y="58"/>
                  <a:pt x="175" y="58"/>
                </a:cubicBezTo>
                <a:cubicBezTo>
                  <a:pt x="210" y="105"/>
                  <a:pt x="210" y="105"/>
                  <a:pt x="210" y="105"/>
                </a:cubicBezTo>
                <a:cubicBezTo>
                  <a:pt x="175" y="140"/>
                  <a:pt x="175" y="140"/>
                  <a:pt x="175" y="140"/>
                </a:cubicBezTo>
                <a:cubicBezTo>
                  <a:pt x="59" y="12"/>
                  <a:pt x="59" y="12"/>
                  <a:pt x="59" y="12"/>
                </a:cubicBezTo>
                <a:cubicBezTo>
                  <a:pt x="47" y="0"/>
                  <a:pt x="24" y="0"/>
                  <a:pt x="12" y="12"/>
                </a:cubicBezTo>
                <a:cubicBezTo>
                  <a:pt x="0" y="23"/>
                  <a:pt x="0" y="47"/>
                  <a:pt x="12" y="58"/>
                </a:cubicBezTo>
                <a:cubicBezTo>
                  <a:pt x="140" y="198"/>
                  <a:pt x="140" y="198"/>
                  <a:pt x="140" y="198"/>
                </a:cubicBezTo>
                <a:cubicBezTo>
                  <a:pt x="152" y="209"/>
                  <a:pt x="163" y="209"/>
                  <a:pt x="175" y="20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7" name="Freeform 161">
            <a:extLst>
              <a:ext uri="{FF2B5EF4-FFF2-40B4-BE49-F238E27FC236}">
                <a16:creationId xmlns:a16="http://schemas.microsoft.com/office/drawing/2014/main" id="{5A7AF2F6-E5E8-C547-800D-949BEB1A9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7348" y="9079687"/>
            <a:ext cx="120709" cy="35887"/>
          </a:xfrm>
          <a:custGeom>
            <a:avLst/>
            <a:gdLst>
              <a:gd name="T0" fmla="*/ 0 w 164"/>
              <a:gd name="T1" fmla="*/ 8368 h 48"/>
              <a:gd name="T2" fmla="*/ 0 w 164"/>
              <a:gd name="T3" fmla="*/ 8368 h 48"/>
              <a:gd name="T4" fmla="*/ 0 w 164"/>
              <a:gd name="T5" fmla="*/ 8368 h 48"/>
              <a:gd name="T6" fmla="*/ 8238 w 164"/>
              <a:gd name="T7" fmla="*/ 0 h 48"/>
              <a:gd name="T8" fmla="*/ 50142 w 164"/>
              <a:gd name="T9" fmla="*/ 0 h 48"/>
              <a:gd name="T10" fmla="*/ 58380 w 164"/>
              <a:gd name="T11" fmla="*/ 8368 h 48"/>
              <a:gd name="T12" fmla="*/ 58380 w 164"/>
              <a:gd name="T13" fmla="*/ 8368 h 48"/>
              <a:gd name="T14" fmla="*/ 50142 w 164"/>
              <a:gd name="T15" fmla="*/ 17099 h 48"/>
              <a:gd name="T16" fmla="*/ 8238 w 164"/>
              <a:gd name="T17" fmla="*/ 17099 h 48"/>
              <a:gd name="T18" fmla="*/ 0 w 164"/>
              <a:gd name="T19" fmla="*/ 8368 h 4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64" h="48">
                <a:moveTo>
                  <a:pt x="0" y="23"/>
                </a:moveTo>
                <a:lnTo>
                  <a:pt x="0" y="23"/>
                </a:lnTo>
                <a:cubicBezTo>
                  <a:pt x="0" y="12"/>
                  <a:pt x="12" y="0"/>
                  <a:pt x="23" y="0"/>
                </a:cubicBezTo>
                <a:cubicBezTo>
                  <a:pt x="140" y="0"/>
                  <a:pt x="140" y="0"/>
                  <a:pt x="140" y="0"/>
                </a:cubicBezTo>
                <a:cubicBezTo>
                  <a:pt x="151" y="0"/>
                  <a:pt x="163" y="12"/>
                  <a:pt x="163" y="23"/>
                </a:cubicBezTo>
                <a:cubicBezTo>
                  <a:pt x="163" y="35"/>
                  <a:pt x="151" y="47"/>
                  <a:pt x="140" y="47"/>
                </a:cubicBezTo>
                <a:cubicBezTo>
                  <a:pt x="23" y="47"/>
                  <a:pt x="23" y="47"/>
                  <a:pt x="23" y="47"/>
                </a:cubicBezTo>
                <a:cubicBezTo>
                  <a:pt x="12" y="47"/>
                  <a:pt x="0" y="35"/>
                  <a:pt x="0" y="2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8" name="Freeform 162">
            <a:extLst>
              <a:ext uri="{FF2B5EF4-FFF2-40B4-BE49-F238E27FC236}">
                <a16:creationId xmlns:a16="http://schemas.microsoft.com/office/drawing/2014/main" id="{ECD46751-9460-7448-85B1-0C4980AB5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6215" y="9089475"/>
            <a:ext cx="42410" cy="293615"/>
          </a:xfrm>
          <a:custGeom>
            <a:avLst/>
            <a:gdLst>
              <a:gd name="T0" fmla="*/ 20287 w 59"/>
              <a:gd name="T1" fmla="*/ 142514 h 396"/>
              <a:gd name="T2" fmla="*/ 20287 w 59"/>
              <a:gd name="T3" fmla="*/ 142514 h 396"/>
              <a:gd name="T4" fmla="*/ 0 w 59"/>
              <a:gd name="T5" fmla="*/ 142514 h 396"/>
              <a:gd name="T6" fmla="*/ 0 w 59"/>
              <a:gd name="T7" fmla="*/ 8298 h 396"/>
              <a:gd name="T8" fmla="*/ 11893 w 59"/>
              <a:gd name="T9" fmla="*/ 0 h 396"/>
              <a:gd name="T10" fmla="*/ 11893 w 59"/>
              <a:gd name="T11" fmla="*/ 0 h 396"/>
              <a:gd name="T12" fmla="*/ 20287 w 59"/>
              <a:gd name="T13" fmla="*/ 8298 h 396"/>
              <a:gd name="T14" fmla="*/ 20287 w 59"/>
              <a:gd name="T15" fmla="*/ 142514 h 39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9" h="396">
                <a:moveTo>
                  <a:pt x="58" y="395"/>
                </a:moveTo>
                <a:lnTo>
                  <a:pt x="58" y="395"/>
                </a:lnTo>
                <a:cubicBezTo>
                  <a:pt x="0" y="395"/>
                  <a:pt x="0" y="395"/>
                  <a:pt x="0" y="395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1"/>
                  <a:pt x="11" y="0"/>
                  <a:pt x="34" y="0"/>
                </a:cubicBezTo>
                <a:cubicBezTo>
                  <a:pt x="46" y="0"/>
                  <a:pt x="58" y="11"/>
                  <a:pt x="58" y="23"/>
                </a:cubicBezTo>
                <a:lnTo>
                  <a:pt x="58" y="39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78" name="Group 54">
            <a:extLst>
              <a:ext uri="{FF2B5EF4-FFF2-40B4-BE49-F238E27FC236}">
                <a16:creationId xmlns:a16="http://schemas.microsoft.com/office/drawing/2014/main" id="{7B422D16-806C-0B4E-AED4-B48A29A18920}"/>
              </a:ext>
            </a:extLst>
          </p:cNvPr>
          <p:cNvGrpSpPr/>
          <p:nvPr/>
        </p:nvGrpSpPr>
        <p:grpSpPr>
          <a:xfrm>
            <a:off x="10975368" y="6473707"/>
            <a:ext cx="2798825" cy="1065268"/>
            <a:chOff x="5334786" y="11337546"/>
            <a:chExt cx="4041983" cy="1065268"/>
          </a:xfrm>
        </p:grpSpPr>
        <p:sp>
          <p:nvSpPr>
            <p:cNvPr id="79" name="CuadroTexto 395">
              <a:extLst>
                <a:ext uri="{FF2B5EF4-FFF2-40B4-BE49-F238E27FC236}">
                  <a16:creationId xmlns:a16="http://schemas.microsoft.com/office/drawing/2014/main" id="{0392B808-7A49-814B-8DB5-A3E83E53BC0B}"/>
                </a:ext>
              </a:extLst>
            </p:cNvPr>
            <p:cNvSpPr txBox="1"/>
            <p:nvPr/>
          </p:nvSpPr>
          <p:spPr>
            <a:xfrm>
              <a:off x="6164440" y="11337546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Prioritize</a:t>
              </a:r>
            </a:p>
          </p:txBody>
        </p:sp>
        <p:sp>
          <p:nvSpPr>
            <p:cNvPr id="80" name="Rectangle 56">
              <a:extLst>
                <a:ext uri="{FF2B5EF4-FFF2-40B4-BE49-F238E27FC236}">
                  <a16:creationId xmlns:a16="http://schemas.microsoft.com/office/drawing/2014/main" id="{22DC2901-D425-344D-8031-FE892A942933}"/>
                </a:ext>
              </a:extLst>
            </p:cNvPr>
            <p:cNvSpPr/>
            <p:nvPr/>
          </p:nvSpPr>
          <p:spPr>
            <a:xfrm>
              <a:off x="5334786" y="11756483"/>
              <a:ext cx="40419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1" name="Group 54">
            <a:extLst>
              <a:ext uri="{FF2B5EF4-FFF2-40B4-BE49-F238E27FC236}">
                <a16:creationId xmlns:a16="http://schemas.microsoft.com/office/drawing/2014/main" id="{6882374D-FF50-B641-A56A-D0077E69ADF5}"/>
              </a:ext>
            </a:extLst>
          </p:cNvPr>
          <p:cNvGrpSpPr/>
          <p:nvPr/>
        </p:nvGrpSpPr>
        <p:grpSpPr>
          <a:xfrm>
            <a:off x="6091302" y="2780844"/>
            <a:ext cx="2605836" cy="1035771"/>
            <a:chOff x="5334786" y="11367043"/>
            <a:chExt cx="4041983" cy="1035771"/>
          </a:xfrm>
        </p:grpSpPr>
        <p:sp>
          <p:nvSpPr>
            <p:cNvPr id="82" name="CuadroTexto 395">
              <a:extLst>
                <a:ext uri="{FF2B5EF4-FFF2-40B4-BE49-F238E27FC236}">
                  <a16:creationId xmlns:a16="http://schemas.microsoft.com/office/drawing/2014/main" id="{C372E7FC-8E5E-9749-B428-DBE5BF91F110}"/>
                </a:ext>
              </a:extLst>
            </p:cNvPr>
            <p:cNvSpPr txBox="1"/>
            <p:nvPr/>
          </p:nvSpPr>
          <p:spPr>
            <a:xfrm>
              <a:off x="6164440" y="11367043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Analyze</a:t>
              </a:r>
            </a:p>
          </p:txBody>
        </p:sp>
        <p:sp>
          <p:nvSpPr>
            <p:cNvPr id="83" name="Rectangle 56">
              <a:extLst>
                <a:ext uri="{FF2B5EF4-FFF2-40B4-BE49-F238E27FC236}">
                  <a16:creationId xmlns:a16="http://schemas.microsoft.com/office/drawing/2014/main" id="{1365B10D-FA11-6C46-AADF-2FEFFAEDC14D}"/>
                </a:ext>
              </a:extLst>
            </p:cNvPr>
            <p:cNvSpPr/>
            <p:nvPr/>
          </p:nvSpPr>
          <p:spPr>
            <a:xfrm>
              <a:off x="5334786" y="11756483"/>
              <a:ext cx="40419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4" name="Group 54">
            <a:extLst>
              <a:ext uri="{FF2B5EF4-FFF2-40B4-BE49-F238E27FC236}">
                <a16:creationId xmlns:a16="http://schemas.microsoft.com/office/drawing/2014/main" id="{A81D67B0-65CF-E348-9292-9AF6EABA835D}"/>
              </a:ext>
            </a:extLst>
          </p:cNvPr>
          <p:cNvGrpSpPr/>
          <p:nvPr/>
        </p:nvGrpSpPr>
        <p:grpSpPr>
          <a:xfrm>
            <a:off x="16271708" y="2974443"/>
            <a:ext cx="2605836" cy="1035771"/>
            <a:chOff x="5334786" y="11367043"/>
            <a:chExt cx="4041983" cy="1035771"/>
          </a:xfrm>
        </p:grpSpPr>
        <p:sp>
          <p:nvSpPr>
            <p:cNvPr id="85" name="CuadroTexto 395">
              <a:extLst>
                <a:ext uri="{FF2B5EF4-FFF2-40B4-BE49-F238E27FC236}">
                  <a16:creationId xmlns:a16="http://schemas.microsoft.com/office/drawing/2014/main" id="{27D9F229-1347-2B4C-84E1-76505E41C48E}"/>
                </a:ext>
              </a:extLst>
            </p:cNvPr>
            <p:cNvSpPr txBox="1"/>
            <p:nvPr/>
          </p:nvSpPr>
          <p:spPr>
            <a:xfrm>
              <a:off x="6164440" y="11367043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Prioritize</a:t>
              </a:r>
            </a:p>
          </p:txBody>
        </p:sp>
        <p:sp>
          <p:nvSpPr>
            <p:cNvPr id="86" name="Rectangle 56">
              <a:extLst>
                <a:ext uri="{FF2B5EF4-FFF2-40B4-BE49-F238E27FC236}">
                  <a16:creationId xmlns:a16="http://schemas.microsoft.com/office/drawing/2014/main" id="{1415E4FE-7908-384D-8C0B-03B532FAC8D5}"/>
                </a:ext>
              </a:extLst>
            </p:cNvPr>
            <p:cNvSpPr/>
            <p:nvPr/>
          </p:nvSpPr>
          <p:spPr>
            <a:xfrm>
              <a:off x="5334786" y="11756483"/>
              <a:ext cx="40419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7" name="Group 54">
            <a:extLst>
              <a:ext uri="{FF2B5EF4-FFF2-40B4-BE49-F238E27FC236}">
                <a16:creationId xmlns:a16="http://schemas.microsoft.com/office/drawing/2014/main" id="{2A9658B5-2AF5-8141-8A67-1E5D570304C0}"/>
              </a:ext>
            </a:extLst>
          </p:cNvPr>
          <p:cNvGrpSpPr/>
          <p:nvPr/>
        </p:nvGrpSpPr>
        <p:grpSpPr>
          <a:xfrm>
            <a:off x="11104487" y="828344"/>
            <a:ext cx="2605836" cy="1035771"/>
            <a:chOff x="5334786" y="11367043"/>
            <a:chExt cx="4041983" cy="1035771"/>
          </a:xfrm>
        </p:grpSpPr>
        <p:sp>
          <p:nvSpPr>
            <p:cNvPr id="88" name="CuadroTexto 395">
              <a:extLst>
                <a:ext uri="{FF2B5EF4-FFF2-40B4-BE49-F238E27FC236}">
                  <a16:creationId xmlns:a16="http://schemas.microsoft.com/office/drawing/2014/main" id="{FD36C7F5-BCCD-5B42-A104-B12FA16924AD}"/>
                </a:ext>
              </a:extLst>
            </p:cNvPr>
            <p:cNvSpPr txBox="1"/>
            <p:nvPr/>
          </p:nvSpPr>
          <p:spPr>
            <a:xfrm>
              <a:off x="6164440" y="11367043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Authorize</a:t>
              </a:r>
            </a:p>
          </p:txBody>
        </p:sp>
        <p:sp>
          <p:nvSpPr>
            <p:cNvPr id="89" name="Rectangle 56">
              <a:extLst>
                <a:ext uri="{FF2B5EF4-FFF2-40B4-BE49-F238E27FC236}">
                  <a16:creationId xmlns:a16="http://schemas.microsoft.com/office/drawing/2014/main" id="{DC4E55DE-FB49-994A-933D-3421B03BEF3E}"/>
                </a:ext>
              </a:extLst>
            </p:cNvPr>
            <p:cNvSpPr/>
            <p:nvPr/>
          </p:nvSpPr>
          <p:spPr>
            <a:xfrm>
              <a:off x="5334786" y="11756483"/>
              <a:ext cx="40419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0" name="Group 54">
            <a:extLst>
              <a:ext uri="{FF2B5EF4-FFF2-40B4-BE49-F238E27FC236}">
                <a16:creationId xmlns:a16="http://schemas.microsoft.com/office/drawing/2014/main" id="{0D654CEE-36CC-714F-8573-4A76FBC99E39}"/>
              </a:ext>
            </a:extLst>
          </p:cNvPr>
          <p:cNvGrpSpPr/>
          <p:nvPr/>
        </p:nvGrpSpPr>
        <p:grpSpPr>
          <a:xfrm>
            <a:off x="17237375" y="6070966"/>
            <a:ext cx="2605836" cy="1035771"/>
            <a:chOff x="5334786" y="11367043"/>
            <a:chExt cx="4041983" cy="1035771"/>
          </a:xfrm>
        </p:grpSpPr>
        <p:sp>
          <p:nvSpPr>
            <p:cNvPr id="91" name="CuadroTexto 395">
              <a:extLst>
                <a:ext uri="{FF2B5EF4-FFF2-40B4-BE49-F238E27FC236}">
                  <a16:creationId xmlns:a16="http://schemas.microsoft.com/office/drawing/2014/main" id="{75B135E0-E0C4-1D41-845D-02AF4EA94356}"/>
                </a:ext>
              </a:extLst>
            </p:cNvPr>
            <p:cNvSpPr txBox="1"/>
            <p:nvPr/>
          </p:nvSpPr>
          <p:spPr>
            <a:xfrm>
              <a:off x="6164440" y="11367043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  <p:sp>
          <p:nvSpPr>
            <p:cNvPr id="92" name="Rectangle 56">
              <a:extLst>
                <a:ext uri="{FF2B5EF4-FFF2-40B4-BE49-F238E27FC236}">
                  <a16:creationId xmlns:a16="http://schemas.microsoft.com/office/drawing/2014/main" id="{12B7F92D-7259-0848-9C22-5BBB3CCB179B}"/>
                </a:ext>
              </a:extLst>
            </p:cNvPr>
            <p:cNvSpPr/>
            <p:nvPr/>
          </p:nvSpPr>
          <p:spPr>
            <a:xfrm>
              <a:off x="5334786" y="11756483"/>
              <a:ext cx="40419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3" name="Group 54">
            <a:extLst>
              <a:ext uri="{FF2B5EF4-FFF2-40B4-BE49-F238E27FC236}">
                <a16:creationId xmlns:a16="http://schemas.microsoft.com/office/drawing/2014/main" id="{79CFC8E9-0513-A048-99CC-9E050E9848E1}"/>
              </a:ext>
            </a:extLst>
          </p:cNvPr>
          <p:cNvGrpSpPr/>
          <p:nvPr/>
        </p:nvGrpSpPr>
        <p:grpSpPr>
          <a:xfrm>
            <a:off x="11071862" y="11738537"/>
            <a:ext cx="2605836" cy="1035771"/>
            <a:chOff x="5334786" y="11367043"/>
            <a:chExt cx="4041983" cy="1035771"/>
          </a:xfrm>
        </p:grpSpPr>
        <p:sp>
          <p:nvSpPr>
            <p:cNvPr id="94" name="CuadroTexto 395">
              <a:extLst>
                <a:ext uri="{FF2B5EF4-FFF2-40B4-BE49-F238E27FC236}">
                  <a16:creationId xmlns:a16="http://schemas.microsoft.com/office/drawing/2014/main" id="{96E2853B-5BA1-9D41-9088-E37727A81DEF}"/>
                </a:ext>
              </a:extLst>
            </p:cNvPr>
            <p:cNvSpPr txBox="1"/>
            <p:nvPr/>
          </p:nvSpPr>
          <p:spPr>
            <a:xfrm>
              <a:off x="6164440" y="11367043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</a:p>
          </p:txBody>
        </p:sp>
        <p:sp>
          <p:nvSpPr>
            <p:cNvPr id="95" name="Rectangle 56">
              <a:extLst>
                <a:ext uri="{FF2B5EF4-FFF2-40B4-BE49-F238E27FC236}">
                  <a16:creationId xmlns:a16="http://schemas.microsoft.com/office/drawing/2014/main" id="{529EB577-229C-414E-8B0E-22397FEB94A6}"/>
                </a:ext>
              </a:extLst>
            </p:cNvPr>
            <p:cNvSpPr/>
            <p:nvPr/>
          </p:nvSpPr>
          <p:spPr>
            <a:xfrm>
              <a:off x="5334786" y="11756483"/>
              <a:ext cx="40419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6" name="Group 54">
            <a:extLst>
              <a:ext uri="{FF2B5EF4-FFF2-40B4-BE49-F238E27FC236}">
                <a16:creationId xmlns:a16="http://schemas.microsoft.com/office/drawing/2014/main" id="{8FDBF6F3-E017-CB4D-9693-07FC7D7340BC}"/>
              </a:ext>
            </a:extLst>
          </p:cNvPr>
          <p:cNvGrpSpPr/>
          <p:nvPr/>
        </p:nvGrpSpPr>
        <p:grpSpPr>
          <a:xfrm>
            <a:off x="15917516" y="9423908"/>
            <a:ext cx="2605836" cy="1035771"/>
            <a:chOff x="5334786" y="11367043"/>
            <a:chExt cx="4041983" cy="1035771"/>
          </a:xfrm>
        </p:grpSpPr>
        <p:sp>
          <p:nvSpPr>
            <p:cNvPr id="97" name="CuadroTexto 395">
              <a:extLst>
                <a:ext uri="{FF2B5EF4-FFF2-40B4-BE49-F238E27FC236}">
                  <a16:creationId xmlns:a16="http://schemas.microsoft.com/office/drawing/2014/main" id="{F2043B16-7B96-0F4D-80FA-A78D3360652A}"/>
                </a:ext>
              </a:extLst>
            </p:cNvPr>
            <p:cNvSpPr txBox="1"/>
            <p:nvPr/>
          </p:nvSpPr>
          <p:spPr>
            <a:xfrm>
              <a:off x="6164440" y="11367043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Present</a:t>
              </a:r>
            </a:p>
          </p:txBody>
        </p:sp>
        <p:sp>
          <p:nvSpPr>
            <p:cNvPr id="98" name="Rectangle 56">
              <a:extLst>
                <a:ext uri="{FF2B5EF4-FFF2-40B4-BE49-F238E27FC236}">
                  <a16:creationId xmlns:a16="http://schemas.microsoft.com/office/drawing/2014/main" id="{051BB47D-ACDA-F74C-B7C2-316B82E186DF}"/>
                </a:ext>
              </a:extLst>
            </p:cNvPr>
            <p:cNvSpPr/>
            <p:nvPr/>
          </p:nvSpPr>
          <p:spPr>
            <a:xfrm>
              <a:off x="5334786" y="11756483"/>
              <a:ext cx="40419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9" name="Group 54">
            <a:extLst>
              <a:ext uri="{FF2B5EF4-FFF2-40B4-BE49-F238E27FC236}">
                <a16:creationId xmlns:a16="http://schemas.microsoft.com/office/drawing/2014/main" id="{06547D54-2B2C-3443-98AE-C794C1E164CB}"/>
              </a:ext>
            </a:extLst>
          </p:cNvPr>
          <p:cNvGrpSpPr/>
          <p:nvPr/>
        </p:nvGrpSpPr>
        <p:grpSpPr>
          <a:xfrm>
            <a:off x="5891262" y="9423908"/>
            <a:ext cx="2605836" cy="1035771"/>
            <a:chOff x="5334786" y="11367043"/>
            <a:chExt cx="4041983" cy="1035771"/>
          </a:xfrm>
        </p:grpSpPr>
        <p:sp>
          <p:nvSpPr>
            <p:cNvPr id="100" name="CuadroTexto 395">
              <a:extLst>
                <a:ext uri="{FF2B5EF4-FFF2-40B4-BE49-F238E27FC236}">
                  <a16:creationId xmlns:a16="http://schemas.microsoft.com/office/drawing/2014/main" id="{223E9848-B088-8A4F-9CD3-2D1A74D75194}"/>
                </a:ext>
              </a:extLst>
            </p:cNvPr>
            <p:cNvSpPr txBox="1"/>
            <p:nvPr/>
          </p:nvSpPr>
          <p:spPr>
            <a:xfrm>
              <a:off x="6164440" y="11367043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Advertise</a:t>
              </a:r>
            </a:p>
          </p:txBody>
        </p:sp>
        <p:sp>
          <p:nvSpPr>
            <p:cNvPr id="101" name="Rectangle 56">
              <a:extLst>
                <a:ext uri="{FF2B5EF4-FFF2-40B4-BE49-F238E27FC236}">
                  <a16:creationId xmlns:a16="http://schemas.microsoft.com/office/drawing/2014/main" id="{6A2ACA99-B990-BF4F-8CD2-62216D5297C1}"/>
                </a:ext>
              </a:extLst>
            </p:cNvPr>
            <p:cNvSpPr/>
            <p:nvPr/>
          </p:nvSpPr>
          <p:spPr>
            <a:xfrm>
              <a:off x="5334786" y="11756483"/>
              <a:ext cx="40419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2" name="Group 54">
            <a:extLst>
              <a:ext uri="{FF2B5EF4-FFF2-40B4-BE49-F238E27FC236}">
                <a16:creationId xmlns:a16="http://schemas.microsoft.com/office/drawing/2014/main" id="{9F312A6B-14A7-2341-AEB0-88D0688BA6E9}"/>
              </a:ext>
            </a:extLst>
          </p:cNvPr>
          <p:cNvGrpSpPr/>
          <p:nvPr/>
        </p:nvGrpSpPr>
        <p:grpSpPr>
          <a:xfrm>
            <a:off x="4557276" y="6116177"/>
            <a:ext cx="2605836" cy="1035771"/>
            <a:chOff x="5334786" y="11367043"/>
            <a:chExt cx="4041983" cy="1035771"/>
          </a:xfrm>
        </p:grpSpPr>
        <p:sp>
          <p:nvSpPr>
            <p:cNvPr id="103" name="CuadroTexto 395">
              <a:extLst>
                <a:ext uri="{FF2B5EF4-FFF2-40B4-BE49-F238E27FC236}">
                  <a16:creationId xmlns:a16="http://schemas.microsoft.com/office/drawing/2014/main" id="{EEC3C736-E9C0-1645-900F-E7F4C6196553}"/>
                </a:ext>
              </a:extLst>
            </p:cNvPr>
            <p:cNvSpPr txBox="1"/>
            <p:nvPr/>
          </p:nvSpPr>
          <p:spPr>
            <a:xfrm>
              <a:off x="6164440" y="11367043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  <p:sp>
          <p:nvSpPr>
            <p:cNvPr id="104" name="Rectangle 56">
              <a:extLst>
                <a:ext uri="{FF2B5EF4-FFF2-40B4-BE49-F238E27FC236}">
                  <a16:creationId xmlns:a16="http://schemas.microsoft.com/office/drawing/2014/main" id="{8AFC742C-A49D-A147-AC6C-30C09000E320}"/>
                </a:ext>
              </a:extLst>
            </p:cNvPr>
            <p:cNvSpPr/>
            <p:nvPr/>
          </p:nvSpPr>
          <p:spPr>
            <a:xfrm>
              <a:off x="5334786" y="11756483"/>
              <a:ext cx="40419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83507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Freeform 206">
            <a:extLst>
              <a:ext uri="{FF2B5EF4-FFF2-40B4-BE49-F238E27FC236}">
                <a16:creationId xmlns:a16="http://schemas.microsoft.com/office/drawing/2014/main" id="{5EC34D68-E2D7-324C-8CAE-E14118951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8791" y="3974544"/>
            <a:ext cx="4021601" cy="4021601"/>
          </a:xfrm>
          <a:custGeom>
            <a:avLst/>
            <a:gdLst>
              <a:gd name="T0" fmla="*/ 693156 w 3840"/>
              <a:gd name="T1" fmla="*/ 1382352 h 3840"/>
              <a:gd name="T2" fmla="*/ 693156 w 3840"/>
              <a:gd name="T3" fmla="*/ 1382352 h 3840"/>
              <a:gd name="T4" fmla="*/ 0 w 3840"/>
              <a:gd name="T5" fmla="*/ 689556 h 3840"/>
              <a:gd name="T6" fmla="*/ 693156 w 3840"/>
              <a:gd name="T7" fmla="*/ 0 h 3840"/>
              <a:gd name="T8" fmla="*/ 1382352 w 3840"/>
              <a:gd name="T9" fmla="*/ 689556 h 3840"/>
              <a:gd name="T10" fmla="*/ 1350305 w 3840"/>
              <a:gd name="T11" fmla="*/ 721963 h 3840"/>
              <a:gd name="T12" fmla="*/ 1317537 w 3840"/>
              <a:gd name="T13" fmla="*/ 689556 h 3840"/>
              <a:gd name="T14" fmla="*/ 693156 w 3840"/>
              <a:gd name="T15" fmla="*/ 64815 h 3840"/>
              <a:gd name="T16" fmla="*/ 65175 w 3840"/>
              <a:gd name="T17" fmla="*/ 689556 h 3840"/>
              <a:gd name="T18" fmla="*/ 693156 w 3840"/>
              <a:gd name="T19" fmla="*/ 1317177 h 3840"/>
              <a:gd name="T20" fmla="*/ 725564 w 3840"/>
              <a:gd name="T21" fmla="*/ 1349585 h 3840"/>
              <a:gd name="T22" fmla="*/ 693156 w 3840"/>
              <a:gd name="T23" fmla="*/ 1382352 h 384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840" h="3840">
                <a:moveTo>
                  <a:pt x="1925" y="3839"/>
                </a:moveTo>
                <a:lnTo>
                  <a:pt x="1925" y="3839"/>
                </a:lnTo>
                <a:cubicBezTo>
                  <a:pt x="858" y="3839"/>
                  <a:pt x="0" y="2980"/>
                  <a:pt x="0" y="1915"/>
                </a:cubicBezTo>
                <a:cubicBezTo>
                  <a:pt x="0" y="858"/>
                  <a:pt x="858" y="0"/>
                  <a:pt x="1925" y="0"/>
                </a:cubicBezTo>
                <a:cubicBezTo>
                  <a:pt x="2982" y="0"/>
                  <a:pt x="3839" y="858"/>
                  <a:pt x="3839" y="1915"/>
                </a:cubicBezTo>
                <a:cubicBezTo>
                  <a:pt x="3839" y="1969"/>
                  <a:pt x="3803" y="2005"/>
                  <a:pt x="3750" y="2005"/>
                </a:cubicBezTo>
                <a:cubicBezTo>
                  <a:pt x="3705" y="2005"/>
                  <a:pt x="3659" y="1969"/>
                  <a:pt x="3659" y="1915"/>
                </a:cubicBezTo>
                <a:cubicBezTo>
                  <a:pt x="3659" y="957"/>
                  <a:pt x="2882" y="180"/>
                  <a:pt x="1925" y="180"/>
                </a:cubicBezTo>
                <a:cubicBezTo>
                  <a:pt x="958" y="180"/>
                  <a:pt x="181" y="957"/>
                  <a:pt x="181" y="1915"/>
                </a:cubicBezTo>
                <a:cubicBezTo>
                  <a:pt x="181" y="2881"/>
                  <a:pt x="958" y="3658"/>
                  <a:pt x="1925" y="3658"/>
                </a:cubicBezTo>
                <a:cubicBezTo>
                  <a:pt x="1970" y="3658"/>
                  <a:pt x="2015" y="3703"/>
                  <a:pt x="2015" y="3748"/>
                </a:cubicBezTo>
                <a:cubicBezTo>
                  <a:pt x="2015" y="3803"/>
                  <a:pt x="1970" y="3839"/>
                  <a:pt x="1925" y="383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4" name="Freeform 207">
            <a:extLst>
              <a:ext uri="{FF2B5EF4-FFF2-40B4-BE49-F238E27FC236}">
                <a16:creationId xmlns:a16="http://schemas.microsoft.com/office/drawing/2014/main" id="{7FAD4246-9293-1843-B998-8E2727AD8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89913" y="8721051"/>
            <a:ext cx="4021604" cy="4021601"/>
          </a:xfrm>
          <a:custGeom>
            <a:avLst/>
            <a:gdLst>
              <a:gd name="T0" fmla="*/ 692976 w 3841"/>
              <a:gd name="T1" fmla="*/ 1382352 h 3842"/>
              <a:gd name="T2" fmla="*/ 692976 w 3841"/>
              <a:gd name="T3" fmla="*/ 1382352 h 3842"/>
              <a:gd name="T4" fmla="*/ 0 w 3841"/>
              <a:gd name="T5" fmla="*/ 692796 h 3842"/>
              <a:gd name="T6" fmla="*/ 32399 w 3841"/>
              <a:gd name="T7" fmla="*/ 660405 h 3842"/>
              <a:gd name="T8" fmla="*/ 65158 w 3841"/>
              <a:gd name="T9" fmla="*/ 692796 h 3842"/>
              <a:gd name="T10" fmla="*/ 692976 w 3841"/>
              <a:gd name="T11" fmla="*/ 1317211 h 3842"/>
              <a:gd name="T12" fmla="*/ 1317555 w 3841"/>
              <a:gd name="T13" fmla="*/ 692796 h 3842"/>
              <a:gd name="T14" fmla="*/ 692976 w 3841"/>
              <a:gd name="T15" fmla="*/ 65141 h 3842"/>
              <a:gd name="T16" fmla="*/ 660218 w 3841"/>
              <a:gd name="T17" fmla="*/ 32750 h 3842"/>
              <a:gd name="T18" fmla="*/ 692976 w 3841"/>
              <a:gd name="T19" fmla="*/ 0 h 3842"/>
              <a:gd name="T20" fmla="*/ 1382353 w 3841"/>
              <a:gd name="T21" fmla="*/ 692796 h 3842"/>
              <a:gd name="T22" fmla="*/ 692976 w 3841"/>
              <a:gd name="T23" fmla="*/ 1382352 h 384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841" h="3842">
                <a:moveTo>
                  <a:pt x="1925" y="3841"/>
                </a:moveTo>
                <a:lnTo>
                  <a:pt x="1925" y="3841"/>
                </a:lnTo>
                <a:cubicBezTo>
                  <a:pt x="858" y="3841"/>
                  <a:pt x="0" y="2982"/>
                  <a:pt x="0" y="1925"/>
                </a:cubicBezTo>
                <a:cubicBezTo>
                  <a:pt x="0" y="1871"/>
                  <a:pt x="45" y="1835"/>
                  <a:pt x="90" y="1835"/>
                </a:cubicBezTo>
                <a:cubicBezTo>
                  <a:pt x="145" y="1835"/>
                  <a:pt x="181" y="1871"/>
                  <a:pt x="181" y="1925"/>
                </a:cubicBezTo>
                <a:cubicBezTo>
                  <a:pt x="181" y="2883"/>
                  <a:pt x="967" y="3660"/>
                  <a:pt x="1925" y="3660"/>
                </a:cubicBezTo>
                <a:cubicBezTo>
                  <a:pt x="2882" y="3660"/>
                  <a:pt x="3660" y="2883"/>
                  <a:pt x="3660" y="1925"/>
                </a:cubicBezTo>
                <a:cubicBezTo>
                  <a:pt x="3660" y="958"/>
                  <a:pt x="2882" y="181"/>
                  <a:pt x="1925" y="181"/>
                </a:cubicBezTo>
                <a:cubicBezTo>
                  <a:pt x="1870" y="181"/>
                  <a:pt x="1834" y="136"/>
                  <a:pt x="1834" y="91"/>
                </a:cubicBezTo>
                <a:cubicBezTo>
                  <a:pt x="1834" y="36"/>
                  <a:pt x="1870" y="0"/>
                  <a:pt x="1925" y="0"/>
                </a:cubicBezTo>
                <a:cubicBezTo>
                  <a:pt x="2982" y="0"/>
                  <a:pt x="3840" y="859"/>
                  <a:pt x="3840" y="1925"/>
                </a:cubicBezTo>
                <a:cubicBezTo>
                  <a:pt x="3840" y="2982"/>
                  <a:pt x="2982" y="3841"/>
                  <a:pt x="1925" y="384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5" name="Freeform 208">
            <a:extLst>
              <a:ext uri="{FF2B5EF4-FFF2-40B4-BE49-F238E27FC236}">
                <a16:creationId xmlns:a16="http://schemas.microsoft.com/office/drawing/2014/main" id="{82C38C79-D139-3E44-BD5F-683B69175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8791" y="8721051"/>
            <a:ext cx="4021601" cy="4021601"/>
          </a:xfrm>
          <a:custGeom>
            <a:avLst/>
            <a:gdLst>
              <a:gd name="T0" fmla="*/ 693156 w 3840"/>
              <a:gd name="T1" fmla="*/ 1382352 h 3842"/>
              <a:gd name="T2" fmla="*/ 693156 w 3840"/>
              <a:gd name="T3" fmla="*/ 1382352 h 3842"/>
              <a:gd name="T4" fmla="*/ 0 w 3840"/>
              <a:gd name="T5" fmla="*/ 692796 h 3842"/>
              <a:gd name="T6" fmla="*/ 693156 w 3840"/>
              <a:gd name="T7" fmla="*/ 0 h 3842"/>
              <a:gd name="T8" fmla="*/ 725564 w 3840"/>
              <a:gd name="T9" fmla="*/ 32750 h 3842"/>
              <a:gd name="T10" fmla="*/ 693156 w 3840"/>
              <a:gd name="T11" fmla="*/ 65141 h 3842"/>
              <a:gd name="T12" fmla="*/ 65175 w 3840"/>
              <a:gd name="T13" fmla="*/ 692796 h 3842"/>
              <a:gd name="T14" fmla="*/ 693156 w 3840"/>
              <a:gd name="T15" fmla="*/ 1317211 h 3842"/>
              <a:gd name="T16" fmla="*/ 1317537 w 3840"/>
              <a:gd name="T17" fmla="*/ 692796 h 3842"/>
              <a:gd name="T18" fmla="*/ 1350305 w 3840"/>
              <a:gd name="T19" fmla="*/ 660405 h 3842"/>
              <a:gd name="T20" fmla="*/ 1382352 w 3840"/>
              <a:gd name="T21" fmla="*/ 692796 h 3842"/>
              <a:gd name="T22" fmla="*/ 693156 w 3840"/>
              <a:gd name="T23" fmla="*/ 1382352 h 384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840" h="3842">
                <a:moveTo>
                  <a:pt x="1925" y="3841"/>
                </a:moveTo>
                <a:lnTo>
                  <a:pt x="1925" y="3841"/>
                </a:lnTo>
                <a:cubicBezTo>
                  <a:pt x="858" y="3841"/>
                  <a:pt x="0" y="2982"/>
                  <a:pt x="0" y="1925"/>
                </a:cubicBezTo>
                <a:cubicBezTo>
                  <a:pt x="0" y="859"/>
                  <a:pt x="858" y="0"/>
                  <a:pt x="1925" y="0"/>
                </a:cubicBezTo>
                <a:cubicBezTo>
                  <a:pt x="1970" y="0"/>
                  <a:pt x="2015" y="36"/>
                  <a:pt x="2015" y="91"/>
                </a:cubicBezTo>
                <a:cubicBezTo>
                  <a:pt x="2015" y="136"/>
                  <a:pt x="1970" y="181"/>
                  <a:pt x="1925" y="181"/>
                </a:cubicBezTo>
                <a:cubicBezTo>
                  <a:pt x="958" y="181"/>
                  <a:pt x="181" y="958"/>
                  <a:pt x="181" y="1925"/>
                </a:cubicBezTo>
                <a:cubicBezTo>
                  <a:pt x="181" y="2883"/>
                  <a:pt x="958" y="3660"/>
                  <a:pt x="1925" y="3660"/>
                </a:cubicBezTo>
                <a:cubicBezTo>
                  <a:pt x="2882" y="3660"/>
                  <a:pt x="3659" y="2883"/>
                  <a:pt x="3659" y="1925"/>
                </a:cubicBezTo>
                <a:cubicBezTo>
                  <a:pt x="3659" y="1871"/>
                  <a:pt x="3705" y="1835"/>
                  <a:pt x="3750" y="1835"/>
                </a:cubicBezTo>
                <a:cubicBezTo>
                  <a:pt x="3803" y="1835"/>
                  <a:pt x="3839" y="1871"/>
                  <a:pt x="3839" y="1925"/>
                </a:cubicBezTo>
                <a:cubicBezTo>
                  <a:pt x="3839" y="2982"/>
                  <a:pt x="2982" y="3841"/>
                  <a:pt x="1925" y="384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6" name="Freeform 209">
            <a:extLst>
              <a:ext uri="{FF2B5EF4-FFF2-40B4-BE49-F238E27FC236}">
                <a16:creationId xmlns:a16="http://schemas.microsoft.com/office/drawing/2014/main" id="{DFBB9DD9-87FD-A04D-B1A0-562C14C67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89913" y="3974544"/>
            <a:ext cx="4021604" cy="4021601"/>
          </a:xfrm>
          <a:custGeom>
            <a:avLst/>
            <a:gdLst>
              <a:gd name="T0" fmla="*/ 692976 w 3841"/>
              <a:gd name="T1" fmla="*/ 1382352 h 3840"/>
              <a:gd name="T2" fmla="*/ 692976 w 3841"/>
              <a:gd name="T3" fmla="*/ 1382352 h 3840"/>
              <a:gd name="T4" fmla="*/ 660218 w 3841"/>
              <a:gd name="T5" fmla="*/ 1349585 h 3840"/>
              <a:gd name="T6" fmla="*/ 692976 w 3841"/>
              <a:gd name="T7" fmla="*/ 1317177 h 3840"/>
              <a:gd name="T8" fmla="*/ 1317555 w 3841"/>
              <a:gd name="T9" fmla="*/ 689556 h 3840"/>
              <a:gd name="T10" fmla="*/ 692976 w 3841"/>
              <a:gd name="T11" fmla="*/ 64815 h 3840"/>
              <a:gd name="T12" fmla="*/ 65158 w 3841"/>
              <a:gd name="T13" fmla="*/ 689556 h 3840"/>
              <a:gd name="T14" fmla="*/ 32399 w 3841"/>
              <a:gd name="T15" fmla="*/ 721963 h 3840"/>
              <a:gd name="T16" fmla="*/ 0 w 3841"/>
              <a:gd name="T17" fmla="*/ 689556 h 3840"/>
              <a:gd name="T18" fmla="*/ 692976 w 3841"/>
              <a:gd name="T19" fmla="*/ 0 h 3840"/>
              <a:gd name="T20" fmla="*/ 1382353 w 3841"/>
              <a:gd name="T21" fmla="*/ 689556 h 3840"/>
              <a:gd name="T22" fmla="*/ 692976 w 3841"/>
              <a:gd name="T23" fmla="*/ 1382352 h 384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841" h="3840">
                <a:moveTo>
                  <a:pt x="1925" y="3839"/>
                </a:moveTo>
                <a:lnTo>
                  <a:pt x="1925" y="3839"/>
                </a:lnTo>
                <a:cubicBezTo>
                  <a:pt x="1870" y="3839"/>
                  <a:pt x="1834" y="3803"/>
                  <a:pt x="1834" y="3748"/>
                </a:cubicBezTo>
                <a:cubicBezTo>
                  <a:pt x="1834" y="3703"/>
                  <a:pt x="1870" y="3658"/>
                  <a:pt x="1925" y="3658"/>
                </a:cubicBezTo>
                <a:cubicBezTo>
                  <a:pt x="2882" y="3658"/>
                  <a:pt x="3660" y="2881"/>
                  <a:pt x="3660" y="1915"/>
                </a:cubicBezTo>
                <a:cubicBezTo>
                  <a:pt x="3660" y="957"/>
                  <a:pt x="2882" y="180"/>
                  <a:pt x="1925" y="180"/>
                </a:cubicBezTo>
                <a:cubicBezTo>
                  <a:pt x="967" y="180"/>
                  <a:pt x="181" y="957"/>
                  <a:pt x="181" y="1915"/>
                </a:cubicBezTo>
                <a:cubicBezTo>
                  <a:pt x="181" y="1969"/>
                  <a:pt x="145" y="2005"/>
                  <a:pt x="90" y="2005"/>
                </a:cubicBezTo>
                <a:cubicBezTo>
                  <a:pt x="45" y="2005"/>
                  <a:pt x="0" y="1969"/>
                  <a:pt x="0" y="1915"/>
                </a:cubicBezTo>
                <a:cubicBezTo>
                  <a:pt x="0" y="858"/>
                  <a:pt x="858" y="0"/>
                  <a:pt x="1925" y="0"/>
                </a:cubicBezTo>
                <a:cubicBezTo>
                  <a:pt x="2982" y="0"/>
                  <a:pt x="3840" y="858"/>
                  <a:pt x="3840" y="1915"/>
                </a:cubicBezTo>
                <a:cubicBezTo>
                  <a:pt x="3840" y="2980"/>
                  <a:pt x="2982" y="3839"/>
                  <a:pt x="1925" y="383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7" name="Freeform 210">
            <a:extLst>
              <a:ext uri="{FF2B5EF4-FFF2-40B4-BE49-F238E27FC236}">
                <a16:creationId xmlns:a16="http://schemas.microsoft.com/office/drawing/2014/main" id="{87A5D26C-73BA-7E4A-A79F-5FFCDBE7F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2880" y="6357032"/>
            <a:ext cx="3896938" cy="3896938"/>
          </a:xfrm>
          <a:custGeom>
            <a:avLst/>
            <a:gdLst>
              <a:gd name="T0" fmla="*/ 1268214 w 3722"/>
              <a:gd name="T1" fmla="*/ 1339490 h 3722"/>
              <a:gd name="T2" fmla="*/ 1268214 w 3722"/>
              <a:gd name="T3" fmla="*/ 1339490 h 3722"/>
              <a:gd name="T4" fmla="*/ 68036 w 3722"/>
              <a:gd name="T5" fmla="*/ 1339490 h 3722"/>
              <a:gd name="T6" fmla="*/ 0 w 3722"/>
              <a:gd name="T7" fmla="*/ 1267854 h 3722"/>
              <a:gd name="T8" fmla="*/ 0 w 3722"/>
              <a:gd name="T9" fmla="*/ 68036 h 3722"/>
              <a:gd name="T10" fmla="*/ 68036 w 3722"/>
              <a:gd name="T11" fmla="*/ 0 h 3722"/>
              <a:gd name="T12" fmla="*/ 1268214 w 3722"/>
              <a:gd name="T13" fmla="*/ 0 h 3722"/>
              <a:gd name="T14" fmla="*/ 1339490 w 3722"/>
              <a:gd name="T15" fmla="*/ 68036 h 3722"/>
              <a:gd name="T16" fmla="*/ 1339490 w 3722"/>
              <a:gd name="T17" fmla="*/ 1267854 h 3722"/>
              <a:gd name="T18" fmla="*/ 1268214 w 3722"/>
              <a:gd name="T19" fmla="*/ 1339490 h 372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722" h="3722">
                <a:moveTo>
                  <a:pt x="3523" y="3721"/>
                </a:moveTo>
                <a:lnTo>
                  <a:pt x="3523" y="3721"/>
                </a:lnTo>
                <a:cubicBezTo>
                  <a:pt x="189" y="3721"/>
                  <a:pt x="189" y="3721"/>
                  <a:pt x="189" y="3721"/>
                </a:cubicBezTo>
                <a:cubicBezTo>
                  <a:pt x="81" y="3721"/>
                  <a:pt x="0" y="3631"/>
                  <a:pt x="0" y="3522"/>
                </a:cubicBezTo>
                <a:cubicBezTo>
                  <a:pt x="0" y="189"/>
                  <a:pt x="0" y="189"/>
                  <a:pt x="0" y="189"/>
                </a:cubicBezTo>
                <a:cubicBezTo>
                  <a:pt x="0" y="81"/>
                  <a:pt x="81" y="0"/>
                  <a:pt x="189" y="0"/>
                </a:cubicBezTo>
                <a:cubicBezTo>
                  <a:pt x="3523" y="0"/>
                  <a:pt x="3523" y="0"/>
                  <a:pt x="3523" y="0"/>
                </a:cubicBezTo>
                <a:cubicBezTo>
                  <a:pt x="3631" y="0"/>
                  <a:pt x="3721" y="81"/>
                  <a:pt x="3721" y="189"/>
                </a:cubicBezTo>
                <a:cubicBezTo>
                  <a:pt x="3721" y="3522"/>
                  <a:pt x="3721" y="3522"/>
                  <a:pt x="3721" y="3522"/>
                </a:cubicBezTo>
                <a:cubicBezTo>
                  <a:pt x="3721" y="3631"/>
                  <a:pt x="3631" y="3721"/>
                  <a:pt x="3523" y="372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1" name="Freeform 224">
            <a:extLst>
              <a:ext uri="{FF2B5EF4-FFF2-40B4-BE49-F238E27FC236}">
                <a16:creationId xmlns:a16="http://schemas.microsoft.com/office/drawing/2014/main" id="{7501A285-DD5B-574F-9392-7EAA45BD5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55950" y="7632975"/>
            <a:ext cx="258565" cy="360144"/>
          </a:xfrm>
          <a:custGeom>
            <a:avLst/>
            <a:gdLst>
              <a:gd name="T0" fmla="*/ 88537 w 245"/>
              <a:gd name="T1" fmla="*/ 123466 h 345"/>
              <a:gd name="T2" fmla="*/ 88537 w 245"/>
              <a:gd name="T3" fmla="*/ 123466 h 345"/>
              <a:gd name="T4" fmla="*/ 0 w 245"/>
              <a:gd name="T5" fmla="*/ 123466 h 345"/>
              <a:gd name="T6" fmla="*/ 0 w 245"/>
              <a:gd name="T7" fmla="*/ 16510 h 345"/>
              <a:gd name="T8" fmla="*/ 19957 w 245"/>
              <a:gd name="T9" fmla="*/ 0 h 345"/>
              <a:gd name="T10" fmla="*/ 72209 w 245"/>
              <a:gd name="T11" fmla="*/ 0 h 345"/>
              <a:gd name="T12" fmla="*/ 88537 w 245"/>
              <a:gd name="T13" fmla="*/ 16510 h 345"/>
              <a:gd name="T14" fmla="*/ 88537 w 245"/>
              <a:gd name="T15" fmla="*/ 123466 h 345"/>
              <a:gd name="T16" fmla="*/ 19957 w 245"/>
              <a:gd name="T17" fmla="*/ 106956 h 345"/>
              <a:gd name="T18" fmla="*/ 19957 w 245"/>
              <a:gd name="T19" fmla="*/ 106956 h 345"/>
              <a:gd name="T20" fmla="*/ 72209 w 245"/>
              <a:gd name="T21" fmla="*/ 106956 h 345"/>
              <a:gd name="T22" fmla="*/ 72209 w 245"/>
              <a:gd name="T23" fmla="*/ 16510 h 345"/>
              <a:gd name="T24" fmla="*/ 72209 w 245"/>
              <a:gd name="T25" fmla="*/ 16510 h 345"/>
              <a:gd name="T26" fmla="*/ 19957 w 245"/>
              <a:gd name="T27" fmla="*/ 16510 h 345"/>
              <a:gd name="T28" fmla="*/ 19957 w 245"/>
              <a:gd name="T29" fmla="*/ 16510 h 345"/>
              <a:gd name="T30" fmla="*/ 19957 w 245"/>
              <a:gd name="T31" fmla="*/ 106956 h 34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45" h="345">
                <a:moveTo>
                  <a:pt x="244" y="344"/>
                </a:moveTo>
                <a:lnTo>
                  <a:pt x="244" y="344"/>
                </a:lnTo>
                <a:cubicBezTo>
                  <a:pt x="0" y="344"/>
                  <a:pt x="0" y="344"/>
                  <a:pt x="0" y="344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19"/>
                  <a:pt x="28" y="0"/>
                  <a:pt x="55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226" y="0"/>
                  <a:pt x="244" y="19"/>
                  <a:pt x="244" y="46"/>
                </a:cubicBezTo>
                <a:lnTo>
                  <a:pt x="244" y="344"/>
                </a:lnTo>
                <a:close/>
                <a:moveTo>
                  <a:pt x="55" y="298"/>
                </a:moveTo>
                <a:lnTo>
                  <a:pt x="55" y="298"/>
                </a:lnTo>
                <a:cubicBezTo>
                  <a:pt x="199" y="298"/>
                  <a:pt x="199" y="298"/>
                  <a:pt x="199" y="298"/>
                </a:cubicBezTo>
                <a:cubicBezTo>
                  <a:pt x="199" y="46"/>
                  <a:pt x="199" y="46"/>
                  <a:pt x="199" y="46"/>
                </a:cubicBezTo>
                <a:cubicBezTo>
                  <a:pt x="55" y="46"/>
                  <a:pt x="55" y="46"/>
                  <a:pt x="55" y="46"/>
                </a:cubicBezTo>
                <a:lnTo>
                  <a:pt x="55" y="29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2" name="Freeform 225">
            <a:extLst>
              <a:ext uri="{FF2B5EF4-FFF2-40B4-BE49-F238E27FC236}">
                <a16:creationId xmlns:a16="http://schemas.microsoft.com/office/drawing/2014/main" id="{473560AB-09CD-E543-8C6E-C42CA08B5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9705" y="7531396"/>
            <a:ext cx="738756" cy="475576"/>
          </a:xfrm>
          <a:custGeom>
            <a:avLst/>
            <a:gdLst>
              <a:gd name="T0" fmla="*/ 227377 w 706"/>
              <a:gd name="T1" fmla="*/ 163152 h 453"/>
              <a:gd name="T2" fmla="*/ 227377 w 706"/>
              <a:gd name="T3" fmla="*/ 163152 h 453"/>
              <a:gd name="T4" fmla="*/ 25904 w 706"/>
              <a:gd name="T5" fmla="*/ 163152 h 453"/>
              <a:gd name="T6" fmla="*/ 0 w 706"/>
              <a:gd name="T7" fmla="*/ 137163 h 453"/>
              <a:gd name="T8" fmla="*/ 0 w 706"/>
              <a:gd name="T9" fmla="*/ 32486 h 453"/>
              <a:gd name="T10" fmla="*/ 12952 w 706"/>
              <a:gd name="T11" fmla="*/ 19492 h 453"/>
              <a:gd name="T12" fmla="*/ 12952 w 706"/>
              <a:gd name="T13" fmla="*/ 19492 h 453"/>
              <a:gd name="T14" fmla="*/ 22666 w 706"/>
              <a:gd name="T15" fmla="*/ 32486 h 453"/>
              <a:gd name="T16" fmla="*/ 22666 w 706"/>
              <a:gd name="T17" fmla="*/ 137163 h 453"/>
              <a:gd name="T18" fmla="*/ 25904 w 706"/>
              <a:gd name="T19" fmla="*/ 140051 h 453"/>
              <a:gd name="T20" fmla="*/ 227377 w 706"/>
              <a:gd name="T21" fmla="*/ 140051 h 453"/>
              <a:gd name="T22" fmla="*/ 230615 w 706"/>
              <a:gd name="T23" fmla="*/ 137163 h 453"/>
              <a:gd name="T24" fmla="*/ 230615 w 706"/>
              <a:gd name="T25" fmla="*/ 0 h 453"/>
              <a:gd name="T26" fmla="*/ 253640 w 706"/>
              <a:gd name="T27" fmla="*/ 0 h 453"/>
              <a:gd name="T28" fmla="*/ 253640 w 706"/>
              <a:gd name="T29" fmla="*/ 137163 h 453"/>
              <a:gd name="T30" fmla="*/ 227377 w 706"/>
              <a:gd name="T31" fmla="*/ 163152 h 45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706" h="453">
                <a:moveTo>
                  <a:pt x="632" y="452"/>
                </a:moveTo>
                <a:lnTo>
                  <a:pt x="632" y="452"/>
                </a:lnTo>
                <a:cubicBezTo>
                  <a:pt x="72" y="452"/>
                  <a:pt x="72" y="452"/>
                  <a:pt x="72" y="452"/>
                </a:cubicBezTo>
                <a:cubicBezTo>
                  <a:pt x="36" y="452"/>
                  <a:pt x="0" y="416"/>
                  <a:pt x="0" y="380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72"/>
                  <a:pt x="18" y="54"/>
                  <a:pt x="36" y="54"/>
                </a:cubicBezTo>
                <a:cubicBezTo>
                  <a:pt x="54" y="54"/>
                  <a:pt x="63" y="72"/>
                  <a:pt x="63" y="90"/>
                </a:cubicBezTo>
                <a:cubicBezTo>
                  <a:pt x="63" y="380"/>
                  <a:pt x="63" y="380"/>
                  <a:pt x="63" y="380"/>
                </a:cubicBezTo>
                <a:lnTo>
                  <a:pt x="72" y="388"/>
                </a:lnTo>
                <a:cubicBezTo>
                  <a:pt x="632" y="388"/>
                  <a:pt x="632" y="388"/>
                  <a:pt x="632" y="388"/>
                </a:cubicBezTo>
                <a:cubicBezTo>
                  <a:pt x="641" y="388"/>
                  <a:pt x="641" y="380"/>
                  <a:pt x="641" y="380"/>
                </a:cubicBezTo>
                <a:cubicBezTo>
                  <a:pt x="641" y="0"/>
                  <a:pt x="641" y="0"/>
                  <a:pt x="641" y="0"/>
                </a:cubicBezTo>
                <a:cubicBezTo>
                  <a:pt x="705" y="0"/>
                  <a:pt x="705" y="0"/>
                  <a:pt x="705" y="0"/>
                </a:cubicBezTo>
                <a:cubicBezTo>
                  <a:pt x="705" y="380"/>
                  <a:pt x="705" y="380"/>
                  <a:pt x="705" y="380"/>
                </a:cubicBezTo>
                <a:cubicBezTo>
                  <a:pt x="705" y="416"/>
                  <a:pt x="677" y="452"/>
                  <a:pt x="632" y="4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3" name="Freeform 226">
            <a:extLst>
              <a:ext uri="{FF2B5EF4-FFF2-40B4-BE49-F238E27FC236}">
                <a16:creationId xmlns:a16="http://schemas.microsoft.com/office/drawing/2014/main" id="{52A738D6-A3B6-2647-9EB2-02DFCDB7C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74298" y="7226659"/>
            <a:ext cx="844954" cy="350909"/>
          </a:xfrm>
          <a:custGeom>
            <a:avLst/>
            <a:gdLst>
              <a:gd name="T0" fmla="*/ 244320 w 805"/>
              <a:gd name="T1" fmla="*/ 120290 h 335"/>
              <a:gd name="T2" fmla="*/ 244320 w 805"/>
              <a:gd name="T3" fmla="*/ 120290 h 335"/>
              <a:gd name="T4" fmla="*/ 211840 w 805"/>
              <a:gd name="T5" fmla="*/ 104083 h 335"/>
              <a:gd name="T6" fmla="*/ 178999 w 805"/>
              <a:gd name="T7" fmla="*/ 117049 h 335"/>
              <a:gd name="T8" fmla="*/ 146520 w 805"/>
              <a:gd name="T9" fmla="*/ 104083 h 335"/>
              <a:gd name="T10" fmla="*/ 110792 w 805"/>
              <a:gd name="T11" fmla="*/ 117049 h 335"/>
              <a:gd name="T12" fmla="*/ 77951 w 805"/>
              <a:gd name="T13" fmla="*/ 104083 h 335"/>
              <a:gd name="T14" fmla="*/ 42224 w 805"/>
              <a:gd name="T15" fmla="*/ 117049 h 335"/>
              <a:gd name="T16" fmla="*/ 0 w 805"/>
              <a:gd name="T17" fmla="*/ 71670 h 335"/>
              <a:gd name="T18" fmla="*/ 0 w 805"/>
              <a:gd name="T19" fmla="*/ 68428 h 335"/>
              <a:gd name="T20" fmla="*/ 38976 w 805"/>
              <a:gd name="T21" fmla="*/ 9724 h 335"/>
              <a:gd name="T22" fmla="*/ 58463 w 805"/>
              <a:gd name="T23" fmla="*/ 0 h 335"/>
              <a:gd name="T24" fmla="*/ 231328 w 805"/>
              <a:gd name="T25" fmla="*/ 0 h 335"/>
              <a:gd name="T26" fmla="*/ 231328 w 805"/>
              <a:gd name="T27" fmla="*/ 0 h 335"/>
              <a:gd name="T28" fmla="*/ 250816 w 805"/>
              <a:gd name="T29" fmla="*/ 9724 h 335"/>
              <a:gd name="T30" fmla="*/ 290152 w 805"/>
              <a:gd name="T31" fmla="*/ 68428 h 335"/>
              <a:gd name="T32" fmla="*/ 290152 w 805"/>
              <a:gd name="T33" fmla="*/ 71670 h 335"/>
              <a:gd name="T34" fmla="*/ 247568 w 805"/>
              <a:gd name="T35" fmla="*/ 120290 h 335"/>
              <a:gd name="T36" fmla="*/ 244320 w 805"/>
              <a:gd name="T37" fmla="*/ 120290 h 335"/>
              <a:gd name="T38" fmla="*/ 211840 w 805"/>
              <a:gd name="T39" fmla="*/ 74911 h 335"/>
              <a:gd name="T40" fmla="*/ 211840 w 805"/>
              <a:gd name="T41" fmla="*/ 74911 h 335"/>
              <a:gd name="T42" fmla="*/ 211840 w 805"/>
              <a:gd name="T43" fmla="*/ 74911 h 335"/>
              <a:gd name="T44" fmla="*/ 224832 w 805"/>
              <a:gd name="T45" fmla="*/ 81394 h 335"/>
              <a:gd name="T46" fmla="*/ 247568 w 805"/>
              <a:gd name="T47" fmla="*/ 94359 h 335"/>
              <a:gd name="T48" fmla="*/ 267055 w 805"/>
              <a:gd name="T49" fmla="*/ 74911 h 335"/>
              <a:gd name="T50" fmla="*/ 231328 w 805"/>
              <a:gd name="T51" fmla="*/ 22689 h 335"/>
              <a:gd name="T52" fmla="*/ 58463 w 805"/>
              <a:gd name="T53" fmla="*/ 22689 h 335"/>
              <a:gd name="T54" fmla="*/ 58463 w 805"/>
              <a:gd name="T55" fmla="*/ 22689 h 335"/>
              <a:gd name="T56" fmla="*/ 22736 w 805"/>
              <a:gd name="T57" fmla="*/ 74911 h 335"/>
              <a:gd name="T58" fmla="*/ 42224 w 805"/>
              <a:gd name="T59" fmla="*/ 94359 h 335"/>
              <a:gd name="T60" fmla="*/ 64959 w 805"/>
              <a:gd name="T61" fmla="*/ 81394 h 335"/>
              <a:gd name="T62" fmla="*/ 77951 w 805"/>
              <a:gd name="T63" fmla="*/ 71670 h 335"/>
              <a:gd name="T64" fmla="*/ 77951 w 805"/>
              <a:gd name="T65" fmla="*/ 71670 h 335"/>
              <a:gd name="T66" fmla="*/ 91304 w 805"/>
              <a:gd name="T67" fmla="*/ 81394 h 335"/>
              <a:gd name="T68" fmla="*/ 110792 w 805"/>
              <a:gd name="T69" fmla="*/ 94359 h 335"/>
              <a:gd name="T70" fmla="*/ 130280 w 805"/>
              <a:gd name="T71" fmla="*/ 81394 h 335"/>
              <a:gd name="T72" fmla="*/ 146520 w 805"/>
              <a:gd name="T73" fmla="*/ 74911 h 335"/>
              <a:gd name="T74" fmla="*/ 146520 w 805"/>
              <a:gd name="T75" fmla="*/ 74911 h 335"/>
              <a:gd name="T76" fmla="*/ 159511 w 805"/>
              <a:gd name="T77" fmla="*/ 81394 h 335"/>
              <a:gd name="T78" fmla="*/ 178999 w 805"/>
              <a:gd name="T79" fmla="*/ 94359 h 335"/>
              <a:gd name="T80" fmla="*/ 198848 w 805"/>
              <a:gd name="T81" fmla="*/ 81394 h 335"/>
              <a:gd name="T82" fmla="*/ 211840 w 805"/>
              <a:gd name="T83" fmla="*/ 74911 h 33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805" h="335">
                <a:moveTo>
                  <a:pt x="677" y="334"/>
                </a:moveTo>
                <a:lnTo>
                  <a:pt x="677" y="334"/>
                </a:lnTo>
                <a:cubicBezTo>
                  <a:pt x="641" y="334"/>
                  <a:pt x="614" y="316"/>
                  <a:pt x="587" y="289"/>
                </a:cubicBezTo>
                <a:cubicBezTo>
                  <a:pt x="560" y="316"/>
                  <a:pt x="532" y="325"/>
                  <a:pt x="496" y="325"/>
                </a:cubicBezTo>
                <a:cubicBezTo>
                  <a:pt x="460" y="325"/>
                  <a:pt x="424" y="316"/>
                  <a:pt x="406" y="289"/>
                </a:cubicBezTo>
                <a:cubicBezTo>
                  <a:pt x="379" y="316"/>
                  <a:pt x="343" y="325"/>
                  <a:pt x="307" y="325"/>
                </a:cubicBezTo>
                <a:cubicBezTo>
                  <a:pt x="270" y="325"/>
                  <a:pt x="243" y="316"/>
                  <a:pt x="216" y="289"/>
                </a:cubicBezTo>
                <a:cubicBezTo>
                  <a:pt x="189" y="316"/>
                  <a:pt x="153" y="334"/>
                  <a:pt x="117" y="325"/>
                </a:cubicBezTo>
                <a:cubicBezTo>
                  <a:pt x="45" y="325"/>
                  <a:pt x="0" y="262"/>
                  <a:pt x="0" y="199"/>
                </a:cubicBezTo>
                <a:cubicBezTo>
                  <a:pt x="0" y="190"/>
                  <a:pt x="0" y="190"/>
                  <a:pt x="0" y="190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17" y="9"/>
                  <a:pt x="135" y="0"/>
                  <a:pt x="162" y="0"/>
                </a:cubicBezTo>
                <a:cubicBezTo>
                  <a:pt x="641" y="0"/>
                  <a:pt x="641" y="0"/>
                  <a:pt x="641" y="0"/>
                </a:cubicBezTo>
                <a:cubicBezTo>
                  <a:pt x="668" y="0"/>
                  <a:pt x="686" y="9"/>
                  <a:pt x="695" y="27"/>
                </a:cubicBezTo>
                <a:cubicBezTo>
                  <a:pt x="804" y="190"/>
                  <a:pt x="804" y="190"/>
                  <a:pt x="804" y="190"/>
                </a:cubicBezTo>
                <a:cubicBezTo>
                  <a:pt x="804" y="199"/>
                  <a:pt x="804" y="199"/>
                  <a:pt x="804" y="199"/>
                </a:cubicBezTo>
                <a:cubicBezTo>
                  <a:pt x="804" y="271"/>
                  <a:pt x="759" y="325"/>
                  <a:pt x="686" y="334"/>
                </a:cubicBezTo>
                <a:cubicBezTo>
                  <a:pt x="686" y="334"/>
                  <a:pt x="686" y="334"/>
                  <a:pt x="677" y="334"/>
                </a:cubicBezTo>
                <a:close/>
                <a:moveTo>
                  <a:pt x="587" y="208"/>
                </a:moveTo>
                <a:lnTo>
                  <a:pt x="587" y="208"/>
                </a:lnTo>
                <a:cubicBezTo>
                  <a:pt x="605" y="208"/>
                  <a:pt x="614" y="217"/>
                  <a:pt x="623" y="226"/>
                </a:cubicBezTo>
                <a:cubicBezTo>
                  <a:pt x="632" y="253"/>
                  <a:pt x="659" y="271"/>
                  <a:pt x="686" y="262"/>
                </a:cubicBezTo>
                <a:cubicBezTo>
                  <a:pt x="713" y="262"/>
                  <a:pt x="740" y="235"/>
                  <a:pt x="740" y="208"/>
                </a:cubicBezTo>
                <a:cubicBezTo>
                  <a:pt x="641" y="63"/>
                  <a:pt x="641" y="63"/>
                  <a:pt x="641" y="63"/>
                </a:cubicBezTo>
                <a:cubicBezTo>
                  <a:pt x="162" y="63"/>
                  <a:pt x="162" y="63"/>
                  <a:pt x="162" y="63"/>
                </a:cubicBezTo>
                <a:cubicBezTo>
                  <a:pt x="63" y="208"/>
                  <a:pt x="63" y="208"/>
                  <a:pt x="63" y="208"/>
                </a:cubicBezTo>
                <a:cubicBezTo>
                  <a:pt x="63" y="235"/>
                  <a:pt x="90" y="262"/>
                  <a:pt x="117" y="262"/>
                </a:cubicBezTo>
                <a:cubicBezTo>
                  <a:pt x="144" y="262"/>
                  <a:pt x="171" y="253"/>
                  <a:pt x="180" y="226"/>
                </a:cubicBezTo>
                <a:cubicBezTo>
                  <a:pt x="189" y="217"/>
                  <a:pt x="198" y="199"/>
                  <a:pt x="216" y="199"/>
                </a:cubicBezTo>
                <a:cubicBezTo>
                  <a:pt x="234" y="199"/>
                  <a:pt x="243" y="217"/>
                  <a:pt x="253" y="226"/>
                </a:cubicBezTo>
                <a:cubicBezTo>
                  <a:pt x="261" y="253"/>
                  <a:pt x="289" y="262"/>
                  <a:pt x="307" y="262"/>
                </a:cubicBezTo>
                <a:cubicBezTo>
                  <a:pt x="334" y="262"/>
                  <a:pt x="352" y="253"/>
                  <a:pt x="361" y="226"/>
                </a:cubicBezTo>
                <a:cubicBezTo>
                  <a:pt x="370" y="217"/>
                  <a:pt x="388" y="208"/>
                  <a:pt x="406" y="208"/>
                </a:cubicBezTo>
                <a:cubicBezTo>
                  <a:pt x="415" y="208"/>
                  <a:pt x="433" y="217"/>
                  <a:pt x="442" y="226"/>
                </a:cubicBezTo>
                <a:cubicBezTo>
                  <a:pt x="451" y="253"/>
                  <a:pt x="469" y="262"/>
                  <a:pt x="496" y="262"/>
                </a:cubicBezTo>
                <a:cubicBezTo>
                  <a:pt x="514" y="262"/>
                  <a:pt x="542" y="253"/>
                  <a:pt x="551" y="226"/>
                </a:cubicBezTo>
                <a:cubicBezTo>
                  <a:pt x="560" y="217"/>
                  <a:pt x="569" y="208"/>
                  <a:pt x="587" y="20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4" name="Freeform 227">
            <a:extLst>
              <a:ext uri="{FF2B5EF4-FFF2-40B4-BE49-F238E27FC236}">
                <a16:creationId xmlns:a16="http://schemas.microsoft.com/office/drawing/2014/main" id="{458565FA-9BDB-4546-B4B6-6CDA60CA6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4628" y="5128850"/>
            <a:ext cx="775694" cy="738756"/>
          </a:xfrm>
          <a:custGeom>
            <a:avLst/>
            <a:gdLst>
              <a:gd name="T0" fmla="*/ 227522 w 742"/>
              <a:gd name="T1" fmla="*/ 253640 h 706"/>
              <a:gd name="T2" fmla="*/ 227522 w 742"/>
              <a:gd name="T3" fmla="*/ 253640 h 706"/>
              <a:gd name="T4" fmla="*/ 35943 w 742"/>
              <a:gd name="T5" fmla="*/ 253640 h 706"/>
              <a:gd name="T6" fmla="*/ 0 w 742"/>
              <a:gd name="T7" fmla="*/ 214425 h 706"/>
              <a:gd name="T8" fmla="*/ 0 w 742"/>
              <a:gd name="T9" fmla="*/ 35618 h 706"/>
              <a:gd name="T10" fmla="*/ 35943 w 742"/>
              <a:gd name="T11" fmla="*/ 0 h 706"/>
              <a:gd name="T12" fmla="*/ 55353 w 742"/>
              <a:gd name="T13" fmla="*/ 0 h 706"/>
              <a:gd name="T14" fmla="*/ 55353 w 742"/>
              <a:gd name="T15" fmla="*/ 22666 h 706"/>
              <a:gd name="T16" fmla="*/ 35943 w 742"/>
              <a:gd name="T17" fmla="*/ 22666 h 706"/>
              <a:gd name="T18" fmla="*/ 23004 w 742"/>
              <a:gd name="T19" fmla="*/ 35618 h 706"/>
              <a:gd name="T20" fmla="*/ 23004 w 742"/>
              <a:gd name="T21" fmla="*/ 214425 h 706"/>
              <a:gd name="T22" fmla="*/ 35943 w 742"/>
              <a:gd name="T23" fmla="*/ 230615 h 706"/>
              <a:gd name="T24" fmla="*/ 227522 w 742"/>
              <a:gd name="T25" fmla="*/ 230615 h 706"/>
              <a:gd name="T26" fmla="*/ 240461 w 742"/>
              <a:gd name="T27" fmla="*/ 214425 h 706"/>
              <a:gd name="T28" fmla="*/ 240461 w 742"/>
              <a:gd name="T29" fmla="*/ 35618 h 706"/>
              <a:gd name="T30" fmla="*/ 227522 w 742"/>
              <a:gd name="T31" fmla="*/ 22666 h 706"/>
              <a:gd name="T32" fmla="*/ 208112 w 742"/>
              <a:gd name="T33" fmla="*/ 22666 h 706"/>
              <a:gd name="T34" fmla="*/ 208112 w 742"/>
              <a:gd name="T35" fmla="*/ 0 h 706"/>
              <a:gd name="T36" fmla="*/ 227522 w 742"/>
              <a:gd name="T37" fmla="*/ 0 h 706"/>
              <a:gd name="T38" fmla="*/ 266341 w 742"/>
              <a:gd name="T39" fmla="*/ 35618 h 706"/>
              <a:gd name="T40" fmla="*/ 266341 w 742"/>
              <a:gd name="T41" fmla="*/ 214425 h 706"/>
              <a:gd name="T42" fmla="*/ 227522 w 742"/>
              <a:gd name="T43" fmla="*/ 253640 h 70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742" h="706">
                <a:moveTo>
                  <a:pt x="633" y="705"/>
                </a:moveTo>
                <a:lnTo>
                  <a:pt x="633" y="705"/>
                </a:lnTo>
                <a:cubicBezTo>
                  <a:pt x="100" y="705"/>
                  <a:pt x="100" y="705"/>
                  <a:pt x="100" y="705"/>
                </a:cubicBezTo>
                <a:cubicBezTo>
                  <a:pt x="45" y="705"/>
                  <a:pt x="0" y="660"/>
                  <a:pt x="0" y="596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5"/>
                  <a:pt x="45" y="0"/>
                  <a:pt x="100" y="0"/>
                </a:cubicBezTo>
                <a:cubicBezTo>
                  <a:pt x="154" y="0"/>
                  <a:pt x="154" y="0"/>
                  <a:pt x="154" y="0"/>
                </a:cubicBezTo>
                <a:cubicBezTo>
                  <a:pt x="154" y="63"/>
                  <a:pt x="154" y="63"/>
                  <a:pt x="154" y="63"/>
                </a:cubicBezTo>
                <a:cubicBezTo>
                  <a:pt x="100" y="63"/>
                  <a:pt x="100" y="63"/>
                  <a:pt x="100" y="63"/>
                </a:cubicBezTo>
                <a:cubicBezTo>
                  <a:pt x="81" y="63"/>
                  <a:pt x="64" y="81"/>
                  <a:pt x="64" y="99"/>
                </a:cubicBezTo>
                <a:cubicBezTo>
                  <a:pt x="64" y="596"/>
                  <a:pt x="64" y="596"/>
                  <a:pt x="64" y="596"/>
                </a:cubicBezTo>
                <a:cubicBezTo>
                  <a:pt x="64" y="623"/>
                  <a:pt x="81" y="641"/>
                  <a:pt x="100" y="641"/>
                </a:cubicBezTo>
                <a:cubicBezTo>
                  <a:pt x="633" y="641"/>
                  <a:pt x="633" y="641"/>
                  <a:pt x="633" y="641"/>
                </a:cubicBezTo>
                <a:cubicBezTo>
                  <a:pt x="651" y="641"/>
                  <a:pt x="669" y="623"/>
                  <a:pt x="669" y="596"/>
                </a:cubicBezTo>
                <a:cubicBezTo>
                  <a:pt x="669" y="99"/>
                  <a:pt x="669" y="99"/>
                  <a:pt x="669" y="99"/>
                </a:cubicBezTo>
                <a:cubicBezTo>
                  <a:pt x="669" y="81"/>
                  <a:pt x="651" y="63"/>
                  <a:pt x="633" y="63"/>
                </a:cubicBezTo>
                <a:cubicBezTo>
                  <a:pt x="579" y="63"/>
                  <a:pt x="579" y="63"/>
                  <a:pt x="579" y="63"/>
                </a:cubicBezTo>
                <a:cubicBezTo>
                  <a:pt x="579" y="0"/>
                  <a:pt x="579" y="0"/>
                  <a:pt x="579" y="0"/>
                </a:cubicBezTo>
                <a:cubicBezTo>
                  <a:pt x="633" y="0"/>
                  <a:pt x="633" y="0"/>
                  <a:pt x="633" y="0"/>
                </a:cubicBezTo>
                <a:cubicBezTo>
                  <a:pt x="687" y="0"/>
                  <a:pt x="741" y="45"/>
                  <a:pt x="741" y="99"/>
                </a:cubicBezTo>
                <a:cubicBezTo>
                  <a:pt x="741" y="596"/>
                  <a:pt x="741" y="596"/>
                  <a:pt x="741" y="596"/>
                </a:cubicBezTo>
                <a:cubicBezTo>
                  <a:pt x="741" y="660"/>
                  <a:pt x="687" y="705"/>
                  <a:pt x="633" y="705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5" name="Freeform 228">
            <a:extLst>
              <a:ext uri="{FF2B5EF4-FFF2-40B4-BE49-F238E27FC236}">
                <a16:creationId xmlns:a16="http://schemas.microsoft.com/office/drawing/2014/main" id="{F24340B6-0EE4-4543-A4ED-DCEA38D47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1636" y="5022653"/>
            <a:ext cx="332440" cy="69260"/>
          </a:xfrm>
          <a:custGeom>
            <a:avLst/>
            <a:gdLst>
              <a:gd name="T0" fmla="*/ 113939 w 317"/>
              <a:gd name="T1" fmla="*/ 23441 h 64"/>
              <a:gd name="T2" fmla="*/ 0 w 317"/>
              <a:gd name="T3" fmla="*/ 23441 h 64"/>
              <a:gd name="T4" fmla="*/ 0 w 317"/>
              <a:gd name="T5" fmla="*/ 0 h 64"/>
              <a:gd name="T6" fmla="*/ 113939 w 317"/>
              <a:gd name="T7" fmla="*/ 0 h 64"/>
              <a:gd name="T8" fmla="*/ 113939 w 317"/>
              <a:gd name="T9" fmla="*/ 23441 h 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7" h="64">
                <a:moveTo>
                  <a:pt x="316" y="63"/>
                </a:moveTo>
                <a:lnTo>
                  <a:pt x="0" y="63"/>
                </a:lnTo>
                <a:lnTo>
                  <a:pt x="0" y="0"/>
                </a:lnTo>
                <a:lnTo>
                  <a:pt x="316" y="0"/>
                </a:lnTo>
                <a:lnTo>
                  <a:pt x="316" y="63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6" name="Freeform 229">
            <a:extLst>
              <a:ext uri="{FF2B5EF4-FFF2-40B4-BE49-F238E27FC236}">
                <a16:creationId xmlns:a16="http://schemas.microsoft.com/office/drawing/2014/main" id="{54E5DCAC-DC7E-1343-8691-F4556133D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9413" y="5013418"/>
            <a:ext cx="217008" cy="180073"/>
          </a:xfrm>
          <a:custGeom>
            <a:avLst/>
            <a:gdLst>
              <a:gd name="T0" fmla="*/ 16065 w 209"/>
              <a:gd name="T1" fmla="*/ 58334 h 173"/>
              <a:gd name="T2" fmla="*/ 16065 w 209"/>
              <a:gd name="T3" fmla="*/ 58334 h 173"/>
              <a:gd name="T4" fmla="*/ 0 w 209"/>
              <a:gd name="T5" fmla="*/ 42230 h 173"/>
              <a:gd name="T6" fmla="*/ 35343 w 209"/>
              <a:gd name="T7" fmla="*/ 6800 h 173"/>
              <a:gd name="T8" fmla="*/ 44981 w 209"/>
              <a:gd name="T9" fmla="*/ 3579 h 173"/>
              <a:gd name="T10" fmla="*/ 54977 w 209"/>
              <a:gd name="T11" fmla="*/ 10021 h 173"/>
              <a:gd name="T12" fmla="*/ 71042 w 209"/>
              <a:gd name="T13" fmla="*/ 45451 h 173"/>
              <a:gd name="T14" fmla="*/ 67829 w 209"/>
              <a:gd name="T15" fmla="*/ 58334 h 173"/>
              <a:gd name="T16" fmla="*/ 67829 w 209"/>
              <a:gd name="T17" fmla="*/ 58334 h 173"/>
              <a:gd name="T18" fmla="*/ 51407 w 209"/>
              <a:gd name="T19" fmla="*/ 55113 h 173"/>
              <a:gd name="T20" fmla="*/ 41768 w 209"/>
              <a:gd name="T21" fmla="*/ 32567 h 173"/>
              <a:gd name="T22" fmla="*/ 16065 w 209"/>
              <a:gd name="T23" fmla="*/ 58334 h 173"/>
              <a:gd name="T24" fmla="*/ 51407 w 209"/>
              <a:gd name="T25" fmla="*/ 22904 h 173"/>
              <a:gd name="T26" fmla="*/ 51407 w 209"/>
              <a:gd name="T27" fmla="*/ 22904 h 17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09" h="173">
                <a:moveTo>
                  <a:pt x="45" y="163"/>
                </a:moveTo>
                <a:lnTo>
                  <a:pt x="45" y="163"/>
                </a:lnTo>
                <a:cubicBezTo>
                  <a:pt x="0" y="118"/>
                  <a:pt x="0" y="118"/>
                  <a:pt x="0" y="118"/>
                </a:cubicBezTo>
                <a:cubicBezTo>
                  <a:pt x="99" y="19"/>
                  <a:pt x="99" y="19"/>
                  <a:pt x="99" y="19"/>
                </a:cubicBezTo>
                <a:cubicBezTo>
                  <a:pt x="108" y="10"/>
                  <a:pt x="117" y="0"/>
                  <a:pt x="126" y="10"/>
                </a:cubicBezTo>
                <a:cubicBezTo>
                  <a:pt x="135" y="10"/>
                  <a:pt x="144" y="19"/>
                  <a:pt x="154" y="28"/>
                </a:cubicBezTo>
                <a:cubicBezTo>
                  <a:pt x="199" y="127"/>
                  <a:pt x="199" y="127"/>
                  <a:pt x="199" y="127"/>
                </a:cubicBezTo>
                <a:cubicBezTo>
                  <a:pt x="208" y="136"/>
                  <a:pt x="199" y="163"/>
                  <a:pt x="190" y="163"/>
                </a:cubicBezTo>
                <a:cubicBezTo>
                  <a:pt x="172" y="172"/>
                  <a:pt x="154" y="172"/>
                  <a:pt x="144" y="154"/>
                </a:cubicBezTo>
                <a:cubicBezTo>
                  <a:pt x="117" y="91"/>
                  <a:pt x="117" y="91"/>
                  <a:pt x="117" y="91"/>
                </a:cubicBezTo>
                <a:lnTo>
                  <a:pt x="45" y="163"/>
                </a:lnTo>
                <a:close/>
                <a:moveTo>
                  <a:pt x="144" y="64"/>
                </a:moveTo>
                <a:lnTo>
                  <a:pt x="144" y="6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7" name="Freeform 230">
            <a:extLst>
              <a:ext uri="{FF2B5EF4-FFF2-40B4-BE49-F238E27FC236}">
                <a16:creationId xmlns:a16="http://schemas.microsoft.com/office/drawing/2014/main" id="{88AB7C36-1199-3942-B6E7-34FE36B54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302" y="5119616"/>
            <a:ext cx="304737" cy="217008"/>
          </a:xfrm>
          <a:custGeom>
            <a:avLst/>
            <a:gdLst>
              <a:gd name="T0" fmla="*/ 42271 w 290"/>
              <a:gd name="T1" fmla="*/ 74255 h 209"/>
              <a:gd name="T2" fmla="*/ 42271 w 290"/>
              <a:gd name="T3" fmla="*/ 74255 h 209"/>
              <a:gd name="T4" fmla="*/ 42271 w 290"/>
              <a:gd name="T5" fmla="*/ 74255 h 209"/>
              <a:gd name="T6" fmla="*/ 26013 w 290"/>
              <a:gd name="T7" fmla="*/ 67829 h 209"/>
              <a:gd name="T8" fmla="*/ 0 w 290"/>
              <a:gd name="T9" fmla="*/ 35343 h 209"/>
              <a:gd name="T10" fmla="*/ 29265 w 290"/>
              <a:gd name="T11" fmla="*/ 6426 h 209"/>
              <a:gd name="T12" fmla="*/ 45523 w 290"/>
              <a:gd name="T13" fmla="*/ 22491 h 209"/>
              <a:gd name="T14" fmla="*/ 29265 w 290"/>
              <a:gd name="T15" fmla="*/ 35343 h 209"/>
              <a:gd name="T16" fmla="*/ 42271 w 290"/>
              <a:gd name="T17" fmla="*/ 48194 h 209"/>
              <a:gd name="T18" fmla="*/ 81291 w 290"/>
              <a:gd name="T19" fmla="*/ 6426 h 209"/>
              <a:gd name="T20" fmla="*/ 97910 w 290"/>
              <a:gd name="T21" fmla="*/ 6426 h 209"/>
              <a:gd name="T22" fmla="*/ 97910 w 290"/>
              <a:gd name="T23" fmla="*/ 6426 h 209"/>
              <a:gd name="T24" fmla="*/ 97910 w 290"/>
              <a:gd name="T25" fmla="*/ 22491 h 209"/>
              <a:gd name="T26" fmla="*/ 55278 w 290"/>
              <a:gd name="T27" fmla="*/ 67829 h 209"/>
              <a:gd name="T28" fmla="*/ 42271 w 290"/>
              <a:gd name="T29" fmla="*/ 74255 h 20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90" h="209">
                <a:moveTo>
                  <a:pt x="117" y="208"/>
                </a:moveTo>
                <a:lnTo>
                  <a:pt x="117" y="208"/>
                </a:lnTo>
                <a:cubicBezTo>
                  <a:pt x="99" y="208"/>
                  <a:pt x="81" y="199"/>
                  <a:pt x="72" y="190"/>
                </a:cubicBezTo>
                <a:cubicBezTo>
                  <a:pt x="0" y="99"/>
                  <a:pt x="0" y="99"/>
                  <a:pt x="0" y="99"/>
                </a:cubicBezTo>
                <a:cubicBezTo>
                  <a:pt x="81" y="18"/>
                  <a:pt x="81" y="18"/>
                  <a:pt x="81" y="18"/>
                </a:cubicBezTo>
                <a:cubicBezTo>
                  <a:pt x="126" y="63"/>
                  <a:pt x="126" y="63"/>
                  <a:pt x="126" y="63"/>
                </a:cubicBezTo>
                <a:cubicBezTo>
                  <a:pt x="81" y="99"/>
                  <a:pt x="81" y="99"/>
                  <a:pt x="81" y="99"/>
                </a:cubicBezTo>
                <a:cubicBezTo>
                  <a:pt x="117" y="135"/>
                  <a:pt x="117" y="135"/>
                  <a:pt x="117" y="135"/>
                </a:cubicBezTo>
                <a:cubicBezTo>
                  <a:pt x="225" y="18"/>
                  <a:pt x="225" y="18"/>
                  <a:pt x="225" y="18"/>
                </a:cubicBezTo>
                <a:cubicBezTo>
                  <a:pt x="235" y="0"/>
                  <a:pt x="262" y="0"/>
                  <a:pt x="271" y="18"/>
                </a:cubicBezTo>
                <a:cubicBezTo>
                  <a:pt x="289" y="27"/>
                  <a:pt x="289" y="45"/>
                  <a:pt x="271" y="63"/>
                </a:cubicBezTo>
                <a:cubicBezTo>
                  <a:pt x="153" y="190"/>
                  <a:pt x="153" y="190"/>
                  <a:pt x="153" y="190"/>
                </a:cubicBezTo>
                <a:cubicBezTo>
                  <a:pt x="144" y="199"/>
                  <a:pt x="135" y="208"/>
                  <a:pt x="117" y="208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8" name="Freeform 231">
            <a:extLst>
              <a:ext uri="{FF2B5EF4-FFF2-40B4-BE49-F238E27FC236}">
                <a16:creationId xmlns:a16="http://schemas.microsoft.com/office/drawing/2014/main" id="{916A7360-F9A8-FA49-B2C9-AE4D75B74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9291" y="5013418"/>
            <a:ext cx="217011" cy="180073"/>
          </a:xfrm>
          <a:custGeom>
            <a:avLst/>
            <a:gdLst>
              <a:gd name="T0" fmla="*/ 57834 w 209"/>
              <a:gd name="T1" fmla="*/ 58334 h 173"/>
              <a:gd name="T2" fmla="*/ 57834 w 209"/>
              <a:gd name="T3" fmla="*/ 58334 h 173"/>
              <a:gd name="T4" fmla="*/ 74256 w 209"/>
              <a:gd name="T5" fmla="*/ 42230 h 173"/>
              <a:gd name="T6" fmla="*/ 38556 w 209"/>
              <a:gd name="T7" fmla="*/ 6800 h 173"/>
              <a:gd name="T8" fmla="*/ 28917 w 209"/>
              <a:gd name="T9" fmla="*/ 3579 h 173"/>
              <a:gd name="T10" fmla="*/ 19278 w 209"/>
              <a:gd name="T11" fmla="*/ 10021 h 173"/>
              <a:gd name="T12" fmla="*/ 3213 w 209"/>
              <a:gd name="T13" fmla="*/ 45451 h 173"/>
              <a:gd name="T14" fmla="*/ 9639 w 209"/>
              <a:gd name="T15" fmla="*/ 58334 h 173"/>
              <a:gd name="T16" fmla="*/ 9639 w 209"/>
              <a:gd name="T17" fmla="*/ 58334 h 173"/>
              <a:gd name="T18" fmla="*/ 22491 w 209"/>
              <a:gd name="T19" fmla="*/ 55113 h 173"/>
              <a:gd name="T20" fmla="*/ 35343 w 209"/>
              <a:gd name="T21" fmla="*/ 32567 h 173"/>
              <a:gd name="T22" fmla="*/ 57834 w 209"/>
              <a:gd name="T23" fmla="*/ 58334 h 173"/>
              <a:gd name="T24" fmla="*/ 22491 w 209"/>
              <a:gd name="T25" fmla="*/ 22904 h 173"/>
              <a:gd name="T26" fmla="*/ 22491 w 209"/>
              <a:gd name="T27" fmla="*/ 22904 h 17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09" h="173">
                <a:moveTo>
                  <a:pt x="162" y="163"/>
                </a:moveTo>
                <a:lnTo>
                  <a:pt x="162" y="163"/>
                </a:lnTo>
                <a:cubicBezTo>
                  <a:pt x="208" y="118"/>
                  <a:pt x="208" y="118"/>
                  <a:pt x="208" y="118"/>
                </a:cubicBezTo>
                <a:cubicBezTo>
                  <a:pt x="108" y="19"/>
                  <a:pt x="108" y="19"/>
                  <a:pt x="108" y="19"/>
                </a:cubicBezTo>
                <a:cubicBezTo>
                  <a:pt x="108" y="10"/>
                  <a:pt x="90" y="0"/>
                  <a:pt x="81" y="10"/>
                </a:cubicBezTo>
                <a:cubicBezTo>
                  <a:pt x="72" y="10"/>
                  <a:pt x="63" y="19"/>
                  <a:pt x="54" y="28"/>
                </a:cubicBezTo>
                <a:cubicBezTo>
                  <a:pt x="9" y="127"/>
                  <a:pt x="9" y="127"/>
                  <a:pt x="9" y="127"/>
                </a:cubicBezTo>
                <a:cubicBezTo>
                  <a:pt x="0" y="136"/>
                  <a:pt x="9" y="163"/>
                  <a:pt x="27" y="163"/>
                </a:cubicBezTo>
                <a:cubicBezTo>
                  <a:pt x="36" y="172"/>
                  <a:pt x="63" y="172"/>
                  <a:pt x="63" y="154"/>
                </a:cubicBezTo>
                <a:cubicBezTo>
                  <a:pt x="99" y="91"/>
                  <a:pt x="99" y="91"/>
                  <a:pt x="99" y="91"/>
                </a:cubicBezTo>
                <a:lnTo>
                  <a:pt x="162" y="163"/>
                </a:lnTo>
                <a:close/>
                <a:moveTo>
                  <a:pt x="63" y="64"/>
                </a:moveTo>
                <a:lnTo>
                  <a:pt x="63" y="6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9" name="Freeform 232">
            <a:extLst>
              <a:ext uri="{FF2B5EF4-FFF2-40B4-BE49-F238E27FC236}">
                <a16:creationId xmlns:a16="http://schemas.microsoft.com/office/drawing/2014/main" id="{CEB82A5C-DD15-FB4D-ABAB-0E3232312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9291" y="5119616"/>
            <a:ext cx="313971" cy="217008"/>
          </a:xfrm>
          <a:custGeom>
            <a:avLst/>
            <a:gdLst>
              <a:gd name="T0" fmla="*/ 61737 w 299"/>
              <a:gd name="T1" fmla="*/ 74255 h 209"/>
              <a:gd name="T2" fmla="*/ 61737 w 299"/>
              <a:gd name="T3" fmla="*/ 74255 h 209"/>
              <a:gd name="T4" fmla="*/ 61737 w 299"/>
              <a:gd name="T5" fmla="*/ 74255 h 209"/>
              <a:gd name="T6" fmla="*/ 77984 w 299"/>
              <a:gd name="T7" fmla="*/ 67829 h 209"/>
              <a:gd name="T8" fmla="*/ 107589 w 299"/>
              <a:gd name="T9" fmla="*/ 35343 h 209"/>
              <a:gd name="T10" fmla="*/ 75096 w 299"/>
              <a:gd name="T11" fmla="*/ 6426 h 209"/>
              <a:gd name="T12" fmla="*/ 58488 w 299"/>
              <a:gd name="T13" fmla="*/ 22491 h 209"/>
              <a:gd name="T14" fmla="*/ 75096 w 299"/>
              <a:gd name="T15" fmla="*/ 35343 h 209"/>
              <a:gd name="T16" fmla="*/ 61737 w 299"/>
              <a:gd name="T17" fmla="*/ 48194 h 209"/>
              <a:gd name="T18" fmla="*/ 22745 w 299"/>
              <a:gd name="T19" fmla="*/ 6426 h 209"/>
              <a:gd name="T20" fmla="*/ 6499 w 299"/>
              <a:gd name="T21" fmla="*/ 6426 h 209"/>
              <a:gd name="T22" fmla="*/ 6499 w 299"/>
              <a:gd name="T23" fmla="*/ 6426 h 209"/>
              <a:gd name="T24" fmla="*/ 6499 w 299"/>
              <a:gd name="T25" fmla="*/ 22491 h 209"/>
              <a:gd name="T26" fmla="*/ 48740 w 299"/>
              <a:gd name="T27" fmla="*/ 67829 h 209"/>
              <a:gd name="T28" fmla="*/ 61737 w 299"/>
              <a:gd name="T29" fmla="*/ 74255 h 20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99" h="209">
                <a:moveTo>
                  <a:pt x="171" y="208"/>
                </a:moveTo>
                <a:lnTo>
                  <a:pt x="171" y="208"/>
                </a:lnTo>
                <a:cubicBezTo>
                  <a:pt x="190" y="208"/>
                  <a:pt x="208" y="199"/>
                  <a:pt x="216" y="190"/>
                </a:cubicBezTo>
                <a:cubicBezTo>
                  <a:pt x="298" y="99"/>
                  <a:pt x="298" y="99"/>
                  <a:pt x="298" y="99"/>
                </a:cubicBezTo>
                <a:cubicBezTo>
                  <a:pt x="208" y="18"/>
                  <a:pt x="208" y="18"/>
                  <a:pt x="208" y="18"/>
                </a:cubicBezTo>
                <a:cubicBezTo>
                  <a:pt x="162" y="63"/>
                  <a:pt x="162" y="63"/>
                  <a:pt x="162" y="63"/>
                </a:cubicBezTo>
                <a:cubicBezTo>
                  <a:pt x="208" y="99"/>
                  <a:pt x="208" y="99"/>
                  <a:pt x="208" y="99"/>
                </a:cubicBezTo>
                <a:cubicBezTo>
                  <a:pt x="171" y="135"/>
                  <a:pt x="171" y="135"/>
                  <a:pt x="171" y="135"/>
                </a:cubicBezTo>
                <a:cubicBezTo>
                  <a:pt x="63" y="18"/>
                  <a:pt x="63" y="18"/>
                  <a:pt x="63" y="18"/>
                </a:cubicBezTo>
                <a:cubicBezTo>
                  <a:pt x="54" y="0"/>
                  <a:pt x="27" y="0"/>
                  <a:pt x="18" y="18"/>
                </a:cubicBezTo>
                <a:cubicBezTo>
                  <a:pt x="9" y="27"/>
                  <a:pt x="0" y="45"/>
                  <a:pt x="18" y="63"/>
                </a:cubicBezTo>
                <a:cubicBezTo>
                  <a:pt x="135" y="190"/>
                  <a:pt x="135" y="190"/>
                  <a:pt x="135" y="190"/>
                </a:cubicBezTo>
                <a:cubicBezTo>
                  <a:pt x="144" y="199"/>
                  <a:pt x="162" y="208"/>
                  <a:pt x="171" y="208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0" name="Freeform 233">
            <a:extLst>
              <a:ext uri="{FF2B5EF4-FFF2-40B4-BE49-F238E27FC236}">
                <a16:creationId xmlns:a16="http://schemas.microsoft.com/office/drawing/2014/main" id="{3226CA7A-D6DC-CE43-8B24-F46DB4E31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9435" y="5428968"/>
            <a:ext cx="161604" cy="46172"/>
          </a:xfrm>
          <a:custGeom>
            <a:avLst/>
            <a:gdLst>
              <a:gd name="T0" fmla="*/ 0 w 155"/>
              <a:gd name="T1" fmla="*/ 9318 h 46"/>
              <a:gd name="T2" fmla="*/ 0 w 155"/>
              <a:gd name="T3" fmla="*/ 9318 h 46"/>
              <a:gd name="T4" fmla="*/ 0 w 155"/>
              <a:gd name="T5" fmla="*/ 9318 h 46"/>
              <a:gd name="T6" fmla="*/ 9679 w 155"/>
              <a:gd name="T7" fmla="*/ 0 h 46"/>
              <a:gd name="T8" fmla="*/ 45526 w 155"/>
              <a:gd name="T9" fmla="*/ 0 h 46"/>
              <a:gd name="T10" fmla="*/ 55205 w 155"/>
              <a:gd name="T11" fmla="*/ 9318 h 46"/>
              <a:gd name="T12" fmla="*/ 55205 w 155"/>
              <a:gd name="T13" fmla="*/ 9318 h 46"/>
              <a:gd name="T14" fmla="*/ 45526 w 155"/>
              <a:gd name="T15" fmla="*/ 15530 h 46"/>
              <a:gd name="T16" fmla="*/ 9679 w 155"/>
              <a:gd name="T17" fmla="*/ 15530 h 46"/>
              <a:gd name="T18" fmla="*/ 0 w 155"/>
              <a:gd name="T19" fmla="*/ 9318 h 4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55" h="46">
                <a:moveTo>
                  <a:pt x="0" y="27"/>
                </a:moveTo>
                <a:lnTo>
                  <a:pt x="0" y="27"/>
                </a:lnTo>
                <a:cubicBezTo>
                  <a:pt x="0" y="9"/>
                  <a:pt x="9" y="0"/>
                  <a:pt x="27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145" y="0"/>
                  <a:pt x="154" y="9"/>
                  <a:pt x="154" y="27"/>
                </a:cubicBezTo>
                <a:cubicBezTo>
                  <a:pt x="154" y="36"/>
                  <a:pt x="145" y="45"/>
                  <a:pt x="127" y="45"/>
                </a:cubicBezTo>
                <a:cubicBezTo>
                  <a:pt x="27" y="45"/>
                  <a:pt x="27" y="45"/>
                  <a:pt x="27" y="45"/>
                </a:cubicBezTo>
                <a:cubicBezTo>
                  <a:pt x="9" y="45"/>
                  <a:pt x="0" y="36"/>
                  <a:pt x="0" y="2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1" name="Freeform 234">
            <a:extLst>
              <a:ext uri="{FF2B5EF4-FFF2-40B4-BE49-F238E27FC236}">
                <a16:creationId xmlns:a16="http://schemas.microsoft.com/office/drawing/2014/main" id="{021271E6-1432-2A4F-A38D-42046AC9F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5537" y="5447437"/>
            <a:ext cx="50788" cy="387847"/>
          </a:xfrm>
          <a:custGeom>
            <a:avLst/>
            <a:gdLst>
              <a:gd name="T0" fmla="*/ 17090 w 47"/>
              <a:gd name="T1" fmla="*/ 132992 h 372"/>
              <a:gd name="T2" fmla="*/ 17090 w 47"/>
              <a:gd name="T3" fmla="*/ 132992 h 372"/>
              <a:gd name="T4" fmla="*/ 0 w 47"/>
              <a:gd name="T5" fmla="*/ 132992 h 372"/>
              <a:gd name="T6" fmla="*/ 0 w 47"/>
              <a:gd name="T7" fmla="*/ 6452 h 372"/>
              <a:gd name="T8" fmla="*/ 10403 w 47"/>
              <a:gd name="T9" fmla="*/ 0 h 372"/>
              <a:gd name="T10" fmla="*/ 10403 w 47"/>
              <a:gd name="T11" fmla="*/ 0 h 372"/>
              <a:gd name="T12" fmla="*/ 17090 w 47"/>
              <a:gd name="T13" fmla="*/ 6452 h 372"/>
              <a:gd name="T14" fmla="*/ 17090 w 47"/>
              <a:gd name="T15" fmla="*/ 132992 h 37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7" h="372">
                <a:moveTo>
                  <a:pt x="46" y="371"/>
                </a:moveTo>
                <a:lnTo>
                  <a:pt x="46" y="371"/>
                </a:lnTo>
                <a:cubicBezTo>
                  <a:pt x="0" y="371"/>
                  <a:pt x="0" y="371"/>
                  <a:pt x="0" y="371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10" y="0"/>
                  <a:pt x="28" y="0"/>
                </a:cubicBezTo>
                <a:cubicBezTo>
                  <a:pt x="37" y="0"/>
                  <a:pt x="46" y="9"/>
                  <a:pt x="46" y="18"/>
                </a:cubicBezTo>
                <a:lnTo>
                  <a:pt x="46" y="371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2" name="Freeform 235">
            <a:extLst>
              <a:ext uri="{FF2B5EF4-FFF2-40B4-BE49-F238E27FC236}">
                <a16:creationId xmlns:a16="http://schemas.microsoft.com/office/drawing/2014/main" id="{86C65617-6E37-1E4D-8344-2C27A876A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7834" y="10775714"/>
            <a:ext cx="277033" cy="304737"/>
          </a:xfrm>
          <a:custGeom>
            <a:avLst/>
            <a:gdLst>
              <a:gd name="T0" fmla="*/ 3260 w 263"/>
              <a:gd name="T1" fmla="*/ 101162 h 290"/>
              <a:gd name="T2" fmla="*/ 3260 w 263"/>
              <a:gd name="T3" fmla="*/ 101162 h 290"/>
              <a:gd name="T4" fmla="*/ 3260 w 263"/>
              <a:gd name="T5" fmla="*/ 101162 h 290"/>
              <a:gd name="T6" fmla="*/ 0 w 263"/>
              <a:gd name="T7" fmla="*/ 88156 h 290"/>
              <a:gd name="T8" fmla="*/ 78228 w 263"/>
              <a:gd name="T9" fmla="*/ 3252 h 290"/>
              <a:gd name="T10" fmla="*/ 91628 w 263"/>
              <a:gd name="T11" fmla="*/ 3252 h 290"/>
              <a:gd name="T12" fmla="*/ 91628 w 263"/>
              <a:gd name="T13" fmla="*/ 3252 h 290"/>
              <a:gd name="T14" fmla="*/ 91628 w 263"/>
              <a:gd name="T15" fmla="*/ 13007 h 290"/>
              <a:gd name="T16" fmla="*/ 16298 w 263"/>
              <a:gd name="T17" fmla="*/ 101162 h 290"/>
              <a:gd name="T18" fmla="*/ 3260 w 263"/>
              <a:gd name="T19" fmla="*/ 101162 h 29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63" h="290">
                <a:moveTo>
                  <a:pt x="9" y="280"/>
                </a:moveTo>
                <a:lnTo>
                  <a:pt x="9" y="280"/>
                </a:lnTo>
                <a:cubicBezTo>
                  <a:pt x="0" y="271"/>
                  <a:pt x="0" y="253"/>
                  <a:pt x="0" y="244"/>
                </a:cubicBezTo>
                <a:cubicBezTo>
                  <a:pt x="216" y="9"/>
                  <a:pt x="216" y="9"/>
                  <a:pt x="216" y="9"/>
                </a:cubicBezTo>
                <a:cubicBezTo>
                  <a:pt x="225" y="0"/>
                  <a:pt x="234" y="0"/>
                  <a:pt x="253" y="9"/>
                </a:cubicBezTo>
                <a:cubicBezTo>
                  <a:pt x="262" y="9"/>
                  <a:pt x="262" y="27"/>
                  <a:pt x="253" y="36"/>
                </a:cubicBezTo>
                <a:cubicBezTo>
                  <a:pt x="45" y="280"/>
                  <a:pt x="45" y="280"/>
                  <a:pt x="45" y="280"/>
                </a:cubicBezTo>
                <a:cubicBezTo>
                  <a:pt x="36" y="289"/>
                  <a:pt x="18" y="289"/>
                  <a:pt x="9" y="28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3" name="Freeform 236">
            <a:extLst>
              <a:ext uri="{FF2B5EF4-FFF2-40B4-BE49-F238E27FC236}">
                <a16:creationId xmlns:a16="http://schemas.microsoft.com/office/drawing/2014/main" id="{C79582FD-60D9-9047-A99A-41FA5D21B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6350" y="10946553"/>
            <a:ext cx="170836" cy="161601"/>
          </a:xfrm>
          <a:custGeom>
            <a:avLst/>
            <a:gdLst>
              <a:gd name="T0" fmla="*/ 29010 w 164"/>
              <a:gd name="T1" fmla="*/ 55201 h 154"/>
              <a:gd name="T2" fmla="*/ 29010 w 164"/>
              <a:gd name="T3" fmla="*/ 55201 h 154"/>
              <a:gd name="T4" fmla="*/ 0 w 164"/>
              <a:gd name="T5" fmla="*/ 25977 h 154"/>
              <a:gd name="T6" fmla="*/ 29010 w 164"/>
              <a:gd name="T7" fmla="*/ 0 h 154"/>
              <a:gd name="T8" fmla="*/ 58379 w 164"/>
              <a:gd name="T9" fmla="*/ 25977 h 154"/>
              <a:gd name="T10" fmla="*/ 29010 w 164"/>
              <a:gd name="T11" fmla="*/ 55201 h 154"/>
              <a:gd name="T12" fmla="*/ 29010 w 164"/>
              <a:gd name="T13" fmla="*/ 16236 h 154"/>
              <a:gd name="T14" fmla="*/ 29010 w 164"/>
              <a:gd name="T15" fmla="*/ 16236 h 154"/>
              <a:gd name="T16" fmla="*/ 16117 w 164"/>
              <a:gd name="T17" fmla="*/ 25977 h 154"/>
              <a:gd name="T18" fmla="*/ 29010 w 164"/>
              <a:gd name="T19" fmla="*/ 38966 h 154"/>
              <a:gd name="T20" fmla="*/ 38680 w 164"/>
              <a:gd name="T21" fmla="*/ 25977 h 154"/>
              <a:gd name="T22" fmla="*/ 29010 w 164"/>
              <a:gd name="T23" fmla="*/ 16236 h 15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64" h="154">
                <a:moveTo>
                  <a:pt x="81" y="153"/>
                </a:moveTo>
                <a:lnTo>
                  <a:pt x="81" y="153"/>
                </a:lnTo>
                <a:cubicBezTo>
                  <a:pt x="36" y="153"/>
                  <a:pt x="0" y="117"/>
                  <a:pt x="0" y="72"/>
                </a:cubicBezTo>
                <a:cubicBezTo>
                  <a:pt x="0" y="36"/>
                  <a:pt x="36" y="0"/>
                  <a:pt x="81" y="0"/>
                </a:cubicBezTo>
                <a:cubicBezTo>
                  <a:pt x="127" y="0"/>
                  <a:pt x="163" y="36"/>
                  <a:pt x="163" y="72"/>
                </a:cubicBezTo>
                <a:cubicBezTo>
                  <a:pt x="163" y="117"/>
                  <a:pt x="127" y="153"/>
                  <a:pt x="81" y="153"/>
                </a:cubicBezTo>
                <a:close/>
                <a:moveTo>
                  <a:pt x="81" y="45"/>
                </a:moveTo>
                <a:lnTo>
                  <a:pt x="81" y="45"/>
                </a:lnTo>
                <a:cubicBezTo>
                  <a:pt x="63" y="45"/>
                  <a:pt x="45" y="54"/>
                  <a:pt x="45" y="72"/>
                </a:cubicBezTo>
                <a:cubicBezTo>
                  <a:pt x="45" y="90"/>
                  <a:pt x="63" y="108"/>
                  <a:pt x="81" y="108"/>
                </a:cubicBezTo>
                <a:cubicBezTo>
                  <a:pt x="99" y="108"/>
                  <a:pt x="108" y="90"/>
                  <a:pt x="108" y="72"/>
                </a:cubicBezTo>
                <a:cubicBezTo>
                  <a:pt x="108" y="54"/>
                  <a:pt x="99" y="45"/>
                  <a:pt x="81" y="4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4" name="Freeform 237">
            <a:extLst>
              <a:ext uri="{FF2B5EF4-FFF2-40B4-BE49-F238E27FC236}">
                <a16:creationId xmlns:a16="http://schemas.microsoft.com/office/drawing/2014/main" id="{E0D6A245-C98C-FF47-91A0-ED5E5C6C7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7808" y="10738777"/>
            <a:ext cx="170839" cy="170839"/>
          </a:xfrm>
          <a:custGeom>
            <a:avLst/>
            <a:gdLst>
              <a:gd name="T0" fmla="*/ 29011 w 164"/>
              <a:gd name="T1" fmla="*/ 58380 h 164"/>
              <a:gd name="T2" fmla="*/ 29011 w 164"/>
              <a:gd name="T3" fmla="*/ 58380 h 164"/>
              <a:gd name="T4" fmla="*/ 0 w 164"/>
              <a:gd name="T5" fmla="*/ 29011 h 164"/>
              <a:gd name="T6" fmla="*/ 29011 w 164"/>
              <a:gd name="T7" fmla="*/ 0 h 164"/>
              <a:gd name="T8" fmla="*/ 58380 w 164"/>
              <a:gd name="T9" fmla="*/ 29011 h 164"/>
              <a:gd name="T10" fmla="*/ 29011 w 164"/>
              <a:gd name="T11" fmla="*/ 58380 h 164"/>
              <a:gd name="T12" fmla="*/ 29011 w 164"/>
              <a:gd name="T13" fmla="*/ 19341 h 164"/>
              <a:gd name="T14" fmla="*/ 29011 w 164"/>
              <a:gd name="T15" fmla="*/ 19341 h 164"/>
              <a:gd name="T16" fmla="*/ 19699 w 164"/>
              <a:gd name="T17" fmla="*/ 29011 h 164"/>
              <a:gd name="T18" fmla="*/ 29011 w 164"/>
              <a:gd name="T19" fmla="*/ 42263 h 164"/>
              <a:gd name="T20" fmla="*/ 42263 w 164"/>
              <a:gd name="T21" fmla="*/ 29011 h 164"/>
              <a:gd name="T22" fmla="*/ 29011 w 164"/>
              <a:gd name="T23" fmla="*/ 19341 h 16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64" h="164">
                <a:moveTo>
                  <a:pt x="81" y="163"/>
                </a:moveTo>
                <a:lnTo>
                  <a:pt x="81" y="163"/>
                </a:lnTo>
                <a:cubicBezTo>
                  <a:pt x="36" y="163"/>
                  <a:pt x="0" y="127"/>
                  <a:pt x="0" y="81"/>
                </a:cubicBezTo>
                <a:cubicBezTo>
                  <a:pt x="0" y="36"/>
                  <a:pt x="36" y="0"/>
                  <a:pt x="81" y="0"/>
                </a:cubicBezTo>
                <a:cubicBezTo>
                  <a:pt x="127" y="0"/>
                  <a:pt x="163" y="36"/>
                  <a:pt x="163" y="81"/>
                </a:cubicBezTo>
                <a:cubicBezTo>
                  <a:pt x="163" y="127"/>
                  <a:pt x="127" y="163"/>
                  <a:pt x="81" y="163"/>
                </a:cubicBezTo>
                <a:close/>
                <a:moveTo>
                  <a:pt x="81" y="54"/>
                </a:moveTo>
                <a:lnTo>
                  <a:pt x="81" y="54"/>
                </a:lnTo>
                <a:cubicBezTo>
                  <a:pt x="64" y="54"/>
                  <a:pt x="55" y="63"/>
                  <a:pt x="55" y="81"/>
                </a:cubicBezTo>
                <a:cubicBezTo>
                  <a:pt x="55" y="99"/>
                  <a:pt x="64" y="118"/>
                  <a:pt x="81" y="118"/>
                </a:cubicBezTo>
                <a:cubicBezTo>
                  <a:pt x="100" y="118"/>
                  <a:pt x="118" y="99"/>
                  <a:pt x="118" y="81"/>
                </a:cubicBezTo>
                <a:cubicBezTo>
                  <a:pt x="118" y="63"/>
                  <a:pt x="100" y="54"/>
                  <a:pt x="81" y="5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5" name="Freeform 238">
            <a:extLst>
              <a:ext uri="{FF2B5EF4-FFF2-40B4-BE49-F238E27FC236}">
                <a16:creationId xmlns:a16="http://schemas.microsoft.com/office/drawing/2014/main" id="{557A45FD-706A-E540-8758-D537021EE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6995" y="10701839"/>
            <a:ext cx="36938" cy="46172"/>
          </a:xfrm>
          <a:custGeom>
            <a:avLst/>
            <a:gdLst>
              <a:gd name="T0" fmla="*/ 12357 w 37"/>
              <a:gd name="T1" fmla="*/ 15530 h 46"/>
              <a:gd name="T2" fmla="*/ 0 w 37"/>
              <a:gd name="T3" fmla="*/ 15530 h 46"/>
              <a:gd name="T4" fmla="*/ 0 w 37"/>
              <a:gd name="T5" fmla="*/ 0 h 46"/>
              <a:gd name="T6" fmla="*/ 12357 w 37"/>
              <a:gd name="T7" fmla="*/ 0 h 46"/>
              <a:gd name="T8" fmla="*/ 12357 w 37"/>
              <a:gd name="T9" fmla="*/ 15530 h 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7" h="46">
                <a:moveTo>
                  <a:pt x="36" y="45"/>
                </a:moveTo>
                <a:lnTo>
                  <a:pt x="0" y="45"/>
                </a:lnTo>
                <a:lnTo>
                  <a:pt x="0" y="0"/>
                </a:lnTo>
                <a:lnTo>
                  <a:pt x="36" y="0"/>
                </a:lnTo>
                <a:lnTo>
                  <a:pt x="36" y="45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6" name="Freeform 239">
            <a:extLst>
              <a:ext uri="{FF2B5EF4-FFF2-40B4-BE49-F238E27FC236}">
                <a16:creationId xmlns:a16="http://schemas.microsoft.com/office/drawing/2014/main" id="{DEFB872E-71D9-0245-AD3D-0CEFF2850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6995" y="10794183"/>
            <a:ext cx="36938" cy="106198"/>
          </a:xfrm>
          <a:custGeom>
            <a:avLst/>
            <a:gdLst>
              <a:gd name="T0" fmla="*/ 12357 w 37"/>
              <a:gd name="T1" fmla="*/ 36151 h 101"/>
              <a:gd name="T2" fmla="*/ 0 w 37"/>
              <a:gd name="T3" fmla="*/ 36151 h 101"/>
              <a:gd name="T4" fmla="*/ 0 w 37"/>
              <a:gd name="T5" fmla="*/ 0 h 101"/>
              <a:gd name="T6" fmla="*/ 12357 w 37"/>
              <a:gd name="T7" fmla="*/ 0 h 101"/>
              <a:gd name="T8" fmla="*/ 12357 w 37"/>
              <a:gd name="T9" fmla="*/ 36151 h 1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7" h="101">
                <a:moveTo>
                  <a:pt x="36" y="100"/>
                </a:moveTo>
                <a:lnTo>
                  <a:pt x="0" y="100"/>
                </a:lnTo>
                <a:lnTo>
                  <a:pt x="0" y="0"/>
                </a:lnTo>
                <a:lnTo>
                  <a:pt x="36" y="0"/>
                </a:lnTo>
                <a:lnTo>
                  <a:pt x="36" y="100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7" name="Freeform 240">
            <a:extLst>
              <a:ext uri="{FF2B5EF4-FFF2-40B4-BE49-F238E27FC236}">
                <a16:creationId xmlns:a16="http://schemas.microsoft.com/office/drawing/2014/main" id="{43FA79D6-CC5F-D74C-9C18-E2DA8C311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6995" y="10946553"/>
            <a:ext cx="36938" cy="106195"/>
          </a:xfrm>
          <a:custGeom>
            <a:avLst/>
            <a:gdLst>
              <a:gd name="T0" fmla="*/ 12357 w 37"/>
              <a:gd name="T1" fmla="*/ 36147 h 100"/>
              <a:gd name="T2" fmla="*/ 0 w 37"/>
              <a:gd name="T3" fmla="*/ 36147 h 100"/>
              <a:gd name="T4" fmla="*/ 0 w 37"/>
              <a:gd name="T5" fmla="*/ 0 h 100"/>
              <a:gd name="T6" fmla="*/ 12357 w 37"/>
              <a:gd name="T7" fmla="*/ 0 h 100"/>
              <a:gd name="T8" fmla="*/ 12357 w 37"/>
              <a:gd name="T9" fmla="*/ 36147 h 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7" h="100">
                <a:moveTo>
                  <a:pt x="36" y="99"/>
                </a:moveTo>
                <a:lnTo>
                  <a:pt x="0" y="99"/>
                </a:lnTo>
                <a:lnTo>
                  <a:pt x="0" y="0"/>
                </a:lnTo>
                <a:lnTo>
                  <a:pt x="36" y="0"/>
                </a:lnTo>
                <a:lnTo>
                  <a:pt x="36" y="99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8" name="Freeform 241">
            <a:extLst>
              <a:ext uri="{FF2B5EF4-FFF2-40B4-BE49-F238E27FC236}">
                <a16:creationId xmlns:a16="http://schemas.microsoft.com/office/drawing/2014/main" id="{1FB0BF34-0287-BD41-97F0-267916B66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6995" y="11094304"/>
            <a:ext cx="36938" cy="69257"/>
          </a:xfrm>
          <a:custGeom>
            <a:avLst/>
            <a:gdLst>
              <a:gd name="T0" fmla="*/ 12357 w 37"/>
              <a:gd name="T1" fmla="*/ 23446 h 65"/>
              <a:gd name="T2" fmla="*/ 0 w 37"/>
              <a:gd name="T3" fmla="*/ 23446 h 65"/>
              <a:gd name="T4" fmla="*/ 0 w 37"/>
              <a:gd name="T5" fmla="*/ 0 h 65"/>
              <a:gd name="T6" fmla="*/ 12357 w 37"/>
              <a:gd name="T7" fmla="*/ 0 h 65"/>
              <a:gd name="T8" fmla="*/ 12357 w 37"/>
              <a:gd name="T9" fmla="*/ 23446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7" h="65">
                <a:moveTo>
                  <a:pt x="36" y="64"/>
                </a:moveTo>
                <a:lnTo>
                  <a:pt x="0" y="64"/>
                </a:lnTo>
                <a:lnTo>
                  <a:pt x="0" y="0"/>
                </a:lnTo>
                <a:lnTo>
                  <a:pt x="36" y="0"/>
                </a:lnTo>
                <a:lnTo>
                  <a:pt x="36" y="64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9" name="Freeform 242">
            <a:extLst>
              <a:ext uri="{FF2B5EF4-FFF2-40B4-BE49-F238E27FC236}">
                <a16:creationId xmlns:a16="http://schemas.microsoft.com/office/drawing/2014/main" id="{41839487-C32F-0643-A99A-96782BF1B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2283" y="10604878"/>
            <a:ext cx="854185" cy="632558"/>
          </a:xfrm>
          <a:custGeom>
            <a:avLst/>
            <a:gdLst>
              <a:gd name="T0" fmla="*/ 260855 w 814"/>
              <a:gd name="T1" fmla="*/ 217128 h 606"/>
              <a:gd name="T2" fmla="*/ 260855 w 814"/>
              <a:gd name="T3" fmla="*/ 217128 h 606"/>
              <a:gd name="T4" fmla="*/ 12989 w 814"/>
              <a:gd name="T5" fmla="*/ 217128 h 606"/>
              <a:gd name="T6" fmla="*/ 0 w 814"/>
              <a:gd name="T7" fmla="*/ 204208 h 606"/>
              <a:gd name="T8" fmla="*/ 0 w 814"/>
              <a:gd name="T9" fmla="*/ 155399 h 606"/>
              <a:gd name="T10" fmla="*/ 12989 w 814"/>
              <a:gd name="T11" fmla="*/ 142479 h 606"/>
              <a:gd name="T12" fmla="*/ 45460 w 814"/>
              <a:gd name="T13" fmla="*/ 110179 h 606"/>
              <a:gd name="T14" fmla="*/ 12989 w 814"/>
              <a:gd name="T15" fmla="*/ 74290 h 606"/>
              <a:gd name="T16" fmla="*/ 0 w 814"/>
              <a:gd name="T17" fmla="*/ 61370 h 606"/>
              <a:gd name="T18" fmla="*/ 0 w 814"/>
              <a:gd name="T19" fmla="*/ 12920 h 606"/>
              <a:gd name="T20" fmla="*/ 12989 w 814"/>
              <a:gd name="T21" fmla="*/ 0 h 606"/>
              <a:gd name="T22" fmla="*/ 260855 w 814"/>
              <a:gd name="T23" fmla="*/ 0 h 606"/>
              <a:gd name="T24" fmla="*/ 293326 w 814"/>
              <a:gd name="T25" fmla="*/ 35530 h 606"/>
              <a:gd name="T26" fmla="*/ 293326 w 814"/>
              <a:gd name="T27" fmla="*/ 181598 h 606"/>
              <a:gd name="T28" fmla="*/ 260855 w 814"/>
              <a:gd name="T29" fmla="*/ 217128 h 606"/>
              <a:gd name="T30" fmla="*/ 25977 w 814"/>
              <a:gd name="T31" fmla="*/ 194518 h 606"/>
              <a:gd name="T32" fmla="*/ 25977 w 814"/>
              <a:gd name="T33" fmla="*/ 194518 h 606"/>
              <a:gd name="T34" fmla="*/ 260855 w 814"/>
              <a:gd name="T35" fmla="*/ 194518 h 606"/>
              <a:gd name="T36" fmla="*/ 270596 w 814"/>
              <a:gd name="T37" fmla="*/ 181598 h 606"/>
              <a:gd name="T38" fmla="*/ 270596 w 814"/>
              <a:gd name="T39" fmla="*/ 35530 h 606"/>
              <a:gd name="T40" fmla="*/ 260855 w 814"/>
              <a:gd name="T41" fmla="*/ 25840 h 606"/>
              <a:gd name="T42" fmla="*/ 25977 w 814"/>
              <a:gd name="T43" fmla="*/ 25840 h 606"/>
              <a:gd name="T44" fmla="*/ 25977 w 814"/>
              <a:gd name="T45" fmla="*/ 51680 h 606"/>
              <a:gd name="T46" fmla="*/ 68551 w 814"/>
              <a:gd name="T47" fmla="*/ 110179 h 606"/>
              <a:gd name="T48" fmla="*/ 25977 w 814"/>
              <a:gd name="T49" fmla="*/ 165089 h 606"/>
              <a:gd name="T50" fmla="*/ 25977 w 814"/>
              <a:gd name="T51" fmla="*/ 194518 h 60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814" h="606">
                <a:moveTo>
                  <a:pt x="723" y="605"/>
                </a:moveTo>
                <a:lnTo>
                  <a:pt x="723" y="605"/>
                </a:lnTo>
                <a:cubicBezTo>
                  <a:pt x="36" y="605"/>
                  <a:pt x="36" y="605"/>
                  <a:pt x="36" y="605"/>
                </a:cubicBezTo>
                <a:cubicBezTo>
                  <a:pt x="18" y="605"/>
                  <a:pt x="0" y="587"/>
                  <a:pt x="0" y="569"/>
                </a:cubicBezTo>
                <a:cubicBezTo>
                  <a:pt x="0" y="433"/>
                  <a:pt x="0" y="433"/>
                  <a:pt x="0" y="433"/>
                </a:cubicBezTo>
                <a:cubicBezTo>
                  <a:pt x="0" y="415"/>
                  <a:pt x="18" y="406"/>
                  <a:pt x="36" y="397"/>
                </a:cubicBezTo>
                <a:cubicBezTo>
                  <a:pt x="81" y="397"/>
                  <a:pt x="126" y="352"/>
                  <a:pt x="126" y="307"/>
                </a:cubicBezTo>
                <a:cubicBezTo>
                  <a:pt x="126" y="253"/>
                  <a:pt x="81" y="207"/>
                  <a:pt x="36" y="207"/>
                </a:cubicBezTo>
                <a:cubicBezTo>
                  <a:pt x="18" y="198"/>
                  <a:pt x="0" y="189"/>
                  <a:pt x="0" y="171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723" y="0"/>
                  <a:pt x="723" y="0"/>
                  <a:pt x="723" y="0"/>
                </a:cubicBezTo>
                <a:cubicBezTo>
                  <a:pt x="768" y="0"/>
                  <a:pt x="813" y="45"/>
                  <a:pt x="813" y="99"/>
                </a:cubicBezTo>
                <a:cubicBezTo>
                  <a:pt x="813" y="506"/>
                  <a:pt x="813" y="506"/>
                  <a:pt x="813" y="506"/>
                </a:cubicBezTo>
                <a:cubicBezTo>
                  <a:pt x="813" y="560"/>
                  <a:pt x="768" y="605"/>
                  <a:pt x="723" y="605"/>
                </a:cubicBezTo>
                <a:close/>
                <a:moveTo>
                  <a:pt x="72" y="542"/>
                </a:moveTo>
                <a:lnTo>
                  <a:pt x="72" y="542"/>
                </a:lnTo>
                <a:cubicBezTo>
                  <a:pt x="723" y="542"/>
                  <a:pt x="723" y="542"/>
                  <a:pt x="723" y="542"/>
                </a:cubicBezTo>
                <a:cubicBezTo>
                  <a:pt x="732" y="542"/>
                  <a:pt x="750" y="524"/>
                  <a:pt x="750" y="506"/>
                </a:cubicBezTo>
                <a:cubicBezTo>
                  <a:pt x="750" y="99"/>
                  <a:pt x="750" y="99"/>
                  <a:pt x="750" y="99"/>
                </a:cubicBezTo>
                <a:cubicBezTo>
                  <a:pt x="750" y="81"/>
                  <a:pt x="732" y="72"/>
                  <a:pt x="723" y="72"/>
                </a:cubicBezTo>
                <a:cubicBezTo>
                  <a:pt x="72" y="72"/>
                  <a:pt x="72" y="72"/>
                  <a:pt x="72" y="72"/>
                </a:cubicBezTo>
                <a:cubicBezTo>
                  <a:pt x="72" y="144"/>
                  <a:pt x="72" y="144"/>
                  <a:pt x="72" y="144"/>
                </a:cubicBezTo>
                <a:cubicBezTo>
                  <a:pt x="135" y="162"/>
                  <a:pt x="190" y="225"/>
                  <a:pt x="190" y="307"/>
                </a:cubicBezTo>
                <a:cubicBezTo>
                  <a:pt x="190" y="379"/>
                  <a:pt x="135" y="442"/>
                  <a:pt x="72" y="460"/>
                </a:cubicBezTo>
                <a:lnTo>
                  <a:pt x="72" y="54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0" name="Freeform 243">
            <a:extLst>
              <a:ext uri="{FF2B5EF4-FFF2-40B4-BE49-F238E27FC236}">
                <a16:creationId xmlns:a16="http://schemas.microsoft.com/office/drawing/2014/main" id="{5D035BA3-E9FE-234F-A330-99F8BFD53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9195" y="11246671"/>
            <a:ext cx="567920" cy="69260"/>
          </a:xfrm>
          <a:custGeom>
            <a:avLst/>
            <a:gdLst>
              <a:gd name="T0" fmla="*/ 194903 w 543"/>
              <a:gd name="T1" fmla="*/ 23441 h 64"/>
              <a:gd name="T2" fmla="*/ 0 w 543"/>
              <a:gd name="T3" fmla="*/ 23441 h 64"/>
              <a:gd name="T4" fmla="*/ 0 w 543"/>
              <a:gd name="T5" fmla="*/ 0 h 64"/>
              <a:gd name="T6" fmla="*/ 194903 w 543"/>
              <a:gd name="T7" fmla="*/ 0 h 64"/>
              <a:gd name="T8" fmla="*/ 194903 w 543"/>
              <a:gd name="T9" fmla="*/ 23441 h 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3" h="64">
                <a:moveTo>
                  <a:pt x="542" y="63"/>
                </a:moveTo>
                <a:lnTo>
                  <a:pt x="0" y="63"/>
                </a:lnTo>
                <a:lnTo>
                  <a:pt x="0" y="0"/>
                </a:lnTo>
                <a:lnTo>
                  <a:pt x="542" y="0"/>
                </a:lnTo>
                <a:lnTo>
                  <a:pt x="542" y="63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1" name="Freeform 244">
            <a:extLst>
              <a:ext uri="{FF2B5EF4-FFF2-40B4-BE49-F238E27FC236}">
                <a16:creationId xmlns:a16="http://schemas.microsoft.com/office/drawing/2014/main" id="{A83B0FC0-345A-5340-8087-F0A73F198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47616" y="10531003"/>
            <a:ext cx="775694" cy="784928"/>
          </a:xfrm>
          <a:custGeom>
            <a:avLst/>
            <a:gdLst>
              <a:gd name="T0" fmla="*/ 227522 w 742"/>
              <a:gd name="T1" fmla="*/ 269516 h 751"/>
              <a:gd name="T2" fmla="*/ 227522 w 742"/>
              <a:gd name="T3" fmla="*/ 269516 h 751"/>
              <a:gd name="T4" fmla="*/ 227522 w 742"/>
              <a:gd name="T5" fmla="*/ 246876 h 751"/>
              <a:gd name="T6" fmla="*/ 243696 w 742"/>
              <a:gd name="T7" fmla="*/ 230705 h 751"/>
              <a:gd name="T8" fmla="*/ 243696 w 742"/>
              <a:gd name="T9" fmla="*/ 210941 h 751"/>
              <a:gd name="T10" fmla="*/ 84467 w 742"/>
              <a:gd name="T11" fmla="*/ 210941 h 751"/>
              <a:gd name="T12" fmla="*/ 84467 w 742"/>
              <a:gd name="T13" fmla="*/ 227471 h 751"/>
              <a:gd name="T14" fmla="*/ 42413 w 742"/>
              <a:gd name="T15" fmla="*/ 269516 h 751"/>
              <a:gd name="T16" fmla="*/ 0 w 742"/>
              <a:gd name="T17" fmla="*/ 227471 h 751"/>
              <a:gd name="T18" fmla="*/ 0 w 742"/>
              <a:gd name="T19" fmla="*/ 19764 h 751"/>
              <a:gd name="T20" fmla="*/ 16534 w 742"/>
              <a:gd name="T21" fmla="*/ 0 h 751"/>
              <a:gd name="T22" fmla="*/ 204877 w 742"/>
              <a:gd name="T23" fmla="*/ 0 h 751"/>
              <a:gd name="T24" fmla="*/ 224287 w 742"/>
              <a:gd name="T25" fmla="*/ 19764 h 751"/>
              <a:gd name="T26" fmla="*/ 224287 w 742"/>
              <a:gd name="T27" fmla="*/ 188302 h 751"/>
              <a:gd name="T28" fmla="*/ 253401 w 742"/>
              <a:gd name="T29" fmla="*/ 188302 h 751"/>
              <a:gd name="T30" fmla="*/ 266341 w 742"/>
              <a:gd name="T31" fmla="*/ 201598 h 751"/>
              <a:gd name="T32" fmla="*/ 266341 w 742"/>
              <a:gd name="T33" fmla="*/ 230705 h 751"/>
              <a:gd name="T34" fmla="*/ 227522 w 742"/>
              <a:gd name="T35" fmla="*/ 269516 h 751"/>
              <a:gd name="T36" fmla="*/ 23004 w 742"/>
              <a:gd name="T37" fmla="*/ 22999 h 751"/>
              <a:gd name="T38" fmla="*/ 23004 w 742"/>
              <a:gd name="T39" fmla="*/ 22999 h 751"/>
              <a:gd name="T40" fmla="*/ 23004 w 742"/>
              <a:gd name="T41" fmla="*/ 227471 h 751"/>
              <a:gd name="T42" fmla="*/ 42413 w 742"/>
              <a:gd name="T43" fmla="*/ 246876 h 751"/>
              <a:gd name="T44" fmla="*/ 61823 w 742"/>
              <a:gd name="T45" fmla="*/ 227471 h 751"/>
              <a:gd name="T46" fmla="*/ 61823 w 742"/>
              <a:gd name="T47" fmla="*/ 201598 h 751"/>
              <a:gd name="T48" fmla="*/ 74762 w 742"/>
              <a:gd name="T49" fmla="*/ 188302 h 751"/>
              <a:gd name="T50" fmla="*/ 201642 w 742"/>
              <a:gd name="T51" fmla="*/ 188302 h 751"/>
              <a:gd name="T52" fmla="*/ 201642 w 742"/>
              <a:gd name="T53" fmla="*/ 22999 h 751"/>
              <a:gd name="T54" fmla="*/ 23004 w 742"/>
              <a:gd name="T55" fmla="*/ 22999 h 75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742" h="751">
                <a:moveTo>
                  <a:pt x="633" y="750"/>
                </a:moveTo>
                <a:lnTo>
                  <a:pt x="633" y="750"/>
                </a:lnTo>
                <a:cubicBezTo>
                  <a:pt x="633" y="687"/>
                  <a:pt x="633" y="687"/>
                  <a:pt x="633" y="687"/>
                </a:cubicBezTo>
                <a:cubicBezTo>
                  <a:pt x="660" y="687"/>
                  <a:pt x="678" y="669"/>
                  <a:pt x="678" y="642"/>
                </a:cubicBezTo>
                <a:cubicBezTo>
                  <a:pt x="678" y="587"/>
                  <a:pt x="678" y="587"/>
                  <a:pt x="678" y="587"/>
                </a:cubicBezTo>
                <a:cubicBezTo>
                  <a:pt x="235" y="587"/>
                  <a:pt x="235" y="587"/>
                  <a:pt x="235" y="587"/>
                </a:cubicBezTo>
                <a:cubicBezTo>
                  <a:pt x="235" y="633"/>
                  <a:pt x="235" y="633"/>
                  <a:pt x="235" y="633"/>
                </a:cubicBezTo>
                <a:cubicBezTo>
                  <a:pt x="235" y="696"/>
                  <a:pt x="181" y="750"/>
                  <a:pt x="118" y="750"/>
                </a:cubicBezTo>
                <a:cubicBezTo>
                  <a:pt x="55" y="750"/>
                  <a:pt x="0" y="696"/>
                  <a:pt x="0" y="633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27"/>
                  <a:pt x="19" y="0"/>
                  <a:pt x="46" y="0"/>
                </a:cubicBezTo>
                <a:cubicBezTo>
                  <a:pt x="570" y="0"/>
                  <a:pt x="570" y="0"/>
                  <a:pt x="570" y="0"/>
                </a:cubicBezTo>
                <a:cubicBezTo>
                  <a:pt x="597" y="0"/>
                  <a:pt x="624" y="27"/>
                  <a:pt x="624" y="55"/>
                </a:cubicBezTo>
                <a:cubicBezTo>
                  <a:pt x="624" y="524"/>
                  <a:pt x="624" y="524"/>
                  <a:pt x="624" y="524"/>
                </a:cubicBezTo>
                <a:cubicBezTo>
                  <a:pt x="705" y="524"/>
                  <a:pt x="705" y="524"/>
                  <a:pt x="705" y="524"/>
                </a:cubicBezTo>
                <a:cubicBezTo>
                  <a:pt x="723" y="524"/>
                  <a:pt x="741" y="542"/>
                  <a:pt x="741" y="561"/>
                </a:cubicBezTo>
                <a:cubicBezTo>
                  <a:pt x="741" y="642"/>
                  <a:pt x="741" y="642"/>
                  <a:pt x="741" y="642"/>
                </a:cubicBezTo>
                <a:cubicBezTo>
                  <a:pt x="741" y="705"/>
                  <a:pt x="696" y="750"/>
                  <a:pt x="633" y="750"/>
                </a:cubicBezTo>
                <a:close/>
                <a:moveTo>
                  <a:pt x="64" y="64"/>
                </a:moveTo>
                <a:lnTo>
                  <a:pt x="64" y="64"/>
                </a:lnTo>
                <a:cubicBezTo>
                  <a:pt x="64" y="633"/>
                  <a:pt x="64" y="633"/>
                  <a:pt x="64" y="633"/>
                </a:cubicBezTo>
                <a:cubicBezTo>
                  <a:pt x="64" y="660"/>
                  <a:pt x="82" y="687"/>
                  <a:pt x="118" y="687"/>
                </a:cubicBezTo>
                <a:cubicBezTo>
                  <a:pt x="145" y="687"/>
                  <a:pt x="172" y="660"/>
                  <a:pt x="172" y="633"/>
                </a:cubicBezTo>
                <a:cubicBezTo>
                  <a:pt x="172" y="561"/>
                  <a:pt x="172" y="561"/>
                  <a:pt x="172" y="561"/>
                </a:cubicBezTo>
                <a:cubicBezTo>
                  <a:pt x="172" y="542"/>
                  <a:pt x="181" y="524"/>
                  <a:pt x="208" y="524"/>
                </a:cubicBezTo>
                <a:cubicBezTo>
                  <a:pt x="561" y="524"/>
                  <a:pt x="561" y="524"/>
                  <a:pt x="561" y="524"/>
                </a:cubicBezTo>
                <a:cubicBezTo>
                  <a:pt x="561" y="64"/>
                  <a:pt x="561" y="64"/>
                  <a:pt x="561" y="64"/>
                </a:cubicBezTo>
                <a:lnTo>
                  <a:pt x="64" y="6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2" name="Freeform 245">
            <a:extLst>
              <a:ext uri="{FF2B5EF4-FFF2-40B4-BE49-F238E27FC236}">
                <a16:creationId xmlns:a16="http://schemas.microsoft.com/office/drawing/2014/main" id="{502DD99D-9B6F-6A45-B1FD-31534CF61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99986" y="10720308"/>
            <a:ext cx="332440" cy="55407"/>
          </a:xfrm>
          <a:custGeom>
            <a:avLst/>
            <a:gdLst>
              <a:gd name="T0" fmla="*/ 107449 w 317"/>
              <a:gd name="T1" fmla="*/ 18704 h 55"/>
              <a:gd name="T2" fmla="*/ 107449 w 317"/>
              <a:gd name="T3" fmla="*/ 18704 h 55"/>
              <a:gd name="T4" fmla="*/ 9735 w 317"/>
              <a:gd name="T5" fmla="*/ 18704 h 55"/>
              <a:gd name="T6" fmla="*/ 0 w 317"/>
              <a:gd name="T7" fmla="*/ 9352 h 55"/>
              <a:gd name="T8" fmla="*/ 0 w 317"/>
              <a:gd name="T9" fmla="*/ 9352 h 55"/>
              <a:gd name="T10" fmla="*/ 9735 w 317"/>
              <a:gd name="T11" fmla="*/ 0 h 55"/>
              <a:gd name="T12" fmla="*/ 107449 w 317"/>
              <a:gd name="T13" fmla="*/ 0 h 55"/>
              <a:gd name="T14" fmla="*/ 113939 w 317"/>
              <a:gd name="T15" fmla="*/ 9352 h 55"/>
              <a:gd name="T16" fmla="*/ 113939 w 317"/>
              <a:gd name="T17" fmla="*/ 9352 h 55"/>
              <a:gd name="T18" fmla="*/ 107449 w 317"/>
              <a:gd name="T19" fmla="*/ 18704 h 5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17" h="55">
                <a:moveTo>
                  <a:pt x="298" y="54"/>
                </a:moveTo>
                <a:lnTo>
                  <a:pt x="298" y="54"/>
                </a:lnTo>
                <a:cubicBezTo>
                  <a:pt x="27" y="54"/>
                  <a:pt x="27" y="54"/>
                  <a:pt x="27" y="54"/>
                </a:cubicBezTo>
                <a:cubicBezTo>
                  <a:pt x="9" y="54"/>
                  <a:pt x="0" y="36"/>
                  <a:pt x="0" y="27"/>
                </a:cubicBezTo>
                <a:cubicBezTo>
                  <a:pt x="0" y="18"/>
                  <a:pt x="9" y="0"/>
                  <a:pt x="27" y="0"/>
                </a:cubicBezTo>
                <a:cubicBezTo>
                  <a:pt x="298" y="0"/>
                  <a:pt x="298" y="0"/>
                  <a:pt x="298" y="0"/>
                </a:cubicBezTo>
                <a:cubicBezTo>
                  <a:pt x="307" y="0"/>
                  <a:pt x="316" y="18"/>
                  <a:pt x="316" y="27"/>
                </a:cubicBezTo>
                <a:cubicBezTo>
                  <a:pt x="316" y="36"/>
                  <a:pt x="307" y="54"/>
                  <a:pt x="298" y="54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3" name="Freeform 246">
            <a:extLst>
              <a:ext uri="{FF2B5EF4-FFF2-40B4-BE49-F238E27FC236}">
                <a16:creationId xmlns:a16="http://schemas.microsoft.com/office/drawing/2014/main" id="{42D883F1-D856-C945-931F-2FB675682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99986" y="10831121"/>
            <a:ext cx="332440" cy="46172"/>
          </a:xfrm>
          <a:custGeom>
            <a:avLst/>
            <a:gdLst>
              <a:gd name="T0" fmla="*/ 107449 w 317"/>
              <a:gd name="T1" fmla="*/ 15530 h 46"/>
              <a:gd name="T2" fmla="*/ 107449 w 317"/>
              <a:gd name="T3" fmla="*/ 15530 h 46"/>
              <a:gd name="T4" fmla="*/ 9735 w 317"/>
              <a:gd name="T5" fmla="*/ 15530 h 46"/>
              <a:gd name="T6" fmla="*/ 0 w 317"/>
              <a:gd name="T7" fmla="*/ 6557 h 46"/>
              <a:gd name="T8" fmla="*/ 0 w 317"/>
              <a:gd name="T9" fmla="*/ 6557 h 46"/>
              <a:gd name="T10" fmla="*/ 9735 w 317"/>
              <a:gd name="T11" fmla="*/ 0 h 46"/>
              <a:gd name="T12" fmla="*/ 107449 w 317"/>
              <a:gd name="T13" fmla="*/ 0 h 46"/>
              <a:gd name="T14" fmla="*/ 113939 w 317"/>
              <a:gd name="T15" fmla="*/ 6557 h 46"/>
              <a:gd name="T16" fmla="*/ 113939 w 317"/>
              <a:gd name="T17" fmla="*/ 6557 h 46"/>
              <a:gd name="T18" fmla="*/ 107449 w 317"/>
              <a:gd name="T19" fmla="*/ 15530 h 4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17" h="46">
                <a:moveTo>
                  <a:pt x="298" y="45"/>
                </a:moveTo>
                <a:lnTo>
                  <a:pt x="298" y="45"/>
                </a:lnTo>
                <a:cubicBezTo>
                  <a:pt x="27" y="45"/>
                  <a:pt x="27" y="45"/>
                  <a:pt x="27" y="45"/>
                </a:cubicBezTo>
                <a:cubicBezTo>
                  <a:pt x="9" y="45"/>
                  <a:pt x="0" y="37"/>
                  <a:pt x="0" y="19"/>
                </a:cubicBezTo>
                <a:cubicBezTo>
                  <a:pt x="0" y="9"/>
                  <a:pt x="9" y="0"/>
                  <a:pt x="27" y="0"/>
                </a:cubicBezTo>
                <a:cubicBezTo>
                  <a:pt x="298" y="0"/>
                  <a:pt x="298" y="0"/>
                  <a:pt x="298" y="0"/>
                </a:cubicBezTo>
                <a:cubicBezTo>
                  <a:pt x="307" y="0"/>
                  <a:pt x="316" y="9"/>
                  <a:pt x="316" y="19"/>
                </a:cubicBezTo>
                <a:cubicBezTo>
                  <a:pt x="316" y="37"/>
                  <a:pt x="307" y="45"/>
                  <a:pt x="298" y="45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4" name="Freeform 247">
            <a:extLst>
              <a:ext uri="{FF2B5EF4-FFF2-40B4-BE49-F238E27FC236}">
                <a16:creationId xmlns:a16="http://schemas.microsoft.com/office/drawing/2014/main" id="{25B6809D-EB42-544C-BC83-F6922F3F6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99986" y="10937319"/>
            <a:ext cx="217008" cy="46172"/>
          </a:xfrm>
          <a:custGeom>
            <a:avLst/>
            <a:gdLst>
              <a:gd name="T0" fmla="*/ 64616 w 209"/>
              <a:gd name="T1" fmla="*/ 15530 h 46"/>
              <a:gd name="T2" fmla="*/ 64616 w 209"/>
              <a:gd name="T3" fmla="*/ 15530 h 46"/>
              <a:gd name="T4" fmla="*/ 9639 w 209"/>
              <a:gd name="T5" fmla="*/ 15530 h 46"/>
              <a:gd name="T6" fmla="*/ 0 w 209"/>
              <a:gd name="T7" fmla="*/ 9318 h 46"/>
              <a:gd name="T8" fmla="*/ 0 w 209"/>
              <a:gd name="T9" fmla="*/ 9318 h 46"/>
              <a:gd name="T10" fmla="*/ 9639 w 209"/>
              <a:gd name="T11" fmla="*/ 0 h 46"/>
              <a:gd name="T12" fmla="*/ 64616 w 209"/>
              <a:gd name="T13" fmla="*/ 0 h 46"/>
              <a:gd name="T14" fmla="*/ 74255 w 209"/>
              <a:gd name="T15" fmla="*/ 9318 h 46"/>
              <a:gd name="T16" fmla="*/ 74255 w 209"/>
              <a:gd name="T17" fmla="*/ 9318 h 46"/>
              <a:gd name="T18" fmla="*/ 64616 w 209"/>
              <a:gd name="T19" fmla="*/ 15530 h 4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09" h="46">
                <a:moveTo>
                  <a:pt x="181" y="45"/>
                </a:moveTo>
                <a:lnTo>
                  <a:pt x="181" y="45"/>
                </a:lnTo>
                <a:cubicBezTo>
                  <a:pt x="27" y="45"/>
                  <a:pt x="27" y="45"/>
                  <a:pt x="27" y="45"/>
                </a:cubicBezTo>
                <a:cubicBezTo>
                  <a:pt x="9" y="45"/>
                  <a:pt x="0" y="36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181" y="0"/>
                  <a:pt x="181" y="0"/>
                  <a:pt x="181" y="0"/>
                </a:cubicBezTo>
                <a:cubicBezTo>
                  <a:pt x="199" y="0"/>
                  <a:pt x="208" y="9"/>
                  <a:pt x="208" y="27"/>
                </a:cubicBezTo>
                <a:cubicBezTo>
                  <a:pt x="208" y="36"/>
                  <a:pt x="199" y="45"/>
                  <a:pt x="181" y="45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5" name="Freeform 248">
            <a:extLst>
              <a:ext uri="{FF2B5EF4-FFF2-40B4-BE49-F238E27FC236}">
                <a16:creationId xmlns:a16="http://schemas.microsoft.com/office/drawing/2014/main" id="{B203CE86-5A93-DF43-9CCB-49C99FC68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64627" y="5110381"/>
            <a:ext cx="217008" cy="226243"/>
          </a:xfrm>
          <a:custGeom>
            <a:avLst/>
            <a:gdLst>
              <a:gd name="T0" fmla="*/ 74255 w 209"/>
              <a:gd name="T1" fmla="*/ 77430 h 218"/>
              <a:gd name="T2" fmla="*/ 74255 w 209"/>
              <a:gd name="T3" fmla="*/ 77430 h 218"/>
              <a:gd name="T4" fmla="*/ 35700 w 209"/>
              <a:gd name="T5" fmla="*/ 77430 h 218"/>
              <a:gd name="T6" fmla="*/ 0 w 209"/>
              <a:gd name="T7" fmla="*/ 41748 h 218"/>
              <a:gd name="T8" fmla="*/ 0 w 209"/>
              <a:gd name="T9" fmla="*/ 35325 h 218"/>
              <a:gd name="T10" fmla="*/ 38912 w 209"/>
              <a:gd name="T11" fmla="*/ 0 h 218"/>
              <a:gd name="T12" fmla="*/ 74255 w 209"/>
              <a:gd name="T13" fmla="*/ 35325 h 218"/>
              <a:gd name="T14" fmla="*/ 74255 w 209"/>
              <a:gd name="T15" fmla="*/ 77430 h 218"/>
              <a:gd name="T16" fmla="*/ 38912 w 209"/>
              <a:gd name="T17" fmla="*/ 22480 h 218"/>
              <a:gd name="T18" fmla="*/ 38912 w 209"/>
              <a:gd name="T19" fmla="*/ 22480 h 218"/>
              <a:gd name="T20" fmla="*/ 22848 w 209"/>
              <a:gd name="T21" fmla="*/ 35325 h 218"/>
              <a:gd name="T22" fmla="*/ 22848 w 209"/>
              <a:gd name="T23" fmla="*/ 41748 h 218"/>
              <a:gd name="T24" fmla="*/ 35700 w 209"/>
              <a:gd name="T25" fmla="*/ 51382 h 218"/>
              <a:gd name="T26" fmla="*/ 48551 w 209"/>
              <a:gd name="T27" fmla="*/ 51382 h 218"/>
              <a:gd name="T28" fmla="*/ 48551 w 209"/>
              <a:gd name="T29" fmla="*/ 35325 h 218"/>
              <a:gd name="T30" fmla="*/ 38912 w 209"/>
              <a:gd name="T31" fmla="*/ 22480 h 21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09" h="218">
                <a:moveTo>
                  <a:pt x="208" y="217"/>
                </a:moveTo>
                <a:lnTo>
                  <a:pt x="208" y="217"/>
                </a:lnTo>
                <a:cubicBezTo>
                  <a:pt x="100" y="217"/>
                  <a:pt x="100" y="217"/>
                  <a:pt x="100" y="217"/>
                </a:cubicBezTo>
                <a:cubicBezTo>
                  <a:pt x="45" y="217"/>
                  <a:pt x="0" y="172"/>
                  <a:pt x="0" y="117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5"/>
                  <a:pt x="45" y="0"/>
                  <a:pt x="109" y="0"/>
                </a:cubicBezTo>
                <a:cubicBezTo>
                  <a:pt x="163" y="0"/>
                  <a:pt x="208" y="45"/>
                  <a:pt x="208" y="99"/>
                </a:cubicBezTo>
                <a:lnTo>
                  <a:pt x="208" y="217"/>
                </a:lnTo>
                <a:close/>
                <a:moveTo>
                  <a:pt x="109" y="63"/>
                </a:moveTo>
                <a:lnTo>
                  <a:pt x="109" y="63"/>
                </a:lnTo>
                <a:cubicBezTo>
                  <a:pt x="81" y="63"/>
                  <a:pt x="64" y="81"/>
                  <a:pt x="64" y="99"/>
                </a:cubicBezTo>
                <a:cubicBezTo>
                  <a:pt x="64" y="117"/>
                  <a:pt x="64" y="117"/>
                  <a:pt x="64" y="117"/>
                </a:cubicBezTo>
                <a:cubicBezTo>
                  <a:pt x="64" y="135"/>
                  <a:pt x="81" y="144"/>
                  <a:pt x="100" y="144"/>
                </a:cubicBezTo>
                <a:cubicBezTo>
                  <a:pt x="136" y="144"/>
                  <a:pt x="136" y="144"/>
                  <a:pt x="136" y="144"/>
                </a:cubicBezTo>
                <a:cubicBezTo>
                  <a:pt x="136" y="99"/>
                  <a:pt x="136" y="99"/>
                  <a:pt x="136" y="99"/>
                </a:cubicBezTo>
                <a:cubicBezTo>
                  <a:pt x="136" y="81"/>
                  <a:pt x="127" y="63"/>
                  <a:pt x="109" y="6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6" name="Freeform 249">
            <a:extLst>
              <a:ext uri="{FF2B5EF4-FFF2-40B4-BE49-F238E27FC236}">
                <a16:creationId xmlns:a16="http://schemas.microsoft.com/office/drawing/2014/main" id="{F37075F5-9B59-CF48-8D92-1A76A1284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63167" y="5110381"/>
            <a:ext cx="217011" cy="226243"/>
          </a:xfrm>
          <a:custGeom>
            <a:avLst/>
            <a:gdLst>
              <a:gd name="T0" fmla="*/ 38556 w 209"/>
              <a:gd name="T1" fmla="*/ 77430 h 218"/>
              <a:gd name="T2" fmla="*/ 38556 w 209"/>
              <a:gd name="T3" fmla="*/ 77430 h 218"/>
              <a:gd name="T4" fmla="*/ 0 w 209"/>
              <a:gd name="T5" fmla="*/ 77430 h 218"/>
              <a:gd name="T6" fmla="*/ 0 w 209"/>
              <a:gd name="T7" fmla="*/ 35325 h 218"/>
              <a:gd name="T8" fmla="*/ 35343 w 209"/>
              <a:gd name="T9" fmla="*/ 0 h 218"/>
              <a:gd name="T10" fmla="*/ 74256 w 209"/>
              <a:gd name="T11" fmla="*/ 35325 h 218"/>
              <a:gd name="T12" fmla="*/ 74256 w 209"/>
              <a:gd name="T13" fmla="*/ 41748 h 218"/>
              <a:gd name="T14" fmla="*/ 38556 w 209"/>
              <a:gd name="T15" fmla="*/ 77430 h 218"/>
              <a:gd name="T16" fmla="*/ 25704 w 209"/>
              <a:gd name="T17" fmla="*/ 51382 h 218"/>
              <a:gd name="T18" fmla="*/ 25704 w 209"/>
              <a:gd name="T19" fmla="*/ 51382 h 218"/>
              <a:gd name="T20" fmla="*/ 38556 w 209"/>
              <a:gd name="T21" fmla="*/ 51382 h 218"/>
              <a:gd name="T22" fmla="*/ 51408 w 209"/>
              <a:gd name="T23" fmla="*/ 41748 h 218"/>
              <a:gd name="T24" fmla="*/ 51408 w 209"/>
              <a:gd name="T25" fmla="*/ 35325 h 218"/>
              <a:gd name="T26" fmla="*/ 35343 w 209"/>
              <a:gd name="T27" fmla="*/ 22480 h 218"/>
              <a:gd name="T28" fmla="*/ 25704 w 209"/>
              <a:gd name="T29" fmla="*/ 35325 h 218"/>
              <a:gd name="T30" fmla="*/ 25704 w 209"/>
              <a:gd name="T31" fmla="*/ 51382 h 21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09" h="218">
                <a:moveTo>
                  <a:pt x="108" y="217"/>
                </a:moveTo>
                <a:lnTo>
                  <a:pt x="108" y="217"/>
                </a:lnTo>
                <a:cubicBezTo>
                  <a:pt x="0" y="217"/>
                  <a:pt x="0" y="217"/>
                  <a:pt x="0" y="217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5"/>
                  <a:pt x="45" y="0"/>
                  <a:pt x="99" y="0"/>
                </a:cubicBezTo>
                <a:cubicBezTo>
                  <a:pt x="163" y="0"/>
                  <a:pt x="208" y="45"/>
                  <a:pt x="208" y="99"/>
                </a:cubicBezTo>
                <a:cubicBezTo>
                  <a:pt x="208" y="117"/>
                  <a:pt x="208" y="117"/>
                  <a:pt x="208" y="117"/>
                </a:cubicBezTo>
                <a:cubicBezTo>
                  <a:pt x="208" y="172"/>
                  <a:pt x="163" y="217"/>
                  <a:pt x="108" y="217"/>
                </a:cubicBezTo>
                <a:close/>
                <a:moveTo>
                  <a:pt x="72" y="144"/>
                </a:moveTo>
                <a:lnTo>
                  <a:pt x="72" y="144"/>
                </a:lnTo>
                <a:cubicBezTo>
                  <a:pt x="108" y="144"/>
                  <a:pt x="108" y="144"/>
                  <a:pt x="108" y="144"/>
                </a:cubicBezTo>
                <a:cubicBezTo>
                  <a:pt x="127" y="144"/>
                  <a:pt x="144" y="135"/>
                  <a:pt x="144" y="117"/>
                </a:cubicBezTo>
                <a:cubicBezTo>
                  <a:pt x="144" y="99"/>
                  <a:pt x="144" y="99"/>
                  <a:pt x="144" y="99"/>
                </a:cubicBezTo>
                <a:cubicBezTo>
                  <a:pt x="144" y="81"/>
                  <a:pt x="127" y="63"/>
                  <a:pt x="99" y="63"/>
                </a:cubicBezTo>
                <a:cubicBezTo>
                  <a:pt x="81" y="63"/>
                  <a:pt x="72" y="81"/>
                  <a:pt x="72" y="99"/>
                </a:cubicBezTo>
                <a:lnTo>
                  <a:pt x="72" y="14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7" name="Freeform 250">
            <a:extLst>
              <a:ext uri="{FF2B5EF4-FFF2-40B4-BE49-F238E27FC236}">
                <a16:creationId xmlns:a16="http://schemas.microsoft.com/office/drawing/2014/main" id="{EFCFF630-73C4-A34F-8A42-03F5620B3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6229" y="5544400"/>
            <a:ext cx="69260" cy="313971"/>
          </a:xfrm>
          <a:custGeom>
            <a:avLst/>
            <a:gdLst>
              <a:gd name="T0" fmla="*/ 23441 w 64"/>
              <a:gd name="T1" fmla="*/ 107590 h 300"/>
              <a:gd name="T2" fmla="*/ 23441 w 64"/>
              <a:gd name="T3" fmla="*/ 107590 h 300"/>
              <a:gd name="T4" fmla="*/ 0 w 64"/>
              <a:gd name="T5" fmla="*/ 107590 h 300"/>
              <a:gd name="T6" fmla="*/ 0 w 64"/>
              <a:gd name="T7" fmla="*/ 10075 h 300"/>
              <a:gd name="T8" fmla="*/ 13395 w 64"/>
              <a:gd name="T9" fmla="*/ 0 h 300"/>
              <a:gd name="T10" fmla="*/ 13395 w 64"/>
              <a:gd name="T11" fmla="*/ 0 h 300"/>
              <a:gd name="T12" fmla="*/ 23441 w 64"/>
              <a:gd name="T13" fmla="*/ 10075 h 300"/>
              <a:gd name="T14" fmla="*/ 23441 w 64"/>
              <a:gd name="T15" fmla="*/ 107590 h 3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4" h="300">
                <a:moveTo>
                  <a:pt x="63" y="299"/>
                </a:moveTo>
                <a:lnTo>
                  <a:pt x="63" y="299"/>
                </a:lnTo>
                <a:cubicBezTo>
                  <a:pt x="0" y="299"/>
                  <a:pt x="0" y="299"/>
                  <a:pt x="0" y="299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0"/>
                  <a:pt x="18" y="0"/>
                  <a:pt x="36" y="0"/>
                </a:cubicBezTo>
                <a:cubicBezTo>
                  <a:pt x="54" y="0"/>
                  <a:pt x="63" y="10"/>
                  <a:pt x="63" y="28"/>
                </a:cubicBezTo>
                <a:lnTo>
                  <a:pt x="63" y="299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8" name="Freeform 251">
            <a:extLst>
              <a:ext uri="{FF2B5EF4-FFF2-40B4-BE49-F238E27FC236}">
                <a16:creationId xmlns:a16="http://schemas.microsoft.com/office/drawing/2014/main" id="{220E6390-6137-E94D-A272-A08460F58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5463" y="5299686"/>
            <a:ext cx="69260" cy="180073"/>
          </a:xfrm>
          <a:custGeom>
            <a:avLst/>
            <a:gdLst>
              <a:gd name="T0" fmla="*/ 23441 w 64"/>
              <a:gd name="T1" fmla="*/ 61553 h 172"/>
              <a:gd name="T2" fmla="*/ 0 w 64"/>
              <a:gd name="T3" fmla="*/ 61553 h 172"/>
              <a:gd name="T4" fmla="*/ 0 w 64"/>
              <a:gd name="T5" fmla="*/ 0 h 172"/>
              <a:gd name="T6" fmla="*/ 23441 w 64"/>
              <a:gd name="T7" fmla="*/ 0 h 172"/>
              <a:gd name="T8" fmla="*/ 23441 w 64"/>
              <a:gd name="T9" fmla="*/ 61553 h 1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4" h="172">
                <a:moveTo>
                  <a:pt x="63" y="171"/>
                </a:moveTo>
                <a:lnTo>
                  <a:pt x="0" y="171"/>
                </a:lnTo>
                <a:lnTo>
                  <a:pt x="0" y="0"/>
                </a:lnTo>
                <a:lnTo>
                  <a:pt x="63" y="0"/>
                </a:lnTo>
                <a:lnTo>
                  <a:pt x="63" y="171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9" name="Freeform 252">
            <a:extLst>
              <a:ext uri="{FF2B5EF4-FFF2-40B4-BE49-F238E27FC236}">
                <a16:creationId xmlns:a16="http://schemas.microsoft.com/office/drawing/2014/main" id="{8ACABF1F-C864-7D41-AAAD-F9A17DD03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21492" y="5438203"/>
            <a:ext cx="701818" cy="457107"/>
          </a:xfrm>
          <a:custGeom>
            <a:avLst/>
            <a:gdLst>
              <a:gd name="T0" fmla="*/ 22723 w 669"/>
              <a:gd name="T1" fmla="*/ 0 h 435"/>
              <a:gd name="T2" fmla="*/ 22723 w 669"/>
              <a:gd name="T3" fmla="*/ 0 h 435"/>
              <a:gd name="T4" fmla="*/ 22723 w 669"/>
              <a:gd name="T5" fmla="*/ 22762 h 435"/>
              <a:gd name="T6" fmla="*/ 218216 w 669"/>
              <a:gd name="T7" fmla="*/ 22762 h 435"/>
              <a:gd name="T8" fmla="*/ 218216 w 669"/>
              <a:gd name="T9" fmla="*/ 134040 h 435"/>
              <a:gd name="T10" fmla="*/ 218216 w 669"/>
              <a:gd name="T11" fmla="*/ 134040 h 435"/>
              <a:gd name="T12" fmla="*/ 22723 w 669"/>
              <a:gd name="T13" fmla="*/ 134040 h 435"/>
              <a:gd name="T14" fmla="*/ 22723 w 669"/>
              <a:gd name="T15" fmla="*/ 42633 h 435"/>
              <a:gd name="T16" fmla="*/ 9739 w 669"/>
              <a:gd name="T17" fmla="*/ 32516 h 435"/>
              <a:gd name="T18" fmla="*/ 9739 w 669"/>
              <a:gd name="T19" fmla="*/ 32516 h 435"/>
              <a:gd name="T20" fmla="*/ 0 w 669"/>
              <a:gd name="T21" fmla="*/ 42633 h 435"/>
              <a:gd name="T22" fmla="*/ 0 w 669"/>
              <a:gd name="T23" fmla="*/ 134040 h 435"/>
              <a:gd name="T24" fmla="*/ 22723 w 669"/>
              <a:gd name="T25" fmla="*/ 156802 h 435"/>
              <a:gd name="T26" fmla="*/ 218216 w 669"/>
              <a:gd name="T27" fmla="*/ 156802 h 435"/>
              <a:gd name="T28" fmla="*/ 240939 w 669"/>
              <a:gd name="T29" fmla="*/ 134040 h 435"/>
              <a:gd name="T30" fmla="*/ 240939 w 669"/>
              <a:gd name="T31" fmla="*/ 0 h 435"/>
              <a:gd name="T32" fmla="*/ 22723 w 669"/>
              <a:gd name="T33" fmla="*/ 0 h 43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669" h="435">
                <a:moveTo>
                  <a:pt x="63" y="0"/>
                </a:moveTo>
                <a:lnTo>
                  <a:pt x="63" y="0"/>
                </a:lnTo>
                <a:cubicBezTo>
                  <a:pt x="63" y="63"/>
                  <a:pt x="63" y="63"/>
                  <a:pt x="63" y="63"/>
                </a:cubicBezTo>
                <a:cubicBezTo>
                  <a:pt x="605" y="63"/>
                  <a:pt x="605" y="63"/>
                  <a:pt x="605" y="63"/>
                </a:cubicBezTo>
                <a:cubicBezTo>
                  <a:pt x="605" y="371"/>
                  <a:pt x="605" y="371"/>
                  <a:pt x="605" y="371"/>
                </a:cubicBezTo>
                <a:cubicBezTo>
                  <a:pt x="63" y="371"/>
                  <a:pt x="63" y="371"/>
                  <a:pt x="63" y="371"/>
                </a:cubicBezTo>
                <a:cubicBezTo>
                  <a:pt x="63" y="118"/>
                  <a:pt x="63" y="118"/>
                  <a:pt x="63" y="118"/>
                </a:cubicBezTo>
                <a:cubicBezTo>
                  <a:pt x="63" y="99"/>
                  <a:pt x="45" y="90"/>
                  <a:pt x="27" y="90"/>
                </a:cubicBezTo>
                <a:cubicBezTo>
                  <a:pt x="9" y="90"/>
                  <a:pt x="0" y="99"/>
                  <a:pt x="0" y="118"/>
                </a:cubicBezTo>
                <a:cubicBezTo>
                  <a:pt x="0" y="371"/>
                  <a:pt x="0" y="371"/>
                  <a:pt x="0" y="371"/>
                </a:cubicBezTo>
                <a:cubicBezTo>
                  <a:pt x="0" y="407"/>
                  <a:pt x="27" y="434"/>
                  <a:pt x="63" y="434"/>
                </a:cubicBezTo>
                <a:cubicBezTo>
                  <a:pt x="605" y="434"/>
                  <a:pt x="605" y="434"/>
                  <a:pt x="605" y="434"/>
                </a:cubicBezTo>
                <a:cubicBezTo>
                  <a:pt x="641" y="434"/>
                  <a:pt x="668" y="407"/>
                  <a:pt x="668" y="371"/>
                </a:cubicBezTo>
                <a:cubicBezTo>
                  <a:pt x="668" y="0"/>
                  <a:pt x="668" y="0"/>
                  <a:pt x="668" y="0"/>
                </a:cubicBezTo>
                <a:lnTo>
                  <a:pt x="63" y="0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0" name="Freeform 253">
            <a:extLst>
              <a:ext uri="{FF2B5EF4-FFF2-40B4-BE49-F238E27FC236}">
                <a16:creationId xmlns:a16="http://schemas.microsoft.com/office/drawing/2014/main" id="{98FE26C8-E8A3-B64B-B9F1-B9D662A89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8382" y="5258132"/>
            <a:ext cx="863422" cy="249330"/>
          </a:xfrm>
          <a:custGeom>
            <a:avLst/>
            <a:gdLst>
              <a:gd name="T0" fmla="*/ 263718 w 824"/>
              <a:gd name="T1" fmla="*/ 85362 h 236"/>
              <a:gd name="T2" fmla="*/ 263718 w 824"/>
              <a:gd name="T3" fmla="*/ 85362 h 236"/>
              <a:gd name="T4" fmla="*/ 36027 w 824"/>
              <a:gd name="T5" fmla="*/ 85362 h 236"/>
              <a:gd name="T6" fmla="*/ 0 w 824"/>
              <a:gd name="T7" fmla="*/ 52670 h 236"/>
              <a:gd name="T8" fmla="*/ 0 w 824"/>
              <a:gd name="T9" fmla="*/ 36324 h 236"/>
              <a:gd name="T10" fmla="*/ 36027 w 824"/>
              <a:gd name="T11" fmla="*/ 0 h 236"/>
              <a:gd name="T12" fmla="*/ 263718 w 824"/>
              <a:gd name="T13" fmla="*/ 0 h 236"/>
              <a:gd name="T14" fmla="*/ 296503 w 824"/>
              <a:gd name="T15" fmla="*/ 36324 h 236"/>
              <a:gd name="T16" fmla="*/ 296503 w 824"/>
              <a:gd name="T17" fmla="*/ 52670 h 236"/>
              <a:gd name="T18" fmla="*/ 263718 w 824"/>
              <a:gd name="T19" fmla="*/ 85362 h 236"/>
              <a:gd name="T20" fmla="*/ 36027 w 824"/>
              <a:gd name="T21" fmla="*/ 26517 h 236"/>
              <a:gd name="T22" fmla="*/ 36027 w 824"/>
              <a:gd name="T23" fmla="*/ 26517 h 236"/>
              <a:gd name="T24" fmla="*/ 26300 w 824"/>
              <a:gd name="T25" fmla="*/ 36324 h 236"/>
              <a:gd name="T26" fmla="*/ 26300 w 824"/>
              <a:gd name="T27" fmla="*/ 52670 h 236"/>
              <a:gd name="T28" fmla="*/ 36027 w 824"/>
              <a:gd name="T29" fmla="*/ 62478 h 236"/>
              <a:gd name="T30" fmla="*/ 263718 w 824"/>
              <a:gd name="T31" fmla="*/ 62478 h 236"/>
              <a:gd name="T32" fmla="*/ 273445 w 824"/>
              <a:gd name="T33" fmla="*/ 52670 h 236"/>
              <a:gd name="T34" fmla="*/ 273445 w 824"/>
              <a:gd name="T35" fmla="*/ 36324 h 236"/>
              <a:gd name="T36" fmla="*/ 263718 w 824"/>
              <a:gd name="T37" fmla="*/ 26517 h 236"/>
              <a:gd name="T38" fmla="*/ 36027 w 824"/>
              <a:gd name="T39" fmla="*/ 26517 h 2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824" h="236">
                <a:moveTo>
                  <a:pt x="732" y="235"/>
                </a:moveTo>
                <a:lnTo>
                  <a:pt x="732" y="235"/>
                </a:lnTo>
                <a:cubicBezTo>
                  <a:pt x="100" y="235"/>
                  <a:pt x="100" y="235"/>
                  <a:pt x="100" y="235"/>
                </a:cubicBezTo>
                <a:cubicBezTo>
                  <a:pt x="45" y="235"/>
                  <a:pt x="0" y="199"/>
                  <a:pt x="0" y="145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46"/>
                  <a:pt x="45" y="0"/>
                  <a:pt x="100" y="0"/>
                </a:cubicBezTo>
                <a:cubicBezTo>
                  <a:pt x="732" y="0"/>
                  <a:pt x="732" y="0"/>
                  <a:pt x="732" y="0"/>
                </a:cubicBezTo>
                <a:cubicBezTo>
                  <a:pt x="787" y="0"/>
                  <a:pt x="823" y="46"/>
                  <a:pt x="823" y="100"/>
                </a:cubicBezTo>
                <a:cubicBezTo>
                  <a:pt x="823" y="145"/>
                  <a:pt x="823" y="145"/>
                  <a:pt x="823" y="145"/>
                </a:cubicBezTo>
                <a:cubicBezTo>
                  <a:pt x="823" y="199"/>
                  <a:pt x="787" y="235"/>
                  <a:pt x="732" y="235"/>
                </a:cubicBezTo>
                <a:close/>
                <a:moveTo>
                  <a:pt x="100" y="73"/>
                </a:moveTo>
                <a:lnTo>
                  <a:pt x="100" y="73"/>
                </a:lnTo>
                <a:cubicBezTo>
                  <a:pt x="82" y="73"/>
                  <a:pt x="73" y="82"/>
                  <a:pt x="73" y="100"/>
                </a:cubicBezTo>
                <a:cubicBezTo>
                  <a:pt x="73" y="145"/>
                  <a:pt x="73" y="145"/>
                  <a:pt x="73" y="145"/>
                </a:cubicBezTo>
                <a:cubicBezTo>
                  <a:pt x="73" y="163"/>
                  <a:pt x="82" y="172"/>
                  <a:pt x="100" y="172"/>
                </a:cubicBezTo>
                <a:cubicBezTo>
                  <a:pt x="732" y="172"/>
                  <a:pt x="732" y="172"/>
                  <a:pt x="732" y="172"/>
                </a:cubicBezTo>
                <a:cubicBezTo>
                  <a:pt x="750" y="172"/>
                  <a:pt x="759" y="163"/>
                  <a:pt x="759" y="145"/>
                </a:cubicBezTo>
                <a:cubicBezTo>
                  <a:pt x="759" y="100"/>
                  <a:pt x="759" y="100"/>
                  <a:pt x="759" y="100"/>
                </a:cubicBezTo>
                <a:cubicBezTo>
                  <a:pt x="759" y="82"/>
                  <a:pt x="750" y="73"/>
                  <a:pt x="732" y="73"/>
                </a:cubicBezTo>
                <a:lnTo>
                  <a:pt x="100" y="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81" name="Grupo 380">
            <a:extLst>
              <a:ext uri="{FF2B5EF4-FFF2-40B4-BE49-F238E27FC236}">
                <a16:creationId xmlns:a16="http://schemas.microsoft.com/office/drawing/2014/main" id="{5A4BF692-BB6B-F546-9EC1-DDCF40A05072}"/>
              </a:ext>
            </a:extLst>
          </p:cNvPr>
          <p:cNvGrpSpPr/>
          <p:nvPr/>
        </p:nvGrpSpPr>
        <p:grpSpPr>
          <a:xfrm>
            <a:off x="2668308" y="762441"/>
            <a:ext cx="19041035" cy="2561450"/>
            <a:chOff x="2668308" y="861425"/>
            <a:chExt cx="19041035" cy="2561450"/>
          </a:xfrm>
        </p:grpSpPr>
        <p:sp>
          <p:nvSpPr>
            <p:cNvPr id="382" name="CuadroTexto 381">
              <a:extLst>
                <a:ext uri="{FF2B5EF4-FFF2-40B4-BE49-F238E27FC236}">
                  <a16:creationId xmlns:a16="http://schemas.microsoft.com/office/drawing/2014/main" id="{7DFD18B8-EB47-4A4A-B7D0-6C12CD6E3805}"/>
                </a:ext>
              </a:extLst>
            </p:cNvPr>
            <p:cNvSpPr txBox="1"/>
            <p:nvPr/>
          </p:nvSpPr>
          <p:spPr>
            <a:xfrm>
              <a:off x="6411444" y="861425"/>
              <a:ext cx="1155476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Business Model Diagram</a:t>
              </a:r>
            </a:p>
          </p:txBody>
        </p:sp>
        <p:sp>
          <p:nvSpPr>
            <p:cNvPr id="383" name="CuadroTexto 382">
              <a:extLst>
                <a:ext uri="{FF2B5EF4-FFF2-40B4-BE49-F238E27FC236}">
                  <a16:creationId xmlns:a16="http://schemas.microsoft.com/office/drawing/2014/main" id="{3547ADB3-0E67-B24F-A1B0-E701FB18B57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1D1C04E-E91E-F848-A4E8-0C8EFD355A23}"/>
              </a:ext>
            </a:extLst>
          </p:cNvPr>
          <p:cNvGrpSpPr/>
          <p:nvPr/>
        </p:nvGrpSpPr>
        <p:grpSpPr>
          <a:xfrm>
            <a:off x="3866596" y="5020616"/>
            <a:ext cx="3469743" cy="1339943"/>
            <a:chOff x="5301411" y="11247537"/>
            <a:chExt cx="4041984" cy="1339943"/>
          </a:xfrm>
        </p:grpSpPr>
        <p:sp>
          <p:nvSpPr>
            <p:cNvPr id="56" name="CuadroTexto 395">
              <a:extLst>
                <a:ext uri="{FF2B5EF4-FFF2-40B4-BE49-F238E27FC236}">
                  <a16:creationId xmlns:a16="http://schemas.microsoft.com/office/drawing/2014/main" id="{AA6012DD-0A17-7F4A-BFAD-3F1406EB585B}"/>
                </a:ext>
              </a:extLst>
            </p:cNvPr>
            <p:cNvSpPr txBox="1"/>
            <p:nvPr/>
          </p:nvSpPr>
          <p:spPr>
            <a:xfrm>
              <a:off x="6947802" y="11247537"/>
              <a:ext cx="23826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2DDDFE5-2044-D649-88CF-942ED25E0A47}"/>
                </a:ext>
              </a:extLst>
            </p:cNvPr>
            <p:cNvSpPr/>
            <p:nvPr/>
          </p:nvSpPr>
          <p:spPr>
            <a:xfrm>
              <a:off x="5301411" y="11756483"/>
              <a:ext cx="404198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8" name="Group 54">
            <a:extLst>
              <a:ext uri="{FF2B5EF4-FFF2-40B4-BE49-F238E27FC236}">
                <a16:creationId xmlns:a16="http://schemas.microsoft.com/office/drawing/2014/main" id="{88CAEE42-3DC6-0E45-A53A-38DBC7061FF6}"/>
              </a:ext>
            </a:extLst>
          </p:cNvPr>
          <p:cNvGrpSpPr/>
          <p:nvPr/>
        </p:nvGrpSpPr>
        <p:grpSpPr>
          <a:xfrm>
            <a:off x="3840929" y="10455428"/>
            <a:ext cx="3469743" cy="1339943"/>
            <a:chOff x="5301411" y="11247537"/>
            <a:chExt cx="4041984" cy="1339943"/>
          </a:xfrm>
        </p:grpSpPr>
        <p:sp>
          <p:nvSpPr>
            <p:cNvPr id="59" name="CuadroTexto 395">
              <a:extLst>
                <a:ext uri="{FF2B5EF4-FFF2-40B4-BE49-F238E27FC236}">
                  <a16:creationId xmlns:a16="http://schemas.microsoft.com/office/drawing/2014/main" id="{3D83B951-918A-5649-B13E-D0125557FF49}"/>
                </a:ext>
              </a:extLst>
            </p:cNvPr>
            <p:cNvSpPr txBox="1"/>
            <p:nvPr/>
          </p:nvSpPr>
          <p:spPr>
            <a:xfrm>
              <a:off x="6947802" y="11247537"/>
              <a:ext cx="23826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Analyze</a:t>
              </a:r>
            </a:p>
          </p:txBody>
        </p:sp>
        <p:sp>
          <p:nvSpPr>
            <p:cNvPr id="60" name="Rectangle 56">
              <a:extLst>
                <a:ext uri="{FF2B5EF4-FFF2-40B4-BE49-F238E27FC236}">
                  <a16:creationId xmlns:a16="http://schemas.microsoft.com/office/drawing/2014/main" id="{3EAEBED3-1175-8643-95AF-A768BA1EA7AC}"/>
                </a:ext>
              </a:extLst>
            </p:cNvPr>
            <p:cNvSpPr/>
            <p:nvPr/>
          </p:nvSpPr>
          <p:spPr>
            <a:xfrm>
              <a:off x="5301411" y="11756483"/>
              <a:ext cx="404198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1" name="Group 54">
            <a:extLst>
              <a:ext uri="{FF2B5EF4-FFF2-40B4-BE49-F238E27FC236}">
                <a16:creationId xmlns:a16="http://schemas.microsoft.com/office/drawing/2014/main" id="{A730FC5A-7413-0C40-9942-8D5533C84997}"/>
              </a:ext>
            </a:extLst>
          </p:cNvPr>
          <p:cNvGrpSpPr/>
          <p:nvPr/>
        </p:nvGrpSpPr>
        <p:grpSpPr>
          <a:xfrm>
            <a:off x="17479365" y="4996784"/>
            <a:ext cx="3473765" cy="1339943"/>
            <a:chOff x="5296732" y="11247537"/>
            <a:chExt cx="4046663" cy="1339943"/>
          </a:xfrm>
        </p:grpSpPr>
        <p:sp>
          <p:nvSpPr>
            <p:cNvPr id="62" name="CuadroTexto 395">
              <a:extLst>
                <a:ext uri="{FF2B5EF4-FFF2-40B4-BE49-F238E27FC236}">
                  <a16:creationId xmlns:a16="http://schemas.microsoft.com/office/drawing/2014/main" id="{39DA314B-55F0-C043-BDDF-9E7752974D51}"/>
                </a:ext>
              </a:extLst>
            </p:cNvPr>
            <p:cNvSpPr txBox="1"/>
            <p:nvPr/>
          </p:nvSpPr>
          <p:spPr>
            <a:xfrm>
              <a:off x="5296732" y="11247537"/>
              <a:ext cx="23826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Prioritize</a:t>
              </a:r>
            </a:p>
          </p:txBody>
        </p:sp>
        <p:sp>
          <p:nvSpPr>
            <p:cNvPr id="63" name="Rectangle 56">
              <a:extLst>
                <a:ext uri="{FF2B5EF4-FFF2-40B4-BE49-F238E27FC236}">
                  <a16:creationId xmlns:a16="http://schemas.microsoft.com/office/drawing/2014/main" id="{A99BFAB1-1B7F-0F40-96EF-73DEFA4F6A19}"/>
                </a:ext>
              </a:extLst>
            </p:cNvPr>
            <p:cNvSpPr/>
            <p:nvPr/>
          </p:nvSpPr>
          <p:spPr>
            <a:xfrm>
              <a:off x="5301411" y="11756483"/>
              <a:ext cx="404198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4" name="Group 54">
            <a:extLst>
              <a:ext uri="{FF2B5EF4-FFF2-40B4-BE49-F238E27FC236}">
                <a16:creationId xmlns:a16="http://schemas.microsoft.com/office/drawing/2014/main" id="{223F9967-A905-3B4F-9F8C-4B3E99123914}"/>
              </a:ext>
            </a:extLst>
          </p:cNvPr>
          <p:cNvGrpSpPr/>
          <p:nvPr/>
        </p:nvGrpSpPr>
        <p:grpSpPr>
          <a:xfrm>
            <a:off x="17479365" y="10458960"/>
            <a:ext cx="3473765" cy="1339943"/>
            <a:chOff x="5296732" y="11247537"/>
            <a:chExt cx="4046663" cy="1339943"/>
          </a:xfrm>
        </p:grpSpPr>
        <p:sp>
          <p:nvSpPr>
            <p:cNvPr id="65" name="CuadroTexto 395">
              <a:extLst>
                <a:ext uri="{FF2B5EF4-FFF2-40B4-BE49-F238E27FC236}">
                  <a16:creationId xmlns:a16="http://schemas.microsoft.com/office/drawing/2014/main" id="{56640F94-0B22-1440-ADF1-77907F50D8B9}"/>
                </a:ext>
              </a:extLst>
            </p:cNvPr>
            <p:cNvSpPr txBox="1"/>
            <p:nvPr/>
          </p:nvSpPr>
          <p:spPr>
            <a:xfrm>
              <a:off x="5296732" y="11247537"/>
              <a:ext cx="23826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  <p:sp>
          <p:nvSpPr>
            <p:cNvPr id="66" name="Rectangle 56">
              <a:extLst>
                <a:ext uri="{FF2B5EF4-FFF2-40B4-BE49-F238E27FC236}">
                  <a16:creationId xmlns:a16="http://schemas.microsoft.com/office/drawing/2014/main" id="{C11F7500-4CCD-2745-8394-3BDE0AADE424}"/>
                </a:ext>
              </a:extLst>
            </p:cNvPr>
            <p:cNvSpPr/>
            <p:nvPr/>
          </p:nvSpPr>
          <p:spPr>
            <a:xfrm>
              <a:off x="5301411" y="11756483"/>
              <a:ext cx="404198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7" name="Group 54">
            <a:extLst>
              <a:ext uri="{FF2B5EF4-FFF2-40B4-BE49-F238E27FC236}">
                <a16:creationId xmlns:a16="http://schemas.microsoft.com/office/drawing/2014/main" id="{8F1EC230-24C4-B642-886A-7E9DE031051D}"/>
              </a:ext>
            </a:extLst>
          </p:cNvPr>
          <p:cNvGrpSpPr/>
          <p:nvPr/>
        </p:nvGrpSpPr>
        <p:grpSpPr>
          <a:xfrm>
            <a:off x="11493857" y="8252156"/>
            <a:ext cx="2605836" cy="1035771"/>
            <a:chOff x="5334786" y="11367043"/>
            <a:chExt cx="4041983" cy="1035771"/>
          </a:xfrm>
        </p:grpSpPr>
        <p:sp>
          <p:nvSpPr>
            <p:cNvPr id="68" name="CuadroTexto 395">
              <a:extLst>
                <a:ext uri="{FF2B5EF4-FFF2-40B4-BE49-F238E27FC236}">
                  <a16:creationId xmlns:a16="http://schemas.microsoft.com/office/drawing/2014/main" id="{343144D1-6C06-484C-9B79-A37CF2F6E89E}"/>
                </a:ext>
              </a:extLst>
            </p:cNvPr>
            <p:cNvSpPr txBox="1"/>
            <p:nvPr/>
          </p:nvSpPr>
          <p:spPr>
            <a:xfrm>
              <a:off x="6164440" y="11367043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Advertise</a:t>
              </a:r>
            </a:p>
          </p:txBody>
        </p:sp>
        <p:sp>
          <p:nvSpPr>
            <p:cNvPr id="69" name="Rectangle 56">
              <a:extLst>
                <a:ext uri="{FF2B5EF4-FFF2-40B4-BE49-F238E27FC236}">
                  <a16:creationId xmlns:a16="http://schemas.microsoft.com/office/drawing/2014/main" id="{363184B7-5CAC-5B46-85F0-316AA2ABE35E}"/>
                </a:ext>
              </a:extLst>
            </p:cNvPr>
            <p:cNvSpPr/>
            <p:nvPr/>
          </p:nvSpPr>
          <p:spPr>
            <a:xfrm>
              <a:off x="5334786" y="11756483"/>
              <a:ext cx="40419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64461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dos 293">
      <a:dk1>
        <a:srgbClr val="989998"/>
      </a:dk1>
      <a:lt1>
        <a:srgbClr val="FFFFFF"/>
      </a:lt1>
      <a:dk2>
        <a:srgbClr val="353E49"/>
      </a:dk2>
      <a:lt2>
        <a:srgbClr val="FEFFFF"/>
      </a:lt2>
      <a:accent1>
        <a:srgbClr val="E4103A"/>
      </a:accent1>
      <a:accent2>
        <a:srgbClr val="EE544F"/>
      </a:accent2>
      <a:accent3>
        <a:srgbClr val="F2733E"/>
      </a:accent3>
      <a:accent4>
        <a:srgbClr val="FC9226"/>
      </a:accent4>
      <a:accent5>
        <a:srgbClr val="212836"/>
      </a:accent5>
      <a:accent6>
        <a:srgbClr val="D5D5D5"/>
      </a:accent6>
      <a:hlink>
        <a:srgbClr val="919191"/>
      </a:hlink>
      <a:folHlink>
        <a:srgbClr val="5E5E5E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91730</TotalTime>
  <Words>695</Words>
  <Application>Microsoft Macintosh PowerPoint</Application>
  <PresentationFormat>Custom</PresentationFormat>
  <Paragraphs>193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 Heavy</vt:lpstr>
      <vt:lpstr>Lato Light</vt:lpstr>
      <vt:lpstr>Lato Semibold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16478</cp:revision>
  <dcterms:created xsi:type="dcterms:W3CDTF">2014-11-12T21:47:38Z</dcterms:created>
  <dcterms:modified xsi:type="dcterms:W3CDTF">2019-09-26T20:26:03Z</dcterms:modified>
  <cp:category/>
</cp:coreProperties>
</file>