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9" r:id="rId2"/>
    <p:sldId id="4378" r:id="rId3"/>
    <p:sldId id="4380" r:id="rId4"/>
    <p:sldId id="4376" r:id="rId5"/>
    <p:sldId id="4381" r:id="rId6"/>
    <p:sldId id="4382" r:id="rId7"/>
    <p:sldId id="4383" r:id="rId8"/>
    <p:sldId id="4384" r:id="rId9"/>
    <p:sldId id="4385" r:id="rId10"/>
    <p:sldId id="4386" r:id="rId11"/>
    <p:sldId id="4387" r:id="rId12"/>
    <p:sldId id="4388" r:id="rId13"/>
    <p:sldId id="4389" r:id="rId14"/>
    <p:sldId id="4390" r:id="rId15"/>
    <p:sldId id="4391" r:id="rId16"/>
    <p:sldId id="4392" r:id="rId17"/>
    <p:sldId id="4393" r:id="rId18"/>
    <p:sldId id="4394" r:id="rId19"/>
    <p:sldId id="4395" r:id="rId20"/>
    <p:sldId id="4396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0" autoAdjust="0"/>
    <p:restoredTop sz="38338" autoAdjust="0"/>
  </p:normalViewPr>
  <p:slideViewPr>
    <p:cSldViewPr snapToGrid="0" snapToObjects="1">
      <p:cViewPr>
        <p:scale>
          <a:sx n="47" d="100"/>
          <a:sy n="47" d="100"/>
        </p:scale>
        <p:origin x="1256" y="86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232D35-CF60-D840-A656-74842A888462}"/>
              </a:ext>
            </a:extLst>
          </p:cNvPr>
          <p:cNvGrpSpPr/>
          <p:nvPr/>
        </p:nvGrpSpPr>
        <p:grpSpPr>
          <a:xfrm>
            <a:off x="3212043" y="4647787"/>
            <a:ext cx="4683805" cy="7523512"/>
            <a:chOff x="10202779" y="5245768"/>
            <a:chExt cx="4014816" cy="6448927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92DD4E8-5B4E-544D-8819-D1CDDD225D28}"/>
                </a:ext>
              </a:extLst>
            </p:cNvPr>
            <p:cNvSpPr/>
            <p:nvPr/>
          </p:nvSpPr>
          <p:spPr>
            <a:xfrm>
              <a:off x="10202779" y="5245768"/>
              <a:ext cx="4014816" cy="644892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3AE2E90-A2BF-9D41-BEE8-D6BB5DDCCECA}"/>
                </a:ext>
              </a:extLst>
            </p:cNvPr>
            <p:cNvGrpSpPr/>
            <p:nvPr/>
          </p:nvGrpSpPr>
          <p:grpSpPr>
            <a:xfrm>
              <a:off x="11335722" y="9193354"/>
              <a:ext cx="1775140" cy="1211076"/>
              <a:chOff x="11226602" y="8797914"/>
              <a:chExt cx="1775140" cy="1211076"/>
            </a:xfrm>
            <a:solidFill>
              <a:schemeClr val="accent3"/>
            </a:solidFill>
          </p:grpSpPr>
          <p:sp>
            <p:nvSpPr>
              <p:cNvPr id="6" name="Freeform 326">
                <a:extLst>
                  <a:ext uri="{FF2B5EF4-FFF2-40B4-BE49-F238E27FC236}">
                    <a16:creationId xmlns:a16="http://schemas.microsoft.com/office/drawing/2014/main" id="{DE977FFD-B5BB-DC41-BEA6-18D77392D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6602" y="8797914"/>
                <a:ext cx="729967" cy="1211075"/>
              </a:xfrm>
              <a:custGeom>
                <a:avLst/>
                <a:gdLst>
                  <a:gd name="T0" fmla="*/ 171 w 193"/>
                  <a:gd name="T1" fmla="*/ 64 h 322"/>
                  <a:gd name="T2" fmla="*/ 171 w 193"/>
                  <a:gd name="T3" fmla="*/ 64 h 322"/>
                  <a:gd name="T4" fmla="*/ 192 w 193"/>
                  <a:gd name="T5" fmla="*/ 22 h 322"/>
                  <a:gd name="T6" fmla="*/ 171 w 193"/>
                  <a:gd name="T7" fmla="*/ 0 h 322"/>
                  <a:gd name="T8" fmla="*/ 43 w 193"/>
                  <a:gd name="T9" fmla="*/ 0 h 322"/>
                  <a:gd name="T10" fmla="*/ 0 w 193"/>
                  <a:gd name="T11" fmla="*/ 22 h 322"/>
                  <a:gd name="T12" fmla="*/ 0 w 193"/>
                  <a:gd name="T13" fmla="*/ 129 h 322"/>
                  <a:gd name="T14" fmla="*/ 43 w 193"/>
                  <a:gd name="T15" fmla="*/ 150 h 322"/>
                  <a:gd name="T16" fmla="*/ 85 w 193"/>
                  <a:gd name="T17" fmla="*/ 150 h 322"/>
                  <a:gd name="T18" fmla="*/ 128 w 193"/>
                  <a:gd name="T19" fmla="*/ 214 h 322"/>
                  <a:gd name="T20" fmla="*/ 85 w 193"/>
                  <a:gd name="T21" fmla="*/ 256 h 322"/>
                  <a:gd name="T22" fmla="*/ 43 w 193"/>
                  <a:gd name="T23" fmla="*/ 256 h 322"/>
                  <a:gd name="T24" fmla="*/ 0 w 193"/>
                  <a:gd name="T25" fmla="*/ 278 h 322"/>
                  <a:gd name="T26" fmla="*/ 43 w 193"/>
                  <a:gd name="T27" fmla="*/ 321 h 322"/>
                  <a:gd name="T28" fmla="*/ 85 w 193"/>
                  <a:gd name="T29" fmla="*/ 321 h 322"/>
                  <a:gd name="T30" fmla="*/ 192 w 193"/>
                  <a:gd name="T31" fmla="*/ 214 h 322"/>
                  <a:gd name="T32" fmla="*/ 85 w 193"/>
                  <a:gd name="T33" fmla="*/ 86 h 322"/>
                  <a:gd name="T34" fmla="*/ 64 w 193"/>
                  <a:gd name="T35" fmla="*/ 86 h 322"/>
                  <a:gd name="T36" fmla="*/ 64 w 193"/>
                  <a:gd name="T37" fmla="*/ 64 h 322"/>
                  <a:gd name="T38" fmla="*/ 171 w 193"/>
                  <a:gd name="T39" fmla="*/ 64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3" h="322">
                    <a:moveTo>
                      <a:pt x="171" y="64"/>
                    </a:moveTo>
                    <a:lnTo>
                      <a:pt x="171" y="64"/>
                    </a:lnTo>
                    <a:cubicBezTo>
                      <a:pt x="192" y="64"/>
                      <a:pt x="192" y="43"/>
                      <a:pt x="192" y="22"/>
                    </a:cubicBezTo>
                    <a:cubicBezTo>
                      <a:pt x="192" y="0"/>
                      <a:pt x="192" y="0"/>
                      <a:pt x="171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2" y="0"/>
                      <a:pt x="0" y="0"/>
                      <a:pt x="0" y="22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0"/>
                      <a:pt x="22" y="150"/>
                      <a:pt x="43" y="150"/>
                    </a:cubicBezTo>
                    <a:cubicBezTo>
                      <a:pt x="85" y="150"/>
                      <a:pt x="85" y="150"/>
                      <a:pt x="85" y="150"/>
                    </a:cubicBezTo>
                    <a:cubicBezTo>
                      <a:pt x="107" y="150"/>
                      <a:pt x="128" y="171"/>
                      <a:pt x="128" y="214"/>
                    </a:cubicBezTo>
                    <a:cubicBezTo>
                      <a:pt x="128" y="235"/>
                      <a:pt x="107" y="256"/>
                      <a:pt x="85" y="256"/>
                    </a:cubicBezTo>
                    <a:cubicBezTo>
                      <a:pt x="43" y="256"/>
                      <a:pt x="43" y="256"/>
                      <a:pt x="43" y="256"/>
                    </a:cubicBezTo>
                    <a:cubicBezTo>
                      <a:pt x="22" y="256"/>
                      <a:pt x="0" y="278"/>
                      <a:pt x="0" y="278"/>
                    </a:cubicBezTo>
                    <a:cubicBezTo>
                      <a:pt x="0" y="299"/>
                      <a:pt x="22" y="321"/>
                      <a:pt x="43" y="321"/>
                    </a:cubicBezTo>
                    <a:cubicBezTo>
                      <a:pt x="85" y="321"/>
                      <a:pt x="85" y="321"/>
                      <a:pt x="85" y="321"/>
                    </a:cubicBezTo>
                    <a:cubicBezTo>
                      <a:pt x="149" y="321"/>
                      <a:pt x="192" y="278"/>
                      <a:pt x="192" y="214"/>
                    </a:cubicBezTo>
                    <a:cubicBezTo>
                      <a:pt x="192" y="150"/>
                      <a:pt x="149" y="86"/>
                      <a:pt x="85" y="86"/>
                    </a:cubicBezTo>
                    <a:cubicBezTo>
                      <a:pt x="64" y="86"/>
                      <a:pt x="64" y="86"/>
                      <a:pt x="64" y="86"/>
                    </a:cubicBezTo>
                    <a:cubicBezTo>
                      <a:pt x="64" y="64"/>
                      <a:pt x="64" y="64"/>
                      <a:pt x="64" y="64"/>
                    </a:cubicBezTo>
                    <a:lnTo>
                      <a:pt x="171" y="6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7" name="Freeform 327">
                <a:extLst>
                  <a:ext uri="{FF2B5EF4-FFF2-40B4-BE49-F238E27FC236}">
                    <a16:creationId xmlns:a16="http://schemas.microsoft.com/office/drawing/2014/main" id="{58595428-5643-AA4A-82DD-0BD48F9F2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5874" y="9030177"/>
                <a:ext cx="895868" cy="978813"/>
              </a:xfrm>
              <a:custGeom>
                <a:avLst/>
                <a:gdLst>
                  <a:gd name="T0" fmla="*/ 128 w 236"/>
                  <a:gd name="T1" fmla="*/ 65 h 258"/>
                  <a:gd name="T2" fmla="*/ 128 w 236"/>
                  <a:gd name="T3" fmla="*/ 65 h 258"/>
                  <a:gd name="T4" fmla="*/ 192 w 236"/>
                  <a:gd name="T5" fmla="*/ 65 h 258"/>
                  <a:gd name="T6" fmla="*/ 235 w 236"/>
                  <a:gd name="T7" fmla="*/ 22 h 258"/>
                  <a:gd name="T8" fmla="*/ 192 w 236"/>
                  <a:gd name="T9" fmla="*/ 0 h 258"/>
                  <a:gd name="T10" fmla="*/ 128 w 236"/>
                  <a:gd name="T11" fmla="*/ 0 h 258"/>
                  <a:gd name="T12" fmla="*/ 0 w 236"/>
                  <a:gd name="T13" fmla="*/ 129 h 258"/>
                  <a:gd name="T14" fmla="*/ 128 w 236"/>
                  <a:gd name="T15" fmla="*/ 257 h 258"/>
                  <a:gd name="T16" fmla="*/ 192 w 236"/>
                  <a:gd name="T17" fmla="*/ 257 h 258"/>
                  <a:gd name="T18" fmla="*/ 235 w 236"/>
                  <a:gd name="T19" fmla="*/ 214 h 258"/>
                  <a:gd name="T20" fmla="*/ 235 w 236"/>
                  <a:gd name="T21" fmla="*/ 129 h 258"/>
                  <a:gd name="T22" fmla="*/ 192 w 236"/>
                  <a:gd name="T23" fmla="*/ 86 h 258"/>
                  <a:gd name="T24" fmla="*/ 170 w 236"/>
                  <a:gd name="T25" fmla="*/ 86 h 258"/>
                  <a:gd name="T26" fmla="*/ 128 w 236"/>
                  <a:gd name="T27" fmla="*/ 129 h 258"/>
                  <a:gd name="T28" fmla="*/ 170 w 236"/>
                  <a:gd name="T29" fmla="*/ 150 h 258"/>
                  <a:gd name="T30" fmla="*/ 170 w 236"/>
                  <a:gd name="T31" fmla="*/ 192 h 258"/>
                  <a:gd name="T32" fmla="*/ 128 w 236"/>
                  <a:gd name="T33" fmla="*/ 192 h 258"/>
                  <a:gd name="T34" fmla="*/ 64 w 236"/>
                  <a:gd name="T35" fmla="*/ 129 h 258"/>
                  <a:gd name="T36" fmla="*/ 128 w 236"/>
                  <a:gd name="T37" fmla="*/ 65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6" h="258">
                    <a:moveTo>
                      <a:pt x="128" y="65"/>
                    </a:moveTo>
                    <a:lnTo>
                      <a:pt x="128" y="65"/>
                    </a:lnTo>
                    <a:cubicBezTo>
                      <a:pt x="192" y="65"/>
                      <a:pt x="192" y="65"/>
                      <a:pt x="192" y="65"/>
                    </a:cubicBezTo>
                    <a:cubicBezTo>
                      <a:pt x="213" y="65"/>
                      <a:pt x="235" y="44"/>
                      <a:pt x="235" y="22"/>
                    </a:cubicBezTo>
                    <a:cubicBezTo>
                      <a:pt x="235" y="0"/>
                      <a:pt x="213" y="0"/>
                      <a:pt x="192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64" y="0"/>
                      <a:pt x="0" y="44"/>
                      <a:pt x="0" y="129"/>
                    </a:cubicBezTo>
                    <a:cubicBezTo>
                      <a:pt x="0" y="192"/>
                      <a:pt x="64" y="257"/>
                      <a:pt x="128" y="257"/>
                    </a:cubicBezTo>
                    <a:cubicBezTo>
                      <a:pt x="192" y="257"/>
                      <a:pt x="192" y="257"/>
                      <a:pt x="192" y="257"/>
                    </a:cubicBezTo>
                    <a:cubicBezTo>
                      <a:pt x="213" y="257"/>
                      <a:pt x="235" y="235"/>
                      <a:pt x="235" y="214"/>
                    </a:cubicBezTo>
                    <a:cubicBezTo>
                      <a:pt x="235" y="129"/>
                      <a:pt x="235" y="129"/>
                      <a:pt x="235" y="129"/>
                    </a:cubicBezTo>
                    <a:cubicBezTo>
                      <a:pt x="235" y="107"/>
                      <a:pt x="213" y="86"/>
                      <a:pt x="192" y="86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49" y="86"/>
                      <a:pt x="128" y="107"/>
                      <a:pt x="128" y="129"/>
                    </a:cubicBezTo>
                    <a:cubicBezTo>
                      <a:pt x="128" y="150"/>
                      <a:pt x="149" y="150"/>
                      <a:pt x="170" y="150"/>
                    </a:cubicBezTo>
                    <a:cubicBezTo>
                      <a:pt x="170" y="192"/>
                      <a:pt x="170" y="192"/>
                      <a:pt x="170" y="192"/>
                    </a:cubicBezTo>
                    <a:cubicBezTo>
                      <a:pt x="128" y="192"/>
                      <a:pt x="128" y="192"/>
                      <a:pt x="128" y="192"/>
                    </a:cubicBezTo>
                    <a:cubicBezTo>
                      <a:pt x="85" y="192"/>
                      <a:pt x="64" y="171"/>
                      <a:pt x="64" y="129"/>
                    </a:cubicBezTo>
                    <a:cubicBezTo>
                      <a:pt x="64" y="86"/>
                      <a:pt x="85" y="65"/>
                      <a:pt x="128" y="6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15AB7B-B425-9047-9120-B1646B3225DB}"/>
                </a:ext>
              </a:extLst>
            </p:cNvPr>
            <p:cNvGrpSpPr/>
            <p:nvPr/>
          </p:nvGrpSpPr>
          <p:grpSpPr>
            <a:xfrm>
              <a:off x="10959296" y="6678785"/>
              <a:ext cx="2472446" cy="1662132"/>
              <a:chOff x="16055163" y="6422400"/>
              <a:chExt cx="2472446" cy="1662132"/>
            </a:xfrm>
            <a:solidFill>
              <a:schemeClr val="accent2"/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746AD6D-FA62-A04D-926C-AF3272879930}"/>
                  </a:ext>
                </a:extLst>
              </p:cNvPr>
              <p:cNvSpPr/>
              <p:nvPr/>
            </p:nvSpPr>
            <p:spPr>
              <a:xfrm>
                <a:off x="16055163" y="7437522"/>
                <a:ext cx="276446" cy="6470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2BD1CED-3511-6347-841C-B4AC07749B7E}"/>
                  </a:ext>
                </a:extLst>
              </p:cNvPr>
              <p:cNvSpPr/>
              <p:nvPr/>
            </p:nvSpPr>
            <p:spPr>
              <a:xfrm>
                <a:off x="16566363" y="7178400"/>
                <a:ext cx="276446" cy="906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A9CED74D-57B6-E446-A726-9C8368332760}"/>
                  </a:ext>
                </a:extLst>
              </p:cNvPr>
              <p:cNvSpPr/>
              <p:nvPr/>
            </p:nvSpPr>
            <p:spPr>
              <a:xfrm>
                <a:off x="17127963" y="6858000"/>
                <a:ext cx="276446" cy="12265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AD46D29-D1BC-A841-B334-0124502A6D53}"/>
                  </a:ext>
                </a:extLst>
              </p:cNvPr>
              <p:cNvSpPr/>
              <p:nvPr/>
            </p:nvSpPr>
            <p:spPr>
              <a:xfrm>
                <a:off x="17689563" y="6710400"/>
                <a:ext cx="276446" cy="1374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0CDBBBB-2542-0247-9376-EA612D2E7067}"/>
                  </a:ext>
                </a:extLst>
              </p:cNvPr>
              <p:cNvSpPr/>
              <p:nvPr/>
            </p:nvSpPr>
            <p:spPr>
              <a:xfrm>
                <a:off x="18251163" y="6422400"/>
                <a:ext cx="276446" cy="1662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AEE2D91-115C-604E-A67C-B0A2C38A5D77}"/>
                </a:ext>
              </a:extLst>
            </p:cNvPr>
            <p:cNvSpPr/>
            <p:nvPr/>
          </p:nvSpPr>
          <p:spPr>
            <a:xfrm>
              <a:off x="11910372" y="5749420"/>
              <a:ext cx="796340" cy="2085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3FC0CF8-8A42-4245-9CC4-803164B4235F}"/>
              </a:ext>
            </a:extLst>
          </p:cNvPr>
          <p:cNvSpPr txBox="1"/>
          <p:nvPr/>
        </p:nvSpPr>
        <p:spPr>
          <a:xfrm>
            <a:off x="10964920" y="5858276"/>
            <a:ext cx="3909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C6D62A-2DC4-EA43-A35C-BD1362EBFC2A}"/>
              </a:ext>
            </a:extLst>
          </p:cNvPr>
          <p:cNvSpPr/>
          <p:nvPr/>
        </p:nvSpPr>
        <p:spPr>
          <a:xfrm>
            <a:off x="9217573" y="6454598"/>
            <a:ext cx="1556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D0A2B2-F06C-824F-8A26-7B77AEA3C7D4}"/>
              </a:ext>
            </a:extLst>
          </p:cNvPr>
          <p:cNvSpPr txBox="1"/>
          <p:nvPr/>
        </p:nvSpPr>
        <p:spPr>
          <a:xfrm>
            <a:off x="17483707" y="5858276"/>
            <a:ext cx="3909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306371-B798-0347-B475-16AB7A4B4F89}"/>
              </a:ext>
            </a:extLst>
          </p:cNvPr>
          <p:cNvSpPr/>
          <p:nvPr/>
        </p:nvSpPr>
        <p:spPr>
          <a:xfrm>
            <a:off x="15736360" y="6454598"/>
            <a:ext cx="1556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912345-B87B-8E45-9894-529FA8C06946}"/>
              </a:ext>
            </a:extLst>
          </p:cNvPr>
          <p:cNvSpPr txBox="1"/>
          <p:nvPr/>
        </p:nvSpPr>
        <p:spPr>
          <a:xfrm>
            <a:off x="10964920" y="9132418"/>
            <a:ext cx="3909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ED9674-7FEA-784E-BDF6-AC3994AEA540}"/>
              </a:ext>
            </a:extLst>
          </p:cNvPr>
          <p:cNvSpPr/>
          <p:nvPr/>
        </p:nvSpPr>
        <p:spPr>
          <a:xfrm>
            <a:off x="9217573" y="9728740"/>
            <a:ext cx="1556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FFCD95-AF5D-3D49-8934-E58F6BEA25EF}"/>
              </a:ext>
            </a:extLst>
          </p:cNvPr>
          <p:cNvSpPr txBox="1"/>
          <p:nvPr/>
        </p:nvSpPr>
        <p:spPr>
          <a:xfrm>
            <a:off x="17483707" y="9132418"/>
            <a:ext cx="39094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83864E-FBD9-C34A-A0D0-1653CF031735}"/>
              </a:ext>
            </a:extLst>
          </p:cNvPr>
          <p:cNvSpPr/>
          <p:nvPr/>
        </p:nvSpPr>
        <p:spPr>
          <a:xfrm>
            <a:off x="15736360" y="9728740"/>
            <a:ext cx="1556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54773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1">
            <a:extLst>
              <a:ext uri="{FF2B5EF4-FFF2-40B4-BE49-F238E27FC236}">
                <a16:creationId xmlns:a16="http://schemas.microsoft.com/office/drawing/2014/main" id="{4B71E64A-0305-DA4B-BF3E-FD02D29FB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848" y="7948563"/>
            <a:ext cx="4460021" cy="3767278"/>
          </a:xfrm>
          <a:custGeom>
            <a:avLst/>
            <a:gdLst>
              <a:gd name="T0" fmla="*/ 9779 w 10106"/>
              <a:gd name="T1" fmla="*/ 6016 h 8536"/>
              <a:gd name="T2" fmla="*/ 9779 w 10106"/>
              <a:gd name="T3" fmla="*/ 6016 h 8536"/>
              <a:gd name="T4" fmla="*/ 9483 w 10106"/>
              <a:gd name="T5" fmla="*/ 6016 h 8536"/>
              <a:gd name="T6" fmla="*/ 9483 w 10106"/>
              <a:gd name="T7" fmla="*/ 948 h 8536"/>
              <a:gd name="T8" fmla="*/ 8535 w 10106"/>
              <a:gd name="T9" fmla="*/ 0 h 8536"/>
              <a:gd name="T10" fmla="*/ 1570 w 10106"/>
              <a:gd name="T11" fmla="*/ 0 h 8536"/>
              <a:gd name="T12" fmla="*/ 622 w 10106"/>
              <a:gd name="T13" fmla="*/ 948 h 8536"/>
              <a:gd name="T14" fmla="*/ 622 w 10106"/>
              <a:gd name="T15" fmla="*/ 6016 h 8536"/>
              <a:gd name="T16" fmla="*/ 296 w 10106"/>
              <a:gd name="T17" fmla="*/ 6016 h 8536"/>
              <a:gd name="T18" fmla="*/ 0 w 10106"/>
              <a:gd name="T19" fmla="*/ 6342 h 8536"/>
              <a:gd name="T20" fmla="*/ 0 w 10106"/>
              <a:gd name="T21" fmla="*/ 7587 h 8536"/>
              <a:gd name="T22" fmla="*/ 948 w 10106"/>
              <a:gd name="T23" fmla="*/ 8535 h 8536"/>
              <a:gd name="T24" fmla="*/ 9157 w 10106"/>
              <a:gd name="T25" fmla="*/ 8535 h 8536"/>
              <a:gd name="T26" fmla="*/ 10105 w 10106"/>
              <a:gd name="T27" fmla="*/ 7587 h 8536"/>
              <a:gd name="T28" fmla="*/ 10105 w 10106"/>
              <a:gd name="T29" fmla="*/ 6342 h 8536"/>
              <a:gd name="T30" fmla="*/ 9779 w 10106"/>
              <a:gd name="T31" fmla="*/ 6016 h 8536"/>
              <a:gd name="T32" fmla="*/ 1244 w 10106"/>
              <a:gd name="T33" fmla="*/ 948 h 8536"/>
              <a:gd name="T34" fmla="*/ 1244 w 10106"/>
              <a:gd name="T35" fmla="*/ 948 h 8536"/>
              <a:gd name="T36" fmla="*/ 1570 w 10106"/>
              <a:gd name="T37" fmla="*/ 652 h 8536"/>
              <a:gd name="T38" fmla="*/ 8535 w 10106"/>
              <a:gd name="T39" fmla="*/ 652 h 8536"/>
              <a:gd name="T40" fmla="*/ 8831 w 10106"/>
              <a:gd name="T41" fmla="*/ 948 h 8536"/>
              <a:gd name="T42" fmla="*/ 8831 w 10106"/>
              <a:gd name="T43" fmla="*/ 6016 h 8536"/>
              <a:gd name="T44" fmla="*/ 1244 w 10106"/>
              <a:gd name="T45" fmla="*/ 6016 h 8536"/>
              <a:gd name="T46" fmla="*/ 1244 w 10106"/>
              <a:gd name="T47" fmla="*/ 948 h 8536"/>
              <a:gd name="T48" fmla="*/ 5572 w 10106"/>
              <a:gd name="T49" fmla="*/ 6638 h 8536"/>
              <a:gd name="T50" fmla="*/ 5572 w 10106"/>
              <a:gd name="T51" fmla="*/ 6638 h 8536"/>
              <a:gd name="T52" fmla="*/ 5453 w 10106"/>
              <a:gd name="T53" fmla="*/ 6965 h 8536"/>
              <a:gd name="T54" fmla="*/ 4653 w 10106"/>
              <a:gd name="T55" fmla="*/ 6965 h 8536"/>
              <a:gd name="T56" fmla="*/ 4534 w 10106"/>
              <a:gd name="T57" fmla="*/ 6638 h 8536"/>
              <a:gd name="T58" fmla="*/ 5572 w 10106"/>
              <a:gd name="T59" fmla="*/ 6638 h 8536"/>
              <a:gd name="T60" fmla="*/ 9483 w 10106"/>
              <a:gd name="T61" fmla="*/ 7587 h 8536"/>
              <a:gd name="T62" fmla="*/ 9483 w 10106"/>
              <a:gd name="T63" fmla="*/ 7587 h 8536"/>
              <a:gd name="T64" fmla="*/ 9157 w 10106"/>
              <a:gd name="T65" fmla="*/ 7913 h 8536"/>
              <a:gd name="T66" fmla="*/ 948 w 10106"/>
              <a:gd name="T67" fmla="*/ 7913 h 8536"/>
              <a:gd name="T68" fmla="*/ 622 w 10106"/>
              <a:gd name="T69" fmla="*/ 7587 h 8536"/>
              <a:gd name="T70" fmla="*/ 622 w 10106"/>
              <a:gd name="T71" fmla="*/ 6638 h 8536"/>
              <a:gd name="T72" fmla="*/ 3883 w 10106"/>
              <a:gd name="T73" fmla="*/ 6638 h 8536"/>
              <a:gd name="T74" fmla="*/ 4120 w 10106"/>
              <a:gd name="T75" fmla="*/ 7380 h 8536"/>
              <a:gd name="T76" fmla="*/ 4416 w 10106"/>
              <a:gd name="T77" fmla="*/ 7587 h 8536"/>
              <a:gd name="T78" fmla="*/ 5690 w 10106"/>
              <a:gd name="T79" fmla="*/ 7587 h 8536"/>
              <a:gd name="T80" fmla="*/ 5986 w 10106"/>
              <a:gd name="T81" fmla="*/ 7380 h 8536"/>
              <a:gd name="T82" fmla="*/ 6223 w 10106"/>
              <a:gd name="T83" fmla="*/ 6638 h 8536"/>
              <a:gd name="T84" fmla="*/ 9483 w 10106"/>
              <a:gd name="T85" fmla="*/ 6638 h 8536"/>
              <a:gd name="T86" fmla="*/ 9483 w 10106"/>
              <a:gd name="T87" fmla="*/ 7587 h 8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106" h="8536">
                <a:moveTo>
                  <a:pt x="9779" y="6016"/>
                </a:moveTo>
                <a:lnTo>
                  <a:pt x="9779" y="6016"/>
                </a:lnTo>
                <a:cubicBezTo>
                  <a:pt x="9483" y="6016"/>
                  <a:pt x="9483" y="6016"/>
                  <a:pt x="9483" y="6016"/>
                </a:cubicBezTo>
                <a:cubicBezTo>
                  <a:pt x="9483" y="948"/>
                  <a:pt x="9483" y="948"/>
                  <a:pt x="9483" y="948"/>
                </a:cubicBezTo>
                <a:cubicBezTo>
                  <a:pt x="9483" y="445"/>
                  <a:pt x="9039" y="0"/>
                  <a:pt x="8535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037" y="0"/>
                  <a:pt x="622" y="445"/>
                  <a:pt x="622" y="948"/>
                </a:cubicBezTo>
                <a:cubicBezTo>
                  <a:pt x="622" y="6016"/>
                  <a:pt x="622" y="6016"/>
                  <a:pt x="622" y="6016"/>
                </a:cubicBezTo>
                <a:cubicBezTo>
                  <a:pt x="296" y="6016"/>
                  <a:pt x="296" y="6016"/>
                  <a:pt x="296" y="6016"/>
                </a:cubicBezTo>
                <a:cubicBezTo>
                  <a:pt x="119" y="6016"/>
                  <a:pt x="0" y="6164"/>
                  <a:pt x="0" y="6342"/>
                </a:cubicBezTo>
                <a:cubicBezTo>
                  <a:pt x="0" y="7587"/>
                  <a:pt x="0" y="7587"/>
                  <a:pt x="0" y="7587"/>
                </a:cubicBezTo>
                <a:cubicBezTo>
                  <a:pt x="0" y="8121"/>
                  <a:pt x="414" y="8535"/>
                  <a:pt x="948" y="8535"/>
                </a:cubicBezTo>
                <a:cubicBezTo>
                  <a:pt x="9157" y="8535"/>
                  <a:pt x="9157" y="8535"/>
                  <a:pt x="9157" y="8535"/>
                </a:cubicBezTo>
                <a:cubicBezTo>
                  <a:pt x="9691" y="8535"/>
                  <a:pt x="10105" y="8121"/>
                  <a:pt x="10105" y="7587"/>
                </a:cubicBezTo>
                <a:cubicBezTo>
                  <a:pt x="10105" y="6342"/>
                  <a:pt x="10105" y="6342"/>
                  <a:pt x="10105" y="6342"/>
                </a:cubicBezTo>
                <a:cubicBezTo>
                  <a:pt x="10105" y="6164"/>
                  <a:pt x="9957" y="6016"/>
                  <a:pt x="9779" y="6016"/>
                </a:cubicBezTo>
                <a:close/>
                <a:moveTo>
                  <a:pt x="1244" y="948"/>
                </a:moveTo>
                <a:lnTo>
                  <a:pt x="1244" y="948"/>
                </a:lnTo>
                <a:cubicBezTo>
                  <a:pt x="1244" y="771"/>
                  <a:pt x="1393" y="652"/>
                  <a:pt x="1570" y="652"/>
                </a:cubicBezTo>
                <a:cubicBezTo>
                  <a:pt x="8535" y="652"/>
                  <a:pt x="8535" y="652"/>
                  <a:pt x="8535" y="652"/>
                </a:cubicBezTo>
                <a:cubicBezTo>
                  <a:pt x="8712" y="652"/>
                  <a:pt x="8831" y="771"/>
                  <a:pt x="8831" y="948"/>
                </a:cubicBezTo>
                <a:cubicBezTo>
                  <a:pt x="8831" y="6016"/>
                  <a:pt x="8831" y="6016"/>
                  <a:pt x="8831" y="6016"/>
                </a:cubicBezTo>
                <a:cubicBezTo>
                  <a:pt x="1244" y="6016"/>
                  <a:pt x="1244" y="6016"/>
                  <a:pt x="1244" y="6016"/>
                </a:cubicBezTo>
                <a:lnTo>
                  <a:pt x="1244" y="948"/>
                </a:lnTo>
                <a:close/>
                <a:moveTo>
                  <a:pt x="5572" y="6638"/>
                </a:moveTo>
                <a:lnTo>
                  <a:pt x="5572" y="6638"/>
                </a:lnTo>
                <a:cubicBezTo>
                  <a:pt x="5453" y="6965"/>
                  <a:pt x="5453" y="6965"/>
                  <a:pt x="5453" y="6965"/>
                </a:cubicBezTo>
                <a:cubicBezTo>
                  <a:pt x="4653" y="6965"/>
                  <a:pt x="4653" y="6965"/>
                  <a:pt x="4653" y="6965"/>
                </a:cubicBezTo>
                <a:cubicBezTo>
                  <a:pt x="4534" y="6638"/>
                  <a:pt x="4534" y="6638"/>
                  <a:pt x="4534" y="6638"/>
                </a:cubicBezTo>
                <a:lnTo>
                  <a:pt x="5572" y="6638"/>
                </a:lnTo>
                <a:close/>
                <a:moveTo>
                  <a:pt x="9483" y="7587"/>
                </a:moveTo>
                <a:lnTo>
                  <a:pt x="9483" y="7587"/>
                </a:lnTo>
                <a:cubicBezTo>
                  <a:pt x="9483" y="7765"/>
                  <a:pt x="9336" y="7913"/>
                  <a:pt x="9157" y="7913"/>
                </a:cubicBezTo>
                <a:cubicBezTo>
                  <a:pt x="948" y="7913"/>
                  <a:pt x="948" y="7913"/>
                  <a:pt x="948" y="7913"/>
                </a:cubicBezTo>
                <a:cubicBezTo>
                  <a:pt x="770" y="7913"/>
                  <a:pt x="622" y="7765"/>
                  <a:pt x="622" y="7587"/>
                </a:cubicBezTo>
                <a:cubicBezTo>
                  <a:pt x="622" y="6638"/>
                  <a:pt x="622" y="6638"/>
                  <a:pt x="622" y="6638"/>
                </a:cubicBezTo>
                <a:cubicBezTo>
                  <a:pt x="3883" y="6638"/>
                  <a:pt x="3883" y="6638"/>
                  <a:pt x="3883" y="6638"/>
                </a:cubicBezTo>
                <a:cubicBezTo>
                  <a:pt x="4120" y="7380"/>
                  <a:pt x="4120" y="7380"/>
                  <a:pt x="4120" y="7380"/>
                </a:cubicBezTo>
                <a:cubicBezTo>
                  <a:pt x="4149" y="7499"/>
                  <a:pt x="4268" y="7587"/>
                  <a:pt x="4416" y="7587"/>
                </a:cubicBezTo>
                <a:cubicBezTo>
                  <a:pt x="5690" y="7587"/>
                  <a:pt x="5690" y="7587"/>
                  <a:pt x="5690" y="7587"/>
                </a:cubicBezTo>
                <a:cubicBezTo>
                  <a:pt x="5809" y="7587"/>
                  <a:pt x="5927" y="7499"/>
                  <a:pt x="5986" y="7380"/>
                </a:cubicBezTo>
                <a:cubicBezTo>
                  <a:pt x="6223" y="6638"/>
                  <a:pt x="6223" y="6638"/>
                  <a:pt x="6223" y="6638"/>
                </a:cubicBezTo>
                <a:cubicBezTo>
                  <a:pt x="9483" y="6638"/>
                  <a:pt x="9483" y="6638"/>
                  <a:pt x="9483" y="6638"/>
                </a:cubicBezTo>
                <a:lnTo>
                  <a:pt x="9483" y="75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8313D037-1BAA-CF48-8787-0906A42A5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4218" y="11023098"/>
            <a:ext cx="692743" cy="274372"/>
          </a:xfrm>
          <a:custGeom>
            <a:avLst/>
            <a:gdLst>
              <a:gd name="T0" fmla="*/ 1245 w 1572"/>
              <a:gd name="T1" fmla="*/ 0 h 623"/>
              <a:gd name="T2" fmla="*/ 1245 w 1572"/>
              <a:gd name="T3" fmla="*/ 0 h 623"/>
              <a:gd name="T4" fmla="*/ 296 w 1572"/>
              <a:gd name="T5" fmla="*/ 0 h 623"/>
              <a:gd name="T6" fmla="*/ 0 w 1572"/>
              <a:gd name="T7" fmla="*/ 326 h 623"/>
              <a:gd name="T8" fmla="*/ 296 w 1572"/>
              <a:gd name="T9" fmla="*/ 622 h 623"/>
              <a:gd name="T10" fmla="*/ 1245 w 1572"/>
              <a:gd name="T11" fmla="*/ 622 h 623"/>
              <a:gd name="T12" fmla="*/ 1571 w 1572"/>
              <a:gd name="T13" fmla="*/ 326 h 623"/>
              <a:gd name="T14" fmla="*/ 1245 w 1572"/>
              <a:gd name="T15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2" h="623">
                <a:moveTo>
                  <a:pt x="1245" y="0"/>
                </a:moveTo>
                <a:lnTo>
                  <a:pt x="1245" y="0"/>
                </a:lnTo>
                <a:cubicBezTo>
                  <a:pt x="296" y="0"/>
                  <a:pt x="296" y="0"/>
                  <a:pt x="296" y="0"/>
                </a:cubicBezTo>
                <a:cubicBezTo>
                  <a:pt x="119" y="0"/>
                  <a:pt x="0" y="148"/>
                  <a:pt x="0" y="326"/>
                </a:cubicBezTo>
                <a:cubicBezTo>
                  <a:pt x="0" y="503"/>
                  <a:pt x="119" y="622"/>
                  <a:pt x="296" y="622"/>
                </a:cubicBezTo>
                <a:cubicBezTo>
                  <a:pt x="1245" y="622"/>
                  <a:pt x="1245" y="622"/>
                  <a:pt x="1245" y="622"/>
                </a:cubicBezTo>
                <a:cubicBezTo>
                  <a:pt x="1423" y="622"/>
                  <a:pt x="1571" y="503"/>
                  <a:pt x="1571" y="326"/>
                </a:cubicBezTo>
                <a:cubicBezTo>
                  <a:pt x="1571" y="148"/>
                  <a:pt x="1423" y="0"/>
                  <a:pt x="124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0F16449-5946-6D46-A741-01A550B5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958" y="11023098"/>
            <a:ext cx="418371" cy="274372"/>
          </a:xfrm>
          <a:custGeom>
            <a:avLst/>
            <a:gdLst>
              <a:gd name="T0" fmla="*/ 622 w 949"/>
              <a:gd name="T1" fmla="*/ 0 h 623"/>
              <a:gd name="T2" fmla="*/ 622 w 949"/>
              <a:gd name="T3" fmla="*/ 0 h 623"/>
              <a:gd name="T4" fmla="*/ 296 w 949"/>
              <a:gd name="T5" fmla="*/ 0 h 623"/>
              <a:gd name="T6" fmla="*/ 0 w 949"/>
              <a:gd name="T7" fmla="*/ 326 h 623"/>
              <a:gd name="T8" fmla="*/ 296 w 949"/>
              <a:gd name="T9" fmla="*/ 622 h 623"/>
              <a:gd name="T10" fmla="*/ 622 w 949"/>
              <a:gd name="T11" fmla="*/ 622 h 623"/>
              <a:gd name="T12" fmla="*/ 948 w 949"/>
              <a:gd name="T13" fmla="*/ 326 h 623"/>
              <a:gd name="T14" fmla="*/ 622 w 949"/>
              <a:gd name="T15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9" h="623">
                <a:moveTo>
                  <a:pt x="622" y="0"/>
                </a:moveTo>
                <a:lnTo>
                  <a:pt x="622" y="0"/>
                </a:lnTo>
                <a:cubicBezTo>
                  <a:pt x="296" y="0"/>
                  <a:pt x="296" y="0"/>
                  <a:pt x="296" y="0"/>
                </a:cubicBezTo>
                <a:cubicBezTo>
                  <a:pt x="119" y="0"/>
                  <a:pt x="0" y="148"/>
                  <a:pt x="0" y="326"/>
                </a:cubicBezTo>
                <a:cubicBezTo>
                  <a:pt x="0" y="503"/>
                  <a:pt x="119" y="622"/>
                  <a:pt x="296" y="622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800" y="622"/>
                  <a:pt x="948" y="503"/>
                  <a:pt x="948" y="326"/>
                </a:cubicBezTo>
                <a:cubicBezTo>
                  <a:pt x="948" y="148"/>
                  <a:pt x="800" y="0"/>
                  <a:pt x="6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0FDB97D-8817-CA46-9309-4F6ECD9A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91" y="8366933"/>
            <a:ext cx="3074535" cy="2093797"/>
          </a:xfrm>
          <a:custGeom>
            <a:avLst/>
            <a:gdLst>
              <a:gd name="T0" fmla="*/ 6965 w 6966"/>
              <a:gd name="T1" fmla="*/ 4446 h 4743"/>
              <a:gd name="T2" fmla="*/ 6965 w 6966"/>
              <a:gd name="T3" fmla="*/ 4446 h 4743"/>
              <a:gd name="T4" fmla="*/ 6965 w 6966"/>
              <a:gd name="T5" fmla="*/ 327 h 4743"/>
              <a:gd name="T6" fmla="*/ 6639 w 6966"/>
              <a:gd name="T7" fmla="*/ 0 h 4743"/>
              <a:gd name="T8" fmla="*/ 327 w 6966"/>
              <a:gd name="T9" fmla="*/ 0 h 4743"/>
              <a:gd name="T10" fmla="*/ 0 w 6966"/>
              <a:gd name="T11" fmla="*/ 327 h 4743"/>
              <a:gd name="T12" fmla="*/ 0 w 6966"/>
              <a:gd name="T13" fmla="*/ 4446 h 4743"/>
              <a:gd name="T14" fmla="*/ 327 w 6966"/>
              <a:gd name="T15" fmla="*/ 4742 h 4743"/>
              <a:gd name="T16" fmla="*/ 6639 w 6966"/>
              <a:gd name="T17" fmla="*/ 4742 h 4743"/>
              <a:gd name="T18" fmla="*/ 6965 w 6966"/>
              <a:gd name="T19" fmla="*/ 4446 h 4743"/>
              <a:gd name="T20" fmla="*/ 6313 w 6966"/>
              <a:gd name="T21" fmla="*/ 4120 h 4743"/>
              <a:gd name="T22" fmla="*/ 6313 w 6966"/>
              <a:gd name="T23" fmla="*/ 4120 h 4743"/>
              <a:gd name="T24" fmla="*/ 623 w 6966"/>
              <a:gd name="T25" fmla="*/ 4120 h 4743"/>
              <a:gd name="T26" fmla="*/ 623 w 6966"/>
              <a:gd name="T27" fmla="*/ 653 h 4743"/>
              <a:gd name="T28" fmla="*/ 6313 w 6966"/>
              <a:gd name="T29" fmla="*/ 653 h 4743"/>
              <a:gd name="T30" fmla="*/ 6313 w 6966"/>
              <a:gd name="T31" fmla="*/ 4120 h 4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66" h="4743">
                <a:moveTo>
                  <a:pt x="6965" y="4446"/>
                </a:moveTo>
                <a:lnTo>
                  <a:pt x="6965" y="4446"/>
                </a:lnTo>
                <a:cubicBezTo>
                  <a:pt x="6965" y="327"/>
                  <a:pt x="6965" y="327"/>
                  <a:pt x="6965" y="327"/>
                </a:cubicBezTo>
                <a:cubicBezTo>
                  <a:pt x="6965" y="149"/>
                  <a:pt x="6817" y="0"/>
                  <a:pt x="6639" y="0"/>
                </a:cubicBezTo>
                <a:cubicBezTo>
                  <a:pt x="327" y="0"/>
                  <a:pt x="327" y="0"/>
                  <a:pt x="327" y="0"/>
                </a:cubicBezTo>
                <a:cubicBezTo>
                  <a:pt x="148" y="0"/>
                  <a:pt x="0" y="149"/>
                  <a:pt x="0" y="327"/>
                </a:cubicBezTo>
                <a:cubicBezTo>
                  <a:pt x="0" y="4446"/>
                  <a:pt x="0" y="4446"/>
                  <a:pt x="0" y="4446"/>
                </a:cubicBezTo>
                <a:cubicBezTo>
                  <a:pt x="0" y="4623"/>
                  <a:pt x="148" y="4742"/>
                  <a:pt x="327" y="4742"/>
                </a:cubicBezTo>
                <a:cubicBezTo>
                  <a:pt x="6639" y="4742"/>
                  <a:pt x="6639" y="4742"/>
                  <a:pt x="6639" y="4742"/>
                </a:cubicBezTo>
                <a:cubicBezTo>
                  <a:pt x="6817" y="4742"/>
                  <a:pt x="6965" y="4623"/>
                  <a:pt x="6965" y="4446"/>
                </a:cubicBezTo>
                <a:close/>
                <a:moveTo>
                  <a:pt x="6313" y="4120"/>
                </a:moveTo>
                <a:lnTo>
                  <a:pt x="6313" y="4120"/>
                </a:lnTo>
                <a:cubicBezTo>
                  <a:pt x="623" y="4120"/>
                  <a:pt x="623" y="4120"/>
                  <a:pt x="623" y="4120"/>
                </a:cubicBezTo>
                <a:cubicBezTo>
                  <a:pt x="623" y="653"/>
                  <a:pt x="623" y="653"/>
                  <a:pt x="623" y="653"/>
                </a:cubicBezTo>
                <a:cubicBezTo>
                  <a:pt x="6313" y="653"/>
                  <a:pt x="6313" y="653"/>
                  <a:pt x="6313" y="653"/>
                </a:cubicBezTo>
                <a:lnTo>
                  <a:pt x="6313" y="4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96E3DD3D-4FCB-6844-B8B3-35DA59EA7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4977" y="7255820"/>
            <a:ext cx="2786540" cy="4460021"/>
          </a:xfrm>
          <a:custGeom>
            <a:avLst/>
            <a:gdLst>
              <a:gd name="T0" fmla="*/ 5037 w 6313"/>
              <a:gd name="T1" fmla="*/ 0 h 10106"/>
              <a:gd name="T2" fmla="*/ 5037 w 6313"/>
              <a:gd name="T3" fmla="*/ 0 h 10106"/>
              <a:gd name="T4" fmla="*/ 1244 w 6313"/>
              <a:gd name="T5" fmla="*/ 0 h 10106"/>
              <a:gd name="T6" fmla="*/ 0 w 6313"/>
              <a:gd name="T7" fmla="*/ 1274 h 10106"/>
              <a:gd name="T8" fmla="*/ 0 w 6313"/>
              <a:gd name="T9" fmla="*/ 8861 h 10106"/>
              <a:gd name="T10" fmla="*/ 1244 w 6313"/>
              <a:gd name="T11" fmla="*/ 10105 h 10106"/>
              <a:gd name="T12" fmla="*/ 5037 w 6313"/>
              <a:gd name="T13" fmla="*/ 10105 h 10106"/>
              <a:gd name="T14" fmla="*/ 6312 w 6313"/>
              <a:gd name="T15" fmla="*/ 8861 h 10106"/>
              <a:gd name="T16" fmla="*/ 6312 w 6313"/>
              <a:gd name="T17" fmla="*/ 1274 h 10106"/>
              <a:gd name="T18" fmla="*/ 5037 w 6313"/>
              <a:gd name="T19" fmla="*/ 0 h 10106"/>
              <a:gd name="T20" fmla="*/ 3971 w 6313"/>
              <a:gd name="T21" fmla="*/ 622 h 10106"/>
              <a:gd name="T22" fmla="*/ 3971 w 6313"/>
              <a:gd name="T23" fmla="*/ 622 h 10106"/>
              <a:gd name="T24" fmla="*/ 3882 w 6313"/>
              <a:gd name="T25" fmla="*/ 948 h 10106"/>
              <a:gd name="T26" fmla="*/ 2430 w 6313"/>
              <a:gd name="T27" fmla="*/ 948 h 10106"/>
              <a:gd name="T28" fmla="*/ 2311 w 6313"/>
              <a:gd name="T29" fmla="*/ 622 h 10106"/>
              <a:gd name="T30" fmla="*/ 3971 w 6313"/>
              <a:gd name="T31" fmla="*/ 622 h 10106"/>
              <a:gd name="T32" fmla="*/ 5690 w 6313"/>
              <a:gd name="T33" fmla="*/ 8861 h 10106"/>
              <a:gd name="T34" fmla="*/ 5690 w 6313"/>
              <a:gd name="T35" fmla="*/ 8861 h 10106"/>
              <a:gd name="T36" fmla="*/ 5037 w 6313"/>
              <a:gd name="T37" fmla="*/ 9483 h 10106"/>
              <a:gd name="T38" fmla="*/ 1244 w 6313"/>
              <a:gd name="T39" fmla="*/ 9483 h 10106"/>
              <a:gd name="T40" fmla="*/ 622 w 6313"/>
              <a:gd name="T41" fmla="*/ 8861 h 10106"/>
              <a:gd name="T42" fmla="*/ 622 w 6313"/>
              <a:gd name="T43" fmla="*/ 1274 h 10106"/>
              <a:gd name="T44" fmla="*/ 1244 w 6313"/>
              <a:gd name="T45" fmla="*/ 622 h 10106"/>
              <a:gd name="T46" fmla="*/ 1659 w 6313"/>
              <a:gd name="T47" fmla="*/ 622 h 10106"/>
              <a:gd name="T48" fmla="*/ 1897 w 6313"/>
              <a:gd name="T49" fmla="*/ 1363 h 10106"/>
              <a:gd name="T50" fmla="*/ 2192 w 6313"/>
              <a:gd name="T51" fmla="*/ 1570 h 10106"/>
              <a:gd name="T52" fmla="*/ 4089 w 6313"/>
              <a:gd name="T53" fmla="*/ 1570 h 10106"/>
              <a:gd name="T54" fmla="*/ 4386 w 6313"/>
              <a:gd name="T55" fmla="*/ 1363 h 10106"/>
              <a:gd name="T56" fmla="*/ 4652 w 6313"/>
              <a:gd name="T57" fmla="*/ 622 h 10106"/>
              <a:gd name="T58" fmla="*/ 5037 w 6313"/>
              <a:gd name="T59" fmla="*/ 622 h 10106"/>
              <a:gd name="T60" fmla="*/ 5690 w 6313"/>
              <a:gd name="T61" fmla="*/ 1274 h 10106"/>
              <a:gd name="T62" fmla="*/ 5690 w 6313"/>
              <a:gd name="T63" fmla="*/ 8861 h 10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13" h="10106">
                <a:moveTo>
                  <a:pt x="5037" y="0"/>
                </a:moveTo>
                <a:lnTo>
                  <a:pt x="5037" y="0"/>
                </a:lnTo>
                <a:cubicBezTo>
                  <a:pt x="1244" y="0"/>
                  <a:pt x="1244" y="0"/>
                  <a:pt x="1244" y="0"/>
                </a:cubicBezTo>
                <a:cubicBezTo>
                  <a:pt x="563" y="0"/>
                  <a:pt x="0" y="563"/>
                  <a:pt x="0" y="1274"/>
                </a:cubicBezTo>
                <a:cubicBezTo>
                  <a:pt x="0" y="8861"/>
                  <a:pt x="0" y="8861"/>
                  <a:pt x="0" y="8861"/>
                </a:cubicBezTo>
                <a:cubicBezTo>
                  <a:pt x="0" y="9543"/>
                  <a:pt x="563" y="10105"/>
                  <a:pt x="1244" y="10105"/>
                </a:cubicBezTo>
                <a:cubicBezTo>
                  <a:pt x="5037" y="10105"/>
                  <a:pt x="5037" y="10105"/>
                  <a:pt x="5037" y="10105"/>
                </a:cubicBezTo>
                <a:cubicBezTo>
                  <a:pt x="5749" y="10105"/>
                  <a:pt x="6312" y="9543"/>
                  <a:pt x="6312" y="8861"/>
                </a:cubicBezTo>
                <a:cubicBezTo>
                  <a:pt x="6312" y="1274"/>
                  <a:pt x="6312" y="1274"/>
                  <a:pt x="6312" y="1274"/>
                </a:cubicBezTo>
                <a:cubicBezTo>
                  <a:pt x="6312" y="563"/>
                  <a:pt x="5749" y="0"/>
                  <a:pt x="5037" y="0"/>
                </a:cubicBezTo>
                <a:close/>
                <a:moveTo>
                  <a:pt x="3971" y="622"/>
                </a:moveTo>
                <a:lnTo>
                  <a:pt x="3971" y="622"/>
                </a:lnTo>
                <a:cubicBezTo>
                  <a:pt x="3882" y="948"/>
                  <a:pt x="3882" y="948"/>
                  <a:pt x="3882" y="948"/>
                </a:cubicBezTo>
                <a:cubicBezTo>
                  <a:pt x="2430" y="948"/>
                  <a:pt x="2430" y="948"/>
                  <a:pt x="2430" y="948"/>
                </a:cubicBezTo>
                <a:cubicBezTo>
                  <a:pt x="2311" y="622"/>
                  <a:pt x="2311" y="622"/>
                  <a:pt x="2311" y="622"/>
                </a:cubicBezTo>
                <a:lnTo>
                  <a:pt x="3971" y="622"/>
                </a:lnTo>
                <a:close/>
                <a:moveTo>
                  <a:pt x="5690" y="8861"/>
                </a:moveTo>
                <a:lnTo>
                  <a:pt x="5690" y="8861"/>
                </a:lnTo>
                <a:cubicBezTo>
                  <a:pt x="5690" y="9187"/>
                  <a:pt x="5393" y="9483"/>
                  <a:pt x="5037" y="9483"/>
                </a:cubicBezTo>
                <a:cubicBezTo>
                  <a:pt x="1244" y="9483"/>
                  <a:pt x="1244" y="9483"/>
                  <a:pt x="1244" y="9483"/>
                </a:cubicBezTo>
                <a:cubicBezTo>
                  <a:pt x="919" y="9483"/>
                  <a:pt x="622" y="9187"/>
                  <a:pt x="622" y="8861"/>
                </a:cubicBezTo>
                <a:cubicBezTo>
                  <a:pt x="622" y="1274"/>
                  <a:pt x="622" y="1274"/>
                  <a:pt x="622" y="1274"/>
                </a:cubicBezTo>
                <a:cubicBezTo>
                  <a:pt x="622" y="918"/>
                  <a:pt x="919" y="622"/>
                  <a:pt x="1244" y="622"/>
                </a:cubicBezTo>
                <a:cubicBezTo>
                  <a:pt x="1659" y="622"/>
                  <a:pt x="1659" y="622"/>
                  <a:pt x="1659" y="622"/>
                </a:cubicBezTo>
                <a:cubicBezTo>
                  <a:pt x="1897" y="1363"/>
                  <a:pt x="1897" y="1363"/>
                  <a:pt x="1897" y="1363"/>
                </a:cubicBezTo>
                <a:cubicBezTo>
                  <a:pt x="1955" y="1482"/>
                  <a:pt x="2074" y="1570"/>
                  <a:pt x="2192" y="1570"/>
                </a:cubicBezTo>
                <a:cubicBezTo>
                  <a:pt x="4089" y="1570"/>
                  <a:pt x="4089" y="1570"/>
                  <a:pt x="4089" y="1570"/>
                </a:cubicBezTo>
                <a:cubicBezTo>
                  <a:pt x="4238" y="1570"/>
                  <a:pt x="4357" y="1482"/>
                  <a:pt x="4386" y="1363"/>
                </a:cubicBezTo>
                <a:cubicBezTo>
                  <a:pt x="4652" y="622"/>
                  <a:pt x="4652" y="622"/>
                  <a:pt x="4652" y="622"/>
                </a:cubicBezTo>
                <a:cubicBezTo>
                  <a:pt x="5037" y="622"/>
                  <a:pt x="5037" y="622"/>
                  <a:pt x="5037" y="622"/>
                </a:cubicBezTo>
                <a:cubicBezTo>
                  <a:pt x="5393" y="622"/>
                  <a:pt x="5690" y="918"/>
                  <a:pt x="5690" y="1274"/>
                </a:cubicBezTo>
                <a:lnTo>
                  <a:pt x="5690" y="8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DE8DCF1E-FF14-D841-A6D2-566F1B0C9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3347" y="11023098"/>
            <a:ext cx="969062" cy="274372"/>
          </a:xfrm>
          <a:custGeom>
            <a:avLst/>
            <a:gdLst>
              <a:gd name="T0" fmla="*/ 1897 w 2194"/>
              <a:gd name="T1" fmla="*/ 0 h 623"/>
              <a:gd name="T2" fmla="*/ 1897 w 2194"/>
              <a:gd name="T3" fmla="*/ 0 h 623"/>
              <a:gd name="T4" fmla="*/ 296 w 2194"/>
              <a:gd name="T5" fmla="*/ 0 h 623"/>
              <a:gd name="T6" fmla="*/ 0 w 2194"/>
              <a:gd name="T7" fmla="*/ 326 h 623"/>
              <a:gd name="T8" fmla="*/ 296 w 2194"/>
              <a:gd name="T9" fmla="*/ 622 h 623"/>
              <a:gd name="T10" fmla="*/ 1897 w 2194"/>
              <a:gd name="T11" fmla="*/ 622 h 623"/>
              <a:gd name="T12" fmla="*/ 2193 w 2194"/>
              <a:gd name="T13" fmla="*/ 326 h 623"/>
              <a:gd name="T14" fmla="*/ 1897 w 2194"/>
              <a:gd name="T15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4" h="623">
                <a:moveTo>
                  <a:pt x="1897" y="0"/>
                </a:moveTo>
                <a:lnTo>
                  <a:pt x="1897" y="0"/>
                </a:lnTo>
                <a:cubicBezTo>
                  <a:pt x="296" y="0"/>
                  <a:pt x="296" y="0"/>
                  <a:pt x="296" y="0"/>
                </a:cubicBezTo>
                <a:cubicBezTo>
                  <a:pt x="119" y="0"/>
                  <a:pt x="0" y="148"/>
                  <a:pt x="0" y="326"/>
                </a:cubicBezTo>
                <a:cubicBezTo>
                  <a:pt x="0" y="503"/>
                  <a:pt x="119" y="622"/>
                  <a:pt x="296" y="622"/>
                </a:cubicBezTo>
                <a:cubicBezTo>
                  <a:pt x="1897" y="622"/>
                  <a:pt x="1897" y="622"/>
                  <a:pt x="1897" y="622"/>
                </a:cubicBezTo>
                <a:cubicBezTo>
                  <a:pt x="2074" y="622"/>
                  <a:pt x="2193" y="503"/>
                  <a:pt x="2193" y="326"/>
                </a:cubicBezTo>
                <a:cubicBezTo>
                  <a:pt x="2193" y="148"/>
                  <a:pt x="2074" y="0"/>
                  <a:pt x="189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C00F48FA-BC20-6D48-ABD4-00D0BB32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460" y="11023098"/>
            <a:ext cx="418371" cy="274372"/>
          </a:xfrm>
          <a:custGeom>
            <a:avLst/>
            <a:gdLst>
              <a:gd name="T0" fmla="*/ 622 w 949"/>
              <a:gd name="T1" fmla="*/ 0 h 623"/>
              <a:gd name="T2" fmla="*/ 622 w 949"/>
              <a:gd name="T3" fmla="*/ 0 h 623"/>
              <a:gd name="T4" fmla="*/ 326 w 949"/>
              <a:gd name="T5" fmla="*/ 0 h 623"/>
              <a:gd name="T6" fmla="*/ 0 w 949"/>
              <a:gd name="T7" fmla="*/ 326 h 623"/>
              <a:gd name="T8" fmla="*/ 326 w 949"/>
              <a:gd name="T9" fmla="*/ 622 h 623"/>
              <a:gd name="T10" fmla="*/ 622 w 949"/>
              <a:gd name="T11" fmla="*/ 622 h 623"/>
              <a:gd name="T12" fmla="*/ 948 w 949"/>
              <a:gd name="T13" fmla="*/ 326 h 623"/>
              <a:gd name="T14" fmla="*/ 622 w 949"/>
              <a:gd name="T15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9" h="623">
                <a:moveTo>
                  <a:pt x="622" y="0"/>
                </a:moveTo>
                <a:lnTo>
                  <a:pt x="622" y="0"/>
                </a:lnTo>
                <a:cubicBezTo>
                  <a:pt x="326" y="0"/>
                  <a:pt x="326" y="0"/>
                  <a:pt x="326" y="0"/>
                </a:cubicBezTo>
                <a:cubicBezTo>
                  <a:pt x="148" y="0"/>
                  <a:pt x="0" y="148"/>
                  <a:pt x="0" y="326"/>
                </a:cubicBezTo>
                <a:cubicBezTo>
                  <a:pt x="0" y="503"/>
                  <a:pt x="148" y="622"/>
                  <a:pt x="326" y="622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800" y="622"/>
                  <a:pt x="948" y="503"/>
                  <a:pt x="948" y="326"/>
                </a:cubicBezTo>
                <a:cubicBezTo>
                  <a:pt x="948" y="148"/>
                  <a:pt x="800" y="0"/>
                  <a:pt x="6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FCB6503-671D-5A46-AE71-2661BC2EE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550" y="5307965"/>
            <a:ext cx="274372" cy="274374"/>
          </a:xfrm>
          <a:custGeom>
            <a:avLst/>
            <a:gdLst>
              <a:gd name="T0" fmla="*/ 296 w 623"/>
              <a:gd name="T1" fmla="*/ 0 h 623"/>
              <a:gd name="T2" fmla="*/ 296 w 623"/>
              <a:gd name="T3" fmla="*/ 0 h 623"/>
              <a:gd name="T4" fmla="*/ 622 w 623"/>
              <a:gd name="T5" fmla="*/ 296 h 623"/>
              <a:gd name="T6" fmla="*/ 296 w 623"/>
              <a:gd name="T7" fmla="*/ 622 h 623"/>
              <a:gd name="T8" fmla="*/ 0 w 623"/>
              <a:gd name="T9" fmla="*/ 296 h 623"/>
              <a:gd name="T10" fmla="*/ 296 w 623"/>
              <a:gd name="T11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623">
                <a:moveTo>
                  <a:pt x="296" y="0"/>
                </a:moveTo>
                <a:lnTo>
                  <a:pt x="296" y="0"/>
                </a:lnTo>
                <a:cubicBezTo>
                  <a:pt x="474" y="0"/>
                  <a:pt x="622" y="119"/>
                  <a:pt x="622" y="296"/>
                </a:cubicBezTo>
                <a:cubicBezTo>
                  <a:pt x="622" y="474"/>
                  <a:pt x="474" y="622"/>
                  <a:pt x="296" y="622"/>
                </a:cubicBezTo>
                <a:cubicBezTo>
                  <a:pt x="119" y="622"/>
                  <a:pt x="0" y="474"/>
                  <a:pt x="0" y="296"/>
                </a:cubicBezTo>
                <a:cubicBezTo>
                  <a:pt x="0" y="119"/>
                  <a:pt x="119" y="0"/>
                  <a:pt x="29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51FF027B-7752-F445-B7B8-83F037DBB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881" y="4837056"/>
            <a:ext cx="875659" cy="445614"/>
          </a:xfrm>
          <a:custGeom>
            <a:avLst/>
            <a:gdLst>
              <a:gd name="T0" fmla="*/ 1837 w 1985"/>
              <a:gd name="T1" fmla="*/ 445 h 1008"/>
              <a:gd name="T2" fmla="*/ 1837 w 1985"/>
              <a:gd name="T3" fmla="*/ 445 h 1008"/>
              <a:gd name="T4" fmla="*/ 148 w 1985"/>
              <a:gd name="T5" fmla="*/ 445 h 1008"/>
              <a:gd name="T6" fmla="*/ 118 w 1985"/>
              <a:gd name="T7" fmla="*/ 889 h 1008"/>
              <a:gd name="T8" fmla="*/ 563 w 1985"/>
              <a:gd name="T9" fmla="*/ 889 h 1008"/>
              <a:gd name="T10" fmla="*/ 1421 w 1985"/>
              <a:gd name="T11" fmla="*/ 889 h 1008"/>
              <a:gd name="T12" fmla="*/ 1866 w 1985"/>
              <a:gd name="T13" fmla="*/ 889 h 1008"/>
              <a:gd name="T14" fmla="*/ 1837 w 1985"/>
              <a:gd name="T15" fmla="*/ 445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5" h="1008">
                <a:moveTo>
                  <a:pt x="1837" y="445"/>
                </a:moveTo>
                <a:lnTo>
                  <a:pt x="1837" y="445"/>
                </a:lnTo>
                <a:cubicBezTo>
                  <a:pt x="1362" y="0"/>
                  <a:pt x="622" y="0"/>
                  <a:pt x="148" y="445"/>
                </a:cubicBezTo>
                <a:cubicBezTo>
                  <a:pt x="0" y="533"/>
                  <a:pt x="0" y="741"/>
                  <a:pt x="118" y="889"/>
                </a:cubicBezTo>
                <a:cubicBezTo>
                  <a:pt x="237" y="1007"/>
                  <a:pt x="444" y="1007"/>
                  <a:pt x="563" y="889"/>
                </a:cubicBezTo>
                <a:cubicBezTo>
                  <a:pt x="800" y="682"/>
                  <a:pt x="1155" y="682"/>
                  <a:pt x="1421" y="889"/>
                </a:cubicBezTo>
                <a:cubicBezTo>
                  <a:pt x="1540" y="1007"/>
                  <a:pt x="1747" y="1007"/>
                  <a:pt x="1866" y="889"/>
                </a:cubicBezTo>
                <a:cubicBezTo>
                  <a:pt x="1984" y="741"/>
                  <a:pt x="1955" y="533"/>
                  <a:pt x="1837" y="4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02162D39-A4F3-BC4D-A134-D5248BC3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5507" y="4379768"/>
            <a:ext cx="1426351" cy="601285"/>
          </a:xfrm>
          <a:custGeom>
            <a:avLst/>
            <a:gdLst>
              <a:gd name="T0" fmla="*/ 3082 w 3231"/>
              <a:gd name="T1" fmla="*/ 771 h 1364"/>
              <a:gd name="T2" fmla="*/ 3082 w 3231"/>
              <a:gd name="T3" fmla="*/ 771 h 1364"/>
              <a:gd name="T4" fmla="*/ 148 w 3231"/>
              <a:gd name="T5" fmla="*/ 771 h 1364"/>
              <a:gd name="T6" fmla="*/ 119 w 3231"/>
              <a:gd name="T7" fmla="*/ 1214 h 1364"/>
              <a:gd name="T8" fmla="*/ 564 w 3231"/>
              <a:gd name="T9" fmla="*/ 1245 h 1364"/>
              <a:gd name="T10" fmla="*/ 564 w 3231"/>
              <a:gd name="T11" fmla="*/ 1245 h 1364"/>
              <a:gd name="T12" fmla="*/ 2666 w 3231"/>
              <a:gd name="T13" fmla="*/ 1245 h 1364"/>
              <a:gd name="T14" fmla="*/ 3111 w 3231"/>
              <a:gd name="T15" fmla="*/ 1214 h 1364"/>
              <a:gd name="T16" fmla="*/ 3082 w 3231"/>
              <a:gd name="T17" fmla="*/ 771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1" h="1364">
                <a:moveTo>
                  <a:pt x="3082" y="771"/>
                </a:moveTo>
                <a:lnTo>
                  <a:pt x="3082" y="771"/>
                </a:lnTo>
                <a:cubicBezTo>
                  <a:pt x="2252" y="0"/>
                  <a:pt x="978" y="0"/>
                  <a:pt x="148" y="771"/>
                </a:cubicBezTo>
                <a:cubicBezTo>
                  <a:pt x="0" y="889"/>
                  <a:pt x="0" y="1066"/>
                  <a:pt x="119" y="1214"/>
                </a:cubicBezTo>
                <a:cubicBezTo>
                  <a:pt x="208" y="1333"/>
                  <a:pt x="415" y="1363"/>
                  <a:pt x="564" y="1245"/>
                </a:cubicBezTo>
                <a:lnTo>
                  <a:pt x="564" y="1245"/>
                </a:lnTo>
                <a:cubicBezTo>
                  <a:pt x="1157" y="681"/>
                  <a:pt x="2074" y="681"/>
                  <a:pt x="2666" y="1245"/>
                </a:cubicBezTo>
                <a:cubicBezTo>
                  <a:pt x="2785" y="1363"/>
                  <a:pt x="2992" y="1333"/>
                  <a:pt x="3111" y="1214"/>
                </a:cubicBezTo>
                <a:cubicBezTo>
                  <a:pt x="3230" y="1096"/>
                  <a:pt x="3230" y="889"/>
                  <a:pt x="3082" y="7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B49BD1D6-4876-7B44-B3DE-D9D7E02C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588" y="5582339"/>
            <a:ext cx="2222227" cy="2091850"/>
          </a:xfrm>
          <a:custGeom>
            <a:avLst/>
            <a:gdLst>
              <a:gd name="T0" fmla="*/ 296 w 5038"/>
              <a:gd name="T1" fmla="*/ 4741 h 4742"/>
              <a:gd name="T2" fmla="*/ 296 w 5038"/>
              <a:gd name="T3" fmla="*/ 4741 h 4742"/>
              <a:gd name="T4" fmla="*/ 622 w 5038"/>
              <a:gd name="T5" fmla="*/ 4415 h 4742"/>
              <a:gd name="T6" fmla="*/ 622 w 5038"/>
              <a:gd name="T7" fmla="*/ 622 h 4742"/>
              <a:gd name="T8" fmla="*/ 4741 w 5038"/>
              <a:gd name="T9" fmla="*/ 622 h 4742"/>
              <a:gd name="T10" fmla="*/ 5037 w 5038"/>
              <a:gd name="T11" fmla="*/ 326 h 4742"/>
              <a:gd name="T12" fmla="*/ 4741 w 5038"/>
              <a:gd name="T13" fmla="*/ 0 h 4742"/>
              <a:gd name="T14" fmla="*/ 296 w 5038"/>
              <a:gd name="T15" fmla="*/ 0 h 4742"/>
              <a:gd name="T16" fmla="*/ 0 w 5038"/>
              <a:gd name="T17" fmla="*/ 326 h 4742"/>
              <a:gd name="T18" fmla="*/ 0 w 5038"/>
              <a:gd name="T19" fmla="*/ 4415 h 4742"/>
              <a:gd name="T20" fmla="*/ 296 w 5038"/>
              <a:gd name="T21" fmla="*/ 4741 h 4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38" h="4742">
                <a:moveTo>
                  <a:pt x="296" y="4741"/>
                </a:moveTo>
                <a:lnTo>
                  <a:pt x="296" y="4741"/>
                </a:lnTo>
                <a:cubicBezTo>
                  <a:pt x="474" y="4741"/>
                  <a:pt x="622" y="4593"/>
                  <a:pt x="622" y="4415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4741" y="622"/>
                  <a:pt x="4741" y="622"/>
                  <a:pt x="4741" y="622"/>
                </a:cubicBezTo>
                <a:cubicBezTo>
                  <a:pt x="4919" y="622"/>
                  <a:pt x="5037" y="504"/>
                  <a:pt x="5037" y="326"/>
                </a:cubicBezTo>
                <a:cubicBezTo>
                  <a:pt x="5037" y="148"/>
                  <a:pt x="4919" y="0"/>
                  <a:pt x="4741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118" y="0"/>
                  <a:pt x="0" y="148"/>
                  <a:pt x="0" y="326"/>
                </a:cubicBezTo>
                <a:cubicBezTo>
                  <a:pt x="0" y="4415"/>
                  <a:pt x="0" y="4415"/>
                  <a:pt x="0" y="4415"/>
                </a:cubicBezTo>
                <a:cubicBezTo>
                  <a:pt x="0" y="4593"/>
                  <a:pt x="118" y="4741"/>
                  <a:pt x="296" y="474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7103BD9E-26F4-EE42-84A9-F5200863B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5037" y="5582339"/>
            <a:ext cx="1819423" cy="1529484"/>
          </a:xfrm>
          <a:custGeom>
            <a:avLst/>
            <a:gdLst>
              <a:gd name="T0" fmla="*/ 3498 w 4121"/>
              <a:gd name="T1" fmla="*/ 3171 h 3468"/>
              <a:gd name="T2" fmla="*/ 3498 w 4121"/>
              <a:gd name="T3" fmla="*/ 3171 h 3468"/>
              <a:gd name="T4" fmla="*/ 3794 w 4121"/>
              <a:gd name="T5" fmla="*/ 3467 h 3468"/>
              <a:gd name="T6" fmla="*/ 4120 w 4121"/>
              <a:gd name="T7" fmla="*/ 3171 h 3468"/>
              <a:gd name="T8" fmla="*/ 4120 w 4121"/>
              <a:gd name="T9" fmla="*/ 326 h 3468"/>
              <a:gd name="T10" fmla="*/ 3794 w 4121"/>
              <a:gd name="T11" fmla="*/ 0 h 3468"/>
              <a:gd name="T12" fmla="*/ 327 w 4121"/>
              <a:gd name="T13" fmla="*/ 0 h 3468"/>
              <a:gd name="T14" fmla="*/ 0 w 4121"/>
              <a:gd name="T15" fmla="*/ 326 h 3468"/>
              <a:gd name="T16" fmla="*/ 327 w 4121"/>
              <a:gd name="T17" fmla="*/ 622 h 3468"/>
              <a:gd name="T18" fmla="*/ 3498 w 4121"/>
              <a:gd name="T19" fmla="*/ 622 h 3468"/>
              <a:gd name="T20" fmla="*/ 3498 w 4121"/>
              <a:gd name="T21" fmla="*/ 3171 h 3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21" h="3468">
                <a:moveTo>
                  <a:pt x="3498" y="3171"/>
                </a:moveTo>
                <a:lnTo>
                  <a:pt x="3498" y="3171"/>
                </a:lnTo>
                <a:cubicBezTo>
                  <a:pt x="3498" y="3349"/>
                  <a:pt x="3616" y="3467"/>
                  <a:pt x="3794" y="3467"/>
                </a:cubicBezTo>
                <a:cubicBezTo>
                  <a:pt x="3972" y="3467"/>
                  <a:pt x="4120" y="3349"/>
                  <a:pt x="4120" y="3171"/>
                </a:cubicBezTo>
                <a:cubicBezTo>
                  <a:pt x="4120" y="326"/>
                  <a:pt x="4120" y="326"/>
                  <a:pt x="4120" y="326"/>
                </a:cubicBezTo>
                <a:cubicBezTo>
                  <a:pt x="4120" y="148"/>
                  <a:pt x="3972" y="0"/>
                  <a:pt x="3794" y="0"/>
                </a:cubicBezTo>
                <a:cubicBezTo>
                  <a:pt x="327" y="0"/>
                  <a:pt x="327" y="0"/>
                  <a:pt x="327" y="0"/>
                </a:cubicBezTo>
                <a:cubicBezTo>
                  <a:pt x="149" y="0"/>
                  <a:pt x="0" y="148"/>
                  <a:pt x="0" y="326"/>
                </a:cubicBezTo>
                <a:cubicBezTo>
                  <a:pt x="0" y="504"/>
                  <a:pt x="149" y="622"/>
                  <a:pt x="327" y="622"/>
                </a:cubicBezTo>
                <a:cubicBezTo>
                  <a:pt x="3498" y="622"/>
                  <a:pt x="3498" y="622"/>
                  <a:pt x="3498" y="622"/>
                </a:cubicBezTo>
                <a:lnTo>
                  <a:pt x="3498" y="317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E6978E-4CBF-1546-8033-C4C67376A9DF}"/>
              </a:ext>
            </a:extLst>
          </p:cNvPr>
          <p:cNvGrpSpPr/>
          <p:nvPr/>
        </p:nvGrpSpPr>
        <p:grpSpPr>
          <a:xfrm>
            <a:off x="2668308" y="7659394"/>
            <a:ext cx="4415138" cy="1480065"/>
            <a:chOff x="6535721" y="10491269"/>
            <a:chExt cx="6365204" cy="14800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A4EADA-56EF-DF49-8B5F-DB09069CD07C}"/>
                </a:ext>
              </a:extLst>
            </p:cNvPr>
            <p:cNvSpPr txBox="1"/>
            <p:nvPr/>
          </p:nvSpPr>
          <p:spPr>
            <a:xfrm>
              <a:off x="6535721" y="11140337"/>
              <a:ext cx="636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73C63D-B0C7-9A46-935F-5316A0415FD4}"/>
                </a:ext>
              </a:extLst>
            </p:cNvPr>
            <p:cNvSpPr/>
            <p:nvPr/>
          </p:nvSpPr>
          <p:spPr>
            <a:xfrm>
              <a:off x="6535721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Computer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DBB0FD-C1FE-7C4D-941C-1846C42B45DB}"/>
              </a:ext>
            </a:extLst>
          </p:cNvPr>
          <p:cNvGrpSpPr/>
          <p:nvPr/>
        </p:nvGrpSpPr>
        <p:grpSpPr>
          <a:xfrm>
            <a:off x="17797472" y="7659394"/>
            <a:ext cx="4415138" cy="1480065"/>
            <a:chOff x="6535721" y="10491269"/>
            <a:chExt cx="6365204" cy="14800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5F8485-BD29-1148-8456-055F5AA734C8}"/>
                </a:ext>
              </a:extLst>
            </p:cNvPr>
            <p:cNvSpPr txBox="1"/>
            <p:nvPr/>
          </p:nvSpPr>
          <p:spPr>
            <a:xfrm>
              <a:off x="6535721" y="11140337"/>
              <a:ext cx="636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0FF7C-7F37-D24C-8C79-DC2DEFEBEF2D}"/>
                </a:ext>
              </a:extLst>
            </p:cNvPr>
            <p:cNvSpPr/>
            <p:nvPr/>
          </p:nvSpPr>
          <p:spPr>
            <a:xfrm>
              <a:off x="860324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Cellphone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14A61EF5-5764-D84E-B3EC-8FD68A4738CA}"/>
              </a:ext>
            </a:extLst>
          </p:cNvPr>
          <p:cNvSpPr txBox="1"/>
          <p:nvPr/>
        </p:nvSpPr>
        <p:spPr>
          <a:xfrm>
            <a:off x="2718515" y="6719306"/>
            <a:ext cx="14043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18A7C705-C175-164B-9ABD-8B60ABDE3B35}"/>
              </a:ext>
            </a:extLst>
          </p:cNvPr>
          <p:cNvSpPr txBox="1"/>
          <p:nvPr/>
        </p:nvSpPr>
        <p:spPr>
          <a:xfrm>
            <a:off x="20701715" y="6719306"/>
            <a:ext cx="14043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26034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10AD6E-5FB1-DD43-AE6A-553579387CD3}"/>
              </a:ext>
            </a:extLst>
          </p:cNvPr>
          <p:cNvSpPr/>
          <p:nvPr/>
        </p:nvSpPr>
        <p:spPr>
          <a:xfrm>
            <a:off x="12188824" y="4932218"/>
            <a:ext cx="9895322" cy="16096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5A6F1-0A54-DD41-993E-3C99B36FCFA7}"/>
              </a:ext>
            </a:extLst>
          </p:cNvPr>
          <p:cNvSpPr/>
          <p:nvPr/>
        </p:nvSpPr>
        <p:spPr>
          <a:xfrm>
            <a:off x="2254959" y="4932218"/>
            <a:ext cx="9933864" cy="1609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45F5F4-CEAD-854C-AA97-0AB776657904}"/>
              </a:ext>
            </a:extLst>
          </p:cNvPr>
          <p:cNvSpPr/>
          <p:nvPr/>
        </p:nvSpPr>
        <p:spPr>
          <a:xfrm>
            <a:off x="8955297" y="5680395"/>
            <a:ext cx="6428510" cy="64285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9C48F0-2744-AF40-B6E4-9455F03C4224}"/>
              </a:ext>
            </a:extLst>
          </p:cNvPr>
          <p:cNvSpPr txBox="1"/>
          <p:nvPr/>
        </p:nvSpPr>
        <p:spPr>
          <a:xfrm>
            <a:off x="3063630" y="7010707"/>
            <a:ext cx="4859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" name="CuadroTexto 350">
            <a:extLst>
              <a:ext uri="{FF2B5EF4-FFF2-40B4-BE49-F238E27FC236}">
                <a16:creationId xmlns:a16="http://schemas.microsoft.com/office/drawing/2014/main" id="{F1E48388-0E71-DC49-BB1D-EE041E555282}"/>
              </a:ext>
            </a:extLst>
          </p:cNvPr>
          <p:cNvSpPr txBox="1"/>
          <p:nvPr/>
        </p:nvSpPr>
        <p:spPr>
          <a:xfrm>
            <a:off x="3663482" y="5401033"/>
            <a:ext cx="373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Broadhead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4A17C126-E6CC-9D45-8F56-E10743E98B70}"/>
              </a:ext>
            </a:extLst>
          </p:cNvPr>
          <p:cNvSpPr txBox="1"/>
          <p:nvPr/>
        </p:nvSpPr>
        <p:spPr>
          <a:xfrm>
            <a:off x="16936137" y="5401033"/>
            <a:ext cx="373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Reactive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AD43F-6FE2-5241-BB71-EE5C3D13B14D}"/>
              </a:ext>
            </a:extLst>
          </p:cNvPr>
          <p:cNvSpPr txBox="1"/>
          <p:nvPr/>
        </p:nvSpPr>
        <p:spPr>
          <a:xfrm>
            <a:off x="3063630" y="8534707"/>
            <a:ext cx="4859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F0586-204C-F848-B2B9-7C3B9495FF1E}"/>
              </a:ext>
            </a:extLst>
          </p:cNvPr>
          <p:cNvSpPr txBox="1"/>
          <p:nvPr/>
        </p:nvSpPr>
        <p:spPr>
          <a:xfrm>
            <a:off x="3063630" y="10169544"/>
            <a:ext cx="4859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E64F8-E368-F04F-AE55-5AEB72FDC7E0}"/>
              </a:ext>
            </a:extLst>
          </p:cNvPr>
          <p:cNvSpPr txBox="1"/>
          <p:nvPr/>
        </p:nvSpPr>
        <p:spPr>
          <a:xfrm>
            <a:off x="16509511" y="7010707"/>
            <a:ext cx="4859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2C8FB-E6FF-0B4D-BB13-37401C5502B1}"/>
              </a:ext>
            </a:extLst>
          </p:cNvPr>
          <p:cNvSpPr txBox="1"/>
          <p:nvPr/>
        </p:nvSpPr>
        <p:spPr>
          <a:xfrm>
            <a:off x="16509511" y="8534707"/>
            <a:ext cx="4859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5DB1D-E267-6B4A-9BC3-18A47390A5E8}"/>
              </a:ext>
            </a:extLst>
          </p:cNvPr>
          <p:cNvSpPr txBox="1"/>
          <p:nvPr/>
        </p:nvSpPr>
        <p:spPr>
          <a:xfrm>
            <a:off x="16509511" y="10169544"/>
            <a:ext cx="4859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CEC9C49-9E16-8049-80A5-6484A1B3451A}"/>
              </a:ext>
            </a:extLst>
          </p:cNvPr>
          <p:cNvSpPr/>
          <p:nvPr/>
        </p:nvSpPr>
        <p:spPr>
          <a:xfrm rot="5400000">
            <a:off x="10236920" y="7275840"/>
            <a:ext cx="1302327" cy="260147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0509D3D-1315-B54E-89F5-62C834F74ABD}"/>
              </a:ext>
            </a:extLst>
          </p:cNvPr>
          <p:cNvSpPr/>
          <p:nvPr/>
        </p:nvSpPr>
        <p:spPr>
          <a:xfrm rot="16200000">
            <a:off x="12838403" y="8411359"/>
            <a:ext cx="1302327" cy="260148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7119A2A7-3156-FE41-9C58-41FA034DB9BA}"/>
              </a:ext>
            </a:extLst>
          </p:cNvPr>
          <p:cNvSpPr txBox="1"/>
          <p:nvPr/>
        </p:nvSpPr>
        <p:spPr>
          <a:xfrm>
            <a:off x="10613821" y="9162948"/>
            <a:ext cx="1149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5G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795F1FC0-B8EC-5843-A926-D5377D618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3556" y="8657989"/>
            <a:ext cx="274372" cy="274374"/>
          </a:xfrm>
          <a:custGeom>
            <a:avLst/>
            <a:gdLst>
              <a:gd name="T0" fmla="*/ 296 w 623"/>
              <a:gd name="T1" fmla="*/ 0 h 623"/>
              <a:gd name="T2" fmla="*/ 296 w 623"/>
              <a:gd name="T3" fmla="*/ 0 h 623"/>
              <a:gd name="T4" fmla="*/ 622 w 623"/>
              <a:gd name="T5" fmla="*/ 296 h 623"/>
              <a:gd name="T6" fmla="*/ 296 w 623"/>
              <a:gd name="T7" fmla="*/ 622 h 623"/>
              <a:gd name="T8" fmla="*/ 0 w 623"/>
              <a:gd name="T9" fmla="*/ 296 h 623"/>
              <a:gd name="T10" fmla="*/ 296 w 623"/>
              <a:gd name="T11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3" h="623">
                <a:moveTo>
                  <a:pt x="296" y="0"/>
                </a:moveTo>
                <a:lnTo>
                  <a:pt x="296" y="0"/>
                </a:lnTo>
                <a:cubicBezTo>
                  <a:pt x="474" y="0"/>
                  <a:pt x="622" y="119"/>
                  <a:pt x="622" y="296"/>
                </a:cubicBezTo>
                <a:cubicBezTo>
                  <a:pt x="622" y="474"/>
                  <a:pt x="474" y="622"/>
                  <a:pt x="296" y="622"/>
                </a:cubicBezTo>
                <a:cubicBezTo>
                  <a:pt x="119" y="622"/>
                  <a:pt x="0" y="474"/>
                  <a:pt x="0" y="296"/>
                </a:cubicBezTo>
                <a:cubicBezTo>
                  <a:pt x="0" y="119"/>
                  <a:pt x="119" y="0"/>
                  <a:pt x="29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95CD2DF4-50EB-5940-830B-6E45F257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3887" y="8187080"/>
            <a:ext cx="875659" cy="445614"/>
          </a:xfrm>
          <a:custGeom>
            <a:avLst/>
            <a:gdLst>
              <a:gd name="T0" fmla="*/ 1837 w 1985"/>
              <a:gd name="T1" fmla="*/ 445 h 1008"/>
              <a:gd name="T2" fmla="*/ 1837 w 1985"/>
              <a:gd name="T3" fmla="*/ 445 h 1008"/>
              <a:gd name="T4" fmla="*/ 148 w 1985"/>
              <a:gd name="T5" fmla="*/ 445 h 1008"/>
              <a:gd name="T6" fmla="*/ 118 w 1985"/>
              <a:gd name="T7" fmla="*/ 889 h 1008"/>
              <a:gd name="T8" fmla="*/ 563 w 1985"/>
              <a:gd name="T9" fmla="*/ 889 h 1008"/>
              <a:gd name="T10" fmla="*/ 1421 w 1985"/>
              <a:gd name="T11" fmla="*/ 889 h 1008"/>
              <a:gd name="T12" fmla="*/ 1866 w 1985"/>
              <a:gd name="T13" fmla="*/ 889 h 1008"/>
              <a:gd name="T14" fmla="*/ 1837 w 1985"/>
              <a:gd name="T15" fmla="*/ 445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5" h="1008">
                <a:moveTo>
                  <a:pt x="1837" y="445"/>
                </a:moveTo>
                <a:lnTo>
                  <a:pt x="1837" y="445"/>
                </a:lnTo>
                <a:cubicBezTo>
                  <a:pt x="1362" y="0"/>
                  <a:pt x="622" y="0"/>
                  <a:pt x="148" y="445"/>
                </a:cubicBezTo>
                <a:cubicBezTo>
                  <a:pt x="0" y="533"/>
                  <a:pt x="0" y="741"/>
                  <a:pt x="118" y="889"/>
                </a:cubicBezTo>
                <a:cubicBezTo>
                  <a:pt x="237" y="1007"/>
                  <a:pt x="444" y="1007"/>
                  <a:pt x="563" y="889"/>
                </a:cubicBezTo>
                <a:cubicBezTo>
                  <a:pt x="800" y="682"/>
                  <a:pt x="1155" y="682"/>
                  <a:pt x="1421" y="889"/>
                </a:cubicBezTo>
                <a:cubicBezTo>
                  <a:pt x="1540" y="1007"/>
                  <a:pt x="1747" y="1007"/>
                  <a:pt x="1866" y="889"/>
                </a:cubicBezTo>
                <a:cubicBezTo>
                  <a:pt x="1984" y="741"/>
                  <a:pt x="1955" y="533"/>
                  <a:pt x="1837" y="4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323E7530-C241-0144-B525-8ECDFC7D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513" y="7729792"/>
            <a:ext cx="1426351" cy="601285"/>
          </a:xfrm>
          <a:custGeom>
            <a:avLst/>
            <a:gdLst>
              <a:gd name="T0" fmla="*/ 3082 w 3231"/>
              <a:gd name="T1" fmla="*/ 771 h 1364"/>
              <a:gd name="T2" fmla="*/ 3082 w 3231"/>
              <a:gd name="T3" fmla="*/ 771 h 1364"/>
              <a:gd name="T4" fmla="*/ 148 w 3231"/>
              <a:gd name="T5" fmla="*/ 771 h 1364"/>
              <a:gd name="T6" fmla="*/ 119 w 3231"/>
              <a:gd name="T7" fmla="*/ 1214 h 1364"/>
              <a:gd name="T8" fmla="*/ 564 w 3231"/>
              <a:gd name="T9" fmla="*/ 1245 h 1364"/>
              <a:gd name="T10" fmla="*/ 564 w 3231"/>
              <a:gd name="T11" fmla="*/ 1245 h 1364"/>
              <a:gd name="T12" fmla="*/ 2666 w 3231"/>
              <a:gd name="T13" fmla="*/ 1245 h 1364"/>
              <a:gd name="T14" fmla="*/ 3111 w 3231"/>
              <a:gd name="T15" fmla="*/ 1214 h 1364"/>
              <a:gd name="T16" fmla="*/ 3082 w 3231"/>
              <a:gd name="T17" fmla="*/ 771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1" h="1364">
                <a:moveTo>
                  <a:pt x="3082" y="771"/>
                </a:moveTo>
                <a:lnTo>
                  <a:pt x="3082" y="771"/>
                </a:lnTo>
                <a:cubicBezTo>
                  <a:pt x="2252" y="0"/>
                  <a:pt x="978" y="0"/>
                  <a:pt x="148" y="771"/>
                </a:cubicBezTo>
                <a:cubicBezTo>
                  <a:pt x="0" y="889"/>
                  <a:pt x="0" y="1066"/>
                  <a:pt x="119" y="1214"/>
                </a:cubicBezTo>
                <a:cubicBezTo>
                  <a:pt x="208" y="1333"/>
                  <a:pt x="415" y="1363"/>
                  <a:pt x="564" y="1245"/>
                </a:cubicBezTo>
                <a:lnTo>
                  <a:pt x="564" y="1245"/>
                </a:lnTo>
                <a:cubicBezTo>
                  <a:pt x="1157" y="681"/>
                  <a:pt x="2074" y="681"/>
                  <a:pt x="2666" y="1245"/>
                </a:cubicBezTo>
                <a:cubicBezTo>
                  <a:pt x="2785" y="1363"/>
                  <a:pt x="2992" y="1333"/>
                  <a:pt x="3111" y="1214"/>
                </a:cubicBezTo>
                <a:cubicBezTo>
                  <a:pt x="3230" y="1096"/>
                  <a:pt x="3230" y="889"/>
                  <a:pt x="3082" y="7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71350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9E243A-74F0-5146-85EF-49E440DCEE78}"/>
              </a:ext>
            </a:extLst>
          </p:cNvPr>
          <p:cNvGrpSpPr/>
          <p:nvPr/>
        </p:nvGrpSpPr>
        <p:grpSpPr>
          <a:xfrm>
            <a:off x="11402740" y="4061108"/>
            <a:ext cx="2070932" cy="1412878"/>
            <a:chOff x="4533768" y="9253159"/>
            <a:chExt cx="2070932" cy="1412878"/>
          </a:xfrm>
          <a:solidFill>
            <a:schemeClr val="accent2"/>
          </a:solidFill>
        </p:grpSpPr>
        <p:sp>
          <p:nvSpPr>
            <p:cNvPr id="6" name="Freeform 326">
              <a:extLst>
                <a:ext uri="{FF2B5EF4-FFF2-40B4-BE49-F238E27FC236}">
                  <a16:creationId xmlns:a16="http://schemas.microsoft.com/office/drawing/2014/main" id="{041C91AD-4705-7C43-9F43-5CD25B06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768" y="9253159"/>
              <a:ext cx="851602" cy="1412877"/>
            </a:xfrm>
            <a:custGeom>
              <a:avLst/>
              <a:gdLst>
                <a:gd name="T0" fmla="*/ 171 w 193"/>
                <a:gd name="T1" fmla="*/ 64 h 322"/>
                <a:gd name="T2" fmla="*/ 171 w 193"/>
                <a:gd name="T3" fmla="*/ 64 h 322"/>
                <a:gd name="T4" fmla="*/ 192 w 193"/>
                <a:gd name="T5" fmla="*/ 22 h 322"/>
                <a:gd name="T6" fmla="*/ 171 w 193"/>
                <a:gd name="T7" fmla="*/ 0 h 322"/>
                <a:gd name="T8" fmla="*/ 43 w 193"/>
                <a:gd name="T9" fmla="*/ 0 h 322"/>
                <a:gd name="T10" fmla="*/ 0 w 193"/>
                <a:gd name="T11" fmla="*/ 22 h 322"/>
                <a:gd name="T12" fmla="*/ 0 w 193"/>
                <a:gd name="T13" fmla="*/ 129 h 322"/>
                <a:gd name="T14" fmla="*/ 43 w 193"/>
                <a:gd name="T15" fmla="*/ 150 h 322"/>
                <a:gd name="T16" fmla="*/ 85 w 193"/>
                <a:gd name="T17" fmla="*/ 150 h 322"/>
                <a:gd name="T18" fmla="*/ 128 w 193"/>
                <a:gd name="T19" fmla="*/ 214 h 322"/>
                <a:gd name="T20" fmla="*/ 85 w 193"/>
                <a:gd name="T21" fmla="*/ 256 h 322"/>
                <a:gd name="T22" fmla="*/ 43 w 193"/>
                <a:gd name="T23" fmla="*/ 256 h 322"/>
                <a:gd name="T24" fmla="*/ 0 w 193"/>
                <a:gd name="T25" fmla="*/ 278 h 322"/>
                <a:gd name="T26" fmla="*/ 43 w 193"/>
                <a:gd name="T27" fmla="*/ 321 h 322"/>
                <a:gd name="T28" fmla="*/ 85 w 193"/>
                <a:gd name="T29" fmla="*/ 321 h 322"/>
                <a:gd name="T30" fmla="*/ 192 w 193"/>
                <a:gd name="T31" fmla="*/ 214 h 322"/>
                <a:gd name="T32" fmla="*/ 85 w 193"/>
                <a:gd name="T33" fmla="*/ 86 h 322"/>
                <a:gd name="T34" fmla="*/ 64 w 193"/>
                <a:gd name="T35" fmla="*/ 86 h 322"/>
                <a:gd name="T36" fmla="*/ 64 w 193"/>
                <a:gd name="T37" fmla="*/ 64 h 322"/>
                <a:gd name="T38" fmla="*/ 171 w 193"/>
                <a:gd name="T39" fmla="*/ 6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3" h="322">
                  <a:moveTo>
                    <a:pt x="171" y="64"/>
                  </a:moveTo>
                  <a:lnTo>
                    <a:pt x="171" y="64"/>
                  </a:lnTo>
                  <a:cubicBezTo>
                    <a:pt x="192" y="64"/>
                    <a:pt x="192" y="43"/>
                    <a:pt x="192" y="22"/>
                  </a:cubicBezTo>
                  <a:cubicBezTo>
                    <a:pt x="192" y="0"/>
                    <a:pt x="192" y="0"/>
                    <a:pt x="17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0" y="0"/>
                    <a:pt x="0" y="2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0"/>
                    <a:pt x="22" y="150"/>
                    <a:pt x="43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107" y="150"/>
                    <a:pt x="128" y="171"/>
                    <a:pt x="128" y="214"/>
                  </a:cubicBezTo>
                  <a:cubicBezTo>
                    <a:pt x="128" y="235"/>
                    <a:pt x="107" y="256"/>
                    <a:pt x="85" y="256"/>
                  </a:cubicBezTo>
                  <a:cubicBezTo>
                    <a:pt x="43" y="256"/>
                    <a:pt x="43" y="256"/>
                    <a:pt x="43" y="256"/>
                  </a:cubicBezTo>
                  <a:cubicBezTo>
                    <a:pt x="22" y="256"/>
                    <a:pt x="0" y="278"/>
                    <a:pt x="0" y="278"/>
                  </a:cubicBezTo>
                  <a:cubicBezTo>
                    <a:pt x="0" y="299"/>
                    <a:pt x="22" y="321"/>
                    <a:pt x="43" y="321"/>
                  </a:cubicBezTo>
                  <a:cubicBezTo>
                    <a:pt x="85" y="321"/>
                    <a:pt x="85" y="321"/>
                    <a:pt x="85" y="321"/>
                  </a:cubicBezTo>
                  <a:cubicBezTo>
                    <a:pt x="149" y="321"/>
                    <a:pt x="192" y="278"/>
                    <a:pt x="192" y="214"/>
                  </a:cubicBezTo>
                  <a:cubicBezTo>
                    <a:pt x="192" y="150"/>
                    <a:pt x="149" y="86"/>
                    <a:pt x="85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4" y="64"/>
                    <a:pt x="64" y="64"/>
                    <a:pt x="64" y="64"/>
                  </a:cubicBezTo>
                  <a:lnTo>
                    <a:pt x="171" y="6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327">
              <a:extLst>
                <a:ext uri="{FF2B5EF4-FFF2-40B4-BE49-F238E27FC236}">
                  <a16:creationId xmlns:a16="http://schemas.microsoft.com/office/drawing/2014/main" id="{D83F6AD0-17CA-1546-A023-4D7C37B6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553" y="9524124"/>
              <a:ext cx="1045147" cy="1141913"/>
            </a:xfrm>
            <a:custGeom>
              <a:avLst/>
              <a:gdLst>
                <a:gd name="T0" fmla="*/ 128 w 236"/>
                <a:gd name="T1" fmla="*/ 65 h 258"/>
                <a:gd name="T2" fmla="*/ 128 w 236"/>
                <a:gd name="T3" fmla="*/ 65 h 258"/>
                <a:gd name="T4" fmla="*/ 192 w 236"/>
                <a:gd name="T5" fmla="*/ 65 h 258"/>
                <a:gd name="T6" fmla="*/ 235 w 236"/>
                <a:gd name="T7" fmla="*/ 22 h 258"/>
                <a:gd name="T8" fmla="*/ 192 w 236"/>
                <a:gd name="T9" fmla="*/ 0 h 258"/>
                <a:gd name="T10" fmla="*/ 128 w 236"/>
                <a:gd name="T11" fmla="*/ 0 h 258"/>
                <a:gd name="T12" fmla="*/ 0 w 236"/>
                <a:gd name="T13" fmla="*/ 129 h 258"/>
                <a:gd name="T14" fmla="*/ 128 w 236"/>
                <a:gd name="T15" fmla="*/ 257 h 258"/>
                <a:gd name="T16" fmla="*/ 192 w 236"/>
                <a:gd name="T17" fmla="*/ 257 h 258"/>
                <a:gd name="T18" fmla="*/ 235 w 236"/>
                <a:gd name="T19" fmla="*/ 214 h 258"/>
                <a:gd name="T20" fmla="*/ 235 w 236"/>
                <a:gd name="T21" fmla="*/ 129 h 258"/>
                <a:gd name="T22" fmla="*/ 192 w 236"/>
                <a:gd name="T23" fmla="*/ 86 h 258"/>
                <a:gd name="T24" fmla="*/ 170 w 236"/>
                <a:gd name="T25" fmla="*/ 86 h 258"/>
                <a:gd name="T26" fmla="*/ 128 w 236"/>
                <a:gd name="T27" fmla="*/ 129 h 258"/>
                <a:gd name="T28" fmla="*/ 170 w 236"/>
                <a:gd name="T29" fmla="*/ 150 h 258"/>
                <a:gd name="T30" fmla="*/ 170 w 236"/>
                <a:gd name="T31" fmla="*/ 192 h 258"/>
                <a:gd name="T32" fmla="*/ 128 w 236"/>
                <a:gd name="T33" fmla="*/ 192 h 258"/>
                <a:gd name="T34" fmla="*/ 64 w 236"/>
                <a:gd name="T35" fmla="*/ 129 h 258"/>
                <a:gd name="T36" fmla="*/ 128 w 236"/>
                <a:gd name="T37" fmla="*/ 6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258">
                  <a:moveTo>
                    <a:pt x="128" y="65"/>
                  </a:moveTo>
                  <a:lnTo>
                    <a:pt x="128" y="65"/>
                  </a:lnTo>
                  <a:cubicBezTo>
                    <a:pt x="192" y="65"/>
                    <a:pt x="192" y="65"/>
                    <a:pt x="192" y="65"/>
                  </a:cubicBezTo>
                  <a:cubicBezTo>
                    <a:pt x="213" y="65"/>
                    <a:pt x="235" y="44"/>
                    <a:pt x="235" y="22"/>
                  </a:cubicBezTo>
                  <a:cubicBezTo>
                    <a:pt x="235" y="0"/>
                    <a:pt x="213" y="0"/>
                    <a:pt x="19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64" y="0"/>
                    <a:pt x="0" y="44"/>
                    <a:pt x="0" y="129"/>
                  </a:cubicBezTo>
                  <a:cubicBezTo>
                    <a:pt x="0" y="192"/>
                    <a:pt x="64" y="257"/>
                    <a:pt x="128" y="257"/>
                  </a:cubicBezTo>
                  <a:cubicBezTo>
                    <a:pt x="192" y="257"/>
                    <a:pt x="192" y="257"/>
                    <a:pt x="192" y="257"/>
                  </a:cubicBezTo>
                  <a:cubicBezTo>
                    <a:pt x="213" y="257"/>
                    <a:pt x="235" y="235"/>
                    <a:pt x="235" y="214"/>
                  </a:cubicBezTo>
                  <a:cubicBezTo>
                    <a:pt x="235" y="129"/>
                    <a:pt x="235" y="129"/>
                    <a:pt x="235" y="129"/>
                  </a:cubicBezTo>
                  <a:cubicBezTo>
                    <a:pt x="235" y="107"/>
                    <a:pt x="213" y="86"/>
                    <a:pt x="192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49" y="86"/>
                    <a:pt x="128" y="107"/>
                    <a:pt x="128" y="129"/>
                  </a:cubicBezTo>
                  <a:cubicBezTo>
                    <a:pt x="128" y="150"/>
                    <a:pt x="149" y="150"/>
                    <a:pt x="170" y="150"/>
                  </a:cubicBezTo>
                  <a:cubicBezTo>
                    <a:pt x="170" y="192"/>
                    <a:pt x="170" y="192"/>
                    <a:pt x="170" y="19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85" y="192"/>
                    <a:pt x="64" y="171"/>
                    <a:pt x="64" y="129"/>
                  </a:cubicBezTo>
                  <a:cubicBezTo>
                    <a:pt x="64" y="86"/>
                    <a:pt x="85" y="65"/>
                    <a:pt x="128" y="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40D19769-D858-554B-B46F-0A08EACE0912}"/>
              </a:ext>
            </a:extLst>
          </p:cNvPr>
          <p:cNvSpPr/>
          <p:nvPr/>
        </p:nvSpPr>
        <p:spPr>
          <a:xfrm>
            <a:off x="3743316" y="5486400"/>
            <a:ext cx="5735782" cy="57357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B2AD94-C166-434E-A102-62789CCE6221}"/>
              </a:ext>
            </a:extLst>
          </p:cNvPr>
          <p:cNvSpPr/>
          <p:nvPr/>
        </p:nvSpPr>
        <p:spPr>
          <a:xfrm>
            <a:off x="15418421" y="5486400"/>
            <a:ext cx="5735782" cy="57357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78702-873D-044B-8903-3B2D521E5394}"/>
              </a:ext>
            </a:extLst>
          </p:cNvPr>
          <p:cNvSpPr txBox="1"/>
          <p:nvPr/>
        </p:nvSpPr>
        <p:spPr>
          <a:xfrm>
            <a:off x="4362394" y="8308462"/>
            <a:ext cx="4415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D7610-1D05-374F-9B62-A2724A954304}"/>
              </a:ext>
            </a:extLst>
          </p:cNvPr>
          <p:cNvSpPr/>
          <p:nvPr/>
        </p:nvSpPr>
        <p:spPr>
          <a:xfrm>
            <a:off x="5120694" y="754170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Reactive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50DEE-5ADD-7C47-BC11-3156FB6A9742}"/>
              </a:ext>
            </a:extLst>
          </p:cNvPr>
          <p:cNvSpPr txBox="1"/>
          <p:nvPr/>
        </p:nvSpPr>
        <p:spPr>
          <a:xfrm>
            <a:off x="16089434" y="8308462"/>
            <a:ext cx="4415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38C5-3B6B-A247-9CCB-3FD361578E7E}"/>
              </a:ext>
            </a:extLst>
          </p:cNvPr>
          <p:cNvSpPr/>
          <p:nvPr/>
        </p:nvSpPr>
        <p:spPr>
          <a:xfrm>
            <a:off x="16847734" y="754170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Fast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31F12013-D006-F14B-99F4-3C25A0E7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741" y="5945836"/>
            <a:ext cx="3348037" cy="5875337"/>
          </a:xfrm>
          <a:custGeom>
            <a:avLst/>
            <a:gdLst>
              <a:gd name="T0" fmla="*/ 7888 w 9299"/>
              <a:gd name="T1" fmla="*/ 16318 h 16319"/>
              <a:gd name="T2" fmla="*/ 7888 w 9299"/>
              <a:gd name="T3" fmla="*/ 16318 h 16319"/>
              <a:gd name="T4" fmla="*/ 1410 w 9299"/>
              <a:gd name="T5" fmla="*/ 16318 h 16319"/>
              <a:gd name="T6" fmla="*/ 0 w 9299"/>
              <a:gd name="T7" fmla="*/ 14939 h 16319"/>
              <a:gd name="T8" fmla="*/ 0 w 9299"/>
              <a:gd name="T9" fmla="*/ 1410 h 16319"/>
              <a:gd name="T10" fmla="*/ 1410 w 9299"/>
              <a:gd name="T11" fmla="*/ 0 h 16319"/>
              <a:gd name="T12" fmla="*/ 7888 w 9299"/>
              <a:gd name="T13" fmla="*/ 0 h 16319"/>
              <a:gd name="T14" fmla="*/ 9298 w 9299"/>
              <a:gd name="T15" fmla="*/ 1410 h 16319"/>
              <a:gd name="T16" fmla="*/ 9298 w 9299"/>
              <a:gd name="T17" fmla="*/ 14939 h 16319"/>
              <a:gd name="T18" fmla="*/ 7888 w 9299"/>
              <a:gd name="T19" fmla="*/ 16318 h 16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99" h="16319">
                <a:moveTo>
                  <a:pt x="7888" y="16318"/>
                </a:moveTo>
                <a:lnTo>
                  <a:pt x="7888" y="16318"/>
                </a:lnTo>
                <a:cubicBezTo>
                  <a:pt x="1410" y="16318"/>
                  <a:pt x="1410" y="16318"/>
                  <a:pt x="1410" y="16318"/>
                </a:cubicBezTo>
                <a:cubicBezTo>
                  <a:pt x="630" y="16318"/>
                  <a:pt x="0" y="15718"/>
                  <a:pt x="0" y="14939"/>
                </a:cubicBezTo>
                <a:cubicBezTo>
                  <a:pt x="0" y="1410"/>
                  <a:pt x="0" y="1410"/>
                  <a:pt x="0" y="1410"/>
                </a:cubicBezTo>
                <a:cubicBezTo>
                  <a:pt x="0" y="631"/>
                  <a:pt x="630" y="0"/>
                  <a:pt x="1410" y="0"/>
                </a:cubicBezTo>
                <a:cubicBezTo>
                  <a:pt x="7888" y="0"/>
                  <a:pt x="7888" y="0"/>
                  <a:pt x="7888" y="0"/>
                </a:cubicBezTo>
                <a:cubicBezTo>
                  <a:pt x="8668" y="0"/>
                  <a:pt x="9298" y="631"/>
                  <a:pt x="9298" y="1410"/>
                </a:cubicBezTo>
                <a:cubicBezTo>
                  <a:pt x="9298" y="14939"/>
                  <a:pt x="9298" y="14939"/>
                  <a:pt x="9298" y="14939"/>
                </a:cubicBezTo>
                <a:cubicBezTo>
                  <a:pt x="9298" y="15718"/>
                  <a:pt x="8668" y="16318"/>
                  <a:pt x="7888" y="163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DD5F9C9D-EBCC-E345-AB79-3ED9271EE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741" y="5945836"/>
            <a:ext cx="1252537" cy="5875337"/>
          </a:xfrm>
          <a:custGeom>
            <a:avLst/>
            <a:gdLst>
              <a:gd name="T0" fmla="*/ 1410 w 3481"/>
              <a:gd name="T1" fmla="*/ 0 h 16319"/>
              <a:gd name="T2" fmla="*/ 1410 w 3481"/>
              <a:gd name="T3" fmla="*/ 0 h 16319"/>
              <a:gd name="T4" fmla="*/ 0 w 3481"/>
              <a:gd name="T5" fmla="*/ 1410 h 16319"/>
              <a:gd name="T6" fmla="*/ 0 w 3481"/>
              <a:gd name="T7" fmla="*/ 14939 h 16319"/>
              <a:gd name="T8" fmla="*/ 1410 w 3481"/>
              <a:gd name="T9" fmla="*/ 16318 h 16319"/>
              <a:gd name="T10" fmla="*/ 3330 w 3481"/>
              <a:gd name="T11" fmla="*/ 16318 h 16319"/>
              <a:gd name="T12" fmla="*/ 3419 w 3481"/>
              <a:gd name="T13" fmla="*/ 15478 h 16319"/>
              <a:gd name="T14" fmla="*/ 2760 w 3481"/>
              <a:gd name="T15" fmla="*/ 14549 h 16319"/>
              <a:gd name="T16" fmla="*/ 2760 w 3481"/>
              <a:gd name="T17" fmla="*/ 2490 h 16319"/>
              <a:gd name="T18" fmla="*/ 3480 w 3481"/>
              <a:gd name="T19" fmla="*/ 1591 h 16319"/>
              <a:gd name="T20" fmla="*/ 3480 w 3481"/>
              <a:gd name="T21" fmla="*/ 1020 h 16319"/>
              <a:gd name="T22" fmla="*/ 3480 w 3481"/>
              <a:gd name="T23" fmla="*/ 540 h 16319"/>
              <a:gd name="T24" fmla="*/ 3330 w 3481"/>
              <a:gd name="T25" fmla="*/ 0 h 16319"/>
              <a:gd name="T26" fmla="*/ 1410 w 3481"/>
              <a:gd name="T27" fmla="*/ 0 h 16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81" h="16319">
                <a:moveTo>
                  <a:pt x="1410" y="0"/>
                </a:moveTo>
                <a:lnTo>
                  <a:pt x="1410" y="0"/>
                </a:lnTo>
                <a:cubicBezTo>
                  <a:pt x="630" y="0"/>
                  <a:pt x="0" y="631"/>
                  <a:pt x="0" y="1410"/>
                </a:cubicBezTo>
                <a:cubicBezTo>
                  <a:pt x="0" y="14939"/>
                  <a:pt x="0" y="14939"/>
                  <a:pt x="0" y="14939"/>
                </a:cubicBezTo>
                <a:cubicBezTo>
                  <a:pt x="0" y="15718"/>
                  <a:pt x="630" y="16318"/>
                  <a:pt x="1410" y="16318"/>
                </a:cubicBezTo>
                <a:cubicBezTo>
                  <a:pt x="3330" y="16318"/>
                  <a:pt x="3330" y="16318"/>
                  <a:pt x="3330" y="16318"/>
                </a:cubicBezTo>
                <a:cubicBezTo>
                  <a:pt x="2910" y="15899"/>
                  <a:pt x="3419" y="15478"/>
                  <a:pt x="3419" y="15478"/>
                </a:cubicBezTo>
                <a:cubicBezTo>
                  <a:pt x="2699" y="15269"/>
                  <a:pt x="2760" y="14549"/>
                  <a:pt x="2760" y="14549"/>
                </a:cubicBezTo>
                <a:cubicBezTo>
                  <a:pt x="2760" y="14549"/>
                  <a:pt x="2760" y="3180"/>
                  <a:pt x="2760" y="2490"/>
                </a:cubicBezTo>
                <a:cubicBezTo>
                  <a:pt x="2760" y="1770"/>
                  <a:pt x="3480" y="1591"/>
                  <a:pt x="3480" y="1591"/>
                </a:cubicBezTo>
                <a:cubicBezTo>
                  <a:pt x="3210" y="1320"/>
                  <a:pt x="3480" y="1020"/>
                  <a:pt x="3480" y="1020"/>
                </a:cubicBezTo>
                <a:cubicBezTo>
                  <a:pt x="3480" y="540"/>
                  <a:pt x="3480" y="540"/>
                  <a:pt x="3480" y="540"/>
                </a:cubicBezTo>
                <a:cubicBezTo>
                  <a:pt x="3210" y="360"/>
                  <a:pt x="3270" y="120"/>
                  <a:pt x="3330" y="0"/>
                </a:cubicBezTo>
                <a:lnTo>
                  <a:pt x="1410" y="0"/>
                </a:lnTo>
              </a:path>
            </a:pathLst>
          </a:custGeom>
          <a:solidFill>
            <a:srgbClr val="1427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059049B5-9F28-A54D-A5F8-9BA829441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1553" y="6139511"/>
            <a:ext cx="227013" cy="173037"/>
          </a:xfrm>
          <a:custGeom>
            <a:avLst/>
            <a:gdLst>
              <a:gd name="T0" fmla="*/ 390 w 630"/>
              <a:gd name="T1" fmla="*/ 480 h 481"/>
              <a:gd name="T2" fmla="*/ 390 w 630"/>
              <a:gd name="T3" fmla="*/ 480 h 481"/>
              <a:gd name="T4" fmla="*/ 240 w 630"/>
              <a:gd name="T5" fmla="*/ 480 h 481"/>
              <a:gd name="T6" fmla="*/ 0 w 630"/>
              <a:gd name="T7" fmla="*/ 240 h 481"/>
              <a:gd name="T8" fmla="*/ 240 w 630"/>
              <a:gd name="T9" fmla="*/ 0 h 481"/>
              <a:gd name="T10" fmla="*/ 390 w 630"/>
              <a:gd name="T11" fmla="*/ 0 h 481"/>
              <a:gd name="T12" fmla="*/ 629 w 630"/>
              <a:gd name="T13" fmla="*/ 240 h 481"/>
              <a:gd name="T14" fmla="*/ 390 w 630"/>
              <a:gd name="T15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0" h="481">
                <a:moveTo>
                  <a:pt x="390" y="480"/>
                </a:moveTo>
                <a:lnTo>
                  <a:pt x="390" y="480"/>
                </a:lnTo>
                <a:cubicBezTo>
                  <a:pt x="240" y="480"/>
                  <a:pt x="240" y="480"/>
                  <a:pt x="240" y="480"/>
                </a:cubicBezTo>
                <a:cubicBezTo>
                  <a:pt x="120" y="480"/>
                  <a:pt x="0" y="360"/>
                  <a:pt x="0" y="240"/>
                </a:cubicBezTo>
                <a:cubicBezTo>
                  <a:pt x="0" y="91"/>
                  <a:pt x="120" y="0"/>
                  <a:pt x="240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510" y="0"/>
                  <a:pt x="629" y="91"/>
                  <a:pt x="629" y="240"/>
                </a:cubicBezTo>
                <a:cubicBezTo>
                  <a:pt x="629" y="360"/>
                  <a:pt x="510" y="480"/>
                  <a:pt x="390" y="4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B18DBAED-C1F9-ED4E-989B-C4A7B083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628" y="6139511"/>
            <a:ext cx="658813" cy="173037"/>
          </a:xfrm>
          <a:custGeom>
            <a:avLst/>
            <a:gdLst>
              <a:gd name="T0" fmla="*/ 1589 w 1830"/>
              <a:gd name="T1" fmla="*/ 480 h 481"/>
              <a:gd name="T2" fmla="*/ 1589 w 1830"/>
              <a:gd name="T3" fmla="*/ 480 h 481"/>
              <a:gd name="T4" fmla="*/ 240 w 1830"/>
              <a:gd name="T5" fmla="*/ 480 h 481"/>
              <a:gd name="T6" fmla="*/ 0 w 1830"/>
              <a:gd name="T7" fmla="*/ 240 h 481"/>
              <a:gd name="T8" fmla="*/ 240 w 1830"/>
              <a:gd name="T9" fmla="*/ 0 h 481"/>
              <a:gd name="T10" fmla="*/ 1589 w 1830"/>
              <a:gd name="T11" fmla="*/ 0 h 481"/>
              <a:gd name="T12" fmla="*/ 1829 w 1830"/>
              <a:gd name="T13" fmla="*/ 240 h 481"/>
              <a:gd name="T14" fmla="*/ 1589 w 1830"/>
              <a:gd name="T15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0" h="481">
                <a:moveTo>
                  <a:pt x="1589" y="480"/>
                </a:moveTo>
                <a:lnTo>
                  <a:pt x="1589" y="480"/>
                </a:lnTo>
                <a:cubicBezTo>
                  <a:pt x="240" y="480"/>
                  <a:pt x="240" y="480"/>
                  <a:pt x="240" y="480"/>
                </a:cubicBezTo>
                <a:cubicBezTo>
                  <a:pt x="120" y="480"/>
                  <a:pt x="0" y="360"/>
                  <a:pt x="0" y="240"/>
                </a:cubicBezTo>
                <a:cubicBezTo>
                  <a:pt x="0" y="91"/>
                  <a:pt x="120" y="0"/>
                  <a:pt x="240" y="0"/>
                </a:cubicBezTo>
                <a:cubicBezTo>
                  <a:pt x="1589" y="0"/>
                  <a:pt x="1589" y="0"/>
                  <a:pt x="1589" y="0"/>
                </a:cubicBezTo>
                <a:cubicBezTo>
                  <a:pt x="1709" y="0"/>
                  <a:pt x="1829" y="91"/>
                  <a:pt x="1829" y="240"/>
                </a:cubicBezTo>
                <a:cubicBezTo>
                  <a:pt x="1829" y="360"/>
                  <a:pt x="1709" y="480"/>
                  <a:pt x="1589" y="4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642F26D5-7E5E-A441-A823-D5FE3181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066" y="6258573"/>
            <a:ext cx="2720975" cy="5259388"/>
          </a:xfrm>
          <a:custGeom>
            <a:avLst/>
            <a:gdLst>
              <a:gd name="T0" fmla="*/ 7018 w 7559"/>
              <a:gd name="T1" fmla="*/ 0 h 14608"/>
              <a:gd name="T2" fmla="*/ 7018 w 7559"/>
              <a:gd name="T3" fmla="*/ 0 h 14608"/>
              <a:gd name="T4" fmla="*/ 6059 w 7559"/>
              <a:gd name="T5" fmla="*/ 0 h 14608"/>
              <a:gd name="T6" fmla="*/ 5729 w 7559"/>
              <a:gd name="T7" fmla="*/ 329 h 14608"/>
              <a:gd name="T8" fmla="*/ 5340 w 7559"/>
              <a:gd name="T9" fmla="*/ 720 h 14608"/>
              <a:gd name="T10" fmla="*/ 2220 w 7559"/>
              <a:gd name="T11" fmla="*/ 720 h 14608"/>
              <a:gd name="T12" fmla="*/ 1829 w 7559"/>
              <a:gd name="T13" fmla="*/ 329 h 14608"/>
              <a:gd name="T14" fmla="*/ 1500 w 7559"/>
              <a:gd name="T15" fmla="*/ 0 h 14608"/>
              <a:gd name="T16" fmla="*/ 540 w 7559"/>
              <a:gd name="T17" fmla="*/ 0 h 14608"/>
              <a:gd name="T18" fmla="*/ 0 w 7559"/>
              <a:gd name="T19" fmla="*/ 539 h 14608"/>
              <a:gd name="T20" fmla="*/ 0 w 7559"/>
              <a:gd name="T21" fmla="*/ 14068 h 14608"/>
              <a:gd name="T22" fmla="*/ 540 w 7559"/>
              <a:gd name="T23" fmla="*/ 14607 h 14608"/>
              <a:gd name="T24" fmla="*/ 7018 w 7559"/>
              <a:gd name="T25" fmla="*/ 14607 h 14608"/>
              <a:gd name="T26" fmla="*/ 7558 w 7559"/>
              <a:gd name="T27" fmla="*/ 14068 h 14608"/>
              <a:gd name="T28" fmla="*/ 7558 w 7559"/>
              <a:gd name="T29" fmla="*/ 539 h 14608"/>
              <a:gd name="T30" fmla="*/ 7018 w 7559"/>
              <a:gd name="T31" fmla="*/ 0 h 14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59" h="14608">
                <a:moveTo>
                  <a:pt x="7018" y="0"/>
                </a:moveTo>
                <a:lnTo>
                  <a:pt x="7018" y="0"/>
                </a:lnTo>
                <a:cubicBezTo>
                  <a:pt x="6059" y="0"/>
                  <a:pt x="6059" y="0"/>
                  <a:pt x="6059" y="0"/>
                </a:cubicBezTo>
                <a:cubicBezTo>
                  <a:pt x="5878" y="0"/>
                  <a:pt x="5729" y="149"/>
                  <a:pt x="5729" y="329"/>
                </a:cubicBezTo>
                <a:cubicBezTo>
                  <a:pt x="5729" y="539"/>
                  <a:pt x="5549" y="720"/>
                  <a:pt x="5340" y="720"/>
                </a:cubicBezTo>
                <a:cubicBezTo>
                  <a:pt x="2220" y="720"/>
                  <a:pt x="2220" y="720"/>
                  <a:pt x="2220" y="720"/>
                </a:cubicBezTo>
                <a:cubicBezTo>
                  <a:pt x="2010" y="720"/>
                  <a:pt x="1829" y="539"/>
                  <a:pt x="1829" y="329"/>
                </a:cubicBezTo>
                <a:cubicBezTo>
                  <a:pt x="1829" y="149"/>
                  <a:pt x="1680" y="0"/>
                  <a:pt x="1500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240" y="0"/>
                  <a:pt x="0" y="240"/>
                  <a:pt x="0" y="539"/>
                </a:cubicBezTo>
                <a:cubicBezTo>
                  <a:pt x="0" y="14068"/>
                  <a:pt x="0" y="14068"/>
                  <a:pt x="0" y="14068"/>
                </a:cubicBezTo>
                <a:cubicBezTo>
                  <a:pt x="0" y="14367"/>
                  <a:pt x="240" y="14607"/>
                  <a:pt x="540" y="14607"/>
                </a:cubicBezTo>
                <a:cubicBezTo>
                  <a:pt x="7018" y="14607"/>
                  <a:pt x="7018" y="14607"/>
                  <a:pt x="7018" y="14607"/>
                </a:cubicBezTo>
                <a:cubicBezTo>
                  <a:pt x="7318" y="14607"/>
                  <a:pt x="7558" y="14367"/>
                  <a:pt x="7558" y="14068"/>
                </a:cubicBezTo>
                <a:cubicBezTo>
                  <a:pt x="7558" y="12687"/>
                  <a:pt x="7558" y="899"/>
                  <a:pt x="7558" y="539"/>
                </a:cubicBezTo>
                <a:cubicBezTo>
                  <a:pt x="7558" y="240"/>
                  <a:pt x="7318" y="0"/>
                  <a:pt x="701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06487C0-208E-3646-9203-723FD22C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066" y="6258573"/>
            <a:ext cx="1189037" cy="5259388"/>
          </a:xfrm>
          <a:custGeom>
            <a:avLst/>
            <a:gdLst>
              <a:gd name="T0" fmla="*/ 2549 w 3301"/>
              <a:gd name="T1" fmla="*/ 14607 h 14608"/>
              <a:gd name="T2" fmla="*/ 2549 w 3301"/>
              <a:gd name="T3" fmla="*/ 14607 h 14608"/>
              <a:gd name="T4" fmla="*/ 2940 w 3301"/>
              <a:gd name="T5" fmla="*/ 14068 h 14608"/>
              <a:gd name="T6" fmla="*/ 2940 w 3301"/>
              <a:gd name="T7" fmla="*/ 10948 h 14608"/>
              <a:gd name="T8" fmla="*/ 2940 w 3301"/>
              <a:gd name="T9" fmla="*/ 10348 h 14608"/>
              <a:gd name="T10" fmla="*/ 2940 w 3301"/>
              <a:gd name="T11" fmla="*/ 7229 h 14608"/>
              <a:gd name="T12" fmla="*/ 2940 w 3301"/>
              <a:gd name="T13" fmla="*/ 6599 h 14608"/>
              <a:gd name="T14" fmla="*/ 2940 w 3301"/>
              <a:gd name="T15" fmla="*/ 3509 h 14608"/>
              <a:gd name="T16" fmla="*/ 2640 w 3301"/>
              <a:gd name="T17" fmla="*/ 2549 h 14608"/>
              <a:gd name="T18" fmla="*/ 2640 w 3301"/>
              <a:gd name="T19" fmla="*/ 1649 h 14608"/>
              <a:gd name="T20" fmla="*/ 2610 w 3301"/>
              <a:gd name="T21" fmla="*/ 720 h 14608"/>
              <a:gd name="T22" fmla="*/ 2220 w 3301"/>
              <a:gd name="T23" fmla="*/ 720 h 14608"/>
              <a:gd name="T24" fmla="*/ 1829 w 3301"/>
              <a:gd name="T25" fmla="*/ 329 h 14608"/>
              <a:gd name="T26" fmla="*/ 1500 w 3301"/>
              <a:gd name="T27" fmla="*/ 0 h 14608"/>
              <a:gd name="T28" fmla="*/ 540 w 3301"/>
              <a:gd name="T29" fmla="*/ 0 h 14608"/>
              <a:gd name="T30" fmla="*/ 0 w 3301"/>
              <a:gd name="T31" fmla="*/ 539 h 14608"/>
              <a:gd name="T32" fmla="*/ 0 w 3301"/>
              <a:gd name="T33" fmla="*/ 14068 h 14608"/>
              <a:gd name="T34" fmla="*/ 540 w 3301"/>
              <a:gd name="T35" fmla="*/ 14607 h 14608"/>
              <a:gd name="T36" fmla="*/ 2549 w 3301"/>
              <a:gd name="T37" fmla="*/ 14607 h 14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01" h="14608">
                <a:moveTo>
                  <a:pt x="2549" y="14607"/>
                </a:moveTo>
                <a:lnTo>
                  <a:pt x="2549" y="14607"/>
                </a:lnTo>
                <a:cubicBezTo>
                  <a:pt x="2429" y="14158"/>
                  <a:pt x="2940" y="14068"/>
                  <a:pt x="2940" y="14068"/>
                </a:cubicBezTo>
                <a:cubicBezTo>
                  <a:pt x="2940" y="14068"/>
                  <a:pt x="3269" y="11278"/>
                  <a:pt x="2940" y="10948"/>
                </a:cubicBezTo>
                <a:cubicBezTo>
                  <a:pt x="2610" y="10647"/>
                  <a:pt x="2940" y="10348"/>
                  <a:pt x="2940" y="10348"/>
                </a:cubicBezTo>
                <a:cubicBezTo>
                  <a:pt x="2940" y="10348"/>
                  <a:pt x="3300" y="7589"/>
                  <a:pt x="2940" y="7229"/>
                </a:cubicBezTo>
                <a:cubicBezTo>
                  <a:pt x="2580" y="6869"/>
                  <a:pt x="2940" y="6599"/>
                  <a:pt x="2940" y="6599"/>
                </a:cubicBezTo>
                <a:cubicBezTo>
                  <a:pt x="2940" y="3509"/>
                  <a:pt x="2940" y="3509"/>
                  <a:pt x="2940" y="3509"/>
                </a:cubicBezTo>
                <a:cubicBezTo>
                  <a:pt x="2309" y="3119"/>
                  <a:pt x="2640" y="2549"/>
                  <a:pt x="2640" y="2549"/>
                </a:cubicBezTo>
                <a:cubicBezTo>
                  <a:pt x="2640" y="1649"/>
                  <a:pt x="2640" y="1649"/>
                  <a:pt x="2640" y="1649"/>
                </a:cubicBezTo>
                <a:cubicBezTo>
                  <a:pt x="2189" y="1200"/>
                  <a:pt x="2610" y="720"/>
                  <a:pt x="2610" y="720"/>
                </a:cubicBezTo>
                <a:cubicBezTo>
                  <a:pt x="2220" y="720"/>
                  <a:pt x="2220" y="720"/>
                  <a:pt x="2220" y="720"/>
                </a:cubicBezTo>
                <a:cubicBezTo>
                  <a:pt x="2010" y="720"/>
                  <a:pt x="1829" y="539"/>
                  <a:pt x="1829" y="329"/>
                </a:cubicBezTo>
                <a:cubicBezTo>
                  <a:pt x="1829" y="149"/>
                  <a:pt x="1680" y="0"/>
                  <a:pt x="1500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240" y="0"/>
                  <a:pt x="0" y="240"/>
                  <a:pt x="0" y="539"/>
                </a:cubicBezTo>
                <a:cubicBezTo>
                  <a:pt x="0" y="14068"/>
                  <a:pt x="0" y="14068"/>
                  <a:pt x="0" y="14068"/>
                </a:cubicBezTo>
                <a:cubicBezTo>
                  <a:pt x="0" y="14367"/>
                  <a:pt x="240" y="14607"/>
                  <a:pt x="540" y="14607"/>
                </a:cubicBezTo>
                <a:cubicBezTo>
                  <a:pt x="2549" y="14607"/>
                  <a:pt x="2549" y="14607"/>
                  <a:pt x="2549" y="146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652A6F38-F2A4-BF4F-BF09-FDAD0568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5953" y="6852298"/>
            <a:ext cx="1728788" cy="323850"/>
          </a:xfrm>
          <a:custGeom>
            <a:avLst/>
            <a:gdLst>
              <a:gd name="T0" fmla="*/ 449 w 4800"/>
              <a:gd name="T1" fmla="*/ 900 h 901"/>
              <a:gd name="T2" fmla="*/ 449 w 4800"/>
              <a:gd name="T3" fmla="*/ 900 h 901"/>
              <a:gd name="T4" fmla="*/ 4349 w 4800"/>
              <a:gd name="T5" fmla="*/ 900 h 901"/>
              <a:gd name="T6" fmla="*/ 4799 w 4800"/>
              <a:gd name="T7" fmla="*/ 450 h 901"/>
              <a:gd name="T8" fmla="*/ 4349 w 4800"/>
              <a:gd name="T9" fmla="*/ 0 h 901"/>
              <a:gd name="T10" fmla="*/ 449 w 4800"/>
              <a:gd name="T11" fmla="*/ 0 h 901"/>
              <a:gd name="T12" fmla="*/ 0 w 4800"/>
              <a:gd name="T13" fmla="*/ 450 h 901"/>
              <a:gd name="T14" fmla="*/ 449 w 4800"/>
              <a:gd name="T15" fmla="*/ 90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0" h="901">
                <a:moveTo>
                  <a:pt x="449" y="900"/>
                </a:moveTo>
                <a:lnTo>
                  <a:pt x="449" y="900"/>
                </a:lnTo>
                <a:cubicBezTo>
                  <a:pt x="4349" y="900"/>
                  <a:pt x="4349" y="900"/>
                  <a:pt x="4349" y="900"/>
                </a:cubicBezTo>
                <a:cubicBezTo>
                  <a:pt x="4589" y="900"/>
                  <a:pt x="4799" y="690"/>
                  <a:pt x="4799" y="450"/>
                </a:cubicBezTo>
                <a:cubicBezTo>
                  <a:pt x="4799" y="210"/>
                  <a:pt x="4589" y="0"/>
                  <a:pt x="4349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209" y="0"/>
                  <a:pt x="0" y="210"/>
                  <a:pt x="0" y="450"/>
                </a:cubicBezTo>
                <a:cubicBezTo>
                  <a:pt x="0" y="690"/>
                  <a:pt x="209" y="900"/>
                  <a:pt x="449" y="9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EE3BAE20-7747-C744-A4EF-E05BAD8D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491" y="7522223"/>
            <a:ext cx="2268537" cy="1112838"/>
          </a:xfrm>
          <a:custGeom>
            <a:avLst/>
            <a:gdLst>
              <a:gd name="T0" fmla="*/ 5910 w 6301"/>
              <a:gd name="T1" fmla="*/ 3090 h 3091"/>
              <a:gd name="T2" fmla="*/ 5910 w 6301"/>
              <a:gd name="T3" fmla="*/ 3090 h 3091"/>
              <a:gd name="T4" fmla="*/ 391 w 6301"/>
              <a:gd name="T5" fmla="*/ 3090 h 3091"/>
              <a:gd name="T6" fmla="*/ 0 w 6301"/>
              <a:gd name="T7" fmla="*/ 2700 h 3091"/>
              <a:gd name="T8" fmla="*/ 0 w 6301"/>
              <a:gd name="T9" fmla="*/ 390 h 3091"/>
              <a:gd name="T10" fmla="*/ 391 w 6301"/>
              <a:gd name="T11" fmla="*/ 0 h 3091"/>
              <a:gd name="T12" fmla="*/ 5910 w 6301"/>
              <a:gd name="T13" fmla="*/ 0 h 3091"/>
              <a:gd name="T14" fmla="*/ 6300 w 6301"/>
              <a:gd name="T15" fmla="*/ 390 h 3091"/>
              <a:gd name="T16" fmla="*/ 6300 w 6301"/>
              <a:gd name="T17" fmla="*/ 2700 h 3091"/>
              <a:gd name="T18" fmla="*/ 5910 w 6301"/>
              <a:gd name="T19" fmla="*/ 309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1" h="3091">
                <a:moveTo>
                  <a:pt x="5910" y="3090"/>
                </a:moveTo>
                <a:lnTo>
                  <a:pt x="5910" y="3090"/>
                </a:lnTo>
                <a:cubicBezTo>
                  <a:pt x="391" y="3090"/>
                  <a:pt x="391" y="3090"/>
                  <a:pt x="391" y="3090"/>
                </a:cubicBezTo>
                <a:cubicBezTo>
                  <a:pt x="181" y="3090"/>
                  <a:pt x="0" y="2910"/>
                  <a:pt x="0" y="2700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180"/>
                  <a:pt x="181" y="0"/>
                  <a:pt x="391" y="0"/>
                </a:cubicBezTo>
                <a:cubicBezTo>
                  <a:pt x="5910" y="0"/>
                  <a:pt x="5910" y="0"/>
                  <a:pt x="5910" y="0"/>
                </a:cubicBezTo>
                <a:cubicBezTo>
                  <a:pt x="6119" y="0"/>
                  <a:pt x="6300" y="180"/>
                  <a:pt x="6300" y="390"/>
                </a:cubicBezTo>
                <a:cubicBezTo>
                  <a:pt x="6300" y="2700"/>
                  <a:pt x="6300" y="2700"/>
                  <a:pt x="6300" y="2700"/>
                </a:cubicBezTo>
                <a:cubicBezTo>
                  <a:pt x="6300" y="2910"/>
                  <a:pt x="6119" y="3090"/>
                  <a:pt x="5910" y="3090"/>
                </a:cubicBezTo>
              </a:path>
            </a:pathLst>
          </a:custGeom>
          <a:solidFill>
            <a:srgbClr val="E9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712C5584-697C-DA43-99A9-65F5EBAD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491" y="8860486"/>
            <a:ext cx="2268537" cy="1123950"/>
          </a:xfrm>
          <a:custGeom>
            <a:avLst/>
            <a:gdLst>
              <a:gd name="T0" fmla="*/ 5910 w 6301"/>
              <a:gd name="T1" fmla="*/ 3119 h 3120"/>
              <a:gd name="T2" fmla="*/ 5910 w 6301"/>
              <a:gd name="T3" fmla="*/ 3119 h 3120"/>
              <a:gd name="T4" fmla="*/ 391 w 6301"/>
              <a:gd name="T5" fmla="*/ 3119 h 3120"/>
              <a:gd name="T6" fmla="*/ 0 w 6301"/>
              <a:gd name="T7" fmla="*/ 2698 h 3120"/>
              <a:gd name="T8" fmla="*/ 0 w 6301"/>
              <a:gd name="T9" fmla="*/ 390 h 3120"/>
              <a:gd name="T10" fmla="*/ 391 w 6301"/>
              <a:gd name="T11" fmla="*/ 0 h 3120"/>
              <a:gd name="T12" fmla="*/ 5910 w 6301"/>
              <a:gd name="T13" fmla="*/ 0 h 3120"/>
              <a:gd name="T14" fmla="*/ 6300 w 6301"/>
              <a:gd name="T15" fmla="*/ 390 h 3120"/>
              <a:gd name="T16" fmla="*/ 6300 w 6301"/>
              <a:gd name="T17" fmla="*/ 2698 h 3120"/>
              <a:gd name="T18" fmla="*/ 5910 w 6301"/>
              <a:gd name="T19" fmla="*/ 3119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1" h="3120">
                <a:moveTo>
                  <a:pt x="5910" y="3119"/>
                </a:moveTo>
                <a:lnTo>
                  <a:pt x="5910" y="3119"/>
                </a:lnTo>
                <a:cubicBezTo>
                  <a:pt x="391" y="3119"/>
                  <a:pt x="391" y="3119"/>
                  <a:pt x="391" y="3119"/>
                </a:cubicBezTo>
                <a:cubicBezTo>
                  <a:pt x="181" y="3119"/>
                  <a:pt x="0" y="2938"/>
                  <a:pt x="0" y="2698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180"/>
                  <a:pt x="181" y="0"/>
                  <a:pt x="391" y="0"/>
                </a:cubicBezTo>
                <a:cubicBezTo>
                  <a:pt x="5910" y="0"/>
                  <a:pt x="5910" y="0"/>
                  <a:pt x="5910" y="0"/>
                </a:cubicBezTo>
                <a:cubicBezTo>
                  <a:pt x="6119" y="0"/>
                  <a:pt x="6300" y="180"/>
                  <a:pt x="6300" y="390"/>
                </a:cubicBezTo>
                <a:cubicBezTo>
                  <a:pt x="6300" y="2698"/>
                  <a:pt x="6300" y="2698"/>
                  <a:pt x="6300" y="2698"/>
                </a:cubicBezTo>
                <a:cubicBezTo>
                  <a:pt x="6300" y="2938"/>
                  <a:pt x="6119" y="3119"/>
                  <a:pt x="5910" y="3119"/>
                </a:cubicBezTo>
              </a:path>
            </a:pathLst>
          </a:custGeom>
          <a:solidFill>
            <a:srgbClr val="E9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5A21F805-B575-3147-A95F-47254A501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491" y="10200336"/>
            <a:ext cx="2268537" cy="1123950"/>
          </a:xfrm>
          <a:custGeom>
            <a:avLst/>
            <a:gdLst>
              <a:gd name="T0" fmla="*/ 5910 w 6301"/>
              <a:gd name="T1" fmla="*/ 3120 h 3121"/>
              <a:gd name="T2" fmla="*/ 5910 w 6301"/>
              <a:gd name="T3" fmla="*/ 3120 h 3121"/>
              <a:gd name="T4" fmla="*/ 391 w 6301"/>
              <a:gd name="T5" fmla="*/ 3120 h 3121"/>
              <a:gd name="T6" fmla="*/ 0 w 6301"/>
              <a:gd name="T7" fmla="*/ 2699 h 3121"/>
              <a:gd name="T8" fmla="*/ 0 w 6301"/>
              <a:gd name="T9" fmla="*/ 419 h 3121"/>
              <a:gd name="T10" fmla="*/ 391 w 6301"/>
              <a:gd name="T11" fmla="*/ 0 h 3121"/>
              <a:gd name="T12" fmla="*/ 5910 w 6301"/>
              <a:gd name="T13" fmla="*/ 0 h 3121"/>
              <a:gd name="T14" fmla="*/ 6300 w 6301"/>
              <a:gd name="T15" fmla="*/ 419 h 3121"/>
              <a:gd name="T16" fmla="*/ 6300 w 6301"/>
              <a:gd name="T17" fmla="*/ 2699 h 3121"/>
              <a:gd name="T18" fmla="*/ 5910 w 6301"/>
              <a:gd name="T19" fmla="*/ 3120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1" h="3121">
                <a:moveTo>
                  <a:pt x="5910" y="3120"/>
                </a:moveTo>
                <a:lnTo>
                  <a:pt x="5910" y="3120"/>
                </a:lnTo>
                <a:cubicBezTo>
                  <a:pt x="391" y="3120"/>
                  <a:pt x="391" y="3120"/>
                  <a:pt x="391" y="3120"/>
                </a:cubicBezTo>
                <a:cubicBezTo>
                  <a:pt x="181" y="3120"/>
                  <a:pt x="0" y="2939"/>
                  <a:pt x="0" y="269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179"/>
                  <a:pt x="181" y="0"/>
                  <a:pt x="391" y="0"/>
                </a:cubicBezTo>
                <a:cubicBezTo>
                  <a:pt x="5910" y="0"/>
                  <a:pt x="5910" y="0"/>
                  <a:pt x="5910" y="0"/>
                </a:cubicBezTo>
                <a:cubicBezTo>
                  <a:pt x="6119" y="0"/>
                  <a:pt x="6300" y="179"/>
                  <a:pt x="6300" y="419"/>
                </a:cubicBezTo>
                <a:cubicBezTo>
                  <a:pt x="6300" y="2699"/>
                  <a:pt x="6300" y="2699"/>
                  <a:pt x="6300" y="2699"/>
                </a:cubicBezTo>
                <a:cubicBezTo>
                  <a:pt x="6300" y="2939"/>
                  <a:pt x="6119" y="3120"/>
                  <a:pt x="5910" y="3120"/>
                </a:cubicBezTo>
              </a:path>
            </a:pathLst>
          </a:custGeom>
          <a:solidFill>
            <a:srgbClr val="E9E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60E56850-1779-834D-A997-12BFD4E2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491" y="7522223"/>
            <a:ext cx="2268537" cy="1112838"/>
          </a:xfrm>
          <a:custGeom>
            <a:avLst/>
            <a:gdLst>
              <a:gd name="T0" fmla="*/ 5910 w 6301"/>
              <a:gd name="T1" fmla="*/ 3090 h 3091"/>
              <a:gd name="T2" fmla="*/ 5910 w 6301"/>
              <a:gd name="T3" fmla="*/ 3090 h 3091"/>
              <a:gd name="T4" fmla="*/ 391 w 6301"/>
              <a:gd name="T5" fmla="*/ 3090 h 3091"/>
              <a:gd name="T6" fmla="*/ 0 w 6301"/>
              <a:gd name="T7" fmla="*/ 2700 h 3091"/>
              <a:gd name="T8" fmla="*/ 0 w 6301"/>
              <a:gd name="T9" fmla="*/ 390 h 3091"/>
              <a:gd name="T10" fmla="*/ 391 w 6301"/>
              <a:gd name="T11" fmla="*/ 0 h 3091"/>
              <a:gd name="T12" fmla="*/ 5910 w 6301"/>
              <a:gd name="T13" fmla="*/ 0 h 3091"/>
              <a:gd name="T14" fmla="*/ 6300 w 6301"/>
              <a:gd name="T15" fmla="*/ 390 h 3091"/>
              <a:gd name="T16" fmla="*/ 6300 w 6301"/>
              <a:gd name="T17" fmla="*/ 2700 h 3091"/>
              <a:gd name="T18" fmla="*/ 5910 w 6301"/>
              <a:gd name="T19" fmla="*/ 309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1" h="3091">
                <a:moveTo>
                  <a:pt x="5910" y="3090"/>
                </a:moveTo>
                <a:lnTo>
                  <a:pt x="5910" y="3090"/>
                </a:lnTo>
                <a:cubicBezTo>
                  <a:pt x="391" y="3090"/>
                  <a:pt x="391" y="3090"/>
                  <a:pt x="391" y="3090"/>
                </a:cubicBezTo>
                <a:cubicBezTo>
                  <a:pt x="181" y="3090"/>
                  <a:pt x="0" y="2910"/>
                  <a:pt x="0" y="2700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180"/>
                  <a:pt x="181" y="0"/>
                  <a:pt x="391" y="0"/>
                </a:cubicBezTo>
                <a:cubicBezTo>
                  <a:pt x="5910" y="0"/>
                  <a:pt x="5910" y="0"/>
                  <a:pt x="5910" y="0"/>
                </a:cubicBezTo>
                <a:cubicBezTo>
                  <a:pt x="6119" y="0"/>
                  <a:pt x="6300" y="180"/>
                  <a:pt x="6300" y="390"/>
                </a:cubicBezTo>
                <a:cubicBezTo>
                  <a:pt x="6300" y="2700"/>
                  <a:pt x="6300" y="2700"/>
                  <a:pt x="6300" y="2700"/>
                </a:cubicBezTo>
                <a:cubicBezTo>
                  <a:pt x="6300" y="2910"/>
                  <a:pt x="6119" y="3090"/>
                  <a:pt x="5910" y="30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18">
            <a:extLst>
              <a:ext uri="{FF2B5EF4-FFF2-40B4-BE49-F238E27FC236}">
                <a16:creationId xmlns:a16="http://schemas.microsoft.com/office/drawing/2014/main" id="{B035C870-E13D-184B-83FE-6448CCE4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491" y="8860486"/>
            <a:ext cx="2268537" cy="1123950"/>
          </a:xfrm>
          <a:custGeom>
            <a:avLst/>
            <a:gdLst>
              <a:gd name="T0" fmla="*/ 5910 w 6301"/>
              <a:gd name="T1" fmla="*/ 3119 h 3120"/>
              <a:gd name="T2" fmla="*/ 5910 w 6301"/>
              <a:gd name="T3" fmla="*/ 3119 h 3120"/>
              <a:gd name="T4" fmla="*/ 391 w 6301"/>
              <a:gd name="T5" fmla="*/ 3119 h 3120"/>
              <a:gd name="T6" fmla="*/ 0 w 6301"/>
              <a:gd name="T7" fmla="*/ 2698 h 3120"/>
              <a:gd name="T8" fmla="*/ 0 w 6301"/>
              <a:gd name="T9" fmla="*/ 390 h 3120"/>
              <a:gd name="T10" fmla="*/ 391 w 6301"/>
              <a:gd name="T11" fmla="*/ 0 h 3120"/>
              <a:gd name="T12" fmla="*/ 5910 w 6301"/>
              <a:gd name="T13" fmla="*/ 0 h 3120"/>
              <a:gd name="T14" fmla="*/ 6300 w 6301"/>
              <a:gd name="T15" fmla="*/ 390 h 3120"/>
              <a:gd name="T16" fmla="*/ 6300 w 6301"/>
              <a:gd name="T17" fmla="*/ 2698 h 3120"/>
              <a:gd name="T18" fmla="*/ 5910 w 6301"/>
              <a:gd name="T19" fmla="*/ 3119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1" h="3120">
                <a:moveTo>
                  <a:pt x="5910" y="3119"/>
                </a:moveTo>
                <a:lnTo>
                  <a:pt x="5910" y="3119"/>
                </a:lnTo>
                <a:cubicBezTo>
                  <a:pt x="391" y="3119"/>
                  <a:pt x="391" y="3119"/>
                  <a:pt x="391" y="3119"/>
                </a:cubicBezTo>
                <a:cubicBezTo>
                  <a:pt x="181" y="3119"/>
                  <a:pt x="0" y="2938"/>
                  <a:pt x="0" y="2698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180"/>
                  <a:pt x="181" y="0"/>
                  <a:pt x="391" y="0"/>
                </a:cubicBezTo>
                <a:cubicBezTo>
                  <a:pt x="5910" y="0"/>
                  <a:pt x="5910" y="0"/>
                  <a:pt x="5910" y="0"/>
                </a:cubicBezTo>
                <a:cubicBezTo>
                  <a:pt x="6119" y="0"/>
                  <a:pt x="6300" y="180"/>
                  <a:pt x="6300" y="390"/>
                </a:cubicBezTo>
                <a:cubicBezTo>
                  <a:pt x="6300" y="2698"/>
                  <a:pt x="6300" y="2698"/>
                  <a:pt x="6300" y="2698"/>
                </a:cubicBezTo>
                <a:cubicBezTo>
                  <a:pt x="6300" y="2938"/>
                  <a:pt x="6119" y="3119"/>
                  <a:pt x="5910" y="31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19">
            <a:extLst>
              <a:ext uri="{FF2B5EF4-FFF2-40B4-BE49-F238E27FC236}">
                <a16:creationId xmlns:a16="http://schemas.microsoft.com/office/drawing/2014/main" id="{8C915967-6412-FF49-9E52-9971584F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491" y="10200336"/>
            <a:ext cx="2268537" cy="1123950"/>
          </a:xfrm>
          <a:custGeom>
            <a:avLst/>
            <a:gdLst>
              <a:gd name="T0" fmla="*/ 5910 w 6301"/>
              <a:gd name="T1" fmla="*/ 3120 h 3121"/>
              <a:gd name="T2" fmla="*/ 5910 w 6301"/>
              <a:gd name="T3" fmla="*/ 3120 h 3121"/>
              <a:gd name="T4" fmla="*/ 391 w 6301"/>
              <a:gd name="T5" fmla="*/ 3120 h 3121"/>
              <a:gd name="T6" fmla="*/ 0 w 6301"/>
              <a:gd name="T7" fmla="*/ 2699 h 3121"/>
              <a:gd name="T8" fmla="*/ 0 w 6301"/>
              <a:gd name="T9" fmla="*/ 419 h 3121"/>
              <a:gd name="T10" fmla="*/ 391 w 6301"/>
              <a:gd name="T11" fmla="*/ 0 h 3121"/>
              <a:gd name="T12" fmla="*/ 5910 w 6301"/>
              <a:gd name="T13" fmla="*/ 0 h 3121"/>
              <a:gd name="T14" fmla="*/ 6300 w 6301"/>
              <a:gd name="T15" fmla="*/ 419 h 3121"/>
              <a:gd name="T16" fmla="*/ 6300 w 6301"/>
              <a:gd name="T17" fmla="*/ 2699 h 3121"/>
              <a:gd name="T18" fmla="*/ 5910 w 6301"/>
              <a:gd name="T19" fmla="*/ 3120 h 3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1" h="3121">
                <a:moveTo>
                  <a:pt x="5910" y="3120"/>
                </a:moveTo>
                <a:lnTo>
                  <a:pt x="5910" y="3120"/>
                </a:lnTo>
                <a:cubicBezTo>
                  <a:pt x="391" y="3120"/>
                  <a:pt x="391" y="3120"/>
                  <a:pt x="391" y="3120"/>
                </a:cubicBezTo>
                <a:cubicBezTo>
                  <a:pt x="181" y="3120"/>
                  <a:pt x="0" y="2939"/>
                  <a:pt x="0" y="2699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179"/>
                  <a:pt x="181" y="0"/>
                  <a:pt x="391" y="0"/>
                </a:cubicBezTo>
                <a:cubicBezTo>
                  <a:pt x="5910" y="0"/>
                  <a:pt x="5910" y="0"/>
                  <a:pt x="5910" y="0"/>
                </a:cubicBezTo>
                <a:cubicBezTo>
                  <a:pt x="6119" y="0"/>
                  <a:pt x="6300" y="179"/>
                  <a:pt x="6300" y="419"/>
                </a:cubicBezTo>
                <a:cubicBezTo>
                  <a:pt x="6300" y="2699"/>
                  <a:pt x="6300" y="2699"/>
                  <a:pt x="6300" y="2699"/>
                </a:cubicBezTo>
                <a:cubicBezTo>
                  <a:pt x="6300" y="2939"/>
                  <a:pt x="6119" y="3120"/>
                  <a:pt x="5910" y="31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23">
            <a:extLst>
              <a:ext uri="{FF2B5EF4-FFF2-40B4-BE49-F238E27FC236}">
                <a16:creationId xmlns:a16="http://schemas.microsoft.com/office/drawing/2014/main" id="{B92F8A85-C973-154D-9C38-2546B122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791" y="7769873"/>
            <a:ext cx="798512" cy="215900"/>
          </a:xfrm>
          <a:custGeom>
            <a:avLst/>
            <a:gdLst>
              <a:gd name="T0" fmla="*/ 1920 w 2220"/>
              <a:gd name="T1" fmla="*/ 600 h 601"/>
              <a:gd name="T2" fmla="*/ 1920 w 2220"/>
              <a:gd name="T3" fmla="*/ 600 h 601"/>
              <a:gd name="T4" fmla="*/ 299 w 2220"/>
              <a:gd name="T5" fmla="*/ 600 h 601"/>
              <a:gd name="T6" fmla="*/ 0 w 2220"/>
              <a:gd name="T7" fmla="*/ 300 h 601"/>
              <a:gd name="T8" fmla="*/ 299 w 2220"/>
              <a:gd name="T9" fmla="*/ 0 h 601"/>
              <a:gd name="T10" fmla="*/ 1920 w 2220"/>
              <a:gd name="T11" fmla="*/ 0 h 601"/>
              <a:gd name="T12" fmla="*/ 2219 w 2220"/>
              <a:gd name="T13" fmla="*/ 300 h 601"/>
              <a:gd name="T14" fmla="*/ 1920 w 2220"/>
              <a:gd name="T15" fmla="*/ 60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0" h="601">
                <a:moveTo>
                  <a:pt x="1920" y="600"/>
                </a:moveTo>
                <a:lnTo>
                  <a:pt x="1920" y="600"/>
                </a:lnTo>
                <a:cubicBezTo>
                  <a:pt x="299" y="600"/>
                  <a:pt x="299" y="600"/>
                  <a:pt x="299" y="600"/>
                </a:cubicBezTo>
                <a:cubicBezTo>
                  <a:pt x="150" y="600"/>
                  <a:pt x="0" y="450"/>
                  <a:pt x="0" y="300"/>
                </a:cubicBezTo>
                <a:cubicBezTo>
                  <a:pt x="0" y="120"/>
                  <a:pt x="150" y="0"/>
                  <a:pt x="299" y="0"/>
                </a:cubicBezTo>
                <a:cubicBezTo>
                  <a:pt x="1920" y="0"/>
                  <a:pt x="1920" y="0"/>
                  <a:pt x="1920" y="0"/>
                </a:cubicBezTo>
                <a:cubicBezTo>
                  <a:pt x="2069" y="0"/>
                  <a:pt x="2219" y="120"/>
                  <a:pt x="2219" y="300"/>
                </a:cubicBezTo>
                <a:cubicBezTo>
                  <a:pt x="2219" y="450"/>
                  <a:pt x="2069" y="600"/>
                  <a:pt x="1920" y="600"/>
                </a:cubicBezTo>
              </a:path>
            </a:pathLst>
          </a:custGeom>
          <a:solidFill>
            <a:srgbClr val="3C58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24">
            <a:extLst>
              <a:ext uri="{FF2B5EF4-FFF2-40B4-BE49-F238E27FC236}">
                <a16:creationId xmlns:a16="http://schemas.microsoft.com/office/drawing/2014/main" id="{3709C5E9-314C-FA4D-B14C-A541DA7C5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791" y="8181036"/>
            <a:ext cx="1533525" cy="215900"/>
          </a:xfrm>
          <a:custGeom>
            <a:avLst/>
            <a:gdLst>
              <a:gd name="T0" fmla="*/ 3960 w 4259"/>
              <a:gd name="T1" fmla="*/ 600 h 601"/>
              <a:gd name="T2" fmla="*/ 3960 w 4259"/>
              <a:gd name="T3" fmla="*/ 600 h 601"/>
              <a:gd name="T4" fmla="*/ 299 w 4259"/>
              <a:gd name="T5" fmla="*/ 600 h 601"/>
              <a:gd name="T6" fmla="*/ 0 w 4259"/>
              <a:gd name="T7" fmla="*/ 300 h 601"/>
              <a:gd name="T8" fmla="*/ 299 w 4259"/>
              <a:gd name="T9" fmla="*/ 0 h 601"/>
              <a:gd name="T10" fmla="*/ 3960 w 4259"/>
              <a:gd name="T11" fmla="*/ 0 h 601"/>
              <a:gd name="T12" fmla="*/ 4258 w 4259"/>
              <a:gd name="T13" fmla="*/ 300 h 601"/>
              <a:gd name="T14" fmla="*/ 3960 w 4259"/>
              <a:gd name="T15" fmla="*/ 60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9" h="601">
                <a:moveTo>
                  <a:pt x="3960" y="600"/>
                </a:moveTo>
                <a:lnTo>
                  <a:pt x="3960" y="600"/>
                </a:lnTo>
                <a:cubicBezTo>
                  <a:pt x="299" y="600"/>
                  <a:pt x="299" y="600"/>
                  <a:pt x="299" y="600"/>
                </a:cubicBezTo>
                <a:cubicBezTo>
                  <a:pt x="150" y="600"/>
                  <a:pt x="0" y="450"/>
                  <a:pt x="0" y="300"/>
                </a:cubicBezTo>
                <a:cubicBezTo>
                  <a:pt x="0" y="120"/>
                  <a:pt x="150" y="0"/>
                  <a:pt x="299" y="0"/>
                </a:cubicBezTo>
                <a:cubicBezTo>
                  <a:pt x="3960" y="0"/>
                  <a:pt x="3960" y="0"/>
                  <a:pt x="3960" y="0"/>
                </a:cubicBezTo>
                <a:cubicBezTo>
                  <a:pt x="4108" y="0"/>
                  <a:pt x="4258" y="120"/>
                  <a:pt x="4258" y="300"/>
                </a:cubicBezTo>
                <a:cubicBezTo>
                  <a:pt x="4258" y="450"/>
                  <a:pt x="4108" y="600"/>
                  <a:pt x="3960" y="600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25">
            <a:extLst>
              <a:ext uri="{FF2B5EF4-FFF2-40B4-BE49-F238E27FC236}">
                <a16:creationId xmlns:a16="http://schemas.microsoft.com/office/drawing/2014/main" id="{E1D99D58-19A5-B543-9FBC-4BF706DB6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3703" y="7769873"/>
            <a:ext cx="303213" cy="215900"/>
          </a:xfrm>
          <a:custGeom>
            <a:avLst/>
            <a:gdLst>
              <a:gd name="T0" fmla="*/ 539 w 841"/>
              <a:gd name="T1" fmla="*/ 600 h 601"/>
              <a:gd name="T2" fmla="*/ 539 w 841"/>
              <a:gd name="T3" fmla="*/ 600 h 601"/>
              <a:gd name="T4" fmla="*/ 299 w 841"/>
              <a:gd name="T5" fmla="*/ 600 h 601"/>
              <a:gd name="T6" fmla="*/ 0 w 841"/>
              <a:gd name="T7" fmla="*/ 300 h 601"/>
              <a:gd name="T8" fmla="*/ 299 w 841"/>
              <a:gd name="T9" fmla="*/ 0 h 601"/>
              <a:gd name="T10" fmla="*/ 539 w 841"/>
              <a:gd name="T11" fmla="*/ 0 h 601"/>
              <a:gd name="T12" fmla="*/ 840 w 841"/>
              <a:gd name="T13" fmla="*/ 300 h 601"/>
              <a:gd name="T14" fmla="*/ 539 w 841"/>
              <a:gd name="T15" fmla="*/ 60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601">
                <a:moveTo>
                  <a:pt x="539" y="600"/>
                </a:moveTo>
                <a:lnTo>
                  <a:pt x="539" y="600"/>
                </a:lnTo>
                <a:cubicBezTo>
                  <a:pt x="299" y="600"/>
                  <a:pt x="299" y="600"/>
                  <a:pt x="299" y="600"/>
                </a:cubicBezTo>
                <a:cubicBezTo>
                  <a:pt x="120" y="600"/>
                  <a:pt x="0" y="450"/>
                  <a:pt x="0" y="300"/>
                </a:cubicBezTo>
                <a:cubicBezTo>
                  <a:pt x="0" y="120"/>
                  <a:pt x="120" y="0"/>
                  <a:pt x="29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690" y="0"/>
                  <a:pt x="840" y="120"/>
                  <a:pt x="840" y="300"/>
                </a:cubicBezTo>
                <a:cubicBezTo>
                  <a:pt x="840" y="450"/>
                  <a:pt x="690" y="600"/>
                  <a:pt x="539" y="600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26">
            <a:extLst>
              <a:ext uri="{FF2B5EF4-FFF2-40B4-BE49-F238E27FC236}">
                <a16:creationId xmlns:a16="http://schemas.microsoft.com/office/drawing/2014/main" id="{A94D1EC9-D722-B94E-B14E-0D9F0356E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791" y="9109723"/>
            <a:ext cx="798512" cy="215900"/>
          </a:xfrm>
          <a:custGeom>
            <a:avLst/>
            <a:gdLst>
              <a:gd name="T0" fmla="*/ 1920 w 2220"/>
              <a:gd name="T1" fmla="*/ 600 h 601"/>
              <a:gd name="T2" fmla="*/ 1920 w 2220"/>
              <a:gd name="T3" fmla="*/ 600 h 601"/>
              <a:gd name="T4" fmla="*/ 299 w 2220"/>
              <a:gd name="T5" fmla="*/ 600 h 601"/>
              <a:gd name="T6" fmla="*/ 0 w 2220"/>
              <a:gd name="T7" fmla="*/ 300 h 601"/>
              <a:gd name="T8" fmla="*/ 299 w 2220"/>
              <a:gd name="T9" fmla="*/ 0 h 601"/>
              <a:gd name="T10" fmla="*/ 1920 w 2220"/>
              <a:gd name="T11" fmla="*/ 0 h 601"/>
              <a:gd name="T12" fmla="*/ 2219 w 2220"/>
              <a:gd name="T13" fmla="*/ 300 h 601"/>
              <a:gd name="T14" fmla="*/ 1920 w 2220"/>
              <a:gd name="T15" fmla="*/ 60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0" h="601">
                <a:moveTo>
                  <a:pt x="1920" y="600"/>
                </a:moveTo>
                <a:lnTo>
                  <a:pt x="1920" y="600"/>
                </a:lnTo>
                <a:cubicBezTo>
                  <a:pt x="299" y="600"/>
                  <a:pt x="299" y="600"/>
                  <a:pt x="299" y="600"/>
                </a:cubicBezTo>
                <a:cubicBezTo>
                  <a:pt x="150" y="600"/>
                  <a:pt x="0" y="480"/>
                  <a:pt x="0" y="300"/>
                </a:cubicBezTo>
                <a:cubicBezTo>
                  <a:pt x="0" y="150"/>
                  <a:pt x="150" y="0"/>
                  <a:pt x="299" y="0"/>
                </a:cubicBezTo>
                <a:cubicBezTo>
                  <a:pt x="1920" y="0"/>
                  <a:pt x="1920" y="0"/>
                  <a:pt x="1920" y="0"/>
                </a:cubicBezTo>
                <a:cubicBezTo>
                  <a:pt x="2069" y="0"/>
                  <a:pt x="2219" y="150"/>
                  <a:pt x="2219" y="300"/>
                </a:cubicBezTo>
                <a:cubicBezTo>
                  <a:pt x="2219" y="480"/>
                  <a:pt x="2069" y="600"/>
                  <a:pt x="1920" y="600"/>
                </a:cubicBezTo>
              </a:path>
            </a:pathLst>
          </a:custGeom>
          <a:solidFill>
            <a:srgbClr val="3C58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0D1C0AB-2EF6-C649-9B63-80A236CC2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791" y="9519298"/>
            <a:ext cx="1533525" cy="215900"/>
          </a:xfrm>
          <a:custGeom>
            <a:avLst/>
            <a:gdLst>
              <a:gd name="T0" fmla="*/ 3960 w 4259"/>
              <a:gd name="T1" fmla="*/ 599 h 600"/>
              <a:gd name="T2" fmla="*/ 3960 w 4259"/>
              <a:gd name="T3" fmla="*/ 599 h 600"/>
              <a:gd name="T4" fmla="*/ 299 w 4259"/>
              <a:gd name="T5" fmla="*/ 599 h 600"/>
              <a:gd name="T6" fmla="*/ 0 w 4259"/>
              <a:gd name="T7" fmla="*/ 300 h 600"/>
              <a:gd name="T8" fmla="*/ 299 w 4259"/>
              <a:gd name="T9" fmla="*/ 0 h 600"/>
              <a:gd name="T10" fmla="*/ 3960 w 4259"/>
              <a:gd name="T11" fmla="*/ 0 h 600"/>
              <a:gd name="T12" fmla="*/ 4258 w 4259"/>
              <a:gd name="T13" fmla="*/ 300 h 600"/>
              <a:gd name="T14" fmla="*/ 3960 w 4259"/>
              <a:gd name="T15" fmla="*/ 599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9" h="600">
                <a:moveTo>
                  <a:pt x="3960" y="599"/>
                </a:moveTo>
                <a:lnTo>
                  <a:pt x="3960" y="599"/>
                </a:lnTo>
                <a:cubicBezTo>
                  <a:pt x="299" y="599"/>
                  <a:pt x="299" y="599"/>
                  <a:pt x="299" y="599"/>
                </a:cubicBezTo>
                <a:cubicBezTo>
                  <a:pt x="150" y="599"/>
                  <a:pt x="0" y="449"/>
                  <a:pt x="0" y="300"/>
                </a:cubicBezTo>
                <a:cubicBezTo>
                  <a:pt x="0" y="120"/>
                  <a:pt x="150" y="0"/>
                  <a:pt x="299" y="0"/>
                </a:cubicBezTo>
                <a:cubicBezTo>
                  <a:pt x="3960" y="0"/>
                  <a:pt x="3960" y="0"/>
                  <a:pt x="3960" y="0"/>
                </a:cubicBezTo>
                <a:cubicBezTo>
                  <a:pt x="4108" y="0"/>
                  <a:pt x="4258" y="120"/>
                  <a:pt x="4258" y="300"/>
                </a:cubicBezTo>
                <a:cubicBezTo>
                  <a:pt x="4258" y="449"/>
                  <a:pt x="4108" y="599"/>
                  <a:pt x="3960" y="599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28">
            <a:extLst>
              <a:ext uri="{FF2B5EF4-FFF2-40B4-BE49-F238E27FC236}">
                <a16:creationId xmlns:a16="http://schemas.microsoft.com/office/drawing/2014/main" id="{FA6F5F5F-2FD6-F44F-A390-6F5A1E3FF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3703" y="9109723"/>
            <a:ext cx="303213" cy="215900"/>
          </a:xfrm>
          <a:custGeom>
            <a:avLst/>
            <a:gdLst>
              <a:gd name="T0" fmla="*/ 539 w 841"/>
              <a:gd name="T1" fmla="*/ 600 h 601"/>
              <a:gd name="T2" fmla="*/ 539 w 841"/>
              <a:gd name="T3" fmla="*/ 600 h 601"/>
              <a:gd name="T4" fmla="*/ 299 w 841"/>
              <a:gd name="T5" fmla="*/ 600 h 601"/>
              <a:gd name="T6" fmla="*/ 0 w 841"/>
              <a:gd name="T7" fmla="*/ 300 h 601"/>
              <a:gd name="T8" fmla="*/ 299 w 841"/>
              <a:gd name="T9" fmla="*/ 0 h 601"/>
              <a:gd name="T10" fmla="*/ 539 w 841"/>
              <a:gd name="T11" fmla="*/ 0 h 601"/>
              <a:gd name="T12" fmla="*/ 840 w 841"/>
              <a:gd name="T13" fmla="*/ 300 h 601"/>
              <a:gd name="T14" fmla="*/ 539 w 841"/>
              <a:gd name="T15" fmla="*/ 60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601">
                <a:moveTo>
                  <a:pt x="539" y="600"/>
                </a:moveTo>
                <a:lnTo>
                  <a:pt x="539" y="600"/>
                </a:lnTo>
                <a:cubicBezTo>
                  <a:pt x="299" y="600"/>
                  <a:pt x="299" y="600"/>
                  <a:pt x="299" y="600"/>
                </a:cubicBezTo>
                <a:cubicBezTo>
                  <a:pt x="120" y="600"/>
                  <a:pt x="0" y="480"/>
                  <a:pt x="0" y="300"/>
                </a:cubicBezTo>
                <a:cubicBezTo>
                  <a:pt x="0" y="150"/>
                  <a:pt x="120" y="0"/>
                  <a:pt x="29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690" y="0"/>
                  <a:pt x="840" y="150"/>
                  <a:pt x="840" y="300"/>
                </a:cubicBezTo>
                <a:cubicBezTo>
                  <a:pt x="840" y="480"/>
                  <a:pt x="690" y="600"/>
                  <a:pt x="539" y="600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29">
            <a:extLst>
              <a:ext uri="{FF2B5EF4-FFF2-40B4-BE49-F238E27FC236}">
                <a16:creationId xmlns:a16="http://schemas.microsoft.com/office/drawing/2014/main" id="{7B41951D-FA97-D148-968F-919F68F31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791" y="10447986"/>
            <a:ext cx="798512" cy="215900"/>
          </a:xfrm>
          <a:custGeom>
            <a:avLst/>
            <a:gdLst>
              <a:gd name="T0" fmla="*/ 1920 w 2220"/>
              <a:gd name="T1" fmla="*/ 600 h 601"/>
              <a:gd name="T2" fmla="*/ 1920 w 2220"/>
              <a:gd name="T3" fmla="*/ 600 h 601"/>
              <a:gd name="T4" fmla="*/ 299 w 2220"/>
              <a:gd name="T5" fmla="*/ 600 h 601"/>
              <a:gd name="T6" fmla="*/ 0 w 2220"/>
              <a:gd name="T7" fmla="*/ 299 h 601"/>
              <a:gd name="T8" fmla="*/ 299 w 2220"/>
              <a:gd name="T9" fmla="*/ 0 h 601"/>
              <a:gd name="T10" fmla="*/ 1920 w 2220"/>
              <a:gd name="T11" fmla="*/ 0 h 601"/>
              <a:gd name="T12" fmla="*/ 2219 w 2220"/>
              <a:gd name="T13" fmla="*/ 299 h 601"/>
              <a:gd name="T14" fmla="*/ 1920 w 2220"/>
              <a:gd name="T15" fmla="*/ 60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0" h="601">
                <a:moveTo>
                  <a:pt x="1920" y="600"/>
                </a:moveTo>
                <a:lnTo>
                  <a:pt x="1920" y="600"/>
                </a:lnTo>
                <a:cubicBezTo>
                  <a:pt x="299" y="600"/>
                  <a:pt x="299" y="600"/>
                  <a:pt x="299" y="600"/>
                </a:cubicBezTo>
                <a:cubicBezTo>
                  <a:pt x="150" y="600"/>
                  <a:pt x="0" y="480"/>
                  <a:pt x="0" y="299"/>
                </a:cubicBezTo>
                <a:cubicBezTo>
                  <a:pt x="0" y="150"/>
                  <a:pt x="150" y="0"/>
                  <a:pt x="299" y="0"/>
                </a:cubicBezTo>
                <a:cubicBezTo>
                  <a:pt x="1920" y="0"/>
                  <a:pt x="1920" y="0"/>
                  <a:pt x="1920" y="0"/>
                </a:cubicBezTo>
                <a:cubicBezTo>
                  <a:pt x="2069" y="0"/>
                  <a:pt x="2219" y="150"/>
                  <a:pt x="2219" y="299"/>
                </a:cubicBezTo>
                <a:cubicBezTo>
                  <a:pt x="2219" y="480"/>
                  <a:pt x="2069" y="600"/>
                  <a:pt x="1920" y="600"/>
                </a:cubicBezTo>
              </a:path>
            </a:pathLst>
          </a:custGeom>
          <a:solidFill>
            <a:srgbClr val="3C58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30">
            <a:extLst>
              <a:ext uri="{FF2B5EF4-FFF2-40B4-BE49-F238E27FC236}">
                <a16:creationId xmlns:a16="http://schemas.microsoft.com/office/drawing/2014/main" id="{9C0844C5-BB0C-7F48-BD0A-F40004C0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791" y="10859148"/>
            <a:ext cx="1533525" cy="215900"/>
          </a:xfrm>
          <a:custGeom>
            <a:avLst/>
            <a:gdLst>
              <a:gd name="T0" fmla="*/ 3960 w 4259"/>
              <a:gd name="T1" fmla="*/ 600 h 601"/>
              <a:gd name="T2" fmla="*/ 3960 w 4259"/>
              <a:gd name="T3" fmla="*/ 600 h 601"/>
              <a:gd name="T4" fmla="*/ 299 w 4259"/>
              <a:gd name="T5" fmla="*/ 600 h 601"/>
              <a:gd name="T6" fmla="*/ 0 w 4259"/>
              <a:gd name="T7" fmla="*/ 301 h 601"/>
              <a:gd name="T8" fmla="*/ 299 w 4259"/>
              <a:gd name="T9" fmla="*/ 0 h 601"/>
              <a:gd name="T10" fmla="*/ 3960 w 4259"/>
              <a:gd name="T11" fmla="*/ 0 h 601"/>
              <a:gd name="T12" fmla="*/ 4258 w 4259"/>
              <a:gd name="T13" fmla="*/ 301 h 601"/>
              <a:gd name="T14" fmla="*/ 3960 w 4259"/>
              <a:gd name="T15" fmla="*/ 60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59" h="601">
                <a:moveTo>
                  <a:pt x="3960" y="600"/>
                </a:moveTo>
                <a:lnTo>
                  <a:pt x="3960" y="600"/>
                </a:lnTo>
                <a:cubicBezTo>
                  <a:pt x="299" y="600"/>
                  <a:pt x="299" y="600"/>
                  <a:pt x="299" y="600"/>
                </a:cubicBezTo>
                <a:cubicBezTo>
                  <a:pt x="150" y="600"/>
                  <a:pt x="0" y="451"/>
                  <a:pt x="0" y="301"/>
                </a:cubicBezTo>
                <a:cubicBezTo>
                  <a:pt x="0" y="120"/>
                  <a:pt x="150" y="0"/>
                  <a:pt x="299" y="0"/>
                </a:cubicBezTo>
                <a:cubicBezTo>
                  <a:pt x="3960" y="0"/>
                  <a:pt x="3960" y="0"/>
                  <a:pt x="3960" y="0"/>
                </a:cubicBezTo>
                <a:cubicBezTo>
                  <a:pt x="4108" y="0"/>
                  <a:pt x="4258" y="120"/>
                  <a:pt x="4258" y="301"/>
                </a:cubicBezTo>
                <a:cubicBezTo>
                  <a:pt x="4258" y="451"/>
                  <a:pt x="4108" y="600"/>
                  <a:pt x="3960" y="600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31">
            <a:extLst>
              <a:ext uri="{FF2B5EF4-FFF2-40B4-BE49-F238E27FC236}">
                <a16:creationId xmlns:a16="http://schemas.microsoft.com/office/drawing/2014/main" id="{176743D8-0EBF-B041-ADC0-37143E08E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3703" y="10447986"/>
            <a:ext cx="303213" cy="215900"/>
          </a:xfrm>
          <a:custGeom>
            <a:avLst/>
            <a:gdLst>
              <a:gd name="T0" fmla="*/ 539 w 841"/>
              <a:gd name="T1" fmla="*/ 600 h 601"/>
              <a:gd name="T2" fmla="*/ 539 w 841"/>
              <a:gd name="T3" fmla="*/ 600 h 601"/>
              <a:gd name="T4" fmla="*/ 299 w 841"/>
              <a:gd name="T5" fmla="*/ 600 h 601"/>
              <a:gd name="T6" fmla="*/ 0 w 841"/>
              <a:gd name="T7" fmla="*/ 299 h 601"/>
              <a:gd name="T8" fmla="*/ 299 w 841"/>
              <a:gd name="T9" fmla="*/ 0 h 601"/>
              <a:gd name="T10" fmla="*/ 539 w 841"/>
              <a:gd name="T11" fmla="*/ 0 h 601"/>
              <a:gd name="T12" fmla="*/ 840 w 841"/>
              <a:gd name="T13" fmla="*/ 299 h 601"/>
              <a:gd name="T14" fmla="*/ 539 w 841"/>
              <a:gd name="T15" fmla="*/ 60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601">
                <a:moveTo>
                  <a:pt x="539" y="600"/>
                </a:moveTo>
                <a:lnTo>
                  <a:pt x="539" y="600"/>
                </a:lnTo>
                <a:cubicBezTo>
                  <a:pt x="299" y="600"/>
                  <a:pt x="299" y="600"/>
                  <a:pt x="299" y="600"/>
                </a:cubicBezTo>
                <a:cubicBezTo>
                  <a:pt x="120" y="600"/>
                  <a:pt x="0" y="480"/>
                  <a:pt x="0" y="299"/>
                </a:cubicBezTo>
                <a:cubicBezTo>
                  <a:pt x="0" y="150"/>
                  <a:pt x="120" y="0"/>
                  <a:pt x="299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690" y="0"/>
                  <a:pt x="840" y="150"/>
                  <a:pt x="840" y="299"/>
                </a:cubicBezTo>
                <a:cubicBezTo>
                  <a:pt x="840" y="480"/>
                  <a:pt x="690" y="600"/>
                  <a:pt x="539" y="600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02917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684251-A476-9649-B026-DD17D69434EB}"/>
              </a:ext>
            </a:extLst>
          </p:cNvPr>
          <p:cNvSpPr/>
          <p:nvPr/>
        </p:nvSpPr>
        <p:spPr>
          <a:xfrm>
            <a:off x="14452672" y="5225354"/>
            <a:ext cx="6719866" cy="1015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B06D8-79F9-654F-B3BD-825232AB4711}"/>
              </a:ext>
            </a:extLst>
          </p:cNvPr>
          <p:cNvSpPr/>
          <p:nvPr/>
        </p:nvSpPr>
        <p:spPr>
          <a:xfrm>
            <a:off x="2978316" y="5225354"/>
            <a:ext cx="6719866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D3565B8-C594-3D47-B479-FB8B6BF15E10}"/>
              </a:ext>
            </a:extLst>
          </p:cNvPr>
          <p:cNvGrpSpPr/>
          <p:nvPr/>
        </p:nvGrpSpPr>
        <p:grpSpPr>
          <a:xfrm>
            <a:off x="10136260" y="4621502"/>
            <a:ext cx="4049712" cy="6907212"/>
            <a:chOff x="10044402" y="4676920"/>
            <a:chExt cx="4049712" cy="6907212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795F342A-24A6-824B-9D6D-228475FD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4277" y="9018732"/>
              <a:ext cx="1598612" cy="2565400"/>
            </a:xfrm>
            <a:custGeom>
              <a:avLst/>
              <a:gdLst>
                <a:gd name="T0" fmla="*/ 2344 w 4439"/>
                <a:gd name="T1" fmla="*/ 7125 h 7126"/>
                <a:gd name="T2" fmla="*/ 2344 w 4439"/>
                <a:gd name="T3" fmla="*/ 7125 h 7126"/>
                <a:gd name="T4" fmla="*/ 657 w 4439"/>
                <a:gd name="T5" fmla="*/ 7125 h 7126"/>
                <a:gd name="T6" fmla="*/ 0 w 4439"/>
                <a:gd name="T7" fmla="*/ 6469 h 7126"/>
                <a:gd name="T8" fmla="*/ 657 w 4439"/>
                <a:gd name="T9" fmla="*/ 5782 h 7126"/>
                <a:gd name="T10" fmla="*/ 2344 w 4439"/>
                <a:gd name="T11" fmla="*/ 5782 h 7126"/>
                <a:gd name="T12" fmla="*/ 3094 w 4439"/>
                <a:gd name="T13" fmla="*/ 5000 h 7126"/>
                <a:gd name="T14" fmla="*/ 2344 w 4439"/>
                <a:gd name="T15" fmla="*/ 4219 h 7126"/>
                <a:gd name="T16" fmla="*/ 657 w 4439"/>
                <a:gd name="T17" fmla="*/ 4219 h 7126"/>
                <a:gd name="T18" fmla="*/ 0 w 4439"/>
                <a:gd name="T19" fmla="*/ 3563 h 7126"/>
                <a:gd name="T20" fmla="*/ 0 w 4439"/>
                <a:gd name="T21" fmla="*/ 688 h 7126"/>
                <a:gd name="T22" fmla="*/ 657 w 4439"/>
                <a:gd name="T23" fmla="*/ 0 h 7126"/>
                <a:gd name="T24" fmla="*/ 3782 w 4439"/>
                <a:gd name="T25" fmla="*/ 0 h 7126"/>
                <a:gd name="T26" fmla="*/ 4438 w 4439"/>
                <a:gd name="T27" fmla="*/ 688 h 7126"/>
                <a:gd name="T28" fmla="*/ 3782 w 4439"/>
                <a:gd name="T29" fmla="*/ 1344 h 7126"/>
                <a:gd name="T30" fmla="*/ 1344 w 4439"/>
                <a:gd name="T31" fmla="*/ 1344 h 7126"/>
                <a:gd name="T32" fmla="*/ 1344 w 4439"/>
                <a:gd name="T33" fmla="*/ 2907 h 7126"/>
                <a:gd name="T34" fmla="*/ 2344 w 4439"/>
                <a:gd name="T35" fmla="*/ 2907 h 7126"/>
                <a:gd name="T36" fmla="*/ 4438 w 4439"/>
                <a:gd name="T37" fmla="*/ 5000 h 7126"/>
                <a:gd name="T38" fmla="*/ 2344 w 4439"/>
                <a:gd name="T39" fmla="*/ 7125 h 7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39" h="7126">
                  <a:moveTo>
                    <a:pt x="2344" y="7125"/>
                  </a:moveTo>
                  <a:lnTo>
                    <a:pt x="2344" y="7125"/>
                  </a:lnTo>
                  <a:cubicBezTo>
                    <a:pt x="657" y="7125"/>
                    <a:pt x="657" y="7125"/>
                    <a:pt x="657" y="7125"/>
                  </a:cubicBezTo>
                  <a:cubicBezTo>
                    <a:pt x="282" y="7125"/>
                    <a:pt x="0" y="6813"/>
                    <a:pt x="0" y="6469"/>
                  </a:cubicBezTo>
                  <a:cubicBezTo>
                    <a:pt x="0" y="6094"/>
                    <a:pt x="282" y="5782"/>
                    <a:pt x="657" y="5782"/>
                  </a:cubicBezTo>
                  <a:cubicBezTo>
                    <a:pt x="2344" y="5782"/>
                    <a:pt x="2344" y="5782"/>
                    <a:pt x="2344" y="5782"/>
                  </a:cubicBezTo>
                  <a:cubicBezTo>
                    <a:pt x="2750" y="5782"/>
                    <a:pt x="3094" y="5438"/>
                    <a:pt x="3094" y="5000"/>
                  </a:cubicBezTo>
                  <a:cubicBezTo>
                    <a:pt x="3094" y="4594"/>
                    <a:pt x="2750" y="4219"/>
                    <a:pt x="2344" y="4219"/>
                  </a:cubicBezTo>
                  <a:cubicBezTo>
                    <a:pt x="657" y="4219"/>
                    <a:pt x="657" y="4219"/>
                    <a:pt x="657" y="4219"/>
                  </a:cubicBezTo>
                  <a:cubicBezTo>
                    <a:pt x="282" y="4219"/>
                    <a:pt x="0" y="3938"/>
                    <a:pt x="0" y="3563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0" y="313"/>
                    <a:pt x="282" y="0"/>
                    <a:pt x="657" y="0"/>
                  </a:cubicBezTo>
                  <a:cubicBezTo>
                    <a:pt x="3782" y="0"/>
                    <a:pt x="3782" y="0"/>
                    <a:pt x="3782" y="0"/>
                  </a:cubicBezTo>
                  <a:cubicBezTo>
                    <a:pt x="4157" y="0"/>
                    <a:pt x="4438" y="313"/>
                    <a:pt x="4438" y="688"/>
                  </a:cubicBezTo>
                  <a:cubicBezTo>
                    <a:pt x="4438" y="1032"/>
                    <a:pt x="4157" y="1344"/>
                    <a:pt x="3782" y="1344"/>
                  </a:cubicBezTo>
                  <a:cubicBezTo>
                    <a:pt x="1344" y="1344"/>
                    <a:pt x="1344" y="1344"/>
                    <a:pt x="1344" y="1344"/>
                  </a:cubicBezTo>
                  <a:cubicBezTo>
                    <a:pt x="1344" y="2907"/>
                    <a:pt x="1344" y="2907"/>
                    <a:pt x="1344" y="2907"/>
                  </a:cubicBezTo>
                  <a:cubicBezTo>
                    <a:pt x="2344" y="2907"/>
                    <a:pt x="2344" y="2907"/>
                    <a:pt x="2344" y="2907"/>
                  </a:cubicBezTo>
                  <a:cubicBezTo>
                    <a:pt x="3500" y="2907"/>
                    <a:pt x="4438" y="3844"/>
                    <a:pt x="4438" y="5000"/>
                  </a:cubicBezTo>
                  <a:cubicBezTo>
                    <a:pt x="4438" y="6188"/>
                    <a:pt x="3500" y="7125"/>
                    <a:pt x="2344" y="71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3AF6CC9E-1AF5-EF43-A9C6-3CAF93C8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6739" y="9018732"/>
              <a:ext cx="1597025" cy="2565400"/>
            </a:xfrm>
            <a:custGeom>
              <a:avLst/>
              <a:gdLst>
                <a:gd name="T0" fmla="*/ 3750 w 4438"/>
                <a:gd name="T1" fmla="*/ 7125 h 7126"/>
                <a:gd name="T2" fmla="*/ 3750 w 4438"/>
                <a:gd name="T3" fmla="*/ 7125 h 7126"/>
                <a:gd name="T4" fmla="*/ 1531 w 4438"/>
                <a:gd name="T5" fmla="*/ 7125 h 7126"/>
                <a:gd name="T6" fmla="*/ 0 w 4438"/>
                <a:gd name="T7" fmla="*/ 5563 h 7126"/>
                <a:gd name="T8" fmla="*/ 0 w 4438"/>
                <a:gd name="T9" fmla="*/ 1563 h 7126"/>
                <a:gd name="T10" fmla="*/ 1531 w 4438"/>
                <a:gd name="T11" fmla="*/ 0 h 7126"/>
                <a:gd name="T12" fmla="*/ 3750 w 4438"/>
                <a:gd name="T13" fmla="*/ 0 h 7126"/>
                <a:gd name="T14" fmla="*/ 4437 w 4438"/>
                <a:gd name="T15" fmla="*/ 688 h 7126"/>
                <a:gd name="T16" fmla="*/ 3750 w 4438"/>
                <a:gd name="T17" fmla="*/ 1344 h 7126"/>
                <a:gd name="T18" fmla="*/ 1531 w 4438"/>
                <a:gd name="T19" fmla="*/ 1344 h 7126"/>
                <a:gd name="T20" fmla="*/ 1313 w 4438"/>
                <a:gd name="T21" fmla="*/ 1563 h 7126"/>
                <a:gd name="T22" fmla="*/ 1313 w 4438"/>
                <a:gd name="T23" fmla="*/ 5563 h 7126"/>
                <a:gd name="T24" fmla="*/ 1531 w 4438"/>
                <a:gd name="T25" fmla="*/ 5782 h 7126"/>
                <a:gd name="T26" fmla="*/ 3094 w 4438"/>
                <a:gd name="T27" fmla="*/ 5782 h 7126"/>
                <a:gd name="T28" fmla="*/ 3094 w 4438"/>
                <a:gd name="T29" fmla="*/ 4469 h 7126"/>
                <a:gd name="T30" fmla="*/ 2438 w 4438"/>
                <a:gd name="T31" fmla="*/ 4469 h 7126"/>
                <a:gd name="T32" fmla="*/ 1750 w 4438"/>
                <a:gd name="T33" fmla="*/ 3782 h 7126"/>
                <a:gd name="T34" fmla="*/ 2438 w 4438"/>
                <a:gd name="T35" fmla="*/ 3125 h 7126"/>
                <a:gd name="T36" fmla="*/ 3750 w 4438"/>
                <a:gd name="T37" fmla="*/ 3125 h 7126"/>
                <a:gd name="T38" fmla="*/ 4437 w 4438"/>
                <a:gd name="T39" fmla="*/ 3782 h 7126"/>
                <a:gd name="T40" fmla="*/ 4437 w 4438"/>
                <a:gd name="T41" fmla="*/ 6469 h 7126"/>
                <a:gd name="T42" fmla="*/ 3750 w 4438"/>
                <a:gd name="T43" fmla="*/ 7125 h 7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38" h="7126">
                  <a:moveTo>
                    <a:pt x="3750" y="7125"/>
                  </a:moveTo>
                  <a:lnTo>
                    <a:pt x="3750" y="7125"/>
                  </a:lnTo>
                  <a:cubicBezTo>
                    <a:pt x="1531" y="7125"/>
                    <a:pt x="1531" y="7125"/>
                    <a:pt x="1531" y="7125"/>
                  </a:cubicBezTo>
                  <a:cubicBezTo>
                    <a:pt x="687" y="7125"/>
                    <a:pt x="0" y="6438"/>
                    <a:pt x="0" y="5563"/>
                  </a:cubicBezTo>
                  <a:cubicBezTo>
                    <a:pt x="0" y="1563"/>
                    <a:pt x="0" y="1563"/>
                    <a:pt x="0" y="1563"/>
                  </a:cubicBezTo>
                  <a:cubicBezTo>
                    <a:pt x="0" y="719"/>
                    <a:pt x="687" y="0"/>
                    <a:pt x="1531" y="0"/>
                  </a:cubicBezTo>
                  <a:cubicBezTo>
                    <a:pt x="3750" y="0"/>
                    <a:pt x="3750" y="0"/>
                    <a:pt x="3750" y="0"/>
                  </a:cubicBezTo>
                  <a:cubicBezTo>
                    <a:pt x="4125" y="0"/>
                    <a:pt x="4437" y="313"/>
                    <a:pt x="4437" y="688"/>
                  </a:cubicBezTo>
                  <a:cubicBezTo>
                    <a:pt x="4437" y="1032"/>
                    <a:pt x="4125" y="1344"/>
                    <a:pt x="3750" y="1344"/>
                  </a:cubicBezTo>
                  <a:cubicBezTo>
                    <a:pt x="1531" y="1344"/>
                    <a:pt x="1531" y="1344"/>
                    <a:pt x="1531" y="1344"/>
                  </a:cubicBezTo>
                  <a:cubicBezTo>
                    <a:pt x="1406" y="1344"/>
                    <a:pt x="1313" y="1438"/>
                    <a:pt x="1313" y="1563"/>
                  </a:cubicBezTo>
                  <a:cubicBezTo>
                    <a:pt x="1313" y="5563"/>
                    <a:pt x="1313" y="5563"/>
                    <a:pt x="1313" y="5563"/>
                  </a:cubicBezTo>
                  <a:cubicBezTo>
                    <a:pt x="1313" y="5688"/>
                    <a:pt x="1406" y="5782"/>
                    <a:pt x="1531" y="5782"/>
                  </a:cubicBezTo>
                  <a:cubicBezTo>
                    <a:pt x="3094" y="5782"/>
                    <a:pt x="3094" y="5782"/>
                    <a:pt x="3094" y="5782"/>
                  </a:cubicBezTo>
                  <a:cubicBezTo>
                    <a:pt x="3094" y="4469"/>
                    <a:pt x="3094" y="4469"/>
                    <a:pt x="3094" y="4469"/>
                  </a:cubicBezTo>
                  <a:cubicBezTo>
                    <a:pt x="2438" y="4469"/>
                    <a:pt x="2438" y="4469"/>
                    <a:pt x="2438" y="4469"/>
                  </a:cubicBezTo>
                  <a:cubicBezTo>
                    <a:pt x="2063" y="4469"/>
                    <a:pt x="1750" y="4157"/>
                    <a:pt x="1750" y="3782"/>
                  </a:cubicBezTo>
                  <a:cubicBezTo>
                    <a:pt x="1750" y="3407"/>
                    <a:pt x="2063" y="3125"/>
                    <a:pt x="2438" y="3125"/>
                  </a:cubicBezTo>
                  <a:cubicBezTo>
                    <a:pt x="3750" y="3125"/>
                    <a:pt x="3750" y="3125"/>
                    <a:pt x="3750" y="3125"/>
                  </a:cubicBezTo>
                  <a:cubicBezTo>
                    <a:pt x="4125" y="3125"/>
                    <a:pt x="4437" y="3407"/>
                    <a:pt x="4437" y="3782"/>
                  </a:cubicBezTo>
                  <a:cubicBezTo>
                    <a:pt x="4437" y="6469"/>
                    <a:pt x="4437" y="6469"/>
                    <a:pt x="4437" y="6469"/>
                  </a:cubicBezTo>
                  <a:cubicBezTo>
                    <a:pt x="4437" y="6813"/>
                    <a:pt x="4125" y="7125"/>
                    <a:pt x="3750" y="71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85143FF1-CD0F-004A-90A8-228262AC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4402" y="4676920"/>
              <a:ext cx="2138362" cy="1462087"/>
            </a:xfrm>
            <a:custGeom>
              <a:avLst/>
              <a:gdLst>
                <a:gd name="T0" fmla="*/ 4969 w 5938"/>
                <a:gd name="T1" fmla="*/ 4062 h 4063"/>
                <a:gd name="T2" fmla="*/ 4969 w 5938"/>
                <a:gd name="T3" fmla="*/ 4062 h 4063"/>
                <a:gd name="T4" fmla="*/ 969 w 5938"/>
                <a:gd name="T5" fmla="*/ 4062 h 4063"/>
                <a:gd name="T6" fmla="*/ 157 w 5938"/>
                <a:gd name="T7" fmla="*/ 3531 h 4063"/>
                <a:gd name="T8" fmla="*/ 313 w 5938"/>
                <a:gd name="T9" fmla="*/ 2594 h 4063"/>
                <a:gd name="T10" fmla="*/ 2313 w 5938"/>
                <a:gd name="T11" fmla="*/ 375 h 4063"/>
                <a:gd name="T12" fmla="*/ 3625 w 5938"/>
                <a:gd name="T13" fmla="*/ 375 h 4063"/>
                <a:gd name="T14" fmla="*/ 5625 w 5938"/>
                <a:gd name="T15" fmla="*/ 2594 h 4063"/>
                <a:gd name="T16" fmla="*/ 5781 w 5938"/>
                <a:gd name="T17" fmla="*/ 3531 h 4063"/>
                <a:gd name="T18" fmla="*/ 4969 w 5938"/>
                <a:gd name="T19" fmla="*/ 4062 h 4063"/>
                <a:gd name="T20" fmla="*/ 2969 w 5938"/>
                <a:gd name="T21" fmla="*/ 2281 h 4063"/>
                <a:gd name="T22" fmla="*/ 2969 w 5938"/>
                <a:gd name="T23" fmla="*/ 2281 h 4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38" h="4063">
                  <a:moveTo>
                    <a:pt x="4969" y="4062"/>
                  </a:moveTo>
                  <a:lnTo>
                    <a:pt x="4969" y="4062"/>
                  </a:lnTo>
                  <a:cubicBezTo>
                    <a:pt x="969" y="4062"/>
                    <a:pt x="969" y="4062"/>
                    <a:pt x="969" y="4062"/>
                  </a:cubicBezTo>
                  <a:cubicBezTo>
                    <a:pt x="625" y="4062"/>
                    <a:pt x="313" y="3875"/>
                    <a:pt x="157" y="3531"/>
                  </a:cubicBezTo>
                  <a:cubicBezTo>
                    <a:pt x="0" y="3219"/>
                    <a:pt x="63" y="2844"/>
                    <a:pt x="313" y="2594"/>
                  </a:cubicBezTo>
                  <a:cubicBezTo>
                    <a:pt x="2313" y="375"/>
                    <a:pt x="2313" y="375"/>
                    <a:pt x="2313" y="375"/>
                  </a:cubicBezTo>
                  <a:cubicBezTo>
                    <a:pt x="2657" y="0"/>
                    <a:pt x="3282" y="0"/>
                    <a:pt x="3625" y="375"/>
                  </a:cubicBezTo>
                  <a:cubicBezTo>
                    <a:pt x="5625" y="2594"/>
                    <a:pt x="5625" y="2594"/>
                    <a:pt x="5625" y="2594"/>
                  </a:cubicBezTo>
                  <a:cubicBezTo>
                    <a:pt x="5874" y="2844"/>
                    <a:pt x="5937" y="3219"/>
                    <a:pt x="5781" y="3531"/>
                  </a:cubicBezTo>
                  <a:cubicBezTo>
                    <a:pt x="5625" y="3875"/>
                    <a:pt x="5313" y="4062"/>
                    <a:pt x="4969" y="4062"/>
                  </a:cubicBezTo>
                  <a:close/>
                  <a:moveTo>
                    <a:pt x="2969" y="2281"/>
                  </a:moveTo>
                  <a:lnTo>
                    <a:pt x="2969" y="22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4EF0F2BF-C924-E540-A9B7-B8C13E1F1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464" y="5497657"/>
              <a:ext cx="630238" cy="2879725"/>
            </a:xfrm>
            <a:custGeom>
              <a:avLst/>
              <a:gdLst>
                <a:gd name="T0" fmla="*/ 875 w 1751"/>
                <a:gd name="T1" fmla="*/ 7999 h 8000"/>
                <a:gd name="T2" fmla="*/ 875 w 1751"/>
                <a:gd name="T3" fmla="*/ 7999 h 8000"/>
                <a:gd name="T4" fmla="*/ 0 w 1751"/>
                <a:gd name="T5" fmla="*/ 7125 h 8000"/>
                <a:gd name="T6" fmla="*/ 0 w 1751"/>
                <a:gd name="T7" fmla="*/ 906 h 8000"/>
                <a:gd name="T8" fmla="*/ 875 w 1751"/>
                <a:gd name="T9" fmla="*/ 0 h 8000"/>
                <a:gd name="T10" fmla="*/ 1750 w 1751"/>
                <a:gd name="T11" fmla="*/ 906 h 8000"/>
                <a:gd name="T12" fmla="*/ 1750 w 1751"/>
                <a:gd name="T13" fmla="*/ 7125 h 8000"/>
                <a:gd name="T14" fmla="*/ 875 w 1751"/>
                <a:gd name="T15" fmla="*/ 7999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1" h="8000">
                  <a:moveTo>
                    <a:pt x="875" y="7999"/>
                  </a:moveTo>
                  <a:lnTo>
                    <a:pt x="875" y="7999"/>
                  </a:lnTo>
                  <a:cubicBezTo>
                    <a:pt x="375" y="7999"/>
                    <a:pt x="0" y="7624"/>
                    <a:pt x="0" y="7125"/>
                  </a:cubicBezTo>
                  <a:cubicBezTo>
                    <a:pt x="0" y="906"/>
                    <a:pt x="0" y="906"/>
                    <a:pt x="0" y="906"/>
                  </a:cubicBezTo>
                  <a:cubicBezTo>
                    <a:pt x="0" y="406"/>
                    <a:pt x="375" y="0"/>
                    <a:pt x="875" y="0"/>
                  </a:cubicBezTo>
                  <a:cubicBezTo>
                    <a:pt x="1375" y="0"/>
                    <a:pt x="1750" y="406"/>
                    <a:pt x="1750" y="906"/>
                  </a:cubicBezTo>
                  <a:cubicBezTo>
                    <a:pt x="1750" y="7125"/>
                    <a:pt x="1750" y="7125"/>
                    <a:pt x="1750" y="7125"/>
                  </a:cubicBezTo>
                  <a:cubicBezTo>
                    <a:pt x="1750" y="7624"/>
                    <a:pt x="1375" y="7999"/>
                    <a:pt x="875" y="799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0D3ACDC-C5B2-7F4E-8181-2A327964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8452" y="6937520"/>
              <a:ext cx="2125662" cy="1439862"/>
            </a:xfrm>
            <a:custGeom>
              <a:avLst/>
              <a:gdLst>
                <a:gd name="T0" fmla="*/ 2968 w 5906"/>
                <a:gd name="T1" fmla="*/ 3999 h 4000"/>
                <a:gd name="T2" fmla="*/ 2968 w 5906"/>
                <a:gd name="T3" fmla="*/ 3999 h 4000"/>
                <a:gd name="T4" fmla="*/ 2312 w 5906"/>
                <a:gd name="T5" fmla="*/ 3718 h 4000"/>
                <a:gd name="T6" fmla="*/ 312 w 5906"/>
                <a:gd name="T7" fmla="*/ 1500 h 4000"/>
                <a:gd name="T8" fmla="*/ 156 w 5906"/>
                <a:gd name="T9" fmla="*/ 531 h 4000"/>
                <a:gd name="T10" fmla="*/ 968 w 5906"/>
                <a:gd name="T11" fmla="*/ 0 h 4000"/>
                <a:gd name="T12" fmla="*/ 4968 w 5906"/>
                <a:gd name="T13" fmla="*/ 0 h 4000"/>
                <a:gd name="T14" fmla="*/ 5780 w 5906"/>
                <a:gd name="T15" fmla="*/ 531 h 4000"/>
                <a:gd name="T16" fmla="*/ 5624 w 5906"/>
                <a:gd name="T17" fmla="*/ 1500 h 4000"/>
                <a:gd name="T18" fmla="*/ 3624 w 5906"/>
                <a:gd name="T19" fmla="*/ 3718 h 4000"/>
                <a:gd name="T20" fmla="*/ 2968 w 5906"/>
                <a:gd name="T21" fmla="*/ 3999 h 4000"/>
                <a:gd name="T22" fmla="*/ 2968 w 5906"/>
                <a:gd name="T23" fmla="*/ 1781 h 4000"/>
                <a:gd name="T24" fmla="*/ 2968 w 5906"/>
                <a:gd name="T25" fmla="*/ 1781 h 4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06" h="4000">
                  <a:moveTo>
                    <a:pt x="2968" y="3999"/>
                  </a:moveTo>
                  <a:lnTo>
                    <a:pt x="2968" y="3999"/>
                  </a:lnTo>
                  <a:cubicBezTo>
                    <a:pt x="2718" y="3999"/>
                    <a:pt x="2468" y="3905"/>
                    <a:pt x="2312" y="3718"/>
                  </a:cubicBezTo>
                  <a:cubicBezTo>
                    <a:pt x="312" y="1500"/>
                    <a:pt x="312" y="1500"/>
                    <a:pt x="312" y="1500"/>
                  </a:cubicBezTo>
                  <a:cubicBezTo>
                    <a:pt x="63" y="1250"/>
                    <a:pt x="0" y="875"/>
                    <a:pt x="156" y="531"/>
                  </a:cubicBezTo>
                  <a:cubicBezTo>
                    <a:pt x="281" y="219"/>
                    <a:pt x="593" y="0"/>
                    <a:pt x="968" y="0"/>
                  </a:cubicBezTo>
                  <a:cubicBezTo>
                    <a:pt x="4968" y="0"/>
                    <a:pt x="4968" y="0"/>
                    <a:pt x="4968" y="0"/>
                  </a:cubicBezTo>
                  <a:cubicBezTo>
                    <a:pt x="5311" y="0"/>
                    <a:pt x="5624" y="219"/>
                    <a:pt x="5780" y="531"/>
                  </a:cubicBezTo>
                  <a:cubicBezTo>
                    <a:pt x="5905" y="875"/>
                    <a:pt x="5843" y="1250"/>
                    <a:pt x="5624" y="1500"/>
                  </a:cubicBezTo>
                  <a:cubicBezTo>
                    <a:pt x="3624" y="3718"/>
                    <a:pt x="3624" y="3718"/>
                    <a:pt x="3624" y="3718"/>
                  </a:cubicBezTo>
                  <a:cubicBezTo>
                    <a:pt x="3436" y="3905"/>
                    <a:pt x="3218" y="3999"/>
                    <a:pt x="2968" y="3999"/>
                  </a:cubicBezTo>
                  <a:close/>
                  <a:moveTo>
                    <a:pt x="2968" y="1781"/>
                  </a:moveTo>
                  <a:lnTo>
                    <a:pt x="2968" y="17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076145-5F99-B34C-8CB5-57E182B6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9814" y="4699145"/>
              <a:ext cx="641350" cy="2879725"/>
            </a:xfrm>
            <a:custGeom>
              <a:avLst/>
              <a:gdLst>
                <a:gd name="T0" fmla="*/ 906 w 1782"/>
                <a:gd name="T1" fmla="*/ 8000 h 8001"/>
                <a:gd name="T2" fmla="*/ 906 w 1782"/>
                <a:gd name="T3" fmla="*/ 8000 h 8001"/>
                <a:gd name="T4" fmla="*/ 0 w 1782"/>
                <a:gd name="T5" fmla="*/ 7125 h 8001"/>
                <a:gd name="T6" fmla="*/ 0 w 1782"/>
                <a:gd name="T7" fmla="*/ 907 h 8001"/>
                <a:gd name="T8" fmla="*/ 906 w 1782"/>
                <a:gd name="T9" fmla="*/ 0 h 8001"/>
                <a:gd name="T10" fmla="*/ 1781 w 1782"/>
                <a:gd name="T11" fmla="*/ 907 h 8001"/>
                <a:gd name="T12" fmla="*/ 1781 w 1782"/>
                <a:gd name="T13" fmla="*/ 7125 h 8001"/>
                <a:gd name="T14" fmla="*/ 906 w 1782"/>
                <a:gd name="T15" fmla="*/ 8000 h 8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2" h="8001">
                  <a:moveTo>
                    <a:pt x="906" y="8000"/>
                  </a:moveTo>
                  <a:lnTo>
                    <a:pt x="906" y="8000"/>
                  </a:lnTo>
                  <a:cubicBezTo>
                    <a:pt x="406" y="8000"/>
                    <a:pt x="0" y="7625"/>
                    <a:pt x="0" y="7125"/>
                  </a:cubicBezTo>
                  <a:cubicBezTo>
                    <a:pt x="0" y="907"/>
                    <a:pt x="0" y="907"/>
                    <a:pt x="0" y="907"/>
                  </a:cubicBezTo>
                  <a:cubicBezTo>
                    <a:pt x="0" y="406"/>
                    <a:pt x="406" y="0"/>
                    <a:pt x="906" y="0"/>
                  </a:cubicBezTo>
                  <a:cubicBezTo>
                    <a:pt x="1374" y="0"/>
                    <a:pt x="1781" y="406"/>
                    <a:pt x="1781" y="907"/>
                  </a:cubicBezTo>
                  <a:cubicBezTo>
                    <a:pt x="1781" y="7125"/>
                    <a:pt x="1781" y="7125"/>
                    <a:pt x="1781" y="7125"/>
                  </a:cubicBezTo>
                  <a:cubicBezTo>
                    <a:pt x="1781" y="7625"/>
                    <a:pt x="1374" y="8000"/>
                    <a:pt x="906" y="80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2" name="Forma libre 2036">
            <a:extLst>
              <a:ext uri="{FF2B5EF4-FFF2-40B4-BE49-F238E27FC236}">
                <a16:creationId xmlns:a16="http://schemas.microsoft.com/office/drawing/2014/main" id="{F4918977-0699-734D-954B-E794A5486103}"/>
              </a:ext>
            </a:extLst>
          </p:cNvPr>
          <p:cNvSpPr/>
          <p:nvPr/>
        </p:nvSpPr>
        <p:spPr>
          <a:xfrm>
            <a:off x="2978316" y="7196790"/>
            <a:ext cx="717338" cy="1449679"/>
          </a:xfrm>
          <a:custGeom>
            <a:avLst/>
            <a:gdLst>
              <a:gd name="connsiteX0" fmla="*/ 421637 w 428475"/>
              <a:gd name="connsiteY0" fmla="*/ 488574 h 865912"/>
              <a:gd name="connsiteX1" fmla="*/ 416591 w 428475"/>
              <a:gd name="connsiteY1" fmla="*/ 470685 h 865912"/>
              <a:gd name="connsiteX2" fmla="*/ 267672 w 428475"/>
              <a:gd name="connsiteY2" fmla="*/ 205678 h 865912"/>
              <a:gd name="connsiteX3" fmla="*/ 315280 w 428475"/>
              <a:gd name="connsiteY3" fmla="*/ 184363 h 865912"/>
              <a:gd name="connsiteX4" fmla="*/ 303949 w 428475"/>
              <a:gd name="connsiteY4" fmla="*/ 102815 h 865912"/>
              <a:gd name="connsiteX5" fmla="*/ 221206 w 428475"/>
              <a:gd name="connsiteY5" fmla="*/ 12132 h 865912"/>
              <a:gd name="connsiteX6" fmla="*/ 136177 w 428475"/>
              <a:gd name="connsiteY6" fmla="*/ 84640 h 865912"/>
              <a:gd name="connsiteX7" fmla="*/ 112373 w 428475"/>
              <a:gd name="connsiteY7" fmla="*/ 184363 h 865912"/>
              <a:gd name="connsiteX8" fmla="*/ 161600 w 428475"/>
              <a:gd name="connsiteY8" fmla="*/ 202823 h 865912"/>
              <a:gd name="connsiteX9" fmla="*/ 7444 w 428475"/>
              <a:gd name="connsiteY9" fmla="*/ 482865 h 865912"/>
              <a:gd name="connsiteX10" fmla="*/ 26011 w 428475"/>
              <a:gd name="connsiteY10" fmla="*/ 509508 h 865912"/>
              <a:gd name="connsiteX11" fmla="*/ 52672 w 428475"/>
              <a:gd name="connsiteY11" fmla="*/ 490953 h 865912"/>
              <a:gd name="connsiteX12" fmla="*/ 128941 w 428475"/>
              <a:gd name="connsiteY12" fmla="*/ 306733 h 865912"/>
              <a:gd name="connsiteX13" fmla="*/ 63146 w 428475"/>
              <a:gd name="connsiteY13" fmla="*/ 628548 h 865912"/>
              <a:gd name="connsiteX14" fmla="*/ 124275 w 428475"/>
              <a:gd name="connsiteY14" fmla="*/ 639014 h 865912"/>
              <a:gd name="connsiteX15" fmla="*/ 124275 w 428475"/>
              <a:gd name="connsiteY15" fmla="*/ 823425 h 865912"/>
              <a:gd name="connsiteX16" fmla="*/ 163981 w 428475"/>
              <a:gd name="connsiteY16" fmla="*/ 863105 h 865912"/>
              <a:gd name="connsiteX17" fmla="*/ 203686 w 428475"/>
              <a:gd name="connsiteY17" fmla="*/ 823425 h 865912"/>
              <a:gd name="connsiteX18" fmla="*/ 203686 w 428475"/>
              <a:gd name="connsiteY18" fmla="*/ 643106 h 865912"/>
              <a:gd name="connsiteX19" fmla="*/ 227490 w 428475"/>
              <a:gd name="connsiteY19" fmla="*/ 642821 h 865912"/>
              <a:gd name="connsiteX20" fmla="*/ 227490 w 428475"/>
              <a:gd name="connsiteY20" fmla="*/ 823521 h 865912"/>
              <a:gd name="connsiteX21" fmla="*/ 267196 w 428475"/>
              <a:gd name="connsiteY21" fmla="*/ 863200 h 865912"/>
              <a:gd name="connsiteX22" fmla="*/ 306901 w 428475"/>
              <a:gd name="connsiteY22" fmla="*/ 823521 h 865912"/>
              <a:gd name="connsiteX23" fmla="*/ 306901 w 428475"/>
              <a:gd name="connsiteY23" fmla="*/ 636826 h 865912"/>
              <a:gd name="connsiteX24" fmla="*/ 363650 w 428475"/>
              <a:gd name="connsiteY24" fmla="*/ 626264 h 865912"/>
              <a:gd name="connsiteX25" fmla="*/ 313090 w 428475"/>
              <a:gd name="connsiteY25" fmla="*/ 323385 h 865912"/>
              <a:gd name="connsiteX26" fmla="*/ 372601 w 428475"/>
              <a:gd name="connsiteY26" fmla="*/ 483055 h 865912"/>
              <a:gd name="connsiteX27" fmla="*/ 377647 w 428475"/>
              <a:gd name="connsiteY27" fmla="*/ 501039 h 865912"/>
              <a:gd name="connsiteX28" fmla="*/ 399737 w 428475"/>
              <a:gd name="connsiteY28" fmla="*/ 517691 h 865912"/>
              <a:gd name="connsiteX29" fmla="*/ 406022 w 428475"/>
              <a:gd name="connsiteY29" fmla="*/ 516835 h 865912"/>
              <a:gd name="connsiteX30" fmla="*/ 421637 w 428475"/>
              <a:gd name="connsiteY30" fmla="*/ 488574 h 86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8475" h="865912">
                <a:moveTo>
                  <a:pt x="421637" y="488574"/>
                </a:moveTo>
                <a:lnTo>
                  <a:pt x="416591" y="470685"/>
                </a:lnTo>
                <a:cubicBezTo>
                  <a:pt x="385455" y="322148"/>
                  <a:pt x="355081" y="231940"/>
                  <a:pt x="267672" y="205678"/>
                </a:cubicBezTo>
                <a:cubicBezTo>
                  <a:pt x="299760" y="198160"/>
                  <a:pt x="315280" y="184363"/>
                  <a:pt x="315280" y="184363"/>
                </a:cubicBezTo>
                <a:cubicBezTo>
                  <a:pt x="315280" y="184363"/>
                  <a:pt x="295761" y="165617"/>
                  <a:pt x="303949" y="102815"/>
                </a:cubicBezTo>
                <a:cubicBezTo>
                  <a:pt x="312995" y="33161"/>
                  <a:pt x="236441" y="-7660"/>
                  <a:pt x="221206" y="12132"/>
                </a:cubicBezTo>
                <a:cubicBezTo>
                  <a:pt x="204162" y="-4901"/>
                  <a:pt x="142938" y="24026"/>
                  <a:pt x="136177" y="84640"/>
                </a:cubicBezTo>
                <a:cubicBezTo>
                  <a:pt x="129417" y="145254"/>
                  <a:pt x="138462" y="154865"/>
                  <a:pt x="112373" y="184363"/>
                </a:cubicBezTo>
                <a:cubicBezTo>
                  <a:pt x="112373" y="184363"/>
                  <a:pt x="130274" y="195115"/>
                  <a:pt x="161600" y="202823"/>
                </a:cubicBezTo>
                <a:cubicBezTo>
                  <a:pt x="52006" y="230799"/>
                  <a:pt x="26678" y="365253"/>
                  <a:pt x="7444" y="482865"/>
                </a:cubicBezTo>
                <a:cubicBezTo>
                  <a:pt x="5445" y="495330"/>
                  <a:pt x="13538" y="507225"/>
                  <a:pt x="26011" y="509508"/>
                </a:cubicBezTo>
                <a:cubicBezTo>
                  <a:pt x="38390" y="511697"/>
                  <a:pt x="50387" y="503418"/>
                  <a:pt x="52672" y="490953"/>
                </a:cubicBezTo>
                <a:cubicBezTo>
                  <a:pt x="64098" y="427389"/>
                  <a:pt x="138462" y="293982"/>
                  <a:pt x="128941" y="306733"/>
                </a:cubicBezTo>
                <a:cubicBezTo>
                  <a:pt x="94948" y="524257"/>
                  <a:pt x="84760" y="567363"/>
                  <a:pt x="63146" y="628548"/>
                </a:cubicBezTo>
                <a:cubicBezTo>
                  <a:pt x="82475" y="633305"/>
                  <a:pt x="103137" y="636636"/>
                  <a:pt x="124275" y="639014"/>
                </a:cubicBezTo>
                <a:lnTo>
                  <a:pt x="124275" y="823425"/>
                </a:lnTo>
                <a:cubicBezTo>
                  <a:pt x="124275" y="845216"/>
                  <a:pt x="142176" y="863105"/>
                  <a:pt x="163981" y="863105"/>
                </a:cubicBezTo>
                <a:cubicBezTo>
                  <a:pt x="185785" y="863105"/>
                  <a:pt x="203686" y="845216"/>
                  <a:pt x="203686" y="823425"/>
                </a:cubicBezTo>
                <a:lnTo>
                  <a:pt x="203686" y="643106"/>
                </a:lnTo>
                <a:cubicBezTo>
                  <a:pt x="211684" y="643106"/>
                  <a:pt x="219682" y="643011"/>
                  <a:pt x="227490" y="642821"/>
                </a:cubicBezTo>
                <a:lnTo>
                  <a:pt x="227490" y="823521"/>
                </a:lnTo>
                <a:cubicBezTo>
                  <a:pt x="227490" y="845311"/>
                  <a:pt x="245391" y="863200"/>
                  <a:pt x="267196" y="863200"/>
                </a:cubicBezTo>
                <a:cubicBezTo>
                  <a:pt x="289000" y="863200"/>
                  <a:pt x="306901" y="845311"/>
                  <a:pt x="306901" y="823521"/>
                </a:cubicBezTo>
                <a:lnTo>
                  <a:pt x="306901" y="636826"/>
                </a:lnTo>
                <a:cubicBezTo>
                  <a:pt x="329658" y="633971"/>
                  <a:pt x="349273" y="630260"/>
                  <a:pt x="363650" y="626264"/>
                </a:cubicBezTo>
                <a:cubicBezTo>
                  <a:pt x="320232" y="540529"/>
                  <a:pt x="315375" y="410357"/>
                  <a:pt x="313090" y="323385"/>
                </a:cubicBezTo>
                <a:cubicBezTo>
                  <a:pt x="334133" y="356499"/>
                  <a:pt x="351272" y="407407"/>
                  <a:pt x="372601" y="483055"/>
                </a:cubicBezTo>
                <a:lnTo>
                  <a:pt x="377647" y="501039"/>
                </a:lnTo>
                <a:cubicBezTo>
                  <a:pt x="380504" y="511126"/>
                  <a:pt x="389740" y="517691"/>
                  <a:pt x="399737" y="517691"/>
                </a:cubicBezTo>
                <a:cubicBezTo>
                  <a:pt x="401832" y="517691"/>
                  <a:pt x="403927" y="517406"/>
                  <a:pt x="406022" y="516835"/>
                </a:cubicBezTo>
                <a:cubicBezTo>
                  <a:pt x="418019" y="513409"/>
                  <a:pt x="425065" y="500754"/>
                  <a:pt x="421637" y="48857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3" name="Forma libre 2037">
            <a:extLst>
              <a:ext uri="{FF2B5EF4-FFF2-40B4-BE49-F238E27FC236}">
                <a16:creationId xmlns:a16="http://schemas.microsoft.com/office/drawing/2014/main" id="{2BA1B40F-9684-154B-B192-0DDA5F5FD327}"/>
              </a:ext>
            </a:extLst>
          </p:cNvPr>
          <p:cNvSpPr/>
          <p:nvPr/>
        </p:nvSpPr>
        <p:spPr>
          <a:xfrm>
            <a:off x="3060978" y="9621939"/>
            <a:ext cx="624570" cy="1449678"/>
          </a:xfrm>
          <a:custGeom>
            <a:avLst/>
            <a:gdLst>
              <a:gd name="connsiteX0" fmla="*/ 294887 w 295172"/>
              <a:gd name="connsiteY0" fmla="*/ 250450 h 685117"/>
              <a:gd name="connsiteX1" fmla="*/ 205478 w 295172"/>
              <a:gd name="connsiteY1" fmla="*/ 161100 h 685117"/>
              <a:gd name="connsiteX2" fmla="*/ 184530 w 295172"/>
              <a:gd name="connsiteY2" fmla="*/ 161100 h 685117"/>
              <a:gd name="connsiteX3" fmla="*/ 183388 w 295172"/>
              <a:gd name="connsiteY3" fmla="*/ 159958 h 685117"/>
              <a:gd name="connsiteX4" fmla="*/ 183388 w 295172"/>
              <a:gd name="connsiteY4" fmla="*/ 133505 h 685117"/>
              <a:gd name="connsiteX5" fmla="*/ 183959 w 295172"/>
              <a:gd name="connsiteY5" fmla="*/ 132553 h 685117"/>
              <a:gd name="connsiteX6" fmla="*/ 216237 w 295172"/>
              <a:gd name="connsiteY6" fmla="*/ 73367 h 685117"/>
              <a:gd name="connsiteX7" fmla="*/ 149967 w 295172"/>
              <a:gd name="connsiteY7" fmla="*/ 7138 h 685117"/>
              <a:gd name="connsiteX8" fmla="*/ 83696 w 295172"/>
              <a:gd name="connsiteY8" fmla="*/ 73367 h 685117"/>
              <a:gd name="connsiteX9" fmla="*/ 118069 w 295172"/>
              <a:gd name="connsiteY9" fmla="*/ 133600 h 685117"/>
              <a:gd name="connsiteX10" fmla="*/ 118640 w 295172"/>
              <a:gd name="connsiteY10" fmla="*/ 134551 h 685117"/>
              <a:gd name="connsiteX11" fmla="*/ 118640 w 295172"/>
              <a:gd name="connsiteY11" fmla="*/ 159958 h 685117"/>
              <a:gd name="connsiteX12" fmla="*/ 117498 w 295172"/>
              <a:gd name="connsiteY12" fmla="*/ 161100 h 685117"/>
              <a:gd name="connsiteX13" fmla="*/ 96550 w 295172"/>
              <a:gd name="connsiteY13" fmla="*/ 161100 h 685117"/>
              <a:gd name="connsiteX14" fmla="*/ 7141 w 295172"/>
              <a:gd name="connsiteY14" fmla="*/ 250450 h 685117"/>
              <a:gd name="connsiteX15" fmla="*/ 7141 w 295172"/>
              <a:gd name="connsiteY15" fmla="*/ 418780 h 685117"/>
              <a:gd name="connsiteX16" fmla="*/ 7141 w 295172"/>
              <a:gd name="connsiteY16" fmla="*/ 418780 h 685117"/>
              <a:gd name="connsiteX17" fmla="*/ 7141 w 295172"/>
              <a:gd name="connsiteY17" fmla="*/ 418971 h 685117"/>
              <a:gd name="connsiteX18" fmla="*/ 34945 w 295172"/>
              <a:gd name="connsiteY18" fmla="*/ 440951 h 685117"/>
              <a:gd name="connsiteX19" fmla="*/ 62748 w 295172"/>
              <a:gd name="connsiteY19" fmla="*/ 418971 h 685117"/>
              <a:gd name="connsiteX20" fmla="*/ 62748 w 295172"/>
              <a:gd name="connsiteY20" fmla="*/ 418780 h 685117"/>
              <a:gd name="connsiteX21" fmla="*/ 62748 w 295172"/>
              <a:gd name="connsiteY21" fmla="*/ 291843 h 685117"/>
              <a:gd name="connsiteX22" fmla="*/ 77030 w 295172"/>
              <a:gd name="connsiteY22" fmla="*/ 265485 h 685117"/>
              <a:gd name="connsiteX23" fmla="*/ 77030 w 295172"/>
              <a:gd name="connsiteY23" fmla="*/ 648199 h 685117"/>
              <a:gd name="connsiteX24" fmla="*/ 102549 w 295172"/>
              <a:gd name="connsiteY24" fmla="*/ 680837 h 685117"/>
              <a:gd name="connsiteX25" fmla="*/ 139683 w 295172"/>
              <a:gd name="connsiteY25" fmla="*/ 650102 h 685117"/>
              <a:gd name="connsiteX26" fmla="*/ 139683 w 295172"/>
              <a:gd name="connsiteY26" fmla="*/ 445804 h 685117"/>
              <a:gd name="connsiteX27" fmla="*/ 151014 w 295172"/>
              <a:gd name="connsiteY27" fmla="*/ 434481 h 685117"/>
              <a:gd name="connsiteX28" fmla="*/ 151014 w 295172"/>
              <a:gd name="connsiteY28" fmla="*/ 434481 h 685117"/>
              <a:gd name="connsiteX29" fmla="*/ 162345 w 295172"/>
              <a:gd name="connsiteY29" fmla="*/ 445804 h 685117"/>
              <a:gd name="connsiteX30" fmla="*/ 162345 w 295172"/>
              <a:gd name="connsiteY30" fmla="*/ 648199 h 685117"/>
              <a:gd name="connsiteX31" fmla="*/ 187863 w 295172"/>
              <a:gd name="connsiteY31" fmla="*/ 680837 h 685117"/>
              <a:gd name="connsiteX32" fmla="*/ 224997 w 295172"/>
              <a:gd name="connsiteY32" fmla="*/ 650102 h 685117"/>
              <a:gd name="connsiteX33" fmla="*/ 224997 w 295172"/>
              <a:gd name="connsiteY33" fmla="*/ 265580 h 685117"/>
              <a:gd name="connsiteX34" fmla="*/ 239280 w 295172"/>
              <a:gd name="connsiteY34" fmla="*/ 291938 h 685117"/>
              <a:gd name="connsiteX35" fmla="*/ 239280 w 295172"/>
              <a:gd name="connsiteY35" fmla="*/ 418875 h 685117"/>
              <a:gd name="connsiteX36" fmla="*/ 239280 w 295172"/>
              <a:gd name="connsiteY36" fmla="*/ 418875 h 685117"/>
              <a:gd name="connsiteX37" fmla="*/ 239280 w 295172"/>
              <a:gd name="connsiteY37" fmla="*/ 419066 h 685117"/>
              <a:gd name="connsiteX38" fmla="*/ 267083 w 295172"/>
              <a:gd name="connsiteY38" fmla="*/ 441047 h 685117"/>
              <a:gd name="connsiteX39" fmla="*/ 294887 w 295172"/>
              <a:gd name="connsiteY39" fmla="*/ 419066 h 685117"/>
              <a:gd name="connsiteX40" fmla="*/ 294887 w 295172"/>
              <a:gd name="connsiteY40" fmla="*/ 418875 h 685117"/>
              <a:gd name="connsiteX41" fmla="*/ 294982 w 295172"/>
              <a:gd name="connsiteY41" fmla="*/ 418875 h 685117"/>
              <a:gd name="connsiteX42" fmla="*/ 294982 w 295172"/>
              <a:gd name="connsiteY42" fmla="*/ 250450 h 68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95172" h="685117">
                <a:moveTo>
                  <a:pt x="294887" y="250450"/>
                </a:moveTo>
                <a:cubicBezTo>
                  <a:pt x="294887" y="211627"/>
                  <a:pt x="264608" y="161100"/>
                  <a:pt x="205478" y="161100"/>
                </a:cubicBezTo>
                <a:lnTo>
                  <a:pt x="184530" y="161100"/>
                </a:lnTo>
                <a:cubicBezTo>
                  <a:pt x="183959" y="161100"/>
                  <a:pt x="183388" y="160624"/>
                  <a:pt x="183388" y="159958"/>
                </a:cubicBezTo>
                <a:lnTo>
                  <a:pt x="183388" y="133505"/>
                </a:lnTo>
                <a:cubicBezTo>
                  <a:pt x="183388" y="133124"/>
                  <a:pt x="183578" y="132743"/>
                  <a:pt x="183959" y="132553"/>
                </a:cubicBezTo>
                <a:cubicBezTo>
                  <a:pt x="203098" y="122276"/>
                  <a:pt x="216237" y="96489"/>
                  <a:pt x="216237" y="73367"/>
                </a:cubicBezTo>
                <a:cubicBezTo>
                  <a:pt x="216237" y="39967"/>
                  <a:pt x="189577" y="7424"/>
                  <a:pt x="149967" y="7138"/>
                </a:cubicBezTo>
                <a:cubicBezTo>
                  <a:pt x="110356" y="6853"/>
                  <a:pt x="83696" y="39967"/>
                  <a:pt x="83696" y="73367"/>
                </a:cubicBezTo>
                <a:cubicBezTo>
                  <a:pt x="83696" y="97441"/>
                  <a:pt x="97788" y="123799"/>
                  <a:pt x="118069" y="133600"/>
                </a:cubicBezTo>
                <a:cubicBezTo>
                  <a:pt x="118450" y="133790"/>
                  <a:pt x="118640" y="134171"/>
                  <a:pt x="118640" y="134551"/>
                </a:cubicBezTo>
                <a:lnTo>
                  <a:pt x="118640" y="159958"/>
                </a:lnTo>
                <a:cubicBezTo>
                  <a:pt x="118640" y="160529"/>
                  <a:pt x="118164" y="161100"/>
                  <a:pt x="117498" y="161100"/>
                </a:cubicBezTo>
                <a:lnTo>
                  <a:pt x="96550" y="161100"/>
                </a:lnTo>
                <a:cubicBezTo>
                  <a:pt x="41800" y="161100"/>
                  <a:pt x="7141" y="211722"/>
                  <a:pt x="7141" y="250450"/>
                </a:cubicBezTo>
                <a:lnTo>
                  <a:pt x="7141" y="418780"/>
                </a:lnTo>
                <a:lnTo>
                  <a:pt x="7141" y="418780"/>
                </a:lnTo>
                <a:cubicBezTo>
                  <a:pt x="7141" y="418875"/>
                  <a:pt x="7141" y="418971"/>
                  <a:pt x="7141" y="418971"/>
                </a:cubicBezTo>
                <a:cubicBezTo>
                  <a:pt x="7141" y="431055"/>
                  <a:pt x="22757" y="440951"/>
                  <a:pt x="34945" y="440951"/>
                </a:cubicBezTo>
                <a:cubicBezTo>
                  <a:pt x="47037" y="440951"/>
                  <a:pt x="62748" y="431150"/>
                  <a:pt x="62748" y="418971"/>
                </a:cubicBezTo>
                <a:cubicBezTo>
                  <a:pt x="62748" y="418875"/>
                  <a:pt x="62748" y="418780"/>
                  <a:pt x="62748" y="418780"/>
                </a:cubicBezTo>
                <a:lnTo>
                  <a:pt x="62748" y="291843"/>
                </a:lnTo>
                <a:cubicBezTo>
                  <a:pt x="62748" y="277475"/>
                  <a:pt x="62653" y="265770"/>
                  <a:pt x="77030" y="265485"/>
                </a:cubicBezTo>
                <a:lnTo>
                  <a:pt x="77030" y="648199"/>
                </a:lnTo>
                <a:cubicBezTo>
                  <a:pt x="77030" y="663614"/>
                  <a:pt x="87314" y="678078"/>
                  <a:pt x="102549" y="680837"/>
                </a:cubicBezTo>
                <a:cubicBezTo>
                  <a:pt x="122258" y="684453"/>
                  <a:pt x="139683" y="669229"/>
                  <a:pt x="139683" y="650102"/>
                </a:cubicBezTo>
                <a:lnTo>
                  <a:pt x="139683" y="445804"/>
                </a:lnTo>
                <a:cubicBezTo>
                  <a:pt x="139683" y="439524"/>
                  <a:pt x="144730" y="434481"/>
                  <a:pt x="151014" y="434481"/>
                </a:cubicBezTo>
                <a:lnTo>
                  <a:pt x="151014" y="434481"/>
                </a:lnTo>
                <a:cubicBezTo>
                  <a:pt x="157298" y="434481"/>
                  <a:pt x="162345" y="439524"/>
                  <a:pt x="162345" y="445804"/>
                </a:cubicBezTo>
                <a:lnTo>
                  <a:pt x="162345" y="648199"/>
                </a:lnTo>
                <a:cubicBezTo>
                  <a:pt x="162345" y="663614"/>
                  <a:pt x="172628" y="678078"/>
                  <a:pt x="187863" y="680837"/>
                </a:cubicBezTo>
                <a:cubicBezTo>
                  <a:pt x="207573" y="684453"/>
                  <a:pt x="224997" y="669229"/>
                  <a:pt x="224997" y="650102"/>
                </a:cubicBezTo>
                <a:lnTo>
                  <a:pt x="224997" y="265580"/>
                </a:lnTo>
                <a:cubicBezTo>
                  <a:pt x="233948" y="265104"/>
                  <a:pt x="239280" y="278141"/>
                  <a:pt x="239280" y="291938"/>
                </a:cubicBezTo>
                <a:lnTo>
                  <a:pt x="239280" y="418875"/>
                </a:lnTo>
                <a:lnTo>
                  <a:pt x="239280" y="418875"/>
                </a:lnTo>
                <a:cubicBezTo>
                  <a:pt x="239280" y="418971"/>
                  <a:pt x="239280" y="419066"/>
                  <a:pt x="239280" y="419066"/>
                </a:cubicBezTo>
                <a:cubicBezTo>
                  <a:pt x="239280" y="431150"/>
                  <a:pt x="254895" y="441047"/>
                  <a:pt x="267083" y="441047"/>
                </a:cubicBezTo>
                <a:cubicBezTo>
                  <a:pt x="279176" y="441047"/>
                  <a:pt x="294887" y="431245"/>
                  <a:pt x="294887" y="419066"/>
                </a:cubicBezTo>
                <a:cubicBezTo>
                  <a:pt x="294887" y="418971"/>
                  <a:pt x="294887" y="418875"/>
                  <a:pt x="294887" y="418875"/>
                </a:cubicBezTo>
                <a:lnTo>
                  <a:pt x="294982" y="418875"/>
                </a:lnTo>
                <a:lnTo>
                  <a:pt x="294982" y="25045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BF3F32AE-1806-5949-B28C-680430302BFF}"/>
              </a:ext>
            </a:extLst>
          </p:cNvPr>
          <p:cNvSpPr txBox="1"/>
          <p:nvPr/>
        </p:nvSpPr>
        <p:spPr>
          <a:xfrm>
            <a:off x="3988780" y="7472390"/>
            <a:ext cx="163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50%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C854440E-834A-5D4C-AB61-3A54B2261180}"/>
              </a:ext>
            </a:extLst>
          </p:cNvPr>
          <p:cNvSpPr txBox="1"/>
          <p:nvPr/>
        </p:nvSpPr>
        <p:spPr>
          <a:xfrm>
            <a:off x="3988780" y="9880310"/>
            <a:ext cx="163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50%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4D041-524B-F04A-B00F-CFABAC7518CA}"/>
              </a:ext>
            </a:extLst>
          </p:cNvPr>
          <p:cNvSpPr txBox="1"/>
          <p:nvPr/>
        </p:nvSpPr>
        <p:spPr>
          <a:xfrm>
            <a:off x="6102637" y="7348267"/>
            <a:ext cx="3272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AEFA4-AA38-9447-A498-21A14D129674}"/>
              </a:ext>
            </a:extLst>
          </p:cNvPr>
          <p:cNvSpPr txBox="1"/>
          <p:nvPr/>
        </p:nvSpPr>
        <p:spPr>
          <a:xfrm>
            <a:off x="6102637" y="9721461"/>
            <a:ext cx="3272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Forma libre 2036">
            <a:extLst>
              <a:ext uri="{FF2B5EF4-FFF2-40B4-BE49-F238E27FC236}">
                <a16:creationId xmlns:a16="http://schemas.microsoft.com/office/drawing/2014/main" id="{0BBD00D4-B537-FB48-801C-2B6A22004EDD}"/>
              </a:ext>
            </a:extLst>
          </p:cNvPr>
          <p:cNvSpPr/>
          <p:nvPr/>
        </p:nvSpPr>
        <p:spPr>
          <a:xfrm>
            <a:off x="20357656" y="7196790"/>
            <a:ext cx="717338" cy="1449679"/>
          </a:xfrm>
          <a:custGeom>
            <a:avLst/>
            <a:gdLst>
              <a:gd name="connsiteX0" fmla="*/ 421637 w 428475"/>
              <a:gd name="connsiteY0" fmla="*/ 488574 h 865912"/>
              <a:gd name="connsiteX1" fmla="*/ 416591 w 428475"/>
              <a:gd name="connsiteY1" fmla="*/ 470685 h 865912"/>
              <a:gd name="connsiteX2" fmla="*/ 267672 w 428475"/>
              <a:gd name="connsiteY2" fmla="*/ 205678 h 865912"/>
              <a:gd name="connsiteX3" fmla="*/ 315280 w 428475"/>
              <a:gd name="connsiteY3" fmla="*/ 184363 h 865912"/>
              <a:gd name="connsiteX4" fmla="*/ 303949 w 428475"/>
              <a:gd name="connsiteY4" fmla="*/ 102815 h 865912"/>
              <a:gd name="connsiteX5" fmla="*/ 221206 w 428475"/>
              <a:gd name="connsiteY5" fmla="*/ 12132 h 865912"/>
              <a:gd name="connsiteX6" fmla="*/ 136177 w 428475"/>
              <a:gd name="connsiteY6" fmla="*/ 84640 h 865912"/>
              <a:gd name="connsiteX7" fmla="*/ 112373 w 428475"/>
              <a:gd name="connsiteY7" fmla="*/ 184363 h 865912"/>
              <a:gd name="connsiteX8" fmla="*/ 161600 w 428475"/>
              <a:gd name="connsiteY8" fmla="*/ 202823 h 865912"/>
              <a:gd name="connsiteX9" fmla="*/ 7444 w 428475"/>
              <a:gd name="connsiteY9" fmla="*/ 482865 h 865912"/>
              <a:gd name="connsiteX10" fmla="*/ 26011 w 428475"/>
              <a:gd name="connsiteY10" fmla="*/ 509508 h 865912"/>
              <a:gd name="connsiteX11" fmla="*/ 52672 w 428475"/>
              <a:gd name="connsiteY11" fmla="*/ 490953 h 865912"/>
              <a:gd name="connsiteX12" fmla="*/ 128941 w 428475"/>
              <a:gd name="connsiteY12" fmla="*/ 306733 h 865912"/>
              <a:gd name="connsiteX13" fmla="*/ 63146 w 428475"/>
              <a:gd name="connsiteY13" fmla="*/ 628548 h 865912"/>
              <a:gd name="connsiteX14" fmla="*/ 124275 w 428475"/>
              <a:gd name="connsiteY14" fmla="*/ 639014 h 865912"/>
              <a:gd name="connsiteX15" fmla="*/ 124275 w 428475"/>
              <a:gd name="connsiteY15" fmla="*/ 823425 h 865912"/>
              <a:gd name="connsiteX16" fmla="*/ 163981 w 428475"/>
              <a:gd name="connsiteY16" fmla="*/ 863105 h 865912"/>
              <a:gd name="connsiteX17" fmla="*/ 203686 w 428475"/>
              <a:gd name="connsiteY17" fmla="*/ 823425 h 865912"/>
              <a:gd name="connsiteX18" fmla="*/ 203686 w 428475"/>
              <a:gd name="connsiteY18" fmla="*/ 643106 h 865912"/>
              <a:gd name="connsiteX19" fmla="*/ 227490 w 428475"/>
              <a:gd name="connsiteY19" fmla="*/ 642821 h 865912"/>
              <a:gd name="connsiteX20" fmla="*/ 227490 w 428475"/>
              <a:gd name="connsiteY20" fmla="*/ 823521 h 865912"/>
              <a:gd name="connsiteX21" fmla="*/ 267196 w 428475"/>
              <a:gd name="connsiteY21" fmla="*/ 863200 h 865912"/>
              <a:gd name="connsiteX22" fmla="*/ 306901 w 428475"/>
              <a:gd name="connsiteY22" fmla="*/ 823521 h 865912"/>
              <a:gd name="connsiteX23" fmla="*/ 306901 w 428475"/>
              <a:gd name="connsiteY23" fmla="*/ 636826 h 865912"/>
              <a:gd name="connsiteX24" fmla="*/ 363650 w 428475"/>
              <a:gd name="connsiteY24" fmla="*/ 626264 h 865912"/>
              <a:gd name="connsiteX25" fmla="*/ 313090 w 428475"/>
              <a:gd name="connsiteY25" fmla="*/ 323385 h 865912"/>
              <a:gd name="connsiteX26" fmla="*/ 372601 w 428475"/>
              <a:gd name="connsiteY26" fmla="*/ 483055 h 865912"/>
              <a:gd name="connsiteX27" fmla="*/ 377647 w 428475"/>
              <a:gd name="connsiteY27" fmla="*/ 501039 h 865912"/>
              <a:gd name="connsiteX28" fmla="*/ 399737 w 428475"/>
              <a:gd name="connsiteY28" fmla="*/ 517691 h 865912"/>
              <a:gd name="connsiteX29" fmla="*/ 406022 w 428475"/>
              <a:gd name="connsiteY29" fmla="*/ 516835 h 865912"/>
              <a:gd name="connsiteX30" fmla="*/ 421637 w 428475"/>
              <a:gd name="connsiteY30" fmla="*/ 488574 h 86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8475" h="865912">
                <a:moveTo>
                  <a:pt x="421637" y="488574"/>
                </a:moveTo>
                <a:lnTo>
                  <a:pt x="416591" y="470685"/>
                </a:lnTo>
                <a:cubicBezTo>
                  <a:pt x="385455" y="322148"/>
                  <a:pt x="355081" y="231940"/>
                  <a:pt x="267672" y="205678"/>
                </a:cubicBezTo>
                <a:cubicBezTo>
                  <a:pt x="299760" y="198160"/>
                  <a:pt x="315280" y="184363"/>
                  <a:pt x="315280" y="184363"/>
                </a:cubicBezTo>
                <a:cubicBezTo>
                  <a:pt x="315280" y="184363"/>
                  <a:pt x="295761" y="165617"/>
                  <a:pt x="303949" y="102815"/>
                </a:cubicBezTo>
                <a:cubicBezTo>
                  <a:pt x="312995" y="33161"/>
                  <a:pt x="236441" y="-7660"/>
                  <a:pt x="221206" y="12132"/>
                </a:cubicBezTo>
                <a:cubicBezTo>
                  <a:pt x="204162" y="-4901"/>
                  <a:pt x="142938" y="24026"/>
                  <a:pt x="136177" y="84640"/>
                </a:cubicBezTo>
                <a:cubicBezTo>
                  <a:pt x="129417" y="145254"/>
                  <a:pt x="138462" y="154865"/>
                  <a:pt x="112373" y="184363"/>
                </a:cubicBezTo>
                <a:cubicBezTo>
                  <a:pt x="112373" y="184363"/>
                  <a:pt x="130274" y="195115"/>
                  <a:pt x="161600" y="202823"/>
                </a:cubicBezTo>
                <a:cubicBezTo>
                  <a:pt x="52006" y="230799"/>
                  <a:pt x="26678" y="365253"/>
                  <a:pt x="7444" y="482865"/>
                </a:cubicBezTo>
                <a:cubicBezTo>
                  <a:pt x="5445" y="495330"/>
                  <a:pt x="13538" y="507225"/>
                  <a:pt x="26011" y="509508"/>
                </a:cubicBezTo>
                <a:cubicBezTo>
                  <a:pt x="38390" y="511697"/>
                  <a:pt x="50387" y="503418"/>
                  <a:pt x="52672" y="490953"/>
                </a:cubicBezTo>
                <a:cubicBezTo>
                  <a:pt x="64098" y="427389"/>
                  <a:pt x="138462" y="293982"/>
                  <a:pt x="128941" y="306733"/>
                </a:cubicBezTo>
                <a:cubicBezTo>
                  <a:pt x="94948" y="524257"/>
                  <a:pt x="84760" y="567363"/>
                  <a:pt x="63146" y="628548"/>
                </a:cubicBezTo>
                <a:cubicBezTo>
                  <a:pt x="82475" y="633305"/>
                  <a:pt x="103137" y="636636"/>
                  <a:pt x="124275" y="639014"/>
                </a:cubicBezTo>
                <a:lnTo>
                  <a:pt x="124275" y="823425"/>
                </a:lnTo>
                <a:cubicBezTo>
                  <a:pt x="124275" y="845216"/>
                  <a:pt x="142176" y="863105"/>
                  <a:pt x="163981" y="863105"/>
                </a:cubicBezTo>
                <a:cubicBezTo>
                  <a:pt x="185785" y="863105"/>
                  <a:pt x="203686" y="845216"/>
                  <a:pt x="203686" y="823425"/>
                </a:cubicBezTo>
                <a:lnTo>
                  <a:pt x="203686" y="643106"/>
                </a:lnTo>
                <a:cubicBezTo>
                  <a:pt x="211684" y="643106"/>
                  <a:pt x="219682" y="643011"/>
                  <a:pt x="227490" y="642821"/>
                </a:cubicBezTo>
                <a:lnTo>
                  <a:pt x="227490" y="823521"/>
                </a:lnTo>
                <a:cubicBezTo>
                  <a:pt x="227490" y="845311"/>
                  <a:pt x="245391" y="863200"/>
                  <a:pt x="267196" y="863200"/>
                </a:cubicBezTo>
                <a:cubicBezTo>
                  <a:pt x="289000" y="863200"/>
                  <a:pt x="306901" y="845311"/>
                  <a:pt x="306901" y="823521"/>
                </a:cubicBezTo>
                <a:lnTo>
                  <a:pt x="306901" y="636826"/>
                </a:lnTo>
                <a:cubicBezTo>
                  <a:pt x="329658" y="633971"/>
                  <a:pt x="349273" y="630260"/>
                  <a:pt x="363650" y="626264"/>
                </a:cubicBezTo>
                <a:cubicBezTo>
                  <a:pt x="320232" y="540529"/>
                  <a:pt x="315375" y="410357"/>
                  <a:pt x="313090" y="323385"/>
                </a:cubicBezTo>
                <a:cubicBezTo>
                  <a:pt x="334133" y="356499"/>
                  <a:pt x="351272" y="407407"/>
                  <a:pt x="372601" y="483055"/>
                </a:cubicBezTo>
                <a:lnTo>
                  <a:pt x="377647" y="501039"/>
                </a:lnTo>
                <a:cubicBezTo>
                  <a:pt x="380504" y="511126"/>
                  <a:pt x="389740" y="517691"/>
                  <a:pt x="399737" y="517691"/>
                </a:cubicBezTo>
                <a:cubicBezTo>
                  <a:pt x="401832" y="517691"/>
                  <a:pt x="403927" y="517406"/>
                  <a:pt x="406022" y="516835"/>
                </a:cubicBezTo>
                <a:cubicBezTo>
                  <a:pt x="418019" y="513409"/>
                  <a:pt x="425065" y="500754"/>
                  <a:pt x="421637" y="48857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9" name="Forma libre 2037">
            <a:extLst>
              <a:ext uri="{FF2B5EF4-FFF2-40B4-BE49-F238E27FC236}">
                <a16:creationId xmlns:a16="http://schemas.microsoft.com/office/drawing/2014/main" id="{53500C4B-8026-2F46-9378-0577102CF204}"/>
              </a:ext>
            </a:extLst>
          </p:cNvPr>
          <p:cNvSpPr/>
          <p:nvPr/>
        </p:nvSpPr>
        <p:spPr>
          <a:xfrm>
            <a:off x="20440318" y="9621939"/>
            <a:ext cx="624570" cy="1449678"/>
          </a:xfrm>
          <a:custGeom>
            <a:avLst/>
            <a:gdLst>
              <a:gd name="connsiteX0" fmla="*/ 294887 w 295172"/>
              <a:gd name="connsiteY0" fmla="*/ 250450 h 685117"/>
              <a:gd name="connsiteX1" fmla="*/ 205478 w 295172"/>
              <a:gd name="connsiteY1" fmla="*/ 161100 h 685117"/>
              <a:gd name="connsiteX2" fmla="*/ 184530 w 295172"/>
              <a:gd name="connsiteY2" fmla="*/ 161100 h 685117"/>
              <a:gd name="connsiteX3" fmla="*/ 183388 w 295172"/>
              <a:gd name="connsiteY3" fmla="*/ 159958 h 685117"/>
              <a:gd name="connsiteX4" fmla="*/ 183388 w 295172"/>
              <a:gd name="connsiteY4" fmla="*/ 133505 h 685117"/>
              <a:gd name="connsiteX5" fmla="*/ 183959 w 295172"/>
              <a:gd name="connsiteY5" fmla="*/ 132553 h 685117"/>
              <a:gd name="connsiteX6" fmla="*/ 216237 w 295172"/>
              <a:gd name="connsiteY6" fmla="*/ 73367 h 685117"/>
              <a:gd name="connsiteX7" fmla="*/ 149967 w 295172"/>
              <a:gd name="connsiteY7" fmla="*/ 7138 h 685117"/>
              <a:gd name="connsiteX8" fmla="*/ 83696 w 295172"/>
              <a:gd name="connsiteY8" fmla="*/ 73367 h 685117"/>
              <a:gd name="connsiteX9" fmla="*/ 118069 w 295172"/>
              <a:gd name="connsiteY9" fmla="*/ 133600 h 685117"/>
              <a:gd name="connsiteX10" fmla="*/ 118640 w 295172"/>
              <a:gd name="connsiteY10" fmla="*/ 134551 h 685117"/>
              <a:gd name="connsiteX11" fmla="*/ 118640 w 295172"/>
              <a:gd name="connsiteY11" fmla="*/ 159958 h 685117"/>
              <a:gd name="connsiteX12" fmla="*/ 117498 w 295172"/>
              <a:gd name="connsiteY12" fmla="*/ 161100 h 685117"/>
              <a:gd name="connsiteX13" fmla="*/ 96550 w 295172"/>
              <a:gd name="connsiteY13" fmla="*/ 161100 h 685117"/>
              <a:gd name="connsiteX14" fmla="*/ 7141 w 295172"/>
              <a:gd name="connsiteY14" fmla="*/ 250450 h 685117"/>
              <a:gd name="connsiteX15" fmla="*/ 7141 w 295172"/>
              <a:gd name="connsiteY15" fmla="*/ 418780 h 685117"/>
              <a:gd name="connsiteX16" fmla="*/ 7141 w 295172"/>
              <a:gd name="connsiteY16" fmla="*/ 418780 h 685117"/>
              <a:gd name="connsiteX17" fmla="*/ 7141 w 295172"/>
              <a:gd name="connsiteY17" fmla="*/ 418971 h 685117"/>
              <a:gd name="connsiteX18" fmla="*/ 34945 w 295172"/>
              <a:gd name="connsiteY18" fmla="*/ 440951 h 685117"/>
              <a:gd name="connsiteX19" fmla="*/ 62748 w 295172"/>
              <a:gd name="connsiteY19" fmla="*/ 418971 h 685117"/>
              <a:gd name="connsiteX20" fmla="*/ 62748 w 295172"/>
              <a:gd name="connsiteY20" fmla="*/ 418780 h 685117"/>
              <a:gd name="connsiteX21" fmla="*/ 62748 w 295172"/>
              <a:gd name="connsiteY21" fmla="*/ 291843 h 685117"/>
              <a:gd name="connsiteX22" fmla="*/ 77030 w 295172"/>
              <a:gd name="connsiteY22" fmla="*/ 265485 h 685117"/>
              <a:gd name="connsiteX23" fmla="*/ 77030 w 295172"/>
              <a:gd name="connsiteY23" fmla="*/ 648199 h 685117"/>
              <a:gd name="connsiteX24" fmla="*/ 102549 w 295172"/>
              <a:gd name="connsiteY24" fmla="*/ 680837 h 685117"/>
              <a:gd name="connsiteX25" fmla="*/ 139683 w 295172"/>
              <a:gd name="connsiteY25" fmla="*/ 650102 h 685117"/>
              <a:gd name="connsiteX26" fmla="*/ 139683 w 295172"/>
              <a:gd name="connsiteY26" fmla="*/ 445804 h 685117"/>
              <a:gd name="connsiteX27" fmla="*/ 151014 w 295172"/>
              <a:gd name="connsiteY27" fmla="*/ 434481 h 685117"/>
              <a:gd name="connsiteX28" fmla="*/ 151014 w 295172"/>
              <a:gd name="connsiteY28" fmla="*/ 434481 h 685117"/>
              <a:gd name="connsiteX29" fmla="*/ 162345 w 295172"/>
              <a:gd name="connsiteY29" fmla="*/ 445804 h 685117"/>
              <a:gd name="connsiteX30" fmla="*/ 162345 w 295172"/>
              <a:gd name="connsiteY30" fmla="*/ 648199 h 685117"/>
              <a:gd name="connsiteX31" fmla="*/ 187863 w 295172"/>
              <a:gd name="connsiteY31" fmla="*/ 680837 h 685117"/>
              <a:gd name="connsiteX32" fmla="*/ 224997 w 295172"/>
              <a:gd name="connsiteY32" fmla="*/ 650102 h 685117"/>
              <a:gd name="connsiteX33" fmla="*/ 224997 w 295172"/>
              <a:gd name="connsiteY33" fmla="*/ 265580 h 685117"/>
              <a:gd name="connsiteX34" fmla="*/ 239280 w 295172"/>
              <a:gd name="connsiteY34" fmla="*/ 291938 h 685117"/>
              <a:gd name="connsiteX35" fmla="*/ 239280 w 295172"/>
              <a:gd name="connsiteY35" fmla="*/ 418875 h 685117"/>
              <a:gd name="connsiteX36" fmla="*/ 239280 w 295172"/>
              <a:gd name="connsiteY36" fmla="*/ 418875 h 685117"/>
              <a:gd name="connsiteX37" fmla="*/ 239280 w 295172"/>
              <a:gd name="connsiteY37" fmla="*/ 419066 h 685117"/>
              <a:gd name="connsiteX38" fmla="*/ 267083 w 295172"/>
              <a:gd name="connsiteY38" fmla="*/ 441047 h 685117"/>
              <a:gd name="connsiteX39" fmla="*/ 294887 w 295172"/>
              <a:gd name="connsiteY39" fmla="*/ 419066 h 685117"/>
              <a:gd name="connsiteX40" fmla="*/ 294887 w 295172"/>
              <a:gd name="connsiteY40" fmla="*/ 418875 h 685117"/>
              <a:gd name="connsiteX41" fmla="*/ 294982 w 295172"/>
              <a:gd name="connsiteY41" fmla="*/ 418875 h 685117"/>
              <a:gd name="connsiteX42" fmla="*/ 294982 w 295172"/>
              <a:gd name="connsiteY42" fmla="*/ 250450 h 68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95172" h="685117">
                <a:moveTo>
                  <a:pt x="294887" y="250450"/>
                </a:moveTo>
                <a:cubicBezTo>
                  <a:pt x="294887" y="211627"/>
                  <a:pt x="264608" y="161100"/>
                  <a:pt x="205478" y="161100"/>
                </a:cubicBezTo>
                <a:lnTo>
                  <a:pt x="184530" y="161100"/>
                </a:lnTo>
                <a:cubicBezTo>
                  <a:pt x="183959" y="161100"/>
                  <a:pt x="183388" y="160624"/>
                  <a:pt x="183388" y="159958"/>
                </a:cubicBezTo>
                <a:lnTo>
                  <a:pt x="183388" y="133505"/>
                </a:lnTo>
                <a:cubicBezTo>
                  <a:pt x="183388" y="133124"/>
                  <a:pt x="183578" y="132743"/>
                  <a:pt x="183959" y="132553"/>
                </a:cubicBezTo>
                <a:cubicBezTo>
                  <a:pt x="203098" y="122276"/>
                  <a:pt x="216237" y="96489"/>
                  <a:pt x="216237" y="73367"/>
                </a:cubicBezTo>
                <a:cubicBezTo>
                  <a:pt x="216237" y="39967"/>
                  <a:pt x="189577" y="7424"/>
                  <a:pt x="149967" y="7138"/>
                </a:cubicBezTo>
                <a:cubicBezTo>
                  <a:pt x="110356" y="6853"/>
                  <a:pt x="83696" y="39967"/>
                  <a:pt x="83696" y="73367"/>
                </a:cubicBezTo>
                <a:cubicBezTo>
                  <a:pt x="83696" y="97441"/>
                  <a:pt x="97788" y="123799"/>
                  <a:pt x="118069" y="133600"/>
                </a:cubicBezTo>
                <a:cubicBezTo>
                  <a:pt x="118450" y="133790"/>
                  <a:pt x="118640" y="134171"/>
                  <a:pt x="118640" y="134551"/>
                </a:cubicBezTo>
                <a:lnTo>
                  <a:pt x="118640" y="159958"/>
                </a:lnTo>
                <a:cubicBezTo>
                  <a:pt x="118640" y="160529"/>
                  <a:pt x="118164" y="161100"/>
                  <a:pt x="117498" y="161100"/>
                </a:cubicBezTo>
                <a:lnTo>
                  <a:pt x="96550" y="161100"/>
                </a:lnTo>
                <a:cubicBezTo>
                  <a:pt x="41800" y="161100"/>
                  <a:pt x="7141" y="211722"/>
                  <a:pt x="7141" y="250450"/>
                </a:cubicBezTo>
                <a:lnTo>
                  <a:pt x="7141" y="418780"/>
                </a:lnTo>
                <a:lnTo>
                  <a:pt x="7141" y="418780"/>
                </a:lnTo>
                <a:cubicBezTo>
                  <a:pt x="7141" y="418875"/>
                  <a:pt x="7141" y="418971"/>
                  <a:pt x="7141" y="418971"/>
                </a:cubicBezTo>
                <a:cubicBezTo>
                  <a:pt x="7141" y="431055"/>
                  <a:pt x="22757" y="440951"/>
                  <a:pt x="34945" y="440951"/>
                </a:cubicBezTo>
                <a:cubicBezTo>
                  <a:pt x="47037" y="440951"/>
                  <a:pt x="62748" y="431150"/>
                  <a:pt x="62748" y="418971"/>
                </a:cubicBezTo>
                <a:cubicBezTo>
                  <a:pt x="62748" y="418875"/>
                  <a:pt x="62748" y="418780"/>
                  <a:pt x="62748" y="418780"/>
                </a:cubicBezTo>
                <a:lnTo>
                  <a:pt x="62748" y="291843"/>
                </a:lnTo>
                <a:cubicBezTo>
                  <a:pt x="62748" y="277475"/>
                  <a:pt x="62653" y="265770"/>
                  <a:pt x="77030" y="265485"/>
                </a:cubicBezTo>
                <a:lnTo>
                  <a:pt x="77030" y="648199"/>
                </a:lnTo>
                <a:cubicBezTo>
                  <a:pt x="77030" y="663614"/>
                  <a:pt x="87314" y="678078"/>
                  <a:pt x="102549" y="680837"/>
                </a:cubicBezTo>
                <a:cubicBezTo>
                  <a:pt x="122258" y="684453"/>
                  <a:pt x="139683" y="669229"/>
                  <a:pt x="139683" y="650102"/>
                </a:cubicBezTo>
                <a:lnTo>
                  <a:pt x="139683" y="445804"/>
                </a:lnTo>
                <a:cubicBezTo>
                  <a:pt x="139683" y="439524"/>
                  <a:pt x="144730" y="434481"/>
                  <a:pt x="151014" y="434481"/>
                </a:cubicBezTo>
                <a:lnTo>
                  <a:pt x="151014" y="434481"/>
                </a:lnTo>
                <a:cubicBezTo>
                  <a:pt x="157298" y="434481"/>
                  <a:pt x="162345" y="439524"/>
                  <a:pt x="162345" y="445804"/>
                </a:cubicBezTo>
                <a:lnTo>
                  <a:pt x="162345" y="648199"/>
                </a:lnTo>
                <a:cubicBezTo>
                  <a:pt x="162345" y="663614"/>
                  <a:pt x="172628" y="678078"/>
                  <a:pt x="187863" y="680837"/>
                </a:cubicBezTo>
                <a:cubicBezTo>
                  <a:pt x="207573" y="684453"/>
                  <a:pt x="224997" y="669229"/>
                  <a:pt x="224997" y="650102"/>
                </a:cubicBezTo>
                <a:lnTo>
                  <a:pt x="224997" y="265580"/>
                </a:lnTo>
                <a:cubicBezTo>
                  <a:pt x="233948" y="265104"/>
                  <a:pt x="239280" y="278141"/>
                  <a:pt x="239280" y="291938"/>
                </a:cubicBezTo>
                <a:lnTo>
                  <a:pt x="239280" y="418875"/>
                </a:lnTo>
                <a:lnTo>
                  <a:pt x="239280" y="418875"/>
                </a:lnTo>
                <a:cubicBezTo>
                  <a:pt x="239280" y="418971"/>
                  <a:pt x="239280" y="419066"/>
                  <a:pt x="239280" y="419066"/>
                </a:cubicBezTo>
                <a:cubicBezTo>
                  <a:pt x="239280" y="431150"/>
                  <a:pt x="254895" y="441047"/>
                  <a:pt x="267083" y="441047"/>
                </a:cubicBezTo>
                <a:cubicBezTo>
                  <a:pt x="279176" y="441047"/>
                  <a:pt x="294887" y="431245"/>
                  <a:pt x="294887" y="419066"/>
                </a:cubicBezTo>
                <a:cubicBezTo>
                  <a:pt x="294887" y="418971"/>
                  <a:pt x="294887" y="418875"/>
                  <a:pt x="294887" y="418875"/>
                </a:cubicBezTo>
                <a:lnTo>
                  <a:pt x="294982" y="418875"/>
                </a:lnTo>
                <a:lnTo>
                  <a:pt x="294982" y="25045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71BDD057-A8B5-1040-9E87-53FBF11FFEA7}"/>
              </a:ext>
            </a:extLst>
          </p:cNvPr>
          <p:cNvSpPr txBox="1"/>
          <p:nvPr/>
        </p:nvSpPr>
        <p:spPr>
          <a:xfrm>
            <a:off x="18311472" y="7472390"/>
            <a:ext cx="163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75%</a:t>
            </a:r>
          </a:p>
        </p:txBody>
      </p:sp>
      <p:sp>
        <p:nvSpPr>
          <p:cNvPr id="21" name="CuadroTexto 350">
            <a:extLst>
              <a:ext uri="{FF2B5EF4-FFF2-40B4-BE49-F238E27FC236}">
                <a16:creationId xmlns:a16="http://schemas.microsoft.com/office/drawing/2014/main" id="{7E40BB44-3A7A-0846-8809-FAE26EBA877C}"/>
              </a:ext>
            </a:extLst>
          </p:cNvPr>
          <p:cNvSpPr txBox="1"/>
          <p:nvPr/>
        </p:nvSpPr>
        <p:spPr>
          <a:xfrm>
            <a:off x="18311472" y="9880310"/>
            <a:ext cx="16337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72%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66FAD-625D-9648-A4A4-B0366EF8B8E3}"/>
              </a:ext>
            </a:extLst>
          </p:cNvPr>
          <p:cNvSpPr txBox="1"/>
          <p:nvPr/>
        </p:nvSpPr>
        <p:spPr>
          <a:xfrm>
            <a:off x="14556019" y="7348267"/>
            <a:ext cx="3272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F1DD6D-34F2-4A4F-9A38-1644D0A72770}"/>
              </a:ext>
            </a:extLst>
          </p:cNvPr>
          <p:cNvSpPr txBox="1"/>
          <p:nvPr/>
        </p:nvSpPr>
        <p:spPr>
          <a:xfrm>
            <a:off x="14556019" y="9721461"/>
            <a:ext cx="3272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CuadroTexto 350">
            <a:extLst>
              <a:ext uri="{FF2B5EF4-FFF2-40B4-BE49-F238E27FC236}">
                <a16:creationId xmlns:a16="http://schemas.microsoft.com/office/drawing/2014/main" id="{4894942D-D6B6-6440-920F-FA9405267FF8}"/>
              </a:ext>
            </a:extLst>
          </p:cNvPr>
          <p:cNvSpPr txBox="1"/>
          <p:nvPr/>
        </p:nvSpPr>
        <p:spPr>
          <a:xfrm>
            <a:off x="5376445" y="5225354"/>
            <a:ext cx="1947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2019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005277E4-BF73-EF49-BF7B-7BE8505627C0}"/>
              </a:ext>
            </a:extLst>
          </p:cNvPr>
          <p:cNvSpPr txBox="1"/>
          <p:nvPr/>
        </p:nvSpPr>
        <p:spPr>
          <a:xfrm>
            <a:off x="16838620" y="5225354"/>
            <a:ext cx="1947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63434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7" name="Forma libre 312">
            <a:extLst>
              <a:ext uri="{FF2B5EF4-FFF2-40B4-BE49-F238E27FC236}">
                <a16:creationId xmlns:a16="http://schemas.microsoft.com/office/drawing/2014/main" id="{FE23FDB7-159B-944A-AE11-00308A887684}"/>
              </a:ext>
            </a:extLst>
          </p:cNvPr>
          <p:cNvSpPr/>
          <p:nvPr/>
        </p:nvSpPr>
        <p:spPr>
          <a:xfrm>
            <a:off x="2446636" y="4390776"/>
            <a:ext cx="7532690" cy="7532690"/>
          </a:xfrm>
          <a:custGeom>
            <a:avLst/>
            <a:gdLst>
              <a:gd name="connsiteX0" fmla="*/ 591389 w 599252"/>
              <a:gd name="connsiteY0" fmla="*/ 552927 h 599252"/>
              <a:gd name="connsiteX1" fmla="*/ 413535 w 599252"/>
              <a:gd name="connsiteY1" fmla="*/ 375072 h 599252"/>
              <a:gd name="connsiteX2" fmla="*/ 463358 w 599252"/>
              <a:gd name="connsiteY2" fmla="*/ 232157 h 599252"/>
              <a:gd name="connsiteX3" fmla="*/ 232157 w 599252"/>
              <a:gd name="connsiteY3" fmla="*/ 956 h 599252"/>
              <a:gd name="connsiteX4" fmla="*/ 956 w 599252"/>
              <a:gd name="connsiteY4" fmla="*/ 232157 h 599252"/>
              <a:gd name="connsiteX5" fmla="*/ 232157 w 599252"/>
              <a:gd name="connsiteY5" fmla="*/ 463357 h 599252"/>
              <a:gd name="connsiteX6" fmla="*/ 375073 w 599252"/>
              <a:gd name="connsiteY6" fmla="*/ 413535 h 599252"/>
              <a:gd name="connsiteX7" fmla="*/ 552926 w 599252"/>
              <a:gd name="connsiteY7" fmla="*/ 591388 h 599252"/>
              <a:gd name="connsiteX8" fmla="*/ 572157 w 599252"/>
              <a:gd name="connsiteY8" fmla="*/ 599357 h 599252"/>
              <a:gd name="connsiteX9" fmla="*/ 591388 w 599252"/>
              <a:gd name="connsiteY9" fmla="*/ 591388 h 599252"/>
              <a:gd name="connsiteX10" fmla="*/ 591389 w 599252"/>
              <a:gd name="connsiteY10" fmla="*/ 552927 h 599252"/>
              <a:gd name="connsiteX11" fmla="*/ 232157 w 599252"/>
              <a:gd name="connsiteY11" fmla="*/ 408958 h 599252"/>
              <a:gd name="connsiteX12" fmla="*/ 55356 w 599252"/>
              <a:gd name="connsiteY12" fmla="*/ 232157 h 599252"/>
              <a:gd name="connsiteX13" fmla="*/ 232157 w 599252"/>
              <a:gd name="connsiteY13" fmla="*/ 55356 h 599252"/>
              <a:gd name="connsiteX14" fmla="*/ 408958 w 599252"/>
              <a:gd name="connsiteY14" fmla="*/ 232157 h 599252"/>
              <a:gd name="connsiteX15" fmla="*/ 232157 w 599252"/>
              <a:gd name="connsiteY15" fmla="*/ 408958 h 59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9252" h="599252">
                <a:moveTo>
                  <a:pt x="591389" y="552927"/>
                </a:moveTo>
                <a:lnTo>
                  <a:pt x="413535" y="375072"/>
                </a:lnTo>
                <a:cubicBezTo>
                  <a:pt x="444631" y="335693"/>
                  <a:pt x="463358" y="286114"/>
                  <a:pt x="463358" y="232157"/>
                </a:cubicBezTo>
                <a:cubicBezTo>
                  <a:pt x="463358" y="104670"/>
                  <a:pt x="359630" y="956"/>
                  <a:pt x="232157" y="956"/>
                </a:cubicBezTo>
                <a:cubicBezTo>
                  <a:pt x="104683" y="956"/>
                  <a:pt x="956" y="104670"/>
                  <a:pt x="956" y="232157"/>
                </a:cubicBezTo>
                <a:cubicBezTo>
                  <a:pt x="956" y="359643"/>
                  <a:pt x="104683" y="463357"/>
                  <a:pt x="232157" y="463357"/>
                </a:cubicBezTo>
                <a:cubicBezTo>
                  <a:pt x="286110" y="463357"/>
                  <a:pt x="335692" y="444632"/>
                  <a:pt x="375073" y="413535"/>
                </a:cubicBezTo>
                <a:lnTo>
                  <a:pt x="552926" y="591388"/>
                </a:lnTo>
                <a:cubicBezTo>
                  <a:pt x="558239" y="596701"/>
                  <a:pt x="565198" y="599357"/>
                  <a:pt x="572157" y="599357"/>
                </a:cubicBezTo>
                <a:cubicBezTo>
                  <a:pt x="579116" y="599357"/>
                  <a:pt x="586076" y="596701"/>
                  <a:pt x="591388" y="591388"/>
                </a:cubicBezTo>
                <a:cubicBezTo>
                  <a:pt x="602015" y="580764"/>
                  <a:pt x="602015" y="563552"/>
                  <a:pt x="591389" y="552927"/>
                </a:cubicBezTo>
                <a:close/>
                <a:moveTo>
                  <a:pt x="232157" y="408958"/>
                </a:moveTo>
                <a:cubicBezTo>
                  <a:pt x="134672" y="408958"/>
                  <a:pt x="55356" y="329642"/>
                  <a:pt x="55356" y="232157"/>
                </a:cubicBezTo>
                <a:cubicBezTo>
                  <a:pt x="55356" y="134672"/>
                  <a:pt x="134671" y="55356"/>
                  <a:pt x="232157" y="55356"/>
                </a:cubicBezTo>
                <a:cubicBezTo>
                  <a:pt x="329642" y="55357"/>
                  <a:pt x="408958" y="134672"/>
                  <a:pt x="408958" y="232157"/>
                </a:cubicBezTo>
                <a:cubicBezTo>
                  <a:pt x="408958" y="329642"/>
                  <a:pt x="329642" y="408958"/>
                  <a:pt x="232157" y="4089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5FC99-4D80-7A45-B856-B99C53DDF9AA}"/>
              </a:ext>
            </a:extLst>
          </p:cNvPr>
          <p:cNvGrpSpPr/>
          <p:nvPr/>
        </p:nvGrpSpPr>
        <p:grpSpPr>
          <a:xfrm>
            <a:off x="3918315" y="6179127"/>
            <a:ext cx="2757397" cy="2324789"/>
            <a:chOff x="11117579" y="6858000"/>
            <a:chExt cx="1426351" cy="1202571"/>
          </a:xfrm>
        </p:grpSpPr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58AE93D3-2221-184D-958A-36E07E7D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1622" y="7786197"/>
              <a:ext cx="274372" cy="274374"/>
            </a:xfrm>
            <a:custGeom>
              <a:avLst/>
              <a:gdLst>
                <a:gd name="T0" fmla="*/ 296 w 623"/>
                <a:gd name="T1" fmla="*/ 0 h 623"/>
                <a:gd name="T2" fmla="*/ 296 w 623"/>
                <a:gd name="T3" fmla="*/ 0 h 623"/>
                <a:gd name="T4" fmla="*/ 622 w 623"/>
                <a:gd name="T5" fmla="*/ 296 h 623"/>
                <a:gd name="T6" fmla="*/ 296 w 623"/>
                <a:gd name="T7" fmla="*/ 622 h 623"/>
                <a:gd name="T8" fmla="*/ 0 w 623"/>
                <a:gd name="T9" fmla="*/ 296 h 623"/>
                <a:gd name="T10" fmla="*/ 296 w 623"/>
                <a:gd name="T11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3" h="623">
                  <a:moveTo>
                    <a:pt x="296" y="0"/>
                  </a:moveTo>
                  <a:lnTo>
                    <a:pt x="296" y="0"/>
                  </a:lnTo>
                  <a:cubicBezTo>
                    <a:pt x="474" y="0"/>
                    <a:pt x="622" y="119"/>
                    <a:pt x="622" y="296"/>
                  </a:cubicBezTo>
                  <a:cubicBezTo>
                    <a:pt x="622" y="474"/>
                    <a:pt x="474" y="622"/>
                    <a:pt x="296" y="622"/>
                  </a:cubicBezTo>
                  <a:cubicBezTo>
                    <a:pt x="119" y="622"/>
                    <a:pt x="0" y="474"/>
                    <a:pt x="0" y="296"/>
                  </a:cubicBezTo>
                  <a:cubicBezTo>
                    <a:pt x="0" y="119"/>
                    <a:pt x="119" y="0"/>
                    <a:pt x="2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79FFB01-E17F-CA4F-9AE5-5223CD50F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1953" y="7315288"/>
              <a:ext cx="875659" cy="445614"/>
            </a:xfrm>
            <a:custGeom>
              <a:avLst/>
              <a:gdLst>
                <a:gd name="T0" fmla="*/ 1837 w 1985"/>
                <a:gd name="T1" fmla="*/ 445 h 1008"/>
                <a:gd name="T2" fmla="*/ 1837 w 1985"/>
                <a:gd name="T3" fmla="*/ 445 h 1008"/>
                <a:gd name="T4" fmla="*/ 148 w 1985"/>
                <a:gd name="T5" fmla="*/ 445 h 1008"/>
                <a:gd name="T6" fmla="*/ 118 w 1985"/>
                <a:gd name="T7" fmla="*/ 889 h 1008"/>
                <a:gd name="T8" fmla="*/ 563 w 1985"/>
                <a:gd name="T9" fmla="*/ 889 h 1008"/>
                <a:gd name="T10" fmla="*/ 1421 w 1985"/>
                <a:gd name="T11" fmla="*/ 889 h 1008"/>
                <a:gd name="T12" fmla="*/ 1866 w 1985"/>
                <a:gd name="T13" fmla="*/ 889 h 1008"/>
                <a:gd name="T14" fmla="*/ 1837 w 1985"/>
                <a:gd name="T15" fmla="*/ 4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5" h="1008">
                  <a:moveTo>
                    <a:pt x="1837" y="445"/>
                  </a:moveTo>
                  <a:lnTo>
                    <a:pt x="1837" y="445"/>
                  </a:lnTo>
                  <a:cubicBezTo>
                    <a:pt x="1362" y="0"/>
                    <a:pt x="622" y="0"/>
                    <a:pt x="148" y="445"/>
                  </a:cubicBezTo>
                  <a:cubicBezTo>
                    <a:pt x="0" y="533"/>
                    <a:pt x="0" y="741"/>
                    <a:pt x="118" y="889"/>
                  </a:cubicBezTo>
                  <a:cubicBezTo>
                    <a:pt x="237" y="1007"/>
                    <a:pt x="444" y="1007"/>
                    <a:pt x="563" y="889"/>
                  </a:cubicBezTo>
                  <a:cubicBezTo>
                    <a:pt x="800" y="682"/>
                    <a:pt x="1155" y="682"/>
                    <a:pt x="1421" y="889"/>
                  </a:cubicBezTo>
                  <a:cubicBezTo>
                    <a:pt x="1540" y="1007"/>
                    <a:pt x="1747" y="1007"/>
                    <a:pt x="1866" y="889"/>
                  </a:cubicBezTo>
                  <a:cubicBezTo>
                    <a:pt x="1984" y="741"/>
                    <a:pt x="1955" y="533"/>
                    <a:pt x="1837" y="4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19EFBBE9-78CB-8341-A287-61A224505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7579" y="6858000"/>
              <a:ext cx="1426351" cy="601285"/>
            </a:xfrm>
            <a:custGeom>
              <a:avLst/>
              <a:gdLst>
                <a:gd name="T0" fmla="*/ 3082 w 3231"/>
                <a:gd name="T1" fmla="*/ 771 h 1364"/>
                <a:gd name="T2" fmla="*/ 3082 w 3231"/>
                <a:gd name="T3" fmla="*/ 771 h 1364"/>
                <a:gd name="T4" fmla="*/ 148 w 3231"/>
                <a:gd name="T5" fmla="*/ 771 h 1364"/>
                <a:gd name="T6" fmla="*/ 119 w 3231"/>
                <a:gd name="T7" fmla="*/ 1214 h 1364"/>
                <a:gd name="T8" fmla="*/ 564 w 3231"/>
                <a:gd name="T9" fmla="*/ 1245 h 1364"/>
                <a:gd name="T10" fmla="*/ 564 w 3231"/>
                <a:gd name="T11" fmla="*/ 1245 h 1364"/>
                <a:gd name="T12" fmla="*/ 2666 w 3231"/>
                <a:gd name="T13" fmla="*/ 1245 h 1364"/>
                <a:gd name="T14" fmla="*/ 3111 w 3231"/>
                <a:gd name="T15" fmla="*/ 1214 h 1364"/>
                <a:gd name="T16" fmla="*/ 3082 w 3231"/>
                <a:gd name="T17" fmla="*/ 771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1" h="1364">
                  <a:moveTo>
                    <a:pt x="3082" y="771"/>
                  </a:moveTo>
                  <a:lnTo>
                    <a:pt x="3082" y="771"/>
                  </a:lnTo>
                  <a:cubicBezTo>
                    <a:pt x="2252" y="0"/>
                    <a:pt x="978" y="0"/>
                    <a:pt x="148" y="771"/>
                  </a:cubicBezTo>
                  <a:cubicBezTo>
                    <a:pt x="0" y="889"/>
                    <a:pt x="0" y="1066"/>
                    <a:pt x="119" y="1214"/>
                  </a:cubicBezTo>
                  <a:cubicBezTo>
                    <a:pt x="208" y="1333"/>
                    <a:pt x="415" y="1363"/>
                    <a:pt x="564" y="1245"/>
                  </a:cubicBezTo>
                  <a:lnTo>
                    <a:pt x="564" y="1245"/>
                  </a:lnTo>
                  <a:cubicBezTo>
                    <a:pt x="1157" y="681"/>
                    <a:pt x="2074" y="681"/>
                    <a:pt x="2666" y="1245"/>
                  </a:cubicBezTo>
                  <a:cubicBezTo>
                    <a:pt x="2785" y="1363"/>
                    <a:pt x="2992" y="1333"/>
                    <a:pt x="3111" y="1214"/>
                  </a:cubicBezTo>
                  <a:cubicBezTo>
                    <a:pt x="3230" y="1096"/>
                    <a:pt x="3230" y="889"/>
                    <a:pt x="3082" y="77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8156E7-F19A-5047-A854-06E11DFD499E}"/>
              </a:ext>
            </a:extLst>
          </p:cNvPr>
          <p:cNvGrpSpPr/>
          <p:nvPr/>
        </p:nvGrpSpPr>
        <p:grpSpPr>
          <a:xfrm>
            <a:off x="11364462" y="6903025"/>
            <a:ext cx="10414883" cy="4267201"/>
            <a:chOff x="11586135" y="6903025"/>
            <a:chExt cx="6982034" cy="426720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F42B3D-4FF6-D846-9436-0B5F98A30B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86135" y="6903025"/>
              <a:ext cx="6982034" cy="0"/>
            </a:xfrm>
            <a:prstGeom prst="line">
              <a:avLst/>
            </a:prstGeom>
            <a:ln w="190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4FD5C3-810F-864E-B986-2EC428262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86135" y="9070492"/>
              <a:ext cx="6982034" cy="0"/>
            </a:xfrm>
            <a:prstGeom prst="line">
              <a:avLst/>
            </a:prstGeom>
            <a:ln w="190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172085-C0F9-C142-B63B-387DE4E74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86135" y="11170226"/>
              <a:ext cx="6982034" cy="0"/>
            </a:xfrm>
            <a:prstGeom prst="line">
              <a:avLst/>
            </a:prstGeom>
            <a:ln w="190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499ED1-2DFB-1C4F-B746-883C9EE76057}"/>
              </a:ext>
            </a:extLst>
          </p:cNvPr>
          <p:cNvSpPr txBox="1"/>
          <p:nvPr/>
        </p:nvSpPr>
        <p:spPr>
          <a:xfrm>
            <a:off x="14519564" y="5436190"/>
            <a:ext cx="6622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91F667-5342-9844-B960-45F8BD18A753}"/>
              </a:ext>
            </a:extLst>
          </p:cNvPr>
          <p:cNvSpPr txBox="1"/>
          <p:nvPr/>
        </p:nvSpPr>
        <p:spPr>
          <a:xfrm>
            <a:off x="14519564" y="7631366"/>
            <a:ext cx="6622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2FB14-2B18-B648-BBCC-D50034DFF58D}"/>
              </a:ext>
            </a:extLst>
          </p:cNvPr>
          <p:cNvSpPr txBox="1"/>
          <p:nvPr/>
        </p:nvSpPr>
        <p:spPr>
          <a:xfrm>
            <a:off x="14519564" y="9758034"/>
            <a:ext cx="6622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8499CCDF-18D2-7647-9857-D0B45B073541}"/>
              </a:ext>
            </a:extLst>
          </p:cNvPr>
          <p:cNvSpPr txBox="1"/>
          <p:nvPr/>
        </p:nvSpPr>
        <p:spPr>
          <a:xfrm>
            <a:off x="11967153" y="5306942"/>
            <a:ext cx="1066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9AA93997-DEF1-E941-95B7-6533288C599F}"/>
              </a:ext>
            </a:extLst>
          </p:cNvPr>
          <p:cNvSpPr txBox="1"/>
          <p:nvPr/>
        </p:nvSpPr>
        <p:spPr>
          <a:xfrm>
            <a:off x="11967153" y="7468251"/>
            <a:ext cx="1066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02</a:t>
            </a:r>
          </a:p>
        </p:txBody>
      </p:sp>
      <p:sp>
        <p:nvSpPr>
          <p:cNvPr id="36" name="CuadroTexto 350">
            <a:extLst>
              <a:ext uri="{FF2B5EF4-FFF2-40B4-BE49-F238E27FC236}">
                <a16:creationId xmlns:a16="http://schemas.microsoft.com/office/drawing/2014/main" id="{703A78EE-68A6-3841-9850-9073B1480FAE}"/>
              </a:ext>
            </a:extLst>
          </p:cNvPr>
          <p:cNvSpPr txBox="1"/>
          <p:nvPr/>
        </p:nvSpPr>
        <p:spPr>
          <a:xfrm>
            <a:off x="11967153" y="9712687"/>
            <a:ext cx="1066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8186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ED77E0-645F-3A42-92BE-FD81DF393391}"/>
              </a:ext>
            </a:extLst>
          </p:cNvPr>
          <p:cNvGrpSpPr/>
          <p:nvPr/>
        </p:nvGrpSpPr>
        <p:grpSpPr>
          <a:xfrm>
            <a:off x="1587655" y="4876799"/>
            <a:ext cx="8600870" cy="6566725"/>
            <a:chOff x="8976735" y="5553075"/>
            <a:chExt cx="6557962" cy="5006975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457800F3-B38F-F54F-BF81-7A243BAFE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3885" y="6464300"/>
              <a:ext cx="5230812" cy="4095750"/>
            </a:xfrm>
            <a:custGeom>
              <a:avLst/>
              <a:gdLst>
                <a:gd name="T0" fmla="*/ 14436 w 14531"/>
                <a:gd name="T1" fmla="*/ 2563 h 11375"/>
                <a:gd name="T2" fmla="*/ 14436 w 14531"/>
                <a:gd name="T3" fmla="*/ 2563 h 11375"/>
                <a:gd name="T4" fmla="*/ 14436 w 14531"/>
                <a:gd name="T5" fmla="*/ 10531 h 11375"/>
                <a:gd name="T6" fmla="*/ 13593 w 14531"/>
                <a:gd name="T7" fmla="*/ 11374 h 11375"/>
                <a:gd name="T8" fmla="*/ 844 w 14531"/>
                <a:gd name="T9" fmla="*/ 11374 h 11375"/>
                <a:gd name="T10" fmla="*/ 0 w 14531"/>
                <a:gd name="T11" fmla="*/ 10531 h 11375"/>
                <a:gd name="T12" fmla="*/ 0 w 14531"/>
                <a:gd name="T13" fmla="*/ 844 h 11375"/>
                <a:gd name="T14" fmla="*/ 844 w 14531"/>
                <a:gd name="T15" fmla="*/ 0 h 11375"/>
                <a:gd name="T16" fmla="*/ 11874 w 14531"/>
                <a:gd name="T17" fmla="*/ 0 h 11375"/>
                <a:gd name="T18" fmla="*/ 12436 w 14531"/>
                <a:gd name="T19" fmla="*/ 250 h 11375"/>
                <a:gd name="T20" fmla="*/ 14436 w 14531"/>
                <a:gd name="T21" fmla="*/ 2563 h 1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31" h="11375">
                  <a:moveTo>
                    <a:pt x="14436" y="2563"/>
                  </a:moveTo>
                  <a:lnTo>
                    <a:pt x="14436" y="2563"/>
                  </a:lnTo>
                  <a:cubicBezTo>
                    <a:pt x="14436" y="10531"/>
                    <a:pt x="14436" y="10531"/>
                    <a:pt x="14436" y="10531"/>
                  </a:cubicBezTo>
                  <a:cubicBezTo>
                    <a:pt x="14436" y="10999"/>
                    <a:pt x="14061" y="11374"/>
                    <a:pt x="13593" y="11374"/>
                  </a:cubicBezTo>
                  <a:cubicBezTo>
                    <a:pt x="844" y="11374"/>
                    <a:pt x="844" y="11374"/>
                    <a:pt x="844" y="11374"/>
                  </a:cubicBezTo>
                  <a:cubicBezTo>
                    <a:pt x="375" y="11374"/>
                    <a:pt x="0" y="10999"/>
                    <a:pt x="0" y="10531"/>
                  </a:cubicBezTo>
                  <a:cubicBezTo>
                    <a:pt x="0" y="844"/>
                    <a:pt x="0" y="844"/>
                    <a:pt x="0" y="844"/>
                  </a:cubicBezTo>
                  <a:cubicBezTo>
                    <a:pt x="0" y="375"/>
                    <a:pt x="375" y="0"/>
                    <a:pt x="844" y="0"/>
                  </a:cubicBezTo>
                  <a:cubicBezTo>
                    <a:pt x="11874" y="0"/>
                    <a:pt x="11874" y="0"/>
                    <a:pt x="11874" y="0"/>
                  </a:cubicBezTo>
                  <a:cubicBezTo>
                    <a:pt x="12093" y="0"/>
                    <a:pt x="12280" y="94"/>
                    <a:pt x="12436" y="250"/>
                  </a:cubicBezTo>
                  <a:cubicBezTo>
                    <a:pt x="12718" y="625"/>
                    <a:pt x="14530" y="2032"/>
                    <a:pt x="14436" y="25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1230AB13-E2F7-DF40-A026-D8AABB92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735" y="6915150"/>
              <a:ext cx="4319587" cy="3195638"/>
            </a:xfrm>
            <a:custGeom>
              <a:avLst/>
              <a:gdLst>
                <a:gd name="T0" fmla="*/ 11936 w 12000"/>
                <a:gd name="T1" fmla="*/ 1688 h 8875"/>
                <a:gd name="T2" fmla="*/ 11936 w 12000"/>
                <a:gd name="T3" fmla="*/ 1688 h 8875"/>
                <a:gd name="T4" fmla="*/ 11936 w 12000"/>
                <a:gd name="T5" fmla="*/ 8468 h 8875"/>
                <a:gd name="T6" fmla="*/ 11499 w 12000"/>
                <a:gd name="T7" fmla="*/ 8874 h 8875"/>
                <a:gd name="T8" fmla="*/ 437 w 12000"/>
                <a:gd name="T9" fmla="*/ 8874 h 8875"/>
                <a:gd name="T10" fmla="*/ 0 w 12000"/>
                <a:gd name="T11" fmla="*/ 8468 h 8875"/>
                <a:gd name="T12" fmla="*/ 0 w 12000"/>
                <a:gd name="T13" fmla="*/ 438 h 8875"/>
                <a:gd name="T14" fmla="*/ 437 w 12000"/>
                <a:gd name="T15" fmla="*/ 0 h 8875"/>
                <a:gd name="T16" fmla="*/ 10249 w 12000"/>
                <a:gd name="T17" fmla="*/ 0 h 8875"/>
                <a:gd name="T18" fmla="*/ 10561 w 12000"/>
                <a:gd name="T19" fmla="*/ 125 h 8875"/>
                <a:gd name="T20" fmla="*/ 11936 w 12000"/>
                <a:gd name="T21" fmla="*/ 1688 h 8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00" h="8875">
                  <a:moveTo>
                    <a:pt x="11936" y="1688"/>
                  </a:moveTo>
                  <a:lnTo>
                    <a:pt x="11936" y="1688"/>
                  </a:lnTo>
                  <a:cubicBezTo>
                    <a:pt x="11936" y="8468"/>
                    <a:pt x="11936" y="8468"/>
                    <a:pt x="11936" y="8468"/>
                  </a:cubicBezTo>
                  <a:cubicBezTo>
                    <a:pt x="11936" y="8687"/>
                    <a:pt x="11749" y="8874"/>
                    <a:pt x="11499" y="8874"/>
                  </a:cubicBezTo>
                  <a:cubicBezTo>
                    <a:pt x="437" y="8874"/>
                    <a:pt x="437" y="8874"/>
                    <a:pt x="437" y="8874"/>
                  </a:cubicBezTo>
                  <a:cubicBezTo>
                    <a:pt x="187" y="8874"/>
                    <a:pt x="0" y="8687"/>
                    <a:pt x="0" y="8468"/>
                  </a:cubicBezTo>
                  <a:cubicBezTo>
                    <a:pt x="0" y="438"/>
                    <a:pt x="0" y="438"/>
                    <a:pt x="0" y="438"/>
                  </a:cubicBezTo>
                  <a:cubicBezTo>
                    <a:pt x="0" y="188"/>
                    <a:pt x="187" y="0"/>
                    <a:pt x="437" y="0"/>
                  </a:cubicBezTo>
                  <a:cubicBezTo>
                    <a:pt x="10249" y="0"/>
                    <a:pt x="10249" y="0"/>
                    <a:pt x="10249" y="0"/>
                  </a:cubicBezTo>
                  <a:cubicBezTo>
                    <a:pt x="10374" y="0"/>
                    <a:pt x="10468" y="63"/>
                    <a:pt x="10561" y="125"/>
                  </a:cubicBezTo>
                  <a:cubicBezTo>
                    <a:pt x="10686" y="313"/>
                    <a:pt x="11999" y="1407"/>
                    <a:pt x="11936" y="16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ABD300D-985F-C749-888A-02A4C8F6F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735" y="7983538"/>
              <a:ext cx="1519237" cy="1417637"/>
            </a:xfrm>
            <a:custGeom>
              <a:avLst/>
              <a:gdLst>
                <a:gd name="T0" fmla="*/ 3780 w 4219"/>
                <a:gd name="T1" fmla="*/ 405 h 3938"/>
                <a:gd name="T2" fmla="*/ 3780 w 4219"/>
                <a:gd name="T3" fmla="*/ 405 h 3938"/>
                <a:gd name="T4" fmla="*/ 0 w 4219"/>
                <a:gd name="T5" fmla="*/ 2937 h 3938"/>
                <a:gd name="T6" fmla="*/ 0 w 4219"/>
                <a:gd name="T7" fmla="*/ 0 h 3938"/>
                <a:gd name="T8" fmla="*/ 3375 w 4219"/>
                <a:gd name="T9" fmla="*/ 0 h 3938"/>
                <a:gd name="T10" fmla="*/ 3780 w 4219"/>
                <a:gd name="T11" fmla="*/ 405 h 3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19" h="3938">
                  <a:moveTo>
                    <a:pt x="3780" y="405"/>
                  </a:moveTo>
                  <a:lnTo>
                    <a:pt x="3780" y="405"/>
                  </a:lnTo>
                  <a:cubicBezTo>
                    <a:pt x="3780" y="3937"/>
                    <a:pt x="4218" y="2749"/>
                    <a:pt x="0" y="29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75" y="0"/>
                    <a:pt x="3375" y="0"/>
                    <a:pt x="3375" y="0"/>
                  </a:cubicBezTo>
                  <a:cubicBezTo>
                    <a:pt x="3594" y="0"/>
                    <a:pt x="3780" y="187"/>
                    <a:pt x="3780" y="405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7C124F3-9438-D84B-A7D8-61578A55C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4735" y="6915150"/>
              <a:ext cx="1822450" cy="1069975"/>
            </a:xfrm>
            <a:custGeom>
              <a:avLst/>
              <a:gdLst>
                <a:gd name="T0" fmla="*/ 4780 w 5062"/>
                <a:gd name="T1" fmla="*/ 844 h 2970"/>
                <a:gd name="T2" fmla="*/ 4780 w 5062"/>
                <a:gd name="T3" fmla="*/ 844 h 2970"/>
                <a:gd name="T4" fmla="*/ 3936 w 5062"/>
                <a:gd name="T5" fmla="*/ 2969 h 2970"/>
                <a:gd name="T6" fmla="*/ 0 w 5062"/>
                <a:gd name="T7" fmla="*/ 2969 h 2970"/>
                <a:gd name="T8" fmla="*/ 0 w 5062"/>
                <a:gd name="T9" fmla="*/ 438 h 2970"/>
                <a:gd name="T10" fmla="*/ 437 w 5062"/>
                <a:gd name="T11" fmla="*/ 0 h 2970"/>
                <a:gd name="T12" fmla="*/ 3936 w 5062"/>
                <a:gd name="T13" fmla="*/ 0 h 2970"/>
                <a:gd name="T14" fmla="*/ 4780 w 5062"/>
                <a:gd name="T15" fmla="*/ 844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62" h="2970">
                  <a:moveTo>
                    <a:pt x="4780" y="844"/>
                  </a:moveTo>
                  <a:lnTo>
                    <a:pt x="4780" y="844"/>
                  </a:lnTo>
                  <a:cubicBezTo>
                    <a:pt x="4749" y="1563"/>
                    <a:pt x="5061" y="2938"/>
                    <a:pt x="3936" y="2969"/>
                  </a:cubicBezTo>
                  <a:lnTo>
                    <a:pt x="0" y="2969"/>
                  </a:lnTo>
                  <a:cubicBezTo>
                    <a:pt x="0" y="438"/>
                    <a:pt x="0" y="438"/>
                    <a:pt x="0" y="438"/>
                  </a:cubicBezTo>
                  <a:cubicBezTo>
                    <a:pt x="0" y="188"/>
                    <a:pt x="187" y="0"/>
                    <a:pt x="437" y="0"/>
                  </a:cubicBezTo>
                  <a:cubicBezTo>
                    <a:pt x="3936" y="0"/>
                    <a:pt x="3936" y="0"/>
                    <a:pt x="3936" y="0"/>
                  </a:cubicBezTo>
                  <a:cubicBezTo>
                    <a:pt x="4405" y="0"/>
                    <a:pt x="4780" y="375"/>
                    <a:pt x="4780" y="8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4C33E3-3264-D04A-B7B2-0F1B8910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1535" y="9040813"/>
              <a:ext cx="2025650" cy="1473200"/>
            </a:xfrm>
            <a:custGeom>
              <a:avLst/>
              <a:gdLst>
                <a:gd name="T0" fmla="*/ 4499 w 5625"/>
                <a:gd name="T1" fmla="*/ 2968 h 4094"/>
                <a:gd name="T2" fmla="*/ 4499 w 5625"/>
                <a:gd name="T3" fmla="*/ 2968 h 4094"/>
                <a:gd name="T4" fmla="*/ 563 w 5625"/>
                <a:gd name="T5" fmla="*/ 0 h 4094"/>
                <a:gd name="T6" fmla="*/ 4499 w 5625"/>
                <a:gd name="T7" fmla="*/ 0 h 4094"/>
                <a:gd name="T8" fmla="*/ 5343 w 5625"/>
                <a:gd name="T9" fmla="*/ 843 h 4094"/>
                <a:gd name="T10" fmla="*/ 4499 w 5625"/>
                <a:gd name="T11" fmla="*/ 2968 h 4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5" h="4094">
                  <a:moveTo>
                    <a:pt x="4499" y="2968"/>
                  </a:moveTo>
                  <a:lnTo>
                    <a:pt x="4499" y="2968"/>
                  </a:lnTo>
                  <a:cubicBezTo>
                    <a:pt x="0" y="2750"/>
                    <a:pt x="594" y="4093"/>
                    <a:pt x="563" y="0"/>
                  </a:cubicBezTo>
                  <a:cubicBezTo>
                    <a:pt x="4499" y="0"/>
                    <a:pt x="4499" y="0"/>
                    <a:pt x="4499" y="0"/>
                  </a:cubicBezTo>
                  <a:cubicBezTo>
                    <a:pt x="4968" y="0"/>
                    <a:pt x="5343" y="375"/>
                    <a:pt x="5343" y="843"/>
                  </a:cubicBezTo>
                  <a:cubicBezTo>
                    <a:pt x="5312" y="1562"/>
                    <a:pt x="5624" y="2937"/>
                    <a:pt x="4499" y="29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6100F32-560C-0F4E-BBBC-31AB9BAE6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2860" y="7634288"/>
              <a:ext cx="1519237" cy="1406525"/>
            </a:xfrm>
            <a:custGeom>
              <a:avLst/>
              <a:gdLst>
                <a:gd name="T0" fmla="*/ 875 w 4219"/>
                <a:gd name="T1" fmla="*/ 3906 h 3907"/>
                <a:gd name="T2" fmla="*/ 875 w 4219"/>
                <a:gd name="T3" fmla="*/ 3906 h 3907"/>
                <a:gd name="T4" fmla="*/ 4218 w 4219"/>
                <a:gd name="T5" fmla="*/ 3906 h 3907"/>
                <a:gd name="T6" fmla="*/ 4218 w 4219"/>
                <a:gd name="T7" fmla="*/ 969 h 3907"/>
                <a:gd name="T8" fmla="*/ 437 w 4219"/>
                <a:gd name="T9" fmla="*/ 3499 h 3907"/>
                <a:gd name="T10" fmla="*/ 875 w 4219"/>
                <a:gd name="T11" fmla="*/ 3906 h 3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19" h="3907">
                  <a:moveTo>
                    <a:pt x="875" y="3906"/>
                  </a:moveTo>
                  <a:lnTo>
                    <a:pt x="875" y="3906"/>
                  </a:lnTo>
                  <a:cubicBezTo>
                    <a:pt x="4218" y="3906"/>
                    <a:pt x="4218" y="3906"/>
                    <a:pt x="4218" y="3906"/>
                  </a:cubicBezTo>
                  <a:cubicBezTo>
                    <a:pt x="4218" y="969"/>
                    <a:pt x="4218" y="969"/>
                    <a:pt x="4218" y="969"/>
                  </a:cubicBezTo>
                  <a:cubicBezTo>
                    <a:pt x="0" y="1156"/>
                    <a:pt x="437" y="0"/>
                    <a:pt x="437" y="3499"/>
                  </a:cubicBezTo>
                  <a:cubicBezTo>
                    <a:pt x="437" y="3718"/>
                    <a:pt x="625" y="3906"/>
                    <a:pt x="875" y="3906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BA38E693-4A3F-5944-A9A6-57E91C9CA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9647" y="6892925"/>
              <a:ext cx="1822450" cy="1092200"/>
            </a:xfrm>
            <a:custGeom>
              <a:avLst/>
              <a:gdLst>
                <a:gd name="T0" fmla="*/ 5062 w 5063"/>
                <a:gd name="T1" fmla="*/ 1750 h 3032"/>
                <a:gd name="T2" fmla="*/ 5062 w 5063"/>
                <a:gd name="T3" fmla="*/ 1750 h 3032"/>
                <a:gd name="T4" fmla="*/ 5062 w 5063"/>
                <a:gd name="T5" fmla="*/ 3031 h 3032"/>
                <a:gd name="T6" fmla="*/ 1125 w 5063"/>
                <a:gd name="T7" fmla="*/ 3031 h 3032"/>
                <a:gd name="T8" fmla="*/ 281 w 5063"/>
                <a:gd name="T9" fmla="*/ 906 h 3032"/>
                <a:gd name="T10" fmla="*/ 1125 w 5063"/>
                <a:gd name="T11" fmla="*/ 62 h 3032"/>
                <a:gd name="T12" fmla="*/ 3375 w 5063"/>
                <a:gd name="T13" fmla="*/ 62 h 3032"/>
                <a:gd name="T14" fmla="*/ 4937 w 5063"/>
                <a:gd name="T15" fmla="*/ 1437 h 3032"/>
                <a:gd name="T16" fmla="*/ 5062 w 5063"/>
                <a:gd name="T17" fmla="*/ 175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63" h="3032">
                  <a:moveTo>
                    <a:pt x="5062" y="1750"/>
                  </a:moveTo>
                  <a:lnTo>
                    <a:pt x="5062" y="1750"/>
                  </a:lnTo>
                  <a:cubicBezTo>
                    <a:pt x="5062" y="3031"/>
                    <a:pt x="5062" y="3031"/>
                    <a:pt x="5062" y="3031"/>
                  </a:cubicBezTo>
                  <a:cubicBezTo>
                    <a:pt x="1125" y="3031"/>
                    <a:pt x="1125" y="3031"/>
                    <a:pt x="1125" y="3031"/>
                  </a:cubicBezTo>
                  <a:cubicBezTo>
                    <a:pt x="0" y="3000"/>
                    <a:pt x="344" y="1625"/>
                    <a:pt x="281" y="906"/>
                  </a:cubicBezTo>
                  <a:cubicBezTo>
                    <a:pt x="281" y="437"/>
                    <a:pt x="656" y="62"/>
                    <a:pt x="1125" y="62"/>
                  </a:cubicBezTo>
                  <a:cubicBezTo>
                    <a:pt x="3375" y="62"/>
                    <a:pt x="3375" y="62"/>
                    <a:pt x="3375" y="62"/>
                  </a:cubicBezTo>
                  <a:cubicBezTo>
                    <a:pt x="3656" y="0"/>
                    <a:pt x="4750" y="1312"/>
                    <a:pt x="4937" y="1437"/>
                  </a:cubicBezTo>
                  <a:cubicBezTo>
                    <a:pt x="5000" y="1531"/>
                    <a:pt x="5062" y="1625"/>
                    <a:pt x="5062" y="175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F7C47EB-6CF3-2447-A7AE-89C66335D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9647" y="9040813"/>
              <a:ext cx="2025650" cy="1473200"/>
            </a:xfrm>
            <a:custGeom>
              <a:avLst/>
              <a:gdLst>
                <a:gd name="T0" fmla="*/ 1125 w 5626"/>
                <a:gd name="T1" fmla="*/ 2968 h 4094"/>
                <a:gd name="T2" fmla="*/ 1125 w 5626"/>
                <a:gd name="T3" fmla="*/ 2968 h 4094"/>
                <a:gd name="T4" fmla="*/ 5062 w 5626"/>
                <a:gd name="T5" fmla="*/ 0 h 4094"/>
                <a:gd name="T6" fmla="*/ 1125 w 5626"/>
                <a:gd name="T7" fmla="*/ 0 h 4094"/>
                <a:gd name="T8" fmla="*/ 281 w 5626"/>
                <a:gd name="T9" fmla="*/ 843 h 4094"/>
                <a:gd name="T10" fmla="*/ 1125 w 5626"/>
                <a:gd name="T11" fmla="*/ 2968 h 4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6" h="4094">
                  <a:moveTo>
                    <a:pt x="1125" y="2968"/>
                  </a:moveTo>
                  <a:lnTo>
                    <a:pt x="1125" y="2968"/>
                  </a:lnTo>
                  <a:cubicBezTo>
                    <a:pt x="5625" y="2750"/>
                    <a:pt x="5031" y="4093"/>
                    <a:pt x="5062" y="0"/>
                  </a:cubicBezTo>
                  <a:cubicBezTo>
                    <a:pt x="1125" y="0"/>
                    <a:pt x="1125" y="0"/>
                    <a:pt x="1125" y="0"/>
                  </a:cubicBezTo>
                  <a:cubicBezTo>
                    <a:pt x="656" y="0"/>
                    <a:pt x="281" y="375"/>
                    <a:pt x="281" y="843"/>
                  </a:cubicBezTo>
                  <a:cubicBezTo>
                    <a:pt x="344" y="1562"/>
                    <a:pt x="0" y="2937"/>
                    <a:pt x="1125" y="296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52404C26-39C5-6548-AC3D-AAF4BA877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6735" y="5553075"/>
              <a:ext cx="3465512" cy="2632075"/>
            </a:xfrm>
            <a:custGeom>
              <a:avLst/>
              <a:gdLst>
                <a:gd name="T0" fmla="*/ 4813 w 9625"/>
                <a:gd name="T1" fmla="*/ 0 h 7313"/>
                <a:gd name="T2" fmla="*/ 4813 w 9625"/>
                <a:gd name="T3" fmla="*/ 0 h 7313"/>
                <a:gd name="T4" fmla="*/ 4813 w 9625"/>
                <a:gd name="T5" fmla="*/ 7312 h 7313"/>
                <a:gd name="T6" fmla="*/ 4813 w 9625"/>
                <a:gd name="T7" fmla="*/ 0 h 7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25" h="7313">
                  <a:moveTo>
                    <a:pt x="4813" y="0"/>
                  </a:moveTo>
                  <a:lnTo>
                    <a:pt x="4813" y="0"/>
                  </a:lnTo>
                  <a:cubicBezTo>
                    <a:pt x="9624" y="94"/>
                    <a:pt x="9624" y="7249"/>
                    <a:pt x="4813" y="7312"/>
                  </a:cubicBezTo>
                  <a:cubicBezTo>
                    <a:pt x="0" y="7249"/>
                    <a:pt x="0" y="94"/>
                    <a:pt x="48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7403DB3F-7F9C-DD44-A2DA-AB43EA2DA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3510" y="6397625"/>
              <a:ext cx="765175" cy="946150"/>
            </a:xfrm>
            <a:custGeom>
              <a:avLst/>
              <a:gdLst>
                <a:gd name="T0" fmla="*/ 1093 w 2126"/>
                <a:gd name="T1" fmla="*/ 2625 h 2626"/>
                <a:gd name="T2" fmla="*/ 1093 w 2126"/>
                <a:gd name="T3" fmla="*/ 2625 h 2626"/>
                <a:gd name="T4" fmla="*/ 375 w 2126"/>
                <a:gd name="T5" fmla="*/ 2625 h 2626"/>
                <a:gd name="T6" fmla="*/ 375 w 2126"/>
                <a:gd name="T7" fmla="*/ 2187 h 2626"/>
                <a:gd name="T8" fmla="*/ 1093 w 2126"/>
                <a:gd name="T9" fmla="*/ 2187 h 2626"/>
                <a:gd name="T10" fmla="*/ 1093 w 2126"/>
                <a:gd name="T11" fmla="*/ 1469 h 2626"/>
                <a:gd name="T12" fmla="*/ 156 w 2126"/>
                <a:gd name="T13" fmla="*/ 1125 h 2626"/>
                <a:gd name="T14" fmla="*/ 500 w 2126"/>
                <a:gd name="T15" fmla="*/ 31 h 2626"/>
                <a:gd name="T16" fmla="*/ 1656 w 2126"/>
                <a:gd name="T17" fmla="*/ 31 h 2626"/>
                <a:gd name="T18" fmla="*/ 1874 w 2126"/>
                <a:gd name="T19" fmla="*/ 219 h 2626"/>
                <a:gd name="T20" fmla="*/ 1656 w 2126"/>
                <a:gd name="T21" fmla="*/ 437 h 2626"/>
                <a:gd name="T22" fmla="*/ 593 w 2126"/>
                <a:gd name="T23" fmla="*/ 437 h 2626"/>
                <a:gd name="T24" fmla="*/ 593 w 2126"/>
                <a:gd name="T25" fmla="*/ 1062 h 2626"/>
                <a:gd name="T26" fmla="*/ 1093 w 2126"/>
                <a:gd name="T27" fmla="*/ 1062 h 2626"/>
                <a:gd name="T28" fmla="*/ 1093 w 2126"/>
                <a:gd name="T29" fmla="*/ 2625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6" h="2626">
                  <a:moveTo>
                    <a:pt x="1093" y="2625"/>
                  </a:moveTo>
                  <a:lnTo>
                    <a:pt x="1093" y="2625"/>
                  </a:lnTo>
                  <a:cubicBezTo>
                    <a:pt x="375" y="2625"/>
                    <a:pt x="375" y="2625"/>
                    <a:pt x="375" y="2625"/>
                  </a:cubicBezTo>
                  <a:cubicBezTo>
                    <a:pt x="93" y="2625"/>
                    <a:pt x="93" y="2187"/>
                    <a:pt x="375" y="2187"/>
                  </a:cubicBezTo>
                  <a:lnTo>
                    <a:pt x="1093" y="2187"/>
                  </a:lnTo>
                  <a:cubicBezTo>
                    <a:pt x="1562" y="2219"/>
                    <a:pt x="1562" y="1469"/>
                    <a:pt x="1093" y="1469"/>
                  </a:cubicBezTo>
                  <a:cubicBezTo>
                    <a:pt x="812" y="1437"/>
                    <a:pt x="156" y="1594"/>
                    <a:pt x="156" y="1125"/>
                  </a:cubicBezTo>
                  <a:cubicBezTo>
                    <a:pt x="218" y="844"/>
                    <a:pt x="0" y="0"/>
                    <a:pt x="500" y="31"/>
                  </a:cubicBezTo>
                  <a:lnTo>
                    <a:pt x="1656" y="31"/>
                  </a:lnTo>
                  <a:cubicBezTo>
                    <a:pt x="1781" y="31"/>
                    <a:pt x="1874" y="125"/>
                    <a:pt x="1874" y="219"/>
                  </a:cubicBezTo>
                  <a:cubicBezTo>
                    <a:pt x="1874" y="344"/>
                    <a:pt x="1781" y="437"/>
                    <a:pt x="1656" y="437"/>
                  </a:cubicBezTo>
                  <a:cubicBezTo>
                    <a:pt x="593" y="437"/>
                    <a:pt x="593" y="437"/>
                    <a:pt x="593" y="437"/>
                  </a:cubicBezTo>
                  <a:cubicBezTo>
                    <a:pt x="593" y="1062"/>
                    <a:pt x="593" y="1062"/>
                    <a:pt x="593" y="1062"/>
                  </a:cubicBezTo>
                  <a:cubicBezTo>
                    <a:pt x="1093" y="1062"/>
                    <a:pt x="1093" y="1062"/>
                    <a:pt x="1093" y="1062"/>
                  </a:cubicBezTo>
                  <a:cubicBezTo>
                    <a:pt x="2125" y="1062"/>
                    <a:pt x="2125" y="2594"/>
                    <a:pt x="1093" y="26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FF893290-6E85-B741-989D-3453D7F10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8822" y="6408738"/>
              <a:ext cx="1227138" cy="968375"/>
            </a:xfrm>
            <a:custGeom>
              <a:avLst/>
              <a:gdLst>
                <a:gd name="T0" fmla="*/ 1687 w 3407"/>
                <a:gd name="T1" fmla="*/ 2594 h 2689"/>
                <a:gd name="T2" fmla="*/ 1687 w 3407"/>
                <a:gd name="T3" fmla="*/ 2594 h 2689"/>
                <a:gd name="T4" fmla="*/ 1687 w 3407"/>
                <a:gd name="T5" fmla="*/ 0 h 2689"/>
                <a:gd name="T6" fmla="*/ 1687 w 3407"/>
                <a:gd name="T7" fmla="*/ 406 h 2689"/>
                <a:gd name="T8" fmla="*/ 812 w 3407"/>
                <a:gd name="T9" fmla="*/ 1281 h 2689"/>
                <a:gd name="T10" fmla="*/ 2562 w 3407"/>
                <a:gd name="T11" fmla="*/ 1500 h 2689"/>
                <a:gd name="T12" fmla="*/ 1844 w 3407"/>
                <a:gd name="T13" fmla="*/ 1500 h 2689"/>
                <a:gd name="T14" fmla="*/ 1844 w 3407"/>
                <a:gd name="T15" fmla="*/ 1094 h 2689"/>
                <a:gd name="T16" fmla="*/ 2781 w 3407"/>
                <a:gd name="T17" fmla="*/ 1094 h 2689"/>
                <a:gd name="T18" fmla="*/ 1687 w 3407"/>
                <a:gd name="T19" fmla="*/ 2594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7" h="2689">
                  <a:moveTo>
                    <a:pt x="1687" y="2594"/>
                  </a:moveTo>
                  <a:lnTo>
                    <a:pt x="1687" y="2594"/>
                  </a:lnTo>
                  <a:cubicBezTo>
                    <a:pt x="0" y="2563"/>
                    <a:pt x="0" y="31"/>
                    <a:pt x="1687" y="0"/>
                  </a:cubicBezTo>
                  <a:cubicBezTo>
                    <a:pt x="1969" y="0"/>
                    <a:pt x="1969" y="406"/>
                    <a:pt x="1687" y="406"/>
                  </a:cubicBezTo>
                  <a:cubicBezTo>
                    <a:pt x="1219" y="406"/>
                    <a:pt x="812" y="813"/>
                    <a:pt x="812" y="1281"/>
                  </a:cubicBezTo>
                  <a:cubicBezTo>
                    <a:pt x="812" y="2313"/>
                    <a:pt x="2312" y="2469"/>
                    <a:pt x="2562" y="1500"/>
                  </a:cubicBezTo>
                  <a:cubicBezTo>
                    <a:pt x="1844" y="1500"/>
                    <a:pt x="1844" y="1500"/>
                    <a:pt x="1844" y="1500"/>
                  </a:cubicBezTo>
                  <a:cubicBezTo>
                    <a:pt x="1594" y="1500"/>
                    <a:pt x="1594" y="1063"/>
                    <a:pt x="1844" y="1094"/>
                  </a:cubicBezTo>
                  <a:lnTo>
                    <a:pt x="2781" y="1094"/>
                  </a:lnTo>
                  <a:cubicBezTo>
                    <a:pt x="3406" y="1219"/>
                    <a:pt x="2594" y="2688"/>
                    <a:pt x="1687" y="25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4" name="Chevron 3">
            <a:extLst>
              <a:ext uri="{FF2B5EF4-FFF2-40B4-BE49-F238E27FC236}">
                <a16:creationId xmlns:a16="http://schemas.microsoft.com/office/drawing/2014/main" id="{244983F2-FC37-D347-A52B-879F18370F3E}"/>
              </a:ext>
            </a:extLst>
          </p:cNvPr>
          <p:cNvSpPr/>
          <p:nvPr/>
        </p:nvSpPr>
        <p:spPr>
          <a:xfrm>
            <a:off x="11590195" y="5514109"/>
            <a:ext cx="1025237" cy="102523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9DAE096D-0022-B746-9A3F-1B85DD421438}"/>
              </a:ext>
            </a:extLst>
          </p:cNvPr>
          <p:cNvSpPr/>
          <p:nvPr/>
        </p:nvSpPr>
        <p:spPr>
          <a:xfrm>
            <a:off x="11590195" y="7980218"/>
            <a:ext cx="1025237" cy="102523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B8634EB6-68D1-DB47-8C05-2F8A307A1D0B}"/>
              </a:ext>
            </a:extLst>
          </p:cNvPr>
          <p:cNvSpPr/>
          <p:nvPr/>
        </p:nvSpPr>
        <p:spPr>
          <a:xfrm>
            <a:off x="11590195" y="10390909"/>
            <a:ext cx="1025237" cy="102523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3CFE2-D80A-024C-8FAC-CA6643E17CEF}"/>
              </a:ext>
            </a:extLst>
          </p:cNvPr>
          <p:cNvSpPr txBox="1"/>
          <p:nvPr/>
        </p:nvSpPr>
        <p:spPr>
          <a:xfrm>
            <a:off x="13121026" y="5919954"/>
            <a:ext cx="327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16714-CC6C-6B4A-92B3-24D6ABF3BF0D}"/>
              </a:ext>
            </a:extLst>
          </p:cNvPr>
          <p:cNvSpPr txBox="1"/>
          <p:nvPr/>
        </p:nvSpPr>
        <p:spPr>
          <a:xfrm>
            <a:off x="13121026" y="8394632"/>
            <a:ext cx="327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DBFFF4-59F9-044A-B155-5C036BFE833B}"/>
              </a:ext>
            </a:extLst>
          </p:cNvPr>
          <p:cNvSpPr txBox="1"/>
          <p:nvPr/>
        </p:nvSpPr>
        <p:spPr>
          <a:xfrm>
            <a:off x="13121026" y="10874773"/>
            <a:ext cx="327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49E14F-3276-5640-ADF4-67C81B387A84}"/>
              </a:ext>
            </a:extLst>
          </p:cNvPr>
          <p:cNvSpPr/>
          <p:nvPr/>
        </p:nvSpPr>
        <p:spPr>
          <a:xfrm>
            <a:off x="13121026" y="50796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Reactive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A63874-D8E1-5049-A87A-5744B764E66C}"/>
              </a:ext>
            </a:extLst>
          </p:cNvPr>
          <p:cNvSpPr/>
          <p:nvPr/>
        </p:nvSpPr>
        <p:spPr>
          <a:xfrm>
            <a:off x="13121026" y="763746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Fast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FCAAB8-02AC-AF47-814D-6429DFB33A6B}"/>
              </a:ext>
            </a:extLst>
          </p:cNvPr>
          <p:cNvSpPr/>
          <p:nvPr/>
        </p:nvSpPr>
        <p:spPr>
          <a:xfrm>
            <a:off x="13121026" y="1011760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Broadhead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id="{9DE45FBB-C3F8-3141-88D4-6C7D7CD08410}"/>
              </a:ext>
            </a:extLst>
          </p:cNvPr>
          <p:cNvSpPr/>
          <p:nvPr/>
        </p:nvSpPr>
        <p:spPr>
          <a:xfrm>
            <a:off x="17159723" y="5514109"/>
            <a:ext cx="1025237" cy="102523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2" name="Chevron 41">
            <a:extLst>
              <a:ext uri="{FF2B5EF4-FFF2-40B4-BE49-F238E27FC236}">
                <a16:creationId xmlns:a16="http://schemas.microsoft.com/office/drawing/2014/main" id="{C271535C-AD44-1445-B6EA-430DD8FC19B6}"/>
              </a:ext>
            </a:extLst>
          </p:cNvPr>
          <p:cNvSpPr/>
          <p:nvPr/>
        </p:nvSpPr>
        <p:spPr>
          <a:xfrm>
            <a:off x="17159723" y="7980218"/>
            <a:ext cx="1025237" cy="1025237"/>
          </a:xfrm>
          <a:prstGeom prst="chevron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48FBD810-B0CE-4C4E-AA5B-35199B8F3574}"/>
              </a:ext>
            </a:extLst>
          </p:cNvPr>
          <p:cNvSpPr/>
          <p:nvPr/>
        </p:nvSpPr>
        <p:spPr>
          <a:xfrm>
            <a:off x="17159723" y="10390909"/>
            <a:ext cx="1025237" cy="1025237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B48AFE-547D-F54F-88D6-C533220F1EF4}"/>
              </a:ext>
            </a:extLst>
          </p:cNvPr>
          <p:cNvSpPr txBox="1"/>
          <p:nvPr/>
        </p:nvSpPr>
        <p:spPr>
          <a:xfrm>
            <a:off x="18690554" y="5919954"/>
            <a:ext cx="327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C6F76F-ADFA-E545-B2B2-85CE44F1CB97}"/>
              </a:ext>
            </a:extLst>
          </p:cNvPr>
          <p:cNvSpPr txBox="1"/>
          <p:nvPr/>
        </p:nvSpPr>
        <p:spPr>
          <a:xfrm>
            <a:off x="18690554" y="8394632"/>
            <a:ext cx="327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ECD5A6-99BF-5547-A048-3E4886936355}"/>
              </a:ext>
            </a:extLst>
          </p:cNvPr>
          <p:cNvSpPr txBox="1"/>
          <p:nvPr/>
        </p:nvSpPr>
        <p:spPr>
          <a:xfrm>
            <a:off x="18690554" y="10874773"/>
            <a:ext cx="327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44973C-5FF5-754C-995D-BD262290BFD2}"/>
              </a:ext>
            </a:extLst>
          </p:cNvPr>
          <p:cNvSpPr/>
          <p:nvPr/>
        </p:nvSpPr>
        <p:spPr>
          <a:xfrm>
            <a:off x="18690554" y="50796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Latency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87E1FF-4D5C-9344-9757-9B796A90EF3E}"/>
              </a:ext>
            </a:extLst>
          </p:cNvPr>
          <p:cNvSpPr/>
          <p:nvPr/>
        </p:nvSpPr>
        <p:spPr>
          <a:xfrm>
            <a:off x="18690554" y="763746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Latency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1747B8-B85E-4A4D-B1D5-F6C6FF87F7A7}"/>
              </a:ext>
            </a:extLst>
          </p:cNvPr>
          <p:cNvSpPr/>
          <p:nvPr/>
        </p:nvSpPr>
        <p:spPr>
          <a:xfrm>
            <a:off x="18690554" y="1011760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Efficiency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0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DA00EED-3A89-8E45-955D-6B5E380A73A7}"/>
              </a:ext>
            </a:extLst>
          </p:cNvPr>
          <p:cNvSpPr/>
          <p:nvPr/>
        </p:nvSpPr>
        <p:spPr>
          <a:xfrm>
            <a:off x="9172650" y="6396984"/>
            <a:ext cx="6032347" cy="60323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D97D38-39CF-8149-8DA5-F73BFB993CD2}"/>
              </a:ext>
            </a:extLst>
          </p:cNvPr>
          <p:cNvSpPr/>
          <p:nvPr/>
        </p:nvSpPr>
        <p:spPr>
          <a:xfrm>
            <a:off x="16063843" y="6396984"/>
            <a:ext cx="6032347" cy="60323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CDEA53-A5C6-B043-AF1A-6970F5AB33EC}"/>
              </a:ext>
            </a:extLst>
          </p:cNvPr>
          <p:cNvSpPr/>
          <p:nvPr/>
        </p:nvSpPr>
        <p:spPr>
          <a:xfrm>
            <a:off x="2281457" y="6396984"/>
            <a:ext cx="6032347" cy="60323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F82A7-0132-CE47-BE2A-9673661384F7}"/>
              </a:ext>
            </a:extLst>
          </p:cNvPr>
          <p:cNvGrpSpPr/>
          <p:nvPr/>
        </p:nvGrpSpPr>
        <p:grpSpPr>
          <a:xfrm>
            <a:off x="3196936" y="4332231"/>
            <a:ext cx="4201391" cy="4201391"/>
            <a:chOff x="9198841" y="9296343"/>
            <a:chExt cx="2227263" cy="2227263"/>
          </a:xfrm>
          <a:solidFill>
            <a:schemeClr val="accent1"/>
          </a:solidFill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2111D68C-D2E7-8A49-B1F1-68B18B2EA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0816" y="9859906"/>
              <a:ext cx="1103313" cy="1103312"/>
            </a:xfrm>
            <a:custGeom>
              <a:avLst/>
              <a:gdLst>
                <a:gd name="T0" fmla="*/ 2905 w 3063"/>
                <a:gd name="T1" fmla="*/ 0 h 3063"/>
                <a:gd name="T2" fmla="*/ 2905 w 3063"/>
                <a:gd name="T3" fmla="*/ 0 h 3063"/>
                <a:gd name="T4" fmla="*/ 156 w 3063"/>
                <a:gd name="T5" fmla="*/ 0 h 3063"/>
                <a:gd name="T6" fmla="*/ 0 w 3063"/>
                <a:gd name="T7" fmla="*/ 156 h 3063"/>
                <a:gd name="T8" fmla="*/ 0 w 3063"/>
                <a:gd name="T9" fmla="*/ 2906 h 3063"/>
                <a:gd name="T10" fmla="*/ 156 w 3063"/>
                <a:gd name="T11" fmla="*/ 3062 h 3063"/>
                <a:gd name="T12" fmla="*/ 2905 w 3063"/>
                <a:gd name="T13" fmla="*/ 3062 h 3063"/>
                <a:gd name="T14" fmla="*/ 3062 w 3063"/>
                <a:gd name="T15" fmla="*/ 2906 h 3063"/>
                <a:gd name="T16" fmla="*/ 3062 w 3063"/>
                <a:gd name="T17" fmla="*/ 156 h 3063"/>
                <a:gd name="T18" fmla="*/ 2905 w 3063"/>
                <a:gd name="T19" fmla="*/ 0 h 3063"/>
                <a:gd name="T20" fmla="*/ 469 w 3063"/>
                <a:gd name="T21" fmla="*/ 2781 h 3063"/>
                <a:gd name="T22" fmla="*/ 469 w 3063"/>
                <a:gd name="T23" fmla="*/ 2781 h 3063"/>
                <a:gd name="T24" fmla="*/ 281 w 3063"/>
                <a:gd name="T25" fmla="*/ 2594 h 3063"/>
                <a:gd name="T26" fmla="*/ 469 w 3063"/>
                <a:gd name="T27" fmla="*/ 2406 h 3063"/>
                <a:gd name="T28" fmla="*/ 469 w 3063"/>
                <a:gd name="T29" fmla="*/ 2406 h 3063"/>
                <a:gd name="T30" fmla="*/ 656 w 3063"/>
                <a:gd name="T31" fmla="*/ 2594 h 3063"/>
                <a:gd name="T32" fmla="*/ 469 w 3063"/>
                <a:gd name="T33" fmla="*/ 2781 h 3063"/>
                <a:gd name="T34" fmla="*/ 469 w 3063"/>
                <a:gd name="T35" fmla="*/ 656 h 3063"/>
                <a:gd name="T36" fmla="*/ 469 w 3063"/>
                <a:gd name="T37" fmla="*/ 656 h 3063"/>
                <a:gd name="T38" fmla="*/ 281 w 3063"/>
                <a:gd name="T39" fmla="*/ 469 h 3063"/>
                <a:gd name="T40" fmla="*/ 469 w 3063"/>
                <a:gd name="T41" fmla="*/ 281 h 3063"/>
                <a:gd name="T42" fmla="*/ 469 w 3063"/>
                <a:gd name="T43" fmla="*/ 281 h 3063"/>
                <a:gd name="T44" fmla="*/ 656 w 3063"/>
                <a:gd name="T45" fmla="*/ 469 h 3063"/>
                <a:gd name="T46" fmla="*/ 469 w 3063"/>
                <a:gd name="T47" fmla="*/ 656 h 3063"/>
                <a:gd name="T48" fmla="*/ 2593 w 3063"/>
                <a:gd name="T49" fmla="*/ 2781 h 3063"/>
                <a:gd name="T50" fmla="*/ 2593 w 3063"/>
                <a:gd name="T51" fmla="*/ 2781 h 3063"/>
                <a:gd name="T52" fmla="*/ 2405 w 3063"/>
                <a:gd name="T53" fmla="*/ 2594 h 3063"/>
                <a:gd name="T54" fmla="*/ 2593 w 3063"/>
                <a:gd name="T55" fmla="*/ 2406 h 3063"/>
                <a:gd name="T56" fmla="*/ 2593 w 3063"/>
                <a:gd name="T57" fmla="*/ 2406 h 3063"/>
                <a:gd name="T58" fmla="*/ 2780 w 3063"/>
                <a:gd name="T59" fmla="*/ 2594 h 3063"/>
                <a:gd name="T60" fmla="*/ 2593 w 3063"/>
                <a:gd name="T61" fmla="*/ 2781 h 3063"/>
                <a:gd name="T62" fmla="*/ 2593 w 3063"/>
                <a:gd name="T63" fmla="*/ 656 h 3063"/>
                <a:gd name="T64" fmla="*/ 2593 w 3063"/>
                <a:gd name="T65" fmla="*/ 656 h 3063"/>
                <a:gd name="T66" fmla="*/ 2405 w 3063"/>
                <a:gd name="T67" fmla="*/ 469 h 3063"/>
                <a:gd name="T68" fmla="*/ 2593 w 3063"/>
                <a:gd name="T69" fmla="*/ 281 h 3063"/>
                <a:gd name="T70" fmla="*/ 2593 w 3063"/>
                <a:gd name="T71" fmla="*/ 281 h 3063"/>
                <a:gd name="T72" fmla="*/ 2780 w 3063"/>
                <a:gd name="T73" fmla="*/ 469 h 3063"/>
                <a:gd name="T74" fmla="*/ 2593 w 3063"/>
                <a:gd name="T75" fmla="*/ 656 h 3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63" h="3063">
                  <a:moveTo>
                    <a:pt x="2905" y="0"/>
                  </a:moveTo>
                  <a:lnTo>
                    <a:pt x="2905" y="0"/>
                  </a:lnTo>
                  <a:cubicBezTo>
                    <a:pt x="156" y="0"/>
                    <a:pt x="156" y="0"/>
                    <a:pt x="156" y="0"/>
                  </a:cubicBezTo>
                  <a:cubicBezTo>
                    <a:pt x="63" y="0"/>
                    <a:pt x="0" y="62"/>
                    <a:pt x="0" y="156"/>
                  </a:cubicBezTo>
                  <a:cubicBezTo>
                    <a:pt x="0" y="2906"/>
                    <a:pt x="0" y="2906"/>
                    <a:pt x="0" y="2906"/>
                  </a:cubicBezTo>
                  <a:cubicBezTo>
                    <a:pt x="0" y="3000"/>
                    <a:pt x="63" y="3062"/>
                    <a:pt x="156" y="3062"/>
                  </a:cubicBezTo>
                  <a:cubicBezTo>
                    <a:pt x="2905" y="3062"/>
                    <a:pt x="2905" y="3062"/>
                    <a:pt x="2905" y="3062"/>
                  </a:cubicBezTo>
                  <a:cubicBezTo>
                    <a:pt x="2999" y="3062"/>
                    <a:pt x="3062" y="3000"/>
                    <a:pt x="3062" y="2906"/>
                  </a:cubicBezTo>
                  <a:cubicBezTo>
                    <a:pt x="3062" y="156"/>
                    <a:pt x="3062" y="156"/>
                    <a:pt x="3062" y="156"/>
                  </a:cubicBezTo>
                  <a:cubicBezTo>
                    <a:pt x="3062" y="62"/>
                    <a:pt x="2999" y="0"/>
                    <a:pt x="2905" y="0"/>
                  </a:cubicBezTo>
                  <a:close/>
                  <a:moveTo>
                    <a:pt x="469" y="2781"/>
                  </a:moveTo>
                  <a:lnTo>
                    <a:pt x="469" y="2781"/>
                  </a:lnTo>
                  <a:cubicBezTo>
                    <a:pt x="375" y="2781"/>
                    <a:pt x="281" y="2687"/>
                    <a:pt x="281" y="2594"/>
                  </a:cubicBezTo>
                  <a:cubicBezTo>
                    <a:pt x="281" y="2500"/>
                    <a:pt x="375" y="2406"/>
                    <a:pt x="469" y="2406"/>
                  </a:cubicBezTo>
                  <a:lnTo>
                    <a:pt x="469" y="2406"/>
                  </a:lnTo>
                  <a:cubicBezTo>
                    <a:pt x="563" y="2406"/>
                    <a:pt x="656" y="2500"/>
                    <a:pt x="656" y="2594"/>
                  </a:cubicBezTo>
                  <a:cubicBezTo>
                    <a:pt x="656" y="2687"/>
                    <a:pt x="563" y="2781"/>
                    <a:pt x="469" y="2781"/>
                  </a:cubicBezTo>
                  <a:close/>
                  <a:moveTo>
                    <a:pt x="469" y="656"/>
                  </a:moveTo>
                  <a:lnTo>
                    <a:pt x="469" y="656"/>
                  </a:lnTo>
                  <a:cubicBezTo>
                    <a:pt x="375" y="656"/>
                    <a:pt x="281" y="562"/>
                    <a:pt x="281" y="469"/>
                  </a:cubicBezTo>
                  <a:cubicBezTo>
                    <a:pt x="281" y="375"/>
                    <a:pt x="375" y="281"/>
                    <a:pt x="469" y="281"/>
                  </a:cubicBezTo>
                  <a:lnTo>
                    <a:pt x="469" y="281"/>
                  </a:lnTo>
                  <a:cubicBezTo>
                    <a:pt x="563" y="281"/>
                    <a:pt x="656" y="375"/>
                    <a:pt x="656" y="469"/>
                  </a:cubicBezTo>
                  <a:cubicBezTo>
                    <a:pt x="656" y="562"/>
                    <a:pt x="563" y="656"/>
                    <a:pt x="469" y="656"/>
                  </a:cubicBezTo>
                  <a:close/>
                  <a:moveTo>
                    <a:pt x="2593" y="2781"/>
                  </a:moveTo>
                  <a:lnTo>
                    <a:pt x="2593" y="2781"/>
                  </a:lnTo>
                  <a:cubicBezTo>
                    <a:pt x="2468" y="2781"/>
                    <a:pt x="2405" y="2687"/>
                    <a:pt x="2405" y="2594"/>
                  </a:cubicBezTo>
                  <a:cubicBezTo>
                    <a:pt x="2405" y="2500"/>
                    <a:pt x="2468" y="2406"/>
                    <a:pt x="2593" y="2406"/>
                  </a:cubicBezTo>
                  <a:lnTo>
                    <a:pt x="2593" y="2406"/>
                  </a:lnTo>
                  <a:cubicBezTo>
                    <a:pt x="2687" y="2406"/>
                    <a:pt x="2780" y="2500"/>
                    <a:pt x="2780" y="2594"/>
                  </a:cubicBezTo>
                  <a:cubicBezTo>
                    <a:pt x="2780" y="2687"/>
                    <a:pt x="2687" y="2781"/>
                    <a:pt x="2593" y="2781"/>
                  </a:cubicBezTo>
                  <a:close/>
                  <a:moveTo>
                    <a:pt x="2593" y="656"/>
                  </a:moveTo>
                  <a:lnTo>
                    <a:pt x="2593" y="656"/>
                  </a:lnTo>
                  <a:cubicBezTo>
                    <a:pt x="2468" y="656"/>
                    <a:pt x="2405" y="562"/>
                    <a:pt x="2405" y="469"/>
                  </a:cubicBezTo>
                  <a:cubicBezTo>
                    <a:pt x="2405" y="375"/>
                    <a:pt x="2468" y="281"/>
                    <a:pt x="2593" y="281"/>
                  </a:cubicBezTo>
                  <a:lnTo>
                    <a:pt x="2593" y="281"/>
                  </a:lnTo>
                  <a:cubicBezTo>
                    <a:pt x="2687" y="281"/>
                    <a:pt x="2780" y="375"/>
                    <a:pt x="2780" y="469"/>
                  </a:cubicBezTo>
                  <a:cubicBezTo>
                    <a:pt x="2780" y="562"/>
                    <a:pt x="2687" y="656"/>
                    <a:pt x="2593" y="6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EDDCF4A-E7D4-034D-ACB7-89B2CECE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8841" y="9296343"/>
              <a:ext cx="2227263" cy="2227263"/>
            </a:xfrm>
            <a:custGeom>
              <a:avLst/>
              <a:gdLst>
                <a:gd name="T0" fmla="*/ 5967 w 6187"/>
                <a:gd name="T1" fmla="*/ 2500 h 6189"/>
                <a:gd name="T2" fmla="*/ 5967 w 6187"/>
                <a:gd name="T3" fmla="*/ 2125 h 6189"/>
                <a:gd name="T4" fmla="*/ 5686 w 6187"/>
                <a:gd name="T5" fmla="*/ 1750 h 6189"/>
                <a:gd name="T6" fmla="*/ 6186 w 6187"/>
                <a:gd name="T7" fmla="*/ 1563 h 6189"/>
                <a:gd name="T8" fmla="*/ 5686 w 6187"/>
                <a:gd name="T9" fmla="*/ 1344 h 6189"/>
                <a:gd name="T10" fmla="*/ 5124 w 6187"/>
                <a:gd name="T11" fmla="*/ 500 h 6189"/>
                <a:gd name="T12" fmla="*/ 4811 w 6187"/>
                <a:gd name="T13" fmla="*/ 188 h 6189"/>
                <a:gd name="T14" fmla="*/ 4436 w 6187"/>
                <a:gd name="T15" fmla="*/ 188 h 6189"/>
                <a:gd name="T16" fmla="*/ 4061 w 6187"/>
                <a:gd name="T17" fmla="*/ 500 h 6189"/>
                <a:gd name="T18" fmla="*/ 3874 w 6187"/>
                <a:gd name="T19" fmla="*/ 0 h 6189"/>
                <a:gd name="T20" fmla="*/ 3655 w 6187"/>
                <a:gd name="T21" fmla="*/ 500 h 6189"/>
                <a:gd name="T22" fmla="*/ 3281 w 6187"/>
                <a:gd name="T23" fmla="*/ 188 h 6189"/>
                <a:gd name="T24" fmla="*/ 2906 w 6187"/>
                <a:gd name="T25" fmla="*/ 188 h 6189"/>
                <a:gd name="T26" fmla="*/ 2500 w 6187"/>
                <a:gd name="T27" fmla="*/ 500 h 6189"/>
                <a:gd name="T28" fmla="*/ 2312 w 6187"/>
                <a:gd name="T29" fmla="*/ 0 h 6189"/>
                <a:gd name="T30" fmla="*/ 2125 w 6187"/>
                <a:gd name="T31" fmla="*/ 500 h 6189"/>
                <a:gd name="T32" fmla="*/ 1750 w 6187"/>
                <a:gd name="T33" fmla="*/ 188 h 6189"/>
                <a:gd name="T34" fmla="*/ 1343 w 6187"/>
                <a:gd name="T35" fmla="*/ 188 h 6189"/>
                <a:gd name="T36" fmla="*/ 1031 w 6187"/>
                <a:gd name="T37" fmla="*/ 500 h 6189"/>
                <a:gd name="T38" fmla="*/ 500 w 6187"/>
                <a:gd name="T39" fmla="*/ 1344 h 6189"/>
                <a:gd name="T40" fmla="*/ 0 w 6187"/>
                <a:gd name="T41" fmla="*/ 1563 h 6189"/>
                <a:gd name="T42" fmla="*/ 500 w 6187"/>
                <a:gd name="T43" fmla="*/ 1750 h 6189"/>
                <a:gd name="T44" fmla="*/ 187 w 6187"/>
                <a:gd name="T45" fmla="*/ 2125 h 6189"/>
                <a:gd name="T46" fmla="*/ 187 w 6187"/>
                <a:gd name="T47" fmla="*/ 2500 h 6189"/>
                <a:gd name="T48" fmla="*/ 500 w 6187"/>
                <a:gd name="T49" fmla="*/ 2907 h 6189"/>
                <a:gd name="T50" fmla="*/ 0 w 6187"/>
                <a:gd name="T51" fmla="*/ 3094 h 6189"/>
                <a:gd name="T52" fmla="*/ 500 w 6187"/>
                <a:gd name="T53" fmla="*/ 3282 h 6189"/>
                <a:gd name="T54" fmla="*/ 187 w 6187"/>
                <a:gd name="T55" fmla="*/ 3657 h 6189"/>
                <a:gd name="T56" fmla="*/ 187 w 6187"/>
                <a:gd name="T57" fmla="*/ 4063 h 6189"/>
                <a:gd name="T58" fmla="*/ 500 w 6187"/>
                <a:gd name="T59" fmla="*/ 4438 h 6189"/>
                <a:gd name="T60" fmla="*/ 0 w 6187"/>
                <a:gd name="T61" fmla="*/ 4625 h 6189"/>
                <a:gd name="T62" fmla="*/ 500 w 6187"/>
                <a:gd name="T63" fmla="*/ 4813 h 6189"/>
                <a:gd name="T64" fmla="*/ 1031 w 6187"/>
                <a:gd name="T65" fmla="*/ 5688 h 6189"/>
                <a:gd name="T66" fmla="*/ 1343 w 6187"/>
                <a:gd name="T67" fmla="*/ 5969 h 6189"/>
                <a:gd name="T68" fmla="*/ 1750 w 6187"/>
                <a:gd name="T69" fmla="*/ 5969 h 6189"/>
                <a:gd name="T70" fmla="*/ 2125 w 6187"/>
                <a:gd name="T71" fmla="*/ 5688 h 6189"/>
                <a:gd name="T72" fmla="*/ 2312 w 6187"/>
                <a:gd name="T73" fmla="*/ 6188 h 6189"/>
                <a:gd name="T74" fmla="*/ 2500 w 6187"/>
                <a:gd name="T75" fmla="*/ 5688 h 6189"/>
                <a:gd name="T76" fmla="*/ 2906 w 6187"/>
                <a:gd name="T77" fmla="*/ 5969 h 6189"/>
                <a:gd name="T78" fmla="*/ 3281 w 6187"/>
                <a:gd name="T79" fmla="*/ 5969 h 6189"/>
                <a:gd name="T80" fmla="*/ 3655 w 6187"/>
                <a:gd name="T81" fmla="*/ 5688 h 6189"/>
                <a:gd name="T82" fmla="*/ 3874 w 6187"/>
                <a:gd name="T83" fmla="*/ 6188 h 6189"/>
                <a:gd name="T84" fmla="*/ 4061 w 6187"/>
                <a:gd name="T85" fmla="*/ 5688 h 6189"/>
                <a:gd name="T86" fmla="*/ 4436 w 6187"/>
                <a:gd name="T87" fmla="*/ 5969 h 6189"/>
                <a:gd name="T88" fmla="*/ 4811 w 6187"/>
                <a:gd name="T89" fmla="*/ 5969 h 6189"/>
                <a:gd name="T90" fmla="*/ 5124 w 6187"/>
                <a:gd name="T91" fmla="*/ 5688 h 6189"/>
                <a:gd name="T92" fmla="*/ 5686 w 6187"/>
                <a:gd name="T93" fmla="*/ 4813 h 6189"/>
                <a:gd name="T94" fmla="*/ 6186 w 6187"/>
                <a:gd name="T95" fmla="*/ 4625 h 6189"/>
                <a:gd name="T96" fmla="*/ 5686 w 6187"/>
                <a:gd name="T97" fmla="*/ 4438 h 6189"/>
                <a:gd name="T98" fmla="*/ 5967 w 6187"/>
                <a:gd name="T99" fmla="*/ 4063 h 6189"/>
                <a:gd name="T100" fmla="*/ 5967 w 6187"/>
                <a:gd name="T101" fmla="*/ 3657 h 6189"/>
                <a:gd name="T102" fmla="*/ 5686 w 6187"/>
                <a:gd name="T103" fmla="*/ 3282 h 6189"/>
                <a:gd name="T104" fmla="*/ 6186 w 6187"/>
                <a:gd name="T105" fmla="*/ 3094 h 6189"/>
                <a:gd name="T106" fmla="*/ 5686 w 6187"/>
                <a:gd name="T107" fmla="*/ 2907 h 6189"/>
                <a:gd name="T108" fmla="*/ 5967 w 6187"/>
                <a:gd name="T109" fmla="*/ 2500 h 6189"/>
                <a:gd name="T110" fmla="*/ 5030 w 6187"/>
                <a:gd name="T111" fmla="*/ 4469 h 6189"/>
                <a:gd name="T112" fmla="*/ 1718 w 6187"/>
                <a:gd name="T113" fmla="*/ 5032 h 6189"/>
                <a:gd name="T114" fmla="*/ 1156 w 6187"/>
                <a:gd name="T115" fmla="*/ 1719 h 6189"/>
                <a:gd name="T116" fmla="*/ 4467 w 6187"/>
                <a:gd name="T117" fmla="*/ 1157 h 6189"/>
                <a:gd name="T118" fmla="*/ 5030 w 6187"/>
                <a:gd name="T119" fmla="*/ 4469 h 6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87" h="6189">
                  <a:moveTo>
                    <a:pt x="5967" y="2500"/>
                  </a:moveTo>
                  <a:lnTo>
                    <a:pt x="5967" y="2500"/>
                  </a:lnTo>
                  <a:cubicBezTo>
                    <a:pt x="6092" y="2500"/>
                    <a:pt x="6186" y="2438"/>
                    <a:pt x="6186" y="2313"/>
                  </a:cubicBezTo>
                  <a:cubicBezTo>
                    <a:pt x="6186" y="2219"/>
                    <a:pt x="6092" y="2125"/>
                    <a:pt x="5967" y="2125"/>
                  </a:cubicBezTo>
                  <a:cubicBezTo>
                    <a:pt x="5686" y="2125"/>
                    <a:pt x="5686" y="2125"/>
                    <a:pt x="5686" y="2125"/>
                  </a:cubicBezTo>
                  <a:cubicBezTo>
                    <a:pt x="5686" y="1750"/>
                    <a:pt x="5686" y="1750"/>
                    <a:pt x="5686" y="1750"/>
                  </a:cubicBezTo>
                  <a:cubicBezTo>
                    <a:pt x="5967" y="1750"/>
                    <a:pt x="5967" y="1750"/>
                    <a:pt x="5967" y="1750"/>
                  </a:cubicBezTo>
                  <a:cubicBezTo>
                    <a:pt x="6092" y="1750"/>
                    <a:pt x="6186" y="1657"/>
                    <a:pt x="6186" y="1563"/>
                  </a:cubicBezTo>
                  <a:cubicBezTo>
                    <a:pt x="6186" y="1438"/>
                    <a:pt x="6092" y="1344"/>
                    <a:pt x="5967" y="1344"/>
                  </a:cubicBezTo>
                  <a:cubicBezTo>
                    <a:pt x="5686" y="1344"/>
                    <a:pt x="5686" y="1344"/>
                    <a:pt x="5686" y="1344"/>
                  </a:cubicBezTo>
                  <a:cubicBezTo>
                    <a:pt x="5686" y="1032"/>
                    <a:pt x="5686" y="1032"/>
                    <a:pt x="5686" y="1032"/>
                  </a:cubicBezTo>
                  <a:cubicBezTo>
                    <a:pt x="5686" y="750"/>
                    <a:pt x="5436" y="500"/>
                    <a:pt x="5124" y="500"/>
                  </a:cubicBezTo>
                  <a:cubicBezTo>
                    <a:pt x="4811" y="500"/>
                    <a:pt x="4811" y="500"/>
                    <a:pt x="4811" y="500"/>
                  </a:cubicBezTo>
                  <a:cubicBezTo>
                    <a:pt x="4811" y="188"/>
                    <a:pt x="4811" y="188"/>
                    <a:pt x="4811" y="188"/>
                  </a:cubicBezTo>
                  <a:cubicBezTo>
                    <a:pt x="4811" y="94"/>
                    <a:pt x="4749" y="0"/>
                    <a:pt x="4624" y="0"/>
                  </a:cubicBezTo>
                  <a:cubicBezTo>
                    <a:pt x="4530" y="0"/>
                    <a:pt x="4436" y="94"/>
                    <a:pt x="4436" y="188"/>
                  </a:cubicBezTo>
                  <a:cubicBezTo>
                    <a:pt x="4436" y="500"/>
                    <a:pt x="4436" y="500"/>
                    <a:pt x="4436" y="500"/>
                  </a:cubicBezTo>
                  <a:cubicBezTo>
                    <a:pt x="4061" y="500"/>
                    <a:pt x="4061" y="500"/>
                    <a:pt x="4061" y="500"/>
                  </a:cubicBezTo>
                  <a:cubicBezTo>
                    <a:pt x="4061" y="188"/>
                    <a:pt x="4061" y="188"/>
                    <a:pt x="4061" y="188"/>
                  </a:cubicBezTo>
                  <a:cubicBezTo>
                    <a:pt x="4061" y="94"/>
                    <a:pt x="3967" y="0"/>
                    <a:pt x="3874" y="0"/>
                  </a:cubicBezTo>
                  <a:cubicBezTo>
                    <a:pt x="3749" y="0"/>
                    <a:pt x="3655" y="94"/>
                    <a:pt x="3655" y="188"/>
                  </a:cubicBezTo>
                  <a:cubicBezTo>
                    <a:pt x="3655" y="500"/>
                    <a:pt x="3655" y="500"/>
                    <a:pt x="3655" y="500"/>
                  </a:cubicBezTo>
                  <a:cubicBezTo>
                    <a:pt x="3281" y="500"/>
                    <a:pt x="3281" y="500"/>
                    <a:pt x="3281" y="500"/>
                  </a:cubicBezTo>
                  <a:cubicBezTo>
                    <a:pt x="3281" y="188"/>
                    <a:pt x="3281" y="188"/>
                    <a:pt x="3281" y="188"/>
                  </a:cubicBezTo>
                  <a:cubicBezTo>
                    <a:pt x="3281" y="94"/>
                    <a:pt x="3187" y="0"/>
                    <a:pt x="3093" y="0"/>
                  </a:cubicBezTo>
                  <a:cubicBezTo>
                    <a:pt x="2968" y="0"/>
                    <a:pt x="2906" y="94"/>
                    <a:pt x="2906" y="188"/>
                  </a:cubicBezTo>
                  <a:cubicBezTo>
                    <a:pt x="2906" y="500"/>
                    <a:pt x="2906" y="500"/>
                    <a:pt x="2906" y="500"/>
                  </a:cubicBezTo>
                  <a:cubicBezTo>
                    <a:pt x="2500" y="500"/>
                    <a:pt x="2500" y="500"/>
                    <a:pt x="2500" y="500"/>
                  </a:cubicBezTo>
                  <a:cubicBezTo>
                    <a:pt x="2500" y="188"/>
                    <a:pt x="2500" y="188"/>
                    <a:pt x="2500" y="188"/>
                  </a:cubicBezTo>
                  <a:cubicBezTo>
                    <a:pt x="2500" y="94"/>
                    <a:pt x="2437" y="0"/>
                    <a:pt x="2312" y="0"/>
                  </a:cubicBezTo>
                  <a:cubicBezTo>
                    <a:pt x="2218" y="0"/>
                    <a:pt x="2125" y="94"/>
                    <a:pt x="2125" y="188"/>
                  </a:cubicBezTo>
                  <a:cubicBezTo>
                    <a:pt x="2125" y="500"/>
                    <a:pt x="2125" y="500"/>
                    <a:pt x="2125" y="500"/>
                  </a:cubicBezTo>
                  <a:cubicBezTo>
                    <a:pt x="1750" y="500"/>
                    <a:pt x="1750" y="500"/>
                    <a:pt x="1750" y="500"/>
                  </a:cubicBezTo>
                  <a:cubicBezTo>
                    <a:pt x="1750" y="188"/>
                    <a:pt x="1750" y="188"/>
                    <a:pt x="1750" y="188"/>
                  </a:cubicBezTo>
                  <a:cubicBezTo>
                    <a:pt x="1750" y="94"/>
                    <a:pt x="1656" y="0"/>
                    <a:pt x="1562" y="0"/>
                  </a:cubicBezTo>
                  <a:cubicBezTo>
                    <a:pt x="1437" y="0"/>
                    <a:pt x="1343" y="94"/>
                    <a:pt x="1343" y="188"/>
                  </a:cubicBezTo>
                  <a:cubicBezTo>
                    <a:pt x="1343" y="500"/>
                    <a:pt x="1343" y="500"/>
                    <a:pt x="1343" y="500"/>
                  </a:cubicBezTo>
                  <a:cubicBezTo>
                    <a:pt x="1031" y="500"/>
                    <a:pt x="1031" y="500"/>
                    <a:pt x="1031" y="500"/>
                  </a:cubicBezTo>
                  <a:cubicBezTo>
                    <a:pt x="750" y="500"/>
                    <a:pt x="500" y="750"/>
                    <a:pt x="500" y="1032"/>
                  </a:cubicBezTo>
                  <a:cubicBezTo>
                    <a:pt x="500" y="1344"/>
                    <a:pt x="500" y="1344"/>
                    <a:pt x="500" y="1344"/>
                  </a:cubicBezTo>
                  <a:cubicBezTo>
                    <a:pt x="187" y="1344"/>
                    <a:pt x="187" y="1344"/>
                    <a:pt x="187" y="1344"/>
                  </a:cubicBezTo>
                  <a:cubicBezTo>
                    <a:pt x="93" y="1344"/>
                    <a:pt x="0" y="1438"/>
                    <a:pt x="0" y="1563"/>
                  </a:cubicBezTo>
                  <a:cubicBezTo>
                    <a:pt x="0" y="1657"/>
                    <a:pt x="93" y="1750"/>
                    <a:pt x="187" y="1750"/>
                  </a:cubicBezTo>
                  <a:cubicBezTo>
                    <a:pt x="500" y="1750"/>
                    <a:pt x="500" y="1750"/>
                    <a:pt x="500" y="1750"/>
                  </a:cubicBezTo>
                  <a:cubicBezTo>
                    <a:pt x="500" y="2125"/>
                    <a:pt x="500" y="2125"/>
                    <a:pt x="500" y="2125"/>
                  </a:cubicBezTo>
                  <a:cubicBezTo>
                    <a:pt x="187" y="2125"/>
                    <a:pt x="187" y="2125"/>
                    <a:pt x="187" y="2125"/>
                  </a:cubicBezTo>
                  <a:cubicBezTo>
                    <a:pt x="93" y="2125"/>
                    <a:pt x="0" y="2219"/>
                    <a:pt x="0" y="2313"/>
                  </a:cubicBezTo>
                  <a:cubicBezTo>
                    <a:pt x="0" y="2438"/>
                    <a:pt x="93" y="2500"/>
                    <a:pt x="187" y="2500"/>
                  </a:cubicBezTo>
                  <a:cubicBezTo>
                    <a:pt x="500" y="2500"/>
                    <a:pt x="500" y="2500"/>
                    <a:pt x="500" y="2500"/>
                  </a:cubicBezTo>
                  <a:cubicBezTo>
                    <a:pt x="500" y="2907"/>
                    <a:pt x="500" y="2907"/>
                    <a:pt x="500" y="2907"/>
                  </a:cubicBezTo>
                  <a:cubicBezTo>
                    <a:pt x="187" y="2907"/>
                    <a:pt x="187" y="2907"/>
                    <a:pt x="187" y="2907"/>
                  </a:cubicBezTo>
                  <a:cubicBezTo>
                    <a:pt x="93" y="2907"/>
                    <a:pt x="0" y="3000"/>
                    <a:pt x="0" y="3094"/>
                  </a:cubicBezTo>
                  <a:cubicBezTo>
                    <a:pt x="0" y="3188"/>
                    <a:pt x="93" y="3282"/>
                    <a:pt x="187" y="3282"/>
                  </a:cubicBezTo>
                  <a:cubicBezTo>
                    <a:pt x="500" y="3282"/>
                    <a:pt x="500" y="3282"/>
                    <a:pt x="500" y="3282"/>
                  </a:cubicBezTo>
                  <a:cubicBezTo>
                    <a:pt x="500" y="3657"/>
                    <a:pt x="500" y="3657"/>
                    <a:pt x="500" y="3657"/>
                  </a:cubicBezTo>
                  <a:cubicBezTo>
                    <a:pt x="187" y="3657"/>
                    <a:pt x="187" y="3657"/>
                    <a:pt x="187" y="3657"/>
                  </a:cubicBezTo>
                  <a:cubicBezTo>
                    <a:pt x="93" y="3657"/>
                    <a:pt x="0" y="3750"/>
                    <a:pt x="0" y="3875"/>
                  </a:cubicBezTo>
                  <a:cubicBezTo>
                    <a:pt x="0" y="3969"/>
                    <a:pt x="93" y="4063"/>
                    <a:pt x="187" y="4063"/>
                  </a:cubicBezTo>
                  <a:cubicBezTo>
                    <a:pt x="500" y="4063"/>
                    <a:pt x="500" y="4063"/>
                    <a:pt x="500" y="4063"/>
                  </a:cubicBezTo>
                  <a:cubicBezTo>
                    <a:pt x="500" y="4438"/>
                    <a:pt x="500" y="4438"/>
                    <a:pt x="500" y="4438"/>
                  </a:cubicBezTo>
                  <a:cubicBezTo>
                    <a:pt x="187" y="4438"/>
                    <a:pt x="187" y="4438"/>
                    <a:pt x="187" y="4438"/>
                  </a:cubicBezTo>
                  <a:cubicBezTo>
                    <a:pt x="93" y="4438"/>
                    <a:pt x="0" y="4532"/>
                    <a:pt x="0" y="4625"/>
                  </a:cubicBezTo>
                  <a:cubicBezTo>
                    <a:pt x="0" y="4750"/>
                    <a:pt x="93" y="4813"/>
                    <a:pt x="187" y="4813"/>
                  </a:cubicBezTo>
                  <a:cubicBezTo>
                    <a:pt x="500" y="4813"/>
                    <a:pt x="500" y="4813"/>
                    <a:pt x="500" y="4813"/>
                  </a:cubicBezTo>
                  <a:cubicBezTo>
                    <a:pt x="500" y="5157"/>
                    <a:pt x="500" y="5157"/>
                    <a:pt x="500" y="5157"/>
                  </a:cubicBezTo>
                  <a:cubicBezTo>
                    <a:pt x="500" y="5438"/>
                    <a:pt x="750" y="5688"/>
                    <a:pt x="1031" y="5688"/>
                  </a:cubicBezTo>
                  <a:cubicBezTo>
                    <a:pt x="1343" y="5688"/>
                    <a:pt x="1343" y="5688"/>
                    <a:pt x="1343" y="5688"/>
                  </a:cubicBezTo>
                  <a:cubicBezTo>
                    <a:pt x="1343" y="5969"/>
                    <a:pt x="1343" y="5969"/>
                    <a:pt x="1343" y="5969"/>
                  </a:cubicBezTo>
                  <a:cubicBezTo>
                    <a:pt x="1343" y="6094"/>
                    <a:pt x="1437" y="6188"/>
                    <a:pt x="1562" y="6188"/>
                  </a:cubicBezTo>
                  <a:cubicBezTo>
                    <a:pt x="1656" y="6188"/>
                    <a:pt x="1750" y="6094"/>
                    <a:pt x="1750" y="5969"/>
                  </a:cubicBezTo>
                  <a:cubicBezTo>
                    <a:pt x="1750" y="5688"/>
                    <a:pt x="1750" y="5688"/>
                    <a:pt x="1750" y="5688"/>
                  </a:cubicBezTo>
                  <a:cubicBezTo>
                    <a:pt x="2125" y="5688"/>
                    <a:pt x="2125" y="5688"/>
                    <a:pt x="2125" y="5688"/>
                  </a:cubicBezTo>
                  <a:cubicBezTo>
                    <a:pt x="2125" y="5969"/>
                    <a:pt x="2125" y="5969"/>
                    <a:pt x="2125" y="5969"/>
                  </a:cubicBezTo>
                  <a:cubicBezTo>
                    <a:pt x="2125" y="6094"/>
                    <a:pt x="2218" y="6188"/>
                    <a:pt x="2312" y="6188"/>
                  </a:cubicBezTo>
                  <a:cubicBezTo>
                    <a:pt x="2437" y="6188"/>
                    <a:pt x="2500" y="6094"/>
                    <a:pt x="2500" y="5969"/>
                  </a:cubicBezTo>
                  <a:cubicBezTo>
                    <a:pt x="2500" y="5688"/>
                    <a:pt x="2500" y="5688"/>
                    <a:pt x="2500" y="5688"/>
                  </a:cubicBezTo>
                  <a:cubicBezTo>
                    <a:pt x="2906" y="5688"/>
                    <a:pt x="2906" y="5688"/>
                    <a:pt x="2906" y="5688"/>
                  </a:cubicBezTo>
                  <a:cubicBezTo>
                    <a:pt x="2906" y="5969"/>
                    <a:pt x="2906" y="5969"/>
                    <a:pt x="2906" y="5969"/>
                  </a:cubicBezTo>
                  <a:cubicBezTo>
                    <a:pt x="2906" y="6094"/>
                    <a:pt x="2968" y="6188"/>
                    <a:pt x="3093" y="6188"/>
                  </a:cubicBezTo>
                  <a:cubicBezTo>
                    <a:pt x="3187" y="6188"/>
                    <a:pt x="3281" y="6094"/>
                    <a:pt x="3281" y="5969"/>
                  </a:cubicBezTo>
                  <a:cubicBezTo>
                    <a:pt x="3281" y="5688"/>
                    <a:pt x="3281" y="5688"/>
                    <a:pt x="3281" y="5688"/>
                  </a:cubicBezTo>
                  <a:cubicBezTo>
                    <a:pt x="3655" y="5688"/>
                    <a:pt x="3655" y="5688"/>
                    <a:pt x="3655" y="5688"/>
                  </a:cubicBezTo>
                  <a:cubicBezTo>
                    <a:pt x="3655" y="5969"/>
                    <a:pt x="3655" y="5969"/>
                    <a:pt x="3655" y="5969"/>
                  </a:cubicBezTo>
                  <a:cubicBezTo>
                    <a:pt x="3655" y="6094"/>
                    <a:pt x="3749" y="6188"/>
                    <a:pt x="3874" y="6188"/>
                  </a:cubicBezTo>
                  <a:cubicBezTo>
                    <a:pt x="3967" y="6188"/>
                    <a:pt x="4061" y="6094"/>
                    <a:pt x="4061" y="5969"/>
                  </a:cubicBezTo>
                  <a:cubicBezTo>
                    <a:pt x="4061" y="5688"/>
                    <a:pt x="4061" y="5688"/>
                    <a:pt x="4061" y="5688"/>
                  </a:cubicBezTo>
                  <a:cubicBezTo>
                    <a:pt x="4436" y="5688"/>
                    <a:pt x="4436" y="5688"/>
                    <a:pt x="4436" y="5688"/>
                  </a:cubicBezTo>
                  <a:cubicBezTo>
                    <a:pt x="4436" y="5969"/>
                    <a:pt x="4436" y="5969"/>
                    <a:pt x="4436" y="5969"/>
                  </a:cubicBezTo>
                  <a:cubicBezTo>
                    <a:pt x="4436" y="6094"/>
                    <a:pt x="4530" y="6188"/>
                    <a:pt x="4624" y="6188"/>
                  </a:cubicBezTo>
                  <a:cubicBezTo>
                    <a:pt x="4749" y="6188"/>
                    <a:pt x="4811" y="6094"/>
                    <a:pt x="4811" y="5969"/>
                  </a:cubicBezTo>
                  <a:cubicBezTo>
                    <a:pt x="4811" y="5688"/>
                    <a:pt x="4811" y="5688"/>
                    <a:pt x="4811" y="5688"/>
                  </a:cubicBezTo>
                  <a:cubicBezTo>
                    <a:pt x="5124" y="5688"/>
                    <a:pt x="5124" y="5688"/>
                    <a:pt x="5124" y="5688"/>
                  </a:cubicBezTo>
                  <a:cubicBezTo>
                    <a:pt x="5436" y="5688"/>
                    <a:pt x="5686" y="5438"/>
                    <a:pt x="5686" y="5157"/>
                  </a:cubicBezTo>
                  <a:cubicBezTo>
                    <a:pt x="5686" y="4813"/>
                    <a:pt x="5686" y="4813"/>
                    <a:pt x="5686" y="4813"/>
                  </a:cubicBezTo>
                  <a:cubicBezTo>
                    <a:pt x="5967" y="4813"/>
                    <a:pt x="5967" y="4813"/>
                    <a:pt x="5967" y="4813"/>
                  </a:cubicBezTo>
                  <a:cubicBezTo>
                    <a:pt x="6092" y="4813"/>
                    <a:pt x="6186" y="4750"/>
                    <a:pt x="6186" y="4625"/>
                  </a:cubicBezTo>
                  <a:cubicBezTo>
                    <a:pt x="6186" y="4532"/>
                    <a:pt x="6092" y="4438"/>
                    <a:pt x="5967" y="4438"/>
                  </a:cubicBezTo>
                  <a:cubicBezTo>
                    <a:pt x="5686" y="4438"/>
                    <a:pt x="5686" y="4438"/>
                    <a:pt x="5686" y="4438"/>
                  </a:cubicBezTo>
                  <a:cubicBezTo>
                    <a:pt x="5686" y="4063"/>
                    <a:pt x="5686" y="4063"/>
                    <a:pt x="5686" y="4063"/>
                  </a:cubicBezTo>
                  <a:cubicBezTo>
                    <a:pt x="5967" y="4063"/>
                    <a:pt x="5967" y="4063"/>
                    <a:pt x="5967" y="4063"/>
                  </a:cubicBezTo>
                  <a:cubicBezTo>
                    <a:pt x="6092" y="4063"/>
                    <a:pt x="6186" y="3969"/>
                    <a:pt x="6186" y="3875"/>
                  </a:cubicBezTo>
                  <a:cubicBezTo>
                    <a:pt x="6186" y="3750"/>
                    <a:pt x="6092" y="3657"/>
                    <a:pt x="5967" y="3657"/>
                  </a:cubicBezTo>
                  <a:cubicBezTo>
                    <a:pt x="5686" y="3657"/>
                    <a:pt x="5686" y="3657"/>
                    <a:pt x="5686" y="3657"/>
                  </a:cubicBezTo>
                  <a:cubicBezTo>
                    <a:pt x="5686" y="3282"/>
                    <a:pt x="5686" y="3282"/>
                    <a:pt x="5686" y="3282"/>
                  </a:cubicBezTo>
                  <a:cubicBezTo>
                    <a:pt x="5967" y="3282"/>
                    <a:pt x="5967" y="3282"/>
                    <a:pt x="5967" y="3282"/>
                  </a:cubicBezTo>
                  <a:cubicBezTo>
                    <a:pt x="6092" y="3282"/>
                    <a:pt x="6186" y="3188"/>
                    <a:pt x="6186" y="3094"/>
                  </a:cubicBezTo>
                  <a:cubicBezTo>
                    <a:pt x="6186" y="3000"/>
                    <a:pt x="6092" y="2907"/>
                    <a:pt x="5967" y="2907"/>
                  </a:cubicBezTo>
                  <a:cubicBezTo>
                    <a:pt x="5686" y="2907"/>
                    <a:pt x="5686" y="2907"/>
                    <a:pt x="5686" y="2907"/>
                  </a:cubicBezTo>
                  <a:cubicBezTo>
                    <a:pt x="5686" y="2500"/>
                    <a:pt x="5686" y="2500"/>
                    <a:pt x="5686" y="2500"/>
                  </a:cubicBezTo>
                  <a:lnTo>
                    <a:pt x="5967" y="2500"/>
                  </a:lnTo>
                  <a:close/>
                  <a:moveTo>
                    <a:pt x="5030" y="4469"/>
                  </a:moveTo>
                  <a:lnTo>
                    <a:pt x="5030" y="4469"/>
                  </a:lnTo>
                  <a:cubicBezTo>
                    <a:pt x="5030" y="4782"/>
                    <a:pt x="4780" y="5032"/>
                    <a:pt x="4467" y="5032"/>
                  </a:cubicBezTo>
                  <a:cubicBezTo>
                    <a:pt x="1718" y="5032"/>
                    <a:pt x="1718" y="5032"/>
                    <a:pt x="1718" y="5032"/>
                  </a:cubicBezTo>
                  <a:cubicBezTo>
                    <a:pt x="1406" y="5032"/>
                    <a:pt x="1156" y="4782"/>
                    <a:pt x="1156" y="4469"/>
                  </a:cubicBezTo>
                  <a:cubicBezTo>
                    <a:pt x="1156" y="1719"/>
                    <a:pt x="1156" y="1719"/>
                    <a:pt x="1156" y="1719"/>
                  </a:cubicBezTo>
                  <a:cubicBezTo>
                    <a:pt x="1156" y="1407"/>
                    <a:pt x="1406" y="1157"/>
                    <a:pt x="1718" y="1157"/>
                  </a:cubicBezTo>
                  <a:cubicBezTo>
                    <a:pt x="4467" y="1157"/>
                    <a:pt x="4467" y="1157"/>
                    <a:pt x="4467" y="1157"/>
                  </a:cubicBezTo>
                  <a:cubicBezTo>
                    <a:pt x="4780" y="1157"/>
                    <a:pt x="5030" y="1407"/>
                    <a:pt x="5030" y="1719"/>
                  </a:cubicBezTo>
                  <a:lnTo>
                    <a:pt x="5030" y="446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01A036-8E8D-6D4D-BF07-CB7ED245EE49}"/>
              </a:ext>
            </a:extLst>
          </p:cNvPr>
          <p:cNvGrpSpPr/>
          <p:nvPr/>
        </p:nvGrpSpPr>
        <p:grpSpPr>
          <a:xfrm>
            <a:off x="10088129" y="4332231"/>
            <a:ext cx="4201391" cy="4201391"/>
            <a:chOff x="9198841" y="9296343"/>
            <a:chExt cx="2227263" cy="2227263"/>
          </a:xfrm>
          <a:solidFill>
            <a:schemeClr val="accent2"/>
          </a:solidFill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0244D089-6D12-B248-823C-A23215F69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0816" y="9859906"/>
              <a:ext cx="1103313" cy="1103312"/>
            </a:xfrm>
            <a:custGeom>
              <a:avLst/>
              <a:gdLst>
                <a:gd name="T0" fmla="*/ 2905 w 3063"/>
                <a:gd name="T1" fmla="*/ 0 h 3063"/>
                <a:gd name="T2" fmla="*/ 2905 w 3063"/>
                <a:gd name="T3" fmla="*/ 0 h 3063"/>
                <a:gd name="T4" fmla="*/ 156 w 3063"/>
                <a:gd name="T5" fmla="*/ 0 h 3063"/>
                <a:gd name="T6" fmla="*/ 0 w 3063"/>
                <a:gd name="T7" fmla="*/ 156 h 3063"/>
                <a:gd name="T8" fmla="*/ 0 w 3063"/>
                <a:gd name="T9" fmla="*/ 2906 h 3063"/>
                <a:gd name="T10" fmla="*/ 156 w 3063"/>
                <a:gd name="T11" fmla="*/ 3062 h 3063"/>
                <a:gd name="T12" fmla="*/ 2905 w 3063"/>
                <a:gd name="T13" fmla="*/ 3062 h 3063"/>
                <a:gd name="T14" fmla="*/ 3062 w 3063"/>
                <a:gd name="T15" fmla="*/ 2906 h 3063"/>
                <a:gd name="T16" fmla="*/ 3062 w 3063"/>
                <a:gd name="T17" fmla="*/ 156 h 3063"/>
                <a:gd name="T18" fmla="*/ 2905 w 3063"/>
                <a:gd name="T19" fmla="*/ 0 h 3063"/>
                <a:gd name="T20" fmla="*/ 469 w 3063"/>
                <a:gd name="T21" fmla="*/ 2781 h 3063"/>
                <a:gd name="T22" fmla="*/ 469 w 3063"/>
                <a:gd name="T23" fmla="*/ 2781 h 3063"/>
                <a:gd name="T24" fmla="*/ 281 w 3063"/>
                <a:gd name="T25" fmla="*/ 2594 h 3063"/>
                <a:gd name="T26" fmla="*/ 469 w 3063"/>
                <a:gd name="T27" fmla="*/ 2406 h 3063"/>
                <a:gd name="T28" fmla="*/ 469 w 3063"/>
                <a:gd name="T29" fmla="*/ 2406 h 3063"/>
                <a:gd name="T30" fmla="*/ 656 w 3063"/>
                <a:gd name="T31" fmla="*/ 2594 h 3063"/>
                <a:gd name="T32" fmla="*/ 469 w 3063"/>
                <a:gd name="T33" fmla="*/ 2781 h 3063"/>
                <a:gd name="T34" fmla="*/ 469 w 3063"/>
                <a:gd name="T35" fmla="*/ 656 h 3063"/>
                <a:gd name="T36" fmla="*/ 469 w 3063"/>
                <a:gd name="T37" fmla="*/ 656 h 3063"/>
                <a:gd name="T38" fmla="*/ 281 w 3063"/>
                <a:gd name="T39" fmla="*/ 469 h 3063"/>
                <a:gd name="T40" fmla="*/ 469 w 3063"/>
                <a:gd name="T41" fmla="*/ 281 h 3063"/>
                <a:gd name="T42" fmla="*/ 469 w 3063"/>
                <a:gd name="T43" fmla="*/ 281 h 3063"/>
                <a:gd name="T44" fmla="*/ 656 w 3063"/>
                <a:gd name="T45" fmla="*/ 469 h 3063"/>
                <a:gd name="T46" fmla="*/ 469 w 3063"/>
                <a:gd name="T47" fmla="*/ 656 h 3063"/>
                <a:gd name="T48" fmla="*/ 2593 w 3063"/>
                <a:gd name="T49" fmla="*/ 2781 h 3063"/>
                <a:gd name="T50" fmla="*/ 2593 w 3063"/>
                <a:gd name="T51" fmla="*/ 2781 h 3063"/>
                <a:gd name="T52" fmla="*/ 2405 w 3063"/>
                <a:gd name="T53" fmla="*/ 2594 h 3063"/>
                <a:gd name="T54" fmla="*/ 2593 w 3063"/>
                <a:gd name="T55" fmla="*/ 2406 h 3063"/>
                <a:gd name="T56" fmla="*/ 2593 w 3063"/>
                <a:gd name="T57" fmla="*/ 2406 h 3063"/>
                <a:gd name="T58" fmla="*/ 2780 w 3063"/>
                <a:gd name="T59" fmla="*/ 2594 h 3063"/>
                <a:gd name="T60" fmla="*/ 2593 w 3063"/>
                <a:gd name="T61" fmla="*/ 2781 h 3063"/>
                <a:gd name="T62" fmla="*/ 2593 w 3063"/>
                <a:gd name="T63" fmla="*/ 656 h 3063"/>
                <a:gd name="T64" fmla="*/ 2593 w 3063"/>
                <a:gd name="T65" fmla="*/ 656 h 3063"/>
                <a:gd name="T66" fmla="*/ 2405 w 3063"/>
                <a:gd name="T67" fmla="*/ 469 h 3063"/>
                <a:gd name="T68" fmla="*/ 2593 w 3063"/>
                <a:gd name="T69" fmla="*/ 281 h 3063"/>
                <a:gd name="T70" fmla="*/ 2593 w 3063"/>
                <a:gd name="T71" fmla="*/ 281 h 3063"/>
                <a:gd name="T72" fmla="*/ 2780 w 3063"/>
                <a:gd name="T73" fmla="*/ 469 h 3063"/>
                <a:gd name="T74" fmla="*/ 2593 w 3063"/>
                <a:gd name="T75" fmla="*/ 656 h 3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63" h="3063">
                  <a:moveTo>
                    <a:pt x="2905" y="0"/>
                  </a:moveTo>
                  <a:lnTo>
                    <a:pt x="2905" y="0"/>
                  </a:lnTo>
                  <a:cubicBezTo>
                    <a:pt x="156" y="0"/>
                    <a:pt x="156" y="0"/>
                    <a:pt x="156" y="0"/>
                  </a:cubicBezTo>
                  <a:cubicBezTo>
                    <a:pt x="63" y="0"/>
                    <a:pt x="0" y="62"/>
                    <a:pt x="0" y="156"/>
                  </a:cubicBezTo>
                  <a:cubicBezTo>
                    <a:pt x="0" y="2906"/>
                    <a:pt x="0" y="2906"/>
                    <a:pt x="0" y="2906"/>
                  </a:cubicBezTo>
                  <a:cubicBezTo>
                    <a:pt x="0" y="3000"/>
                    <a:pt x="63" y="3062"/>
                    <a:pt x="156" y="3062"/>
                  </a:cubicBezTo>
                  <a:cubicBezTo>
                    <a:pt x="2905" y="3062"/>
                    <a:pt x="2905" y="3062"/>
                    <a:pt x="2905" y="3062"/>
                  </a:cubicBezTo>
                  <a:cubicBezTo>
                    <a:pt x="2999" y="3062"/>
                    <a:pt x="3062" y="3000"/>
                    <a:pt x="3062" y="2906"/>
                  </a:cubicBezTo>
                  <a:cubicBezTo>
                    <a:pt x="3062" y="156"/>
                    <a:pt x="3062" y="156"/>
                    <a:pt x="3062" y="156"/>
                  </a:cubicBezTo>
                  <a:cubicBezTo>
                    <a:pt x="3062" y="62"/>
                    <a:pt x="2999" y="0"/>
                    <a:pt x="2905" y="0"/>
                  </a:cubicBezTo>
                  <a:close/>
                  <a:moveTo>
                    <a:pt x="469" y="2781"/>
                  </a:moveTo>
                  <a:lnTo>
                    <a:pt x="469" y="2781"/>
                  </a:lnTo>
                  <a:cubicBezTo>
                    <a:pt x="375" y="2781"/>
                    <a:pt x="281" y="2687"/>
                    <a:pt x="281" y="2594"/>
                  </a:cubicBezTo>
                  <a:cubicBezTo>
                    <a:pt x="281" y="2500"/>
                    <a:pt x="375" y="2406"/>
                    <a:pt x="469" y="2406"/>
                  </a:cubicBezTo>
                  <a:lnTo>
                    <a:pt x="469" y="2406"/>
                  </a:lnTo>
                  <a:cubicBezTo>
                    <a:pt x="563" y="2406"/>
                    <a:pt x="656" y="2500"/>
                    <a:pt x="656" y="2594"/>
                  </a:cubicBezTo>
                  <a:cubicBezTo>
                    <a:pt x="656" y="2687"/>
                    <a:pt x="563" y="2781"/>
                    <a:pt x="469" y="2781"/>
                  </a:cubicBezTo>
                  <a:close/>
                  <a:moveTo>
                    <a:pt x="469" y="656"/>
                  </a:moveTo>
                  <a:lnTo>
                    <a:pt x="469" y="656"/>
                  </a:lnTo>
                  <a:cubicBezTo>
                    <a:pt x="375" y="656"/>
                    <a:pt x="281" y="562"/>
                    <a:pt x="281" y="469"/>
                  </a:cubicBezTo>
                  <a:cubicBezTo>
                    <a:pt x="281" y="375"/>
                    <a:pt x="375" y="281"/>
                    <a:pt x="469" y="281"/>
                  </a:cubicBezTo>
                  <a:lnTo>
                    <a:pt x="469" y="281"/>
                  </a:lnTo>
                  <a:cubicBezTo>
                    <a:pt x="563" y="281"/>
                    <a:pt x="656" y="375"/>
                    <a:pt x="656" y="469"/>
                  </a:cubicBezTo>
                  <a:cubicBezTo>
                    <a:pt x="656" y="562"/>
                    <a:pt x="563" y="656"/>
                    <a:pt x="469" y="656"/>
                  </a:cubicBezTo>
                  <a:close/>
                  <a:moveTo>
                    <a:pt x="2593" y="2781"/>
                  </a:moveTo>
                  <a:lnTo>
                    <a:pt x="2593" y="2781"/>
                  </a:lnTo>
                  <a:cubicBezTo>
                    <a:pt x="2468" y="2781"/>
                    <a:pt x="2405" y="2687"/>
                    <a:pt x="2405" y="2594"/>
                  </a:cubicBezTo>
                  <a:cubicBezTo>
                    <a:pt x="2405" y="2500"/>
                    <a:pt x="2468" y="2406"/>
                    <a:pt x="2593" y="2406"/>
                  </a:cubicBezTo>
                  <a:lnTo>
                    <a:pt x="2593" y="2406"/>
                  </a:lnTo>
                  <a:cubicBezTo>
                    <a:pt x="2687" y="2406"/>
                    <a:pt x="2780" y="2500"/>
                    <a:pt x="2780" y="2594"/>
                  </a:cubicBezTo>
                  <a:cubicBezTo>
                    <a:pt x="2780" y="2687"/>
                    <a:pt x="2687" y="2781"/>
                    <a:pt x="2593" y="2781"/>
                  </a:cubicBezTo>
                  <a:close/>
                  <a:moveTo>
                    <a:pt x="2593" y="656"/>
                  </a:moveTo>
                  <a:lnTo>
                    <a:pt x="2593" y="656"/>
                  </a:lnTo>
                  <a:cubicBezTo>
                    <a:pt x="2468" y="656"/>
                    <a:pt x="2405" y="562"/>
                    <a:pt x="2405" y="469"/>
                  </a:cubicBezTo>
                  <a:cubicBezTo>
                    <a:pt x="2405" y="375"/>
                    <a:pt x="2468" y="281"/>
                    <a:pt x="2593" y="281"/>
                  </a:cubicBezTo>
                  <a:lnTo>
                    <a:pt x="2593" y="281"/>
                  </a:lnTo>
                  <a:cubicBezTo>
                    <a:pt x="2687" y="281"/>
                    <a:pt x="2780" y="375"/>
                    <a:pt x="2780" y="469"/>
                  </a:cubicBezTo>
                  <a:cubicBezTo>
                    <a:pt x="2780" y="562"/>
                    <a:pt x="2687" y="656"/>
                    <a:pt x="2593" y="6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857A933-B80B-F444-8E18-9D28E3F9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8841" y="9296343"/>
              <a:ext cx="2227263" cy="2227263"/>
            </a:xfrm>
            <a:custGeom>
              <a:avLst/>
              <a:gdLst>
                <a:gd name="T0" fmla="*/ 5967 w 6187"/>
                <a:gd name="T1" fmla="*/ 2500 h 6189"/>
                <a:gd name="T2" fmla="*/ 5967 w 6187"/>
                <a:gd name="T3" fmla="*/ 2125 h 6189"/>
                <a:gd name="T4" fmla="*/ 5686 w 6187"/>
                <a:gd name="T5" fmla="*/ 1750 h 6189"/>
                <a:gd name="T6" fmla="*/ 6186 w 6187"/>
                <a:gd name="T7" fmla="*/ 1563 h 6189"/>
                <a:gd name="T8" fmla="*/ 5686 w 6187"/>
                <a:gd name="T9" fmla="*/ 1344 h 6189"/>
                <a:gd name="T10" fmla="*/ 5124 w 6187"/>
                <a:gd name="T11" fmla="*/ 500 h 6189"/>
                <a:gd name="T12" fmla="*/ 4811 w 6187"/>
                <a:gd name="T13" fmla="*/ 188 h 6189"/>
                <a:gd name="T14" fmla="*/ 4436 w 6187"/>
                <a:gd name="T15" fmla="*/ 188 h 6189"/>
                <a:gd name="T16" fmla="*/ 4061 w 6187"/>
                <a:gd name="T17" fmla="*/ 500 h 6189"/>
                <a:gd name="T18" fmla="*/ 3874 w 6187"/>
                <a:gd name="T19" fmla="*/ 0 h 6189"/>
                <a:gd name="T20" fmla="*/ 3655 w 6187"/>
                <a:gd name="T21" fmla="*/ 500 h 6189"/>
                <a:gd name="T22" fmla="*/ 3281 w 6187"/>
                <a:gd name="T23" fmla="*/ 188 h 6189"/>
                <a:gd name="T24" fmla="*/ 2906 w 6187"/>
                <a:gd name="T25" fmla="*/ 188 h 6189"/>
                <a:gd name="T26" fmla="*/ 2500 w 6187"/>
                <a:gd name="T27" fmla="*/ 500 h 6189"/>
                <a:gd name="T28" fmla="*/ 2312 w 6187"/>
                <a:gd name="T29" fmla="*/ 0 h 6189"/>
                <a:gd name="T30" fmla="*/ 2125 w 6187"/>
                <a:gd name="T31" fmla="*/ 500 h 6189"/>
                <a:gd name="T32" fmla="*/ 1750 w 6187"/>
                <a:gd name="T33" fmla="*/ 188 h 6189"/>
                <a:gd name="T34" fmla="*/ 1343 w 6187"/>
                <a:gd name="T35" fmla="*/ 188 h 6189"/>
                <a:gd name="T36" fmla="*/ 1031 w 6187"/>
                <a:gd name="T37" fmla="*/ 500 h 6189"/>
                <a:gd name="T38" fmla="*/ 500 w 6187"/>
                <a:gd name="T39" fmla="*/ 1344 h 6189"/>
                <a:gd name="T40" fmla="*/ 0 w 6187"/>
                <a:gd name="T41" fmla="*/ 1563 h 6189"/>
                <a:gd name="T42" fmla="*/ 500 w 6187"/>
                <a:gd name="T43" fmla="*/ 1750 h 6189"/>
                <a:gd name="T44" fmla="*/ 187 w 6187"/>
                <a:gd name="T45" fmla="*/ 2125 h 6189"/>
                <a:gd name="T46" fmla="*/ 187 w 6187"/>
                <a:gd name="T47" fmla="*/ 2500 h 6189"/>
                <a:gd name="T48" fmla="*/ 500 w 6187"/>
                <a:gd name="T49" fmla="*/ 2907 h 6189"/>
                <a:gd name="T50" fmla="*/ 0 w 6187"/>
                <a:gd name="T51" fmla="*/ 3094 h 6189"/>
                <a:gd name="T52" fmla="*/ 500 w 6187"/>
                <a:gd name="T53" fmla="*/ 3282 h 6189"/>
                <a:gd name="T54" fmla="*/ 187 w 6187"/>
                <a:gd name="T55" fmla="*/ 3657 h 6189"/>
                <a:gd name="T56" fmla="*/ 187 w 6187"/>
                <a:gd name="T57" fmla="*/ 4063 h 6189"/>
                <a:gd name="T58" fmla="*/ 500 w 6187"/>
                <a:gd name="T59" fmla="*/ 4438 h 6189"/>
                <a:gd name="T60" fmla="*/ 0 w 6187"/>
                <a:gd name="T61" fmla="*/ 4625 h 6189"/>
                <a:gd name="T62" fmla="*/ 500 w 6187"/>
                <a:gd name="T63" fmla="*/ 4813 h 6189"/>
                <a:gd name="T64" fmla="*/ 1031 w 6187"/>
                <a:gd name="T65" fmla="*/ 5688 h 6189"/>
                <a:gd name="T66" fmla="*/ 1343 w 6187"/>
                <a:gd name="T67" fmla="*/ 5969 h 6189"/>
                <a:gd name="T68" fmla="*/ 1750 w 6187"/>
                <a:gd name="T69" fmla="*/ 5969 h 6189"/>
                <a:gd name="T70" fmla="*/ 2125 w 6187"/>
                <a:gd name="T71" fmla="*/ 5688 h 6189"/>
                <a:gd name="T72" fmla="*/ 2312 w 6187"/>
                <a:gd name="T73" fmla="*/ 6188 h 6189"/>
                <a:gd name="T74" fmla="*/ 2500 w 6187"/>
                <a:gd name="T75" fmla="*/ 5688 h 6189"/>
                <a:gd name="T76" fmla="*/ 2906 w 6187"/>
                <a:gd name="T77" fmla="*/ 5969 h 6189"/>
                <a:gd name="T78" fmla="*/ 3281 w 6187"/>
                <a:gd name="T79" fmla="*/ 5969 h 6189"/>
                <a:gd name="T80" fmla="*/ 3655 w 6187"/>
                <a:gd name="T81" fmla="*/ 5688 h 6189"/>
                <a:gd name="T82" fmla="*/ 3874 w 6187"/>
                <a:gd name="T83" fmla="*/ 6188 h 6189"/>
                <a:gd name="T84" fmla="*/ 4061 w 6187"/>
                <a:gd name="T85" fmla="*/ 5688 h 6189"/>
                <a:gd name="T86" fmla="*/ 4436 w 6187"/>
                <a:gd name="T87" fmla="*/ 5969 h 6189"/>
                <a:gd name="T88" fmla="*/ 4811 w 6187"/>
                <a:gd name="T89" fmla="*/ 5969 h 6189"/>
                <a:gd name="T90" fmla="*/ 5124 w 6187"/>
                <a:gd name="T91" fmla="*/ 5688 h 6189"/>
                <a:gd name="T92" fmla="*/ 5686 w 6187"/>
                <a:gd name="T93" fmla="*/ 4813 h 6189"/>
                <a:gd name="T94" fmla="*/ 6186 w 6187"/>
                <a:gd name="T95" fmla="*/ 4625 h 6189"/>
                <a:gd name="T96" fmla="*/ 5686 w 6187"/>
                <a:gd name="T97" fmla="*/ 4438 h 6189"/>
                <a:gd name="T98" fmla="*/ 5967 w 6187"/>
                <a:gd name="T99" fmla="*/ 4063 h 6189"/>
                <a:gd name="T100" fmla="*/ 5967 w 6187"/>
                <a:gd name="T101" fmla="*/ 3657 h 6189"/>
                <a:gd name="T102" fmla="*/ 5686 w 6187"/>
                <a:gd name="T103" fmla="*/ 3282 h 6189"/>
                <a:gd name="T104" fmla="*/ 6186 w 6187"/>
                <a:gd name="T105" fmla="*/ 3094 h 6189"/>
                <a:gd name="T106" fmla="*/ 5686 w 6187"/>
                <a:gd name="T107" fmla="*/ 2907 h 6189"/>
                <a:gd name="T108" fmla="*/ 5967 w 6187"/>
                <a:gd name="T109" fmla="*/ 2500 h 6189"/>
                <a:gd name="T110" fmla="*/ 5030 w 6187"/>
                <a:gd name="T111" fmla="*/ 4469 h 6189"/>
                <a:gd name="T112" fmla="*/ 1718 w 6187"/>
                <a:gd name="T113" fmla="*/ 5032 h 6189"/>
                <a:gd name="T114" fmla="*/ 1156 w 6187"/>
                <a:gd name="T115" fmla="*/ 1719 h 6189"/>
                <a:gd name="T116" fmla="*/ 4467 w 6187"/>
                <a:gd name="T117" fmla="*/ 1157 h 6189"/>
                <a:gd name="T118" fmla="*/ 5030 w 6187"/>
                <a:gd name="T119" fmla="*/ 4469 h 6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87" h="6189">
                  <a:moveTo>
                    <a:pt x="5967" y="2500"/>
                  </a:moveTo>
                  <a:lnTo>
                    <a:pt x="5967" y="2500"/>
                  </a:lnTo>
                  <a:cubicBezTo>
                    <a:pt x="6092" y="2500"/>
                    <a:pt x="6186" y="2438"/>
                    <a:pt x="6186" y="2313"/>
                  </a:cubicBezTo>
                  <a:cubicBezTo>
                    <a:pt x="6186" y="2219"/>
                    <a:pt x="6092" y="2125"/>
                    <a:pt x="5967" y="2125"/>
                  </a:cubicBezTo>
                  <a:cubicBezTo>
                    <a:pt x="5686" y="2125"/>
                    <a:pt x="5686" y="2125"/>
                    <a:pt x="5686" y="2125"/>
                  </a:cubicBezTo>
                  <a:cubicBezTo>
                    <a:pt x="5686" y="1750"/>
                    <a:pt x="5686" y="1750"/>
                    <a:pt x="5686" y="1750"/>
                  </a:cubicBezTo>
                  <a:cubicBezTo>
                    <a:pt x="5967" y="1750"/>
                    <a:pt x="5967" y="1750"/>
                    <a:pt x="5967" y="1750"/>
                  </a:cubicBezTo>
                  <a:cubicBezTo>
                    <a:pt x="6092" y="1750"/>
                    <a:pt x="6186" y="1657"/>
                    <a:pt x="6186" y="1563"/>
                  </a:cubicBezTo>
                  <a:cubicBezTo>
                    <a:pt x="6186" y="1438"/>
                    <a:pt x="6092" y="1344"/>
                    <a:pt x="5967" y="1344"/>
                  </a:cubicBezTo>
                  <a:cubicBezTo>
                    <a:pt x="5686" y="1344"/>
                    <a:pt x="5686" y="1344"/>
                    <a:pt x="5686" y="1344"/>
                  </a:cubicBezTo>
                  <a:cubicBezTo>
                    <a:pt x="5686" y="1032"/>
                    <a:pt x="5686" y="1032"/>
                    <a:pt x="5686" y="1032"/>
                  </a:cubicBezTo>
                  <a:cubicBezTo>
                    <a:pt x="5686" y="750"/>
                    <a:pt x="5436" y="500"/>
                    <a:pt x="5124" y="500"/>
                  </a:cubicBezTo>
                  <a:cubicBezTo>
                    <a:pt x="4811" y="500"/>
                    <a:pt x="4811" y="500"/>
                    <a:pt x="4811" y="500"/>
                  </a:cubicBezTo>
                  <a:cubicBezTo>
                    <a:pt x="4811" y="188"/>
                    <a:pt x="4811" y="188"/>
                    <a:pt x="4811" y="188"/>
                  </a:cubicBezTo>
                  <a:cubicBezTo>
                    <a:pt x="4811" y="94"/>
                    <a:pt x="4749" y="0"/>
                    <a:pt x="4624" y="0"/>
                  </a:cubicBezTo>
                  <a:cubicBezTo>
                    <a:pt x="4530" y="0"/>
                    <a:pt x="4436" y="94"/>
                    <a:pt x="4436" y="188"/>
                  </a:cubicBezTo>
                  <a:cubicBezTo>
                    <a:pt x="4436" y="500"/>
                    <a:pt x="4436" y="500"/>
                    <a:pt x="4436" y="500"/>
                  </a:cubicBezTo>
                  <a:cubicBezTo>
                    <a:pt x="4061" y="500"/>
                    <a:pt x="4061" y="500"/>
                    <a:pt x="4061" y="500"/>
                  </a:cubicBezTo>
                  <a:cubicBezTo>
                    <a:pt x="4061" y="188"/>
                    <a:pt x="4061" y="188"/>
                    <a:pt x="4061" y="188"/>
                  </a:cubicBezTo>
                  <a:cubicBezTo>
                    <a:pt x="4061" y="94"/>
                    <a:pt x="3967" y="0"/>
                    <a:pt x="3874" y="0"/>
                  </a:cubicBezTo>
                  <a:cubicBezTo>
                    <a:pt x="3749" y="0"/>
                    <a:pt x="3655" y="94"/>
                    <a:pt x="3655" y="188"/>
                  </a:cubicBezTo>
                  <a:cubicBezTo>
                    <a:pt x="3655" y="500"/>
                    <a:pt x="3655" y="500"/>
                    <a:pt x="3655" y="500"/>
                  </a:cubicBezTo>
                  <a:cubicBezTo>
                    <a:pt x="3281" y="500"/>
                    <a:pt x="3281" y="500"/>
                    <a:pt x="3281" y="500"/>
                  </a:cubicBezTo>
                  <a:cubicBezTo>
                    <a:pt x="3281" y="188"/>
                    <a:pt x="3281" y="188"/>
                    <a:pt x="3281" y="188"/>
                  </a:cubicBezTo>
                  <a:cubicBezTo>
                    <a:pt x="3281" y="94"/>
                    <a:pt x="3187" y="0"/>
                    <a:pt x="3093" y="0"/>
                  </a:cubicBezTo>
                  <a:cubicBezTo>
                    <a:pt x="2968" y="0"/>
                    <a:pt x="2906" y="94"/>
                    <a:pt x="2906" y="188"/>
                  </a:cubicBezTo>
                  <a:cubicBezTo>
                    <a:pt x="2906" y="500"/>
                    <a:pt x="2906" y="500"/>
                    <a:pt x="2906" y="500"/>
                  </a:cubicBezTo>
                  <a:cubicBezTo>
                    <a:pt x="2500" y="500"/>
                    <a:pt x="2500" y="500"/>
                    <a:pt x="2500" y="500"/>
                  </a:cubicBezTo>
                  <a:cubicBezTo>
                    <a:pt x="2500" y="188"/>
                    <a:pt x="2500" y="188"/>
                    <a:pt x="2500" y="188"/>
                  </a:cubicBezTo>
                  <a:cubicBezTo>
                    <a:pt x="2500" y="94"/>
                    <a:pt x="2437" y="0"/>
                    <a:pt x="2312" y="0"/>
                  </a:cubicBezTo>
                  <a:cubicBezTo>
                    <a:pt x="2218" y="0"/>
                    <a:pt x="2125" y="94"/>
                    <a:pt x="2125" y="188"/>
                  </a:cubicBezTo>
                  <a:cubicBezTo>
                    <a:pt x="2125" y="500"/>
                    <a:pt x="2125" y="500"/>
                    <a:pt x="2125" y="500"/>
                  </a:cubicBezTo>
                  <a:cubicBezTo>
                    <a:pt x="1750" y="500"/>
                    <a:pt x="1750" y="500"/>
                    <a:pt x="1750" y="500"/>
                  </a:cubicBezTo>
                  <a:cubicBezTo>
                    <a:pt x="1750" y="188"/>
                    <a:pt x="1750" y="188"/>
                    <a:pt x="1750" y="188"/>
                  </a:cubicBezTo>
                  <a:cubicBezTo>
                    <a:pt x="1750" y="94"/>
                    <a:pt x="1656" y="0"/>
                    <a:pt x="1562" y="0"/>
                  </a:cubicBezTo>
                  <a:cubicBezTo>
                    <a:pt x="1437" y="0"/>
                    <a:pt x="1343" y="94"/>
                    <a:pt x="1343" y="188"/>
                  </a:cubicBezTo>
                  <a:cubicBezTo>
                    <a:pt x="1343" y="500"/>
                    <a:pt x="1343" y="500"/>
                    <a:pt x="1343" y="500"/>
                  </a:cubicBezTo>
                  <a:cubicBezTo>
                    <a:pt x="1031" y="500"/>
                    <a:pt x="1031" y="500"/>
                    <a:pt x="1031" y="500"/>
                  </a:cubicBezTo>
                  <a:cubicBezTo>
                    <a:pt x="750" y="500"/>
                    <a:pt x="500" y="750"/>
                    <a:pt x="500" y="1032"/>
                  </a:cubicBezTo>
                  <a:cubicBezTo>
                    <a:pt x="500" y="1344"/>
                    <a:pt x="500" y="1344"/>
                    <a:pt x="500" y="1344"/>
                  </a:cubicBezTo>
                  <a:cubicBezTo>
                    <a:pt x="187" y="1344"/>
                    <a:pt x="187" y="1344"/>
                    <a:pt x="187" y="1344"/>
                  </a:cubicBezTo>
                  <a:cubicBezTo>
                    <a:pt x="93" y="1344"/>
                    <a:pt x="0" y="1438"/>
                    <a:pt x="0" y="1563"/>
                  </a:cubicBezTo>
                  <a:cubicBezTo>
                    <a:pt x="0" y="1657"/>
                    <a:pt x="93" y="1750"/>
                    <a:pt x="187" y="1750"/>
                  </a:cubicBezTo>
                  <a:cubicBezTo>
                    <a:pt x="500" y="1750"/>
                    <a:pt x="500" y="1750"/>
                    <a:pt x="500" y="1750"/>
                  </a:cubicBezTo>
                  <a:cubicBezTo>
                    <a:pt x="500" y="2125"/>
                    <a:pt x="500" y="2125"/>
                    <a:pt x="500" y="2125"/>
                  </a:cubicBezTo>
                  <a:cubicBezTo>
                    <a:pt x="187" y="2125"/>
                    <a:pt x="187" y="2125"/>
                    <a:pt x="187" y="2125"/>
                  </a:cubicBezTo>
                  <a:cubicBezTo>
                    <a:pt x="93" y="2125"/>
                    <a:pt x="0" y="2219"/>
                    <a:pt x="0" y="2313"/>
                  </a:cubicBezTo>
                  <a:cubicBezTo>
                    <a:pt x="0" y="2438"/>
                    <a:pt x="93" y="2500"/>
                    <a:pt x="187" y="2500"/>
                  </a:cubicBezTo>
                  <a:cubicBezTo>
                    <a:pt x="500" y="2500"/>
                    <a:pt x="500" y="2500"/>
                    <a:pt x="500" y="2500"/>
                  </a:cubicBezTo>
                  <a:cubicBezTo>
                    <a:pt x="500" y="2907"/>
                    <a:pt x="500" y="2907"/>
                    <a:pt x="500" y="2907"/>
                  </a:cubicBezTo>
                  <a:cubicBezTo>
                    <a:pt x="187" y="2907"/>
                    <a:pt x="187" y="2907"/>
                    <a:pt x="187" y="2907"/>
                  </a:cubicBezTo>
                  <a:cubicBezTo>
                    <a:pt x="93" y="2907"/>
                    <a:pt x="0" y="3000"/>
                    <a:pt x="0" y="3094"/>
                  </a:cubicBezTo>
                  <a:cubicBezTo>
                    <a:pt x="0" y="3188"/>
                    <a:pt x="93" y="3282"/>
                    <a:pt x="187" y="3282"/>
                  </a:cubicBezTo>
                  <a:cubicBezTo>
                    <a:pt x="500" y="3282"/>
                    <a:pt x="500" y="3282"/>
                    <a:pt x="500" y="3282"/>
                  </a:cubicBezTo>
                  <a:cubicBezTo>
                    <a:pt x="500" y="3657"/>
                    <a:pt x="500" y="3657"/>
                    <a:pt x="500" y="3657"/>
                  </a:cubicBezTo>
                  <a:cubicBezTo>
                    <a:pt x="187" y="3657"/>
                    <a:pt x="187" y="3657"/>
                    <a:pt x="187" y="3657"/>
                  </a:cubicBezTo>
                  <a:cubicBezTo>
                    <a:pt x="93" y="3657"/>
                    <a:pt x="0" y="3750"/>
                    <a:pt x="0" y="3875"/>
                  </a:cubicBezTo>
                  <a:cubicBezTo>
                    <a:pt x="0" y="3969"/>
                    <a:pt x="93" y="4063"/>
                    <a:pt x="187" y="4063"/>
                  </a:cubicBezTo>
                  <a:cubicBezTo>
                    <a:pt x="500" y="4063"/>
                    <a:pt x="500" y="4063"/>
                    <a:pt x="500" y="4063"/>
                  </a:cubicBezTo>
                  <a:cubicBezTo>
                    <a:pt x="500" y="4438"/>
                    <a:pt x="500" y="4438"/>
                    <a:pt x="500" y="4438"/>
                  </a:cubicBezTo>
                  <a:cubicBezTo>
                    <a:pt x="187" y="4438"/>
                    <a:pt x="187" y="4438"/>
                    <a:pt x="187" y="4438"/>
                  </a:cubicBezTo>
                  <a:cubicBezTo>
                    <a:pt x="93" y="4438"/>
                    <a:pt x="0" y="4532"/>
                    <a:pt x="0" y="4625"/>
                  </a:cubicBezTo>
                  <a:cubicBezTo>
                    <a:pt x="0" y="4750"/>
                    <a:pt x="93" y="4813"/>
                    <a:pt x="187" y="4813"/>
                  </a:cubicBezTo>
                  <a:cubicBezTo>
                    <a:pt x="500" y="4813"/>
                    <a:pt x="500" y="4813"/>
                    <a:pt x="500" y="4813"/>
                  </a:cubicBezTo>
                  <a:cubicBezTo>
                    <a:pt x="500" y="5157"/>
                    <a:pt x="500" y="5157"/>
                    <a:pt x="500" y="5157"/>
                  </a:cubicBezTo>
                  <a:cubicBezTo>
                    <a:pt x="500" y="5438"/>
                    <a:pt x="750" y="5688"/>
                    <a:pt x="1031" y="5688"/>
                  </a:cubicBezTo>
                  <a:cubicBezTo>
                    <a:pt x="1343" y="5688"/>
                    <a:pt x="1343" y="5688"/>
                    <a:pt x="1343" y="5688"/>
                  </a:cubicBezTo>
                  <a:cubicBezTo>
                    <a:pt x="1343" y="5969"/>
                    <a:pt x="1343" y="5969"/>
                    <a:pt x="1343" y="5969"/>
                  </a:cubicBezTo>
                  <a:cubicBezTo>
                    <a:pt x="1343" y="6094"/>
                    <a:pt x="1437" y="6188"/>
                    <a:pt x="1562" y="6188"/>
                  </a:cubicBezTo>
                  <a:cubicBezTo>
                    <a:pt x="1656" y="6188"/>
                    <a:pt x="1750" y="6094"/>
                    <a:pt x="1750" y="5969"/>
                  </a:cubicBezTo>
                  <a:cubicBezTo>
                    <a:pt x="1750" y="5688"/>
                    <a:pt x="1750" y="5688"/>
                    <a:pt x="1750" y="5688"/>
                  </a:cubicBezTo>
                  <a:cubicBezTo>
                    <a:pt x="2125" y="5688"/>
                    <a:pt x="2125" y="5688"/>
                    <a:pt x="2125" y="5688"/>
                  </a:cubicBezTo>
                  <a:cubicBezTo>
                    <a:pt x="2125" y="5969"/>
                    <a:pt x="2125" y="5969"/>
                    <a:pt x="2125" y="5969"/>
                  </a:cubicBezTo>
                  <a:cubicBezTo>
                    <a:pt x="2125" y="6094"/>
                    <a:pt x="2218" y="6188"/>
                    <a:pt x="2312" y="6188"/>
                  </a:cubicBezTo>
                  <a:cubicBezTo>
                    <a:pt x="2437" y="6188"/>
                    <a:pt x="2500" y="6094"/>
                    <a:pt x="2500" y="5969"/>
                  </a:cubicBezTo>
                  <a:cubicBezTo>
                    <a:pt x="2500" y="5688"/>
                    <a:pt x="2500" y="5688"/>
                    <a:pt x="2500" y="5688"/>
                  </a:cubicBezTo>
                  <a:cubicBezTo>
                    <a:pt x="2906" y="5688"/>
                    <a:pt x="2906" y="5688"/>
                    <a:pt x="2906" y="5688"/>
                  </a:cubicBezTo>
                  <a:cubicBezTo>
                    <a:pt x="2906" y="5969"/>
                    <a:pt x="2906" y="5969"/>
                    <a:pt x="2906" y="5969"/>
                  </a:cubicBezTo>
                  <a:cubicBezTo>
                    <a:pt x="2906" y="6094"/>
                    <a:pt x="2968" y="6188"/>
                    <a:pt x="3093" y="6188"/>
                  </a:cubicBezTo>
                  <a:cubicBezTo>
                    <a:pt x="3187" y="6188"/>
                    <a:pt x="3281" y="6094"/>
                    <a:pt x="3281" y="5969"/>
                  </a:cubicBezTo>
                  <a:cubicBezTo>
                    <a:pt x="3281" y="5688"/>
                    <a:pt x="3281" y="5688"/>
                    <a:pt x="3281" y="5688"/>
                  </a:cubicBezTo>
                  <a:cubicBezTo>
                    <a:pt x="3655" y="5688"/>
                    <a:pt x="3655" y="5688"/>
                    <a:pt x="3655" y="5688"/>
                  </a:cubicBezTo>
                  <a:cubicBezTo>
                    <a:pt x="3655" y="5969"/>
                    <a:pt x="3655" y="5969"/>
                    <a:pt x="3655" y="5969"/>
                  </a:cubicBezTo>
                  <a:cubicBezTo>
                    <a:pt x="3655" y="6094"/>
                    <a:pt x="3749" y="6188"/>
                    <a:pt x="3874" y="6188"/>
                  </a:cubicBezTo>
                  <a:cubicBezTo>
                    <a:pt x="3967" y="6188"/>
                    <a:pt x="4061" y="6094"/>
                    <a:pt x="4061" y="5969"/>
                  </a:cubicBezTo>
                  <a:cubicBezTo>
                    <a:pt x="4061" y="5688"/>
                    <a:pt x="4061" y="5688"/>
                    <a:pt x="4061" y="5688"/>
                  </a:cubicBezTo>
                  <a:cubicBezTo>
                    <a:pt x="4436" y="5688"/>
                    <a:pt x="4436" y="5688"/>
                    <a:pt x="4436" y="5688"/>
                  </a:cubicBezTo>
                  <a:cubicBezTo>
                    <a:pt x="4436" y="5969"/>
                    <a:pt x="4436" y="5969"/>
                    <a:pt x="4436" y="5969"/>
                  </a:cubicBezTo>
                  <a:cubicBezTo>
                    <a:pt x="4436" y="6094"/>
                    <a:pt x="4530" y="6188"/>
                    <a:pt x="4624" y="6188"/>
                  </a:cubicBezTo>
                  <a:cubicBezTo>
                    <a:pt x="4749" y="6188"/>
                    <a:pt x="4811" y="6094"/>
                    <a:pt x="4811" y="5969"/>
                  </a:cubicBezTo>
                  <a:cubicBezTo>
                    <a:pt x="4811" y="5688"/>
                    <a:pt x="4811" y="5688"/>
                    <a:pt x="4811" y="5688"/>
                  </a:cubicBezTo>
                  <a:cubicBezTo>
                    <a:pt x="5124" y="5688"/>
                    <a:pt x="5124" y="5688"/>
                    <a:pt x="5124" y="5688"/>
                  </a:cubicBezTo>
                  <a:cubicBezTo>
                    <a:pt x="5436" y="5688"/>
                    <a:pt x="5686" y="5438"/>
                    <a:pt x="5686" y="5157"/>
                  </a:cubicBezTo>
                  <a:cubicBezTo>
                    <a:pt x="5686" y="4813"/>
                    <a:pt x="5686" y="4813"/>
                    <a:pt x="5686" y="4813"/>
                  </a:cubicBezTo>
                  <a:cubicBezTo>
                    <a:pt x="5967" y="4813"/>
                    <a:pt x="5967" y="4813"/>
                    <a:pt x="5967" y="4813"/>
                  </a:cubicBezTo>
                  <a:cubicBezTo>
                    <a:pt x="6092" y="4813"/>
                    <a:pt x="6186" y="4750"/>
                    <a:pt x="6186" y="4625"/>
                  </a:cubicBezTo>
                  <a:cubicBezTo>
                    <a:pt x="6186" y="4532"/>
                    <a:pt x="6092" y="4438"/>
                    <a:pt x="5967" y="4438"/>
                  </a:cubicBezTo>
                  <a:cubicBezTo>
                    <a:pt x="5686" y="4438"/>
                    <a:pt x="5686" y="4438"/>
                    <a:pt x="5686" y="4438"/>
                  </a:cubicBezTo>
                  <a:cubicBezTo>
                    <a:pt x="5686" y="4063"/>
                    <a:pt x="5686" y="4063"/>
                    <a:pt x="5686" y="4063"/>
                  </a:cubicBezTo>
                  <a:cubicBezTo>
                    <a:pt x="5967" y="4063"/>
                    <a:pt x="5967" y="4063"/>
                    <a:pt x="5967" y="4063"/>
                  </a:cubicBezTo>
                  <a:cubicBezTo>
                    <a:pt x="6092" y="4063"/>
                    <a:pt x="6186" y="3969"/>
                    <a:pt x="6186" y="3875"/>
                  </a:cubicBezTo>
                  <a:cubicBezTo>
                    <a:pt x="6186" y="3750"/>
                    <a:pt x="6092" y="3657"/>
                    <a:pt x="5967" y="3657"/>
                  </a:cubicBezTo>
                  <a:cubicBezTo>
                    <a:pt x="5686" y="3657"/>
                    <a:pt x="5686" y="3657"/>
                    <a:pt x="5686" y="3657"/>
                  </a:cubicBezTo>
                  <a:cubicBezTo>
                    <a:pt x="5686" y="3282"/>
                    <a:pt x="5686" y="3282"/>
                    <a:pt x="5686" y="3282"/>
                  </a:cubicBezTo>
                  <a:cubicBezTo>
                    <a:pt x="5967" y="3282"/>
                    <a:pt x="5967" y="3282"/>
                    <a:pt x="5967" y="3282"/>
                  </a:cubicBezTo>
                  <a:cubicBezTo>
                    <a:pt x="6092" y="3282"/>
                    <a:pt x="6186" y="3188"/>
                    <a:pt x="6186" y="3094"/>
                  </a:cubicBezTo>
                  <a:cubicBezTo>
                    <a:pt x="6186" y="3000"/>
                    <a:pt x="6092" y="2907"/>
                    <a:pt x="5967" y="2907"/>
                  </a:cubicBezTo>
                  <a:cubicBezTo>
                    <a:pt x="5686" y="2907"/>
                    <a:pt x="5686" y="2907"/>
                    <a:pt x="5686" y="2907"/>
                  </a:cubicBezTo>
                  <a:cubicBezTo>
                    <a:pt x="5686" y="2500"/>
                    <a:pt x="5686" y="2500"/>
                    <a:pt x="5686" y="2500"/>
                  </a:cubicBezTo>
                  <a:lnTo>
                    <a:pt x="5967" y="2500"/>
                  </a:lnTo>
                  <a:close/>
                  <a:moveTo>
                    <a:pt x="5030" y="4469"/>
                  </a:moveTo>
                  <a:lnTo>
                    <a:pt x="5030" y="4469"/>
                  </a:lnTo>
                  <a:cubicBezTo>
                    <a:pt x="5030" y="4782"/>
                    <a:pt x="4780" y="5032"/>
                    <a:pt x="4467" y="5032"/>
                  </a:cubicBezTo>
                  <a:cubicBezTo>
                    <a:pt x="1718" y="5032"/>
                    <a:pt x="1718" y="5032"/>
                    <a:pt x="1718" y="5032"/>
                  </a:cubicBezTo>
                  <a:cubicBezTo>
                    <a:pt x="1406" y="5032"/>
                    <a:pt x="1156" y="4782"/>
                    <a:pt x="1156" y="4469"/>
                  </a:cubicBezTo>
                  <a:cubicBezTo>
                    <a:pt x="1156" y="1719"/>
                    <a:pt x="1156" y="1719"/>
                    <a:pt x="1156" y="1719"/>
                  </a:cubicBezTo>
                  <a:cubicBezTo>
                    <a:pt x="1156" y="1407"/>
                    <a:pt x="1406" y="1157"/>
                    <a:pt x="1718" y="1157"/>
                  </a:cubicBezTo>
                  <a:cubicBezTo>
                    <a:pt x="4467" y="1157"/>
                    <a:pt x="4467" y="1157"/>
                    <a:pt x="4467" y="1157"/>
                  </a:cubicBezTo>
                  <a:cubicBezTo>
                    <a:pt x="4780" y="1157"/>
                    <a:pt x="5030" y="1407"/>
                    <a:pt x="5030" y="1719"/>
                  </a:cubicBezTo>
                  <a:lnTo>
                    <a:pt x="5030" y="446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412098-1DF3-1E4E-A810-C3E8E853A521}"/>
              </a:ext>
            </a:extLst>
          </p:cNvPr>
          <p:cNvGrpSpPr/>
          <p:nvPr/>
        </p:nvGrpSpPr>
        <p:grpSpPr>
          <a:xfrm>
            <a:off x="16979322" y="4332231"/>
            <a:ext cx="4201391" cy="4201391"/>
            <a:chOff x="9198841" y="9296343"/>
            <a:chExt cx="2227263" cy="2227263"/>
          </a:xfrm>
          <a:solidFill>
            <a:schemeClr val="accent3"/>
          </a:solidFill>
        </p:grpSpPr>
        <p:sp>
          <p:nvSpPr>
            <p:cNvPr id="15" name="Freeform 4">
              <a:extLst>
                <a:ext uri="{FF2B5EF4-FFF2-40B4-BE49-F238E27FC236}">
                  <a16:creationId xmlns:a16="http://schemas.microsoft.com/office/drawing/2014/main" id="{69FF2642-DAE2-C947-89FB-AE99941A1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0816" y="9859906"/>
              <a:ext cx="1103313" cy="1103312"/>
            </a:xfrm>
            <a:custGeom>
              <a:avLst/>
              <a:gdLst>
                <a:gd name="T0" fmla="*/ 2905 w 3063"/>
                <a:gd name="T1" fmla="*/ 0 h 3063"/>
                <a:gd name="T2" fmla="*/ 2905 w 3063"/>
                <a:gd name="T3" fmla="*/ 0 h 3063"/>
                <a:gd name="T4" fmla="*/ 156 w 3063"/>
                <a:gd name="T5" fmla="*/ 0 h 3063"/>
                <a:gd name="T6" fmla="*/ 0 w 3063"/>
                <a:gd name="T7" fmla="*/ 156 h 3063"/>
                <a:gd name="T8" fmla="*/ 0 w 3063"/>
                <a:gd name="T9" fmla="*/ 2906 h 3063"/>
                <a:gd name="T10" fmla="*/ 156 w 3063"/>
                <a:gd name="T11" fmla="*/ 3062 h 3063"/>
                <a:gd name="T12" fmla="*/ 2905 w 3063"/>
                <a:gd name="T13" fmla="*/ 3062 h 3063"/>
                <a:gd name="T14" fmla="*/ 3062 w 3063"/>
                <a:gd name="T15" fmla="*/ 2906 h 3063"/>
                <a:gd name="T16" fmla="*/ 3062 w 3063"/>
                <a:gd name="T17" fmla="*/ 156 h 3063"/>
                <a:gd name="T18" fmla="*/ 2905 w 3063"/>
                <a:gd name="T19" fmla="*/ 0 h 3063"/>
                <a:gd name="T20" fmla="*/ 469 w 3063"/>
                <a:gd name="T21" fmla="*/ 2781 h 3063"/>
                <a:gd name="T22" fmla="*/ 469 w 3063"/>
                <a:gd name="T23" fmla="*/ 2781 h 3063"/>
                <a:gd name="T24" fmla="*/ 281 w 3063"/>
                <a:gd name="T25" fmla="*/ 2594 h 3063"/>
                <a:gd name="T26" fmla="*/ 469 w 3063"/>
                <a:gd name="T27" fmla="*/ 2406 h 3063"/>
                <a:gd name="T28" fmla="*/ 469 w 3063"/>
                <a:gd name="T29" fmla="*/ 2406 h 3063"/>
                <a:gd name="T30" fmla="*/ 656 w 3063"/>
                <a:gd name="T31" fmla="*/ 2594 h 3063"/>
                <a:gd name="T32" fmla="*/ 469 w 3063"/>
                <a:gd name="T33" fmla="*/ 2781 h 3063"/>
                <a:gd name="T34" fmla="*/ 469 w 3063"/>
                <a:gd name="T35" fmla="*/ 656 h 3063"/>
                <a:gd name="T36" fmla="*/ 469 w 3063"/>
                <a:gd name="T37" fmla="*/ 656 h 3063"/>
                <a:gd name="T38" fmla="*/ 281 w 3063"/>
                <a:gd name="T39" fmla="*/ 469 h 3063"/>
                <a:gd name="T40" fmla="*/ 469 w 3063"/>
                <a:gd name="T41" fmla="*/ 281 h 3063"/>
                <a:gd name="T42" fmla="*/ 469 w 3063"/>
                <a:gd name="T43" fmla="*/ 281 h 3063"/>
                <a:gd name="T44" fmla="*/ 656 w 3063"/>
                <a:gd name="T45" fmla="*/ 469 h 3063"/>
                <a:gd name="T46" fmla="*/ 469 w 3063"/>
                <a:gd name="T47" fmla="*/ 656 h 3063"/>
                <a:gd name="T48" fmla="*/ 2593 w 3063"/>
                <a:gd name="T49" fmla="*/ 2781 h 3063"/>
                <a:gd name="T50" fmla="*/ 2593 w 3063"/>
                <a:gd name="T51" fmla="*/ 2781 h 3063"/>
                <a:gd name="T52" fmla="*/ 2405 w 3063"/>
                <a:gd name="T53" fmla="*/ 2594 h 3063"/>
                <a:gd name="T54" fmla="*/ 2593 w 3063"/>
                <a:gd name="T55" fmla="*/ 2406 h 3063"/>
                <a:gd name="T56" fmla="*/ 2593 w 3063"/>
                <a:gd name="T57" fmla="*/ 2406 h 3063"/>
                <a:gd name="T58" fmla="*/ 2780 w 3063"/>
                <a:gd name="T59" fmla="*/ 2594 h 3063"/>
                <a:gd name="T60" fmla="*/ 2593 w 3063"/>
                <a:gd name="T61" fmla="*/ 2781 h 3063"/>
                <a:gd name="T62" fmla="*/ 2593 w 3063"/>
                <a:gd name="T63" fmla="*/ 656 h 3063"/>
                <a:gd name="T64" fmla="*/ 2593 w 3063"/>
                <a:gd name="T65" fmla="*/ 656 h 3063"/>
                <a:gd name="T66" fmla="*/ 2405 w 3063"/>
                <a:gd name="T67" fmla="*/ 469 h 3063"/>
                <a:gd name="T68" fmla="*/ 2593 w 3063"/>
                <a:gd name="T69" fmla="*/ 281 h 3063"/>
                <a:gd name="T70" fmla="*/ 2593 w 3063"/>
                <a:gd name="T71" fmla="*/ 281 h 3063"/>
                <a:gd name="T72" fmla="*/ 2780 w 3063"/>
                <a:gd name="T73" fmla="*/ 469 h 3063"/>
                <a:gd name="T74" fmla="*/ 2593 w 3063"/>
                <a:gd name="T75" fmla="*/ 656 h 3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63" h="3063">
                  <a:moveTo>
                    <a:pt x="2905" y="0"/>
                  </a:moveTo>
                  <a:lnTo>
                    <a:pt x="2905" y="0"/>
                  </a:lnTo>
                  <a:cubicBezTo>
                    <a:pt x="156" y="0"/>
                    <a:pt x="156" y="0"/>
                    <a:pt x="156" y="0"/>
                  </a:cubicBezTo>
                  <a:cubicBezTo>
                    <a:pt x="63" y="0"/>
                    <a:pt x="0" y="62"/>
                    <a:pt x="0" y="156"/>
                  </a:cubicBezTo>
                  <a:cubicBezTo>
                    <a:pt x="0" y="2906"/>
                    <a:pt x="0" y="2906"/>
                    <a:pt x="0" y="2906"/>
                  </a:cubicBezTo>
                  <a:cubicBezTo>
                    <a:pt x="0" y="3000"/>
                    <a:pt x="63" y="3062"/>
                    <a:pt x="156" y="3062"/>
                  </a:cubicBezTo>
                  <a:cubicBezTo>
                    <a:pt x="2905" y="3062"/>
                    <a:pt x="2905" y="3062"/>
                    <a:pt x="2905" y="3062"/>
                  </a:cubicBezTo>
                  <a:cubicBezTo>
                    <a:pt x="2999" y="3062"/>
                    <a:pt x="3062" y="3000"/>
                    <a:pt x="3062" y="2906"/>
                  </a:cubicBezTo>
                  <a:cubicBezTo>
                    <a:pt x="3062" y="156"/>
                    <a:pt x="3062" y="156"/>
                    <a:pt x="3062" y="156"/>
                  </a:cubicBezTo>
                  <a:cubicBezTo>
                    <a:pt x="3062" y="62"/>
                    <a:pt x="2999" y="0"/>
                    <a:pt x="2905" y="0"/>
                  </a:cubicBezTo>
                  <a:close/>
                  <a:moveTo>
                    <a:pt x="469" y="2781"/>
                  </a:moveTo>
                  <a:lnTo>
                    <a:pt x="469" y="2781"/>
                  </a:lnTo>
                  <a:cubicBezTo>
                    <a:pt x="375" y="2781"/>
                    <a:pt x="281" y="2687"/>
                    <a:pt x="281" y="2594"/>
                  </a:cubicBezTo>
                  <a:cubicBezTo>
                    <a:pt x="281" y="2500"/>
                    <a:pt x="375" y="2406"/>
                    <a:pt x="469" y="2406"/>
                  </a:cubicBezTo>
                  <a:lnTo>
                    <a:pt x="469" y="2406"/>
                  </a:lnTo>
                  <a:cubicBezTo>
                    <a:pt x="563" y="2406"/>
                    <a:pt x="656" y="2500"/>
                    <a:pt x="656" y="2594"/>
                  </a:cubicBezTo>
                  <a:cubicBezTo>
                    <a:pt x="656" y="2687"/>
                    <a:pt x="563" y="2781"/>
                    <a:pt x="469" y="2781"/>
                  </a:cubicBezTo>
                  <a:close/>
                  <a:moveTo>
                    <a:pt x="469" y="656"/>
                  </a:moveTo>
                  <a:lnTo>
                    <a:pt x="469" y="656"/>
                  </a:lnTo>
                  <a:cubicBezTo>
                    <a:pt x="375" y="656"/>
                    <a:pt x="281" y="562"/>
                    <a:pt x="281" y="469"/>
                  </a:cubicBezTo>
                  <a:cubicBezTo>
                    <a:pt x="281" y="375"/>
                    <a:pt x="375" y="281"/>
                    <a:pt x="469" y="281"/>
                  </a:cubicBezTo>
                  <a:lnTo>
                    <a:pt x="469" y="281"/>
                  </a:lnTo>
                  <a:cubicBezTo>
                    <a:pt x="563" y="281"/>
                    <a:pt x="656" y="375"/>
                    <a:pt x="656" y="469"/>
                  </a:cubicBezTo>
                  <a:cubicBezTo>
                    <a:pt x="656" y="562"/>
                    <a:pt x="563" y="656"/>
                    <a:pt x="469" y="656"/>
                  </a:cubicBezTo>
                  <a:close/>
                  <a:moveTo>
                    <a:pt x="2593" y="2781"/>
                  </a:moveTo>
                  <a:lnTo>
                    <a:pt x="2593" y="2781"/>
                  </a:lnTo>
                  <a:cubicBezTo>
                    <a:pt x="2468" y="2781"/>
                    <a:pt x="2405" y="2687"/>
                    <a:pt x="2405" y="2594"/>
                  </a:cubicBezTo>
                  <a:cubicBezTo>
                    <a:pt x="2405" y="2500"/>
                    <a:pt x="2468" y="2406"/>
                    <a:pt x="2593" y="2406"/>
                  </a:cubicBezTo>
                  <a:lnTo>
                    <a:pt x="2593" y="2406"/>
                  </a:lnTo>
                  <a:cubicBezTo>
                    <a:pt x="2687" y="2406"/>
                    <a:pt x="2780" y="2500"/>
                    <a:pt x="2780" y="2594"/>
                  </a:cubicBezTo>
                  <a:cubicBezTo>
                    <a:pt x="2780" y="2687"/>
                    <a:pt x="2687" y="2781"/>
                    <a:pt x="2593" y="2781"/>
                  </a:cubicBezTo>
                  <a:close/>
                  <a:moveTo>
                    <a:pt x="2593" y="656"/>
                  </a:moveTo>
                  <a:lnTo>
                    <a:pt x="2593" y="656"/>
                  </a:lnTo>
                  <a:cubicBezTo>
                    <a:pt x="2468" y="656"/>
                    <a:pt x="2405" y="562"/>
                    <a:pt x="2405" y="469"/>
                  </a:cubicBezTo>
                  <a:cubicBezTo>
                    <a:pt x="2405" y="375"/>
                    <a:pt x="2468" y="281"/>
                    <a:pt x="2593" y="281"/>
                  </a:cubicBezTo>
                  <a:lnTo>
                    <a:pt x="2593" y="281"/>
                  </a:lnTo>
                  <a:cubicBezTo>
                    <a:pt x="2687" y="281"/>
                    <a:pt x="2780" y="375"/>
                    <a:pt x="2780" y="469"/>
                  </a:cubicBezTo>
                  <a:cubicBezTo>
                    <a:pt x="2780" y="562"/>
                    <a:pt x="2687" y="656"/>
                    <a:pt x="2593" y="6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4F0932-D661-3D4C-8A8A-52F84BE7D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8841" y="9296343"/>
              <a:ext cx="2227263" cy="2227263"/>
            </a:xfrm>
            <a:custGeom>
              <a:avLst/>
              <a:gdLst>
                <a:gd name="T0" fmla="*/ 5967 w 6187"/>
                <a:gd name="T1" fmla="*/ 2500 h 6189"/>
                <a:gd name="T2" fmla="*/ 5967 w 6187"/>
                <a:gd name="T3" fmla="*/ 2125 h 6189"/>
                <a:gd name="T4" fmla="*/ 5686 w 6187"/>
                <a:gd name="T5" fmla="*/ 1750 h 6189"/>
                <a:gd name="T6" fmla="*/ 6186 w 6187"/>
                <a:gd name="T7" fmla="*/ 1563 h 6189"/>
                <a:gd name="T8" fmla="*/ 5686 w 6187"/>
                <a:gd name="T9" fmla="*/ 1344 h 6189"/>
                <a:gd name="T10" fmla="*/ 5124 w 6187"/>
                <a:gd name="T11" fmla="*/ 500 h 6189"/>
                <a:gd name="T12" fmla="*/ 4811 w 6187"/>
                <a:gd name="T13" fmla="*/ 188 h 6189"/>
                <a:gd name="T14" fmla="*/ 4436 w 6187"/>
                <a:gd name="T15" fmla="*/ 188 h 6189"/>
                <a:gd name="T16" fmla="*/ 4061 w 6187"/>
                <a:gd name="T17" fmla="*/ 500 h 6189"/>
                <a:gd name="T18" fmla="*/ 3874 w 6187"/>
                <a:gd name="T19" fmla="*/ 0 h 6189"/>
                <a:gd name="T20" fmla="*/ 3655 w 6187"/>
                <a:gd name="T21" fmla="*/ 500 h 6189"/>
                <a:gd name="T22" fmla="*/ 3281 w 6187"/>
                <a:gd name="T23" fmla="*/ 188 h 6189"/>
                <a:gd name="T24" fmla="*/ 2906 w 6187"/>
                <a:gd name="T25" fmla="*/ 188 h 6189"/>
                <a:gd name="T26" fmla="*/ 2500 w 6187"/>
                <a:gd name="T27" fmla="*/ 500 h 6189"/>
                <a:gd name="T28" fmla="*/ 2312 w 6187"/>
                <a:gd name="T29" fmla="*/ 0 h 6189"/>
                <a:gd name="T30" fmla="*/ 2125 w 6187"/>
                <a:gd name="T31" fmla="*/ 500 h 6189"/>
                <a:gd name="T32" fmla="*/ 1750 w 6187"/>
                <a:gd name="T33" fmla="*/ 188 h 6189"/>
                <a:gd name="T34" fmla="*/ 1343 w 6187"/>
                <a:gd name="T35" fmla="*/ 188 h 6189"/>
                <a:gd name="T36" fmla="*/ 1031 w 6187"/>
                <a:gd name="T37" fmla="*/ 500 h 6189"/>
                <a:gd name="T38" fmla="*/ 500 w 6187"/>
                <a:gd name="T39" fmla="*/ 1344 h 6189"/>
                <a:gd name="T40" fmla="*/ 0 w 6187"/>
                <a:gd name="T41" fmla="*/ 1563 h 6189"/>
                <a:gd name="T42" fmla="*/ 500 w 6187"/>
                <a:gd name="T43" fmla="*/ 1750 h 6189"/>
                <a:gd name="T44" fmla="*/ 187 w 6187"/>
                <a:gd name="T45" fmla="*/ 2125 h 6189"/>
                <a:gd name="T46" fmla="*/ 187 w 6187"/>
                <a:gd name="T47" fmla="*/ 2500 h 6189"/>
                <a:gd name="T48" fmla="*/ 500 w 6187"/>
                <a:gd name="T49" fmla="*/ 2907 h 6189"/>
                <a:gd name="T50" fmla="*/ 0 w 6187"/>
                <a:gd name="T51" fmla="*/ 3094 h 6189"/>
                <a:gd name="T52" fmla="*/ 500 w 6187"/>
                <a:gd name="T53" fmla="*/ 3282 h 6189"/>
                <a:gd name="T54" fmla="*/ 187 w 6187"/>
                <a:gd name="T55" fmla="*/ 3657 h 6189"/>
                <a:gd name="T56" fmla="*/ 187 w 6187"/>
                <a:gd name="T57" fmla="*/ 4063 h 6189"/>
                <a:gd name="T58" fmla="*/ 500 w 6187"/>
                <a:gd name="T59" fmla="*/ 4438 h 6189"/>
                <a:gd name="T60" fmla="*/ 0 w 6187"/>
                <a:gd name="T61" fmla="*/ 4625 h 6189"/>
                <a:gd name="T62" fmla="*/ 500 w 6187"/>
                <a:gd name="T63" fmla="*/ 4813 h 6189"/>
                <a:gd name="T64" fmla="*/ 1031 w 6187"/>
                <a:gd name="T65" fmla="*/ 5688 h 6189"/>
                <a:gd name="T66" fmla="*/ 1343 w 6187"/>
                <a:gd name="T67" fmla="*/ 5969 h 6189"/>
                <a:gd name="T68" fmla="*/ 1750 w 6187"/>
                <a:gd name="T69" fmla="*/ 5969 h 6189"/>
                <a:gd name="T70" fmla="*/ 2125 w 6187"/>
                <a:gd name="T71" fmla="*/ 5688 h 6189"/>
                <a:gd name="T72" fmla="*/ 2312 w 6187"/>
                <a:gd name="T73" fmla="*/ 6188 h 6189"/>
                <a:gd name="T74" fmla="*/ 2500 w 6187"/>
                <a:gd name="T75" fmla="*/ 5688 h 6189"/>
                <a:gd name="T76" fmla="*/ 2906 w 6187"/>
                <a:gd name="T77" fmla="*/ 5969 h 6189"/>
                <a:gd name="T78" fmla="*/ 3281 w 6187"/>
                <a:gd name="T79" fmla="*/ 5969 h 6189"/>
                <a:gd name="T80" fmla="*/ 3655 w 6187"/>
                <a:gd name="T81" fmla="*/ 5688 h 6189"/>
                <a:gd name="T82" fmla="*/ 3874 w 6187"/>
                <a:gd name="T83" fmla="*/ 6188 h 6189"/>
                <a:gd name="T84" fmla="*/ 4061 w 6187"/>
                <a:gd name="T85" fmla="*/ 5688 h 6189"/>
                <a:gd name="T86" fmla="*/ 4436 w 6187"/>
                <a:gd name="T87" fmla="*/ 5969 h 6189"/>
                <a:gd name="T88" fmla="*/ 4811 w 6187"/>
                <a:gd name="T89" fmla="*/ 5969 h 6189"/>
                <a:gd name="T90" fmla="*/ 5124 w 6187"/>
                <a:gd name="T91" fmla="*/ 5688 h 6189"/>
                <a:gd name="T92" fmla="*/ 5686 w 6187"/>
                <a:gd name="T93" fmla="*/ 4813 h 6189"/>
                <a:gd name="T94" fmla="*/ 6186 w 6187"/>
                <a:gd name="T95" fmla="*/ 4625 h 6189"/>
                <a:gd name="T96" fmla="*/ 5686 w 6187"/>
                <a:gd name="T97" fmla="*/ 4438 h 6189"/>
                <a:gd name="T98" fmla="*/ 5967 w 6187"/>
                <a:gd name="T99" fmla="*/ 4063 h 6189"/>
                <a:gd name="T100" fmla="*/ 5967 w 6187"/>
                <a:gd name="T101" fmla="*/ 3657 h 6189"/>
                <a:gd name="T102" fmla="*/ 5686 w 6187"/>
                <a:gd name="T103" fmla="*/ 3282 h 6189"/>
                <a:gd name="T104" fmla="*/ 6186 w 6187"/>
                <a:gd name="T105" fmla="*/ 3094 h 6189"/>
                <a:gd name="T106" fmla="*/ 5686 w 6187"/>
                <a:gd name="T107" fmla="*/ 2907 h 6189"/>
                <a:gd name="T108" fmla="*/ 5967 w 6187"/>
                <a:gd name="T109" fmla="*/ 2500 h 6189"/>
                <a:gd name="T110" fmla="*/ 5030 w 6187"/>
                <a:gd name="T111" fmla="*/ 4469 h 6189"/>
                <a:gd name="T112" fmla="*/ 1718 w 6187"/>
                <a:gd name="T113" fmla="*/ 5032 h 6189"/>
                <a:gd name="T114" fmla="*/ 1156 w 6187"/>
                <a:gd name="T115" fmla="*/ 1719 h 6189"/>
                <a:gd name="T116" fmla="*/ 4467 w 6187"/>
                <a:gd name="T117" fmla="*/ 1157 h 6189"/>
                <a:gd name="T118" fmla="*/ 5030 w 6187"/>
                <a:gd name="T119" fmla="*/ 4469 h 6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87" h="6189">
                  <a:moveTo>
                    <a:pt x="5967" y="2500"/>
                  </a:moveTo>
                  <a:lnTo>
                    <a:pt x="5967" y="2500"/>
                  </a:lnTo>
                  <a:cubicBezTo>
                    <a:pt x="6092" y="2500"/>
                    <a:pt x="6186" y="2438"/>
                    <a:pt x="6186" y="2313"/>
                  </a:cubicBezTo>
                  <a:cubicBezTo>
                    <a:pt x="6186" y="2219"/>
                    <a:pt x="6092" y="2125"/>
                    <a:pt x="5967" y="2125"/>
                  </a:cubicBezTo>
                  <a:cubicBezTo>
                    <a:pt x="5686" y="2125"/>
                    <a:pt x="5686" y="2125"/>
                    <a:pt x="5686" y="2125"/>
                  </a:cubicBezTo>
                  <a:cubicBezTo>
                    <a:pt x="5686" y="1750"/>
                    <a:pt x="5686" y="1750"/>
                    <a:pt x="5686" y="1750"/>
                  </a:cubicBezTo>
                  <a:cubicBezTo>
                    <a:pt x="5967" y="1750"/>
                    <a:pt x="5967" y="1750"/>
                    <a:pt x="5967" y="1750"/>
                  </a:cubicBezTo>
                  <a:cubicBezTo>
                    <a:pt x="6092" y="1750"/>
                    <a:pt x="6186" y="1657"/>
                    <a:pt x="6186" y="1563"/>
                  </a:cubicBezTo>
                  <a:cubicBezTo>
                    <a:pt x="6186" y="1438"/>
                    <a:pt x="6092" y="1344"/>
                    <a:pt x="5967" y="1344"/>
                  </a:cubicBezTo>
                  <a:cubicBezTo>
                    <a:pt x="5686" y="1344"/>
                    <a:pt x="5686" y="1344"/>
                    <a:pt x="5686" y="1344"/>
                  </a:cubicBezTo>
                  <a:cubicBezTo>
                    <a:pt x="5686" y="1032"/>
                    <a:pt x="5686" y="1032"/>
                    <a:pt x="5686" y="1032"/>
                  </a:cubicBezTo>
                  <a:cubicBezTo>
                    <a:pt x="5686" y="750"/>
                    <a:pt x="5436" y="500"/>
                    <a:pt x="5124" y="500"/>
                  </a:cubicBezTo>
                  <a:cubicBezTo>
                    <a:pt x="4811" y="500"/>
                    <a:pt x="4811" y="500"/>
                    <a:pt x="4811" y="500"/>
                  </a:cubicBezTo>
                  <a:cubicBezTo>
                    <a:pt x="4811" y="188"/>
                    <a:pt x="4811" y="188"/>
                    <a:pt x="4811" y="188"/>
                  </a:cubicBezTo>
                  <a:cubicBezTo>
                    <a:pt x="4811" y="94"/>
                    <a:pt x="4749" y="0"/>
                    <a:pt x="4624" y="0"/>
                  </a:cubicBezTo>
                  <a:cubicBezTo>
                    <a:pt x="4530" y="0"/>
                    <a:pt x="4436" y="94"/>
                    <a:pt x="4436" y="188"/>
                  </a:cubicBezTo>
                  <a:cubicBezTo>
                    <a:pt x="4436" y="500"/>
                    <a:pt x="4436" y="500"/>
                    <a:pt x="4436" y="500"/>
                  </a:cubicBezTo>
                  <a:cubicBezTo>
                    <a:pt x="4061" y="500"/>
                    <a:pt x="4061" y="500"/>
                    <a:pt x="4061" y="500"/>
                  </a:cubicBezTo>
                  <a:cubicBezTo>
                    <a:pt x="4061" y="188"/>
                    <a:pt x="4061" y="188"/>
                    <a:pt x="4061" y="188"/>
                  </a:cubicBezTo>
                  <a:cubicBezTo>
                    <a:pt x="4061" y="94"/>
                    <a:pt x="3967" y="0"/>
                    <a:pt x="3874" y="0"/>
                  </a:cubicBezTo>
                  <a:cubicBezTo>
                    <a:pt x="3749" y="0"/>
                    <a:pt x="3655" y="94"/>
                    <a:pt x="3655" y="188"/>
                  </a:cubicBezTo>
                  <a:cubicBezTo>
                    <a:pt x="3655" y="500"/>
                    <a:pt x="3655" y="500"/>
                    <a:pt x="3655" y="500"/>
                  </a:cubicBezTo>
                  <a:cubicBezTo>
                    <a:pt x="3281" y="500"/>
                    <a:pt x="3281" y="500"/>
                    <a:pt x="3281" y="500"/>
                  </a:cubicBezTo>
                  <a:cubicBezTo>
                    <a:pt x="3281" y="188"/>
                    <a:pt x="3281" y="188"/>
                    <a:pt x="3281" y="188"/>
                  </a:cubicBezTo>
                  <a:cubicBezTo>
                    <a:pt x="3281" y="94"/>
                    <a:pt x="3187" y="0"/>
                    <a:pt x="3093" y="0"/>
                  </a:cubicBezTo>
                  <a:cubicBezTo>
                    <a:pt x="2968" y="0"/>
                    <a:pt x="2906" y="94"/>
                    <a:pt x="2906" y="188"/>
                  </a:cubicBezTo>
                  <a:cubicBezTo>
                    <a:pt x="2906" y="500"/>
                    <a:pt x="2906" y="500"/>
                    <a:pt x="2906" y="500"/>
                  </a:cubicBezTo>
                  <a:cubicBezTo>
                    <a:pt x="2500" y="500"/>
                    <a:pt x="2500" y="500"/>
                    <a:pt x="2500" y="500"/>
                  </a:cubicBezTo>
                  <a:cubicBezTo>
                    <a:pt x="2500" y="188"/>
                    <a:pt x="2500" y="188"/>
                    <a:pt x="2500" y="188"/>
                  </a:cubicBezTo>
                  <a:cubicBezTo>
                    <a:pt x="2500" y="94"/>
                    <a:pt x="2437" y="0"/>
                    <a:pt x="2312" y="0"/>
                  </a:cubicBezTo>
                  <a:cubicBezTo>
                    <a:pt x="2218" y="0"/>
                    <a:pt x="2125" y="94"/>
                    <a:pt x="2125" y="188"/>
                  </a:cubicBezTo>
                  <a:cubicBezTo>
                    <a:pt x="2125" y="500"/>
                    <a:pt x="2125" y="500"/>
                    <a:pt x="2125" y="500"/>
                  </a:cubicBezTo>
                  <a:cubicBezTo>
                    <a:pt x="1750" y="500"/>
                    <a:pt x="1750" y="500"/>
                    <a:pt x="1750" y="500"/>
                  </a:cubicBezTo>
                  <a:cubicBezTo>
                    <a:pt x="1750" y="188"/>
                    <a:pt x="1750" y="188"/>
                    <a:pt x="1750" y="188"/>
                  </a:cubicBezTo>
                  <a:cubicBezTo>
                    <a:pt x="1750" y="94"/>
                    <a:pt x="1656" y="0"/>
                    <a:pt x="1562" y="0"/>
                  </a:cubicBezTo>
                  <a:cubicBezTo>
                    <a:pt x="1437" y="0"/>
                    <a:pt x="1343" y="94"/>
                    <a:pt x="1343" y="188"/>
                  </a:cubicBezTo>
                  <a:cubicBezTo>
                    <a:pt x="1343" y="500"/>
                    <a:pt x="1343" y="500"/>
                    <a:pt x="1343" y="500"/>
                  </a:cubicBezTo>
                  <a:cubicBezTo>
                    <a:pt x="1031" y="500"/>
                    <a:pt x="1031" y="500"/>
                    <a:pt x="1031" y="500"/>
                  </a:cubicBezTo>
                  <a:cubicBezTo>
                    <a:pt x="750" y="500"/>
                    <a:pt x="500" y="750"/>
                    <a:pt x="500" y="1032"/>
                  </a:cubicBezTo>
                  <a:cubicBezTo>
                    <a:pt x="500" y="1344"/>
                    <a:pt x="500" y="1344"/>
                    <a:pt x="500" y="1344"/>
                  </a:cubicBezTo>
                  <a:cubicBezTo>
                    <a:pt x="187" y="1344"/>
                    <a:pt x="187" y="1344"/>
                    <a:pt x="187" y="1344"/>
                  </a:cubicBezTo>
                  <a:cubicBezTo>
                    <a:pt x="93" y="1344"/>
                    <a:pt x="0" y="1438"/>
                    <a:pt x="0" y="1563"/>
                  </a:cubicBezTo>
                  <a:cubicBezTo>
                    <a:pt x="0" y="1657"/>
                    <a:pt x="93" y="1750"/>
                    <a:pt x="187" y="1750"/>
                  </a:cubicBezTo>
                  <a:cubicBezTo>
                    <a:pt x="500" y="1750"/>
                    <a:pt x="500" y="1750"/>
                    <a:pt x="500" y="1750"/>
                  </a:cubicBezTo>
                  <a:cubicBezTo>
                    <a:pt x="500" y="2125"/>
                    <a:pt x="500" y="2125"/>
                    <a:pt x="500" y="2125"/>
                  </a:cubicBezTo>
                  <a:cubicBezTo>
                    <a:pt x="187" y="2125"/>
                    <a:pt x="187" y="2125"/>
                    <a:pt x="187" y="2125"/>
                  </a:cubicBezTo>
                  <a:cubicBezTo>
                    <a:pt x="93" y="2125"/>
                    <a:pt x="0" y="2219"/>
                    <a:pt x="0" y="2313"/>
                  </a:cubicBezTo>
                  <a:cubicBezTo>
                    <a:pt x="0" y="2438"/>
                    <a:pt x="93" y="2500"/>
                    <a:pt x="187" y="2500"/>
                  </a:cubicBezTo>
                  <a:cubicBezTo>
                    <a:pt x="500" y="2500"/>
                    <a:pt x="500" y="2500"/>
                    <a:pt x="500" y="2500"/>
                  </a:cubicBezTo>
                  <a:cubicBezTo>
                    <a:pt x="500" y="2907"/>
                    <a:pt x="500" y="2907"/>
                    <a:pt x="500" y="2907"/>
                  </a:cubicBezTo>
                  <a:cubicBezTo>
                    <a:pt x="187" y="2907"/>
                    <a:pt x="187" y="2907"/>
                    <a:pt x="187" y="2907"/>
                  </a:cubicBezTo>
                  <a:cubicBezTo>
                    <a:pt x="93" y="2907"/>
                    <a:pt x="0" y="3000"/>
                    <a:pt x="0" y="3094"/>
                  </a:cubicBezTo>
                  <a:cubicBezTo>
                    <a:pt x="0" y="3188"/>
                    <a:pt x="93" y="3282"/>
                    <a:pt x="187" y="3282"/>
                  </a:cubicBezTo>
                  <a:cubicBezTo>
                    <a:pt x="500" y="3282"/>
                    <a:pt x="500" y="3282"/>
                    <a:pt x="500" y="3282"/>
                  </a:cubicBezTo>
                  <a:cubicBezTo>
                    <a:pt x="500" y="3657"/>
                    <a:pt x="500" y="3657"/>
                    <a:pt x="500" y="3657"/>
                  </a:cubicBezTo>
                  <a:cubicBezTo>
                    <a:pt x="187" y="3657"/>
                    <a:pt x="187" y="3657"/>
                    <a:pt x="187" y="3657"/>
                  </a:cubicBezTo>
                  <a:cubicBezTo>
                    <a:pt x="93" y="3657"/>
                    <a:pt x="0" y="3750"/>
                    <a:pt x="0" y="3875"/>
                  </a:cubicBezTo>
                  <a:cubicBezTo>
                    <a:pt x="0" y="3969"/>
                    <a:pt x="93" y="4063"/>
                    <a:pt x="187" y="4063"/>
                  </a:cubicBezTo>
                  <a:cubicBezTo>
                    <a:pt x="500" y="4063"/>
                    <a:pt x="500" y="4063"/>
                    <a:pt x="500" y="4063"/>
                  </a:cubicBezTo>
                  <a:cubicBezTo>
                    <a:pt x="500" y="4438"/>
                    <a:pt x="500" y="4438"/>
                    <a:pt x="500" y="4438"/>
                  </a:cubicBezTo>
                  <a:cubicBezTo>
                    <a:pt x="187" y="4438"/>
                    <a:pt x="187" y="4438"/>
                    <a:pt x="187" y="4438"/>
                  </a:cubicBezTo>
                  <a:cubicBezTo>
                    <a:pt x="93" y="4438"/>
                    <a:pt x="0" y="4532"/>
                    <a:pt x="0" y="4625"/>
                  </a:cubicBezTo>
                  <a:cubicBezTo>
                    <a:pt x="0" y="4750"/>
                    <a:pt x="93" y="4813"/>
                    <a:pt x="187" y="4813"/>
                  </a:cubicBezTo>
                  <a:cubicBezTo>
                    <a:pt x="500" y="4813"/>
                    <a:pt x="500" y="4813"/>
                    <a:pt x="500" y="4813"/>
                  </a:cubicBezTo>
                  <a:cubicBezTo>
                    <a:pt x="500" y="5157"/>
                    <a:pt x="500" y="5157"/>
                    <a:pt x="500" y="5157"/>
                  </a:cubicBezTo>
                  <a:cubicBezTo>
                    <a:pt x="500" y="5438"/>
                    <a:pt x="750" y="5688"/>
                    <a:pt x="1031" y="5688"/>
                  </a:cubicBezTo>
                  <a:cubicBezTo>
                    <a:pt x="1343" y="5688"/>
                    <a:pt x="1343" y="5688"/>
                    <a:pt x="1343" y="5688"/>
                  </a:cubicBezTo>
                  <a:cubicBezTo>
                    <a:pt x="1343" y="5969"/>
                    <a:pt x="1343" y="5969"/>
                    <a:pt x="1343" y="5969"/>
                  </a:cubicBezTo>
                  <a:cubicBezTo>
                    <a:pt x="1343" y="6094"/>
                    <a:pt x="1437" y="6188"/>
                    <a:pt x="1562" y="6188"/>
                  </a:cubicBezTo>
                  <a:cubicBezTo>
                    <a:pt x="1656" y="6188"/>
                    <a:pt x="1750" y="6094"/>
                    <a:pt x="1750" y="5969"/>
                  </a:cubicBezTo>
                  <a:cubicBezTo>
                    <a:pt x="1750" y="5688"/>
                    <a:pt x="1750" y="5688"/>
                    <a:pt x="1750" y="5688"/>
                  </a:cubicBezTo>
                  <a:cubicBezTo>
                    <a:pt x="2125" y="5688"/>
                    <a:pt x="2125" y="5688"/>
                    <a:pt x="2125" y="5688"/>
                  </a:cubicBezTo>
                  <a:cubicBezTo>
                    <a:pt x="2125" y="5969"/>
                    <a:pt x="2125" y="5969"/>
                    <a:pt x="2125" y="5969"/>
                  </a:cubicBezTo>
                  <a:cubicBezTo>
                    <a:pt x="2125" y="6094"/>
                    <a:pt x="2218" y="6188"/>
                    <a:pt x="2312" y="6188"/>
                  </a:cubicBezTo>
                  <a:cubicBezTo>
                    <a:pt x="2437" y="6188"/>
                    <a:pt x="2500" y="6094"/>
                    <a:pt x="2500" y="5969"/>
                  </a:cubicBezTo>
                  <a:cubicBezTo>
                    <a:pt x="2500" y="5688"/>
                    <a:pt x="2500" y="5688"/>
                    <a:pt x="2500" y="5688"/>
                  </a:cubicBezTo>
                  <a:cubicBezTo>
                    <a:pt x="2906" y="5688"/>
                    <a:pt x="2906" y="5688"/>
                    <a:pt x="2906" y="5688"/>
                  </a:cubicBezTo>
                  <a:cubicBezTo>
                    <a:pt x="2906" y="5969"/>
                    <a:pt x="2906" y="5969"/>
                    <a:pt x="2906" y="5969"/>
                  </a:cubicBezTo>
                  <a:cubicBezTo>
                    <a:pt x="2906" y="6094"/>
                    <a:pt x="2968" y="6188"/>
                    <a:pt x="3093" y="6188"/>
                  </a:cubicBezTo>
                  <a:cubicBezTo>
                    <a:pt x="3187" y="6188"/>
                    <a:pt x="3281" y="6094"/>
                    <a:pt x="3281" y="5969"/>
                  </a:cubicBezTo>
                  <a:cubicBezTo>
                    <a:pt x="3281" y="5688"/>
                    <a:pt x="3281" y="5688"/>
                    <a:pt x="3281" y="5688"/>
                  </a:cubicBezTo>
                  <a:cubicBezTo>
                    <a:pt x="3655" y="5688"/>
                    <a:pt x="3655" y="5688"/>
                    <a:pt x="3655" y="5688"/>
                  </a:cubicBezTo>
                  <a:cubicBezTo>
                    <a:pt x="3655" y="5969"/>
                    <a:pt x="3655" y="5969"/>
                    <a:pt x="3655" y="5969"/>
                  </a:cubicBezTo>
                  <a:cubicBezTo>
                    <a:pt x="3655" y="6094"/>
                    <a:pt x="3749" y="6188"/>
                    <a:pt x="3874" y="6188"/>
                  </a:cubicBezTo>
                  <a:cubicBezTo>
                    <a:pt x="3967" y="6188"/>
                    <a:pt x="4061" y="6094"/>
                    <a:pt x="4061" y="5969"/>
                  </a:cubicBezTo>
                  <a:cubicBezTo>
                    <a:pt x="4061" y="5688"/>
                    <a:pt x="4061" y="5688"/>
                    <a:pt x="4061" y="5688"/>
                  </a:cubicBezTo>
                  <a:cubicBezTo>
                    <a:pt x="4436" y="5688"/>
                    <a:pt x="4436" y="5688"/>
                    <a:pt x="4436" y="5688"/>
                  </a:cubicBezTo>
                  <a:cubicBezTo>
                    <a:pt x="4436" y="5969"/>
                    <a:pt x="4436" y="5969"/>
                    <a:pt x="4436" y="5969"/>
                  </a:cubicBezTo>
                  <a:cubicBezTo>
                    <a:pt x="4436" y="6094"/>
                    <a:pt x="4530" y="6188"/>
                    <a:pt x="4624" y="6188"/>
                  </a:cubicBezTo>
                  <a:cubicBezTo>
                    <a:pt x="4749" y="6188"/>
                    <a:pt x="4811" y="6094"/>
                    <a:pt x="4811" y="5969"/>
                  </a:cubicBezTo>
                  <a:cubicBezTo>
                    <a:pt x="4811" y="5688"/>
                    <a:pt x="4811" y="5688"/>
                    <a:pt x="4811" y="5688"/>
                  </a:cubicBezTo>
                  <a:cubicBezTo>
                    <a:pt x="5124" y="5688"/>
                    <a:pt x="5124" y="5688"/>
                    <a:pt x="5124" y="5688"/>
                  </a:cubicBezTo>
                  <a:cubicBezTo>
                    <a:pt x="5436" y="5688"/>
                    <a:pt x="5686" y="5438"/>
                    <a:pt x="5686" y="5157"/>
                  </a:cubicBezTo>
                  <a:cubicBezTo>
                    <a:pt x="5686" y="4813"/>
                    <a:pt x="5686" y="4813"/>
                    <a:pt x="5686" y="4813"/>
                  </a:cubicBezTo>
                  <a:cubicBezTo>
                    <a:pt x="5967" y="4813"/>
                    <a:pt x="5967" y="4813"/>
                    <a:pt x="5967" y="4813"/>
                  </a:cubicBezTo>
                  <a:cubicBezTo>
                    <a:pt x="6092" y="4813"/>
                    <a:pt x="6186" y="4750"/>
                    <a:pt x="6186" y="4625"/>
                  </a:cubicBezTo>
                  <a:cubicBezTo>
                    <a:pt x="6186" y="4532"/>
                    <a:pt x="6092" y="4438"/>
                    <a:pt x="5967" y="4438"/>
                  </a:cubicBezTo>
                  <a:cubicBezTo>
                    <a:pt x="5686" y="4438"/>
                    <a:pt x="5686" y="4438"/>
                    <a:pt x="5686" y="4438"/>
                  </a:cubicBezTo>
                  <a:cubicBezTo>
                    <a:pt x="5686" y="4063"/>
                    <a:pt x="5686" y="4063"/>
                    <a:pt x="5686" y="4063"/>
                  </a:cubicBezTo>
                  <a:cubicBezTo>
                    <a:pt x="5967" y="4063"/>
                    <a:pt x="5967" y="4063"/>
                    <a:pt x="5967" y="4063"/>
                  </a:cubicBezTo>
                  <a:cubicBezTo>
                    <a:pt x="6092" y="4063"/>
                    <a:pt x="6186" y="3969"/>
                    <a:pt x="6186" y="3875"/>
                  </a:cubicBezTo>
                  <a:cubicBezTo>
                    <a:pt x="6186" y="3750"/>
                    <a:pt x="6092" y="3657"/>
                    <a:pt x="5967" y="3657"/>
                  </a:cubicBezTo>
                  <a:cubicBezTo>
                    <a:pt x="5686" y="3657"/>
                    <a:pt x="5686" y="3657"/>
                    <a:pt x="5686" y="3657"/>
                  </a:cubicBezTo>
                  <a:cubicBezTo>
                    <a:pt x="5686" y="3282"/>
                    <a:pt x="5686" y="3282"/>
                    <a:pt x="5686" y="3282"/>
                  </a:cubicBezTo>
                  <a:cubicBezTo>
                    <a:pt x="5967" y="3282"/>
                    <a:pt x="5967" y="3282"/>
                    <a:pt x="5967" y="3282"/>
                  </a:cubicBezTo>
                  <a:cubicBezTo>
                    <a:pt x="6092" y="3282"/>
                    <a:pt x="6186" y="3188"/>
                    <a:pt x="6186" y="3094"/>
                  </a:cubicBezTo>
                  <a:cubicBezTo>
                    <a:pt x="6186" y="3000"/>
                    <a:pt x="6092" y="2907"/>
                    <a:pt x="5967" y="2907"/>
                  </a:cubicBezTo>
                  <a:cubicBezTo>
                    <a:pt x="5686" y="2907"/>
                    <a:pt x="5686" y="2907"/>
                    <a:pt x="5686" y="2907"/>
                  </a:cubicBezTo>
                  <a:cubicBezTo>
                    <a:pt x="5686" y="2500"/>
                    <a:pt x="5686" y="2500"/>
                    <a:pt x="5686" y="2500"/>
                  </a:cubicBezTo>
                  <a:lnTo>
                    <a:pt x="5967" y="2500"/>
                  </a:lnTo>
                  <a:close/>
                  <a:moveTo>
                    <a:pt x="5030" y="4469"/>
                  </a:moveTo>
                  <a:lnTo>
                    <a:pt x="5030" y="4469"/>
                  </a:lnTo>
                  <a:cubicBezTo>
                    <a:pt x="5030" y="4782"/>
                    <a:pt x="4780" y="5032"/>
                    <a:pt x="4467" y="5032"/>
                  </a:cubicBezTo>
                  <a:cubicBezTo>
                    <a:pt x="1718" y="5032"/>
                    <a:pt x="1718" y="5032"/>
                    <a:pt x="1718" y="5032"/>
                  </a:cubicBezTo>
                  <a:cubicBezTo>
                    <a:pt x="1406" y="5032"/>
                    <a:pt x="1156" y="4782"/>
                    <a:pt x="1156" y="4469"/>
                  </a:cubicBezTo>
                  <a:cubicBezTo>
                    <a:pt x="1156" y="1719"/>
                    <a:pt x="1156" y="1719"/>
                    <a:pt x="1156" y="1719"/>
                  </a:cubicBezTo>
                  <a:cubicBezTo>
                    <a:pt x="1156" y="1407"/>
                    <a:pt x="1406" y="1157"/>
                    <a:pt x="1718" y="1157"/>
                  </a:cubicBezTo>
                  <a:cubicBezTo>
                    <a:pt x="4467" y="1157"/>
                    <a:pt x="4467" y="1157"/>
                    <a:pt x="4467" y="1157"/>
                  </a:cubicBezTo>
                  <a:cubicBezTo>
                    <a:pt x="4780" y="1157"/>
                    <a:pt x="5030" y="1407"/>
                    <a:pt x="5030" y="1719"/>
                  </a:cubicBezTo>
                  <a:lnTo>
                    <a:pt x="5030" y="446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05F55C-4DCE-074A-8191-C681C6A7BA4D}"/>
              </a:ext>
            </a:extLst>
          </p:cNvPr>
          <p:cNvGrpSpPr/>
          <p:nvPr/>
        </p:nvGrpSpPr>
        <p:grpSpPr>
          <a:xfrm>
            <a:off x="3448588" y="9035183"/>
            <a:ext cx="3698081" cy="1932524"/>
            <a:chOff x="7052601" y="10408142"/>
            <a:chExt cx="5331439" cy="19325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C7D8A-C49F-CC4C-89DA-DF300498B88A}"/>
                </a:ext>
              </a:extLst>
            </p:cNvPr>
            <p:cNvSpPr txBox="1"/>
            <p:nvPr/>
          </p:nvSpPr>
          <p:spPr>
            <a:xfrm>
              <a:off x="7052601" y="11140337"/>
              <a:ext cx="53314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FC8501-41E5-244B-8974-B84ADFE57691}"/>
                </a:ext>
              </a:extLst>
            </p:cNvPr>
            <p:cNvSpPr/>
            <p:nvPr/>
          </p:nvSpPr>
          <p:spPr>
            <a:xfrm>
              <a:off x="7569484" y="10408142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2019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37B15E-6C6D-5142-A97F-E6547A83393C}"/>
              </a:ext>
            </a:extLst>
          </p:cNvPr>
          <p:cNvGrpSpPr/>
          <p:nvPr/>
        </p:nvGrpSpPr>
        <p:grpSpPr>
          <a:xfrm>
            <a:off x="10339782" y="9035183"/>
            <a:ext cx="3698081" cy="1932524"/>
            <a:chOff x="7052601" y="10408142"/>
            <a:chExt cx="5331439" cy="19325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77E4A1-4357-6747-883D-C04784B0BE3B}"/>
                </a:ext>
              </a:extLst>
            </p:cNvPr>
            <p:cNvSpPr txBox="1"/>
            <p:nvPr/>
          </p:nvSpPr>
          <p:spPr>
            <a:xfrm>
              <a:off x="7052601" y="11140337"/>
              <a:ext cx="53314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A5E699A-CB98-5741-A60E-97B734F47A0C}"/>
                </a:ext>
              </a:extLst>
            </p:cNvPr>
            <p:cNvSpPr/>
            <p:nvPr/>
          </p:nvSpPr>
          <p:spPr>
            <a:xfrm>
              <a:off x="7569484" y="10408142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2020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A1691C-B311-5C47-8907-80F9B21EE995}"/>
              </a:ext>
            </a:extLst>
          </p:cNvPr>
          <p:cNvGrpSpPr/>
          <p:nvPr/>
        </p:nvGrpSpPr>
        <p:grpSpPr>
          <a:xfrm>
            <a:off x="17230981" y="9035183"/>
            <a:ext cx="3698081" cy="1932524"/>
            <a:chOff x="7052601" y="10408142"/>
            <a:chExt cx="5331439" cy="193252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8C3B4A-C8C1-1E47-9808-11018FC1E176}"/>
                </a:ext>
              </a:extLst>
            </p:cNvPr>
            <p:cNvSpPr txBox="1"/>
            <p:nvPr/>
          </p:nvSpPr>
          <p:spPr>
            <a:xfrm>
              <a:off x="7052601" y="11140337"/>
              <a:ext cx="533143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9C0292-1614-8A48-BF63-DC84BABDA8DD}"/>
                </a:ext>
              </a:extLst>
            </p:cNvPr>
            <p:cNvSpPr/>
            <p:nvPr/>
          </p:nvSpPr>
          <p:spPr>
            <a:xfrm>
              <a:off x="7569484" y="10408142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2021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A51C06-21B1-7343-AEF6-1D61F0239582}"/>
              </a:ext>
            </a:extLst>
          </p:cNvPr>
          <p:cNvGrpSpPr/>
          <p:nvPr/>
        </p:nvGrpSpPr>
        <p:grpSpPr>
          <a:xfrm>
            <a:off x="4742587" y="6035877"/>
            <a:ext cx="1048614" cy="764349"/>
            <a:chOff x="10406135" y="8963314"/>
            <a:chExt cx="3519487" cy="2565400"/>
          </a:xfrm>
          <a:solidFill>
            <a:schemeClr val="bg1"/>
          </a:solidFill>
        </p:grpSpPr>
        <p:sp>
          <p:nvSpPr>
            <p:cNvPr id="29" name="Freeform 1">
              <a:extLst>
                <a:ext uri="{FF2B5EF4-FFF2-40B4-BE49-F238E27FC236}">
                  <a16:creationId xmlns:a16="http://schemas.microsoft.com/office/drawing/2014/main" id="{CA42C6BC-8A1C-E14B-8EAC-8FC1E71B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6135" y="8963314"/>
              <a:ext cx="1598612" cy="2565400"/>
            </a:xfrm>
            <a:custGeom>
              <a:avLst/>
              <a:gdLst>
                <a:gd name="T0" fmla="*/ 2344 w 4439"/>
                <a:gd name="T1" fmla="*/ 7125 h 7126"/>
                <a:gd name="T2" fmla="*/ 2344 w 4439"/>
                <a:gd name="T3" fmla="*/ 7125 h 7126"/>
                <a:gd name="T4" fmla="*/ 657 w 4439"/>
                <a:gd name="T5" fmla="*/ 7125 h 7126"/>
                <a:gd name="T6" fmla="*/ 0 w 4439"/>
                <a:gd name="T7" fmla="*/ 6469 h 7126"/>
                <a:gd name="T8" fmla="*/ 657 w 4439"/>
                <a:gd name="T9" fmla="*/ 5782 h 7126"/>
                <a:gd name="T10" fmla="*/ 2344 w 4439"/>
                <a:gd name="T11" fmla="*/ 5782 h 7126"/>
                <a:gd name="T12" fmla="*/ 3094 w 4439"/>
                <a:gd name="T13" fmla="*/ 5000 h 7126"/>
                <a:gd name="T14" fmla="*/ 2344 w 4439"/>
                <a:gd name="T15" fmla="*/ 4219 h 7126"/>
                <a:gd name="T16" fmla="*/ 657 w 4439"/>
                <a:gd name="T17" fmla="*/ 4219 h 7126"/>
                <a:gd name="T18" fmla="*/ 0 w 4439"/>
                <a:gd name="T19" fmla="*/ 3563 h 7126"/>
                <a:gd name="T20" fmla="*/ 0 w 4439"/>
                <a:gd name="T21" fmla="*/ 688 h 7126"/>
                <a:gd name="T22" fmla="*/ 657 w 4439"/>
                <a:gd name="T23" fmla="*/ 0 h 7126"/>
                <a:gd name="T24" fmla="*/ 3782 w 4439"/>
                <a:gd name="T25" fmla="*/ 0 h 7126"/>
                <a:gd name="T26" fmla="*/ 4438 w 4439"/>
                <a:gd name="T27" fmla="*/ 688 h 7126"/>
                <a:gd name="T28" fmla="*/ 3782 w 4439"/>
                <a:gd name="T29" fmla="*/ 1344 h 7126"/>
                <a:gd name="T30" fmla="*/ 1344 w 4439"/>
                <a:gd name="T31" fmla="*/ 1344 h 7126"/>
                <a:gd name="T32" fmla="*/ 1344 w 4439"/>
                <a:gd name="T33" fmla="*/ 2907 h 7126"/>
                <a:gd name="T34" fmla="*/ 2344 w 4439"/>
                <a:gd name="T35" fmla="*/ 2907 h 7126"/>
                <a:gd name="T36" fmla="*/ 4438 w 4439"/>
                <a:gd name="T37" fmla="*/ 5000 h 7126"/>
                <a:gd name="T38" fmla="*/ 2344 w 4439"/>
                <a:gd name="T39" fmla="*/ 7125 h 7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39" h="7126">
                  <a:moveTo>
                    <a:pt x="2344" y="7125"/>
                  </a:moveTo>
                  <a:lnTo>
                    <a:pt x="2344" y="7125"/>
                  </a:lnTo>
                  <a:cubicBezTo>
                    <a:pt x="657" y="7125"/>
                    <a:pt x="657" y="7125"/>
                    <a:pt x="657" y="7125"/>
                  </a:cubicBezTo>
                  <a:cubicBezTo>
                    <a:pt x="282" y="7125"/>
                    <a:pt x="0" y="6813"/>
                    <a:pt x="0" y="6469"/>
                  </a:cubicBezTo>
                  <a:cubicBezTo>
                    <a:pt x="0" y="6094"/>
                    <a:pt x="282" y="5782"/>
                    <a:pt x="657" y="5782"/>
                  </a:cubicBezTo>
                  <a:cubicBezTo>
                    <a:pt x="2344" y="5782"/>
                    <a:pt x="2344" y="5782"/>
                    <a:pt x="2344" y="5782"/>
                  </a:cubicBezTo>
                  <a:cubicBezTo>
                    <a:pt x="2750" y="5782"/>
                    <a:pt x="3094" y="5438"/>
                    <a:pt x="3094" y="5000"/>
                  </a:cubicBezTo>
                  <a:cubicBezTo>
                    <a:pt x="3094" y="4594"/>
                    <a:pt x="2750" y="4219"/>
                    <a:pt x="2344" y="4219"/>
                  </a:cubicBezTo>
                  <a:cubicBezTo>
                    <a:pt x="657" y="4219"/>
                    <a:pt x="657" y="4219"/>
                    <a:pt x="657" y="4219"/>
                  </a:cubicBezTo>
                  <a:cubicBezTo>
                    <a:pt x="282" y="4219"/>
                    <a:pt x="0" y="3938"/>
                    <a:pt x="0" y="3563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0" y="313"/>
                    <a:pt x="282" y="0"/>
                    <a:pt x="657" y="0"/>
                  </a:cubicBezTo>
                  <a:cubicBezTo>
                    <a:pt x="3782" y="0"/>
                    <a:pt x="3782" y="0"/>
                    <a:pt x="3782" y="0"/>
                  </a:cubicBezTo>
                  <a:cubicBezTo>
                    <a:pt x="4157" y="0"/>
                    <a:pt x="4438" y="313"/>
                    <a:pt x="4438" y="688"/>
                  </a:cubicBezTo>
                  <a:cubicBezTo>
                    <a:pt x="4438" y="1032"/>
                    <a:pt x="4157" y="1344"/>
                    <a:pt x="3782" y="1344"/>
                  </a:cubicBezTo>
                  <a:cubicBezTo>
                    <a:pt x="1344" y="1344"/>
                    <a:pt x="1344" y="1344"/>
                    <a:pt x="1344" y="1344"/>
                  </a:cubicBezTo>
                  <a:cubicBezTo>
                    <a:pt x="1344" y="2907"/>
                    <a:pt x="1344" y="2907"/>
                    <a:pt x="1344" y="2907"/>
                  </a:cubicBezTo>
                  <a:cubicBezTo>
                    <a:pt x="2344" y="2907"/>
                    <a:pt x="2344" y="2907"/>
                    <a:pt x="2344" y="2907"/>
                  </a:cubicBezTo>
                  <a:cubicBezTo>
                    <a:pt x="3500" y="2907"/>
                    <a:pt x="4438" y="3844"/>
                    <a:pt x="4438" y="5000"/>
                  </a:cubicBezTo>
                  <a:cubicBezTo>
                    <a:pt x="4438" y="6188"/>
                    <a:pt x="3500" y="7125"/>
                    <a:pt x="2344" y="7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30" name="Freeform 2">
              <a:extLst>
                <a:ext uri="{FF2B5EF4-FFF2-40B4-BE49-F238E27FC236}">
                  <a16:creationId xmlns:a16="http://schemas.microsoft.com/office/drawing/2014/main" id="{60025EE5-09F2-0741-9342-8CC63625C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8597" y="8963314"/>
              <a:ext cx="1597025" cy="2565400"/>
            </a:xfrm>
            <a:custGeom>
              <a:avLst/>
              <a:gdLst>
                <a:gd name="T0" fmla="*/ 3750 w 4438"/>
                <a:gd name="T1" fmla="*/ 7125 h 7126"/>
                <a:gd name="T2" fmla="*/ 3750 w 4438"/>
                <a:gd name="T3" fmla="*/ 7125 h 7126"/>
                <a:gd name="T4" fmla="*/ 1531 w 4438"/>
                <a:gd name="T5" fmla="*/ 7125 h 7126"/>
                <a:gd name="T6" fmla="*/ 0 w 4438"/>
                <a:gd name="T7" fmla="*/ 5563 h 7126"/>
                <a:gd name="T8" fmla="*/ 0 w 4438"/>
                <a:gd name="T9" fmla="*/ 1563 h 7126"/>
                <a:gd name="T10" fmla="*/ 1531 w 4438"/>
                <a:gd name="T11" fmla="*/ 0 h 7126"/>
                <a:gd name="T12" fmla="*/ 3750 w 4438"/>
                <a:gd name="T13" fmla="*/ 0 h 7126"/>
                <a:gd name="T14" fmla="*/ 4437 w 4438"/>
                <a:gd name="T15" fmla="*/ 688 h 7126"/>
                <a:gd name="T16" fmla="*/ 3750 w 4438"/>
                <a:gd name="T17" fmla="*/ 1344 h 7126"/>
                <a:gd name="T18" fmla="*/ 1531 w 4438"/>
                <a:gd name="T19" fmla="*/ 1344 h 7126"/>
                <a:gd name="T20" fmla="*/ 1313 w 4438"/>
                <a:gd name="T21" fmla="*/ 1563 h 7126"/>
                <a:gd name="T22" fmla="*/ 1313 w 4438"/>
                <a:gd name="T23" fmla="*/ 5563 h 7126"/>
                <a:gd name="T24" fmla="*/ 1531 w 4438"/>
                <a:gd name="T25" fmla="*/ 5782 h 7126"/>
                <a:gd name="T26" fmla="*/ 3094 w 4438"/>
                <a:gd name="T27" fmla="*/ 5782 h 7126"/>
                <a:gd name="T28" fmla="*/ 3094 w 4438"/>
                <a:gd name="T29" fmla="*/ 4469 h 7126"/>
                <a:gd name="T30" fmla="*/ 2438 w 4438"/>
                <a:gd name="T31" fmla="*/ 4469 h 7126"/>
                <a:gd name="T32" fmla="*/ 1750 w 4438"/>
                <a:gd name="T33" fmla="*/ 3782 h 7126"/>
                <a:gd name="T34" fmla="*/ 2438 w 4438"/>
                <a:gd name="T35" fmla="*/ 3125 h 7126"/>
                <a:gd name="T36" fmla="*/ 3750 w 4438"/>
                <a:gd name="T37" fmla="*/ 3125 h 7126"/>
                <a:gd name="T38" fmla="*/ 4437 w 4438"/>
                <a:gd name="T39" fmla="*/ 3782 h 7126"/>
                <a:gd name="T40" fmla="*/ 4437 w 4438"/>
                <a:gd name="T41" fmla="*/ 6469 h 7126"/>
                <a:gd name="T42" fmla="*/ 3750 w 4438"/>
                <a:gd name="T43" fmla="*/ 7125 h 7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38" h="7126">
                  <a:moveTo>
                    <a:pt x="3750" y="7125"/>
                  </a:moveTo>
                  <a:lnTo>
                    <a:pt x="3750" y="7125"/>
                  </a:lnTo>
                  <a:cubicBezTo>
                    <a:pt x="1531" y="7125"/>
                    <a:pt x="1531" y="7125"/>
                    <a:pt x="1531" y="7125"/>
                  </a:cubicBezTo>
                  <a:cubicBezTo>
                    <a:pt x="687" y="7125"/>
                    <a:pt x="0" y="6438"/>
                    <a:pt x="0" y="5563"/>
                  </a:cubicBezTo>
                  <a:cubicBezTo>
                    <a:pt x="0" y="1563"/>
                    <a:pt x="0" y="1563"/>
                    <a:pt x="0" y="1563"/>
                  </a:cubicBezTo>
                  <a:cubicBezTo>
                    <a:pt x="0" y="719"/>
                    <a:pt x="687" y="0"/>
                    <a:pt x="1531" y="0"/>
                  </a:cubicBezTo>
                  <a:cubicBezTo>
                    <a:pt x="3750" y="0"/>
                    <a:pt x="3750" y="0"/>
                    <a:pt x="3750" y="0"/>
                  </a:cubicBezTo>
                  <a:cubicBezTo>
                    <a:pt x="4125" y="0"/>
                    <a:pt x="4437" y="313"/>
                    <a:pt x="4437" y="688"/>
                  </a:cubicBezTo>
                  <a:cubicBezTo>
                    <a:pt x="4437" y="1032"/>
                    <a:pt x="4125" y="1344"/>
                    <a:pt x="3750" y="1344"/>
                  </a:cubicBezTo>
                  <a:cubicBezTo>
                    <a:pt x="1531" y="1344"/>
                    <a:pt x="1531" y="1344"/>
                    <a:pt x="1531" y="1344"/>
                  </a:cubicBezTo>
                  <a:cubicBezTo>
                    <a:pt x="1406" y="1344"/>
                    <a:pt x="1313" y="1438"/>
                    <a:pt x="1313" y="1563"/>
                  </a:cubicBezTo>
                  <a:cubicBezTo>
                    <a:pt x="1313" y="5563"/>
                    <a:pt x="1313" y="5563"/>
                    <a:pt x="1313" y="5563"/>
                  </a:cubicBezTo>
                  <a:cubicBezTo>
                    <a:pt x="1313" y="5688"/>
                    <a:pt x="1406" y="5782"/>
                    <a:pt x="1531" y="5782"/>
                  </a:cubicBezTo>
                  <a:cubicBezTo>
                    <a:pt x="3094" y="5782"/>
                    <a:pt x="3094" y="5782"/>
                    <a:pt x="3094" y="5782"/>
                  </a:cubicBezTo>
                  <a:cubicBezTo>
                    <a:pt x="3094" y="4469"/>
                    <a:pt x="3094" y="4469"/>
                    <a:pt x="3094" y="4469"/>
                  </a:cubicBezTo>
                  <a:cubicBezTo>
                    <a:pt x="2438" y="4469"/>
                    <a:pt x="2438" y="4469"/>
                    <a:pt x="2438" y="4469"/>
                  </a:cubicBezTo>
                  <a:cubicBezTo>
                    <a:pt x="2063" y="4469"/>
                    <a:pt x="1750" y="4157"/>
                    <a:pt x="1750" y="3782"/>
                  </a:cubicBezTo>
                  <a:cubicBezTo>
                    <a:pt x="1750" y="3407"/>
                    <a:pt x="2063" y="3125"/>
                    <a:pt x="2438" y="3125"/>
                  </a:cubicBezTo>
                  <a:cubicBezTo>
                    <a:pt x="3750" y="3125"/>
                    <a:pt x="3750" y="3125"/>
                    <a:pt x="3750" y="3125"/>
                  </a:cubicBezTo>
                  <a:cubicBezTo>
                    <a:pt x="4125" y="3125"/>
                    <a:pt x="4437" y="3407"/>
                    <a:pt x="4437" y="3782"/>
                  </a:cubicBezTo>
                  <a:cubicBezTo>
                    <a:pt x="4437" y="6469"/>
                    <a:pt x="4437" y="6469"/>
                    <a:pt x="4437" y="6469"/>
                  </a:cubicBezTo>
                  <a:cubicBezTo>
                    <a:pt x="4437" y="6813"/>
                    <a:pt x="4125" y="7125"/>
                    <a:pt x="3750" y="7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298643-3E77-7141-BA23-FE3E9E2984DC}"/>
              </a:ext>
            </a:extLst>
          </p:cNvPr>
          <p:cNvGrpSpPr/>
          <p:nvPr/>
        </p:nvGrpSpPr>
        <p:grpSpPr>
          <a:xfrm>
            <a:off x="11642150" y="6035877"/>
            <a:ext cx="1048614" cy="764349"/>
            <a:chOff x="10406135" y="8963314"/>
            <a:chExt cx="3519487" cy="2565400"/>
          </a:xfrm>
          <a:solidFill>
            <a:schemeClr val="bg1"/>
          </a:solidFill>
        </p:grpSpPr>
        <p:sp>
          <p:nvSpPr>
            <p:cNvPr id="36" name="Freeform 1">
              <a:extLst>
                <a:ext uri="{FF2B5EF4-FFF2-40B4-BE49-F238E27FC236}">
                  <a16:creationId xmlns:a16="http://schemas.microsoft.com/office/drawing/2014/main" id="{16648911-22EF-294C-BD80-C3853B99C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6135" y="8963314"/>
              <a:ext cx="1598612" cy="2565400"/>
            </a:xfrm>
            <a:custGeom>
              <a:avLst/>
              <a:gdLst>
                <a:gd name="T0" fmla="*/ 2344 w 4439"/>
                <a:gd name="T1" fmla="*/ 7125 h 7126"/>
                <a:gd name="T2" fmla="*/ 2344 w 4439"/>
                <a:gd name="T3" fmla="*/ 7125 h 7126"/>
                <a:gd name="T4" fmla="*/ 657 w 4439"/>
                <a:gd name="T5" fmla="*/ 7125 h 7126"/>
                <a:gd name="T6" fmla="*/ 0 w 4439"/>
                <a:gd name="T7" fmla="*/ 6469 h 7126"/>
                <a:gd name="T8" fmla="*/ 657 w 4439"/>
                <a:gd name="T9" fmla="*/ 5782 h 7126"/>
                <a:gd name="T10" fmla="*/ 2344 w 4439"/>
                <a:gd name="T11" fmla="*/ 5782 h 7126"/>
                <a:gd name="T12" fmla="*/ 3094 w 4439"/>
                <a:gd name="T13" fmla="*/ 5000 h 7126"/>
                <a:gd name="T14" fmla="*/ 2344 w 4439"/>
                <a:gd name="T15" fmla="*/ 4219 h 7126"/>
                <a:gd name="T16" fmla="*/ 657 w 4439"/>
                <a:gd name="T17" fmla="*/ 4219 h 7126"/>
                <a:gd name="T18" fmla="*/ 0 w 4439"/>
                <a:gd name="T19" fmla="*/ 3563 h 7126"/>
                <a:gd name="T20" fmla="*/ 0 w 4439"/>
                <a:gd name="T21" fmla="*/ 688 h 7126"/>
                <a:gd name="T22" fmla="*/ 657 w 4439"/>
                <a:gd name="T23" fmla="*/ 0 h 7126"/>
                <a:gd name="T24" fmla="*/ 3782 w 4439"/>
                <a:gd name="T25" fmla="*/ 0 h 7126"/>
                <a:gd name="T26" fmla="*/ 4438 w 4439"/>
                <a:gd name="T27" fmla="*/ 688 h 7126"/>
                <a:gd name="T28" fmla="*/ 3782 w 4439"/>
                <a:gd name="T29" fmla="*/ 1344 h 7126"/>
                <a:gd name="T30" fmla="*/ 1344 w 4439"/>
                <a:gd name="T31" fmla="*/ 1344 h 7126"/>
                <a:gd name="T32" fmla="*/ 1344 w 4439"/>
                <a:gd name="T33" fmla="*/ 2907 h 7126"/>
                <a:gd name="T34" fmla="*/ 2344 w 4439"/>
                <a:gd name="T35" fmla="*/ 2907 h 7126"/>
                <a:gd name="T36" fmla="*/ 4438 w 4439"/>
                <a:gd name="T37" fmla="*/ 5000 h 7126"/>
                <a:gd name="T38" fmla="*/ 2344 w 4439"/>
                <a:gd name="T39" fmla="*/ 7125 h 7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39" h="7126">
                  <a:moveTo>
                    <a:pt x="2344" y="7125"/>
                  </a:moveTo>
                  <a:lnTo>
                    <a:pt x="2344" y="7125"/>
                  </a:lnTo>
                  <a:cubicBezTo>
                    <a:pt x="657" y="7125"/>
                    <a:pt x="657" y="7125"/>
                    <a:pt x="657" y="7125"/>
                  </a:cubicBezTo>
                  <a:cubicBezTo>
                    <a:pt x="282" y="7125"/>
                    <a:pt x="0" y="6813"/>
                    <a:pt x="0" y="6469"/>
                  </a:cubicBezTo>
                  <a:cubicBezTo>
                    <a:pt x="0" y="6094"/>
                    <a:pt x="282" y="5782"/>
                    <a:pt x="657" y="5782"/>
                  </a:cubicBezTo>
                  <a:cubicBezTo>
                    <a:pt x="2344" y="5782"/>
                    <a:pt x="2344" y="5782"/>
                    <a:pt x="2344" y="5782"/>
                  </a:cubicBezTo>
                  <a:cubicBezTo>
                    <a:pt x="2750" y="5782"/>
                    <a:pt x="3094" y="5438"/>
                    <a:pt x="3094" y="5000"/>
                  </a:cubicBezTo>
                  <a:cubicBezTo>
                    <a:pt x="3094" y="4594"/>
                    <a:pt x="2750" y="4219"/>
                    <a:pt x="2344" y="4219"/>
                  </a:cubicBezTo>
                  <a:cubicBezTo>
                    <a:pt x="657" y="4219"/>
                    <a:pt x="657" y="4219"/>
                    <a:pt x="657" y="4219"/>
                  </a:cubicBezTo>
                  <a:cubicBezTo>
                    <a:pt x="282" y="4219"/>
                    <a:pt x="0" y="3938"/>
                    <a:pt x="0" y="3563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0" y="313"/>
                    <a:pt x="282" y="0"/>
                    <a:pt x="657" y="0"/>
                  </a:cubicBezTo>
                  <a:cubicBezTo>
                    <a:pt x="3782" y="0"/>
                    <a:pt x="3782" y="0"/>
                    <a:pt x="3782" y="0"/>
                  </a:cubicBezTo>
                  <a:cubicBezTo>
                    <a:pt x="4157" y="0"/>
                    <a:pt x="4438" y="313"/>
                    <a:pt x="4438" y="688"/>
                  </a:cubicBezTo>
                  <a:cubicBezTo>
                    <a:pt x="4438" y="1032"/>
                    <a:pt x="4157" y="1344"/>
                    <a:pt x="3782" y="1344"/>
                  </a:cubicBezTo>
                  <a:cubicBezTo>
                    <a:pt x="1344" y="1344"/>
                    <a:pt x="1344" y="1344"/>
                    <a:pt x="1344" y="1344"/>
                  </a:cubicBezTo>
                  <a:cubicBezTo>
                    <a:pt x="1344" y="2907"/>
                    <a:pt x="1344" y="2907"/>
                    <a:pt x="1344" y="2907"/>
                  </a:cubicBezTo>
                  <a:cubicBezTo>
                    <a:pt x="2344" y="2907"/>
                    <a:pt x="2344" y="2907"/>
                    <a:pt x="2344" y="2907"/>
                  </a:cubicBezTo>
                  <a:cubicBezTo>
                    <a:pt x="3500" y="2907"/>
                    <a:pt x="4438" y="3844"/>
                    <a:pt x="4438" y="5000"/>
                  </a:cubicBezTo>
                  <a:cubicBezTo>
                    <a:pt x="4438" y="6188"/>
                    <a:pt x="3500" y="7125"/>
                    <a:pt x="2344" y="7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37" name="Freeform 2">
              <a:extLst>
                <a:ext uri="{FF2B5EF4-FFF2-40B4-BE49-F238E27FC236}">
                  <a16:creationId xmlns:a16="http://schemas.microsoft.com/office/drawing/2014/main" id="{A7E938B5-EF24-E24F-A5D1-B375103F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8597" y="8963314"/>
              <a:ext cx="1597025" cy="2565400"/>
            </a:xfrm>
            <a:custGeom>
              <a:avLst/>
              <a:gdLst>
                <a:gd name="T0" fmla="*/ 3750 w 4438"/>
                <a:gd name="T1" fmla="*/ 7125 h 7126"/>
                <a:gd name="T2" fmla="*/ 3750 w 4438"/>
                <a:gd name="T3" fmla="*/ 7125 h 7126"/>
                <a:gd name="T4" fmla="*/ 1531 w 4438"/>
                <a:gd name="T5" fmla="*/ 7125 h 7126"/>
                <a:gd name="T6" fmla="*/ 0 w 4438"/>
                <a:gd name="T7" fmla="*/ 5563 h 7126"/>
                <a:gd name="T8" fmla="*/ 0 w 4438"/>
                <a:gd name="T9" fmla="*/ 1563 h 7126"/>
                <a:gd name="T10" fmla="*/ 1531 w 4438"/>
                <a:gd name="T11" fmla="*/ 0 h 7126"/>
                <a:gd name="T12" fmla="*/ 3750 w 4438"/>
                <a:gd name="T13" fmla="*/ 0 h 7126"/>
                <a:gd name="T14" fmla="*/ 4437 w 4438"/>
                <a:gd name="T15" fmla="*/ 688 h 7126"/>
                <a:gd name="T16" fmla="*/ 3750 w 4438"/>
                <a:gd name="T17" fmla="*/ 1344 h 7126"/>
                <a:gd name="T18" fmla="*/ 1531 w 4438"/>
                <a:gd name="T19" fmla="*/ 1344 h 7126"/>
                <a:gd name="T20" fmla="*/ 1313 w 4438"/>
                <a:gd name="T21" fmla="*/ 1563 h 7126"/>
                <a:gd name="T22" fmla="*/ 1313 w 4438"/>
                <a:gd name="T23" fmla="*/ 5563 h 7126"/>
                <a:gd name="T24" fmla="*/ 1531 w 4438"/>
                <a:gd name="T25" fmla="*/ 5782 h 7126"/>
                <a:gd name="T26" fmla="*/ 3094 w 4438"/>
                <a:gd name="T27" fmla="*/ 5782 h 7126"/>
                <a:gd name="T28" fmla="*/ 3094 w 4438"/>
                <a:gd name="T29" fmla="*/ 4469 h 7126"/>
                <a:gd name="T30" fmla="*/ 2438 w 4438"/>
                <a:gd name="T31" fmla="*/ 4469 h 7126"/>
                <a:gd name="T32" fmla="*/ 1750 w 4438"/>
                <a:gd name="T33" fmla="*/ 3782 h 7126"/>
                <a:gd name="T34" fmla="*/ 2438 w 4438"/>
                <a:gd name="T35" fmla="*/ 3125 h 7126"/>
                <a:gd name="T36" fmla="*/ 3750 w 4438"/>
                <a:gd name="T37" fmla="*/ 3125 h 7126"/>
                <a:gd name="T38" fmla="*/ 4437 w 4438"/>
                <a:gd name="T39" fmla="*/ 3782 h 7126"/>
                <a:gd name="T40" fmla="*/ 4437 w 4438"/>
                <a:gd name="T41" fmla="*/ 6469 h 7126"/>
                <a:gd name="T42" fmla="*/ 3750 w 4438"/>
                <a:gd name="T43" fmla="*/ 7125 h 7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38" h="7126">
                  <a:moveTo>
                    <a:pt x="3750" y="7125"/>
                  </a:moveTo>
                  <a:lnTo>
                    <a:pt x="3750" y="7125"/>
                  </a:lnTo>
                  <a:cubicBezTo>
                    <a:pt x="1531" y="7125"/>
                    <a:pt x="1531" y="7125"/>
                    <a:pt x="1531" y="7125"/>
                  </a:cubicBezTo>
                  <a:cubicBezTo>
                    <a:pt x="687" y="7125"/>
                    <a:pt x="0" y="6438"/>
                    <a:pt x="0" y="5563"/>
                  </a:cubicBezTo>
                  <a:cubicBezTo>
                    <a:pt x="0" y="1563"/>
                    <a:pt x="0" y="1563"/>
                    <a:pt x="0" y="1563"/>
                  </a:cubicBezTo>
                  <a:cubicBezTo>
                    <a:pt x="0" y="719"/>
                    <a:pt x="687" y="0"/>
                    <a:pt x="1531" y="0"/>
                  </a:cubicBezTo>
                  <a:cubicBezTo>
                    <a:pt x="3750" y="0"/>
                    <a:pt x="3750" y="0"/>
                    <a:pt x="3750" y="0"/>
                  </a:cubicBezTo>
                  <a:cubicBezTo>
                    <a:pt x="4125" y="0"/>
                    <a:pt x="4437" y="313"/>
                    <a:pt x="4437" y="688"/>
                  </a:cubicBezTo>
                  <a:cubicBezTo>
                    <a:pt x="4437" y="1032"/>
                    <a:pt x="4125" y="1344"/>
                    <a:pt x="3750" y="1344"/>
                  </a:cubicBezTo>
                  <a:cubicBezTo>
                    <a:pt x="1531" y="1344"/>
                    <a:pt x="1531" y="1344"/>
                    <a:pt x="1531" y="1344"/>
                  </a:cubicBezTo>
                  <a:cubicBezTo>
                    <a:pt x="1406" y="1344"/>
                    <a:pt x="1313" y="1438"/>
                    <a:pt x="1313" y="1563"/>
                  </a:cubicBezTo>
                  <a:cubicBezTo>
                    <a:pt x="1313" y="5563"/>
                    <a:pt x="1313" y="5563"/>
                    <a:pt x="1313" y="5563"/>
                  </a:cubicBezTo>
                  <a:cubicBezTo>
                    <a:pt x="1313" y="5688"/>
                    <a:pt x="1406" y="5782"/>
                    <a:pt x="1531" y="5782"/>
                  </a:cubicBezTo>
                  <a:cubicBezTo>
                    <a:pt x="3094" y="5782"/>
                    <a:pt x="3094" y="5782"/>
                    <a:pt x="3094" y="5782"/>
                  </a:cubicBezTo>
                  <a:cubicBezTo>
                    <a:pt x="3094" y="4469"/>
                    <a:pt x="3094" y="4469"/>
                    <a:pt x="3094" y="4469"/>
                  </a:cubicBezTo>
                  <a:cubicBezTo>
                    <a:pt x="2438" y="4469"/>
                    <a:pt x="2438" y="4469"/>
                    <a:pt x="2438" y="4469"/>
                  </a:cubicBezTo>
                  <a:cubicBezTo>
                    <a:pt x="2063" y="4469"/>
                    <a:pt x="1750" y="4157"/>
                    <a:pt x="1750" y="3782"/>
                  </a:cubicBezTo>
                  <a:cubicBezTo>
                    <a:pt x="1750" y="3407"/>
                    <a:pt x="2063" y="3125"/>
                    <a:pt x="2438" y="3125"/>
                  </a:cubicBezTo>
                  <a:cubicBezTo>
                    <a:pt x="3750" y="3125"/>
                    <a:pt x="3750" y="3125"/>
                    <a:pt x="3750" y="3125"/>
                  </a:cubicBezTo>
                  <a:cubicBezTo>
                    <a:pt x="4125" y="3125"/>
                    <a:pt x="4437" y="3407"/>
                    <a:pt x="4437" y="3782"/>
                  </a:cubicBezTo>
                  <a:cubicBezTo>
                    <a:pt x="4437" y="6469"/>
                    <a:pt x="4437" y="6469"/>
                    <a:pt x="4437" y="6469"/>
                  </a:cubicBezTo>
                  <a:cubicBezTo>
                    <a:pt x="4437" y="6813"/>
                    <a:pt x="4125" y="7125"/>
                    <a:pt x="3750" y="7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95010C-5CFD-BD41-A509-A41DD4AA9156}"/>
              </a:ext>
            </a:extLst>
          </p:cNvPr>
          <p:cNvGrpSpPr/>
          <p:nvPr/>
        </p:nvGrpSpPr>
        <p:grpSpPr>
          <a:xfrm>
            <a:off x="18597132" y="6035877"/>
            <a:ext cx="1048614" cy="764349"/>
            <a:chOff x="10406135" y="8963314"/>
            <a:chExt cx="3519487" cy="256540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240ACF5B-DDCE-2D4E-8166-592C97E6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6135" y="8963314"/>
              <a:ext cx="1598612" cy="2565400"/>
            </a:xfrm>
            <a:custGeom>
              <a:avLst/>
              <a:gdLst>
                <a:gd name="T0" fmla="*/ 2344 w 4439"/>
                <a:gd name="T1" fmla="*/ 7125 h 7126"/>
                <a:gd name="T2" fmla="*/ 2344 w 4439"/>
                <a:gd name="T3" fmla="*/ 7125 h 7126"/>
                <a:gd name="T4" fmla="*/ 657 w 4439"/>
                <a:gd name="T5" fmla="*/ 7125 h 7126"/>
                <a:gd name="T6" fmla="*/ 0 w 4439"/>
                <a:gd name="T7" fmla="*/ 6469 h 7126"/>
                <a:gd name="T8" fmla="*/ 657 w 4439"/>
                <a:gd name="T9" fmla="*/ 5782 h 7126"/>
                <a:gd name="T10" fmla="*/ 2344 w 4439"/>
                <a:gd name="T11" fmla="*/ 5782 h 7126"/>
                <a:gd name="T12" fmla="*/ 3094 w 4439"/>
                <a:gd name="T13" fmla="*/ 5000 h 7126"/>
                <a:gd name="T14" fmla="*/ 2344 w 4439"/>
                <a:gd name="T15" fmla="*/ 4219 h 7126"/>
                <a:gd name="T16" fmla="*/ 657 w 4439"/>
                <a:gd name="T17" fmla="*/ 4219 h 7126"/>
                <a:gd name="T18" fmla="*/ 0 w 4439"/>
                <a:gd name="T19" fmla="*/ 3563 h 7126"/>
                <a:gd name="T20" fmla="*/ 0 w 4439"/>
                <a:gd name="T21" fmla="*/ 688 h 7126"/>
                <a:gd name="T22" fmla="*/ 657 w 4439"/>
                <a:gd name="T23" fmla="*/ 0 h 7126"/>
                <a:gd name="T24" fmla="*/ 3782 w 4439"/>
                <a:gd name="T25" fmla="*/ 0 h 7126"/>
                <a:gd name="T26" fmla="*/ 4438 w 4439"/>
                <a:gd name="T27" fmla="*/ 688 h 7126"/>
                <a:gd name="T28" fmla="*/ 3782 w 4439"/>
                <a:gd name="T29" fmla="*/ 1344 h 7126"/>
                <a:gd name="T30" fmla="*/ 1344 w 4439"/>
                <a:gd name="T31" fmla="*/ 1344 h 7126"/>
                <a:gd name="T32" fmla="*/ 1344 w 4439"/>
                <a:gd name="T33" fmla="*/ 2907 h 7126"/>
                <a:gd name="T34" fmla="*/ 2344 w 4439"/>
                <a:gd name="T35" fmla="*/ 2907 h 7126"/>
                <a:gd name="T36" fmla="*/ 4438 w 4439"/>
                <a:gd name="T37" fmla="*/ 5000 h 7126"/>
                <a:gd name="T38" fmla="*/ 2344 w 4439"/>
                <a:gd name="T39" fmla="*/ 7125 h 7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39" h="7126">
                  <a:moveTo>
                    <a:pt x="2344" y="7125"/>
                  </a:moveTo>
                  <a:lnTo>
                    <a:pt x="2344" y="7125"/>
                  </a:lnTo>
                  <a:cubicBezTo>
                    <a:pt x="657" y="7125"/>
                    <a:pt x="657" y="7125"/>
                    <a:pt x="657" y="7125"/>
                  </a:cubicBezTo>
                  <a:cubicBezTo>
                    <a:pt x="282" y="7125"/>
                    <a:pt x="0" y="6813"/>
                    <a:pt x="0" y="6469"/>
                  </a:cubicBezTo>
                  <a:cubicBezTo>
                    <a:pt x="0" y="6094"/>
                    <a:pt x="282" y="5782"/>
                    <a:pt x="657" y="5782"/>
                  </a:cubicBezTo>
                  <a:cubicBezTo>
                    <a:pt x="2344" y="5782"/>
                    <a:pt x="2344" y="5782"/>
                    <a:pt x="2344" y="5782"/>
                  </a:cubicBezTo>
                  <a:cubicBezTo>
                    <a:pt x="2750" y="5782"/>
                    <a:pt x="3094" y="5438"/>
                    <a:pt x="3094" y="5000"/>
                  </a:cubicBezTo>
                  <a:cubicBezTo>
                    <a:pt x="3094" y="4594"/>
                    <a:pt x="2750" y="4219"/>
                    <a:pt x="2344" y="4219"/>
                  </a:cubicBezTo>
                  <a:cubicBezTo>
                    <a:pt x="657" y="4219"/>
                    <a:pt x="657" y="4219"/>
                    <a:pt x="657" y="4219"/>
                  </a:cubicBezTo>
                  <a:cubicBezTo>
                    <a:pt x="282" y="4219"/>
                    <a:pt x="0" y="3938"/>
                    <a:pt x="0" y="3563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0" y="313"/>
                    <a:pt x="282" y="0"/>
                    <a:pt x="657" y="0"/>
                  </a:cubicBezTo>
                  <a:cubicBezTo>
                    <a:pt x="3782" y="0"/>
                    <a:pt x="3782" y="0"/>
                    <a:pt x="3782" y="0"/>
                  </a:cubicBezTo>
                  <a:cubicBezTo>
                    <a:pt x="4157" y="0"/>
                    <a:pt x="4438" y="313"/>
                    <a:pt x="4438" y="688"/>
                  </a:cubicBezTo>
                  <a:cubicBezTo>
                    <a:pt x="4438" y="1032"/>
                    <a:pt x="4157" y="1344"/>
                    <a:pt x="3782" y="1344"/>
                  </a:cubicBezTo>
                  <a:cubicBezTo>
                    <a:pt x="1344" y="1344"/>
                    <a:pt x="1344" y="1344"/>
                    <a:pt x="1344" y="1344"/>
                  </a:cubicBezTo>
                  <a:cubicBezTo>
                    <a:pt x="1344" y="2907"/>
                    <a:pt x="1344" y="2907"/>
                    <a:pt x="1344" y="2907"/>
                  </a:cubicBezTo>
                  <a:cubicBezTo>
                    <a:pt x="2344" y="2907"/>
                    <a:pt x="2344" y="2907"/>
                    <a:pt x="2344" y="2907"/>
                  </a:cubicBezTo>
                  <a:cubicBezTo>
                    <a:pt x="3500" y="2907"/>
                    <a:pt x="4438" y="3844"/>
                    <a:pt x="4438" y="5000"/>
                  </a:cubicBezTo>
                  <a:cubicBezTo>
                    <a:pt x="4438" y="6188"/>
                    <a:pt x="3500" y="7125"/>
                    <a:pt x="2344" y="7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6C1051EA-EB95-3E48-9968-A36CE03F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8597" y="8963314"/>
              <a:ext cx="1597025" cy="2565400"/>
            </a:xfrm>
            <a:custGeom>
              <a:avLst/>
              <a:gdLst>
                <a:gd name="T0" fmla="*/ 3750 w 4438"/>
                <a:gd name="T1" fmla="*/ 7125 h 7126"/>
                <a:gd name="T2" fmla="*/ 3750 w 4438"/>
                <a:gd name="T3" fmla="*/ 7125 h 7126"/>
                <a:gd name="T4" fmla="*/ 1531 w 4438"/>
                <a:gd name="T5" fmla="*/ 7125 h 7126"/>
                <a:gd name="T6" fmla="*/ 0 w 4438"/>
                <a:gd name="T7" fmla="*/ 5563 h 7126"/>
                <a:gd name="T8" fmla="*/ 0 w 4438"/>
                <a:gd name="T9" fmla="*/ 1563 h 7126"/>
                <a:gd name="T10" fmla="*/ 1531 w 4438"/>
                <a:gd name="T11" fmla="*/ 0 h 7126"/>
                <a:gd name="T12" fmla="*/ 3750 w 4438"/>
                <a:gd name="T13" fmla="*/ 0 h 7126"/>
                <a:gd name="T14" fmla="*/ 4437 w 4438"/>
                <a:gd name="T15" fmla="*/ 688 h 7126"/>
                <a:gd name="T16" fmla="*/ 3750 w 4438"/>
                <a:gd name="T17" fmla="*/ 1344 h 7126"/>
                <a:gd name="T18" fmla="*/ 1531 w 4438"/>
                <a:gd name="T19" fmla="*/ 1344 h 7126"/>
                <a:gd name="T20" fmla="*/ 1313 w 4438"/>
                <a:gd name="T21" fmla="*/ 1563 h 7126"/>
                <a:gd name="T22" fmla="*/ 1313 w 4438"/>
                <a:gd name="T23" fmla="*/ 5563 h 7126"/>
                <a:gd name="T24" fmla="*/ 1531 w 4438"/>
                <a:gd name="T25" fmla="*/ 5782 h 7126"/>
                <a:gd name="T26" fmla="*/ 3094 w 4438"/>
                <a:gd name="T27" fmla="*/ 5782 h 7126"/>
                <a:gd name="T28" fmla="*/ 3094 w 4438"/>
                <a:gd name="T29" fmla="*/ 4469 h 7126"/>
                <a:gd name="T30" fmla="*/ 2438 w 4438"/>
                <a:gd name="T31" fmla="*/ 4469 h 7126"/>
                <a:gd name="T32" fmla="*/ 1750 w 4438"/>
                <a:gd name="T33" fmla="*/ 3782 h 7126"/>
                <a:gd name="T34" fmla="*/ 2438 w 4438"/>
                <a:gd name="T35" fmla="*/ 3125 h 7126"/>
                <a:gd name="T36" fmla="*/ 3750 w 4438"/>
                <a:gd name="T37" fmla="*/ 3125 h 7126"/>
                <a:gd name="T38" fmla="*/ 4437 w 4438"/>
                <a:gd name="T39" fmla="*/ 3782 h 7126"/>
                <a:gd name="T40" fmla="*/ 4437 w 4438"/>
                <a:gd name="T41" fmla="*/ 6469 h 7126"/>
                <a:gd name="T42" fmla="*/ 3750 w 4438"/>
                <a:gd name="T43" fmla="*/ 7125 h 7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38" h="7126">
                  <a:moveTo>
                    <a:pt x="3750" y="7125"/>
                  </a:moveTo>
                  <a:lnTo>
                    <a:pt x="3750" y="7125"/>
                  </a:lnTo>
                  <a:cubicBezTo>
                    <a:pt x="1531" y="7125"/>
                    <a:pt x="1531" y="7125"/>
                    <a:pt x="1531" y="7125"/>
                  </a:cubicBezTo>
                  <a:cubicBezTo>
                    <a:pt x="687" y="7125"/>
                    <a:pt x="0" y="6438"/>
                    <a:pt x="0" y="5563"/>
                  </a:cubicBezTo>
                  <a:cubicBezTo>
                    <a:pt x="0" y="1563"/>
                    <a:pt x="0" y="1563"/>
                    <a:pt x="0" y="1563"/>
                  </a:cubicBezTo>
                  <a:cubicBezTo>
                    <a:pt x="0" y="719"/>
                    <a:pt x="687" y="0"/>
                    <a:pt x="1531" y="0"/>
                  </a:cubicBezTo>
                  <a:cubicBezTo>
                    <a:pt x="3750" y="0"/>
                    <a:pt x="3750" y="0"/>
                    <a:pt x="3750" y="0"/>
                  </a:cubicBezTo>
                  <a:cubicBezTo>
                    <a:pt x="4125" y="0"/>
                    <a:pt x="4437" y="313"/>
                    <a:pt x="4437" y="688"/>
                  </a:cubicBezTo>
                  <a:cubicBezTo>
                    <a:pt x="4437" y="1032"/>
                    <a:pt x="4125" y="1344"/>
                    <a:pt x="3750" y="1344"/>
                  </a:cubicBezTo>
                  <a:cubicBezTo>
                    <a:pt x="1531" y="1344"/>
                    <a:pt x="1531" y="1344"/>
                    <a:pt x="1531" y="1344"/>
                  </a:cubicBezTo>
                  <a:cubicBezTo>
                    <a:pt x="1406" y="1344"/>
                    <a:pt x="1313" y="1438"/>
                    <a:pt x="1313" y="1563"/>
                  </a:cubicBezTo>
                  <a:cubicBezTo>
                    <a:pt x="1313" y="5563"/>
                    <a:pt x="1313" y="5563"/>
                    <a:pt x="1313" y="5563"/>
                  </a:cubicBezTo>
                  <a:cubicBezTo>
                    <a:pt x="1313" y="5688"/>
                    <a:pt x="1406" y="5782"/>
                    <a:pt x="1531" y="5782"/>
                  </a:cubicBezTo>
                  <a:cubicBezTo>
                    <a:pt x="3094" y="5782"/>
                    <a:pt x="3094" y="5782"/>
                    <a:pt x="3094" y="5782"/>
                  </a:cubicBezTo>
                  <a:cubicBezTo>
                    <a:pt x="3094" y="4469"/>
                    <a:pt x="3094" y="4469"/>
                    <a:pt x="3094" y="4469"/>
                  </a:cubicBezTo>
                  <a:cubicBezTo>
                    <a:pt x="2438" y="4469"/>
                    <a:pt x="2438" y="4469"/>
                    <a:pt x="2438" y="4469"/>
                  </a:cubicBezTo>
                  <a:cubicBezTo>
                    <a:pt x="2063" y="4469"/>
                    <a:pt x="1750" y="4157"/>
                    <a:pt x="1750" y="3782"/>
                  </a:cubicBezTo>
                  <a:cubicBezTo>
                    <a:pt x="1750" y="3407"/>
                    <a:pt x="2063" y="3125"/>
                    <a:pt x="2438" y="3125"/>
                  </a:cubicBezTo>
                  <a:cubicBezTo>
                    <a:pt x="3750" y="3125"/>
                    <a:pt x="3750" y="3125"/>
                    <a:pt x="3750" y="3125"/>
                  </a:cubicBezTo>
                  <a:cubicBezTo>
                    <a:pt x="4125" y="3125"/>
                    <a:pt x="4437" y="3407"/>
                    <a:pt x="4437" y="3782"/>
                  </a:cubicBezTo>
                  <a:cubicBezTo>
                    <a:pt x="4437" y="6469"/>
                    <a:pt x="4437" y="6469"/>
                    <a:pt x="4437" y="6469"/>
                  </a:cubicBezTo>
                  <a:cubicBezTo>
                    <a:pt x="4437" y="6813"/>
                    <a:pt x="4125" y="7125"/>
                    <a:pt x="3750" y="7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149361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BF87A57-B29B-EA45-B449-72D7CA6E7A1C}"/>
              </a:ext>
            </a:extLst>
          </p:cNvPr>
          <p:cNvGrpSpPr/>
          <p:nvPr/>
        </p:nvGrpSpPr>
        <p:grpSpPr>
          <a:xfrm>
            <a:off x="8688351" y="4817116"/>
            <a:ext cx="7222620" cy="7284654"/>
            <a:chOff x="8577515" y="4650862"/>
            <a:chExt cx="7222620" cy="72846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6B9675-F984-DE48-B60D-CFCE1CAA89E9}"/>
                </a:ext>
              </a:extLst>
            </p:cNvPr>
            <p:cNvGrpSpPr/>
            <p:nvPr/>
          </p:nvGrpSpPr>
          <p:grpSpPr>
            <a:xfrm>
              <a:off x="8577515" y="4650862"/>
              <a:ext cx="7222620" cy="7284654"/>
              <a:chOff x="9086129" y="5383156"/>
              <a:chExt cx="2587625" cy="2609850"/>
            </a:xfrm>
            <a:solidFill>
              <a:schemeClr val="accent1"/>
            </a:solidFill>
          </p:grpSpPr>
          <p:sp>
            <p:nvSpPr>
              <p:cNvPr id="5" name="Freeform 1">
                <a:extLst>
                  <a:ext uri="{FF2B5EF4-FFF2-40B4-BE49-F238E27FC236}">
                    <a16:creationId xmlns:a16="http://schemas.microsoft.com/office/drawing/2014/main" id="{6880C142-47F0-404B-AF1F-EDE7E990C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9204" y="5383156"/>
                <a:ext cx="2114550" cy="1833562"/>
              </a:xfrm>
              <a:custGeom>
                <a:avLst/>
                <a:gdLst>
                  <a:gd name="T0" fmla="*/ 5780 w 5875"/>
                  <a:gd name="T1" fmla="*/ 3532 h 5095"/>
                  <a:gd name="T2" fmla="*/ 4061 w 5875"/>
                  <a:gd name="T3" fmla="*/ 3282 h 5095"/>
                  <a:gd name="T4" fmla="*/ 4655 w 5875"/>
                  <a:gd name="T5" fmla="*/ 3188 h 5095"/>
                  <a:gd name="T6" fmla="*/ 4061 w 5875"/>
                  <a:gd name="T7" fmla="*/ 3094 h 5095"/>
                  <a:gd name="T8" fmla="*/ 4405 w 5875"/>
                  <a:gd name="T9" fmla="*/ 2844 h 5095"/>
                  <a:gd name="T10" fmla="*/ 5405 w 5875"/>
                  <a:gd name="T11" fmla="*/ 2032 h 5095"/>
                  <a:gd name="T12" fmla="*/ 5780 w 5875"/>
                  <a:gd name="T13" fmla="*/ 1969 h 5095"/>
                  <a:gd name="T14" fmla="*/ 5780 w 5875"/>
                  <a:gd name="T15" fmla="*/ 1500 h 5095"/>
                  <a:gd name="T16" fmla="*/ 5311 w 5875"/>
                  <a:gd name="T17" fmla="*/ 1500 h 5095"/>
                  <a:gd name="T18" fmla="*/ 5249 w 5875"/>
                  <a:gd name="T19" fmla="*/ 1875 h 5095"/>
                  <a:gd name="T20" fmla="*/ 4405 w 5875"/>
                  <a:gd name="T21" fmla="*/ 2625 h 5095"/>
                  <a:gd name="T22" fmla="*/ 4061 w 5875"/>
                  <a:gd name="T23" fmla="*/ 2407 h 5095"/>
                  <a:gd name="T24" fmla="*/ 3280 w 5875"/>
                  <a:gd name="T25" fmla="*/ 1844 h 5095"/>
                  <a:gd name="T26" fmla="*/ 3499 w 5875"/>
                  <a:gd name="T27" fmla="*/ 594 h 5095"/>
                  <a:gd name="T28" fmla="*/ 2842 w 5875"/>
                  <a:gd name="T29" fmla="*/ 594 h 5095"/>
                  <a:gd name="T30" fmla="*/ 3061 w 5875"/>
                  <a:gd name="T31" fmla="*/ 1844 h 5095"/>
                  <a:gd name="T32" fmla="*/ 2842 w 5875"/>
                  <a:gd name="T33" fmla="*/ 1375 h 5095"/>
                  <a:gd name="T34" fmla="*/ 2624 w 5875"/>
                  <a:gd name="T35" fmla="*/ 1375 h 5095"/>
                  <a:gd name="T36" fmla="*/ 2374 w 5875"/>
                  <a:gd name="T37" fmla="*/ 1844 h 5095"/>
                  <a:gd name="T38" fmla="*/ 2281 w 5875"/>
                  <a:gd name="T39" fmla="*/ 32 h 5095"/>
                  <a:gd name="T40" fmla="*/ 2187 w 5875"/>
                  <a:gd name="T41" fmla="*/ 1844 h 5095"/>
                  <a:gd name="T42" fmla="*/ 1937 w 5875"/>
                  <a:gd name="T43" fmla="*/ 1375 h 5095"/>
                  <a:gd name="T44" fmla="*/ 1718 w 5875"/>
                  <a:gd name="T45" fmla="*/ 1375 h 5095"/>
                  <a:gd name="T46" fmla="*/ 1468 w 5875"/>
                  <a:gd name="T47" fmla="*/ 1844 h 5095"/>
                  <a:gd name="T48" fmla="*/ 1343 w 5875"/>
                  <a:gd name="T49" fmla="*/ 1219 h 5095"/>
                  <a:gd name="T50" fmla="*/ 593 w 5875"/>
                  <a:gd name="T51" fmla="*/ 125 h 5095"/>
                  <a:gd name="T52" fmla="*/ 125 w 5875"/>
                  <a:gd name="T53" fmla="*/ 594 h 5095"/>
                  <a:gd name="T54" fmla="*/ 500 w 5875"/>
                  <a:gd name="T55" fmla="*/ 657 h 5095"/>
                  <a:gd name="T56" fmla="*/ 1281 w 5875"/>
                  <a:gd name="T57" fmla="*/ 1532 h 5095"/>
                  <a:gd name="T58" fmla="*/ 1031 w 5875"/>
                  <a:gd name="T59" fmla="*/ 1844 h 5095"/>
                  <a:gd name="T60" fmla="*/ 812 w 5875"/>
                  <a:gd name="T61" fmla="*/ 2000 h 5095"/>
                  <a:gd name="T62" fmla="*/ 1031 w 5875"/>
                  <a:gd name="T63" fmla="*/ 2063 h 5095"/>
                  <a:gd name="T64" fmla="*/ 3874 w 5875"/>
                  <a:gd name="T65" fmla="*/ 2407 h 5095"/>
                  <a:gd name="T66" fmla="*/ 3842 w 5875"/>
                  <a:gd name="T67" fmla="*/ 4969 h 5095"/>
                  <a:gd name="T68" fmla="*/ 3967 w 5875"/>
                  <a:gd name="T69" fmla="*/ 5094 h 5095"/>
                  <a:gd name="T70" fmla="*/ 4061 w 5875"/>
                  <a:gd name="T71" fmla="*/ 4875 h 5095"/>
                  <a:gd name="T72" fmla="*/ 4999 w 5875"/>
                  <a:gd name="T73" fmla="*/ 4657 h 5095"/>
                  <a:gd name="T74" fmla="*/ 5655 w 5875"/>
                  <a:gd name="T75" fmla="*/ 4532 h 5095"/>
                  <a:gd name="T76" fmla="*/ 4999 w 5875"/>
                  <a:gd name="T77" fmla="*/ 4438 h 5095"/>
                  <a:gd name="T78" fmla="*/ 4061 w 5875"/>
                  <a:gd name="T79" fmla="*/ 4188 h 5095"/>
                  <a:gd name="T80" fmla="*/ 4655 w 5875"/>
                  <a:gd name="T81" fmla="*/ 4094 h 5095"/>
                  <a:gd name="T82" fmla="*/ 4061 w 5875"/>
                  <a:gd name="T83" fmla="*/ 4000 h 5095"/>
                  <a:gd name="T84" fmla="*/ 5780 w 5875"/>
                  <a:gd name="T85" fmla="*/ 3750 h 5095"/>
                  <a:gd name="T86" fmla="*/ 5780 w 5875"/>
                  <a:gd name="T87" fmla="*/ 3532 h 5095"/>
                  <a:gd name="T88" fmla="*/ 5467 w 5875"/>
                  <a:gd name="T89" fmla="*/ 1625 h 5095"/>
                  <a:gd name="T90" fmla="*/ 5624 w 5875"/>
                  <a:gd name="T91" fmla="*/ 1625 h 5095"/>
                  <a:gd name="T92" fmla="*/ 5624 w 5875"/>
                  <a:gd name="T93" fmla="*/ 1813 h 5095"/>
                  <a:gd name="T94" fmla="*/ 5467 w 5875"/>
                  <a:gd name="T95" fmla="*/ 1813 h 5095"/>
                  <a:gd name="T96" fmla="*/ 5467 w 5875"/>
                  <a:gd name="T97" fmla="*/ 1625 h 5095"/>
                  <a:gd name="T98" fmla="*/ 437 w 5875"/>
                  <a:gd name="T99" fmla="*/ 438 h 5095"/>
                  <a:gd name="T100" fmla="*/ 281 w 5875"/>
                  <a:gd name="T101" fmla="*/ 282 h 5095"/>
                  <a:gd name="T102" fmla="*/ 437 w 5875"/>
                  <a:gd name="T103" fmla="*/ 282 h 5095"/>
                  <a:gd name="T104" fmla="*/ 3186 w 5875"/>
                  <a:gd name="T105" fmla="*/ 719 h 5095"/>
                  <a:gd name="T106" fmla="*/ 3061 w 5875"/>
                  <a:gd name="T107" fmla="*/ 594 h 5095"/>
                  <a:gd name="T108" fmla="*/ 3311 w 5875"/>
                  <a:gd name="T109" fmla="*/ 594 h 5095"/>
                  <a:gd name="T110" fmla="*/ 5311 w 5875"/>
                  <a:gd name="T111" fmla="*/ 4438 h 5095"/>
                  <a:gd name="T112" fmla="*/ 5436 w 5875"/>
                  <a:gd name="T113" fmla="*/ 4532 h 5095"/>
                  <a:gd name="T114" fmla="*/ 5217 w 5875"/>
                  <a:gd name="T115" fmla="*/ 4532 h 5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75" h="5095">
                    <a:moveTo>
                      <a:pt x="5780" y="3532"/>
                    </a:moveTo>
                    <a:lnTo>
                      <a:pt x="5780" y="3532"/>
                    </a:lnTo>
                    <a:cubicBezTo>
                      <a:pt x="4061" y="3532"/>
                      <a:pt x="4061" y="3532"/>
                      <a:pt x="4061" y="3532"/>
                    </a:cubicBezTo>
                    <a:cubicBezTo>
                      <a:pt x="4061" y="3282"/>
                      <a:pt x="4061" y="3282"/>
                      <a:pt x="4061" y="3282"/>
                    </a:cubicBezTo>
                    <a:cubicBezTo>
                      <a:pt x="4530" y="3282"/>
                      <a:pt x="4530" y="3282"/>
                      <a:pt x="4530" y="3282"/>
                    </a:cubicBezTo>
                    <a:cubicBezTo>
                      <a:pt x="4592" y="3282"/>
                      <a:pt x="4655" y="3250"/>
                      <a:pt x="4655" y="3188"/>
                    </a:cubicBezTo>
                    <a:cubicBezTo>
                      <a:pt x="4655" y="3125"/>
                      <a:pt x="4592" y="3094"/>
                      <a:pt x="4530" y="3094"/>
                    </a:cubicBezTo>
                    <a:cubicBezTo>
                      <a:pt x="4061" y="3094"/>
                      <a:pt x="4061" y="3094"/>
                      <a:pt x="4061" y="3094"/>
                    </a:cubicBezTo>
                    <a:cubicBezTo>
                      <a:pt x="4061" y="2844"/>
                      <a:pt x="4061" y="2844"/>
                      <a:pt x="4061" y="2844"/>
                    </a:cubicBezTo>
                    <a:cubicBezTo>
                      <a:pt x="4405" y="2844"/>
                      <a:pt x="4405" y="2844"/>
                      <a:pt x="4405" y="2844"/>
                    </a:cubicBezTo>
                    <a:cubicBezTo>
                      <a:pt x="4499" y="2844"/>
                      <a:pt x="4624" y="2782"/>
                      <a:pt x="4717" y="2719"/>
                    </a:cubicBezTo>
                    <a:cubicBezTo>
                      <a:pt x="5405" y="2032"/>
                      <a:pt x="5405" y="2032"/>
                      <a:pt x="5405" y="2032"/>
                    </a:cubicBezTo>
                    <a:cubicBezTo>
                      <a:pt x="5436" y="2032"/>
                      <a:pt x="5499" y="2063"/>
                      <a:pt x="5561" y="2063"/>
                    </a:cubicBezTo>
                    <a:cubicBezTo>
                      <a:pt x="5655" y="2063"/>
                      <a:pt x="5717" y="2032"/>
                      <a:pt x="5780" y="1969"/>
                    </a:cubicBezTo>
                    <a:cubicBezTo>
                      <a:pt x="5842" y="1907"/>
                      <a:pt x="5874" y="1813"/>
                      <a:pt x="5874" y="1719"/>
                    </a:cubicBezTo>
                    <a:cubicBezTo>
                      <a:pt x="5874" y="1625"/>
                      <a:pt x="5842" y="1563"/>
                      <a:pt x="5780" y="1500"/>
                    </a:cubicBezTo>
                    <a:cubicBezTo>
                      <a:pt x="5717" y="1438"/>
                      <a:pt x="5655" y="1375"/>
                      <a:pt x="5561" y="1375"/>
                    </a:cubicBezTo>
                    <a:cubicBezTo>
                      <a:pt x="5467" y="1375"/>
                      <a:pt x="5374" y="1438"/>
                      <a:pt x="5311" y="1500"/>
                    </a:cubicBezTo>
                    <a:cubicBezTo>
                      <a:pt x="5249" y="1563"/>
                      <a:pt x="5217" y="1625"/>
                      <a:pt x="5217" y="1719"/>
                    </a:cubicBezTo>
                    <a:cubicBezTo>
                      <a:pt x="5217" y="1782"/>
                      <a:pt x="5217" y="1813"/>
                      <a:pt x="5249" y="1875"/>
                    </a:cubicBezTo>
                    <a:cubicBezTo>
                      <a:pt x="4561" y="2563"/>
                      <a:pt x="4561" y="2563"/>
                      <a:pt x="4561" y="2563"/>
                    </a:cubicBezTo>
                    <a:cubicBezTo>
                      <a:pt x="4530" y="2594"/>
                      <a:pt x="4467" y="2625"/>
                      <a:pt x="4405" y="2625"/>
                    </a:cubicBezTo>
                    <a:cubicBezTo>
                      <a:pt x="4061" y="2625"/>
                      <a:pt x="4061" y="2625"/>
                      <a:pt x="4061" y="2625"/>
                    </a:cubicBezTo>
                    <a:cubicBezTo>
                      <a:pt x="4061" y="2407"/>
                      <a:pt x="4061" y="2407"/>
                      <a:pt x="4061" y="2407"/>
                    </a:cubicBezTo>
                    <a:cubicBezTo>
                      <a:pt x="4061" y="2094"/>
                      <a:pt x="3811" y="1844"/>
                      <a:pt x="3530" y="1844"/>
                    </a:cubicBezTo>
                    <a:cubicBezTo>
                      <a:pt x="3280" y="1844"/>
                      <a:pt x="3280" y="1844"/>
                      <a:pt x="3280" y="1844"/>
                    </a:cubicBezTo>
                    <a:cubicBezTo>
                      <a:pt x="3280" y="907"/>
                      <a:pt x="3280" y="907"/>
                      <a:pt x="3280" y="907"/>
                    </a:cubicBezTo>
                    <a:cubicBezTo>
                      <a:pt x="3405" y="875"/>
                      <a:pt x="3499" y="750"/>
                      <a:pt x="3499" y="594"/>
                    </a:cubicBezTo>
                    <a:cubicBezTo>
                      <a:pt x="3499" y="407"/>
                      <a:pt x="3374" y="250"/>
                      <a:pt x="3186" y="250"/>
                    </a:cubicBezTo>
                    <a:cubicBezTo>
                      <a:pt x="2999" y="250"/>
                      <a:pt x="2842" y="407"/>
                      <a:pt x="2842" y="594"/>
                    </a:cubicBezTo>
                    <a:cubicBezTo>
                      <a:pt x="2842" y="750"/>
                      <a:pt x="2936" y="875"/>
                      <a:pt x="3061" y="907"/>
                    </a:cubicBezTo>
                    <a:cubicBezTo>
                      <a:pt x="3061" y="1844"/>
                      <a:pt x="3061" y="1844"/>
                      <a:pt x="3061" y="1844"/>
                    </a:cubicBezTo>
                    <a:cubicBezTo>
                      <a:pt x="2842" y="1844"/>
                      <a:pt x="2842" y="1844"/>
                      <a:pt x="2842" y="1844"/>
                    </a:cubicBezTo>
                    <a:cubicBezTo>
                      <a:pt x="2842" y="1375"/>
                      <a:pt x="2842" y="1375"/>
                      <a:pt x="2842" y="1375"/>
                    </a:cubicBezTo>
                    <a:cubicBezTo>
                      <a:pt x="2842" y="1313"/>
                      <a:pt x="2780" y="1282"/>
                      <a:pt x="2717" y="1282"/>
                    </a:cubicBezTo>
                    <a:cubicBezTo>
                      <a:pt x="2686" y="1282"/>
                      <a:pt x="2624" y="1313"/>
                      <a:pt x="2624" y="1375"/>
                    </a:cubicBezTo>
                    <a:cubicBezTo>
                      <a:pt x="2624" y="1844"/>
                      <a:pt x="2624" y="1844"/>
                      <a:pt x="2624" y="1844"/>
                    </a:cubicBezTo>
                    <a:cubicBezTo>
                      <a:pt x="2374" y="1844"/>
                      <a:pt x="2374" y="1844"/>
                      <a:pt x="2374" y="1844"/>
                    </a:cubicBezTo>
                    <a:cubicBezTo>
                      <a:pt x="2374" y="157"/>
                      <a:pt x="2374" y="157"/>
                      <a:pt x="2374" y="157"/>
                    </a:cubicBezTo>
                    <a:cubicBezTo>
                      <a:pt x="2374" y="94"/>
                      <a:pt x="2342" y="32"/>
                      <a:pt x="2281" y="32"/>
                    </a:cubicBezTo>
                    <a:cubicBezTo>
                      <a:pt x="2218" y="32"/>
                      <a:pt x="2187" y="94"/>
                      <a:pt x="2187" y="157"/>
                    </a:cubicBezTo>
                    <a:cubicBezTo>
                      <a:pt x="2187" y="1844"/>
                      <a:pt x="2187" y="1844"/>
                      <a:pt x="2187" y="1844"/>
                    </a:cubicBezTo>
                    <a:cubicBezTo>
                      <a:pt x="1937" y="1844"/>
                      <a:pt x="1937" y="1844"/>
                      <a:pt x="1937" y="1844"/>
                    </a:cubicBezTo>
                    <a:cubicBezTo>
                      <a:pt x="1937" y="1375"/>
                      <a:pt x="1937" y="1375"/>
                      <a:pt x="1937" y="1375"/>
                    </a:cubicBezTo>
                    <a:cubicBezTo>
                      <a:pt x="1937" y="1313"/>
                      <a:pt x="1875" y="1282"/>
                      <a:pt x="1812" y="1282"/>
                    </a:cubicBezTo>
                    <a:cubicBezTo>
                      <a:pt x="1781" y="1282"/>
                      <a:pt x="1718" y="1313"/>
                      <a:pt x="1718" y="1375"/>
                    </a:cubicBezTo>
                    <a:cubicBezTo>
                      <a:pt x="1718" y="1844"/>
                      <a:pt x="1718" y="1844"/>
                      <a:pt x="1718" y="1844"/>
                    </a:cubicBezTo>
                    <a:cubicBezTo>
                      <a:pt x="1468" y="1844"/>
                      <a:pt x="1468" y="1844"/>
                      <a:pt x="1468" y="1844"/>
                    </a:cubicBezTo>
                    <a:cubicBezTo>
                      <a:pt x="1468" y="1532"/>
                      <a:pt x="1468" y="1532"/>
                      <a:pt x="1468" y="1532"/>
                    </a:cubicBezTo>
                    <a:cubicBezTo>
                      <a:pt x="1468" y="1407"/>
                      <a:pt x="1437" y="1282"/>
                      <a:pt x="1343" y="1219"/>
                    </a:cubicBezTo>
                    <a:cubicBezTo>
                      <a:pt x="656" y="500"/>
                      <a:pt x="656" y="500"/>
                      <a:pt x="656" y="500"/>
                    </a:cubicBezTo>
                    <a:cubicBezTo>
                      <a:pt x="718" y="375"/>
                      <a:pt x="687" y="250"/>
                      <a:pt x="593" y="125"/>
                    </a:cubicBezTo>
                    <a:cubicBezTo>
                      <a:pt x="468" y="0"/>
                      <a:pt x="250" y="0"/>
                      <a:pt x="125" y="125"/>
                    </a:cubicBezTo>
                    <a:cubicBezTo>
                      <a:pt x="0" y="250"/>
                      <a:pt x="0" y="469"/>
                      <a:pt x="125" y="594"/>
                    </a:cubicBezTo>
                    <a:cubicBezTo>
                      <a:pt x="187" y="657"/>
                      <a:pt x="281" y="688"/>
                      <a:pt x="375" y="688"/>
                    </a:cubicBezTo>
                    <a:cubicBezTo>
                      <a:pt x="406" y="688"/>
                      <a:pt x="468" y="688"/>
                      <a:pt x="500" y="657"/>
                    </a:cubicBezTo>
                    <a:cubicBezTo>
                      <a:pt x="1187" y="1344"/>
                      <a:pt x="1187" y="1344"/>
                      <a:pt x="1187" y="1344"/>
                    </a:cubicBezTo>
                    <a:cubicBezTo>
                      <a:pt x="1250" y="1407"/>
                      <a:pt x="1281" y="1469"/>
                      <a:pt x="1281" y="1532"/>
                    </a:cubicBezTo>
                    <a:cubicBezTo>
                      <a:pt x="1281" y="1844"/>
                      <a:pt x="1281" y="1844"/>
                      <a:pt x="1281" y="1844"/>
                    </a:cubicBezTo>
                    <a:cubicBezTo>
                      <a:pt x="1031" y="1844"/>
                      <a:pt x="1031" y="1844"/>
                      <a:pt x="1031" y="1844"/>
                    </a:cubicBezTo>
                    <a:cubicBezTo>
                      <a:pt x="1000" y="1844"/>
                      <a:pt x="937" y="1844"/>
                      <a:pt x="906" y="1844"/>
                    </a:cubicBezTo>
                    <a:cubicBezTo>
                      <a:pt x="843" y="1875"/>
                      <a:pt x="812" y="1938"/>
                      <a:pt x="812" y="2000"/>
                    </a:cubicBezTo>
                    <a:cubicBezTo>
                      <a:pt x="843" y="2032"/>
                      <a:pt x="906" y="2063"/>
                      <a:pt x="937" y="2063"/>
                    </a:cubicBezTo>
                    <a:cubicBezTo>
                      <a:pt x="968" y="2063"/>
                      <a:pt x="1000" y="2063"/>
                      <a:pt x="1031" y="2063"/>
                    </a:cubicBezTo>
                    <a:cubicBezTo>
                      <a:pt x="3530" y="2063"/>
                      <a:pt x="3530" y="2063"/>
                      <a:pt x="3530" y="2063"/>
                    </a:cubicBezTo>
                    <a:cubicBezTo>
                      <a:pt x="3717" y="2063"/>
                      <a:pt x="3874" y="2219"/>
                      <a:pt x="3874" y="2407"/>
                    </a:cubicBezTo>
                    <a:cubicBezTo>
                      <a:pt x="3874" y="4875"/>
                      <a:pt x="3874" y="4875"/>
                      <a:pt x="3874" y="4875"/>
                    </a:cubicBezTo>
                    <a:cubicBezTo>
                      <a:pt x="3874" y="4907"/>
                      <a:pt x="3874" y="4938"/>
                      <a:pt x="3842" y="4969"/>
                    </a:cubicBezTo>
                    <a:cubicBezTo>
                      <a:pt x="3842" y="5032"/>
                      <a:pt x="3874" y="5094"/>
                      <a:pt x="3936" y="5094"/>
                    </a:cubicBezTo>
                    <a:cubicBezTo>
                      <a:pt x="3936" y="5094"/>
                      <a:pt x="3936" y="5094"/>
                      <a:pt x="3967" y="5094"/>
                    </a:cubicBezTo>
                    <a:cubicBezTo>
                      <a:pt x="3999" y="5094"/>
                      <a:pt x="4061" y="5063"/>
                      <a:pt x="4061" y="5032"/>
                    </a:cubicBezTo>
                    <a:cubicBezTo>
                      <a:pt x="4061" y="4969"/>
                      <a:pt x="4061" y="4938"/>
                      <a:pt x="4061" y="4875"/>
                    </a:cubicBezTo>
                    <a:cubicBezTo>
                      <a:pt x="4061" y="4657"/>
                      <a:pt x="4061" y="4657"/>
                      <a:pt x="4061" y="4657"/>
                    </a:cubicBezTo>
                    <a:cubicBezTo>
                      <a:pt x="4999" y="4657"/>
                      <a:pt x="4999" y="4657"/>
                      <a:pt x="4999" y="4657"/>
                    </a:cubicBezTo>
                    <a:cubicBezTo>
                      <a:pt x="5061" y="4782"/>
                      <a:pt x="5186" y="4875"/>
                      <a:pt x="5311" y="4875"/>
                    </a:cubicBezTo>
                    <a:cubicBezTo>
                      <a:pt x="5499" y="4875"/>
                      <a:pt x="5655" y="4719"/>
                      <a:pt x="5655" y="4532"/>
                    </a:cubicBezTo>
                    <a:cubicBezTo>
                      <a:pt x="5655" y="4375"/>
                      <a:pt x="5499" y="4219"/>
                      <a:pt x="5311" y="4219"/>
                    </a:cubicBezTo>
                    <a:cubicBezTo>
                      <a:pt x="5186" y="4219"/>
                      <a:pt x="5061" y="4313"/>
                      <a:pt x="4999" y="4438"/>
                    </a:cubicBezTo>
                    <a:cubicBezTo>
                      <a:pt x="4061" y="4438"/>
                      <a:pt x="4061" y="4438"/>
                      <a:pt x="4061" y="4438"/>
                    </a:cubicBezTo>
                    <a:cubicBezTo>
                      <a:pt x="4061" y="4188"/>
                      <a:pt x="4061" y="4188"/>
                      <a:pt x="4061" y="4188"/>
                    </a:cubicBezTo>
                    <a:cubicBezTo>
                      <a:pt x="4530" y="4188"/>
                      <a:pt x="4530" y="4188"/>
                      <a:pt x="4530" y="4188"/>
                    </a:cubicBezTo>
                    <a:cubicBezTo>
                      <a:pt x="4592" y="4188"/>
                      <a:pt x="4655" y="4157"/>
                      <a:pt x="4655" y="4094"/>
                    </a:cubicBezTo>
                    <a:cubicBezTo>
                      <a:pt x="4655" y="4032"/>
                      <a:pt x="4592" y="4000"/>
                      <a:pt x="4530" y="4000"/>
                    </a:cubicBezTo>
                    <a:cubicBezTo>
                      <a:pt x="4061" y="4000"/>
                      <a:pt x="4061" y="4000"/>
                      <a:pt x="4061" y="4000"/>
                    </a:cubicBezTo>
                    <a:cubicBezTo>
                      <a:pt x="4061" y="3750"/>
                      <a:pt x="4061" y="3750"/>
                      <a:pt x="4061" y="3750"/>
                    </a:cubicBezTo>
                    <a:cubicBezTo>
                      <a:pt x="5780" y="3750"/>
                      <a:pt x="5780" y="3750"/>
                      <a:pt x="5780" y="3750"/>
                    </a:cubicBezTo>
                    <a:cubicBezTo>
                      <a:pt x="5842" y="3750"/>
                      <a:pt x="5874" y="3688"/>
                      <a:pt x="5874" y="3625"/>
                    </a:cubicBezTo>
                    <a:cubicBezTo>
                      <a:pt x="5874" y="3594"/>
                      <a:pt x="5842" y="3532"/>
                      <a:pt x="5780" y="3532"/>
                    </a:cubicBezTo>
                    <a:close/>
                    <a:moveTo>
                      <a:pt x="5467" y="1625"/>
                    </a:moveTo>
                    <a:lnTo>
                      <a:pt x="5467" y="1625"/>
                    </a:lnTo>
                    <a:cubicBezTo>
                      <a:pt x="5499" y="1625"/>
                      <a:pt x="5530" y="1594"/>
                      <a:pt x="5561" y="1594"/>
                    </a:cubicBezTo>
                    <a:cubicBezTo>
                      <a:pt x="5592" y="1594"/>
                      <a:pt x="5624" y="1625"/>
                      <a:pt x="5624" y="1625"/>
                    </a:cubicBezTo>
                    <a:cubicBezTo>
                      <a:pt x="5655" y="1657"/>
                      <a:pt x="5686" y="1688"/>
                      <a:pt x="5686" y="1719"/>
                    </a:cubicBezTo>
                    <a:cubicBezTo>
                      <a:pt x="5686" y="1750"/>
                      <a:pt x="5655" y="1782"/>
                      <a:pt x="5624" y="1813"/>
                    </a:cubicBezTo>
                    <a:cubicBezTo>
                      <a:pt x="5624" y="1844"/>
                      <a:pt x="5592" y="1844"/>
                      <a:pt x="5561" y="1844"/>
                    </a:cubicBezTo>
                    <a:cubicBezTo>
                      <a:pt x="5530" y="1844"/>
                      <a:pt x="5499" y="1844"/>
                      <a:pt x="5467" y="1813"/>
                    </a:cubicBezTo>
                    <a:cubicBezTo>
                      <a:pt x="5436" y="1782"/>
                      <a:pt x="5436" y="1750"/>
                      <a:pt x="5436" y="1719"/>
                    </a:cubicBezTo>
                    <a:cubicBezTo>
                      <a:pt x="5436" y="1688"/>
                      <a:pt x="5436" y="1657"/>
                      <a:pt x="5467" y="1625"/>
                    </a:cubicBezTo>
                    <a:close/>
                    <a:moveTo>
                      <a:pt x="437" y="438"/>
                    </a:moveTo>
                    <a:lnTo>
                      <a:pt x="437" y="438"/>
                    </a:lnTo>
                    <a:cubicBezTo>
                      <a:pt x="406" y="500"/>
                      <a:pt x="312" y="500"/>
                      <a:pt x="281" y="438"/>
                    </a:cubicBezTo>
                    <a:cubicBezTo>
                      <a:pt x="218" y="407"/>
                      <a:pt x="218" y="344"/>
                      <a:pt x="281" y="282"/>
                    </a:cubicBezTo>
                    <a:cubicBezTo>
                      <a:pt x="312" y="250"/>
                      <a:pt x="343" y="250"/>
                      <a:pt x="375" y="250"/>
                    </a:cubicBezTo>
                    <a:cubicBezTo>
                      <a:pt x="406" y="250"/>
                      <a:pt x="437" y="250"/>
                      <a:pt x="437" y="282"/>
                    </a:cubicBezTo>
                    <a:cubicBezTo>
                      <a:pt x="500" y="344"/>
                      <a:pt x="500" y="407"/>
                      <a:pt x="437" y="438"/>
                    </a:cubicBezTo>
                    <a:close/>
                    <a:moveTo>
                      <a:pt x="3186" y="719"/>
                    </a:moveTo>
                    <a:lnTo>
                      <a:pt x="3186" y="719"/>
                    </a:lnTo>
                    <a:cubicBezTo>
                      <a:pt x="3124" y="719"/>
                      <a:pt x="3061" y="657"/>
                      <a:pt x="3061" y="594"/>
                    </a:cubicBezTo>
                    <a:cubicBezTo>
                      <a:pt x="3061" y="532"/>
                      <a:pt x="3124" y="469"/>
                      <a:pt x="3186" y="469"/>
                    </a:cubicBezTo>
                    <a:cubicBezTo>
                      <a:pt x="3249" y="469"/>
                      <a:pt x="3311" y="532"/>
                      <a:pt x="3311" y="594"/>
                    </a:cubicBezTo>
                    <a:cubicBezTo>
                      <a:pt x="3311" y="657"/>
                      <a:pt x="3249" y="719"/>
                      <a:pt x="3186" y="719"/>
                    </a:cubicBezTo>
                    <a:close/>
                    <a:moveTo>
                      <a:pt x="5311" y="4438"/>
                    </a:moveTo>
                    <a:lnTo>
                      <a:pt x="5311" y="4438"/>
                    </a:lnTo>
                    <a:cubicBezTo>
                      <a:pt x="5405" y="4438"/>
                      <a:pt x="5436" y="4469"/>
                      <a:pt x="5436" y="4532"/>
                    </a:cubicBezTo>
                    <a:cubicBezTo>
                      <a:pt x="5436" y="4594"/>
                      <a:pt x="5405" y="4657"/>
                      <a:pt x="5311" y="4657"/>
                    </a:cubicBezTo>
                    <a:cubicBezTo>
                      <a:pt x="5249" y="4657"/>
                      <a:pt x="5217" y="4594"/>
                      <a:pt x="5217" y="4532"/>
                    </a:cubicBezTo>
                    <a:cubicBezTo>
                      <a:pt x="5217" y="4469"/>
                      <a:pt x="5249" y="4438"/>
                      <a:pt x="5311" y="44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6" name="Freeform 2">
                <a:extLst>
                  <a:ext uri="{FF2B5EF4-FFF2-40B4-BE49-F238E27FC236}">
                    <a16:creationId xmlns:a16="http://schemas.microsoft.com/office/drawing/2014/main" id="{18F94F53-8312-0343-92CD-25E60A3A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6129" y="6159443"/>
                <a:ext cx="2114550" cy="1833563"/>
              </a:xfrm>
              <a:custGeom>
                <a:avLst/>
                <a:gdLst>
                  <a:gd name="T0" fmla="*/ 5749 w 5875"/>
                  <a:gd name="T1" fmla="*/ 4531 h 5094"/>
                  <a:gd name="T2" fmla="*/ 4655 w 5875"/>
                  <a:gd name="T3" fmla="*/ 3750 h 5094"/>
                  <a:gd name="T4" fmla="*/ 4593 w 5875"/>
                  <a:gd name="T5" fmla="*/ 3281 h 5094"/>
                  <a:gd name="T6" fmla="*/ 4968 w 5875"/>
                  <a:gd name="T7" fmla="*/ 3250 h 5094"/>
                  <a:gd name="T8" fmla="*/ 4905 w 5875"/>
                  <a:gd name="T9" fmla="*/ 3062 h 5094"/>
                  <a:gd name="T10" fmla="*/ 2344 w 5875"/>
                  <a:gd name="T11" fmla="*/ 3062 h 5094"/>
                  <a:gd name="T12" fmla="*/ 2000 w 5875"/>
                  <a:gd name="T13" fmla="*/ 250 h 5094"/>
                  <a:gd name="T14" fmla="*/ 1938 w 5875"/>
                  <a:gd name="T15" fmla="*/ 31 h 5094"/>
                  <a:gd name="T16" fmla="*/ 1781 w 5875"/>
                  <a:gd name="T17" fmla="*/ 250 h 5094"/>
                  <a:gd name="T18" fmla="*/ 844 w 5875"/>
                  <a:gd name="T19" fmla="*/ 468 h 5094"/>
                  <a:gd name="T20" fmla="*/ 219 w 5875"/>
                  <a:gd name="T21" fmla="*/ 593 h 5094"/>
                  <a:gd name="T22" fmla="*/ 844 w 5875"/>
                  <a:gd name="T23" fmla="*/ 687 h 5094"/>
                  <a:gd name="T24" fmla="*/ 1781 w 5875"/>
                  <a:gd name="T25" fmla="*/ 937 h 5094"/>
                  <a:gd name="T26" fmla="*/ 1219 w 5875"/>
                  <a:gd name="T27" fmla="*/ 1031 h 5094"/>
                  <a:gd name="T28" fmla="*/ 1781 w 5875"/>
                  <a:gd name="T29" fmla="*/ 1125 h 5094"/>
                  <a:gd name="T30" fmla="*/ 94 w 5875"/>
                  <a:gd name="T31" fmla="*/ 1375 h 5094"/>
                  <a:gd name="T32" fmla="*/ 94 w 5875"/>
                  <a:gd name="T33" fmla="*/ 1593 h 5094"/>
                  <a:gd name="T34" fmla="*/ 1781 w 5875"/>
                  <a:gd name="T35" fmla="*/ 1843 h 5094"/>
                  <a:gd name="T36" fmla="*/ 1219 w 5875"/>
                  <a:gd name="T37" fmla="*/ 1937 h 5094"/>
                  <a:gd name="T38" fmla="*/ 1781 w 5875"/>
                  <a:gd name="T39" fmla="*/ 2031 h 5094"/>
                  <a:gd name="T40" fmla="*/ 1469 w 5875"/>
                  <a:gd name="T41" fmla="*/ 2281 h 5094"/>
                  <a:gd name="T42" fmla="*/ 469 w 5875"/>
                  <a:gd name="T43" fmla="*/ 3093 h 5094"/>
                  <a:gd name="T44" fmla="*/ 94 w 5875"/>
                  <a:gd name="T45" fmla="*/ 3156 h 5094"/>
                  <a:gd name="T46" fmla="*/ 94 w 5875"/>
                  <a:gd name="T47" fmla="*/ 3625 h 5094"/>
                  <a:gd name="T48" fmla="*/ 563 w 5875"/>
                  <a:gd name="T49" fmla="*/ 3625 h 5094"/>
                  <a:gd name="T50" fmla="*/ 625 w 5875"/>
                  <a:gd name="T51" fmla="*/ 3250 h 5094"/>
                  <a:gd name="T52" fmla="*/ 1469 w 5875"/>
                  <a:gd name="T53" fmla="*/ 2500 h 5094"/>
                  <a:gd name="T54" fmla="*/ 1781 w 5875"/>
                  <a:gd name="T55" fmla="*/ 2718 h 5094"/>
                  <a:gd name="T56" fmla="*/ 2594 w 5875"/>
                  <a:gd name="T57" fmla="*/ 3281 h 5094"/>
                  <a:gd name="T58" fmla="*/ 2344 w 5875"/>
                  <a:gd name="T59" fmla="*/ 4531 h 5094"/>
                  <a:gd name="T60" fmla="*/ 3031 w 5875"/>
                  <a:gd name="T61" fmla="*/ 4531 h 5094"/>
                  <a:gd name="T62" fmla="*/ 2781 w 5875"/>
                  <a:gd name="T63" fmla="*/ 3281 h 5094"/>
                  <a:gd name="T64" fmla="*/ 3031 w 5875"/>
                  <a:gd name="T65" fmla="*/ 3750 h 5094"/>
                  <a:gd name="T66" fmla="*/ 3250 w 5875"/>
                  <a:gd name="T67" fmla="*/ 3750 h 5094"/>
                  <a:gd name="T68" fmla="*/ 3500 w 5875"/>
                  <a:gd name="T69" fmla="*/ 3281 h 5094"/>
                  <a:gd name="T70" fmla="*/ 3594 w 5875"/>
                  <a:gd name="T71" fmla="*/ 5093 h 5094"/>
                  <a:gd name="T72" fmla="*/ 3687 w 5875"/>
                  <a:gd name="T73" fmla="*/ 3281 h 5094"/>
                  <a:gd name="T74" fmla="*/ 3937 w 5875"/>
                  <a:gd name="T75" fmla="*/ 3750 h 5094"/>
                  <a:gd name="T76" fmla="*/ 4155 w 5875"/>
                  <a:gd name="T77" fmla="*/ 3750 h 5094"/>
                  <a:gd name="T78" fmla="*/ 4374 w 5875"/>
                  <a:gd name="T79" fmla="*/ 3281 h 5094"/>
                  <a:gd name="T80" fmla="*/ 4530 w 5875"/>
                  <a:gd name="T81" fmla="*/ 3906 h 5094"/>
                  <a:gd name="T82" fmla="*/ 5280 w 5875"/>
                  <a:gd name="T83" fmla="*/ 5000 h 5094"/>
                  <a:gd name="T84" fmla="*/ 5749 w 5875"/>
                  <a:gd name="T85" fmla="*/ 5000 h 5094"/>
                  <a:gd name="T86" fmla="*/ 531 w 5875"/>
                  <a:gd name="T87" fmla="*/ 687 h 5094"/>
                  <a:gd name="T88" fmla="*/ 438 w 5875"/>
                  <a:gd name="T89" fmla="*/ 593 h 5094"/>
                  <a:gd name="T90" fmla="*/ 656 w 5875"/>
                  <a:gd name="T91" fmla="*/ 593 h 5094"/>
                  <a:gd name="T92" fmla="*/ 406 w 5875"/>
                  <a:gd name="T93" fmla="*/ 3500 h 5094"/>
                  <a:gd name="T94" fmla="*/ 313 w 5875"/>
                  <a:gd name="T95" fmla="*/ 3531 h 5094"/>
                  <a:gd name="T96" fmla="*/ 188 w 5875"/>
                  <a:gd name="T97" fmla="*/ 3406 h 5094"/>
                  <a:gd name="T98" fmla="*/ 313 w 5875"/>
                  <a:gd name="T99" fmla="*/ 3281 h 5094"/>
                  <a:gd name="T100" fmla="*/ 438 w 5875"/>
                  <a:gd name="T101" fmla="*/ 3406 h 5094"/>
                  <a:gd name="T102" fmla="*/ 2813 w 5875"/>
                  <a:gd name="T103" fmla="*/ 4531 h 5094"/>
                  <a:gd name="T104" fmla="*/ 2688 w 5875"/>
                  <a:gd name="T105" fmla="*/ 4656 h 5094"/>
                  <a:gd name="T106" fmla="*/ 2688 w 5875"/>
                  <a:gd name="T107" fmla="*/ 4406 h 5094"/>
                  <a:gd name="T108" fmla="*/ 5593 w 5875"/>
                  <a:gd name="T109" fmla="*/ 4843 h 5094"/>
                  <a:gd name="T110" fmla="*/ 5437 w 5875"/>
                  <a:gd name="T111" fmla="*/ 4843 h 5094"/>
                  <a:gd name="T112" fmla="*/ 5499 w 5875"/>
                  <a:gd name="T113" fmla="*/ 4625 h 5094"/>
                  <a:gd name="T114" fmla="*/ 5593 w 5875"/>
                  <a:gd name="T115" fmla="*/ 4843 h 5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75" h="5094">
                    <a:moveTo>
                      <a:pt x="5749" y="4531"/>
                    </a:moveTo>
                    <a:lnTo>
                      <a:pt x="5749" y="4531"/>
                    </a:lnTo>
                    <a:cubicBezTo>
                      <a:pt x="5655" y="4406"/>
                      <a:pt x="5499" y="4406"/>
                      <a:pt x="5374" y="4468"/>
                    </a:cubicBezTo>
                    <a:cubicBezTo>
                      <a:pt x="4655" y="3750"/>
                      <a:pt x="4655" y="3750"/>
                      <a:pt x="4655" y="3750"/>
                    </a:cubicBezTo>
                    <a:cubicBezTo>
                      <a:pt x="4624" y="3718"/>
                      <a:pt x="4593" y="3656"/>
                      <a:pt x="4593" y="3593"/>
                    </a:cubicBezTo>
                    <a:cubicBezTo>
                      <a:pt x="4593" y="3281"/>
                      <a:pt x="4593" y="3281"/>
                      <a:pt x="4593" y="3281"/>
                    </a:cubicBezTo>
                    <a:cubicBezTo>
                      <a:pt x="4843" y="3281"/>
                      <a:pt x="4843" y="3281"/>
                      <a:pt x="4843" y="3281"/>
                    </a:cubicBezTo>
                    <a:cubicBezTo>
                      <a:pt x="4874" y="3281"/>
                      <a:pt x="4937" y="3281"/>
                      <a:pt x="4968" y="3250"/>
                    </a:cubicBezTo>
                    <a:cubicBezTo>
                      <a:pt x="5030" y="3250"/>
                      <a:pt x="5062" y="3187"/>
                      <a:pt x="5062" y="3125"/>
                    </a:cubicBezTo>
                    <a:cubicBezTo>
                      <a:pt x="5030" y="3093"/>
                      <a:pt x="4968" y="3031"/>
                      <a:pt x="4905" y="3062"/>
                    </a:cubicBezTo>
                    <a:cubicBezTo>
                      <a:pt x="4905" y="3062"/>
                      <a:pt x="4874" y="3062"/>
                      <a:pt x="4843" y="3062"/>
                    </a:cubicBezTo>
                    <a:cubicBezTo>
                      <a:pt x="2344" y="3062"/>
                      <a:pt x="2344" y="3062"/>
                      <a:pt x="2344" y="3062"/>
                    </a:cubicBezTo>
                    <a:cubicBezTo>
                      <a:pt x="2156" y="3062"/>
                      <a:pt x="2000" y="2906"/>
                      <a:pt x="2000" y="2718"/>
                    </a:cubicBezTo>
                    <a:cubicBezTo>
                      <a:pt x="2000" y="250"/>
                      <a:pt x="2000" y="250"/>
                      <a:pt x="2000" y="250"/>
                    </a:cubicBezTo>
                    <a:cubicBezTo>
                      <a:pt x="2000" y="218"/>
                      <a:pt x="2000" y="187"/>
                      <a:pt x="2000" y="156"/>
                    </a:cubicBezTo>
                    <a:cubicBezTo>
                      <a:pt x="2031" y="93"/>
                      <a:pt x="2000" y="31"/>
                      <a:pt x="1938" y="31"/>
                    </a:cubicBezTo>
                    <a:cubicBezTo>
                      <a:pt x="1875" y="0"/>
                      <a:pt x="1813" y="31"/>
                      <a:pt x="1813" y="93"/>
                    </a:cubicBezTo>
                    <a:cubicBezTo>
                      <a:pt x="1813" y="156"/>
                      <a:pt x="1781" y="187"/>
                      <a:pt x="1781" y="250"/>
                    </a:cubicBezTo>
                    <a:cubicBezTo>
                      <a:pt x="1781" y="468"/>
                      <a:pt x="1781" y="468"/>
                      <a:pt x="1781" y="468"/>
                    </a:cubicBezTo>
                    <a:cubicBezTo>
                      <a:pt x="844" y="468"/>
                      <a:pt x="844" y="468"/>
                      <a:pt x="844" y="468"/>
                    </a:cubicBezTo>
                    <a:cubicBezTo>
                      <a:pt x="813" y="343"/>
                      <a:pt x="688" y="250"/>
                      <a:pt x="531" y="250"/>
                    </a:cubicBezTo>
                    <a:cubicBezTo>
                      <a:pt x="375" y="250"/>
                      <a:pt x="219" y="406"/>
                      <a:pt x="219" y="593"/>
                    </a:cubicBezTo>
                    <a:cubicBezTo>
                      <a:pt x="219" y="750"/>
                      <a:pt x="375" y="906"/>
                      <a:pt x="531" y="906"/>
                    </a:cubicBezTo>
                    <a:cubicBezTo>
                      <a:pt x="688" y="906"/>
                      <a:pt x="813" y="812"/>
                      <a:pt x="844" y="687"/>
                    </a:cubicBezTo>
                    <a:cubicBezTo>
                      <a:pt x="1781" y="687"/>
                      <a:pt x="1781" y="687"/>
                      <a:pt x="1781" y="687"/>
                    </a:cubicBezTo>
                    <a:cubicBezTo>
                      <a:pt x="1781" y="937"/>
                      <a:pt x="1781" y="937"/>
                      <a:pt x="1781" y="937"/>
                    </a:cubicBezTo>
                    <a:cubicBezTo>
                      <a:pt x="1344" y="937"/>
                      <a:pt x="1344" y="937"/>
                      <a:pt x="1344" y="937"/>
                    </a:cubicBezTo>
                    <a:cubicBezTo>
                      <a:pt x="1281" y="937"/>
                      <a:pt x="1219" y="968"/>
                      <a:pt x="1219" y="1031"/>
                    </a:cubicBezTo>
                    <a:cubicBezTo>
                      <a:pt x="1219" y="1093"/>
                      <a:pt x="1281" y="1125"/>
                      <a:pt x="1344" y="1125"/>
                    </a:cubicBezTo>
                    <a:cubicBezTo>
                      <a:pt x="1781" y="1125"/>
                      <a:pt x="1781" y="1125"/>
                      <a:pt x="1781" y="1125"/>
                    </a:cubicBezTo>
                    <a:cubicBezTo>
                      <a:pt x="1781" y="1375"/>
                      <a:pt x="1781" y="1375"/>
                      <a:pt x="1781" y="1375"/>
                    </a:cubicBezTo>
                    <a:cubicBezTo>
                      <a:pt x="94" y="1375"/>
                      <a:pt x="94" y="1375"/>
                      <a:pt x="94" y="1375"/>
                    </a:cubicBezTo>
                    <a:cubicBezTo>
                      <a:pt x="31" y="1375"/>
                      <a:pt x="0" y="1437"/>
                      <a:pt x="0" y="1468"/>
                    </a:cubicBezTo>
                    <a:cubicBezTo>
                      <a:pt x="0" y="1531"/>
                      <a:pt x="31" y="1593"/>
                      <a:pt x="94" y="1593"/>
                    </a:cubicBezTo>
                    <a:cubicBezTo>
                      <a:pt x="1781" y="1593"/>
                      <a:pt x="1781" y="1593"/>
                      <a:pt x="1781" y="1593"/>
                    </a:cubicBezTo>
                    <a:cubicBezTo>
                      <a:pt x="1781" y="1843"/>
                      <a:pt x="1781" y="1843"/>
                      <a:pt x="1781" y="1843"/>
                    </a:cubicBezTo>
                    <a:cubicBezTo>
                      <a:pt x="1344" y="1843"/>
                      <a:pt x="1344" y="1843"/>
                      <a:pt x="1344" y="1843"/>
                    </a:cubicBezTo>
                    <a:cubicBezTo>
                      <a:pt x="1281" y="1843"/>
                      <a:pt x="1219" y="1875"/>
                      <a:pt x="1219" y="1937"/>
                    </a:cubicBezTo>
                    <a:cubicBezTo>
                      <a:pt x="1219" y="2000"/>
                      <a:pt x="1281" y="2031"/>
                      <a:pt x="1344" y="2031"/>
                    </a:cubicBezTo>
                    <a:cubicBezTo>
                      <a:pt x="1781" y="2031"/>
                      <a:pt x="1781" y="2031"/>
                      <a:pt x="1781" y="2031"/>
                    </a:cubicBezTo>
                    <a:cubicBezTo>
                      <a:pt x="1781" y="2281"/>
                      <a:pt x="1781" y="2281"/>
                      <a:pt x="1781" y="2281"/>
                    </a:cubicBezTo>
                    <a:cubicBezTo>
                      <a:pt x="1469" y="2281"/>
                      <a:pt x="1469" y="2281"/>
                      <a:pt x="1469" y="2281"/>
                    </a:cubicBezTo>
                    <a:cubicBezTo>
                      <a:pt x="1344" y="2281"/>
                      <a:pt x="1250" y="2312"/>
                      <a:pt x="1156" y="2406"/>
                    </a:cubicBezTo>
                    <a:cubicBezTo>
                      <a:pt x="469" y="3093"/>
                      <a:pt x="469" y="3093"/>
                      <a:pt x="469" y="3093"/>
                    </a:cubicBezTo>
                    <a:cubicBezTo>
                      <a:pt x="406" y="3093"/>
                      <a:pt x="375" y="3062"/>
                      <a:pt x="313" y="3062"/>
                    </a:cubicBezTo>
                    <a:cubicBezTo>
                      <a:pt x="219" y="3062"/>
                      <a:pt x="156" y="3093"/>
                      <a:pt x="94" y="3156"/>
                    </a:cubicBezTo>
                    <a:cubicBezTo>
                      <a:pt x="31" y="3218"/>
                      <a:pt x="0" y="3312"/>
                      <a:pt x="0" y="3406"/>
                    </a:cubicBezTo>
                    <a:cubicBezTo>
                      <a:pt x="0" y="3500"/>
                      <a:pt x="31" y="3562"/>
                      <a:pt x="94" y="3625"/>
                    </a:cubicBezTo>
                    <a:cubicBezTo>
                      <a:pt x="156" y="3687"/>
                      <a:pt x="219" y="3718"/>
                      <a:pt x="313" y="3718"/>
                    </a:cubicBezTo>
                    <a:cubicBezTo>
                      <a:pt x="406" y="3718"/>
                      <a:pt x="500" y="3687"/>
                      <a:pt x="563" y="3625"/>
                    </a:cubicBezTo>
                    <a:cubicBezTo>
                      <a:pt x="625" y="3562"/>
                      <a:pt x="656" y="3500"/>
                      <a:pt x="656" y="3406"/>
                    </a:cubicBezTo>
                    <a:cubicBezTo>
                      <a:pt x="656" y="3343"/>
                      <a:pt x="625" y="3312"/>
                      <a:pt x="625" y="3250"/>
                    </a:cubicBezTo>
                    <a:cubicBezTo>
                      <a:pt x="1313" y="2562"/>
                      <a:pt x="1313" y="2562"/>
                      <a:pt x="1313" y="2562"/>
                    </a:cubicBezTo>
                    <a:cubicBezTo>
                      <a:pt x="1344" y="2531"/>
                      <a:pt x="1406" y="2500"/>
                      <a:pt x="1469" y="2500"/>
                    </a:cubicBezTo>
                    <a:cubicBezTo>
                      <a:pt x="1781" y="2500"/>
                      <a:pt x="1781" y="2500"/>
                      <a:pt x="1781" y="2500"/>
                    </a:cubicBezTo>
                    <a:cubicBezTo>
                      <a:pt x="1781" y="2718"/>
                      <a:pt x="1781" y="2718"/>
                      <a:pt x="1781" y="2718"/>
                    </a:cubicBezTo>
                    <a:cubicBezTo>
                      <a:pt x="1781" y="3031"/>
                      <a:pt x="2031" y="3281"/>
                      <a:pt x="2344" y="3281"/>
                    </a:cubicBezTo>
                    <a:cubicBezTo>
                      <a:pt x="2594" y="3281"/>
                      <a:pt x="2594" y="3281"/>
                      <a:pt x="2594" y="3281"/>
                    </a:cubicBezTo>
                    <a:cubicBezTo>
                      <a:pt x="2594" y="4218"/>
                      <a:pt x="2594" y="4218"/>
                      <a:pt x="2594" y="4218"/>
                    </a:cubicBezTo>
                    <a:cubicBezTo>
                      <a:pt x="2438" y="4250"/>
                      <a:pt x="2344" y="4375"/>
                      <a:pt x="2344" y="4531"/>
                    </a:cubicBezTo>
                    <a:cubicBezTo>
                      <a:pt x="2344" y="4718"/>
                      <a:pt x="2500" y="4875"/>
                      <a:pt x="2688" y="4875"/>
                    </a:cubicBezTo>
                    <a:cubicBezTo>
                      <a:pt x="2875" y="4875"/>
                      <a:pt x="3031" y="4718"/>
                      <a:pt x="3031" y="4531"/>
                    </a:cubicBezTo>
                    <a:cubicBezTo>
                      <a:pt x="3031" y="4375"/>
                      <a:pt x="2938" y="4250"/>
                      <a:pt x="2781" y="4218"/>
                    </a:cubicBezTo>
                    <a:cubicBezTo>
                      <a:pt x="2781" y="3281"/>
                      <a:pt x="2781" y="3281"/>
                      <a:pt x="2781" y="3281"/>
                    </a:cubicBezTo>
                    <a:cubicBezTo>
                      <a:pt x="3031" y="3281"/>
                      <a:pt x="3031" y="3281"/>
                      <a:pt x="3031" y="3281"/>
                    </a:cubicBezTo>
                    <a:cubicBezTo>
                      <a:pt x="3031" y="3750"/>
                      <a:pt x="3031" y="3750"/>
                      <a:pt x="3031" y="3750"/>
                    </a:cubicBezTo>
                    <a:cubicBezTo>
                      <a:pt x="3031" y="3812"/>
                      <a:pt x="3094" y="3843"/>
                      <a:pt x="3125" y="3843"/>
                    </a:cubicBezTo>
                    <a:cubicBezTo>
                      <a:pt x="3188" y="3843"/>
                      <a:pt x="3250" y="3812"/>
                      <a:pt x="3250" y="3750"/>
                    </a:cubicBezTo>
                    <a:cubicBezTo>
                      <a:pt x="3250" y="3281"/>
                      <a:pt x="3250" y="3281"/>
                      <a:pt x="3250" y="3281"/>
                    </a:cubicBezTo>
                    <a:cubicBezTo>
                      <a:pt x="3500" y="3281"/>
                      <a:pt x="3500" y="3281"/>
                      <a:pt x="3500" y="3281"/>
                    </a:cubicBezTo>
                    <a:cubicBezTo>
                      <a:pt x="3500" y="4968"/>
                      <a:pt x="3500" y="4968"/>
                      <a:pt x="3500" y="4968"/>
                    </a:cubicBezTo>
                    <a:cubicBezTo>
                      <a:pt x="3500" y="5031"/>
                      <a:pt x="3531" y="5093"/>
                      <a:pt x="3594" y="5093"/>
                    </a:cubicBezTo>
                    <a:cubicBezTo>
                      <a:pt x="3655" y="5093"/>
                      <a:pt x="3687" y="5031"/>
                      <a:pt x="3687" y="4968"/>
                    </a:cubicBezTo>
                    <a:cubicBezTo>
                      <a:pt x="3687" y="3281"/>
                      <a:pt x="3687" y="3281"/>
                      <a:pt x="3687" y="3281"/>
                    </a:cubicBezTo>
                    <a:cubicBezTo>
                      <a:pt x="3937" y="3281"/>
                      <a:pt x="3937" y="3281"/>
                      <a:pt x="3937" y="3281"/>
                    </a:cubicBezTo>
                    <a:cubicBezTo>
                      <a:pt x="3937" y="3750"/>
                      <a:pt x="3937" y="3750"/>
                      <a:pt x="3937" y="3750"/>
                    </a:cubicBezTo>
                    <a:cubicBezTo>
                      <a:pt x="3937" y="3812"/>
                      <a:pt x="3999" y="3843"/>
                      <a:pt x="4030" y="3843"/>
                    </a:cubicBezTo>
                    <a:cubicBezTo>
                      <a:pt x="4093" y="3843"/>
                      <a:pt x="4155" y="3812"/>
                      <a:pt x="4155" y="3750"/>
                    </a:cubicBezTo>
                    <a:cubicBezTo>
                      <a:pt x="4155" y="3281"/>
                      <a:pt x="4155" y="3281"/>
                      <a:pt x="4155" y="3281"/>
                    </a:cubicBezTo>
                    <a:cubicBezTo>
                      <a:pt x="4374" y="3281"/>
                      <a:pt x="4374" y="3281"/>
                      <a:pt x="4374" y="3281"/>
                    </a:cubicBezTo>
                    <a:cubicBezTo>
                      <a:pt x="4374" y="3593"/>
                      <a:pt x="4374" y="3593"/>
                      <a:pt x="4374" y="3593"/>
                    </a:cubicBezTo>
                    <a:cubicBezTo>
                      <a:pt x="4374" y="3718"/>
                      <a:pt x="4437" y="3843"/>
                      <a:pt x="4530" y="3906"/>
                    </a:cubicBezTo>
                    <a:cubicBezTo>
                      <a:pt x="5218" y="4593"/>
                      <a:pt x="5218" y="4593"/>
                      <a:pt x="5218" y="4593"/>
                    </a:cubicBezTo>
                    <a:cubicBezTo>
                      <a:pt x="5155" y="4718"/>
                      <a:pt x="5187" y="4875"/>
                      <a:pt x="5280" y="5000"/>
                    </a:cubicBezTo>
                    <a:cubicBezTo>
                      <a:pt x="5343" y="5062"/>
                      <a:pt x="5437" y="5093"/>
                      <a:pt x="5499" y="5093"/>
                    </a:cubicBezTo>
                    <a:cubicBezTo>
                      <a:pt x="5593" y="5093"/>
                      <a:pt x="5687" y="5062"/>
                      <a:pt x="5749" y="5000"/>
                    </a:cubicBezTo>
                    <a:cubicBezTo>
                      <a:pt x="5874" y="4875"/>
                      <a:pt x="5874" y="4656"/>
                      <a:pt x="5749" y="4531"/>
                    </a:cubicBezTo>
                    <a:close/>
                    <a:moveTo>
                      <a:pt x="531" y="687"/>
                    </a:moveTo>
                    <a:lnTo>
                      <a:pt x="531" y="687"/>
                    </a:lnTo>
                    <a:cubicBezTo>
                      <a:pt x="469" y="687"/>
                      <a:pt x="438" y="656"/>
                      <a:pt x="438" y="593"/>
                    </a:cubicBezTo>
                    <a:cubicBezTo>
                      <a:pt x="438" y="500"/>
                      <a:pt x="469" y="468"/>
                      <a:pt x="531" y="468"/>
                    </a:cubicBezTo>
                    <a:cubicBezTo>
                      <a:pt x="625" y="468"/>
                      <a:pt x="656" y="500"/>
                      <a:pt x="656" y="593"/>
                    </a:cubicBezTo>
                    <a:cubicBezTo>
                      <a:pt x="656" y="656"/>
                      <a:pt x="625" y="687"/>
                      <a:pt x="531" y="687"/>
                    </a:cubicBezTo>
                    <a:close/>
                    <a:moveTo>
                      <a:pt x="406" y="3500"/>
                    </a:moveTo>
                    <a:lnTo>
                      <a:pt x="406" y="3500"/>
                    </a:lnTo>
                    <a:cubicBezTo>
                      <a:pt x="375" y="3500"/>
                      <a:pt x="344" y="3531"/>
                      <a:pt x="313" y="3531"/>
                    </a:cubicBezTo>
                    <a:cubicBezTo>
                      <a:pt x="281" y="3531"/>
                      <a:pt x="250" y="3500"/>
                      <a:pt x="219" y="3500"/>
                    </a:cubicBezTo>
                    <a:cubicBezTo>
                      <a:pt x="219" y="3468"/>
                      <a:pt x="188" y="3437"/>
                      <a:pt x="188" y="3406"/>
                    </a:cubicBezTo>
                    <a:cubicBezTo>
                      <a:pt x="188" y="3375"/>
                      <a:pt x="219" y="3343"/>
                      <a:pt x="219" y="3312"/>
                    </a:cubicBezTo>
                    <a:cubicBezTo>
                      <a:pt x="250" y="3281"/>
                      <a:pt x="281" y="3281"/>
                      <a:pt x="313" y="3281"/>
                    </a:cubicBezTo>
                    <a:cubicBezTo>
                      <a:pt x="344" y="3281"/>
                      <a:pt x="375" y="3281"/>
                      <a:pt x="406" y="3312"/>
                    </a:cubicBezTo>
                    <a:cubicBezTo>
                      <a:pt x="438" y="3343"/>
                      <a:pt x="438" y="3375"/>
                      <a:pt x="438" y="3406"/>
                    </a:cubicBezTo>
                    <a:cubicBezTo>
                      <a:pt x="438" y="3437"/>
                      <a:pt x="438" y="3468"/>
                      <a:pt x="406" y="3500"/>
                    </a:cubicBezTo>
                    <a:close/>
                    <a:moveTo>
                      <a:pt x="2813" y="4531"/>
                    </a:moveTo>
                    <a:lnTo>
                      <a:pt x="2813" y="4531"/>
                    </a:lnTo>
                    <a:cubicBezTo>
                      <a:pt x="2813" y="4593"/>
                      <a:pt x="2750" y="4656"/>
                      <a:pt x="2688" y="4656"/>
                    </a:cubicBezTo>
                    <a:cubicBezTo>
                      <a:pt x="2625" y="4656"/>
                      <a:pt x="2563" y="4593"/>
                      <a:pt x="2563" y="4531"/>
                    </a:cubicBezTo>
                    <a:cubicBezTo>
                      <a:pt x="2563" y="4468"/>
                      <a:pt x="2625" y="4406"/>
                      <a:pt x="2688" y="4406"/>
                    </a:cubicBezTo>
                    <a:cubicBezTo>
                      <a:pt x="2750" y="4406"/>
                      <a:pt x="2813" y="4468"/>
                      <a:pt x="2813" y="4531"/>
                    </a:cubicBezTo>
                    <a:close/>
                    <a:moveTo>
                      <a:pt x="5593" y="4843"/>
                    </a:moveTo>
                    <a:lnTo>
                      <a:pt x="5593" y="4843"/>
                    </a:lnTo>
                    <a:cubicBezTo>
                      <a:pt x="5562" y="4875"/>
                      <a:pt x="5468" y="4875"/>
                      <a:pt x="5437" y="4843"/>
                    </a:cubicBezTo>
                    <a:cubicBezTo>
                      <a:pt x="5374" y="4781"/>
                      <a:pt x="5374" y="4718"/>
                      <a:pt x="5437" y="4656"/>
                    </a:cubicBezTo>
                    <a:cubicBezTo>
                      <a:pt x="5437" y="4656"/>
                      <a:pt x="5468" y="4625"/>
                      <a:pt x="5499" y="4625"/>
                    </a:cubicBezTo>
                    <a:cubicBezTo>
                      <a:pt x="5530" y="4625"/>
                      <a:pt x="5562" y="4656"/>
                      <a:pt x="5593" y="4656"/>
                    </a:cubicBezTo>
                    <a:cubicBezTo>
                      <a:pt x="5655" y="4718"/>
                      <a:pt x="5655" y="4781"/>
                      <a:pt x="5593" y="484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</p:grp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A404500A-D04B-364F-AD14-03B63C2D7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5672" y="7644386"/>
              <a:ext cx="1060048" cy="1310765"/>
            </a:xfrm>
            <a:custGeom>
              <a:avLst/>
              <a:gdLst>
                <a:gd name="T0" fmla="*/ 1093 w 2126"/>
                <a:gd name="T1" fmla="*/ 2625 h 2626"/>
                <a:gd name="T2" fmla="*/ 1093 w 2126"/>
                <a:gd name="T3" fmla="*/ 2625 h 2626"/>
                <a:gd name="T4" fmla="*/ 375 w 2126"/>
                <a:gd name="T5" fmla="*/ 2625 h 2626"/>
                <a:gd name="T6" fmla="*/ 375 w 2126"/>
                <a:gd name="T7" fmla="*/ 2187 h 2626"/>
                <a:gd name="T8" fmla="*/ 1093 w 2126"/>
                <a:gd name="T9" fmla="*/ 2187 h 2626"/>
                <a:gd name="T10" fmla="*/ 1093 w 2126"/>
                <a:gd name="T11" fmla="*/ 1469 h 2626"/>
                <a:gd name="T12" fmla="*/ 156 w 2126"/>
                <a:gd name="T13" fmla="*/ 1125 h 2626"/>
                <a:gd name="T14" fmla="*/ 500 w 2126"/>
                <a:gd name="T15" fmla="*/ 31 h 2626"/>
                <a:gd name="T16" fmla="*/ 1656 w 2126"/>
                <a:gd name="T17" fmla="*/ 31 h 2626"/>
                <a:gd name="T18" fmla="*/ 1874 w 2126"/>
                <a:gd name="T19" fmla="*/ 219 h 2626"/>
                <a:gd name="T20" fmla="*/ 1656 w 2126"/>
                <a:gd name="T21" fmla="*/ 437 h 2626"/>
                <a:gd name="T22" fmla="*/ 593 w 2126"/>
                <a:gd name="T23" fmla="*/ 437 h 2626"/>
                <a:gd name="T24" fmla="*/ 593 w 2126"/>
                <a:gd name="T25" fmla="*/ 1062 h 2626"/>
                <a:gd name="T26" fmla="*/ 1093 w 2126"/>
                <a:gd name="T27" fmla="*/ 1062 h 2626"/>
                <a:gd name="T28" fmla="*/ 1093 w 2126"/>
                <a:gd name="T29" fmla="*/ 2625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26" h="2626">
                  <a:moveTo>
                    <a:pt x="1093" y="2625"/>
                  </a:moveTo>
                  <a:lnTo>
                    <a:pt x="1093" y="2625"/>
                  </a:lnTo>
                  <a:cubicBezTo>
                    <a:pt x="375" y="2625"/>
                    <a:pt x="375" y="2625"/>
                    <a:pt x="375" y="2625"/>
                  </a:cubicBezTo>
                  <a:cubicBezTo>
                    <a:pt x="93" y="2625"/>
                    <a:pt x="93" y="2187"/>
                    <a:pt x="375" y="2187"/>
                  </a:cubicBezTo>
                  <a:lnTo>
                    <a:pt x="1093" y="2187"/>
                  </a:lnTo>
                  <a:cubicBezTo>
                    <a:pt x="1562" y="2219"/>
                    <a:pt x="1562" y="1469"/>
                    <a:pt x="1093" y="1469"/>
                  </a:cubicBezTo>
                  <a:cubicBezTo>
                    <a:pt x="812" y="1437"/>
                    <a:pt x="156" y="1594"/>
                    <a:pt x="156" y="1125"/>
                  </a:cubicBezTo>
                  <a:cubicBezTo>
                    <a:pt x="218" y="844"/>
                    <a:pt x="0" y="0"/>
                    <a:pt x="500" y="31"/>
                  </a:cubicBezTo>
                  <a:lnTo>
                    <a:pt x="1656" y="31"/>
                  </a:lnTo>
                  <a:cubicBezTo>
                    <a:pt x="1781" y="31"/>
                    <a:pt x="1874" y="125"/>
                    <a:pt x="1874" y="219"/>
                  </a:cubicBezTo>
                  <a:cubicBezTo>
                    <a:pt x="1874" y="344"/>
                    <a:pt x="1781" y="437"/>
                    <a:pt x="1656" y="437"/>
                  </a:cubicBezTo>
                  <a:cubicBezTo>
                    <a:pt x="593" y="437"/>
                    <a:pt x="593" y="437"/>
                    <a:pt x="593" y="437"/>
                  </a:cubicBezTo>
                  <a:cubicBezTo>
                    <a:pt x="593" y="1062"/>
                    <a:pt x="593" y="1062"/>
                    <a:pt x="593" y="1062"/>
                  </a:cubicBezTo>
                  <a:cubicBezTo>
                    <a:pt x="1093" y="1062"/>
                    <a:pt x="1093" y="1062"/>
                    <a:pt x="1093" y="1062"/>
                  </a:cubicBezTo>
                  <a:cubicBezTo>
                    <a:pt x="2125" y="1062"/>
                    <a:pt x="2125" y="2594"/>
                    <a:pt x="1093" y="26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FD03C589-0F83-7342-9AF9-CA7022F06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0398" y="7659782"/>
              <a:ext cx="1700036" cy="1341554"/>
            </a:xfrm>
            <a:custGeom>
              <a:avLst/>
              <a:gdLst>
                <a:gd name="T0" fmla="*/ 1687 w 3407"/>
                <a:gd name="T1" fmla="*/ 2594 h 2689"/>
                <a:gd name="T2" fmla="*/ 1687 w 3407"/>
                <a:gd name="T3" fmla="*/ 2594 h 2689"/>
                <a:gd name="T4" fmla="*/ 1687 w 3407"/>
                <a:gd name="T5" fmla="*/ 0 h 2689"/>
                <a:gd name="T6" fmla="*/ 1687 w 3407"/>
                <a:gd name="T7" fmla="*/ 406 h 2689"/>
                <a:gd name="T8" fmla="*/ 812 w 3407"/>
                <a:gd name="T9" fmla="*/ 1281 h 2689"/>
                <a:gd name="T10" fmla="*/ 2562 w 3407"/>
                <a:gd name="T11" fmla="*/ 1500 h 2689"/>
                <a:gd name="T12" fmla="*/ 1844 w 3407"/>
                <a:gd name="T13" fmla="*/ 1500 h 2689"/>
                <a:gd name="T14" fmla="*/ 1844 w 3407"/>
                <a:gd name="T15" fmla="*/ 1094 h 2689"/>
                <a:gd name="T16" fmla="*/ 2781 w 3407"/>
                <a:gd name="T17" fmla="*/ 1094 h 2689"/>
                <a:gd name="T18" fmla="*/ 1687 w 3407"/>
                <a:gd name="T19" fmla="*/ 2594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7" h="2689">
                  <a:moveTo>
                    <a:pt x="1687" y="2594"/>
                  </a:moveTo>
                  <a:lnTo>
                    <a:pt x="1687" y="2594"/>
                  </a:lnTo>
                  <a:cubicBezTo>
                    <a:pt x="0" y="2563"/>
                    <a:pt x="0" y="31"/>
                    <a:pt x="1687" y="0"/>
                  </a:cubicBezTo>
                  <a:cubicBezTo>
                    <a:pt x="1969" y="0"/>
                    <a:pt x="1969" y="406"/>
                    <a:pt x="1687" y="406"/>
                  </a:cubicBezTo>
                  <a:cubicBezTo>
                    <a:pt x="1219" y="406"/>
                    <a:pt x="812" y="813"/>
                    <a:pt x="812" y="1281"/>
                  </a:cubicBezTo>
                  <a:cubicBezTo>
                    <a:pt x="812" y="2313"/>
                    <a:pt x="2312" y="2469"/>
                    <a:pt x="2562" y="1500"/>
                  </a:cubicBezTo>
                  <a:cubicBezTo>
                    <a:pt x="1844" y="1500"/>
                    <a:pt x="1844" y="1500"/>
                    <a:pt x="1844" y="1500"/>
                  </a:cubicBezTo>
                  <a:cubicBezTo>
                    <a:pt x="1594" y="1500"/>
                    <a:pt x="1594" y="1063"/>
                    <a:pt x="1844" y="1094"/>
                  </a:cubicBezTo>
                  <a:lnTo>
                    <a:pt x="2781" y="1094"/>
                  </a:lnTo>
                  <a:cubicBezTo>
                    <a:pt x="3406" y="1219"/>
                    <a:pt x="2594" y="2688"/>
                    <a:pt x="1687" y="259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4D63FE-51DA-6249-AB50-B7A12A6577DB}"/>
              </a:ext>
            </a:extLst>
          </p:cNvPr>
          <p:cNvSpPr txBox="1"/>
          <p:nvPr/>
        </p:nvSpPr>
        <p:spPr>
          <a:xfrm>
            <a:off x="3768436" y="7865857"/>
            <a:ext cx="4681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09FB9-F481-6742-B6B6-F66DB55DF9FF}"/>
              </a:ext>
            </a:extLst>
          </p:cNvPr>
          <p:cNvSpPr txBox="1"/>
          <p:nvPr/>
        </p:nvSpPr>
        <p:spPr>
          <a:xfrm>
            <a:off x="16191739" y="7865857"/>
            <a:ext cx="4445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B39AE8-5278-2142-A776-1B6E09397ABC}"/>
              </a:ext>
            </a:extLst>
          </p:cNvPr>
          <p:cNvSpPr txBox="1"/>
          <p:nvPr/>
        </p:nvSpPr>
        <p:spPr>
          <a:xfrm>
            <a:off x="9618042" y="3995382"/>
            <a:ext cx="5363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998714-048A-0C44-9DAE-1AF648218039}"/>
              </a:ext>
            </a:extLst>
          </p:cNvPr>
          <p:cNvSpPr txBox="1"/>
          <p:nvPr/>
        </p:nvSpPr>
        <p:spPr>
          <a:xfrm>
            <a:off x="9618042" y="12197274"/>
            <a:ext cx="5363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2D1E4851-3A0B-8940-92B5-89257DEA2D6E}"/>
              </a:ext>
            </a:extLst>
          </p:cNvPr>
          <p:cNvSpPr/>
          <p:nvPr/>
        </p:nvSpPr>
        <p:spPr>
          <a:xfrm rot="8100000">
            <a:off x="16191739" y="5237018"/>
            <a:ext cx="572261" cy="1746882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8A1A9C57-178D-BB47-B462-F9635391891A}"/>
              </a:ext>
            </a:extLst>
          </p:cNvPr>
          <p:cNvSpPr/>
          <p:nvPr/>
        </p:nvSpPr>
        <p:spPr>
          <a:xfrm rot="12600000">
            <a:off x="16327165" y="9961030"/>
            <a:ext cx="572261" cy="1746882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76C32475-E9A7-724D-B5DC-452051A51D48}"/>
              </a:ext>
            </a:extLst>
          </p:cNvPr>
          <p:cNvSpPr/>
          <p:nvPr/>
        </p:nvSpPr>
        <p:spPr>
          <a:xfrm rot="18900000">
            <a:off x="7573375" y="9961030"/>
            <a:ext cx="572261" cy="1746882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0096E6C-4FCE-324D-A8CF-C3EB30ED04C9}"/>
              </a:ext>
            </a:extLst>
          </p:cNvPr>
          <p:cNvSpPr/>
          <p:nvPr/>
        </p:nvSpPr>
        <p:spPr>
          <a:xfrm rot="2700000">
            <a:off x="7573374" y="5237019"/>
            <a:ext cx="572261" cy="1746882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182274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9D62D6D-1CE5-2D46-9219-2A54069486BF}"/>
              </a:ext>
            </a:extLst>
          </p:cNvPr>
          <p:cNvSpPr/>
          <p:nvPr/>
        </p:nvSpPr>
        <p:spPr>
          <a:xfrm>
            <a:off x="10922965" y="5041388"/>
            <a:ext cx="11616916" cy="205810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A12969B-9436-5D47-8FE1-CE551F7A2E57}"/>
              </a:ext>
            </a:extLst>
          </p:cNvPr>
          <p:cNvSpPr/>
          <p:nvPr/>
        </p:nvSpPr>
        <p:spPr>
          <a:xfrm>
            <a:off x="10922965" y="7479789"/>
            <a:ext cx="11616916" cy="205810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23A163-28C1-804B-AE17-972C1498BCC2}"/>
              </a:ext>
            </a:extLst>
          </p:cNvPr>
          <p:cNvSpPr/>
          <p:nvPr/>
        </p:nvSpPr>
        <p:spPr>
          <a:xfrm>
            <a:off x="10922965" y="9943857"/>
            <a:ext cx="11616916" cy="205810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77126C03-05D6-E946-8DFC-E7AEEB036D80}"/>
              </a:ext>
            </a:extLst>
          </p:cNvPr>
          <p:cNvSpPr txBox="1"/>
          <p:nvPr/>
        </p:nvSpPr>
        <p:spPr>
          <a:xfrm>
            <a:off x="12930020" y="5439311"/>
            <a:ext cx="16337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5G</a:t>
            </a: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3EBAE726-7CF4-EE4B-B014-2D0EF19DA35A}"/>
              </a:ext>
            </a:extLst>
          </p:cNvPr>
          <p:cNvSpPr txBox="1"/>
          <p:nvPr/>
        </p:nvSpPr>
        <p:spPr>
          <a:xfrm>
            <a:off x="12916395" y="7885755"/>
            <a:ext cx="1661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4G</a:t>
            </a:r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17A6C6B9-53B2-2240-AFC5-BD6B14FEAB09}"/>
              </a:ext>
            </a:extLst>
          </p:cNvPr>
          <p:cNvSpPr txBox="1"/>
          <p:nvPr/>
        </p:nvSpPr>
        <p:spPr>
          <a:xfrm>
            <a:off x="12953264" y="10484556"/>
            <a:ext cx="15872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77EA2A-3D99-F44B-B66B-4FF70E7A2CCD}"/>
              </a:ext>
            </a:extLst>
          </p:cNvPr>
          <p:cNvSpPr txBox="1"/>
          <p:nvPr/>
        </p:nvSpPr>
        <p:spPr>
          <a:xfrm>
            <a:off x="15777002" y="5685531"/>
            <a:ext cx="513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31A76-1A39-694A-B9D2-E72B882EED8B}"/>
              </a:ext>
            </a:extLst>
          </p:cNvPr>
          <p:cNvSpPr txBox="1"/>
          <p:nvPr/>
        </p:nvSpPr>
        <p:spPr>
          <a:xfrm>
            <a:off x="15777002" y="8013096"/>
            <a:ext cx="513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FE15C-BC86-9D49-A74E-DCE5362AF920}"/>
              </a:ext>
            </a:extLst>
          </p:cNvPr>
          <p:cNvSpPr txBox="1"/>
          <p:nvPr/>
        </p:nvSpPr>
        <p:spPr>
          <a:xfrm>
            <a:off x="15777002" y="10543725"/>
            <a:ext cx="513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55DEF1-A9A6-3C4A-BBFE-06E43CC48471}"/>
              </a:ext>
            </a:extLst>
          </p:cNvPr>
          <p:cNvGrpSpPr/>
          <p:nvPr/>
        </p:nvGrpSpPr>
        <p:grpSpPr>
          <a:xfrm>
            <a:off x="2053368" y="5051385"/>
            <a:ext cx="8304052" cy="6671285"/>
            <a:chOff x="1831696" y="5982270"/>
            <a:chExt cx="7145337" cy="5740400"/>
          </a:xfrm>
        </p:grpSpPr>
        <p:sp>
          <p:nvSpPr>
            <p:cNvPr id="20" name="Freeform 1">
              <a:extLst>
                <a:ext uri="{FF2B5EF4-FFF2-40B4-BE49-F238E27FC236}">
                  <a16:creationId xmlns:a16="http://schemas.microsoft.com/office/drawing/2014/main" id="{A63E76B7-FF68-5B4A-8B5F-8AC1466D7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96" y="8128570"/>
              <a:ext cx="1352550" cy="3592513"/>
            </a:xfrm>
            <a:custGeom>
              <a:avLst/>
              <a:gdLst>
                <a:gd name="T0" fmla="*/ 2036 w 3758"/>
                <a:gd name="T1" fmla="*/ 9837 h 9981"/>
                <a:gd name="T2" fmla="*/ 2036 w 3758"/>
                <a:gd name="T3" fmla="*/ 9837 h 9981"/>
                <a:gd name="T4" fmla="*/ 1979 w 3758"/>
                <a:gd name="T5" fmla="*/ 8116 h 9981"/>
                <a:gd name="T6" fmla="*/ 1692 w 3758"/>
                <a:gd name="T7" fmla="*/ 7198 h 9981"/>
                <a:gd name="T8" fmla="*/ 545 w 3758"/>
                <a:gd name="T9" fmla="*/ 5506 h 9981"/>
                <a:gd name="T10" fmla="*/ 516 w 3758"/>
                <a:gd name="T11" fmla="*/ 2982 h 9981"/>
                <a:gd name="T12" fmla="*/ 2437 w 3758"/>
                <a:gd name="T13" fmla="*/ 0 h 9981"/>
                <a:gd name="T14" fmla="*/ 3757 w 3758"/>
                <a:gd name="T15" fmla="*/ 4359 h 9981"/>
                <a:gd name="T16" fmla="*/ 3241 w 3758"/>
                <a:gd name="T17" fmla="*/ 9837 h 9981"/>
                <a:gd name="T18" fmla="*/ 2208 w 3758"/>
                <a:gd name="T19" fmla="*/ 9980 h 9981"/>
                <a:gd name="T20" fmla="*/ 2036 w 3758"/>
                <a:gd name="T21" fmla="*/ 9837 h 9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8" h="9981">
                  <a:moveTo>
                    <a:pt x="2036" y="9837"/>
                  </a:moveTo>
                  <a:lnTo>
                    <a:pt x="2036" y="9837"/>
                  </a:lnTo>
                  <a:cubicBezTo>
                    <a:pt x="1979" y="8116"/>
                    <a:pt x="1979" y="8116"/>
                    <a:pt x="1979" y="8116"/>
                  </a:cubicBezTo>
                  <a:cubicBezTo>
                    <a:pt x="1979" y="7772"/>
                    <a:pt x="1864" y="7456"/>
                    <a:pt x="1692" y="7198"/>
                  </a:cubicBezTo>
                  <a:cubicBezTo>
                    <a:pt x="545" y="5506"/>
                    <a:pt x="545" y="5506"/>
                    <a:pt x="545" y="5506"/>
                  </a:cubicBezTo>
                  <a:cubicBezTo>
                    <a:pt x="28" y="4761"/>
                    <a:pt x="0" y="3757"/>
                    <a:pt x="516" y="2982"/>
                  </a:cubicBezTo>
                  <a:cubicBezTo>
                    <a:pt x="2437" y="0"/>
                    <a:pt x="2437" y="0"/>
                    <a:pt x="2437" y="0"/>
                  </a:cubicBezTo>
                  <a:cubicBezTo>
                    <a:pt x="3757" y="4359"/>
                    <a:pt x="3757" y="4359"/>
                    <a:pt x="3757" y="4359"/>
                  </a:cubicBezTo>
                  <a:cubicBezTo>
                    <a:pt x="3241" y="9837"/>
                    <a:pt x="3241" y="9837"/>
                    <a:pt x="3241" y="9837"/>
                  </a:cubicBezTo>
                  <a:cubicBezTo>
                    <a:pt x="2208" y="9980"/>
                    <a:pt x="2208" y="9980"/>
                    <a:pt x="2208" y="9980"/>
                  </a:cubicBezTo>
                  <a:cubicBezTo>
                    <a:pt x="2122" y="9980"/>
                    <a:pt x="2065" y="9923"/>
                    <a:pt x="2036" y="9837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2">
              <a:extLst>
                <a:ext uri="{FF2B5EF4-FFF2-40B4-BE49-F238E27FC236}">
                  <a16:creationId xmlns:a16="http://schemas.microsoft.com/office/drawing/2014/main" id="{3D6DD88E-EB04-3A4C-A1CC-392A0166C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008" y="8139683"/>
              <a:ext cx="1343025" cy="3582987"/>
            </a:xfrm>
            <a:custGeom>
              <a:avLst/>
              <a:gdLst>
                <a:gd name="T0" fmla="*/ 1692 w 3730"/>
                <a:gd name="T1" fmla="*/ 9807 h 9951"/>
                <a:gd name="T2" fmla="*/ 1692 w 3730"/>
                <a:gd name="T3" fmla="*/ 9807 h 9951"/>
                <a:gd name="T4" fmla="*/ 1750 w 3730"/>
                <a:gd name="T5" fmla="*/ 8086 h 9951"/>
                <a:gd name="T6" fmla="*/ 2065 w 3730"/>
                <a:gd name="T7" fmla="*/ 7168 h 9951"/>
                <a:gd name="T8" fmla="*/ 3212 w 3730"/>
                <a:gd name="T9" fmla="*/ 5476 h 9951"/>
                <a:gd name="T10" fmla="*/ 3241 w 3730"/>
                <a:gd name="T11" fmla="*/ 2952 h 9951"/>
                <a:gd name="T12" fmla="*/ 1320 w 3730"/>
                <a:gd name="T13" fmla="*/ 0 h 9951"/>
                <a:gd name="T14" fmla="*/ 0 w 3730"/>
                <a:gd name="T15" fmla="*/ 4329 h 9951"/>
                <a:gd name="T16" fmla="*/ 517 w 3730"/>
                <a:gd name="T17" fmla="*/ 9807 h 9951"/>
                <a:gd name="T18" fmla="*/ 1549 w 3730"/>
                <a:gd name="T19" fmla="*/ 9950 h 9951"/>
                <a:gd name="T20" fmla="*/ 1692 w 3730"/>
                <a:gd name="T21" fmla="*/ 9807 h 9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30" h="9951">
                  <a:moveTo>
                    <a:pt x="1692" y="9807"/>
                  </a:moveTo>
                  <a:lnTo>
                    <a:pt x="1692" y="9807"/>
                  </a:lnTo>
                  <a:cubicBezTo>
                    <a:pt x="1750" y="8086"/>
                    <a:pt x="1750" y="8086"/>
                    <a:pt x="1750" y="8086"/>
                  </a:cubicBezTo>
                  <a:cubicBezTo>
                    <a:pt x="1779" y="7742"/>
                    <a:pt x="1893" y="7426"/>
                    <a:pt x="2065" y="7168"/>
                  </a:cubicBezTo>
                  <a:cubicBezTo>
                    <a:pt x="3212" y="5476"/>
                    <a:pt x="3212" y="5476"/>
                    <a:pt x="3212" y="5476"/>
                  </a:cubicBezTo>
                  <a:cubicBezTo>
                    <a:pt x="3729" y="4731"/>
                    <a:pt x="3729" y="3727"/>
                    <a:pt x="3241" y="2952"/>
                  </a:cubicBezTo>
                  <a:cubicBezTo>
                    <a:pt x="1320" y="0"/>
                    <a:pt x="1320" y="0"/>
                    <a:pt x="1320" y="0"/>
                  </a:cubicBezTo>
                  <a:cubicBezTo>
                    <a:pt x="0" y="4329"/>
                    <a:pt x="0" y="4329"/>
                    <a:pt x="0" y="4329"/>
                  </a:cubicBezTo>
                  <a:cubicBezTo>
                    <a:pt x="517" y="9807"/>
                    <a:pt x="517" y="9807"/>
                    <a:pt x="517" y="9807"/>
                  </a:cubicBezTo>
                  <a:cubicBezTo>
                    <a:pt x="1549" y="9950"/>
                    <a:pt x="1549" y="9950"/>
                    <a:pt x="1549" y="9950"/>
                  </a:cubicBezTo>
                  <a:cubicBezTo>
                    <a:pt x="1635" y="9950"/>
                    <a:pt x="1692" y="9893"/>
                    <a:pt x="1692" y="9807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CE30A0D4-F350-9949-B168-5E1D40DB5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046" y="8139683"/>
              <a:ext cx="1042987" cy="3582987"/>
            </a:xfrm>
            <a:custGeom>
              <a:avLst/>
              <a:gdLst>
                <a:gd name="T0" fmla="*/ 2409 w 2898"/>
                <a:gd name="T1" fmla="*/ 2952 h 9951"/>
                <a:gd name="T2" fmla="*/ 2409 w 2898"/>
                <a:gd name="T3" fmla="*/ 2952 h 9951"/>
                <a:gd name="T4" fmla="*/ 488 w 2898"/>
                <a:gd name="T5" fmla="*/ 0 h 9951"/>
                <a:gd name="T6" fmla="*/ 287 w 2898"/>
                <a:gd name="T7" fmla="*/ 1032 h 9951"/>
                <a:gd name="T8" fmla="*/ 1549 w 2898"/>
                <a:gd name="T9" fmla="*/ 2952 h 9951"/>
                <a:gd name="T10" fmla="*/ 1492 w 2898"/>
                <a:gd name="T11" fmla="*/ 5476 h 9951"/>
                <a:gd name="T12" fmla="*/ 373 w 2898"/>
                <a:gd name="T13" fmla="*/ 7168 h 9951"/>
                <a:gd name="T14" fmla="*/ 57 w 2898"/>
                <a:gd name="T15" fmla="*/ 8086 h 9951"/>
                <a:gd name="T16" fmla="*/ 0 w 2898"/>
                <a:gd name="T17" fmla="*/ 9865 h 9951"/>
                <a:gd name="T18" fmla="*/ 717 w 2898"/>
                <a:gd name="T19" fmla="*/ 9950 h 9951"/>
                <a:gd name="T20" fmla="*/ 860 w 2898"/>
                <a:gd name="T21" fmla="*/ 9807 h 9951"/>
                <a:gd name="T22" fmla="*/ 918 w 2898"/>
                <a:gd name="T23" fmla="*/ 8086 h 9951"/>
                <a:gd name="T24" fmla="*/ 1233 w 2898"/>
                <a:gd name="T25" fmla="*/ 7168 h 9951"/>
                <a:gd name="T26" fmla="*/ 2380 w 2898"/>
                <a:gd name="T27" fmla="*/ 5476 h 9951"/>
                <a:gd name="T28" fmla="*/ 2409 w 2898"/>
                <a:gd name="T29" fmla="*/ 2952 h 9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8" h="9951">
                  <a:moveTo>
                    <a:pt x="2409" y="2952"/>
                  </a:moveTo>
                  <a:lnTo>
                    <a:pt x="2409" y="2952"/>
                  </a:lnTo>
                  <a:cubicBezTo>
                    <a:pt x="488" y="0"/>
                    <a:pt x="488" y="0"/>
                    <a:pt x="488" y="0"/>
                  </a:cubicBezTo>
                  <a:cubicBezTo>
                    <a:pt x="287" y="1032"/>
                    <a:pt x="287" y="1032"/>
                    <a:pt x="287" y="1032"/>
                  </a:cubicBezTo>
                  <a:cubicBezTo>
                    <a:pt x="1549" y="2952"/>
                    <a:pt x="1549" y="2952"/>
                    <a:pt x="1549" y="2952"/>
                  </a:cubicBezTo>
                  <a:cubicBezTo>
                    <a:pt x="2036" y="3727"/>
                    <a:pt x="2007" y="4731"/>
                    <a:pt x="1492" y="5476"/>
                  </a:cubicBezTo>
                  <a:cubicBezTo>
                    <a:pt x="373" y="7168"/>
                    <a:pt x="373" y="7168"/>
                    <a:pt x="373" y="7168"/>
                  </a:cubicBezTo>
                  <a:cubicBezTo>
                    <a:pt x="172" y="7426"/>
                    <a:pt x="57" y="7742"/>
                    <a:pt x="57" y="8086"/>
                  </a:cubicBezTo>
                  <a:cubicBezTo>
                    <a:pt x="0" y="9865"/>
                    <a:pt x="0" y="9865"/>
                    <a:pt x="0" y="9865"/>
                  </a:cubicBezTo>
                  <a:cubicBezTo>
                    <a:pt x="717" y="9950"/>
                    <a:pt x="717" y="9950"/>
                    <a:pt x="717" y="9950"/>
                  </a:cubicBezTo>
                  <a:cubicBezTo>
                    <a:pt x="803" y="9950"/>
                    <a:pt x="860" y="9893"/>
                    <a:pt x="860" y="9807"/>
                  </a:cubicBezTo>
                  <a:cubicBezTo>
                    <a:pt x="918" y="8086"/>
                    <a:pt x="918" y="8086"/>
                    <a:pt x="918" y="8086"/>
                  </a:cubicBezTo>
                  <a:cubicBezTo>
                    <a:pt x="947" y="7742"/>
                    <a:pt x="1061" y="7426"/>
                    <a:pt x="1233" y="7168"/>
                  </a:cubicBezTo>
                  <a:cubicBezTo>
                    <a:pt x="2380" y="5476"/>
                    <a:pt x="2380" y="5476"/>
                    <a:pt x="2380" y="5476"/>
                  </a:cubicBezTo>
                  <a:cubicBezTo>
                    <a:pt x="2897" y="4731"/>
                    <a:pt x="2897" y="3727"/>
                    <a:pt x="2409" y="2952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D69C54A9-04F4-7F44-A169-48CCB7D3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308" y="5982270"/>
              <a:ext cx="5472113" cy="3862388"/>
            </a:xfrm>
            <a:custGeom>
              <a:avLst/>
              <a:gdLst>
                <a:gd name="T0" fmla="*/ 14311 w 15201"/>
                <a:gd name="T1" fmla="*/ 10726 h 10727"/>
                <a:gd name="T2" fmla="*/ 14311 w 15201"/>
                <a:gd name="T3" fmla="*/ 10726 h 10727"/>
                <a:gd name="T4" fmla="*/ 918 w 15201"/>
                <a:gd name="T5" fmla="*/ 10726 h 10727"/>
                <a:gd name="T6" fmla="*/ 0 w 15201"/>
                <a:gd name="T7" fmla="*/ 9808 h 10727"/>
                <a:gd name="T8" fmla="*/ 0 w 15201"/>
                <a:gd name="T9" fmla="*/ 889 h 10727"/>
                <a:gd name="T10" fmla="*/ 918 w 15201"/>
                <a:gd name="T11" fmla="*/ 0 h 10727"/>
                <a:gd name="T12" fmla="*/ 14311 w 15201"/>
                <a:gd name="T13" fmla="*/ 0 h 10727"/>
                <a:gd name="T14" fmla="*/ 15200 w 15201"/>
                <a:gd name="T15" fmla="*/ 889 h 10727"/>
                <a:gd name="T16" fmla="*/ 15200 w 15201"/>
                <a:gd name="T17" fmla="*/ 9808 h 10727"/>
                <a:gd name="T18" fmla="*/ 14311 w 15201"/>
                <a:gd name="T19" fmla="*/ 10726 h 10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01" h="10727">
                  <a:moveTo>
                    <a:pt x="14311" y="10726"/>
                  </a:moveTo>
                  <a:lnTo>
                    <a:pt x="14311" y="10726"/>
                  </a:lnTo>
                  <a:cubicBezTo>
                    <a:pt x="918" y="10726"/>
                    <a:pt x="918" y="10726"/>
                    <a:pt x="918" y="10726"/>
                  </a:cubicBezTo>
                  <a:cubicBezTo>
                    <a:pt x="430" y="10726"/>
                    <a:pt x="0" y="10324"/>
                    <a:pt x="0" y="9808"/>
                  </a:cubicBezTo>
                  <a:cubicBezTo>
                    <a:pt x="0" y="889"/>
                    <a:pt x="0" y="889"/>
                    <a:pt x="0" y="889"/>
                  </a:cubicBezTo>
                  <a:cubicBezTo>
                    <a:pt x="0" y="402"/>
                    <a:pt x="430" y="0"/>
                    <a:pt x="918" y="0"/>
                  </a:cubicBezTo>
                  <a:cubicBezTo>
                    <a:pt x="14311" y="0"/>
                    <a:pt x="14311" y="0"/>
                    <a:pt x="14311" y="0"/>
                  </a:cubicBezTo>
                  <a:cubicBezTo>
                    <a:pt x="14798" y="0"/>
                    <a:pt x="15200" y="402"/>
                    <a:pt x="15200" y="889"/>
                  </a:cubicBezTo>
                  <a:cubicBezTo>
                    <a:pt x="15200" y="9808"/>
                    <a:pt x="15200" y="9808"/>
                    <a:pt x="15200" y="9808"/>
                  </a:cubicBezTo>
                  <a:cubicBezTo>
                    <a:pt x="15200" y="10324"/>
                    <a:pt x="14798" y="10726"/>
                    <a:pt x="14311" y="107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9C5A9FA-2805-B645-84E0-D146C41D1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733" y="5982270"/>
              <a:ext cx="547688" cy="3862388"/>
            </a:xfrm>
            <a:custGeom>
              <a:avLst/>
              <a:gdLst>
                <a:gd name="T0" fmla="*/ 632 w 1522"/>
                <a:gd name="T1" fmla="*/ 0 h 10727"/>
                <a:gd name="T2" fmla="*/ 632 w 1522"/>
                <a:gd name="T3" fmla="*/ 0 h 10727"/>
                <a:gd name="T4" fmla="*/ 0 w 1522"/>
                <a:gd name="T5" fmla="*/ 0 h 10727"/>
                <a:gd name="T6" fmla="*/ 918 w 1522"/>
                <a:gd name="T7" fmla="*/ 889 h 10727"/>
                <a:gd name="T8" fmla="*/ 918 w 1522"/>
                <a:gd name="T9" fmla="*/ 9808 h 10727"/>
                <a:gd name="T10" fmla="*/ 0 w 1522"/>
                <a:gd name="T11" fmla="*/ 10726 h 10727"/>
                <a:gd name="T12" fmla="*/ 632 w 1522"/>
                <a:gd name="T13" fmla="*/ 10726 h 10727"/>
                <a:gd name="T14" fmla="*/ 1521 w 1522"/>
                <a:gd name="T15" fmla="*/ 9808 h 10727"/>
                <a:gd name="T16" fmla="*/ 1521 w 1522"/>
                <a:gd name="T17" fmla="*/ 889 h 10727"/>
                <a:gd name="T18" fmla="*/ 632 w 1522"/>
                <a:gd name="T19" fmla="*/ 0 h 10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2" h="10727">
                  <a:moveTo>
                    <a:pt x="632" y="0"/>
                  </a:moveTo>
                  <a:lnTo>
                    <a:pt x="63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517" y="0"/>
                    <a:pt x="918" y="402"/>
                    <a:pt x="918" y="889"/>
                  </a:cubicBezTo>
                  <a:cubicBezTo>
                    <a:pt x="918" y="9808"/>
                    <a:pt x="918" y="9808"/>
                    <a:pt x="918" y="9808"/>
                  </a:cubicBezTo>
                  <a:cubicBezTo>
                    <a:pt x="918" y="10324"/>
                    <a:pt x="517" y="10726"/>
                    <a:pt x="0" y="10726"/>
                  </a:cubicBezTo>
                  <a:cubicBezTo>
                    <a:pt x="632" y="10726"/>
                    <a:pt x="632" y="10726"/>
                    <a:pt x="632" y="10726"/>
                  </a:cubicBezTo>
                  <a:cubicBezTo>
                    <a:pt x="1119" y="10726"/>
                    <a:pt x="1521" y="10324"/>
                    <a:pt x="1521" y="9808"/>
                  </a:cubicBezTo>
                  <a:cubicBezTo>
                    <a:pt x="1521" y="889"/>
                    <a:pt x="1521" y="889"/>
                    <a:pt x="1521" y="889"/>
                  </a:cubicBezTo>
                  <a:cubicBezTo>
                    <a:pt x="1521" y="402"/>
                    <a:pt x="1119" y="0"/>
                    <a:pt x="632" y="0"/>
                  </a:cubicBezTo>
                </a:path>
              </a:pathLst>
            </a:cu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548B4076-24B2-DC4E-9518-7BF6521D3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158" y="6425183"/>
              <a:ext cx="4449763" cy="2973387"/>
            </a:xfrm>
            <a:custGeom>
              <a:avLst/>
              <a:gdLst>
                <a:gd name="T0" fmla="*/ 12303 w 12361"/>
                <a:gd name="T1" fmla="*/ 0 h 8260"/>
                <a:gd name="T2" fmla="*/ 12303 w 12361"/>
                <a:gd name="T3" fmla="*/ 0 h 8260"/>
                <a:gd name="T4" fmla="*/ 28 w 12361"/>
                <a:gd name="T5" fmla="*/ 0 h 8260"/>
                <a:gd name="T6" fmla="*/ 0 w 12361"/>
                <a:gd name="T7" fmla="*/ 58 h 8260"/>
                <a:gd name="T8" fmla="*/ 0 w 12361"/>
                <a:gd name="T9" fmla="*/ 8202 h 8260"/>
                <a:gd name="T10" fmla="*/ 28 w 12361"/>
                <a:gd name="T11" fmla="*/ 8259 h 8260"/>
                <a:gd name="T12" fmla="*/ 12303 w 12361"/>
                <a:gd name="T13" fmla="*/ 8259 h 8260"/>
                <a:gd name="T14" fmla="*/ 12360 w 12361"/>
                <a:gd name="T15" fmla="*/ 8202 h 8260"/>
                <a:gd name="T16" fmla="*/ 12360 w 12361"/>
                <a:gd name="T17" fmla="*/ 58 h 8260"/>
                <a:gd name="T18" fmla="*/ 12303 w 12361"/>
                <a:gd name="T19" fmla="*/ 0 h 8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61" h="8260">
                  <a:moveTo>
                    <a:pt x="12303" y="0"/>
                  </a:moveTo>
                  <a:lnTo>
                    <a:pt x="12303" y="0"/>
                  </a:lnTo>
                  <a:cubicBezTo>
                    <a:pt x="28" y="0"/>
                    <a:pt x="28" y="0"/>
                    <a:pt x="28" y="0"/>
                  </a:cubicBezTo>
                  <a:cubicBezTo>
                    <a:pt x="0" y="0"/>
                    <a:pt x="0" y="29"/>
                    <a:pt x="0" y="58"/>
                  </a:cubicBezTo>
                  <a:cubicBezTo>
                    <a:pt x="0" y="8202"/>
                    <a:pt x="0" y="8202"/>
                    <a:pt x="0" y="8202"/>
                  </a:cubicBezTo>
                  <a:cubicBezTo>
                    <a:pt x="0" y="8231"/>
                    <a:pt x="0" y="8259"/>
                    <a:pt x="28" y="8259"/>
                  </a:cubicBezTo>
                  <a:cubicBezTo>
                    <a:pt x="12303" y="8259"/>
                    <a:pt x="12303" y="8259"/>
                    <a:pt x="12303" y="8259"/>
                  </a:cubicBezTo>
                  <a:cubicBezTo>
                    <a:pt x="12332" y="8259"/>
                    <a:pt x="12360" y="8231"/>
                    <a:pt x="12360" y="8202"/>
                  </a:cubicBezTo>
                  <a:cubicBezTo>
                    <a:pt x="12360" y="58"/>
                    <a:pt x="12360" y="58"/>
                    <a:pt x="12360" y="58"/>
                  </a:cubicBezTo>
                  <a:cubicBezTo>
                    <a:pt x="12360" y="29"/>
                    <a:pt x="12332" y="0"/>
                    <a:pt x="12303" y="0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4295E7D9-318F-F743-B5A6-EF516D29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8746" y="6425183"/>
              <a:ext cx="258762" cy="2973387"/>
            </a:xfrm>
            <a:custGeom>
              <a:avLst/>
              <a:gdLst>
                <a:gd name="T0" fmla="*/ 659 w 717"/>
                <a:gd name="T1" fmla="*/ 0 h 8260"/>
                <a:gd name="T2" fmla="*/ 659 w 717"/>
                <a:gd name="T3" fmla="*/ 0 h 8260"/>
                <a:gd name="T4" fmla="*/ 0 w 717"/>
                <a:gd name="T5" fmla="*/ 0 h 8260"/>
                <a:gd name="T6" fmla="*/ 57 w 717"/>
                <a:gd name="T7" fmla="*/ 58 h 8260"/>
                <a:gd name="T8" fmla="*/ 57 w 717"/>
                <a:gd name="T9" fmla="*/ 8202 h 8260"/>
                <a:gd name="T10" fmla="*/ 0 w 717"/>
                <a:gd name="T11" fmla="*/ 8259 h 8260"/>
                <a:gd name="T12" fmla="*/ 659 w 717"/>
                <a:gd name="T13" fmla="*/ 8259 h 8260"/>
                <a:gd name="T14" fmla="*/ 716 w 717"/>
                <a:gd name="T15" fmla="*/ 8202 h 8260"/>
                <a:gd name="T16" fmla="*/ 716 w 717"/>
                <a:gd name="T17" fmla="*/ 58 h 8260"/>
                <a:gd name="T18" fmla="*/ 659 w 717"/>
                <a:gd name="T19" fmla="*/ 0 h 8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7" h="8260">
                  <a:moveTo>
                    <a:pt x="659" y="0"/>
                  </a:moveTo>
                  <a:lnTo>
                    <a:pt x="65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57" y="29"/>
                    <a:pt x="57" y="58"/>
                  </a:cubicBezTo>
                  <a:cubicBezTo>
                    <a:pt x="57" y="8202"/>
                    <a:pt x="57" y="8202"/>
                    <a:pt x="57" y="8202"/>
                  </a:cubicBezTo>
                  <a:cubicBezTo>
                    <a:pt x="57" y="8231"/>
                    <a:pt x="28" y="8259"/>
                    <a:pt x="0" y="8259"/>
                  </a:cubicBezTo>
                  <a:cubicBezTo>
                    <a:pt x="659" y="8259"/>
                    <a:pt x="659" y="8259"/>
                    <a:pt x="659" y="8259"/>
                  </a:cubicBezTo>
                  <a:cubicBezTo>
                    <a:pt x="688" y="8259"/>
                    <a:pt x="716" y="8231"/>
                    <a:pt x="716" y="8202"/>
                  </a:cubicBezTo>
                  <a:cubicBezTo>
                    <a:pt x="716" y="58"/>
                    <a:pt x="716" y="58"/>
                    <a:pt x="716" y="58"/>
                  </a:cubicBezTo>
                  <a:cubicBezTo>
                    <a:pt x="716" y="29"/>
                    <a:pt x="688" y="0"/>
                    <a:pt x="659" y="0"/>
                  </a:cubicBezTo>
                </a:path>
              </a:pathLst>
            </a:custGeom>
            <a:solidFill>
              <a:srgbClr val="B1E4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4C329ECE-B5F2-B04E-B7A3-2E1686700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396" y="8522270"/>
              <a:ext cx="795337" cy="609600"/>
            </a:xfrm>
            <a:custGeom>
              <a:avLst/>
              <a:gdLst>
                <a:gd name="T0" fmla="*/ 1004 w 2210"/>
                <a:gd name="T1" fmla="*/ 1691 h 1692"/>
                <a:gd name="T2" fmla="*/ 1004 w 2210"/>
                <a:gd name="T3" fmla="*/ 1691 h 1692"/>
                <a:gd name="T4" fmla="*/ 833 w 2210"/>
                <a:gd name="T5" fmla="*/ 1633 h 1692"/>
                <a:gd name="T6" fmla="*/ 173 w 2210"/>
                <a:gd name="T7" fmla="*/ 1146 h 1692"/>
                <a:gd name="T8" fmla="*/ 115 w 2210"/>
                <a:gd name="T9" fmla="*/ 717 h 1692"/>
                <a:gd name="T10" fmla="*/ 517 w 2210"/>
                <a:gd name="T11" fmla="*/ 660 h 1692"/>
                <a:gd name="T12" fmla="*/ 947 w 2210"/>
                <a:gd name="T13" fmla="*/ 973 h 1692"/>
                <a:gd name="T14" fmla="*/ 1664 w 2210"/>
                <a:gd name="T15" fmla="*/ 143 h 1692"/>
                <a:gd name="T16" fmla="*/ 2094 w 2210"/>
                <a:gd name="T17" fmla="*/ 114 h 1692"/>
                <a:gd name="T18" fmla="*/ 2123 w 2210"/>
                <a:gd name="T19" fmla="*/ 545 h 1692"/>
                <a:gd name="T20" fmla="*/ 1205 w 2210"/>
                <a:gd name="T21" fmla="*/ 1576 h 1692"/>
                <a:gd name="T22" fmla="*/ 1004 w 2210"/>
                <a:gd name="T23" fmla="*/ 1691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10" h="1692">
                  <a:moveTo>
                    <a:pt x="1004" y="1691"/>
                  </a:moveTo>
                  <a:lnTo>
                    <a:pt x="1004" y="1691"/>
                  </a:lnTo>
                  <a:cubicBezTo>
                    <a:pt x="918" y="1691"/>
                    <a:pt x="861" y="1662"/>
                    <a:pt x="833" y="1633"/>
                  </a:cubicBezTo>
                  <a:cubicBezTo>
                    <a:pt x="173" y="1146"/>
                    <a:pt x="173" y="1146"/>
                    <a:pt x="173" y="1146"/>
                  </a:cubicBezTo>
                  <a:cubicBezTo>
                    <a:pt x="29" y="1031"/>
                    <a:pt x="0" y="860"/>
                    <a:pt x="115" y="717"/>
                  </a:cubicBezTo>
                  <a:cubicBezTo>
                    <a:pt x="201" y="602"/>
                    <a:pt x="374" y="573"/>
                    <a:pt x="517" y="660"/>
                  </a:cubicBezTo>
                  <a:cubicBezTo>
                    <a:pt x="947" y="973"/>
                    <a:pt x="947" y="973"/>
                    <a:pt x="947" y="973"/>
                  </a:cubicBezTo>
                  <a:cubicBezTo>
                    <a:pt x="1664" y="143"/>
                    <a:pt x="1664" y="143"/>
                    <a:pt x="1664" y="143"/>
                  </a:cubicBezTo>
                  <a:cubicBezTo>
                    <a:pt x="1779" y="28"/>
                    <a:pt x="1950" y="0"/>
                    <a:pt x="2094" y="114"/>
                  </a:cubicBezTo>
                  <a:cubicBezTo>
                    <a:pt x="2209" y="229"/>
                    <a:pt x="2209" y="401"/>
                    <a:pt x="2123" y="545"/>
                  </a:cubicBezTo>
                  <a:cubicBezTo>
                    <a:pt x="1205" y="1576"/>
                    <a:pt x="1205" y="1576"/>
                    <a:pt x="1205" y="1576"/>
                  </a:cubicBezTo>
                  <a:cubicBezTo>
                    <a:pt x="1147" y="1633"/>
                    <a:pt x="1090" y="1691"/>
                    <a:pt x="1004" y="169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5AB11CC4-AF19-B74E-9BF2-752DED1BB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771" y="8728645"/>
              <a:ext cx="2219325" cy="206375"/>
            </a:xfrm>
            <a:custGeom>
              <a:avLst/>
              <a:gdLst>
                <a:gd name="T0" fmla="*/ 5850 w 6166"/>
                <a:gd name="T1" fmla="*/ 573 h 574"/>
                <a:gd name="T2" fmla="*/ 5850 w 6166"/>
                <a:gd name="T3" fmla="*/ 573 h 574"/>
                <a:gd name="T4" fmla="*/ 286 w 6166"/>
                <a:gd name="T5" fmla="*/ 573 h 574"/>
                <a:gd name="T6" fmla="*/ 0 w 6166"/>
                <a:gd name="T7" fmla="*/ 287 h 574"/>
                <a:gd name="T8" fmla="*/ 286 w 6166"/>
                <a:gd name="T9" fmla="*/ 0 h 574"/>
                <a:gd name="T10" fmla="*/ 5850 w 6166"/>
                <a:gd name="T11" fmla="*/ 0 h 574"/>
                <a:gd name="T12" fmla="*/ 6165 w 6166"/>
                <a:gd name="T13" fmla="*/ 287 h 574"/>
                <a:gd name="T14" fmla="*/ 5850 w 6166"/>
                <a:gd name="T15" fmla="*/ 573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66" h="574">
                  <a:moveTo>
                    <a:pt x="5850" y="573"/>
                  </a:moveTo>
                  <a:lnTo>
                    <a:pt x="5850" y="573"/>
                  </a:lnTo>
                  <a:cubicBezTo>
                    <a:pt x="286" y="573"/>
                    <a:pt x="286" y="573"/>
                    <a:pt x="286" y="573"/>
                  </a:cubicBezTo>
                  <a:cubicBezTo>
                    <a:pt x="143" y="573"/>
                    <a:pt x="0" y="458"/>
                    <a:pt x="0" y="287"/>
                  </a:cubicBezTo>
                  <a:cubicBezTo>
                    <a:pt x="0" y="115"/>
                    <a:pt x="143" y="0"/>
                    <a:pt x="286" y="0"/>
                  </a:cubicBezTo>
                  <a:cubicBezTo>
                    <a:pt x="5850" y="0"/>
                    <a:pt x="5850" y="0"/>
                    <a:pt x="5850" y="0"/>
                  </a:cubicBezTo>
                  <a:cubicBezTo>
                    <a:pt x="6021" y="0"/>
                    <a:pt x="6165" y="115"/>
                    <a:pt x="6165" y="287"/>
                  </a:cubicBezTo>
                  <a:cubicBezTo>
                    <a:pt x="6165" y="458"/>
                    <a:pt x="6021" y="573"/>
                    <a:pt x="5850" y="57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317564CE-A264-1F4F-B6DB-DD4A6A342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046" y="7726933"/>
              <a:ext cx="217487" cy="371475"/>
            </a:xfrm>
            <a:custGeom>
              <a:avLst/>
              <a:gdLst>
                <a:gd name="T0" fmla="*/ 287 w 603"/>
                <a:gd name="T1" fmla="*/ 1032 h 1033"/>
                <a:gd name="T2" fmla="*/ 287 w 603"/>
                <a:gd name="T3" fmla="*/ 1032 h 1033"/>
                <a:gd name="T4" fmla="*/ 0 w 603"/>
                <a:gd name="T5" fmla="*/ 716 h 1033"/>
                <a:gd name="T6" fmla="*/ 0 w 603"/>
                <a:gd name="T7" fmla="*/ 286 h 1033"/>
                <a:gd name="T8" fmla="*/ 287 w 603"/>
                <a:gd name="T9" fmla="*/ 0 h 1033"/>
                <a:gd name="T10" fmla="*/ 602 w 603"/>
                <a:gd name="T11" fmla="*/ 286 h 1033"/>
                <a:gd name="T12" fmla="*/ 602 w 603"/>
                <a:gd name="T13" fmla="*/ 716 h 1033"/>
                <a:gd name="T14" fmla="*/ 287 w 603"/>
                <a:gd name="T15" fmla="*/ 1032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3" h="1033">
                  <a:moveTo>
                    <a:pt x="287" y="1032"/>
                  </a:moveTo>
                  <a:lnTo>
                    <a:pt x="287" y="1032"/>
                  </a:lnTo>
                  <a:cubicBezTo>
                    <a:pt x="144" y="1032"/>
                    <a:pt x="0" y="888"/>
                    <a:pt x="0" y="71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143"/>
                    <a:pt x="144" y="0"/>
                    <a:pt x="287" y="0"/>
                  </a:cubicBezTo>
                  <a:cubicBezTo>
                    <a:pt x="459" y="0"/>
                    <a:pt x="602" y="143"/>
                    <a:pt x="602" y="286"/>
                  </a:cubicBezTo>
                  <a:cubicBezTo>
                    <a:pt x="602" y="716"/>
                    <a:pt x="602" y="716"/>
                    <a:pt x="602" y="716"/>
                  </a:cubicBezTo>
                  <a:cubicBezTo>
                    <a:pt x="602" y="888"/>
                    <a:pt x="459" y="1032"/>
                    <a:pt x="287" y="1032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1EDB546E-CAC6-C444-B340-187F4DAA6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308" y="8728645"/>
              <a:ext cx="1393825" cy="2943225"/>
            </a:xfrm>
            <a:custGeom>
              <a:avLst/>
              <a:gdLst>
                <a:gd name="T0" fmla="*/ 2266 w 3873"/>
                <a:gd name="T1" fmla="*/ 7915 h 8174"/>
                <a:gd name="T2" fmla="*/ 2266 w 3873"/>
                <a:gd name="T3" fmla="*/ 7915 h 8174"/>
                <a:gd name="T4" fmla="*/ 2294 w 3873"/>
                <a:gd name="T5" fmla="*/ 6682 h 8174"/>
                <a:gd name="T6" fmla="*/ 2437 w 3873"/>
                <a:gd name="T7" fmla="*/ 6022 h 8174"/>
                <a:gd name="T8" fmla="*/ 2123 w 3873"/>
                <a:gd name="T9" fmla="*/ 4330 h 8174"/>
                <a:gd name="T10" fmla="*/ 2093 w 3873"/>
                <a:gd name="T11" fmla="*/ 3986 h 8174"/>
                <a:gd name="T12" fmla="*/ 3757 w 3873"/>
                <a:gd name="T13" fmla="*/ 974 h 8174"/>
                <a:gd name="T14" fmla="*/ 3642 w 3873"/>
                <a:gd name="T15" fmla="*/ 258 h 8174"/>
                <a:gd name="T16" fmla="*/ 2753 w 3873"/>
                <a:gd name="T17" fmla="*/ 258 h 8174"/>
                <a:gd name="T18" fmla="*/ 0 w 3873"/>
                <a:gd name="T19" fmla="*/ 3268 h 8174"/>
                <a:gd name="T20" fmla="*/ 172 w 3873"/>
                <a:gd name="T21" fmla="*/ 5333 h 8174"/>
                <a:gd name="T22" fmla="*/ 918 w 3873"/>
                <a:gd name="T23" fmla="*/ 8173 h 8174"/>
                <a:gd name="T24" fmla="*/ 2151 w 3873"/>
                <a:gd name="T25" fmla="*/ 8058 h 8174"/>
                <a:gd name="T26" fmla="*/ 2266 w 3873"/>
                <a:gd name="T27" fmla="*/ 7915 h 8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3" h="8174">
                  <a:moveTo>
                    <a:pt x="2266" y="7915"/>
                  </a:moveTo>
                  <a:lnTo>
                    <a:pt x="2266" y="7915"/>
                  </a:lnTo>
                  <a:cubicBezTo>
                    <a:pt x="2294" y="6682"/>
                    <a:pt x="2294" y="6682"/>
                    <a:pt x="2294" y="6682"/>
                  </a:cubicBezTo>
                  <a:cubicBezTo>
                    <a:pt x="2323" y="6452"/>
                    <a:pt x="2352" y="6223"/>
                    <a:pt x="2437" y="6022"/>
                  </a:cubicBezTo>
                  <a:cubicBezTo>
                    <a:pt x="2638" y="5448"/>
                    <a:pt x="2524" y="4818"/>
                    <a:pt x="2123" y="4330"/>
                  </a:cubicBezTo>
                  <a:cubicBezTo>
                    <a:pt x="2036" y="4244"/>
                    <a:pt x="2036" y="4101"/>
                    <a:pt x="2093" y="3986"/>
                  </a:cubicBezTo>
                  <a:cubicBezTo>
                    <a:pt x="3757" y="974"/>
                    <a:pt x="3757" y="974"/>
                    <a:pt x="3757" y="974"/>
                  </a:cubicBezTo>
                  <a:cubicBezTo>
                    <a:pt x="3872" y="745"/>
                    <a:pt x="3843" y="430"/>
                    <a:pt x="3642" y="258"/>
                  </a:cubicBezTo>
                  <a:cubicBezTo>
                    <a:pt x="3384" y="0"/>
                    <a:pt x="2983" y="29"/>
                    <a:pt x="2753" y="258"/>
                  </a:cubicBezTo>
                  <a:cubicBezTo>
                    <a:pt x="0" y="3268"/>
                    <a:pt x="0" y="3268"/>
                    <a:pt x="0" y="3268"/>
                  </a:cubicBezTo>
                  <a:cubicBezTo>
                    <a:pt x="172" y="5333"/>
                    <a:pt x="172" y="5333"/>
                    <a:pt x="172" y="5333"/>
                  </a:cubicBezTo>
                  <a:cubicBezTo>
                    <a:pt x="918" y="8173"/>
                    <a:pt x="918" y="8173"/>
                    <a:pt x="918" y="8173"/>
                  </a:cubicBezTo>
                  <a:cubicBezTo>
                    <a:pt x="2151" y="8058"/>
                    <a:pt x="2151" y="8058"/>
                    <a:pt x="2151" y="8058"/>
                  </a:cubicBezTo>
                  <a:cubicBezTo>
                    <a:pt x="2237" y="8030"/>
                    <a:pt x="2266" y="8001"/>
                    <a:pt x="2266" y="7915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A90F71D9-8653-6D43-BEC1-202B18FEB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983" y="8738170"/>
              <a:ext cx="1074738" cy="2932113"/>
            </a:xfrm>
            <a:custGeom>
              <a:avLst/>
              <a:gdLst>
                <a:gd name="T0" fmla="*/ 2868 w 2984"/>
                <a:gd name="T1" fmla="*/ 945 h 8145"/>
                <a:gd name="T2" fmla="*/ 2868 w 2984"/>
                <a:gd name="T3" fmla="*/ 945 h 8145"/>
                <a:gd name="T4" fmla="*/ 2753 w 2984"/>
                <a:gd name="T5" fmla="*/ 229 h 8145"/>
                <a:gd name="T6" fmla="*/ 1950 w 2984"/>
                <a:gd name="T7" fmla="*/ 172 h 8145"/>
                <a:gd name="T8" fmla="*/ 1979 w 2984"/>
                <a:gd name="T9" fmla="*/ 229 h 8145"/>
                <a:gd name="T10" fmla="*/ 2094 w 2984"/>
                <a:gd name="T11" fmla="*/ 945 h 8145"/>
                <a:gd name="T12" fmla="*/ 430 w 2984"/>
                <a:gd name="T13" fmla="*/ 3957 h 8145"/>
                <a:gd name="T14" fmla="*/ 487 w 2984"/>
                <a:gd name="T15" fmla="*/ 4301 h 8145"/>
                <a:gd name="T16" fmla="*/ 775 w 2984"/>
                <a:gd name="T17" fmla="*/ 5993 h 8145"/>
                <a:gd name="T18" fmla="*/ 660 w 2984"/>
                <a:gd name="T19" fmla="*/ 6653 h 8145"/>
                <a:gd name="T20" fmla="*/ 631 w 2984"/>
                <a:gd name="T21" fmla="*/ 7542 h 8145"/>
                <a:gd name="T22" fmla="*/ 172 w 2984"/>
                <a:gd name="T23" fmla="*/ 8058 h 8145"/>
                <a:gd name="T24" fmla="*/ 86 w 2984"/>
                <a:gd name="T25" fmla="*/ 8058 h 8145"/>
                <a:gd name="T26" fmla="*/ 29 w 2984"/>
                <a:gd name="T27" fmla="*/ 8144 h 8145"/>
                <a:gd name="T28" fmla="*/ 1262 w 2984"/>
                <a:gd name="T29" fmla="*/ 8029 h 8145"/>
                <a:gd name="T30" fmla="*/ 1377 w 2984"/>
                <a:gd name="T31" fmla="*/ 7886 h 8145"/>
                <a:gd name="T32" fmla="*/ 1405 w 2984"/>
                <a:gd name="T33" fmla="*/ 6681 h 8145"/>
                <a:gd name="T34" fmla="*/ 1548 w 2984"/>
                <a:gd name="T35" fmla="*/ 5993 h 8145"/>
                <a:gd name="T36" fmla="*/ 1234 w 2984"/>
                <a:gd name="T37" fmla="*/ 4301 h 8145"/>
                <a:gd name="T38" fmla="*/ 1204 w 2984"/>
                <a:gd name="T39" fmla="*/ 3957 h 8145"/>
                <a:gd name="T40" fmla="*/ 2868 w 2984"/>
                <a:gd name="T41" fmla="*/ 945 h 8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84" h="8145">
                  <a:moveTo>
                    <a:pt x="2868" y="945"/>
                  </a:moveTo>
                  <a:lnTo>
                    <a:pt x="2868" y="945"/>
                  </a:lnTo>
                  <a:cubicBezTo>
                    <a:pt x="2983" y="716"/>
                    <a:pt x="2954" y="401"/>
                    <a:pt x="2753" y="229"/>
                  </a:cubicBezTo>
                  <a:cubicBezTo>
                    <a:pt x="2524" y="0"/>
                    <a:pt x="2180" y="0"/>
                    <a:pt x="1950" y="172"/>
                  </a:cubicBezTo>
                  <a:cubicBezTo>
                    <a:pt x="1950" y="201"/>
                    <a:pt x="1979" y="201"/>
                    <a:pt x="1979" y="229"/>
                  </a:cubicBezTo>
                  <a:cubicBezTo>
                    <a:pt x="2180" y="401"/>
                    <a:pt x="2237" y="716"/>
                    <a:pt x="2094" y="945"/>
                  </a:cubicBezTo>
                  <a:cubicBezTo>
                    <a:pt x="430" y="3957"/>
                    <a:pt x="430" y="3957"/>
                    <a:pt x="430" y="3957"/>
                  </a:cubicBezTo>
                  <a:cubicBezTo>
                    <a:pt x="373" y="4072"/>
                    <a:pt x="401" y="4215"/>
                    <a:pt x="487" y="4301"/>
                  </a:cubicBezTo>
                  <a:cubicBezTo>
                    <a:pt x="860" y="4789"/>
                    <a:pt x="975" y="5419"/>
                    <a:pt x="775" y="5993"/>
                  </a:cubicBezTo>
                  <a:cubicBezTo>
                    <a:pt x="717" y="6194"/>
                    <a:pt x="660" y="6423"/>
                    <a:pt x="660" y="6653"/>
                  </a:cubicBezTo>
                  <a:cubicBezTo>
                    <a:pt x="631" y="7542"/>
                    <a:pt x="631" y="7542"/>
                    <a:pt x="631" y="7542"/>
                  </a:cubicBezTo>
                  <a:cubicBezTo>
                    <a:pt x="631" y="7800"/>
                    <a:pt x="430" y="8029"/>
                    <a:pt x="172" y="8058"/>
                  </a:cubicBezTo>
                  <a:cubicBezTo>
                    <a:pt x="86" y="8058"/>
                    <a:pt x="86" y="8058"/>
                    <a:pt x="86" y="8058"/>
                  </a:cubicBezTo>
                  <a:cubicBezTo>
                    <a:pt x="29" y="8087"/>
                    <a:pt x="0" y="8115"/>
                    <a:pt x="29" y="8144"/>
                  </a:cubicBezTo>
                  <a:cubicBezTo>
                    <a:pt x="1262" y="8029"/>
                    <a:pt x="1262" y="8029"/>
                    <a:pt x="1262" y="8029"/>
                  </a:cubicBezTo>
                  <a:cubicBezTo>
                    <a:pt x="1348" y="8001"/>
                    <a:pt x="1377" y="7972"/>
                    <a:pt x="1377" y="7886"/>
                  </a:cubicBezTo>
                  <a:cubicBezTo>
                    <a:pt x="1405" y="6681"/>
                    <a:pt x="1405" y="6681"/>
                    <a:pt x="1405" y="6681"/>
                  </a:cubicBezTo>
                  <a:cubicBezTo>
                    <a:pt x="1434" y="6452"/>
                    <a:pt x="1463" y="6222"/>
                    <a:pt x="1548" y="5993"/>
                  </a:cubicBezTo>
                  <a:cubicBezTo>
                    <a:pt x="1749" y="5419"/>
                    <a:pt x="1635" y="4789"/>
                    <a:pt x="1234" y="4301"/>
                  </a:cubicBezTo>
                  <a:cubicBezTo>
                    <a:pt x="1147" y="4215"/>
                    <a:pt x="1147" y="4072"/>
                    <a:pt x="1204" y="3957"/>
                  </a:cubicBezTo>
                  <a:lnTo>
                    <a:pt x="2868" y="945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956AB786-6BCD-314B-9330-405889275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6596" y="8728645"/>
              <a:ext cx="1404937" cy="2943225"/>
            </a:xfrm>
            <a:custGeom>
              <a:avLst/>
              <a:gdLst>
                <a:gd name="T0" fmla="*/ 1606 w 3901"/>
                <a:gd name="T1" fmla="*/ 7915 h 8174"/>
                <a:gd name="T2" fmla="*/ 1606 w 3901"/>
                <a:gd name="T3" fmla="*/ 7915 h 8174"/>
                <a:gd name="T4" fmla="*/ 1577 w 3901"/>
                <a:gd name="T5" fmla="*/ 6682 h 8174"/>
                <a:gd name="T6" fmla="*/ 1463 w 3901"/>
                <a:gd name="T7" fmla="*/ 6022 h 8174"/>
                <a:gd name="T8" fmla="*/ 1778 w 3901"/>
                <a:gd name="T9" fmla="*/ 4330 h 8174"/>
                <a:gd name="T10" fmla="*/ 1807 w 3901"/>
                <a:gd name="T11" fmla="*/ 3986 h 8174"/>
                <a:gd name="T12" fmla="*/ 143 w 3901"/>
                <a:gd name="T13" fmla="*/ 974 h 8174"/>
                <a:gd name="T14" fmla="*/ 258 w 3901"/>
                <a:gd name="T15" fmla="*/ 258 h 8174"/>
                <a:gd name="T16" fmla="*/ 1147 w 3901"/>
                <a:gd name="T17" fmla="*/ 258 h 8174"/>
                <a:gd name="T18" fmla="*/ 3900 w 3901"/>
                <a:gd name="T19" fmla="*/ 3268 h 8174"/>
                <a:gd name="T20" fmla="*/ 3699 w 3901"/>
                <a:gd name="T21" fmla="*/ 5333 h 8174"/>
                <a:gd name="T22" fmla="*/ 2983 w 3901"/>
                <a:gd name="T23" fmla="*/ 8173 h 8174"/>
                <a:gd name="T24" fmla="*/ 1721 w 3901"/>
                <a:gd name="T25" fmla="*/ 8058 h 8174"/>
                <a:gd name="T26" fmla="*/ 1606 w 3901"/>
                <a:gd name="T27" fmla="*/ 7915 h 8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01" h="8174">
                  <a:moveTo>
                    <a:pt x="1606" y="7915"/>
                  </a:moveTo>
                  <a:lnTo>
                    <a:pt x="1606" y="7915"/>
                  </a:lnTo>
                  <a:cubicBezTo>
                    <a:pt x="1577" y="6682"/>
                    <a:pt x="1577" y="6682"/>
                    <a:pt x="1577" y="6682"/>
                  </a:cubicBezTo>
                  <a:cubicBezTo>
                    <a:pt x="1577" y="6452"/>
                    <a:pt x="1548" y="6223"/>
                    <a:pt x="1463" y="6022"/>
                  </a:cubicBezTo>
                  <a:cubicBezTo>
                    <a:pt x="1262" y="5448"/>
                    <a:pt x="1376" y="4818"/>
                    <a:pt x="1778" y="4330"/>
                  </a:cubicBezTo>
                  <a:cubicBezTo>
                    <a:pt x="1864" y="4244"/>
                    <a:pt x="1864" y="4101"/>
                    <a:pt x="1807" y="3986"/>
                  </a:cubicBezTo>
                  <a:cubicBezTo>
                    <a:pt x="143" y="974"/>
                    <a:pt x="143" y="974"/>
                    <a:pt x="143" y="974"/>
                  </a:cubicBezTo>
                  <a:cubicBezTo>
                    <a:pt x="0" y="745"/>
                    <a:pt x="57" y="430"/>
                    <a:pt x="258" y="258"/>
                  </a:cubicBezTo>
                  <a:cubicBezTo>
                    <a:pt x="487" y="0"/>
                    <a:pt x="889" y="29"/>
                    <a:pt x="1147" y="258"/>
                  </a:cubicBezTo>
                  <a:cubicBezTo>
                    <a:pt x="3900" y="3268"/>
                    <a:pt x="3900" y="3268"/>
                    <a:pt x="3900" y="3268"/>
                  </a:cubicBezTo>
                  <a:cubicBezTo>
                    <a:pt x="3699" y="5333"/>
                    <a:pt x="3699" y="5333"/>
                    <a:pt x="3699" y="5333"/>
                  </a:cubicBezTo>
                  <a:cubicBezTo>
                    <a:pt x="2983" y="8173"/>
                    <a:pt x="2983" y="8173"/>
                    <a:pt x="2983" y="8173"/>
                  </a:cubicBezTo>
                  <a:cubicBezTo>
                    <a:pt x="1721" y="8058"/>
                    <a:pt x="1721" y="8058"/>
                    <a:pt x="1721" y="8058"/>
                  </a:cubicBezTo>
                  <a:cubicBezTo>
                    <a:pt x="1663" y="8030"/>
                    <a:pt x="1606" y="8001"/>
                    <a:pt x="1606" y="7915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948CB438-AAC5-A049-B1F2-2C347AD82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396" y="6839520"/>
              <a:ext cx="795337" cy="600075"/>
            </a:xfrm>
            <a:custGeom>
              <a:avLst/>
              <a:gdLst>
                <a:gd name="T0" fmla="*/ 1004 w 2210"/>
                <a:gd name="T1" fmla="*/ 1664 h 1665"/>
                <a:gd name="T2" fmla="*/ 1004 w 2210"/>
                <a:gd name="T3" fmla="*/ 1664 h 1665"/>
                <a:gd name="T4" fmla="*/ 833 w 2210"/>
                <a:gd name="T5" fmla="*/ 1606 h 1665"/>
                <a:gd name="T6" fmla="*/ 173 w 2210"/>
                <a:gd name="T7" fmla="*/ 1118 h 1665"/>
                <a:gd name="T8" fmla="*/ 115 w 2210"/>
                <a:gd name="T9" fmla="*/ 716 h 1665"/>
                <a:gd name="T10" fmla="*/ 517 w 2210"/>
                <a:gd name="T11" fmla="*/ 631 h 1665"/>
                <a:gd name="T12" fmla="*/ 947 w 2210"/>
                <a:gd name="T13" fmla="*/ 975 h 1665"/>
                <a:gd name="T14" fmla="*/ 1664 w 2210"/>
                <a:gd name="T15" fmla="*/ 143 h 1665"/>
                <a:gd name="T16" fmla="*/ 2094 w 2210"/>
                <a:gd name="T17" fmla="*/ 86 h 1665"/>
                <a:gd name="T18" fmla="*/ 2123 w 2210"/>
                <a:gd name="T19" fmla="*/ 516 h 1665"/>
                <a:gd name="T20" fmla="*/ 1205 w 2210"/>
                <a:gd name="T21" fmla="*/ 1549 h 1665"/>
                <a:gd name="T22" fmla="*/ 1004 w 2210"/>
                <a:gd name="T23" fmla="*/ 1664 h 1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10" h="1665">
                  <a:moveTo>
                    <a:pt x="1004" y="1664"/>
                  </a:moveTo>
                  <a:lnTo>
                    <a:pt x="1004" y="1664"/>
                  </a:lnTo>
                  <a:cubicBezTo>
                    <a:pt x="918" y="1664"/>
                    <a:pt x="861" y="1634"/>
                    <a:pt x="833" y="1606"/>
                  </a:cubicBezTo>
                  <a:cubicBezTo>
                    <a:pt x="173" y="1118"/>
                    <a:pt x="173" y="1118"/>
                    <a:pt x="173" y="1118"/>
                  </a:cubicBezTo>
                  <a:cubicBezTo>
                    <a:pt x="29" y="1032"/>
                    <a:pt x="0" y="831"/>
                    <a:pt x="115" y="716"/>
                  </a:cubicBezTo>
                  <a:cubicBezTo>
                    <a:pt x="201" y="573"/>
                    <a:pt x="374" y="545"/>
                    <a:pt x="517" y="631"/>
                  </a:cubicBezTo>
                  <a:cubicBezTo>
                    <a:pt x="947" y="975"/>
                    <a:pt x="947" y="975"/>
                    <a:pt x="947" y="975"/>
                  </a:cubicBezTo>
                  <a:cubicBezTo>
                    <a:pt x="1664" y="143"/>
                    <a:pt x="1664" y="143"/>
                    <a:pt x="1664" y="143"/>
                  </a:cubicBezTo>
                  <a:cubicBezTo>
                    <a:pt x="1779" y="0"/>
                    <a:pt x="1950" y="0"/>
                    <a:pt x="2094" y="86"/>
                  </a:cubicBezTo>
                  <a:cubicBezTo>
                    <a:pt x="2209" y="201"/>
                    <a:pt x="2209" y="402"/>
                    <a:pt x="2123" y="516"/>
                  </a:cubicBezTo>
                  <a:cubicBezTo>
                    <a:pt x="1205" y="1549"/>
                    <a:pt x="1205" y="1549"/>
                    <a:pt x="1205" y="1549"/>
                  </a:cubicBezTo>
                  <a:cubicBezTo>
                    <a:pt x="1147" y="1634"/>
                    <a:pt x="1090" y="1664"/>
                    <a:pt x="1004" y="16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0D5A05FA-CC54-5A41-8C32-B30CF8366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771" y="7034783"/>
              <a:ext cx="2219325" cy="217487"/>
            </a:xfrm>
            <a:custGeom>
              <a:avLst/>
              <a:gdLst>
                <a:gd name="T0" fmla="*/ 5850 w 6166"/>
                <a:gd name="T1" fmla="*/ 602 h 603"/>
                <a:gd name="T2" fmla="*/ 5850 w 6166"/>
                <a:gd name="T3" fmla="*/ 602 h 603"/>
                <a:gd name="T4" fmla="*/ 286 w 6166"/>
                <a:gd name="T5" fmla="*/ 602 h 603"/>
                <a:gd name="T6" fmla="*/ 0 w 6166"/>
                <a:gd name="T7" fmla="*/ 286 h 603"/>
                <a:gd name="T8" fmla="*/ 286 w 6166"/>
                <a:gd name="T9" fmla="*/ 0 h 603"/>
                <a:gd name="T10" fmla="*/ 5850 w 6166"/>
                <a:gd name="T11" fmla="*/ 0 h 603"/>
                <a:gd name="T12" fmla="*/ 6165 w 6166"/>
                <a:gd name="T13" fmla="*/ 286 h 603"/>
                <a:gd name="T14" fmla="*/ 5850 w 6166"/>
                <a:gd name="T15" fmla="*/ 602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66" h="603">
                  <a:moveTo>
                    <a:pt x="5850" y="602"/>
                  </a:moveTo>
                  <a:lnTo>
                    <a:pt x="5850" y="602"/>
                  </a:lnTo>
                  <a:cubicBezTo>
                    <a:pt x="286" y="602"/>
                    <a:pt x="286" y="602"/>
                    <a:pt x="286" y="602"/>
                  </a:cubicBezTo>
                  <a:cubicBezTo>
                    <a:pt x="143" y="602"/>
                    <a:pt x="0" y="459"/>
                    <a:pt x="0" y="286"/>
                  </a:cubicBezTo>
                  <a:cubicBezTo>
                    <a:pt x="0" y="143"/>
                    <a:pt x="143" y="0"/>
                    <a:pt x="286" y="0"/>
                  </a:cubicBezTo>
                  <a:cubicBezTo>
                    <a:pt x="5850" y="0"/>
                    <a:pt x="5850" y="0"/>
                    <a:pt x="5850" y="0"/>
                  </a:cubicBezTo>
                  <a:cubicBezTo>
                    <a:pt x="6021" y="0"/>
                    <a:pt x="6165" y="143"/>
                    <a:pt x="6165" y="286"/>
                  </a:cubicBezTo>
                  <a:cubicBezTo>
                    <a:pt x="6165" y="459"/>
                    <a:pt x="6021" y="602"/>
                    <a:pt x="5850" y="6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C5D8769F-D37B-E14B-ACA8-836AF343C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771" y="7880920"/>
              <a:ext cx="2219325" cy="217488"/>
            </a:xfrm>
            <a:custGeom>
              <a:avLst/>
              <a:gdLst>
                <a:gd name="T0" fmla="*/ 5850 w 6166"/>
                <a:gd name="T1" fmla="*/ 603 h 604"/>
                <a:gd name="T2" fmla="*/ 5850 w 6166"/>
                <a:gd name="T3" fmla="*/ 603 h 604"/>
                <a:gd name="T4" fmla="*/ 286 w 6166"/>
                <a:gd name="T5" fmla="*/ 603 h 604"/>
                <a:gd name="T6" fmla="*/ 0 w 6166"/>
                <a:gd name="T7" fmla="*/ 287 h 604"/>
                <a:gd name="T8" fmla="*/ 286 w 6166"/>
                <a:gd name="T9" fmla="*/ 0 h 604"/>
                <a:gd name="T10" fmla="*/ 5850 w 6166"/>
                <a:gd name="T11" fmla="*/ 0 h 604"/>
                <a:gd name="T12" fmla="*/ 6165 w 6166"/>
                <a:gd name="T13" fmla="*/ 287 h 604"/>
                <a:gd name="T14" fmla="*/ 5850 w 6166"/>
                <a:gd name="T15" fmla="*/ 60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66" h="604">
                  <a:moveTo>
                    <a:pt x="5850" y="603"/>
                  </a:moveTo>
                  <a:lnTo>
                    <a:pt x="5850" y="603"/>
                  </a:lnTo>
                  <a:cubicBezTo>
                    <a:pt x="286" y="603"/>
                    <a:pt x="286" y="603"/>
                    <a:pt x="286" y="603"/>
                  </a:cubicBezTo>
                  <a:cubicBezTo>
                    <a:pt x="143" y="603"/>
                    <a:pt x="0" y="459"/>
                    <a:pt x="0" y="287"/>
                  </a:cubicBezTo>
                  <a:cubicBezTo>
                    <a:pt x="0" y="144"/>
                    <a:pt x="143" y="0"/>
                    <a:pt x="286" y="0"/>
                  </a:cubicBezTo>
                  <a:cubicBezTo>
                    <a:pt x="5850" y="0"/>
                    <a:pt x="5850" y="0"/>
                    <a:pt x="5850" y="0"/>
                  </a:cubicBezTo>
                  <a:cubicBezTo>
                    <a:pt x="6021" y="0"/>
                    <a:pt x="6165" y="144"/>
                    <a:pt x="6165" y="287"/>
                  </a:cubicBezTo>
                  <a:cubicBezTo>
                    <a:pt x="6165" y="459"/>
                    <a:pt x="6021" y="603"/>
                    <a:pt x="5850" y="6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7121470B-7D6B-4A48-B52E-F4D088C1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421" y="7685658"/>
              <a:ext cx="609600" cy="598487"/>
            </a:xfrm>
            <a:custGeom>
              <a:avLst/>
              <a:gdLst>
                <a:gd name="T0" fmla="*/ 316 w 1694"/>
                <a:gd name="T1" fmla="*/ 1663 h 1664"/>
                <a:gd name="T2" fmla="*/ 316 w 1694"/>
                <a:gd name="T3" fmla="*/ 1663 h 1664"/>
                <a:gd name="T4" fmla="*/ 115 w 1694"/>
                <a:gd name="T5" fmla="*/ 1577 h 1664"/>
                <a:gd name="T6" fmla="*/ 115 w 1694"/>
                <a:gd name="T7" fmla="*/ 1147 h 1664"/>
                <a:gd name="T8" fmla="*/ 1147 w 1694"/>
                <a:gd name="T9" fmla="*/ 115 h 1664"/>
                <a:gd name="T10" fmla="*/ 1578 w 1694"/>
                <a:gd name="T11" fmla="*/ 115 h 1664"/>
                <a:gd name="T12" fmla="*/ 1578 w 1694"/>
                <a:gd name="T13" fmla="*/ 516 h 1664"/>
                <a:gd name="T14" fmla="*/ 545 w 1694"/>
                <a:gd name="T15" fmla="*/ 1577 h 1664"/>
                <a:gd name="T16" fmla="*/ 316 w 1694"/>
                <a:gd name="T17" fmla="*/ 1663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4" h="1664">
                  <a:moveTo>
                    <a:pt x="316" y="1663"/>
                  </a:moveTo>
                  <a:lnTo>
                    <a:pt x="316" y="1663"/>
                  </a:lnTo>
                  <a:cubicBezTo>
                    <a:pt x="258" y="1663"/>
                    <a:pt x="173" y="1634"/>
                    <a:pt x="115" y="1577"/>
                  </a:cubicBezTo>
                  <a:cubicBezTo>
                    <a:pt x="0" y="1462"/>
                    <a:pt x="0" y="1262"/>
                    <a:pt x="115" y="1147"/>
                  </a:cubicBezTo>
                  <a:cubicBezTo>
                    <a:pt x="1147" y="115"/>
                    <a:pt x="1147" y="115"/>
                    <a:pt x="1147" y="115"/>
                  </a:cubicBezTo>
                  <a:cubicBezTo>
                    <a:pt x="1262" y="0"/>
                    <a:pt x="1463" y="0"/>
                    <a:pt x="1578" y="115"/>
                  </a:cubicBezTo>
                  <a:cubicBezTo>
                    <a:pt x="1693" y="229"/>
                    <a:pt x="1693" y="401"/>
                    <a:pt x="1578" y="516"/>
                  </a:cubicBezTo>
                  <a:cubicBezTo>
                    <a:pt x="545" y="1577"/>
                    <a:pt x="545" y="1577"/>
                    <a:pt x="545" y="1577"/>
                  </a:cubicBezTo>
                  <a:cubicBezTo>
                    <a:pt x="459" y="1634"/>
                    <a:pt x="402" y="1663"/>
                    <a:pt x="316" y="16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83EF9569-97A7-F54A-B605-CEBBDD956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421" y="7685658"/>
              <a:ext cx="609600" cy="598487"/>
            </a:xfrm>
            <a:custGeom>
              <a:avLst/>
              <a:gdLst>
                <a:gd name="T0" fmla="*/ 1377 w 1694"/>
                <a:gd name="T1" fmla="*/ 1663 h 1664"/>
                <a:gd name="T2" fmla="*/ 1377 w 1694"/>
                <a:gd name="T3" fmla="*/ 1663 h 1664"/>
                <a:gd name="T4" fmla="*/ 1147 w 1694"/>
                <a:gd name="T5" fmla="*/ 1577 h 1664"/>
                <a:gd name="T6" fmla="*/ 115 w 1694"/>
                <a:gd name="T7" fmla="*/ 516 h 1664"/>
                <a:gd name="T8" fmla="*/ 115 w 1694"/>
                <a:gd name="T9" fmla="*/ 115 h 1664"/>
                <a:gd name="T10" fmla="*/ 545 w 1694"/>
                <a:gd name="T11" fmla="*/ 115 h 1664"/>
                <a:gd name="T12" fmla="*/ 1578 w 1694"/>
                <a:gd name="T13" fmla="*/ 1147 h 1664"/>
                <a:gd name="T14" fmla="*/ 1578 w 1694"/>
                <a:gd name="T15" fmla="*/ 1577 h 1664"/>
                <a:gd name="T16" fmla="*/ 1377 w 1694"/>
                <a:gd name="T17" fmla="*/ 1663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4" h="1664">
                  <a:moveTo>
                    <a:pt x="1377" y="1663"/>
                  </a:moveTo>
                  <a:lnTo>
                    <a:pt x="1377" y="1663"/>
                  </a:lnTo>
                  <a:cubicBezTo>
                    <a:pt x="1291" y="1663"/>
                    <a:pt x="1205" y="1634"/>
                    <a:pt x="1147" y="1577"/>
                  </a:cubicBezTo>
                  <a:cubicBezTo>
                    <a:pt x="115" y="516"/>
                    <a:pt x="115" y="516"/>
                    <a:pt x="115" y="516"/>
                  </a:cubicBezTo>
                  <a:cubicBezTo>
                    <a:pt x="0" y="401"/>
                    <a:pt x="0" y="229"/>
                    <a:pt x="115" y="115"/>
                  </a:cubicBezTo>
                  <a:cubicBezTo>
                    <a:pt x="230" y="0"/>
                    <a:pt x="402" y="0"/>
                    <a:pt x="545" y="115"/>
                  </a:cubicBezTo>
                  <a:cubicBezTo>
                    <a:pt x="1578" y="1147"/>
                    <a:pt x="1578" y="1147"/>
                    <a:pt x="1578" y="1147"/>
                  </a:cubicBezTo>
                  <a:cubicBezTo>
                    <a:pt x="1693" y="1262"/>
                    <a:pt x="1693" y="1462"/>
                    <a:pt x="1578" y="1577"/>
                  </a:cubicBezTo>
                  <a:cubicBezTo>
                    <a:pt x="1520" y="1634"/>
                    <a:pt x="1435" y="1663"/>
                    <a:pt x="1377" y="166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237593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502474-DFE2-4D4B-B904-8EC9EC8EEF02}"/>
              </a:ext>
            </a:extLst>
          </p:cNvPr>
          <p:cNvGrpSpPr/>
          <p:nvPr/>
        </p:nvGrpSpPr>
        <p:grpSpPr>
          <a:xfrm>
            <a:off x="1724683" y="8117060"/>
            <a:ext cx="3611990" cy="3617210"/>
            <a:chOff x="2463800" y="1817688"/>
            <a:chExt cx="4394200" cy="4400550"/>
          </a:xfrm>
          <a:solidFill>
            <a:schemeClr val="accent1"/>
          </a:solidFill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485FA661-785E-1D41-8517-F8C6C73E9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025" y="4641850"/>
              <a:ext cx="823913" cy="1576388"/>
            </a:xfrm>
            <a:custGeom>
              <a:avLst/>
              <a:gdLst>
                <a:gd name="T0" fmla="*/ 2056 w 2290"/>
                <a:gd name="T1" fmla="*/ 53 h 4379"/>
                <a:gd name="T2" fmla="*/ 2056 w 2290"/>
                <a:gd name="T3" fmla="*/ 53 h 4379"/>
                <a:gd name="T4" fmla="*/ 1645 w 2290"/>
                <a:gd name="T5" fmla="*/ 106 h 4379"/>
                <a:gd name="T6" fmla="*/ 126 w 2290"/>
                <a:gd name="T7" fmla="*/ 1412 h 4379"/>
                <a:gd name="T8" fmla="*/ 0 w 2290"/>
                <a:gd name="T9" fmla="*/ 1715 h 4379"/>
                <a:gd name="T10" fmla="*/ 0 w 2290"/>
                <a:gd name="T11" fmla="*/ 4003 h 4379"/>
                <a:gd name="T12" fmla="*/ 376 w 2290"/>
                <a:gd name="T13" fmla="*/ 4378 h 4379"/>
                <a:gd name="T14" fmla="*/ 1895 w 2290"/>
                <a:gd name="T15" fmla="*/ 4378 h 4379"/>
                <a:gd name="T16" fmla="*/ 2289 w 2290"/>
                <a:gd name="T17" fmla="*/ 4003 h 4379"/>
                <a:gd name="T18" fmla="*/ 2289 w 2290"/>
                <a:gd name="T19" fmla="*/ 410 h 4379"/>
                <a:gd name="T20" fmla="*/ 2056 w 2290"/>
                <a:gd name="T21" fmla="*/ 53 h 4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90" h="4379">
                  <a:moveTo>
                    <a:pt x="2056" y="53"/>
                  </a:moveTo>
                  <a:lnTo>
                    <a:pt x="2056" y="53"/>
                  </a:lnTo>
                  <a:cubicBezTo>
                    <a:pt x="1931" y="0"/>
                    <a:pt x="1770" y="17"/>
                    <a:pt x="1645" y="106"/>
                  </a:cubicBezTo>
                  <a:cubicBezTo>
                    <a:pt x="126" y="1412"/>
                    <a:pt x="126" y="1412"/>
                    <a:pt x="126" y="1412"/>
                  </a:cubicBezTo>
                  <a:cubicBezTo>
                    <a:pt x="36" y="1501"/>
                    <a:pt x="0" y="1590"/>
                    <a:pt x="0" y="1715"/>
                  </a:cubicBezTo>
                  <a:cubicBezTo>
                    <a:pt x="0" y="4003"/>
                    <a:pt x="0" y="4003"/>
                    <a:pt x="0" y="4003"/>
                  </a:cubicBezTo>
                  <a:cubicBezTo>
                    <a:pt x="0" y="4200"/>
                    <a:pt x="161" y="4378"/>
                    <a:pt x="376" y="4378"/>
                  </a:cubicBezTo>
                  <a:cubicBezTo>
                    <a:pt x="1895" y="4378"/>
                    <a:pt x="1895" y="4378"/>
                    <a:pt x="1895" y="4378"/>
                  </a:cubicBezTo>
                  <a:cubicBezTo>
                    <a:pt x="2109" y="4378"/>
                    <a:pt x="2289" y="4200"/>
                    <a:pt x="2289" y="4003"/>
                  </a:cubicBezTo>
                  <a:cubicBezTo>
                    <a:pt x="2289" y="410"/>
                    <a:pt x="2289" y="410"/>
                    <a:pt x="2289" y="410"/>
                  </a:cubicBezTo>
                  <a:cubicBezTo>
                    <a:pt x="2289" y="250"/>
                    <a:pt x="2199" y="125"/>
                    <a:pt x="2056" y="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45539632-4900-3843-810A-2D85E1D9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813" y="3695700"/>
              <a:ext cx="823912" cy="2522538"/>
            </a:xfrm>
            <a:custGeom>
              <a:avLst/>
              <a:gdLst>
                <a:gd name="T0" fmla="*/ 2073 w 2288"/>
                <a:gd name="T1" fmla="*/ 72 h 7007"/>
                <a:gd name="T2" fmla="*/ 2073 w 2288"/>
                <a:gd name="T3" fmla="*/ 72 h 7007"/>
                <a:gd name="T4" fmla="*/ 1662 w 2288"/>
                <a:gd name="T5" fmla="*/ 125 h 7007"/>
                <a:gd name="T6" fmla="*/ 143 w 2288"/>
                <a:gd name="T7" fmla="*/ 1430 h 7007"/>
                <a:gd name="T8" fmla="*/ 0 w 2288"/>
                <a:gd name="T9" fmla="*/ 1716 h 7007"/>
                <a:gd name="T10" fmla="*/ 0 w 2288"/>
                <a:gd name="T11" fmla="*/ 6631 h 7007"/>
                <a:gd name="T12" fmla="*/ 393 w 2288"/>
                <a:gd name="T13" fmla="*/ 7006 h 7007"/>
                <a:gd name="T14" fmla="*/ 1912 w 2288"/>
                <a:gd name="T15" fmla="*/ 7006 h 7007"/>
                <a:gd name="T16" fmla="*/ 2287 w 2288"/>
                <a:gd name="T17" fmla="*/ 6631 h 7007"/>
                <a:gd name="T18" fmla="*/ 2287 w 2288"/>
                <a:gd name="T19" fmla="*/ 411 h 7007"/>
                <a:gd name="T20" fmla="*/ 2073 w 2288"/>
                <a:gd name="T21" fmla="*/ 72 h 7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8" h="7007">
                  <a:moveTo>
                    <a:pt x="2073" y="72"/>
                  </a:moveTo>
                  <a:lnTo>
                    <a:pt x="2073" y="72"/>
                  </a:lnTo>
                  <a:cubicBezTo>
                    <a:pt x="1930" y="0"/>
                    <a:pt x="1769" y="36"/>
                    <a:pt x="1662" y="125"/>
                  </a:cubicBezTo>
                  <a:cubicBezTo>
                    <a:pt x="143" y="1430"/>
                    <a:pt x="143" y="1430"/>
                    <a:pt x="143" y="1430"/>
                  </a:cubicBezTo>
                  <a:cubicBezTo>
                    <a:pt x="53" y="1501"/>
                    <a:pt x="0" y="1609"/>
                    <a:pt x="0" y="1716"/>
                  </a:cubicBezTo>
                  <a:cubicBezTo>
                    <a:pt x="0" y="6631"/>
                    <a:pt x="0" y="6631"/>
                    <a:pt x="0" y="6631"/>
                  </a:cubicBezTo>
                  <a:cubicBezTo>
                    <a:pt x="0" y="6828"/>
                    <a:pt x="179" y="7006"/>
                    <a:pt x="393" y="7006"/>
                  </a:cubicBezTo>
                  <a:cubicBezTo>
                    <a:pt x="1912" y="7006"/>
                    <a:pt x="1912" y="7006"/>
                    <a:pt x="1912" y="7006"/>
                  </a:cubicBezTo>
                  <a:cubicBezTo>
                    <a:pt x="2127" y="7006"/>
                    <a:pt x="2287" y="6828"/>
                    <a:pt x="2287" y="6631"/>
                  </a:cubicBezTo>
                  <a:cubicBezTo>
                    <a:pt x="2287" y="411"/>
                    <a:pt x="2287" y="411"/>
                    <a:pt x="2287" y="411"/>
                  </a:cubicBezTo>
                  <a:cubicBezTo>
                    <a:pt x="2287" y="268"/>
                    <a:pt x="2198" y="125"/>
                    <a:pt x="2073" y="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01974B7-6BDB-2448-9450-ABD6B6B6D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3950" y="2755900"/>
              <a:ext cx="823913" cy="3462338"/>
            </a:xfrm>
            <a:custGeom>
              <a:avLst/>
              <a:gdLst>
                <a:gd name="T0" fmla="*/ 2073 w 2288"/>
                <a:gd name="T1" fmla="*/ 71 h 9616"/>
                <a:gd name="T2" fmla="*/ 2073 w 2288"/>
                <a:gd name="T3" fmla="*/ 71 h 9616"/>
                <a:gd name="T4" fmla="*/ 1662 w 2288"/>
                <a:gd name="T5" fmla="*/ 124 h 9616"/>
                <a:gd name="T6" fmla="*/ 125 w 2288"/>
                <a:gd name="T7" fmla="*/ 1430 h 9616"/>
                <a:gd name="T8" fmla="*/ 0 w 2288"/>
                <a:gd name="T9" fmla="*/ 1716 h 9616"/>
                <a:gd name="T10" fmla="*/ 0 w 2288"/>
                <a:gd name="T11" fmla="*/ 9240 h 9616"/>
                <a:gd name="T12" fmla="*/ 375 w 2288"/>
                <a:gd name="T13" fmla="*/ 9615 h 9616"/>
                <a:gd name="T14" fmla="*/ 1912 w 2288"/>
                <a:gd name="T15" fmla="*/ 9615 h 9616"/>
                <a:gd name="T16" fmla="*/ 2287 w 2288"/>
                <a:gd name="T17" fmla="*/ 9240 h 9616"/>
                <a:gd name="T18" fmla="*/ 2287 w 2288"/>
                <a:gd name="T19" fmla="*/ 410 h 9616"/>
                <a:gd name="T20" fmla="*/ 2073 w 2288"/>
                <a:gd name="T21" fmla="*/ 71 h 9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8" h="9616">
                  <a:moveTo>
                    <a:pt x="2073" y="71"/>
                  </a:moveTo>
                  <a:lnTo>
                    <a:pt x="2073" y="71"/>
                  </a:lnTo>
                  <a:cubicBezTo>
                    <a:pt x="1930" y="0"/>
                    <a:pt x="1770" y="18"/>
                    <a:pt x="1662" y="124"/>
                  </a:cubicBezTo>
                  <a:cubicBezTo>
                    <a:pt x="125" y="1430"/>
                    <a:pt x="125" y="1430"/>
                    <a:pt x="125" y="1430"/>
                  </a:cubicBezTo>
                  <a:cubicBezTo>
                    <a:pt x="54" y="1502"/>
                    <a:pt x="0" y="1608"/>
                    <a:pt x="0" y="1716"/>
                  </a:cubicBezTo>
                  <a:cubicBezTo>
                    <a:pt x="0" y="9240"/>
                    <a:pt x="0" y="9240"/>
                    <a:pt x="0" y="9240"/>
                  </a:cubicBezTo>
                  <a:cubicBezTo>
                    <a:pt x="0" y="9437"/>
                    <a:pt x="179" y="9615"/>
                    <a:pt x="375" y="9615"/>
                  </a:cubicBezTo>
                  <a:cubicBezTo>
                    <a:pt x="1912" y="9615"/>
                    <a:pt x="1912" y="9615"/>
                    <a:pt x="1912" y="9615"/>
                  </a:cubicBezTo>
                  <a:cubicBezTo>
                    <a:pt x="2109" y="9615"/>
                    <a:pt x="2287" y="9437"/>
                    <a:pt x="2287" y="9240"/>
                  </a:cubicBezTo>
                  <a:cubicBezTo>
                    <a:pt x="2287" y="410"/>
                    <a:pt x="2287" y="410"/>
                    <a:pt x="2287" y="410"/>
                  </a:cubicBezTo>
                  <a:cubicBezTo>
                    <a:pt x="2287" y="268"/>
                    <a:pt x="2198" y="124"/>
                    <a:pt x="2073" y="7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0EC4CF82-226F-2D40-99C2-10A87AF31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088" y="1817688"/>
              <a:ext cx="823912" cy="4400550"/>
            </a:xfrm>
            <a:custGeom>
              <a:avLst/>
              <a:gdLst>
                <a:gd name="T0" fmla="*/ 2056 w 2289"/>
                <a:gd name="T1" fmla="*/ 53 h 12225"/>
                <a:gd name="T2" fmla="*/ 2056 w 2289"/>
                <a:gd name="T3" fmla="*/ 53 h 12225"/>
                <a:gd name="T4" fmla="*/ 1645 w 2289"/>
                <a:gd name="T5" fmla="*/ 107 h 12225"/>
                <a:gd name="T6" fmla="*/ 126 w 2289"/>
                <a:gd name="T7" fmla="*/ 1412 h 12225"/>
                <a:gd name="T8" fmla="*/ 0 w 2289"/>
                <a:gd name="T9" fmla="*/ 1715 h 12225"/>
                <a:gd name="T10" fmla="*/ 0 w 2289"/>
                <a:gd name="T11" fmla="*/ 11849 h 12225"/>
                <a:gd name="T12" fmla="*/ 376 w 2289"/>
                <a:gd name="T13" fmla="*/ 12224 h 12225"/>
                <a:gd name="T14" fmla="*/ 1895 w 2289"/>
                <a:gd name="T15" fmla="*/ 12224 h 12225"/>
                <a:gd name="T16" fmla="*/ 2288 w 2289"/>
                <a:gd name="T17" fmla="*/ 11849 h 12225"/>
                <a:gd name="T18" fmla="*/ 2288 w 2289"/>
                <a:gd name="T19" fmla="*/ 410 h 12225"/>
                <a:gd name="T20" fmla="*/ 2056 w 2289"/>
                <a:gd name="T21" fmla="*/ 53 h 12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9" h="12225">
                  <a:moveTo>
                    <a:pt x="2056" y="53"/>
                  </a:moveTo>
                  <a:lnTo>
                    <a:pt x="2056" y="53"/>
                  </a:lnTo>
                  <a:cubicBezTo>
                    <a:pt x="1930" y="0"/>
                    <a:pt x="1770" y="17"/>
                    <a:pt x="1645" y="107"/>
                  </a:cubicBezTo>
                  <a:cubicBezTo>
                    <a:pt x="126" y="1412"/>
                    <a:pt x="126" y="1412"/>
                    <a:pt x="126" y="1412"/>
                  </a:cubicBezTo>
                  <a:cubicBezTo>
                    <a:pt x="36" y="1483"/>
                    <a:pt x="0" y="1590"/>
                    <a:pt x="0" y="1715"/>
                  </a:cubicBezTo>
                  <a:cubicBezTo>
                    <a:pt x="0" y="11849"/>
                    <a:pt x="0" y="11849"/>
                    <a:pt x="0" y="11849"/>
                  </a:cubicBezTo>
                  <a:cubicBezTo>
                    <a:pt x="0" y="12046"/>
                    <a:pt x="161" y="12224"/>
                    <a:pt x="376" y="12224"/>
                  </a:cubicBezTo>
                  <a:cubicBezTo>
                    <a:pt x="1895" y="12224"/>
                    <a:pt x="1895" y="12224"/>
                    <a:pt x="1895" y="12224"/>
                  </a:cubicBezTo>
                  <a:cubicBezTo>
                    <a:pt x="2109" y="12224"/>
                    <a:pt x="2288" y="12046"/>
                    <a:pt x="2288" y="11849"/>
                  </a:cubicBezTo>
                  <a:cubicBezTo>
                    <a:pt x="2288" y="410"/>
                    <a:pt x="2288" y="410"/>
                    <a:pt x="2288" y="410"/>
                  </a:cubicBezTo>
                  <a:cubicBezTo>
                    <a:pt x="2288" y="250"/>
                    <a:pt x="2199" y="125"/>
                    <a:pt x="2056" y="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269231AC-F57C-7F4B-8927-42B966F39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38" y="1824038"/>
              <a:ext cx="823912" cy="1377950"/>
            </a:xfrm>
            <a:custGeom>
              <a:avLst/>
              <a:gdLst>
                <a:gd name="T0" fmla="*/ 1893 w 2288"/>
                <a:gd name="T1" fmla="*/ 1537 h 3826"/>
                <a:gd name="T2" fmla="*/ 1893 w 2288"/>
                <a:gd name="T3" fmla="*/ 1537 h 3826"/>
                <a:gd name="T4" fmla="*/ 1518 w 2288"/>
                <a:gd name="T5" fmla="*/ 1912 h 3826"/>
                <a:gd name="T6" fmla="*/ 1518 w 2288"/>
                <a:gd name="T7" fmla="*/ 3057 h 3826"/>
                <a:gd name="T8" fmla="*/ 750 w 2288"/>
                <a:gd name="T9" fmla="*/ 3057 h 3826"/>
                <a:gd name="T10" fmla="*/ 750 w 2288"/>
                <a:gd name="T11" fmla="*/ 768 h 3826"/>
                <a:gd name="T12" fmla="*/ 1893 w 2288"/>
                <a:gd name="T13" fmla="*/ 768 h 3826"/>
                <a:gd name="T14" fmla="*/ 2287 w 2288"/>
                <a:gd name="T15" fmla="*/ 393 h 3826"/>
                <a:gd name="T16" fmla="*/ 1893 w 2288"/>
                <a:gd name="T17" fmla="*/ 0 h 3826"/>
                <a:gd name="T18" fmla="*/ 375 w 2288"/>
                <a:gd name="T19" fmla="*/ 0 h 3826"/>
                <a:gd name="T20" fmla="*/ 0 w 2288"/>
                <a:gd name="T21" fmla="*/ 393 h 3826"/>
                <a:gd name="T22" fmla="*/ 0 w 2288"/>
                <a:gd name="T23" fmla="*/ 3432 h 3826"/>
                <a:gd name="T24" fmla="*/ 375 w 2288"/>
                <a:gd name="T25" fmla="*/ 3825 h 3826"/>
                <a:gd name="T26" fmla="*/ 1893 w 2288"/>
                <a:gd name="T27" fmla="*/ 3825 h 3826"/>
                <a:gd name="T28" fmla="*/ 2287 w 2288"/>
                <a:gd name="T29" fmla="*/ 3432 h 3826"/>
                <a:gd name="T30" fmla="*/ 2287 w 2288"/>
                <a:gd name="T31" fmla="*/ 1912 h 3826"/>
                <a:gd name="T32" fmla="*/ 1893 w 2288"/>
                <a:gd name="T33" fmla="*/ 1537 h 3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8" h="3826">
                  <a:moveTo>
                    <a:pt x="1893" y="1537"/>
                  </a:moveTo>
                  <a:lnTo>
                    <a:pt x="1893" y="1537"/>
                  </a:lnTo>
                  <a:cubicBezTo>
                    <a:pt x="1697" y="1537"/>
                    <a:pt x="1518" y="1698"/>
                    <a:pt x="1518" y="1912"/>
                  </a:cubicBezTo>
                  <a:cubicBezTo>
                    <a:pt x="1518" y="3057"/>
                    <a:pt x="1518" y="3057"/>
                    <a:pt x="1518" y="3057"/>
                  </a:cubicBezTo>
                  <a:cubicBezTo>
                    <a:pt x="750" y="3057"/>
                    <a:pt x="750" y="3057"/>
                    <a:pt x="750" y="3057"/>
                  </a:cubicBezTo>
                  <a:cubicBezTo>
                    <a:pt x="750" y="768"/>
                    <a:pt x="750" y="768"/>
                    <a:pt x="750" y="768"/>
                  </a:cubicBezTo>
                  <a:cubicBezTo>
                    <a:pt x="1893" y="768"/>
                    <a:pt x="1893" y="768"/>
                    <a:pt x="1893" y="768"/>
                  </a:cubicBezTo>
                  <a:cubicBezTo>
                    <a:pt x="2108" y="768"/>
                    <a:pt x="2287" y="590"/>
                    <a:pt x="2287" y="393"/>
                  </a:cubicBezTo>
                  <a:cubicBezTo>
                    <a:pt x="2287" y="179"/>
                    <a:pt x="2108" y="0"/>
                    <a:pt x="1893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160" y="0"/>
                    <a:pt x="0" y="179"/>
                    <a:pt x="0" y="393"/>
                  </a:cubicBezTo>
                  <a:cubicBezTo>
                    <a:pt x="0" y="3432"/>
                    <a:pt x="0" y="3432"/>
                    <a:pt x="0" y="3432"/>
                  </a:cubicBezTo>
                  <a:cubicBezTo>
                    <a:pt x="0" y="3646"/>
                    <a:pt x="160" y="3825"/>
                    <a:pt x="375" y="3825"/>
                  </a:cubicBezTo>
                  <a:cubicBezTo>
                    <a:pt x="1893" y="3825"/>
                    <a:pt x="1893" y="3825"/>
                    <a:pt x="1893" y="3825"/>
                  </a:cubicBezTo>
                  <a:cubicBezTo>
                    <a:pt x="2108" y="3825"/>
                    <a:pt x="2287" y="3646"/>
                    <a:pt x="2287" y="3432"/>
                  </a:cubicBezTo>
                  <a:cubicBezTo>
                    <a:pt x="2287" y="1912"/>
                    <a:pt x="2287" y="1912"/>
                    <a:pt x="2287" y="1912"/>
                  </a:cubicBezTo>
                  <a:cubicBezTo>
                    <a:pt x="2287" y="1698"/>
                    <a:pt x="2108" y="1537"/>
                    <a:pt x="1893" y="15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90145FB-21B6-E840-9F31-8A4A1B30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800" y="1824038"/>
              <a:ext cx="823913" cy="1377950"/>
            </a:xfrm>
            <a:custGeom>
              <a:avLst/>
              <a:gdLst>
                <a:gd name="T0" fmla="*/ 1912 w 2289"/>
                <a:gd name="T1" fmla="*/ 1537 h 3826"/>
                <a:gd name="T2" fmla="*/ 1912 w 2289"/>
                <a:gd name="T3" fmla="*/ 1537 h 3826"/>
                <a:gd name="T4" fmla="*/ 768 w 2289"/>
                <a:gd name="T5" fmla="*/ 1537 h 3826"/>
                <a:gd name="T6" fmla="*/ 768 w 2289"/>
                <a:gd name="T7" fmla="*/ 768 h 3826"/>
                <a:gd name="T8" fmla="*/ 1912 w 2289"/>
                <a:gd name="T9" fmla="*/ 768 h 3826"/>
                <a:gd name="T10" fmla="*/ 2288 w 2289"/>
                <a:gd name="T11" fmla="*/ 393 h 3826"/>
                <a:gd name="T12" fmla="*/ 1912 w 2289"/>
                <a:gd name="T13" fmla="*/ 0 h 3826"/>
                <a:gd name="T14" fmla="*/ 375 w 2289"/>
                <a:gd name="T15" fmla="*/ 0 h 3826"/>
                <a:gd name="T16" fmla="*/ 0 w 2289"/>
                <a:gd name="T17" fmla="*/ 393 h 3826"/>
                <a:gd name="T18" fmla="*/ 0 w 2289"/>
                <a:gd name="T19" fmla="*/ 1912 h 3826"/>
                <a:gd name="T20" fmla="*/ 375 w 2289"/>
                <a:gd name="T21" fmla="*/ 2288 h 3826"/>
                <a:gd name="T22" fmla="*/ 1519 w 2289"/>
                <a:gd name="T23" fmla="*/ 2288 h 3826"/>
                <a:gd name="T24" fmla="*/ 1519 w 2289"/>
                <a:gd name="T25" fmla="*/ 3057 h 3826"/>
                <a:gd name="T26" fmla="*/ 375 w 2289"/>
                <a:gd name="T27" fmla="*/ 3057 h 3826"/>
                <a:gd name="T28" fmla="*/ 0 w 2289"/>
                <a:gd name="T29" fmla="*/ 3432 h 3826"/>
                <a:gd name="T30" fmla="*/ 375 w 2289"/>
                <a:gd name="T31" fmla="*/ 3825 h 3826"/>
                <a:gd name="T32" fmla="*/ 1912 w 2289"/>
                <a:gd name="T33" fmla="*/ 3825 h 3826"/>
                <a:gd name="T34" fmla="*/ 2288 w 2289"/>
                <a:gd name="T35" fmla="*/ 3432 h 3826"/>
                <a:gd name="T36" fmla="*/ 2288 w 2289"/>
                <a:gd name="T37" fmla="*/ 1912 h 3826"/>
                <a:gd name="T38" fmla="*/ 1912 w 2289"/>
                <a:gd name="T39" fmla="*/ 1537 h 3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89" h="3826">
                  <a:moveTo>
                    <a:pt x="1912" y="1537"/>
                  </a:moveTo>
                  <a:lnTo>
                    <a:pt x="1912" y="1537"/>
                  </a:lnTo>
                  <a:cubicBezTo>
                    <a:pt x="768" y="1537"/>
                    <a:pt x="768" y="1537"/>
                    <a:pt x="768" y="1537"/>
                  </a:cubicBezTo>
                  <a:cubicBezTo>
                    <a:pt x="768" y="768"/>
                    <a:pt x="768" y="768"/>
                    <a:pt x="768" y="768"/>
                  </a:cubicBezTo>
                  <a:cubicBezTo>
                    <a:pt x="1912" y="768"/>
                    <a:pt x="1912" y="768"/>
                    <a:pt x="1912" y="768"/>
                  </a:cubicBezTo>
                  <a:cubicBezTo>
                    <a:pt x="2109" y="768"/>
                    <a:pt x="2288" y="590"/>
                    <a:pt x="2288" y="393"/>
                  </a:cubicBezTo>
                  <a:cubicBezTo>
                    <a:pt x="2288" y="179"/>
                    <a:pt x="2109" y="0"/>
                    <a:pt x="1912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179" y="0"/>
                    <a:pt x="0" y="179"/>
                    <a:pt x="0" y="393"/>
                  </a:cubicBezTo>
                  <a:cubicBezTo>
                    <a:pt x="0" y="1912"/>
                    <a:pt x="0" y="1912"/>
                    <a:pt x="0" y="1912"/>
                  </a:cubicBezTo>
                  <a:cubicBezTo>
                    <a:pt x="0" y="2127"/>
                    <a:pt x="179" y="2288"/>
                    <a:pt x="375" y="2288"/>
                  </a:cubicBezTo>
                  <a:cubicBezTo>
                    <a:pt x="1519" y="2288"/>
                    <a:pt x="1519" y="2288"/>
                    <a:pt x="1519" y="2288"/>
                  </a:cubicBezTo>
                  <a:cubicBezTo>
                    <a:pt x="1519" y="3057"/>
                    <a:pt x="1519" y="3057"/>
                    <a:pt x="1519" y="3057"/>
                  </a:cubicBezTo>
                  <a:cubicBezTo>
                    <a:pt x="375" y="3057"/>
                    <a:pt x="375" y="3057"/>
                    <a:pt x="375" y="3057"/>
                  </a:cubicBezTo>
                  <a:cubicBezTo>
                    <a:pt x="179" y="3057"/>
                    <a:pt x="0" y="3235"/>
                    <a:pt x="0" y="3432"/>
                  </a:cubicBezTo>
                  <a:cubicBezTo>
                    <a:pt x="0" y="3646"/>
                    <a:pt x="179" y="3825"/>
                    <a:pt x="375" y="3825"/>
                  </a:cubicBezTo>
                  <a:cubicBezTo>
                    <a:pt x="1912" y="3825"/>
                    <a:pt x="1912" y="3825"/>
                    <a:pt x="1912" y="3825"/>
                  </a:cubicBezTo>
                  <a:cubicBezTo>
                    <a:pt x="2109" y="3825"/>
                    <a:pt x="2288" y="3646"/>
                    <a:pt x="2288" y="3432"/>
                  </a:cubicBezTo>
                  <a:cubicBezTo>
                    <a:pt x="2288" y="1912"/>
                    <a:pt x="2288" y="1912"/>
                    <a:pt x="2288" y="1912"/>
                  </a:cubicBezTo>
                  <a:cubicBezTo>
                    <a:pt x="2288" y="1698"/>
                    <a:pt x="2109" y="1537"/>
                    <a:pt x="1912" y="15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C6CC67C-A28F-534F-A0E7-EE2AC1544391}"/>
              </a:ext>
            </a:extLst>
          </p:cNvPr>
          <p:cNvSpPr/>
          <p:nvPr/>
        </p:nvSpPr>
        <p:spPr>
          <a:xfrm>
            <a:off x="20989636" y="8774879"/>
            <a:ext cx="3388014" cy="15735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C7EAAE4-13B0-8F4F-9819-6BE99615EE57}"/>
              </a:ext>
            </a:extLst>
          </p:cNvPr>
          <p:cNvSpPr/>
          <p:nvPr/>
        </p:nvSpPr>
        <p:spPr>
          <a:xfrm rot="18900000">
            <a:off x="3405859" y="4484091"/>
            <a:ext cx="17373600" cy="17373600"/>
          </a:xfrm>
          <a:prstGeom prst="arc">
            <a:avLst/>
          </a:prstGeom>
          <a:ln w="1270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1C3CCA-FD10-BA45-AF21-DDB07EAED680}"/>
              </a:ext>
            </a:extLst>
          </p:cNvPr>
          <p:cNvGrpSpPr/>
          <p:nvPr/>
        </p:nvGrpSpPr>
        <p:grpSpPr>
          <a:xfrm>
            <a:off x="18419213" y="6488169"/>
            <a:ext cx="4962829" cy="4961712"/>
            <a:chOff x="15523758" y="4680424"/>
            <a:chExt cx="7053263" cy="7051675"/>
          </a:xfrm>
        </p:grpSpPr>
        <p:sp>
          <p:nvSpPr>
            <p:cNvPr id="18" name="Freeform 1">
              <a:extLst>
                <a:ext uri="{FF2B5EF4-FFF2-40B4-BE49-F238E27FC236}">
                  <a16:creationId xmlns:a16="http://schemas.microsoft.com/office/drawing/2014/main" id="{531C113C-FD79-2948-90C5-6315350B9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758" y="6558437"/>
              <a:ext cx="7051675" cy="4233862"/>
            </a:xfrm>
            <a:custGeom>
              <a:avLst/>
              <a:gdLst>
                <a:gd name="T0" fmla="*/ 17609 w 19589"/>
                <a:gd name="T1" fmla="*/ 4588 h 11759"/>
                <a:gd name="T2" fmla="*/ 17609 w 19589"/>
                <a:gd name="T3" fmla="*/ 4588 h 11759"/>
                <a:gd name="T4" fmla="*/ 17609 w 19589"/>
                <a:gd name="T5" fmla="*/ 1979 h 11759"/>
                <a:gd name="T6" fmla="*/ 15659 w 19589"/>
                <a:gd name="T7" fmla="*/ 0 h 11759"/>
                <a:gd name="T8" fmla="*/ 10898 w 19589"/>
                <a:gd name="T9" fmla="*/ 0 h 11759"/>
                <a:gd name="T10" fmla="*/ 10439 w 19589"/>
                <a:gd name="T11" fmla="*/ 459 h 11759"/>
                <a:gd name="T12" fmla="*/ 10582 w 19589"/>
                <a:gd name="T13" fmla="*/ 1319 h 11759"/>
                <a:gd name="T14" fmla="*/ 1320 w 19589"/>
                <a:gd name="T15" fmla="*/ 1319 h 11759"/>
                <a:gd name="T16" fmla="*/ 0 w 19589"/>
                <a:gd name="T17" fmla="*/ 2639 h 11759"/>
                <a:gd name="T18" fmla="*/ 1320 w 19589"/>
                <a:gd name="T19" fmla="*/ 3929 h 11759"/>
                <a:gd name="T20" fmla="*/ 2610 w 19589"/>
                <a:gd name="T21" fmla="*/ 3929 h 11759"/>
                <a:gd name="T22" fmla="*/ 2610 w 19589"/>
                <a:gd name="T23" fmla="*/ 11758 h 11759"/>
                <a:gd name="T24" fmla="*/ 14368 w 19589"/>
                <a:gd name="T25" fmla="*/ 11758 h 11759"/>
                <a:gd name="T26" fmla="*/ 15659 w 19589"/>
                <a:gd name="T27" fmla="*/ 11758 h 11759"/>
                <a:gd name="T28" fmla="*/ 17609 w 19589"/>
                <a:gd name="T29" fmla="*/ 9808 h 11759"/>
                <a:gd name="T30" fmla="*/ 19014 w 19589"/>
                <a:gd name="T31" fmla="*/ 9808 h 11759"/>
                <a:gd name="T32" fmla="*/ 19588 w 19589"/>
                <a:gd name="T33" fmla="*/ 9234 h 11759"/>
                <a:gd name="T34" fmla="*/ 19588 w 19589"/>
                <a:gd name="T35" fmla="*/ 5162 h 11759"/>
                <a:gd name="T36" fmla="*/ 19014 w 19589"/>
                <a:gd name="T37" fmla="*/ 4588 h 11759"/>
                <a:gd name="T38" fmla="*/ 17609 w 19589"/>
                <a:gd name="T39" fmla="*/ 4588 h 1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89" h="11759">
                  <a:moveTo>
                    <a:pt x="17609" y="4588"/>
                  </a:moveTo>
                  <a:lnTo>
                    <a:pt x="17609" y="4588"/>
                  </a:lnTo>
                  <a:cubicBezTo>
                    <a:pt x="17609" y="1979"/>
                    <a:pt x="17609" y="1979"/>
                    <a:pt x="17609" y="1979"/>
                  </a:cubicBezTo>
                  <a:cubicBezTo>
                    <a:pt x="17609" y="890"/>
                    <a:pt x="16748" y="0"/>
                    <a:pt x="15659" y="0"/>
                  </a:cubicBezTo>
                  <a:cubicBezTo>
                    <a:pt x="10898" y="0"/>
                    <a:pt x="10898" y="0"/>
                    <a:pt x="10898" y="0"/>
                  </a:cubicBezTo>
                  <a:cubicBezTo>
                    <a:pt x="10640" y="0"/>
                    <a:pt x="10439" y="201"/>
                    <a:pt x="10439" y="459"/>
                  </a:cubicBezTo>
                  <a:cubicBezTo>
                    <a:pt x="10439" y="746"/>
                    <a:pt x="10497" y="1033"/>
                    <a:pt x="10582" y="1319"/>
                  </a:cubicBezTo>
                  <a:cubicBezTo>
                    <a:pt x="1320" y="1319"/>
                    <a:pt x="1320" y="1319"/>
                    <a:pt x="1320" y="1319"/>
                  </a:cubicBezTo>
                  <a:cubicBezTo>
                    <a:pt x="602" y="1319"/>
                    <a:pt x="0" y="1922"/>
                    <a:pt x="0" y="2639"/>
                  </a:cubicBezTo>
                  <a:cubicBezTo>
                    <a:pt x="0" y="3356"/>
                    <a:pt x="602" y="3929"/>
                    <a:pt x="1320" y="3929"/>
                  </a:cubicBezTo>
                  <a:cubicBezTo>
                    <a:pt x="2610" y="3929"/>
                    <a:pt x="2610" y="3929"/>
                    <a:pt x="2610" y="3929"/>
                  </a:cubicBezTo>
                  <a:cubicBezTo>
                    <a:pt x="2610" y="11758"/>
                    <a:pt x="2610" y="11758"/>
                    <a:pt x="2610" y="11758"/>
                  </a:cubicBezTo>
                  <a:cubicBezTo>
                    <a:pt x="14368" y="11758"/>
                    <a:pt x="14368" y="11758"/>
                    <a:pt x="14368" y="11758"/>
                  </a:cubicBezTo>
                  <a:cubicBezTo>
                    <a:pt x="15659" y="11758"/>
                    <a:pt x="15659" y="11758"/>
                    <a:pt x="15659" y="11758"/>
                  </a:cubicBezTo>
                  <a:cubicBezTo>
                    <a:pt x="16748" y="11758"/>
                    <a:pt x="17609" y="10870"/>
                    <a:pt x="17609" y="9808"/>
                  </a:cubicBezTo>
                  <a:cubicBezTo>
                    <a:pt x="19014" y="9808"/>
                    <a:pt x="19014" y="9808"/>
                    <a:pt x="19014" y="9808"/>
                  </a:cubicBezTo>
                  <a:cubicBezTo>
                    <a:pt x="19330" y="9808"/>
                    <a:pt x="19588" y="9550"/>
                    <a:pt x="19588" y="9234"/>
                  </a:cubicBezTo>
                  <a:cubicBezTo>
                    <a:pt x="19588" y="5162"/>
                    <a:pt x="19588" y="5162"/>
                    <a:pt x="19588" y="5162"/>
                  </a:cubicBezTo>
                  <a:cubicBezTo>
                    <a:pt x="19588" y="4846"/>
                    <a:pt x="19330" y="4588"/>
                    <a:pt x="19014" y="4588"/>
                  </a:cubicBezTo>
                  <a:lnTo>
                    <a:pt x="17609" y="4588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2">
              <a:extLst>
                <a:ext uri="{FF2B5EF4-FFF2-40B4-BE49-F238E27FC236}">
                  <a16:creationId xmlns:a16="http://schemas.microsoft.com/office/drawing/2014/main" id="{C5AF9C13-FB98-C141-B1A2-E6790DD2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3558" y="4680424"/>
              <a:ext cx="4233863" cy="7051675"/>
            </a:xfrm>
            <a:custGeom>
              <a:avLst/>
              <a:gdLst>
                <a:gd name="T0" fmla="*/ 10008 w 11759"/>
                <a:gd name="T1" fmla="*/ 0 h 19589"/>
                <a:gd name="T2" fmla="*/ 10008 w 11759"/>
                <a:gd name="T3" fmla="*/ 0 h 19589"/>
                <a:gd name="T4" fmla="*/ 1749 w 11759"/>
                <a:gd name="T5" fmla="*/ 0 h 19589"/>
                <a:gd name="T6" fmla="*/ 0 w 11759"/>
                <a:gd name="T7" fmla="*/ 1750 h 19589"/>
                <a:gd name="T8" fmla="*/ 0 w 11759"/>
                <a:gd name="T9" fmla="*/ 17867 h 19589"/>
                <a:gd name="T10" fmla="*/ 1749 w 11759"/>
                <a:gd name="T11" fmla="*/ 19588 h 19589"/>
                <a:gd name="T12" fmla="*/ 10008 w 11759"/>
                <a:gd name="T13" fmla="*/ 19588 h 19589"/>
                <a:gd name="T14" fmla="*/ 11758 w 11759"/>
                <a:gd name="T15" fmla="*/ 17867 h 19589"/>
                <a:gd name="T16" fmla="*/ 11758 w 11759"/>
                <a:gd name="T17" fmla="*/ 1750 h 19589"/>
                <a:gd name="T18" fmla="*/ 10008 w 11759"/>
                <a:gd name="T19" fmla="*/ 0 h 19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59" h="19589">
                  <a:moveTo>
                    <a:pt x="10008" y="0"/>
                  </a:moveTo>
                  <a:lnTo>
                    <a:pt x="10008" y="0"/>
                  </a:lnTo>
                  <a:cubicBezTo>
                    <a:pt x="1749" y="0"/>
                    <a:pt x="1749" y="0"/>
                    <a:pt x="1749" y="0"/>
                  </a:cubicBezTo>
                  <a:cubicBezTo>
                    <a:pt x="775" y="0"/>
                    <a:pt x="0" y="775"/>
                    <a:pt x="0" y="1750"/>
                  </a:cubicBezTo>
                  <a:cubicBezTo>
                    <a:pt x="0" y="17867"/>
                    <a:pt x="0" y="17867"/>
                    <a:pt x="0" y="17867"/>
                  </a:cubicBezTo>
                  <a:cubicBezTo>
                    <a:pt x="0" y="18813"/>
                    <a:pt x="775" y="19588"/>
                    <a:pt x="1749" y="19588"/>
                  </a:cubicBezTo>
                  <a:cubicBezTo>
                    <a:pt x="10008" y="19588"/>
                    <a:pt x="10008" y="19588"/>
                    <a:pt x="10008" y="19588"/>
                  </a:cubicBezTo>
                  <a:cubicBezTo>
                    <a:pt x="10955" y="19588"/>
                    <a:pt x="11758" y="18813"/>
                    <a:pt x="11758" y="17867"/>
                  </a:cubicBezTo>
                  <a:cubicBezTo>
                    <a:pt x="11758" y="1750"/>
                    <a:pt x="11758" y="1750"/>
                    <a:pt x="11758" y="1750"/>
                  </a:cubicBezTo>
                  <a:cubicBezTo>
                    <a:pt x="11758" y="775"/>
                    <a:pt x="10955" y="0"/>
                    <a:pt x="10008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3">
              <a:extLst>
                <a:ext uri="{FF2B5EF4-FFF2-40B4-BE49-F238E27FC236}">
                  <a16:creationId xmlns:a16="http://schemas.microsoft.com/office/drawing/2014/main" id="{E0A41011-3EEA-224D-9F01-601B59241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6308" y="5093174"/>
              <a:ext cx="3406775" cy="6226175"/>
            </a:xfrm>
            <a:custGeom>
              <a:avLst/>
              <a:gdLst>
                <a:gd name="T0" fmla="*/ 8805 w 9465"/>
                <a:gd name="T1" fmla="*/ 0 h 17295"/>
                <a:gd name="T2" fmla="*/ 8805 w 9465"/>
                <a:gd name="T3" fmla="*/ 0 h 17295"/>
                <a:gd name="T4" fmla="*/ 8145 w 9465"/>
                <a:gd name="T5" fmla="*/ 0 h 17295"/>
                <a:gd name="T6" fmla="*/ 8145 w 9465"/>
                <a:gd name="T7" fmla="*/ 660 h 17295"/>
                <a:gd name="T8" fmla="*/ 6338 w 9465"/>
                <a:gd name="T9" fmla="*/ 2467 h 17295"/>
                <a:gd name="T10" fmla="*/ 3126 w 9465"/>
                <a:gd name="T11" fmla="*/ 2467 h 17295"/>
                <a:gd name="T12" fmla="*/ 1319 w 9465"/>
                <a:gd name="T13" fmla="*/ 660 h 17295"/>
                <a:gd name="T14" fmla="*/ 1319 w 9465"/>
                <a:gd name="T15" fmla="*/ 0 h 17295"/>
                <a:gd name="T16" fmla="*/ 660 w 9465"/>
                <a:gd name="T17" fmla="*/ 0 h 17295"/>
                <a:gd name="T18" fmla="*/ 0 w 9465"/>
                <a:gd name="T19" fmla="*/ 660 h 17295"/>
                <a:gd name="T20" fmla="*/ 0 w 9465"/>
                <a:gd name="T21" fmla="*/ 16634 h 17295"/>
                <a:gd name="T22" fmla="*/ 660 w 9465"/>
                <a:gd name="T23" fmla="*/ 17294 h 17295"/>
                <a:gd name="T24" fmla="*/ 8805 w 9465"/>
                <a:gd name="T25" fmla="*/ 17294 h 17295"/>
                <a:gd name="T26" fmla="*/ 9464 w 9465"/>
                <a:gd name="T27" fmla="*/ 16634 h 17295"/>
                <a:gd name="T28" fmla="*/ 9464 w 9465"/>
                <a:gd name="T29" fmla="*/ 660 h 17295"/>
                <a:gd name="T30" fmla="*/ 8805 w 9465"/>
                <a:gd name="T31" fmla="*/ 0 h 1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65" h="17295">
                  <a:moveTo>
                    <a:pt x="8805" y="0"/>
                  </a:moveTo>
                  <a:lnTo>
                    <a:pt x="8805" y="0"/>
                  </a:lnTo>
                  <a:cubicBezTo>
                    <a:pt x="8145" y="0"/>
                    <a:pt x="8145" y="0"/>
                    <a:pt x="8145" y="0"/>
                  </a:cubicBezTo>
                  <a:cubicBezTo>
                    <a:pt x="8145" y="660"/>
                    <a:pt x="8145" y="660"/>
                    <a:pt x="8145" y="660"/>
                  </a:cubicBezTo>
                  <a:cubicBezTo>
                    <a:pt x="8145" y="1664"/>
                    <a:pt x="7342" y="2467"/>
                    <a:pt x="6338" y="2467"/>
                  </a:cubicBezTo>
                  <a:cubicBezTo>
                    <a:pt x="3126" y="2467"/>
                    <a:pt x="3126" y="2467"/>
                    <a:pt x="3126" y="2467"/>
                  </a:cubicBezTo>
                  <a:cubicBezTo>
                    <a:pt x="2122" y="2467"/>
                    <a:pt x="1319" y="1664"/>
                    <a:pt x="1319" y="66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287" y="0"/>
                    <a:pt x="0" y="316"/>
                    <a:pt x="0" y="660"/>
                  </a:cubicBezTo>
                  <a:cubicBezTo>
                    <a:pt x="0" y="16634"/>
                    <a:pt x="0" y="16634"/>
                    <a:pt x="0" y="16634"/>
                  </a:cubicBezTo>
                  <a:cubicBezTo>
                    <a:pt x="0" y="17008"/>
                    <a:pt x="287" y="17294"/>
                    <a:pt x="660" y="17294"/>
                  </a:cubicBezTo>
                  <a:cubicBezTo>
                    <a:pt x="8805" y="17294"/>
                    <a:pt x="8805" y="17294"/>
                    <a:pt x="8805" y="17294"/>
                  </a:cubicBezTo>
                  <a:cubicBezTo>
                    <a:pt x="9149" y="17294"/>
                    <a:pt x="9464" y="17008"/>
                    <a:pt x="9464" y="16634"/>
                  </a:cubicBezTo>
                  <a:cubicBezTo>
                    <a:pt x="9464" y="660"/>
                    <a:pt x="9464" y="660"/>
                    <a:pt x="9464" y="660"/>
                  </a:cubicBezTo>
                  <a:cubicBezTo>
                    <a:pt x="9464" y="316"/>
                    <a:pt x="9149" y="0"/>
                    <a:pt x="8805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FCBD89FA-E874-144E-8F3F-D067EE5D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008" y="9852499"/>
              <a:ext cx="939800" cy="939800"/>
            </a:xfrm>
            <a:custGeom>
              <a:avLst/>
              <a:gdLst>
                <a:gd name="T0" fmla="*/ 1290 w 2610"/>
                <a:gd name="T1" fmla="*/ 0 h 2610"/>
                <a:gd name="T2" fmla="*/ 1290 w 2610"/>
                <a:gd name="T3" fmla="*/ 0 h 2610"/>
                <a:gd name="T4" fmla="*/ 2609 w 2610"/>
                <a:gd name="T5" fmla="*/ 1290 h 2610"/>
                <a:gd name="T6" fmla="*/ 1290 w 2610"/>
                <a:gd name="T7" fmla="*/ 2609 h 2610"/>
                <a:gd name="T8" fmla="*/ 0 w 2610"/>
                <a:gd name="T9" fmla="*/ 1290 h 2610"/>
                <a:gd name="T10" fmla="*/ 1290 w 2610"/>
                <a:gd name="T11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0" h="2610">
                  <a:moveTo>
                    <a:pt x="1290" y="0"/>
                  </a:moveTo>
                  <a:lnTo>
                    <a:pt x="1290" y="0"/>
                  </a:lnTo>
                  <a:cubicBezTo>
                    <a:pt x="2007" y="0"/>
                    <a:pt x="2609" y="573"/>
                    <a:pt x="2609" y="1290"/>
                  </a:cubicBezTo>
                  <a:cubicBezTo>
                    <a:pt x="2609" y="2035"/>
                    <a:pt x="2007" y="2609"/>
                    <a:pt x="1290" y="2609"/>
                  </a:cubicBezTo>
                  <a:cubicBezTo>
                    <a:pt x="573" y="2609"/>
                    <a:pt x="0" y="2035"/>
                    <a:pt x="0" y="1290"/>
                  </a:cubicBezTo>
                  <a:cubicBezTo>
                    <a:pt x="0" y="573"/>
                    <a:pt x="573" y="0"/>
                    <a:pt x="1290" y="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52C89107-F84C-B24B-BAE6-12ECE8154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8058" y="7972899"/>
              <a:ext cx="1879600" cy="1879600"/>
            </a:xfrm>
            <a:custGeom>
              <a:avLst/>
              <a:gdLst>
                <a:gd name="T0" fmla="*/ 3929 w 5220"/>
                <a:gd name="T1" fmla="*/ 2610 h 5221"/>
                <a:gd name="T2" fmla="*/ 3929 w 5220"/>
                <a:gd name="T3" fmla="*/ 2610 h 5221"/>
                <a:gd name="T4" fmla="*/ 5219 w 5220"/>
                <a:gd name="T5" fmla="*/ 1290 h 5221"/>
                <a:gd name="T6" fmla="*/ 3929 w 5220"/>
                <a:gd name="T7" fmla="*/ 0 h 5221"/>
                <a:gd name="T8" fmla="*/ 1319 w 5220"/>
                <a:gd name="T9" fmla="*/ 0 h 5221"/>
                <a:gd name="T10" fmla="*/ 0 w 5220"/>
                <a:gd name="T11" fmla="*/ 1290 h 5221"/>
                <a:gd name="T12" fmla="*/ 1319 w 5220"/>
                <a:gd name="T13" fmla="*/ 2610 h 5221"/>
                <a:gd name="T14" fmla="*/ 1978 w 5220"/>
                <a:gd name="T15" fmla="*/ 2610 h 5221"/>
                <a:gd name="T16" fmla="*/ 660 w 5220"/>
                <a:gd name="T17" fmla="*/ 3900 h 5221"/>
                <a:gd name="T18" fmla="*/ 1978 w 5220"/>
                <a:gd name="T19" fmla="*/ 5220 h 5221"/>
                <a:gd name="T20" fmla="*/ 3929 w 5220"/>
                <a:gd name="T21" fmla="*/ 5220 h 5221"/>
                <a:gd name="T22" fmla="*/ 5219 w 5220"/>
                <a:gd name="T23" fmla="*/ 3900 h 5221"/>
                <a:gd name="T24" fmla="*/ 3929 w 5220"/>
                <a:gd name="T25" fmla="*/ 2610 h 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20" h="5221">
                  <a:moveTo>
                    <a:pt x="3929" y="2610"/>
                  </a:moveTo>
                  <a:lnTo>
                    <a:pt x="3929" y="2610"/>
                  </a:lnTo>
                  <a:cubicBezTo>
                    <a:pt x="4646" y="2610"/>
                    <a:pt x="5219" y="2036"/>
                    <a:pt x="5219" y="1290"/>
                  </a:cubicBezTo>
                  <a:cubicBezTo>
                    <a:pt x="5219" y="574"/>
                    <a:pt x="4646" y="0"/>
                    <a:pt x="3929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602" y="0"/>
                    <a:pt x="0" y="574"/>
                    <a:pt x="0" y="1290"/>
                  </a:cubicBezTo>
                  <a:cubicBezTo>
                    <a:pt x="0" y="2036"/>
                    <a:pt x="602" y="2610"/>
                    <a:pt x="1319" y="2610"/>
                  </a:cubicBezTo>
                  <a:cubicBezTo>
                    <a:pt x="1978" y="2610"/>
                    <a:pt x="1978" y="2610"/>
                    <a:pt x="1978" y="2610"/>
                  </a:cubicBezTo>
                  <a:cubicBezTo>
                    <a:pt x="1262" y="2610"/>
                    <a:pt x="660" y="3183"/>
                    <a:pt x="660" y="3900"/>
                  </a:cubicBezTo>
                  <a:cubicBezTo>
                    <a:pt x="660" y="4646"/>
                    <a:pt x="1262" y="5220"/>
                    <a:pt x="1978" y="5220"/>
                  </a:cubicBezTo>
                  <a:cubicBezTo>
                    <a:pt x="3929" y="5220"/>
                    <a:pt x="3929" y="5220"/>
                    <a:pt x="3929" y="5220"/>
                  </a:cubicBezTo>
                  <a:cubicBezTo>
                    <a:pt x="4646" y="5220"/>
                    <a:pt x="5219" y="4646"/>
                    <a:pt x="5219" y="3900"/>
                  </a:cubicBezTo>
                  <a:cubicBezTo>
                    <a:pt x="5219" y="3183"/>
                    <a:pt x="4646" y="2610"/>
                    <a:pt x="3929" y="261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E11359F-461B-AC4B-9A46-531FDB3A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0408" y="10430349"/>
              <a:ext cx="1301750" cy="412750"/>
            </a:xfrm>
            <a:custGeom>
              <a:avLst/>
              <a:gdLst>
                <a:gd name="T0" fmla="*/ 3041 w 3615"/>
                <a:gd name="T1" fmla="*/ 1147 h 1148"/>
                <a:gd name="T2" fmla="*/ 3041 w 3615"/>
                <a:gd name="T3" fmla="*/ 1147 h 1148"/>
                <a:gd name="T4" fmla="*/ 574 w 3615"/>
                <a:gd name="T5" fmla="*/ 1147 h 1148"/>
                <a:gd name="T6" fmla="*/ 0 w 3615"/>
                <a:gd name="T7" fmla="*/ 573 h 1148"/>
                <a:gd name="T8" fmla="*/ 574 w 3615"/>
                <a:gd name="T9" fmla="*/ 0 h 1148"/>
                <a:gd name="T10" fmla="*/ 3041 w 3615"/>
                <a:gd name="T11" fmla="*/ 0 h 1148"/>
                <a:gd name="T12" fmla="*/ 3614 w 3615"/>
                <a:gd name="T13" fmla="*/ 573 h 1148"/>
                <a:gd name="T14" fmla="*/ 3041 w 3615"/>
                <a:gd name="T15" fmla="*/ 1147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5" h="1148">
                  <a:moveTo>
                    <a:pt x="3041" y="1147"/>
                  </a:moveTo>
                  <a:lnTo>
                    <a:pt x="3041" y="1147"/>
                  </a:lnTo>
                  <a:cubicBezTo>
                    <a:pt x="574" y="1147"/>
                    <a:pt x="574" y="1147"/>
                    <a:pt x="574" y="1147"/>
                  </a:cubicBezTo>
                  <a:cubicBezTo>
                    <a:pt x="259" y="1147"/>
                    <a:pt x="0" y="888"/>
                    <a:pt x="0" y="573"/>
                  </a:cubicBezTo>
                  <a:cubicBezTo>
                    <a:pt x="0" y="258"/>
                    <a:pt x="259" y="0"/>
                    <a:pt x="574" y="0"/>
                  </a:cubicBezTo>
                  <a:cubicBezTo>
                    <a:pt x="3041" y="0"/>
                    <a:pt x="3041" y="0"/>
                    <a:pt x="3041" y="0"/>
                  </a:cubicBezTo>
                  <a:cubicBezTo>
                    <a:pt x="3356" y="0"/>
                    <a:pt x="3614" y="258"/>
                    <a:pt x="3614" y="573"/>
                  </a:cubicBezTo>
                  <a:cubicBezTo>
                    <a:pt x="3614" y="888"/>
                    <a:pt x="3356" y="1147"/>
                    <a:pt x="3041" y="114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7F2994A-F3CC-8846-AF86-9D68FBA44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2958" y="6558437"/>
              <a:ext cx="3294063" cy="4233862"/>
            </a:xfrm>
            <a:custGeom>
              <a:avLst/>
              <a:gdLst>
                <a:gd name="T0" fmla="*/ 7170 w 9150"/>
                <a:gd name="T1" fmla="*/ 3728 h 11759"/>
                <a:gd name="T2" fmla="*/ 7170 w 9150"/>
                <a:gd name="T3" fmla="*/ 3728 h 11759"/>
                <a:gd name="T4" fmla="*/ 7170 w 9150"/>
                <a:gd name="T5" fmla="*/ 1979 h 11759"/>
                <a:gd name="T6" fmla="*/ 5220 w 9150"/>
                <a:gd name="T7" fmla="*/ 0 h 11759"/>
                <a:gd name="T8" fmla="*/ 459 w 9150"/>
                <a:gd name="T9" fmla="*/ 0 h 11759"/>
                <a:gd name="T10" fmla="*/ 0 w 9150"/>
                <a:gd name="T11" fmla="*/ 459 h 11759"/>
                <a:gd name="T12" fmla="*/ 2811 w 9150"/>
                <a:gd name="T13" fmla="*/ 3269 h 11759"/>
                <a:gd name="T14" fmla="*/ 3929 w 9150"/>
                <a:gd name="T15" fmla="*/ 3269 h 11759"/>
                <a:gd name="T16" fmla="*/ 3929 w 9150"/>
                <a:gd name="T17" fmla="*/ 11758 h 11759"/>
                <a:gd name="T18" fmla="*/ 5220 w 9150"/>
                <a:gd name="T19" fmla="*/ 11758 h 11759"/>
                <a:gd name="T20" fmla="*/ 7170 w 9150"/>
                <a:gd name="T21" fmla="*/ 9808 h 11759"/>
                <a:gd name="T22" fmla="*/ 8575 w 9150"/>
                <a:gd name="T23" fmla="*/ 9808 h 11759"/>
                <a:gd name="T24" fmla="*/ 9149 w 9150"/>
                <a:gd name="T25" fmla="*/ 9234 h 11759"/>
                <a:gd name="T26" fmla="*/ 9149 w 9150"/>
                <a:gd name="T27" fmla="*/ 4302 h 11759"/>
                <a:gd name="T28" fmla="*/ 8575 w 9150"/>
                <a:gd name="T29" fmla="*/ 3728 h 11759"/>
                <a:gd name="T30" fmla="*/ 7170 w 9150"/>
                <a:gd name="T31" fmla="*/ 3728 h 1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50" h="11759">
                  <a:moveTo>
                    <a:pt x="7170" y="3728"/>
                  </a:moveTo>
                  <a:lnTo>
                    <a:pt x="7170" y="3728"/>
                  </a:lnTo>
                  <a:cubicBezTo>
                    <a:pt x="7170" y="1979"/>
                    <a:pt x="7170" y="1979"/>
                    <a:pt x="7170" y="1979"/>
                  </a:cubicBezTo>
                  <a:cubicBezTo>
                    <a:pt x="7170" y="890"/>
                    <a:pt x="6309" y="0"/>
                    <a:pt x="5220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01" y="0"/>
                    <a:pt x="0" y="201"/>
                    <a:pt x="0" y="459"/>
                  </a:cubicBezTo>
                  <a:cubicBezTo>
                    <a:pt x="0" y="2008"/>
                    <a:pt x="1262" y="3269"/>
                    <a:pt x="2811" y="3269"/>
                  </a:cubicBezTo>
                  <a:cubicBezTo>
                    <a:pt x="3929" y="3269"/>
                    <a:pt x="3929" y="3269"/>
                    <a:pt x="3929" y="3269"/>
                  </a:cubicBezTo>
                  <a:cubicBezTo>
                    <a:pt x="3929" y="11758"/>
                    <a:pt x="3929" y="11758"/>
                    <a:pt x="3929" y="11758"/>
                  </a:cubicBezTo>
                  <a:cubicBezTo>
                    <a:pt x="5220" y="11758"/>
                    <a:pt x="5220" y="11758"/>
                    <a:pt x="5220" y="11758"/>
                  </a:cubicBezTo>
                  <a:cubicBezTo>
                    <a:pt x="6309" y="11758"/>
                    <a:pt x="7170" y="10870"/>
                    <a:pt x="7170" y="9808"/>
                  </a:cubicBezTo>
                  <a:cubicBezTo>
                    <a:pt x="8575" y="9808"/>
                    <a:pt x="8575" y="9808"/>
                    <a:pt x="8575" y="9808"/>
                  </a:cubicBezTo>
                  <a:cubicBezTo>
                    <a:pt x="8891" y="9808"/>
                    <a:pt x="9149" y="9550"/>
                    <a:pt x="9149" y="9234"/>
                  </a:cubicBezTo>
                  <a:cubicBezTo>
                    <a:pt x="9149" y="4302"/>
                    <a:pt x="9149" y="4302"/>
                    <a:pt x="9149" y="4302"/>
                  </a:cubicBezTo>
                  <a:cubicBezTo>
                    <a:pt x="9149" y="3987"/>
                    <a:pt x="8891" y="3728"/>
                    <a:pt x="8575" y="3728"/>
                  </a:cubicBezTo>
                  <a:lnTo>
                    <a:pt x="7170" y="3728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3E45EBA-9BD3-3044-A1B1-B82833CEDDE3}"/>
              </a:ext>
            </a:extLst>
          </p:cNvPr>
          <p:cNvSpPr txBox="1"/>
          <p:nvPr/>
        </p:nvSpPr>
        <p:spPr>
          <a:xfrm>
            <a:off x="8466341" y="6830349"/>
            <a:ext cx="665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5B2E3F-8E88-DA4E-8982-116882EB81E0}"/>
              </a:ext>
            </a:extLst>
          </p:cNvPr>
          <p:cNvSpPr/>
          <p:nvPr/>
        </p:nvSpPr>
        <p:spPr>
          <a:xfrm>
            <a:off x="9591830" y="6046063"/>
            <a:ext cx="4893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Connecting Everyone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0FFF9E-734A-DB43-AD38-EA991DF78753}"/>
              </a:ext>
            </a:extLst>
          </p:cNvPr>
          <p:cNvCxnSpPr>
            <a:cxnSpLocks/>
          </p:cNvCxnSpPr>
          <p:nvPr/>
        </p:nvCxnSpPr>
        <p:spPr>
          <a:xfrm>
            <a:off x="6830586" y="9013350"/>
            <a:ext cx="105754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B9A83A-6275-EA45-923C-D031AEFF90A8}"/>
              </a:ext>
            </a:extLst>
          </p:cNvPr>
          <p:cNvSpPr txBox="1"/>
          <p:nvPr/>
        </p:nvSpPr>
        <p:spPr>
          <a:xfrm>
            <a:off x="8466341" y="10533941"/>
            <a:ext cx="665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A54962-D8F9-164A-9E43-3F9968E97C46}"/>
              </a:ext>
            </a:extLst>
          </p:cNvPr>
          <p:cNvSpPr/>
          <p:nvPr/>
        </p:nvSpPr>
        <p:spPr>
          <a:xfrm>
            <a:off x="9345843" y="9749655"/>
            <a:ext cx="4893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Connecting Object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1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5" name="Freeform 1">
            <a:extLst>
              <a:ext uri="{FF2B5EF4-FFF2-40B4-BE49-F238E27FC236}">
                <a16:creationId xmlns:a16="http://schemas.microsoft.com/office/drawing/2014/main" id="{F1CD99EB-EC7F-1348-9ED4-F972F1C35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577" y="4843463"/>
            <a:ext cx="5141912" cy="2033587"/>
          </a:xfrm>
          <a:custGeom>
            <a:avLst/>
            <a:gdLst>
              <a:gd name="T0" fmla="*/ 14081 w 14283"/>
              <a:gd name="T1" fmla="*/ 2868 h 5651"/>
              <a:gd name="T2" fmla="*/ 14081 w 14283"/>
              <a:gd name="T3" fmla="*/ 2868 h 5651"/>
              <a:gd name="T4" fmla="*/ 7141 w 14283"/>
              <a:gd name="T5" fmla="*/ 0 h 5651"/>
              <a:gd name="T6" fmla="*/ 229 w 14283"/>
              <a:gd name="T7" fmla="*/ 2868 h 5651"/>
              <a:gd name="T8" fmla="*/ 229 w 14283"/>
              <a:gd name="T9" fmla="*/ 3699 h 5651"/>
              <a:gd name="T10" fmla="*/ 1978 w 14283"/>
              <a:gd name="T11" fmla="*/ 5420 h 5651"/>
              <a:gd name="T12" fmla="*/ 2781 w 14283"/>
              <a:gd name="T13" fmla="*/ 5420 h 5651"/>
              <a:gd name="T14" fmla="*/ 7141 w 14283"/>
              <a:gd name="T15" fmla="*/ 3614 h 5651"/>
              <a:gd name="T16" fmla="*/ 11529 w 14283"/>
              <a:gd name="T17" fmla="*/ 5420 h 5651"/>
              <a:gd name="T18" fmla="*/ 11930 w 14283"/>
              <a:gd name="T19" fmla="*/ 5593 h 5651"/>
              <a:gd name="T20" fmla="*/ 12332 w 14283"/>
              <a:gd name="T21" fmla="*/ 5420 h 5651"/>
              <a:gd name="T22" fmla="*/ 14081 w 14283"/>
              <a:gd name="T23" fmla="*/ 3699 h 5651"/>
              <a:gd name="T24" fmla="*/ 14081 w 14283"/>
              <a:gd name="T25" fmla="*/ 2868 h 5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83" h="5651">
                <a:moveTo>
                  <a:pt x="14081" y="2868"/>
                </a:moveTo>
                <a:lnTo>
                  <a:pt x="14081" y="2868"/>
                </a:lnTo>
                <a:cubicBezTo>
                  <a:pt x="12217" y="1032"/>
                  <a:pt x="9750" y="0"/>
                  <a:pt x="7141" y="0"/>
                </a:cubicBezTo>
                <a:cubicBezTo>
                  <a:pt x="4532" y="0"/>
                  <a:pt x="2093" y="1032"/>
                  <a:pt x="229" y="2868"/>
                </a:cubicBezTo>
                <a:cubicBezTo>
                  <a:pt x="0" y="3097"/>
                  <a:pt x="0" y="3470"/>
                  <a:pt x="229" y="3699"/>
                </a:cubicBezTo>
                <a:cubicBezTo>
                  <a:pt x="1978" y="5420"/>
                  <a:pt x="1978" y="5420"/>
                  <a:pt x="1978" y="5420"/>
                </a:cubicBezTo>
                <a:cubicBezTo>
                  <a:pt x="2179" y="5650"/>
                  <a:pt x="2552" y="5650"/>
                  <a:pt x="2781" y="5420"/>
                </a:cubicBezTo>
                <a:cubicBezTo>
                  <a:pt x="3958" y="4273"/>
                  <a:pt x="5506" y="3614"/>
                  <a:pt x="7141" y="3614"/>
                </a:cubicBezTo>
                <a:cubicBezTo>
                  <a:pt x="8804" y="3614"/>
                  <a:pt x="10352" y="4273"/>
                  <a:pt x="11529" y="5420"/>
                </a:cubicBezTo>
                <a:cubicBezTo>
                  <a:pt x="11643" y="5535"/>
                  <a:pt x="11787" y="5593"/>
                  <a:pt x="11930" y="5593"/>
                </a:cubicBezTo>
                <a:cubicBezTo>
                  <a:pt x="12188" y="5593"/>
                  <a:pt x="12332" y="5450"/>
                  <a:pt x="12332" y="5420"/>
                </a:cubicBezTo>
                <a:cubicBezTo>
                  <a:pt x="14081" y="3699"/>
                  <a:pt x="14081" y="3699"/>
                  <a:pt x="14081" y="3699"/>
                </a:cubicBezTo>
                <a:cubicBezTo>
                  <a:pt x="14282" y="3470"/>
                  <a:pt x="14282" y="3097"/>
                  <a:pt x="14081" y="28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36660988-FB97-0941-BED2-D205C4BD7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739" y="4843463"/>
            <a:ext cx="2571750" cy="2014537"/>
          </a:xfrm>
          <a:custGeom>
            <a:avLst/>
            <a:gdLst>
              <a:gd name="T0" fmla="*/ 6940 w 7142"/>
              <a:gd name="T1" fmla="*/ 2868 h 5594"/>
              <a:gd name="T2" fmla="*/ 6940 w 7142"/>
              <a:gd name="T3" fmla="*/ 2868 h 5594"/>
              <a:gd name="T4" fmla="*/ 0 w 7142"/>
              <a:gd name="T5" fmla="*/ 0 h 5594"/>
              <a:gd name="T6" fmla="*/ 0 w 7142"/>
              <a:gd name="T7" fmla="*/ 3614 h 5594"/>
              <a:gd name="T8" fmla="*/ 4388 w 7142"/>
              <a:gd name="T9" fmla="*/ 5420 h 5594"/>
              <a:gd name="T10" fmla="*/ 4789 w 7142"/>
              <a:gd name="T11" fmla="*/ 5593 h 5594"/>
              <a:gd name="T12" fmla="*/ 5191 w 7142"/>
              <a:gd name="T13" fmla="*/ 5420 h 5594"/>
              <a:gd name="T14" fmla="*/ 6940 w 7142"/>
              <a:gd name="T15" fmla="*/ 3699 h 5594"/>
              <a:gd name="T16" fmla="*/ 6940 w 7142"/>
              <a:gd name="T17" fmla="*/ 2868 h 5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42" h="5594">
                <a:moveTo>
                  <a:pt x="6940" y="2868"/>
                </a:moveTo>
                <a:lnTo>
                  <a:pt x="6940" y="2868"/>
                </a:lnTo>
                <a:cubicBezTo>
                  <a:pt x="5076" y="1032"/>
                  <a:pt x="2609" y="0"/>
                  <a:pt x="0" y="0"/>
                </a:cubicBezTo>
                <a:cubicBezTo>
                  <a:pt x="0" y="3614"/>
                  <a:pt x="0" y="3614"/>
                  <a:pt x="0" y="3614"/>
                </a:cubicBezTo>
                <a:cubicBezTo>
                  <a:pt x="1663" y="3614"/>
                  <a:pt x="3211" y="4273"/>
                  <a:pt x="4388" y="5420"/>
                </a:cubicBezTo>
                <a:cubicBezTo>
                  <a:pt x="4502" y="5535"/>
                  <a:pt x="4646" y="5593"/>
                  <a:pt x="4789" y="5593"/>
                </a:cubicBezTo>
                <a:cubicBezTo>
                  <a:pt x="5047" y="5593"/>
                  <a:pt x="5191" y="5450"/>
                  <a:pt x="5191" y="5420"/>
                </a:cubicBezTo>
                <a:cubicBezTo>
                  <a:pt x="6940" y="3699"/>
                  <a:pt x="6940" y="3699"/>
                  <a:pt x="6940" y="3699"/>
                </a:cubicBezTo>
                <a:cubicBezTo>
                  <a:pt x="7141" y="3470"/>
                  <a:pt x="7141" y="3097"/>
                  <a:pt x="6940" y="28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F431183D-86F3-5A4A-8819-2CD359A3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64" y="5876925"/>
            <a:ext cx="2033588" cy="5048250"/>
          </a:xfrm>
          <a:custGeom>
            <a:avLst/>
            <a:gdLst>
              <a:gd name="T0" fmla="*/ 5420 w 5651"/>
              <a:gd name="T1" fmla="*/ 11299 h 14024"/>
              <a:gd name="T2" fmla="*/ 5420 w 5651"/>
              <a:gd name="T3" fmla="*/ 11299 h 14024"/>
              <a:gd name="T4" fmla="*/ 3614 w 5651"/>
              <a:gd name="T5" fmla="*/ 6940 h 14024"/>
              <a:gd name="T6" fmla="*/ 5420 w 5651"/>
              <a:gd name="T7" fmla="*/ 2552 h 14024"/>
              <a:gd name="T8" fmla="*/ 2868 w 5651"/>
              <a:gd name="T9" fmla="*/ 0 h 14024"/>
              <a:gd name="T10" fmla="*/ 0 w 5651"/>
              <a:gd name="T11" fmla="*/ 6940 h 14024"/>
              <a:gd name="T12" fmla="*/ 2868 w 5651"/>
              <a:gd name="T13" fmla="*/ 13851 h 14024"/>
              <a:gd name="T14" fmla="*/ 3270 w 5651"/>
              <a:gd name="T15" fmla="*/ 14023 h 14024"/>
              <a:gd name="T16" fmla="*/ 3671 w 5651"/>
              <a:gd name="T17" fmla="*/ 13851 h 14024"/>
              <a:gd name="T18" fmla="*/ 5420 w 5651"/>
              <a:gd name="T19" fmla="*/ 12102 h 14024"/>
              <a:gd name="T20" fmla="*/ 5420 w 5651"/>
              <a:gd name="T21" fmla="*/ 11299 h 1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51" h="14024">
                <a:moveTo>
                  <a:pt x="5420" y="11299"/>
                </a:moveTo>
                <a:lnTo>
                  <a:pt x="5420" y="11299"/>
                </a:lnTo>
                <a:cubicBezTo>
                  <a:pt x="4933" y="10811"/>
                  <a:pt x="3614" y="9349"/>
                  <a:pt x="3614" y="6940"/>
                </a:cubicBezTo>
                <a:cubicBezTo>
                  <a:pt x="3614" y="5277"/>
                  <a:pt x="4245" y="3729"/>
                  <a:pt x="5420" y="2552"/>
                </a:cubicBezTo>
                <a:cubicBezTo>
                  <a:pt x="2868" y="0"/>
                  <a:pt x="2868" y="0"/>
                  <a:pt x="2868" y="0"/>
                </a:cubicBezTo>
                <a:cubicBezTo>
                  <a:pt x="1033" y="1864"/>
                  <a:pt x="0" y="4331"/>
                  <a:pt x="0" y="6940"/>
                </a:cubicBezTo>
                <a:cubicBezTo>
                  <a:pt x="0" y="9549"/>
                  <a:pt x="1033" y="12016"/>
                  <a:pt x="2868" y="13851"/>
                </a:cubicBezTo>
                <a:cubicBezTo>
                  <a:pt x="2983" y="13966"/>
                  <a:pt x="3126" y="14023"/>
                  <a:pt x="3270" y="14023"/>
                </a:cubicBezTo>
                <a:cubicBezTo>
                  <a:pt x="3413" y="14023"/>
                  <a:pt x="3556" y="13966"/>
                  <a:pt x="3671" y="13851"/>
                </a:cubicBezTo>
                <a:cubicBezTo>
                  <a:pt x="5420" y="12102"/>
                  <a:pt x="5420" y="12102"/>
                  <a:pt x="5420" y="12102"/>
                </a:cubicBezTo>
                <a:cubicBezTo>
                  <a:pt x="5650" y="11901"/>
                  <a:pt x="5650" y="11529"/>
                  <a:pt x="5420" y="112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EA4891EA-AAB2-D54A-8AEA-04D88A0B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752" y="5876925"/>
            <a:ext cx="2033587" cy="5048250"/>
          </a:xfrm>
          <a:custGeom>
            <a:avLst/>
            <a:gdLst>
              <a:gd name="T0" fmla="*/ 230 w 5651"/>
              <a:gd name="T1" fmla="*/ 11299 h 14024"/>
              <a:gd name="T2" fmla="*/ 230 w 5651"/>
              <a:gd name="T3" fmla="*/ 11299 h 14024"/>
              <a:gd name="T4" fmla="*/ 2036 w 5651"/>
              <a:gd name="T5" fmla="*/ 6940 h 14024"/>
              <a:gd name="T6" fmla="*/ 230 w 5651"/>
              <a:gd name="T7" fmla="*/ 2552 h 14024"/>
              <a:gd name="T8" fmla="*/ 2782 w 5651"/>
              <a:gd name="T9" fmla="*/ 0 h 14024"/>
              <a:gd name="T10" fmla="*/ 5650 w 5651"/>
              <a:gd name="T11" fmla="*/ 6940 h 14024"/>
              <a:gd name="T12" fmla="*/ 2782 w 5651"/>
              <a:gd name="T13" fmla="*/ 13851 h 14024"/>
              <a:gd name="T14" fmla="*/ 2380 w 5651"/>
              <a:gd name="T15" fmla="*/ 14023 h 14024"/>
              <a:gd name="T16" fmla="*/ 1951 w 5651"/>
              <a:gd name="T17" fmla="*/ 13851 h 14024"/>
              <a:gd name="T18" fmla="*/ 230 w 5651"/>
              <a:gd name="T19" fmla="*/ 12102 h 14024"/>
              <a:gd name="T20" fmla="*/ 230 w 5651"/>
              <a:gd name="T21" fmla="*/ 11299 h 1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51" h="14024">
                <a:moveTo>
                  <a:pt x="230" y="11299"/>
                </a:moveTo>
                <a:lnTo>
                  <a:pt x="230" y="11299"/>
                </a:lnTo>
                <a:cubicBezTo>
                  <a:pt x="717" y="10811"/>
                  <a:pt x="2036" y="9349"/>
                  <a:pt x="2036" y="6940"/>
                </a:cubicBezTo>
                <a:cubicBezTo>
                  <a:pt x="2036" y="5277"/>
                  <a:pt x="1405" y="3729"/>
                  <a:pt x="230" y="2552"/>
                </a:cubicBezTo>
                <a:cubicBezTo>
                  <a:pt x="2782" y="0"/>
                  <a:pt x="2782" y="0"/>
                  <a:pt x="2782" y="0"/>
                </a:cubicBezTo>
                <a:cubicBezTo>
                  <a:pt x="4618" y="1864"/>
                  <a:pt x="5650" y="4331"/>
                  <a:pt x="5650" y="6940"/>
                </a:cubicBezTo>
                <a:cubicBezTo>
                  <a:pt x="5650" y="9549"/>
                  <a:pt x="4618" y="12016"/>
                  <a:pt x="2782" y="13851"/>
                </a:cubicBezTo>
                <a:cubicBezTo>
                  <a:pt x="2667" y="13966"/>
                  <a:pt x="2524" y="14023"/>
                  <a:pt x="2380" y="14023"/>
                </a:cubicBezTo>
                <a:cubicBezTo>
                  <a:pt x="2208" y="14023"/>
                  <a:pt x="2065" y="13966"/>
                  <a:pt x="1951" y="13851"/>
                </a:cubicBezTo>
                <a:cubicBezTo>
                  <a:pt x="230" y="12102"/>
                  <a:pt x="230" y="12102"/>
                  <a:pt x="230" y="12102"/>
                </a:cubicBezTo>
                <a:cubicBezTo>
                  <a:pt x="0" y="11901"/>
                  <a:pt x="0" y="11529"/>
                  <a:pt x="230" y="11299"/>
                </a:cubicBezTo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09BAE67C-EBA3-0C43-B670-B8CFC7A4F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64" y="5876925"/>
            <a:ext cx="1951038" cy="2498725"/>
          </a:xfrm>
          <a:custGeom>
            <a:avLst/>
            <a:gdLst>
              <a:gd name="T0" fmla="*/ 3614 w 5421"/>
              <a:gd name="T1" fmla="*/ 6940 h 6941"/>
              <a:gd name="T2" fmla="*/ 3614 w 5421"/>
              <a:gd name="T3" fmla="*/ 6940 h 6941"/>
              <a:gd name="T4" fmla="*/ 5420 w 5421"/>
              <a:gd name="T5" fmla="*/ 2552 h 6941"/>
              <a:gd name="T6" fmla="*/ 2868 w 5421"/>
              <a:gd name="T7" fmla="*/ 0 h 6941"/>
              <a:gd name="T8" fmla="*/ 0 w 5421"/>
              <a:gd name="T9" fmla="*/ 6940 h 6941"/>
              <a:gd name="T10" fmla="*/ 3614 w 5421"/>
              <a:gd name="T11" fmla="*/ 6940 h 6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21" h="6941">
                <a:moveTo>
                  <a:pt x="3614" y="6940"/>
                </a:moveTo>
                <a:lnTo>
                  <a:pt x="3614" y="6940"/>
                </a:lnTo>
                <a:cubicBezTo>
                  <a:pt x="3614" y="5277"/>
                  <a:pt x="4245" y="3729"/>
                  <a:pt x="5420" y="2552"/>
                </a:cubicBezTo>
                <a:cubicBezTo>
                  <a:pt x="2868" y="0"/>
                  <a:pt x="2868" y="0"/>
                  <a:pt x="2868" y="0"/>
                </a:cubicBezTo>
                <a:cubicBezTo>
                  <a:pt x="1033" y="1864"/>
                  <a:pt x="0" y="4331"/>
                  <a:pt x="0" y="6940"/>
                </a:cubicBezTo>
                <a:lnTo>
                  <a:pt x="3614" y="694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D75615A7-6517-8D4B-8338-C63C3091F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752" y="8374063"/>
            <a:ext cx="2033587" cy="2549525"/>
          </a:xfrm>
          <a:custGeom>
            <a:avLst/>
            <a:gdLst>
              <a:gd name="T0" fmla="*/ 230 w 5651"/>
              <a:gd name="T1" fmla="*/ 4359 h 7084"/>
              <a:gd name="T2" fmla="*/ 230 w 5651"/>
              <a:gd name="T3" fmla="*/ 4359 h 7084"/>
              <a:gd name="T4" fmla="*/ 2036 w 5651"/>
              <a:gd name="T5" fmla="*/ 0 h 7084"/>
              <a:gd name="T6" fmla="*/ 5650 w 5651"/>
              <a:gd name="T7" fmla="*/ 0 h 7084"/>
              <a:gd name="T8" fmla="*/ 2782 w 5651"/>
              <a:gd name="T9" fmla="*/ 6911 h 7084"/>
              <a:gd name="T10" fmla="*/ 2380 w 5651"/>
              <a:gd name="T11" fmla="*/ 7083 h 7084"/>
              <a:gd name="T12" fmla="*/ 1951 w 5651"/>
              <a:gd name="T13" fmla="*/ 6911 h 7084"/>
              <a:gd name="T14" fmla="*/ 230 w 5651"/>
              <a:gd name="T15" fmla="*/ 5162 h 7084"/>
              <a:gd name="T16" fmla="*/ 230 w 5651"/>
              <a:gd name="T17" fmla="*/ 4359 h 7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1" h="7084">
                <a:moveTo>
                  <a:pt x="230" y="4359"/>
                </a:moveTo>
                <a:lnTo>
                  <a:pt x="230" y="4359"/>
                </a:lnTo>
                <a:cubicBezTo>
                  <a:pt x="717" y="3871"/>
                  <a:pt x="2036" y="2409"/>
                  <a:pt x="2036" y="0"/>
                </a:cubicBezTo>
                <a:cubicBezTo>
                  <a:pt x="5650" y="0"/>
                  <a:pt x="5650" y="0"/>
                  <a:pt x="5650" y="0"/>
                </a:cubicBezTo>
                <a:cubicBezTo>
                  <a:pt x="5650" y="2609"/>
                  <a:pt x="4618" y="5076"/>
                  <a:pt x="2782" y="6911"/>
                </a:cubicBezTo>
                <a:cubicBezTo>
                  <a:pt x="2667" y="7026"/>
                  <a:pt x="2524" y="7083"/>
                  <a:pt x="2380" y="7083"/>
                </a:cubicBezTo>
                <a:cubicBezTo>
                  <a:pt x="2208" y="7083"/>
                  <a:pt x="2065" y="7026"/>
                  <a:pt x="1951" y="6911"/>
                </a:cubicBezTo>
                <a:cubicBezTo>
                  <a:pt x="230" y="5162"/>
                  <a:pt x="230" y="5162"/>
                  <a:pt x="230" y="5162"/>
                </a:cubicBezTo>
                <a:cubicBezTo>
                  <a:pt x="0" y="4961"/>
                  <a:pt x="0" y="4589"/>
                  <a:pt x="230" y="435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0B64DFBA-CB6D-484F-9ED8-FC7954CEA325}"/>
              </a:ext>
            </a:extLst>
          </p:cNvPr>
          <p:cNvSpPr>
            <a:spLocks noChangeArrowheads="1"/>
          </p:cNvSpPr>
          <p:nvPr/>
        </p:nvSpPr>
        <p:spPr bwMode="auto">
          <a:xfrm rot="20216248">
            <a:off x="6387533" y="7334711"/>
            <a:ext cx="2663825" cy="2654300"/>
          </a:xfrm>
          <a:custGeom>
            <a:avLst/>
            <a:gdLst>
              <a:gd name="T0" fmla="*/ 717 w 7400"/>
              <a:gd name="T1" fmla="*/ 688 h 7372"/>
              <a:gd name="T2" fmla="*/ 717 w 7400"/>
              <a:gd name="T3" fmla="*/ 688 h 7372"/>
              <a:gd name="T4" fmla="*/ 717 w 7400"/>
              <a:gd name="T5" fmla="*/ 3241 h 7372"/>
              <a:gd name="T6" fmla="*/ 6452 w 7400"/>
              <a:gd name="T7" fmla="*/ 7227 h 7372"/>
              <a:gd name="T8" fmla="*/ 7170 w 7400"/>
              <a:gd name="T9" fmla="*/ 7170 h 7372"/>
              <a:gd name="T10" fmla="*/ 7255 w 7400"/>
              <a:gd name="T11" fmla="*/ 6453 h 7372"/>
              <a:gd name="T12" fmla="*/ 3269 w 7400"/>
              <a:gd name="T13" fmla="*/ 688 h 7372"/>
              <a:gd name="T14" fmla="*/ 717 w 7400"/>
              <a:gd name="T15" fmla="*/ 688 h 7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00" h="7372">
                <a:moveTo>
                  <a:pt x="717" y="688"/>
                </a:moveTo>
                <a:lnTo>
                  <a:pt x="717" y="688"/>
                </a:lnTo>
                <a:cubicBezTo>
                  <a:pt x="0" y="1405"/>
                  <a:pt x="0" y="2552"/>
                  <a:pt x="717" y="3241"/>
                </a:cubicBezTo>
                <a:cubicBezTo>
                  <a:pt x="1606" y="4129"/>
                  <a:pt x="5965" y="6912"/>
                  <a:pt x="6452" y="7227"/>
                </a:cubicBezTo>
                <a:cubicBezTo>
                  <a:pt x="6681" y="7371"/>
                  <a:pt x="6969" y="7341"/>
                  <a:pt x="7170" y="7170"/>
                </a:cubicBezTo>
                <a:cubicBezTo>
                  <a:pt x="7370" y="6969"/>
                  <a:pt x="7399" y="6682"/>
                  <a:pt x="7255" y="6453"/>
                </a:cubicBezTo>
                <a:cubicBezTo>
                  <a:pt x="6940" y="5936"/>
                  <a:pt x="4158" y="1577"/>
                  <a:pt x="3269" y="688"/>
                </a:cubicBezTo>
                <a:cubicBezTo>
                  <a:pt x="2551" y="0"/>
                  <a:pt x="1405" y="0"/>
                  <a:pt x="717" y="68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1BFF81FB-B491-704F-B479-F8F1C5035421}"/>
              </a:ext>
            </a:extLst>
          </p:cNvPr>
          <p:cNvSpPr txBox="1"/>
          <p:nvPr/>
        </p:nvSpPr>
        <p:spPr>
          <a:xfrm>
            <a:off x="5737845" y="10187434"/>
            <a:ext cx="19046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515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06985BF-6DA0-8D4D-B0E8-9124D7CDCD08}"/>
              </a:ext>
            </a:extLst>
          </p:cNvPr>
          <p:cNvSpPr txBox="1"/>
          <p:nvPr/>
        </p:nvSpPr>
        <p:spPr>
          <a:xfrm>
            <a:off x="12304026" y="6186868"/>
            <a:ext cx="3280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1,096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198C5C-17BF-F245-8717-F213B89972BC}"/>
              </a:ext>
            </a:extLst>
          </p:cNvPr>
          <p:cNvSpPr/>
          <p:nvPr/>
        </p:nvSpPr>
        <p:spPr>
          <a:xfrm>
            <a:off x="12304026" y="553780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247064-73C2-E543-9130-ABAD583BB08C}"/>
              </a:ext>
            </a:extLst>
          </p:cNvPr>
          <p:cNvGrpSpPr/>
          <p:nvPr/>
        </p:nvGrpSpPr>
        <p:grpSpPr>
          <a:xfrm>
            <a:off x="11740533" y="7986033"/>
            <a:ext cx="3280662" cy="1110733"/>
            <a:chOff x="8171269" y="10491269"/>
            <a:chExt cx="4729656" cy="111073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6CB3D-E010-2D41-9C2E-22A34126F33A}"/>
                </a:ext>
              </a:extLst>
            </p:cNvPr>
            <p:cNvSpPr txBox="1"/>
            <p:nvPr/>
          </p:nvSpPr>
          <p:spPr>
            <a:xfrm>
              <a:off x="8171269" y="11140337"/>
              <a:ext cx="4729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Orlando, Florida, 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119F08-C0C7-F846-B9CF-BF5FF24B1DB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Place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D0CDB5F-ACA7-DD4E-AE68-E8F790FF5A3C}"/>
              </a:ext>
            </a:extLst>
          </p:cNvPr>
          <p:cNvSpPr/>
          <p:nvPr/>
        </p:nvSpPr>
        <p:spPr>
          <a:xfrm>
            <a:off x="5202702" y="1123044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Mbps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20F0C0-0B37-A24C-BEC6-B0CC79629466}"/>
              </a:ext>
            </a:extLst>
          </p:cNvPr>
          <p:cNvCxnSpPr>
            <a:cxnSpLocks/>
          </p:cNvCxnSpPr>
          <p:nvPr/>
        </p:nvCxnSpPr>
        <p:spPr>
          <a:xfrm>
            <a:off x="10718879" y="9663919"/>
            <a:ext cx="1084121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2B754D6-6083-1843-AD49-3EC0507AB440}"/>
              </a:ext>
            </a:extLst>
          </p:cNvPr>
          <p:cNvGrpSpPr/>
          <p:nvPr/>
        </p:nvGrpSpPr>
        <p:grpSpPr>
          <a:xfrm>
            <a:off x="11740533" y="10316278"/>
            <a:ext cx="3280662" cy="1480065"/>
            <a:chOff x="8171269" y="10491269"/>
            <a:chExt cx="4729656" cy="14800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6FBDF8-DA04-524E-82AC-5317945766AC}"/>
                </a:ext>
              </a:extLst>
            </p:cNvPr>
            <p:cNvSpPr txBox="1"/>
            <p:nvPr/>
          </p:nvSpPr>
          <p:spPr>
            <a:xfrm>
              <a:off x="8171269" y="11140337"/>
              <a:ext cx="47296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06/28/2019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10:51 PM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C58508-2EBF-9746-824E-031739206ED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Date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F77541E-C596-7942-80A0-AD3B1B0F0435}"/>
              </a:ext>
            </a:extLst>
          </p:cNvPr>
          <p:cNvSpPr txBox="1"/>
          <p:nvPr/>
        </p:nvSpPr>
        <p:spPr>
          <a:xfrm>
            <a:off x="17790426" y="6186868"/>
            <a:ext cx="3280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60.0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747F0CE-7159-9D4D-9AAD-90BD241434FB}"/>
              </a:ext>
            </a:extLst>
          </p:cNvPr>
          <p:cNvSpPr/>
          <p:nvPr/>
        </p:nvSpPr>
        <p:spPr>
          <a:xfrm>
            <a:off x="17790426" y="553780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Upload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DDA6221-5CE5-A343-A1DB-4017D283CD77}"/>
              </a:ext>
            </a:extLst>
          </p:cNvPr>
          <p:cNvGrpSpPr/>
          <p:nvPr/>
        </p:nvGrpSpPr>
        <p:grpSpPr>
          <a:xfrm>
            <a:off x="17226933" y="7986033"/>
            <a:ext cx="3280662" cy="1110733"/>
            <a:chOff x="8171269" y="10491269"/>
            <a:chExt cx="4729656" cy="11107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868BD8-FFE0-C945-8EAF-977DA9E84BDC}"/>
                </a:ext>
              </a:extLst>
            </p:cNvPr>
            <p:cNvSpPr txBox="1"/>
            <p:nvPr/>
          </p:nvSpPr>
          <p:spPr>
            <a:xfrm>
              <a:off x="8171269" y="11140337"/>
              <a:ext cx="4729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ABC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3E32D3C-61A9-9747-A7A2-7A2CC5D8751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Company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A6FF11-2A03-894E-84B9-65D3D2FC943A}"/>
              </a:ext>
            </a:extLst>
          </p:cNvPr>
          <p:cNvGrpSpPr/>
          <p:nvPr/>
        </p:nvGrpSpPr>
        <p:grpSpPr>
          <a:xfrm>
            <a:off x="17226933" y="10316278"/>
            <a:ext cx="3280662" cy="1110733"/>
            <a:chOff x="8171269" y="10491269"/>
            <a:chExt cx="4729656" cy="111073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042A14-7711-AD4D-A1FA-3F22269C8EE9}"/>
                </a:ext>
              </a:extLst>
            </p:cNvPr>
            <p:cNvSpPr txBox="1"/>
            <p:nvPr/>
          </p:nvSpPr>
          <p:spPr>
            <a:xfrm>
              <a:off x="8171269" y="11140337"/>
              <a:ext cx="4729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5G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6CB7DEF-09EA-3646-9E3F-DE1E39D2ECD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Type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81" name="Gráfico 54">
            <a:extLst>
              <a:ext uri="{FF2B5EF4-FFF2-40B4-BE49-F238E27FC236}">
                <a16:creationId xmlns:a16="http://schemas.microsoft.com/office/drawing/2014/main" id="{804622EF-1E85-D948-9F87-D775FFD66ACC}"/>
              </a:ext>
            </a:extLst>
          </p:cNvPr>
          <p:cNvSpPr/>
          <p:nvPr/>
        </p:nvSpPr>
        <p:spPr>
          <a:xfrm>
            <a:off x="11483736" y="5994446"/>
            <a:ext cx="570339" cy="570339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285170 h 570339"/>
              <a:gd name="connsiteX2" fmla="*/ 285170 w 570339"/>
              <a:gd name="connsiteY2" fmla="*/ 570340 h 570339"/>
              <a:gd name="connsiteX3" fmla="*/ 570340 w 570339"/>
              <a:gd name="connsiteY3" fmla="*/ 285170 h 570339"/>
              <a:gd name="connsiteX4" fmla="*/ 285170 w 570339"/>
              <a:gd name="connsiteY4" fmla="*/ 0 h 570339"/>
              <a:gd name="connsiteX5" fmla="*/ 285170 w 570339"/>
              <a:gd name="connsiteY5" fmla="*/ 427755 h 570339"/>
              <a:gd name="connsiteX6" fmla="*/ 178231 w 570339"/>
              <a:gd name="connsiteY6" fmla="*/ 302993 h 570339"/>
              <a:gd name="connsiteX7" fmla="*/ 249523 w 570339"/>
              <a:gd name="connsiteY7" fmla="*/ 302993 h 570339"/>
              <a:gd name="connsiteX8" fmla="*/ 249523 w 570339"/>
              <a:gd name="connsiteY8" fmla="*/ 142585 h 570339"/>
              <a:gd name="connsiteX9" fmla="*/ 320816 w 570339"/>
              <a:gd name="connsiteY9" fmla="*/ 142585 h 570339"/>
              <a:gd name="connsiteX10" fmla="*/ 320816 w 570339"/>
              <a:gd name="connsiteY10" fmla="*/ 302993 h 570339"/>
              <a:gd name="connsiteX11" fmla="*/ 392108 w 570339"/>
              <a:gd name="connsiteY11" fmla="*/ 302993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cubicBezTo>
                  <a:pt x="127929" y="0"/>
                  <a:pt x="0" y="127929"/>
                  <a:pt x="0" y="285170"/>
                </a:cubicBezTo>
                <a:cubicBezTo>
                  <a:pt x="0" y="442411"/>
                  <a:pt x="127929" y="570340"/>
                  <a:pt x="285170" y="570340"/>
                </a:cubicBezTo>
                <a:cubicBezTo>
                  <a:pt x="442411" y="570340"/>
                  <a:pt x="570340" y="442411"/>
                  <a:pt x="570340" y="285170"/>
                </a:cubicBezTo>
                <a:cubicBezTo>
                  <a:pt x="570340" y="127929"/>
                  <a:pt x="442410" y="0"/>
                  <a:pt x="285170" y="0"/>
                </a:cubicBezTo>
                <a:close/>
                <a:moveTo>
                  <a:pt x="285170" y="427755"/>
                </a:moveTo>
                <a:lnTo>
                  <a:pt x="178231" y="302993"/>
                </a:lnTo>
                <a:lnTo>
                  <a:pt x="249523" y="302993"/>
                </a:lnTo>
                <a:lnTo>
                  <a:pt x="249523" y="142585"/>
                </a:lnTo>
                <a:lnTo>
                  <a:pt x="320816" y="142585"/>
                </a:lnTo>
                <a:lnTo>
                  <a:pt x="320816" y="302993"/>
                </a:lnTo>
                <a:lnTo>
                  <a:pt x="392108" y="302993"/>
                </a:lnTo>
                <a:close/>
              </a:path>
            </a:pathLst>
          </a:custGeom>
          <a:solidFill>
            <a:schemeClr val="accent1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Gráfico 54">
            <a:extLst>
              <a:ext uri="{FF2B5EF4-FFF2-40B4-BE49-F238E27FC236}">
                <a16:creationId xmlns:a16="http://schemas.microsoft.com/office/drawing/2014/main" id="{0C504B10-DB80-124C-AEDD-A5D6D45B1B0F}"/>
              </a:ext>
            </a:extLst>
          </p:cNvPr>
          <p:cNvSpPr/>
          <p:nvPr/>
        </p:nvSpPr>
        <p:spPr>
          <a:xfrm rot="10800000">
            <a:off x="16970136" y="5994446"/>
            <a:ext cx="570339" cy="570339"/>
          </a:xfrm>
          <a:custGeom>
            <a:avLst/>
            <a:gdLst>
              <a:gd name="connsiteX0" fmla="*/ 285170 w 570339"/>
              <a:gd name="connsiteY0" fmla="*/ 0 h 570339"/>
              <a:gd name="connsiteX1" fmla="*/ 0 w 570339"/>
              <a:gd name="connsiteY1" fmla="*/ 285170 h 570339"/>
              <a:gd name="connsiteX2" fmla="*/ 285170 w 570339"/>
              <a:gd name="connsiteY2" fmla="*/ 570340 h 570339"/>
              <a:gd name="connsiteX3" fmla="*/ 570340 w 570339"/>
              <a:gd name="connsiteY3" fmla="*/ 285170 h 570339"/>
              <a:gd name="connsiteX4" fmla="*/ 285170 w 570339"/>
              <a:gd name="connsiteY4" fmla="*/ 0 h 570339"/>
              <a:gd name="connsiteX5" fmla="*/ 285170 w 570339"/>
              <a:gd name="connsiteY5" fmla="*/ 427755 h 570339"/>
              <a:gd name="connsiteX6" fmla="*/ 178231 w 570339"/>
              <a:gd name="connsiteY6" fmla="*/ 302993 h 570339"/>
              <a:gd name="connsiteX7" fmla="*/ 249523 w 570339"/>
              <a:gd name="connsiteY7" fmla="*/ 302993 h 570339"/>
              <a:gd name="connsiteX8" fmla="*/ 249523 w 570339"/>
              <a:gd name="connsiteY8" fmla="*/ 142585 h 570339"/>
              <a:gd name="connsiteX9" fmla="*/ 320816 w 570339"/>
              <a:gd name="connsiteY9" fmla="*/ 142585 h 570339"/>
              <a:gd name="connsiteX10" fmla="*/ 320816 w 570339"/>
              <a:gd name="connsiteY10" fmla="*/ 302993 h 570339"/>
              <a:gd name="connsiteX11" fmla="*/ 392108 w 570339"/>
              <a:gd name="connsiteY11" fmla="*/ 302993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39" h="570339">
                <a:moveTo>
                  <a:pt x="285170" y="0"/>
                </a:moveTo>
                <a:cubicBezTo>
                  <a:pt x="127929" y="0"/>
                  <a:pt x="0" y="127929"/>
                  <a:pt x="0" y="285170"/>
                </a:cubicBezTo>
                <a:cubicBezTo>
                  <a:pt x="0" y="442411"/>
                  <a:pt x="127929" y="570340"/>
                  <a:pt x="285170" y="570340"/>
                </a:cubicBezTo>
                <a:cubicBezTo>
                  <a:pt x="442411" y="570340"/>
                  <a:pt x="570340" y="442411"/>
                  <a:pt x="570340" y="285170"/>
                </a:cubicBezTo>
                <a:cubicBezTo>
                  <a:pt x="570340" y="127929"/>
                  <a:pt x="442410" y="0"/>
                  <a:pt x="285170" y="0"/>
                </a:cubicBezTo>
                <a:close/>
                <a:moveTo>
                  <a:pt x="285170" y="427755"/>
                </a:moveTo>
                <a:lnTo>
                  <a:pt x="178231" y="302993"/>
                </a:lnTo>
                <a:lnTo>
                  <a:pt x="249523" y="302993"/>
                </a:lnTo>
                <a:lnTo>
                  <a:pt x="249523" y="142585"/>
                </a:lnTo>
                <a:lnTo>
                  <a:pt x="320816" y="142585"/>
                </a:lnTo>
                <a:lnTo>
                  <a:pt x="320816" y="302993"/>
                </a:lnTo>
                <a:lnTo>
                  <a:pt x="392108" y="302993"/>
                </a:lnTo>
                <a:close/>
              </a:path>
            </a:pathLst>
          </a:custGeom>
          <a:solidFill>
            <a:schemeClr val="accent2"/>
          </a:solidFill>
          <a:ln w="1089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9D9AB43-0D37-A048-B7D0-1E3E25B1B3F5}"/>
              </a:ext>
            </a:extLst>
          </p:cNvPr>
          <p:cNvCxnSpPr>
            <a:cxnSpLocks/>
          </p:cNvCxnSpPr>
          <p:nvPr/>
        </p:nvCxnSpPr>
        <p:spPr>
          <a:xfrm>
            <a:off x="10718879" y="7481158"/>
            <a:ext cx="1084121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7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462042F-2B13-084A-8B22-9DAF7ABDFFB3}"/>
              </a:ext>
            </a:extLst>
          </p:cNvPr>
          <p:cNvGrpSpPr/>
          <p:nvPr/>
        </p:nvGrpSpPr>
        <p:grpSpPr>
          <a:xfrm>
            <a:off x="2691424" y="4957592"/>
            <a:ext cx="4644184" cy="5018109"/>
            <a:chOff x="3251664" y="4843463"/>
            <a:chExt cx="7051675" cy="7619439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F87360D4-0A8B-8F4D-8A2E-9A4382F13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577" y="4843463"/>
              <a:ext cx="5141912" cy="2033587"/>
            </a:xfrm>
            <a:custGeom>
              <a:avLst/>
              <a:gdLst>
                <a:gd name="T0" fmla="*/ 14081 w 14283"/>
                <a:gd name="T1" fmla="*/ 2868 h 5651"/>
                <a:gd name="T2" fmla="*/ 14081 w 14283"/>
                <a:gd name="T3" fmla="*/ 2868 h 5651"/>
                <a:gd name="T4" fmla="*/ 7141 w 14283"/>
                <a:gd name="T5" fmla="*/ 0 h 5651"/>
                <a:gd name="T6" fmla="*/ 229 w 14283"/>
                <a:gd name="T7" fmla="*/ 2868 h 5651"/>
                <a:gd name="T8" fmla="*/ 229 w 14283"/>
                <a:gd name="T9" fmla="*/ 3699 h 5651"/>
                <a:gd name="T10" fmla="*/ 1978 w 14283"/>
                <a:gd name="T11" fmla="*/ 5420 h 5651"/>
                <a:gd name="T12" fmla="*/ 2781 w 14283"/>
                <a:gd name="T13" fmla="*/ 5420 h 5651"/>
                <a:gd name="T14" fmla="*/ 7141 w 14283"/>
                <a:gd name="T15" fmla="*/ 3614 h 5651"/>
                <a:gd name="T16" fmla="*/ 11529 w 14283"/>
                <a:gd name="T17" fmla="*/ 5420 h 5651"/>
                <a:gd name="T18" fmla="*/ 11930 w 14283"/>
                <a:gd name="T19" fmla="*/ 5593 h 5651"/>
                <a:gd name="T20" fmla="*/ 12332 w 14283"/>
                <a:gd name="T21" fmla="*/ 5420 h 5651"/>
                <a:gd name="T22" fmla="*/ 14081 w 14283"/>
                <a:gd name="T23" fmla="*/ 3699 h 5651"/>
                <a:gd name="T24" fmla="*/ 14081 w 14283"/>
                <a:gd name="T25" fmla="*/ 2868 h 5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3" h="5651">
                  <a:moveTo>
                    <a:pt x="14081" y="2868"/>
                  </a:moveTo>
                  <a:lnTo>
                    <a:pt x="14081" y="2868"/>
                  </a:lnTo>
                  <a:cubicBezTo>
                    <a:pt x="12217" y="1032"/>
                    <a:pt x="9750" y="0"/>
                    <a:pt x="7141" y="0"/>
                  </a:cubicBezTo>
                  <a:cubicBezTo>
                    <a:pt x="4532" y="0"/>
                    <a:pt x="2093" y="1032"/>
                    <a:pt x="229" y="2868"/>
                  </a:cubicBezTo>
                  <a:cubicBezTo>
                    <a:pt x="0" y="3097"/>
                    <a:pt x="0" y="3470"/>
                    <a:pt x="229" y="3699"/>
                  </a:cubicBezTo>
                  <a:cubicBezTo>
                    <a:pt x="1978" y="5420"/>
                    <a:pt x="1978" y="5420"/>
                    <a:pt x="1978" y="5420"/>
                  </a:cubicBezTo>
                  <a:cubicBezTo>
                    <a:pt x="2179" y="5650"/>
                    <a:pt x="2552" y="5650"/>
                    <a:pt x="2781" y="5420"/>
                  </a:cubicBezTo>
                  <a:cubicBezTo>
                    <a:pt x="3958" y="4273"/>
                    <a:pt x="5506" y="3614"/>
                    <a:pt x="7141" y="3614"/>
                  </a:cubicBezTo>
                  <a:cubicBezTo>
                    <a:pt x="8804" y="3614"/>
                    <a:pt x="10352" y="4273"/>
                    <a:pt x="11529" y="5420"/>
                  </a:cubicBezTo>
                  <a:cubicBezTo>
                    <a:pt x="11643" y="5535"/>
                    <a:pt x="11787" y="5593"/>
                    <a:pt x="11930" y="5593"/>
                  </a:cubicBezTo>
                  <a:cubicBezTo>
                    <a:pt x="12188" y="5593"/>
                    <a:pt x="12332" y="5450"/>
                    <a:pt x="12332" y="5420"/>
                  </a:cubicBezTo>
                  <a:cubicBezTo>
                    <a:pt x="14081" y="3699"/>
                    <a:pt x="14081" y="3699"/>
                    <a:pt x="14081" y="3699"/>
                  </a:cubicBezTo>
                  <a:cubicBezTo>
                    <a:pt x="14282" y="3470"/>
                    <a:pt x="14282" y="3097"/>
                    <a:pt x="14081" y="2868"/>
                  </a:cubicBezTo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06F4D72F-DA22-BF4D-A2D0-A88219627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739" y="4843463"/>
              <a:ext cx="2571750" cy="2014537"/>
            </a:xfrm>
            <a:custGeom>
              <a:avLst/>
              <a:gdLst>
                <a:gd name="T0" fmla="*/ 6940 w 7142"/>
                <a:gd name="T1" fmla="*/ 2868 h 5594"/>
                <a:gd name="T2" fmla="*/ 6940 w 7142"/>
                <a:gd name="T3" fmla="*/ 2868 h 5594"/>
                <a:gd name="T4" fmla="*/ 0 w 7142"/>
                <a:gd name="T5" fmla="*/ 0 h 5594"/>
                <a:gd name="T6" fmla="*/ 0 w 7142"/>
                <a:gd name="T7" fmla="*/ 3614 h 5594"/>
                <a:gd name="T8" fmla="*/ 4388 w 7142"/>
                <a:gd name="T9" fmla="*/ 5420 h 5594"/>
                <a:gd name="T10" fmla="*/ 4789 w 7142"/>
                <a:gd name="T11" fmla="*/ 5593 h 5594"/>
                <a:gd name="T12" fmla="*/ 5191 w 7142"/>
                <a:gd name="T13" fmla="*/ 5420 h 5594"/>
                <a:gd name="T14" fmla="*/ 6940 w 7142"/>
                <a:gd name="T15" fmla="*/ 3699 h 5594"/>
                <a:gd name="T16" fmla="*/ 6940 w 7142"/>
                <a:gd name="T17" fmla="*/ 2868 h 5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42" h="5594">
                  <a:moveTo>
                    <a:pt x="6940" y="2868"/>
                  </a:moveTo>
                  <a:lnTo>
                    <a:pt x="6940" y="2868"/>
                  </a:lnTo>
                  <a:cubicBezTo>
                    <a:pt x="5076" y="1032"/>
                    <a:pt x="2609" y="0"/>
                    <a:pt x="0" y="0"/>
                  </a:cubicBezTo>
                  <a:cubicBezTo>
                    <a:pt x="0" y="3614"/>
                    <a:pt x="0" y="3614"/>
                    <a:pt x="0" y="3614"/>
                  </a:cubicBezTo>
                  <a:cubicBezTo>
                    <a:pt x="1663" y="3614"/>
                    <a:pt x="3211" y="4273"/>
                    <a:pt x="4388" y="5420"/>
                  </a:cubicBezTo>
                  <a:cubicBezTo>
                    <a:pt x="4502" y="5535"/>
                    <a:pt x="4646" y="5593"/>
                    <a:pt x="4789" y="5593"/>
                  </a:cubicBezTo>
                  <a:cubicBezTo>
                    <a:pt x="5047" y="5593"/>
                    <a:pt x="5191" y="5450"/>
                    <a:pt x="5191" y="5420"/>
                  </a:cubicBezTo>
                  <a:cubicBezTo>
                    <a:pt x="6940" y="3699"/>
                    <a:pt x="6940" y="3699"/>
                    <a:pt x="6940" y="3699"/>
                  </a:cubicBezTo>
                  <a:cubicBezTo>
                    <a:pt x="7141" y="3470"/>
                    <a:pt x="7141" y="3097"/>
                    <a:pt x="6940" y="2868"/>
                  </a:cubicBezTo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C3FEF38A-05A3-5C4C-B039-93BEF15C2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664" y="5876925"/>
              <a:ext cx="2033588" cy="5048250"/>
            </a:xfrm>
            <a:custGeom>
              <a:avLst/>
              <a:gdLst>
                <a:gd name="T0" fmla="*/ 5420 w 5651"/>
                <a:gd name="T1" fmla="*/ 11299 h 14024"/>
                <a:gd name="T2" fmla="*/ 5420 w 5651"/>
                <a:gd name="T3" fmla="*/ 11299 h 14024"/>
                <a:gd name="T4" fmla="*/ 3614 w 5651"/>
                <a:gd name="T5" fmla="*/ 6940 h 14024"/>
                <a:gd name="T6" fmla="*/ 5420 w 5651"/>
                <a:gd name="T7" fmla="*/ 2552 h 14024"/>
                <a:gd name="T8" fmla="*/ 2868 w 5651"/>
                <a:gd name="T9" fmla="*/ 0 h 14024"/>
                <a:gd name="T10" fmla="*/ 0 w 5651"/>
                <a:gd name="T11" fmla="*/ 6940 h 14024"/>
                <a:gd name="T12" fmla="*/ 2868 w 5651"/>
                <a:gd name="T13" fmla="*/ 13851 h 14024"/>
                <a:gd name="T14" fmla="*/ 3270 w 5651"/>
                <a:gd name="T15" fmla="*/ 14023 h 14024"/>
                <a:gd name="T16" fmla="*/ 3671 w 5651"/>
                <a:gd name="T17" fmla="*/ 13851 h 14024"/>
                <a:gd name="T18" fmla="*/ 5420 w 5651"/>
                <a:gd name="T19" fmla="*/ 12102 h 14024"/>
                <a:gd name="T20" fmla="*/ 5420 w 5651"/>
                <a:gd name="T21" fmla="*/ 11299 h 14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1" h="14024">
                  <a:moveTo>
                    <a:pt x="5420" y="11299"/>
                  </a:moveTo>
                  <a:lnTo>
                    <a:pt x="5420" y="11299"/>
                  </a:lnTo>
                  <a:cubicBezTo>
                    <a:pt x="4933" y="10811"/>
                    <a:pt x="3614" y="9349"/>
                    <a:pt x="3614" y="6940"/>
                  </a:cubicBezTo>
                  <a:cubicBezTo>
                    <a:pt x="3614" y="5277"/>
                    <a:pt x="4245" y="3729"/>
                    <a:pt x="5420" y="2552"/>
                  </a:cubicBezTo>
                  <a:cubicBezTo>
                    <a:pt x="2868" y="0"/>
                    <a:pt x="2868" y="0"/>
                    <a:pt x="2868" y="0"/>
                  </a:cubicBezTo>
                  <a:cubicBezTo>
                    <a:pt x="1033" y="1864"/>
                    <a:pt x="0" y="4331"/>
                    <a:pt x="0" y="6940"/>
                  </a:cubicBezTo>
                  <a:cubicBezTo>
                    <a:pt x="0" y="9549"/>
                    <a:pt x="1033" y="12016"/>
                    <a:pt x="2868" y="13851"/>
                  </a:cubicBezTo>
                  <a:cubicBezTo>
                    <a:pt x="2983" y="13966"/>
                    <a:pt x="3126" y="14023"/>
                    <a:pt x="3270" y="14023"/>
                  </a:cubicBezTo>
                  <a:cubicBezTo>
                    <a:pt x="3413" y="14023"/>
                    <a:pt x="3556" y="13966"/>
                    <a:pt x="3671" y="13851"/>
                  </a:cubicBezTo>
                  <a:cubicBezTo>
                    <a:pt x="5420" y="12102"/>
                    <a:pt x="5420" y="12102"/>
                    <a:pt x="5420" y="12102"/>
                  </a:cubicBezTo>
                  <a:cubicBezTo>
                    <a:pt x="5650" y="11901"/>
                    <a:pt x="5650" y="11529"/>
                    <a:pt x="5420" y="11299"/>
                  </a:cubicBezTo>
                </a:path>
              </a:pathLst>
            </a:cu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F1100122-A557-8C4A-B122-C763329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752" y="5876925"/>
              <a:ext cx="2033587" cy="5048250"/>
            </a:xfrm>
            <a:custGeom>
              <a:avLst/>
              <a:gdLst>
                <a:gd name="T0" fmla="*/ 230 w 5651"/>
                <a:gd name="T1" fmla="*/ 11299 h 14024"/>
                <a:gd name="T2" fmla="*/ 230 w 5651"/>
                <a:gd name="T3" fmla="*/ 11299 h 14024"/>
                <a:gd name="T4" fmla="*/ 2036 w 5651"/>
                <a:gd name="T5" fmla="*/ 6940 h 14024"/>
                <a:gd name="T6" fmla="*/ 230 w 5651"/>
                <a:gd name="T7" fmla="*/ 2552 h 14024"/>
                <a:gd name="T8" fmla="*/ 2782 w 5651"/>
                <a:gd name="T9" fmla="*/ 0 h 14024"/>
                <a:gd name="T10" fmla="*/ 5650 w 5651"/>
                <a:gd name="T11" fmla="*/ 6940 h 14024"/>
                <a:gd name="T12" fmla="*/ 2782 w 5651"/>
                <a:gd name="T13" fmla="*/ 13851 h 14024"/>
                <a:gd name="T14" fmla="*/ 2380 w 5651"/>
                <a:gd name="T15" fmla="*/ 14023 h 14024"/>
                <a:gd name="T16" fmla="*/ 1951 w 5651"/>
                <a:gd name="T17" fmla="*/ 13851 h 14024"/>
                <a:gd name="T18" fmla="*/ 230 w 5651"/>
                <a:gd name="T19" fmla="*/ 12102 h 14024"/>
                <a:gd name="T20" fmla="*/ 230 w 5651"/>
                <a:gd name="T21" fmla="*/ 11299 h 14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1" h="14024">
                  <a:moveTo>
                    <a:pt x="230" y="11299"/>
                  </a:moveTo>
                  <a:lnTo>
                    <a:pt x="230" y="11299"/>
                  </a:lnTo>
                  <a:cubicBezTo>
                    <a:pt x="717" y="10811"/>
                    <a:pt x="2036" y="9349"/>
                    <a:pt x="2036" y="6940"/>
                  </a:cubicBezTo>
                  <a:cubicBezTo>
                    <a:pt x="2036" y="5277"/>
                    <a:pt x="1405" y="3729"/>
                    <a:pt x="230" y="2552"/>
                  </a:cubicBezTo>
                  <a:cubicBezTo>
                    <a:pt x="2782" y="0"/>
                    <a:pt x="2782" y="0"/>
                    <a:pt x="2782" y="0"/>
                  </a:cubicBezTo>
                  <a:cubicBezTo>
                    <a:pt x="4618" y="1864"/>
                    <a:pt x="5650" y="4331"/>
                    <a:pt x="5650" y="6940"/>
                  </a:cubicBezTo>
                  <a:cubicBezTo>
                    <a:pt x="5650" y="9549"/>
                    <a:pt x="4618" y="12016"/>
                    <a:pt x="2782" y="13851"/>
                  </a:cubicBezTo>
                  <a:cubicBezTo>
                    <a:pt x="2667" y="13966"/>
                    <a:pt x="2524" y="14023"/>
                    <a:pt x="2380" y="14023"/>
                  </a:cubicBezTo>
                  <a:cubicBezTo>
                    <a:pt x="2208" y="14023"/>
                    <a:pt x="2065" y="13966"/>
                    <a:pt x="1951" y="13851"/>
                  </a:cubicBezTo>
                  <a:cubicBezTo>
                    <a:pt x="230" y="12102"/>
                    <a:pt x="230" y="12102"/>
                    <a:pt x="230" y="12102"/>
                  </a:cubicBezTo>
                  <a:cubicBezTo>
                    <a:pt x="0" y="11901"/>
                    <a:pt x="0" y="11529"/>
                    <a:pt x="230" y="11299"/>
                  </a:cubicBezTo>
                </a:path>
              </a:pathLst>
            </a:cu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86822CF-6276-D949-BBBE-AC1D68D25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664" y="5876925"/>
              <a:ext cx="1951038" cy="2498725"/>
            </a:xfrm>
            <a:custGeom>
              <a:avLst/>
              <a:gdLst>
                <a:gd name="T0" fmla="*/ 3614 w 5421"/>
                <a:gd name="T1" fmla="*/ 6940 h 6941"/>
                <a:gd name="T2" fmla="*/ 3614 w 5421"/>
                <a:gd name="T3" fmla="*/ 6940 h 6941"/>
                <a:gd name="T4" fmla="*/ 5420 w 5421"/>
                <a:gd name="T5" fmla="*/ 2552 h 6941"/>
                <a:gd name="T6" fmla="*/ 2868 w 5421"/>
                <a:gd name="T7" fmla="*/ 0 h 6941"/>
                <a:gd name="T8" fmla="*/ 0 w 5421"/>
                <a:gd name="T9" fmla="*/ 6940 h 6941"/>
                <a:gd name="T10" fmla="*/ 3614 w 5421"/>
                <a:gd name="T11" fmla="*/ 6940 h 6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1" h="6941">
                  <a:moveTo>
                    <a:pt x="3614" y="6940"/>
                  </a:moveTo>
                  <a:lnTo>
                    <a:pt x="3614" y="6940"/>
                  </a:lnTo>
                  <a:cubicBezTo>
                    <a:pt x="3614" y="5277"/>
                    <a:pt x="4245" y="3729"/>
                    <a:pt x="5420" y="2552"/>
                  </a:cubicBezTo>
                  <a:cubicBezTo>
                    <a:pt x="2868" y="0"/>
                    <a:pt x="2868" y="0"/>
                    <a:pt x="2868" y="0"/>
                  </a:cubicBezTo>
                  <a:cubicBezTo>
                    <a:pt x="1033" y="1864"/>
                    <a:pt x="0" y="4331"/>
                    <a:pt x="0" y="6940"/>
                  </a:cubicBezTo>
                  <a:lnTo>
                    <a:pt x="3614" y="6940"/>
                  </a:lnTo>
                </a:path>
              </a:pathLst>
            </a:cu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E5B7D72-EE95-F244-ADEA-0E512C9CF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752" y="8374063"/>
              <a:ext cx="2033587" cy="2549525"/>
            </a:xfrm>
            <a:custGeom>
              <a:avLst/>
              <a:gdLst>
                <a:gd name="T0" fmla="*/ 230 w 5651"/>
                <a:gd name="T1" fmla="*/ 4359 h 7084"/>
                <a:gd name="T2" fmla="*/ 230 w 5651"/>
                <a:gd name="T3" fmla="*/ 4359 h 7084"/>
                <a:gd name="T4" fmla="*/ 2036 w 5651"/>
                <a:gd name="T5" fmla="*/ 0 h 7084"/>
                <a:gd name="T6" fmla="*/ 5650 w 5651"/>
                <a:gd name="T7" fmla="*/ 0 h 7084"/>
                <a:gd name="T8" fmla="*/ 2782 w 5651"/>
                <a:gd name="T9" fmla="*/ 6911 h 7084"/>
                <a:gd name="T10" fmla="*/ 2380 w 5651"/>
                <a:gd name="T11" fmla="*/ 7083 h 7084"/>
                <a:gd name="T12" fmla="*/ 1951 w 5651"/>
                <a:gd name="T13" fmla="*/ 6911 h 7084"/>
                <a:gd name="T14" fmla="*/ 230 w 5651"/>
                <a:gd name="T15" fmla="*/ 5162 h 7084"/>
                <a:gd name="T16" fmla="*/ 230 w 5651"/>
                <a:gd name="T17" fmla="*/ 4359 h 7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1" h="7084">
                  <a:moveTo>
                    <a:pt x="230" y="4359"/>
                  </a:moveTo>
                  <a:lnTo>
                    <a:pt x="230" y="4359"/>
                  </a:lnTo>
                  <a:cubicBezTo>
                    <a:pt x="717" y="3871"/>
                    <a:pt x="2036" y="2409"/>
                    <a:pt x="2036" y="0"/>
                  </a:cubicBezTo>
                  <a:cubicBezTo>
                    <a:pt x="5650" y="0"/>
                    <a:pt x="5650" y="0"/>
                    <a:pt x="5650" y="0"/>
                  </a:cubicBezTo>
                  <a:cubicBezTo>
                    <a:pt x="5650" y="2609"/>
                    <a:pt x="4618" y="5076"/>
                    <a:pt x="2782" y="6911"/>
                  </a:cubicBezTo>
                  <a:cubicBezTo>
                    <a:pt x="2667" y="7026"/>
                    <a:pt x="2524" y="7083"/>
                    <a:pt x="2380" y="7083"/>
                  </a:cubicBezTo>
                  <a:cubicBezTo>
                    <a:pt x="2208" y="7083"/>
                    <a:pt x="2065" y="7026"/>
                    <a:pt x="1951" y="6911"/>
                  </a:cubicBezTo>
                  <a:cubicBezTo>
                    <a:pt x="230" y="5162"/>
                    <a:pt x="230" y="5162"/>
                    <a:pt x="230" y="5162"/>
                  </a:cubicBezTo>
                  <a:cubicBezTo>
                    <a:pt x="0" y="4961"/>
                    <a:pt x="0" y="4589"/>
                    <a:pt x="230" y="435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21457B5-6B56-564F-B474-EE63B9DD3E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16248">
              <a:off x="6387533" y="7334711"/>
              <a:ext cx="2663825" cy="2654300"/>
            </a:xfrm>
            <a:custGeom>
              <a:avLst/>
              <a:gdLst>
                <a:gd name="T0" fmla="*/ 717 w 7400"/>
                <a:gd name="T1" fmla="*/ 688 h 7372"/>
                <a:gd name="T2" fmla="*/ 717 w 7400"/>
                <a:gd name="T3" fmla="*/ 688 h 7372"/>
                <a:gd name="T4" fmla="*/ 717 w 7400"/>
                <a:gd name="T5" fmla="*/ 3241 h 7372"/>
                <a:gd name="T6" fmla="*/ 6452 w 7400"/>
                <a:gd name="T7" fmla="*/ 7227 h 7372"/>
                <a:gd name="T8" fmla="*/ 7170 w 7400"/>
                <a:gd name="T9" fmla="*/ 7170 h 7372"/>
                <a:gd name="T10" fmla="*/ 7255 w 7400"/>
                <a:gd name="T11" fmla="*/ 6453 h 7372"/>
                <a:gd name="T12" fmla="*/ 3269 w 7400"/>
                <a:gd name="T13" fmla="*/ 688 h 7372"/>
                <a:gd name="T14" fmla="*/ 717 w 7400"/>
                <a:gd name="T15" fmla="*/ 688 h 7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00" h="7372">
                  <a:moveTo>
                    <a:pt x="717" y="688"/>
                  </a:moveTo>
                  <a:lnTo>
                    <a:pt x="717" y="688"/>
                  </a:lnTo>
                  <a:cubicBezTo>
                    <a:pt x="0" y="1405"/>
                    <a:pt x="0" y="2552"/>
                    <a:pt x="717" y="3241"/>
                  </a:cubicBezTo>
                  <a:cubicBezTo>
                    <a:pt x="1606" y="4129"/>
                    <a:pt x="5965" y="6912"/>
                    <a:pt x="6452" y="7227"/>
                  </a:cubicBezTo>
                  <a:cubicBezTo>
                    <a:pt x="6681" y="7371"/>
                    <a:pt x="6969" y="7341"/>
                    <a:pt x="7170" y="7170"/>
                  </a:cubicBezTo>
                  <a:cubicBezTo>
                    <a:pt x="7370" y="6969"/>
                    <a:pt x="7399" y="6682"/>
                    <a:pt x="7255" y="6453"/>
                  </a:cubicBezTo>
                  <a:cubicBezTo>
                    <a:pt x="6940" y="5936"/>
                    <a:pt x="4158" y="1577"/>
                    <a:pt x="3269" y="688"/>
                  </a:cubicBezTo>
                  <a:cubicBezTo>
                    <a:pt x="2551" y="0"/>
                    <a:pt x="1405" y="0"/>
                    <a:pt x="717" y="68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" name="CuadroTexto 350">
              <a:extLst>
                <a:ext uri="{FF2B5EF4-FFF2-40B4-BE49-F238E27FC236}">
                  <a16:creationId xmlns:a16="http://schemas.microsoft.com/office/drawing/2014/main" id="{724965DA-57AD-CC46-A596-6A0A45146A60}"/>
                </a:ext>
              </a:extLst>
            </p:cNvPr>
            <p:cNvSpPr txBox="1"/>
            <p:nvPr/>
          </p:nvSpPr>
          <p:spPr>
            <a:xfrm>
              <a:off x="5491212" y="10187434"/>
              <a:ext cx="2397957" cy="1775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123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971479-4539-7A4D-8E33-B3949D9E0F41}"/>
                </a:ext>
              </a:extLst>
            </p:cNvPr>
            <p:cNvSpPr/>
            <p:nvPr/>
          </p:nvSpPr>
          <p:spPr>
            <a:xfrm>
              <a:off x="5202702" y="1181657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Mbps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D6CE20-8615-C049-A335-86B26F941653}"/>
              </a:ext>
            </a:extLst>
          </p:cNvPr>
          <p:cNvGrpSpPr/>
          <p:nvPr/>
        </p:nvGrpSpPr>
        <p:grpSpPr>
          <a:xfrm>
            <a:off x="10008025" y="4957592"/>
            <a:ext cx="4644184" cy="4932247"/>
            <a:chOff x="3251664" y="4843463"/>
            <a:chExt cx="7051675" cy="7489067"/>
          </a:xfrm>
        </p:grpSpPr>
        <p:sp>
          <p:nvSpPr>
            <p:cNvPr id="16" name="Freeform 1">
              <a:extLst>
                <a:ext uri="{FF2B5EF4-FFF2-40B4-BE49-F238E27FC236}">
                  <a16:creationId xmlns:a16="http://schemas.microsoft.com/office/drawing/2014/main" id="{56D2F1CD-6DCC-5E48-9A6E-AC0491085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577" y="4843463"/>
              <a:ext cx="5141912" cy="2033587"/>
            </a:xfrm>
            <a:custGeom>
              <a:avLst/>
              <a:gdLst>
                <a:gd name="T0" fmla="*/ 14081 w 14283"/>
                <a:gd name="T1" fmla="*/ 2868 h 5651"/>
                <a:gd name="T2" fmla="*/ 14081 w 14283"/>
                <a:gd name="T3" fmla="*/ 2868 h 5651"/>
                <a:gd name="T4" fmla="*/ 7141 w 14283"/>
                <a:gd name="T5" fmla="*/ 0 h 5651"/>
                <a:gd name="T6" fmla="*/ 229 w 14283"/>
                <a:gd name="T7" fmla="*/ 2868 h 5651"/>
                <a:gd name="T8" fmla="*/ 229 w 14283"/>
                <a:gd name="T9" fmla="*/ 3699 h 5651"/>
                <a:gd name="T10" fmla="*/ 1978 w 14283"/>
                <a:gd name="T11" fmla="*/ 5420 h 5651"/>
                <a:gd name="T12" fmla="*/ 2781 w 14283"/>
                <a:gd name="T13" fmla="*/ 5420 h 5651"/>
                <a:gd name="T14" fmla="*/ 7141 w 14283"/>
                <a:gd name="T15" fmla="*/ 3614 h 5651"/>
                <a:gd name="T16" fmla="*/ 11529 w 14283"/>
                <a:gd name="T17" fmla="*/ 5420 h 5651"/>
                <a:gd name="T18" fmla="*/ 11930 w 14283"/>
                <a:gd name="T19" fmla="*/ 5593 h 5651"/>
                <a:gd name="T20" fmla="*/ 12332 w 14283"/>
                <a:gd name="T21" fmla="*/ 5420 h 5651"/>
                <a:gd name="T22" fmla="*/ 14081 w 14283"/>
                <a:gd name="T23" fmla="*/ 3699 h 5651"/>
                <a:gd name="T24" fmla="*/ 14081 w 14283"/>
                <a:gd name="T25" fmla="*/ 2868 h 5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3" h="5651">
                  <a:moveTo>
                    <a:pt x="14081" y="2868"/>
                  </a:moveTo>
                  <a:lnTo>
                    <a:pt x="14081" y="2868"/>
                  </a:lnTo>
                  <a:cubicBezTo>
                    <a:pt x="12217" y="1032"/>
                    <a:pt x="9750" y="0"/>
                    <a:pt x="7141" y="0"/>
                  </a:cubicBezTo>
                  <a:cubicBezTo>
                    <a:pt x="4532" y="0"/>
                    <a:pt x="2093" y="1032"/>
                    <a:pt x="229" y="2868"/>
                  </a:cubicBezTo>
                  <a:cubicBezTo>
                    <a:pt x="0" y="3097"/>
                    <a:pt x="0" y="3470"/>
                    <a:pt x="229" y="3699"/>
                  </a:cubicBezTo>
                  <a:cubicBezTo>
                    <a:pt x="1978" y="5420"/>
                    <a:pt x="1978" y="5420"/>
                    <a:pt x="1978" y="5420"/>
                  </a:cubicBezTo>
                  <a:cubicBezTo>
                    <a:pt x="2179" y="5650"/>
                    <a:pt x="2552" y="5650"/>
                    <a:pt x="2781" y="5420"/>
                  </a:cubicBezTo>
                  <a:cubicBezTo>
                    <a:pt x="3958" y="4273"/>
                    <a:pt x="5506" y="3614"/>
                    <a:pt x="7141" y="3614"/>
                  </a:cubicBezTo>
                  <a:cubicBezTo>
                    <a:pt x="8804" y="3614"/>
                    <a:pt x="10352" y="4273"/>
                    <a:pt x="11529" y="5420"/>
                  </a:cubicBezTo>
                  <a:cubicBezTo>
                    <a:pt x="11643" y="5535"/>
                    <a:pt x="11787" y="5593"/>
                    <a:pt x="11930" y="5593"/>
                  </a:cubicBezTo>
                  <a:cubicBezTo>
                    <a:pt x="12188" y="5593"/>
                    <a:pt x="12332" y="5450"/>
                    <a:pt x="12332" y="5420"/>
                  </a:cubicBezTo>
                  <a:cubicBezTo>
                    <a:pt x="14081" y="3699"/>
                    <a:pt x="14081" y="3699"/>
                    <a:pt x="14081" y="3699"/>
                  </a:cubicBezTo>
                  <a:cubicBezTo>
                    <a:pt x="14282" y="3470"/>
                    <a:pt x="14282" y="3097"/>
                    <a:pt x="14081" y="2868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2">
              <a:extLst>
                <a:ext uri="{FF2B5EF4-FFF2-40B4-BE49-F238E27FC236}">
                  <a16:creationId xmlns:a16="http://schemas.microsoft.com/office/drawing/2014/main" id="{6C238344-E074-654A-AB32-FC3F4DC1D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739" y="4843463"/>
              <a:ext cx="2571750" cy="2014537"/>
            </a:xfrm>
            <a:custGeom>
              <a:avLst/>
              <a:gdLst>
                <a:gd name="T0" fmla="*/ 6940 w 7142"/>
                <a:gd name="T1" fmla="*/ 2868 h 5594"/>
                <a:gd name="T2" fmla="*/ 6940 w 7142"/>
                <a:gd name="T3" fmla="*/ 2868 h 5594"/>
                <a:gd name="T4" fmla="*/ 0 w 7142"/>
                <a:gd name="T5" fmla="*/ 0 h 5594"/>
                <a:gd name="T6" fmla="*/ 0 w 7142"/>
                <a:gd name="T7" fmla="*/ 3614 h 5594"/>
                <a:gd name="T8" fmla="*/ 4388 w 7142"/>
                <a:gd name="T9" fmla="*/ 5420 h 5594"/>
                <a:gd name="T10" fmla="*/ 4789 w 7142"/>
                <a:gd name="T11" fmla="*/ 5593 h 5594"/>
                <a:gd name="T12" fmla="*/ 5191 w 7142"/>
                <a:gd name="T13" fmla="*/ 5420 h 5594"/>
                <a:gd name="T14" fmla="*/ 6940 w 7142"/>
                <a:gd name="T15" fmla="*/ 3699 h 5594"/>
                <a:gd name="T16" fmla="*/ 6940 w 7142"/>
                <a:gd name="T17" fmla="*/ 2868 h 5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42" h="5594">
                  <a:moveTo>
                    <a:pt x="6940" y="2868"/>
                  </a:moveTo>
                  <a:lnTo>
                    <a:pt x="6940" y="2868"/>
                  </a:lnTo>
                  <a:cubicBezTo>
                    <a:pt x="5076" y="1032"/>
                    <a:pt x="2609" y="0"/>
                    <a:pt x="0" y="0"/>
                  </a:cubicBezTo>
                  <a:cubicBezTo>
                    <a:pt x="0" y="3614"/>
                    <a:pt x="0" y="3614"/>
                    <a:pt x="0" y="3614"/>
                  </a:cubicBezTo>
                  <a:cubicBezTo>
                    <a:pt x="1663" y="3614"/>
                    <a:pt x="3211" y="4273"/>
                    <a:pt x="4388" y="5420"/>
                  </a:cubicBezTo>
                  <a:cubicBezTo>
                    <a:pt x="4502" y="5535"/>
                    <a:pt x="4646" y="5593"/>
                    <a:pt x="4789" y="5593"/>
                  </a:cubicBezTo>
                  <a:cubicBezTo>
                    <a:pt x="5047" y="5593"/>
                    <a:pt x="5191" y="5450"/>
                    <a:pt x="5191" y="5420"/>
                  </a:cubicBezTo>
                  <a:cubicBezTo>
                    <a:pt x="6940" y="3699"/>
                    <a:pt x="6940" y="3699"/>
                    <a:pt x="6940" y="3699"/>
                  </a:cubicBezTo>
                  <a:cubicBezTo>
                    <a:pt x="7141" y="3470"/>
                    <a:pt x="7141" y="3097"/>
                    <a:pt x="6940" y="2868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5EAEF605-A552-4946-8529-17F533171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664" y="5876925"/>
              <a:ext cx="2033588" cy="5048250"/>
            </a:xfrm>
            <a:custGeom>
              <a:avLst/>
              <a:gdLst>
                <a:gd name="T0" fmla="*/ 5420 w 5651"/>
                <a:gd name="T1" fmla="*/ 11299 h 14024"/>
                <a:gd name="T2" fmla="*/ 5420 w 5651"/>
                <a:gd name="T3" fmla="*/ 11299 h 14024"/>
                <a:gd name="T4" fmla="*/ 3614 w 5651"/>
                <a:gd name="T5" fmla="*/ 6940 h 14024"/>
                <a:gd name="T6" fmla="*/ 5420 w 5651"/>
                <a:gd name="T7" fmla="*/ 2552 h 14024"/>
                <a:gd name="T8" fmla="*/ 2868 w 5651"/>
                <a:gd name="T9" fmla="*/ 0 h 14024"/>
                <a:gd name="T10" fmla="*/ 0 w 5651"/>
                <a:gd name="T11" fmla="*/ 6940 h 14024"/>
                <a:gd name="T12" fmla="*/ 2868 w 5651"/>
                <a:gd name="T13" fmla="*/ 13851 h 14024"/>
                <a:gd name="T14" fmla="*/ 3270 w 5651"/>
                <a:gd name="T15" fmla="*/ 14023 h 14024"/>
                <a:gd name="T16" fmla="*/ 3671 w 5651"/>
                <a:gd name="T17" fmla="*/ 13851 h 14024"/>
                <a:gd name="T18" fmla="*/ 5420 w 5651"/>
                <a:gd name="T19" fmla="*/ 12102 h 14024"/>
                <a:gd name="T20" fmla="*/ 5420 w 5651"/>
                <a:gd name="T21" fmla="*/ 11299 h 14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1" h="14024">
                  <a:moveTo>
                    <a:pt x="5420" y="11299"/>
                  </a:moveTo>
                  <a:lnTo>
                    <a:pt x="5420" y="11299"/>
                  </a:lnTo>
                  <a:cubicBezTo>
                    <a:pt x="4933" y="10811"/>
                    <a:pt x="3614" y="9349"/>
                    <a:pt x="3614" y="6940"/>
                  </a:cubicBezTo>
                  <a:cubicBezTo>
                    <a:pt x="3614" y="5277"/>
                    <a:pt x="4245" y="3729"/>
                    <a:pt x="5420" y="2552"/>
                  </a:cubicBezTo>
                  <a:cubicBezTo>
                    <a:pt x="2868" y="0"/>
                    <a:pt x="2868" y="0"/>
                    <a:pt x="2868" y="0"/>
                  </a:cubicBezTo>
                  <a:cubicBezTo>
                    <a:pt x="1033" y="1864"/>
                    <a:pt x="0" y="4331"/>
                    <a:pt x="0" y="6940"/>
                  </a:cubicBezTo>
                  <a:cubicBezTo>
                    <a:pt x="0" y="9549"/>
                    <a:pt x="1033" y="12016"/>
                    <a:pt x="2868" y="13851"/>
                  </a:cubicBezTo>
                  <a:cubicBezTo>
                    <a:pt x="2983" y="13966"/>
                    <a:pt x="3126" y="14023"/>
                    <a:pt x="3270" y="14023"/>
                  </a:cubicBezTo>
                  <a:cubicBezTo>
                    <a:pt x="3413" y="14023"/>
                    <a:pt x="3556" y="13966"/>
                    <a:pt x="3671" y="13851"/>
                  </a:cubicBezTo>
                  <a:cubicBezTo>
                    <a:pt x="5420" y="12102"/>
                    <a:pt x="5420" y="12102"/>
                    <a:pt x="5420" y="12102"/>
                  </a:cubicBezTo>
                  <a:cubicBezTo>
                    <a:pt x="5650" y="11901"/>
                    <a:pt x="5650" y="11529"/>
                    <a:pt x="5420" y="11299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BFEB9A4B-5D2A-B340-B772-1E8B832C0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752" y="5876925"/>
              <a:ext cx="2033587" cy="5048250"/>
            </a:xfrm>
            <a:custGeom>
              <a:avLst/>
              <a:gdLst>
                <a:gd name="T0" fmla="*/ 230 w 5651"/>
                <a:gd name="T1" fmla="*/ 11299 h 14024"/>
                <a:gd name="T2" fmla="*/ 230 w 5651"/>
                <a:gd name="T3" fmla="*/ 11299 h 14024"/>
                <a:gd name="T4" fmla="*/ 2036 w 5651"/>
                <a:gd name="T5" fmla="*/ 6940 h 14024"/>
                <a:gd name="T6" fmla="*/ 230 w 5651"/>
                <a:gd name="T7" fmla="*/ 2552 h 14024"/>
                <a:gd name="T8" fmla="*/ 2782 w 5651"/>
                <a:gd name="T9" fmla="*/ 0 h 14024"/>
                <a:gd name="T10" fmla="*/ 5650 w 5651"/>
                <a:gd name="T11" fmla="*/ 6940 h 14024"/>
                <a:gd name="T12" fmla="*/ 2782 w 5651"/>
                <a:gd name="T13" fmla="*/ 13851 h 14024"/>
                <a:gd name="T14" fmla="*/ 2380 w 5651"/>
                <a:gd name="T15" fmla="*/ 14023 h 14024"/>
                <a:gd name="T16" fmla="*/ 1951 w 5651"/>
                <a:gd name="T17" fmla="*/ 13851 h 14024"/>
                <a:gd name="T18" fmla="*/ 230 w 5651"/>
                <a:gd name="T19" fmla="*/ 12102 h 14024"/>
                <a:gd name="T20" fmla="*/ 230 w 5651"/>
                <a:gd name="T21" fmla="*/ 11299 h 14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1" h="14024">
                  <a:moveTo>
                    <a:pt x="230" y="11299"/>
                  </a:moveTo>
                  <a:lnTo>
                    <a:pt x="230" y="11299"/>
                  </a:lnTo>
                  <a:cubicBezTo>
                    <a:pt x="717" y="10811"/>
                    <a:pt x="2036" y="9349"/>
                    <a:pt x="2036" y="6940"/>
                  </a:cubicBezTo>
                  <a:cubicBezTo>
                    <a:pt x="2036" y="5277"/>
                    <a:pt x="1405" y="3729"/>
                    <a:pt x="230" y="2552"/>
                  </a:cubicBezTo>
                  <a:cubicBezTo>
                    <a:pt x="2782" y="0"/>
                    <a:pt x="2782" y="0"/>
                    <a:pt x="2782" y="0"/>
                  </a:cubicBezTo>
                  <a:cubicBezTo>
                    <a:pt x="4618" y="1864"/>
                    <a:pt x="5650" y="4331"/>
                    <a:pt x="5650" y="6940"/>
                  </a:cubicBezTo>
                  <a:cubicBezTo>
                    <a:pt x="5650" y="9549"/>
                    <a:pt x="4618" y="12016"/>
                    <a:pt x="2782" y="13851"/>
                  </a:cubicBezTo>
                  <a:cubicBezTo>
                    <a:pt x="2667" y="13966"/>
                    <a:pt x="2524" y="14023"/>
                    <a:pt x="2380" y="14023"/>
                  </a:cubicBezTo>
                  <a:cubicBezTo>
                    <a:pt x="2208" y="14023"/>
                    <a:pt x="2065" y="13966"/>
                    <a:pt x="1951" y="13851"/>
                  </a:cubicBezTo>
                  <a:cubicBezTo>
                    <a:pt x="230" y="12102"/>
                    <a:pt x="230" y="12102"/>
                    <a:pt x="230" y="12102"/>
                  </a:cubicBezTo>
                  <a:cubicBezTo>
                    <a:pt x="0" y="11901"/>
                    <a:pt x="0" y="11529"/>
                    <a:pt x="230" y="11299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4814C76-B7A8-5543-9D8C-073027BB9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664" y="5876925"/>
              <a:ext cx="1951038" cy="2498725"/>
            </a:xfrm>
            <a:custGeom>
              <a:avLst/>
              <a:gdLst>
                <a:gd name="T0" fmla="*/ 3614 w 5421"/>
                <a:gd name="T1" fmla="*/ 6940 h 6941"/>
                <a:gd name="T2" fmla="*/ 3614 w 5421"/>
                <a:gd name="T3" fmla="*/ 6940 h 6941"/>
                <a:gd name="T4" fmla="*/ 5420 w 5421"/>
                <a:gd name="T5" fmla="*/ 2552 h 6941"/>
                <a:gd name="T6" fmla="*/ 2868 w 5421"/>
                <a:gd name="T7" fmla="*/ 0 h 6941"/>
                <a:gd name="T8" fmla="*/ 0 w 5421"/>
                <a:gd name="T9" fmla="*/ 6940 h 6941"/>
                <a:gd name="T10" fmla="*/ 3614 w 5421"/>
                <a:gd name="T11" fmla="*/ 6940 h 6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1" h="6941">
                  <a:moveTo>
                    <a:pt x="3614" y="6940"/>
                  </a:moveTo>
                  <a:lnTo>
                    <a:pt x="3614" y="6940"/>
                  </a:lnTo>
                  <a:cubicBezTo>
                    <a:pt x="3614" y="5277"/>
                    <a:pt x="4245" y="3729"/>
                    <a:pt x="5420" y="2552"/>
                  </a:cubicBezTo>
                  <a:cubicBezTo>
                    <a:pt x="2868" y="0"/>
                    <a:pt x="2868" y="0"/>
                    <a:pt x="2868" y="0"/>
                  </a:cubicBezTo>
                  <a:cubicBezTo>
                    <a:pt x="1033" y="1864"/>
                    <a:pt x="0" y="4331"/>
                    <a:pt x="0" y="6940"/>
                  </a:cubicBezTo>
                  <a:lnTo>
                    <a:pt x="3614" y="6940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C67721A-A782-0A43-9A1F-DF09B9771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752" y="8374063"/>
              <a:ext cx="2033587" cy="2549525"/>
            </a:xfrm>
            <a:custGeom>
              <a:avLst/>
              <a:gdLst>
                <a:gd name="T0" fmla="*/ 230 w 5651"/>
                <a:gd name="T1" fmla="*/ 4359 h 7084"/>
                <a:gd name="T2" fmla="*/ 230 w 5651"/>
                <a:gd name="T3" fmla="*/ 4359 h 7084"/>
                <a:gd name="T4" fmla="*/ 2036 w 5651"/>
                <a:gd name="T5" fmla="*/ 0 h 7084"/>
                <a:gd name="T6" fmla="*/ 5650 w 5651"/>
                <a:gd name="T7" fmla="*/ 0 h 7084"/>
                <a:gd name="T8" fmla="*/ 2782 w 5651"/>
                <a:gd name="T9" fmla="*/ 6911 h 7084"/>
                <a:gd name="T10" fmla="*/ 2380 w 5651"/>
                <a:gd name="T11" fmla="*/ 7083 h 7084"/>
                <a:gd name="T12" fmla="*/ 1951 w 5651"/>
                <a:gd name="T13" fmla="*/ 6911 h 7084"/>
                <a:gd name="T14" fmla="*/ 230 w 5651"/>
                <a:gd name="T15" fmla="*/ 5162 h 7084"/>
                <a:gd name="T16" fmla="*/ 230 w 5651"/>
                <a:gd name="T17" fmla="*/ 4359 h 7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1" h="7084">
                  <a:moveTo>
                    <a:pt x="230" y="4359"/>
                  </a:moveTo>
                  <a:lnTo>
                    <a:pt x="230" y="4359"/>
                  </a:lnTo>
                  <a:cubicBezTo>
                    <a:pt x="717" y="3871"/>
                    <a:pt x="2036" y="2409"/>
                    <a:pt x="2036" y="0"/>
                  </a:cubicBezTo>
                  <a:cubicBezTo>
                    <a:pt x="5650" y="0"/>
                    <a:pt x="5650" y="0"/>
                    <a:pt x="5650" y="0"/>
                  </a:cubicBezTo>
                  <a:cubicBezTo>
                    <a:pt x="5650" y="2609"/>
                    <a:pt x="4618" y="5076"/>
                    <a:pt x="2782" y="6911"/>
                  </a:cubicBezTo>
                  <a:cubicBezTo>
                    <a:pt x="2667" y="7026"/>
                    <a:pt x="2524" y="7083"/>
                    <a:pt x="2380" y="7083"/>
                  </a:cubicBezTo>
                  <a:cubicBezTo>
                    <a:pt x="2208" y="7083"/>
                    <a:pt x="2065" y="7026"/>
                    <a:pt x="1951" y="6911"/>
                  </a:cubicBezTo>
                  <a:cubicBezTo>
                    <a:pt x="230" y="5162"/>
                    <a:pt x="230" y="5162"/>
                    <a:pt x="230" y="5162"/>
                  </a:cubicBezTo>
                  <a:cubicBezTo>
                    <a:pt x="0" y="4961"/>
                    <a:pt x="0" y="4589"/>
                    <a:pt x="230" y="43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AEDDDCD-4857-C54D-8E96-AC551D374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16248">
              <a:off x="6387533" y="7334711"/>
              <a:ext cx="2663825" cy="2654300"/>
            </a:xfrm>
            <a:custGeom>
              <a:avLst/>
              <a:gdLst>
                <a:gd name="T0" fmla="*/ 717 w 7400"/>
                <a:gd name="T1" fmla="*/ 688 h 7372"/>
                <a:gd name="T2" fmla="*/ 717 w 7400"/>
                <a:gd name="T3" fmla="*/ 688 h 7372"/>
                <a:gd name="T4" fmla="*/ 717 w 7400"/>
                <a:gd name="T5" fmla="*/ 3241 h 7372"/>
                <a:gd name="T6" fmla="*/ 6452 w 7400"/>
                <a:gd name="T7" fmla="*/ 7227 h 7372"/>
                <a:gd name="T8" fmla="*/ 7170 w 7400"/>
                <a:gd name="T9" fmla="*/ 7170 h 7372"/>
                <a:gd name="T10" fmla="*/ 7255 w 7400"/>
                <a:gd name="T11" fmla="*/ 6453 h 7372"/>
                <a:gd name="T12" fmla="*/ 3269 w 7400"/>
                <a:gd name="T13" fmla="*/ 688 h 7372"/>
                <a:gd name="T14" fmla="*/ 717 w 7400"/>
                <a:gd name="T15" fmla="*/ 688 h 7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00" h="7372">
                  <a:moveTo>
                    <a:pt x="717" y="688"/>
                  </a:moveTo>
                  <a:lnTo>
                    <a:pt x="717" y="688"/>
                  </a:lnTo>
                  <a:cubicBezTo>
                    <a:pt x="0" y="1405"/>
                    <a:pt x="0" y="2552"/>
                    <a:pt x="717" y="3241"/>
                  </a:cubicBezTo>
                  <a:cubicBezTo>
                    <a:pt x="1606" y="4129"/>
                    <a:pt x="5965" y="6912"/>
                    <a:pt x="6452" y="7227"/>
                  </a:cubicBezTo>
                  <a:cubicBezTo>
                    <a:pt x="6681" y="7371"/>
                    <a:pt x="6969" y="7341"/>
                    <a:pt x="7170" y="7170"/>
                  </a:cubicBezTo>
                  <a:cubicBezTo>
                    <a:pt x="7370" y="6969"/>
                    <a:pt x="7399" y="6682"/>
                    <a:pt x="7255" y="6453"/>
                  </a:cubicBezTo>
                  <a:cubicBezTo>
                    <a:pt x="6940" y="5936"/>
                    <a:pt x="4158" y="1577"/>
                    <a:pt x="3269" y="688"/>
                  </a:cubicBezTo>
                  <a:cubicBezTo>
                    <a:pt x="2551" y="0"/>
                    <a:pt x="1405" y="0"/>
                    <a:pt x="717" y="68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CuadroTexto 350">
              <a:extLst>
                <a:ext uri="{FF2B5EF4-FFF2-40B4-BE49-F238E27FC236}">
                  <a16:creationId xmlns:a16="http://schemas.microsoft.com/office/drawing/2014/main" id="{690D6D4B-3D7E-9E47-A700-247CC245B0ED}"/>
                </a:ext>
              </a:extLst>
            </p:cNvPr>
            <p:cNvSpPr txBox="1"/>
            <p:nvPr/>
          </p:nvSpPr>
          <p:spPr>
            <a:xfrm>
              <a:off x="5211304" y="10187434"/>
              <a:ext cx="2957773" cy="1775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456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51463B-4318-5C4B-9106-56661A0C4565}"/>
                </a:ext>
              </a:extLst>
            </p:cNvPr>
            <p:cNvSpPr/>
            <p:nvPr/>
          </p:nvSpPr>
          <p:spPr>
            <a:xfrm>
              <a:off x="5202702" y="11686199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Mbps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3CA50B-8296-DF4E-B180-BB0963CDA08A}"/>
              </a:ext>
            </a:extLst>
          </p:cNvPr>
          <p:cNvGrpSpPr/>
          <p:nvPr/>
        </p:nvGrpSpPr>
        <p:grpSpPr>
          <a:xfrm>
            <a:off x="17211064" y="4957592"/>
            <a:ext cx="4644184" cy="4932247"/>
            <a:chOff x="3251664" y="4843463"/>
            <a:chExt cx="7051675" cy="7489067"/>
          </a:xfrm>
        </p:grpSpPr>
        <p:sp>
          <p:nvSpPr>
            <p:cNvPr id="26" name="Freeform 1">
              <a:extLst>
                <a:ext uri="{FF2B5EF4-FFF2-40B4-BE49-F238E27FC236}">
                  <a16:creationId xmlns:a16="http://schemas.microsoft.com/office/drawing/2014/main" id="{8E88C17C-22BE-9F49-ABE1-5882EB0FC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577" y="4843463"/>
              <a:ext cx="5141912" cy="2033587"/>
            </a:xfrm>
            <a:custGeom>
              <a:avLst/>
              <a:gdLst>
                <a:gd name="T0" fmla="*/ 14081 w 14283"/>
                <a:gd name="T1" fmla="*/ 2868 h 5651"/>
                <a:gd name="T2" fmla="*/ 14081 w 14283"/>
                <a:gd name="T3" fmla="*/ 2868 h 5651"/>
                <a:gd name="T4" fmla="*/ 7141 w 14283"/>
                <a:gd name="T5" fmla="*/ 0 h 5651"/>
                <a:gd name="T6" fmla="*/ 229 w 14283"/>
                <a:gd name="T7" fmla="*/ 2868 h 5651"/>
                <a:gd name="T8" fmla="*/ 229 w 14283"/>
                <a:gd name="T9" fmla="*/ 3699 h 5651"/>
                <a:gd name="T10" fmla="*/ 1978 w 14283"/>
                <a:gd name="T11" fmla="*/ 5420 h 5651"/>
                <a:gd name="T12" fmla="*/ 2781 w 14283"/>
                <a:gd name="T13" fmla="*/ 5420 h 5651"/>
                <a:gd name="T14" fmla="*/ 7141 w 14283"/>
                <a:gd name="T15" fmla="*/ 3614 h 5651"/>
                <a:gd name="T16" fmla="*/ 11529 w 14283"/>
                <a:gd name="T17" fmla="*/ 5420 h 5651"/>
                <a:gd name="T18" fmla="*/ 11930 w 14283"/>
                <a:gd name="T19" fmla="*/ 5593 h 5651"/>
                <a:gd name="T20" fmla="*/ 12332 w 14283"/>
                <a:gd name="T21" fmla="*/ 5420 h 5651"/>
                <a:gd name="T22" fmla="*/ 14081 w 14283"/>
                <a:gd name="T23" fmla="*/ 3699 h 5651"/>
                <a:gd name="T24" fmla="*/ 14081 w 14283"/>
                <a:gd name="T25" fmla="*/ 2868 h 5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3" h="5651">
                  <a:moveTo>
                    <a:pt x="14081" y="2868"/>
                  </a:moveTo>
                  <a:lnTo>
                    <a:pt x="14081" y="2868"/>
                  </a:lnTo>
                  <a:cubicBezTo>
                    <a:pt x="12217" y="1032"/>
                    <a:pt x="9750" y="0"/>
                    <a:pt x="7141" y="0"/>
                  </a:cubicBezTo>
                  <a:cubicBezTo>
                    <a:pt x="4532" y="0"/>
                    <a:pt x="2093" y="1032"/>
                    <a:pt x="229" y="2868"/>
                  </a:cubicBezTo>
                  <a:cubicBezTo>
                    <a:pt x="0" y="3097"/>
                    <a:pt x="0" y="3470"/>
                    <a:pt x="229" y="3699"/>
                  </a:cubicBezTo>
                  <a:cubicBezTo>
                    <a:pt x="1978" y="5420"/>
                    <a:pt x="1978" y="5420"/>
                    <a:pt x="1978" y="5420"/>
                  </a:cubicBezTo>
                  <a:cubicBezTo>
                    <a:pt x="2179" y="5650"/>
                    <a:pt x="2552" y="5650"/>
                    <a:pt x="2781" y="5420"/>
                  </a:cubicBezTo>
                  <a:cubicBezTo>
                    <a:pt x="3958" y="4273"/>
                    <a:pt x="5506" y="3614"/>
                    <a:pt x="7141" y="3614"/>
                  </a:cubicBezTo>
                  <a:cubicBezTo>
                    <a:pt x="8804" y="3614"/>
                    <a:pt x="10352" y="4273"/>
                    <a:pt x="11529" y="5420"/>
                  </a:cubicBezTo>
                  <a:cubicBezTo>
                    <a:pt x="11643" y="5535"/>
                    <a:pt x="11787" y="5593"/>
                    <a:pt x="11930" y="5593"/>
                  </a:cubicBezTo>
                  <a:cubicBezTo>
                    <a:pt x="12188" y="5593"/>
                    <a:pt x="12332" y="5450"/>
                    <a:pt x="12332" y="5420"/>
                  </a:cubicBezTo>
                  <a:cubicBezTo>
                    <a:pt x="14081" y="3699"/>
                    <a:pt x="14081" y="3699"/>
                    <a:pt x="14081" y="3699"/>
                  </a:cubicBezTo>
                  <a:cubicBezTo>
                    <a:pt x="14282" y="3470"/>
                    <a:pt x="14282" y="3097"/>
                    <a:pt x="14081" y="2868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730829BB-B9C6-5E49-AC10-67BDECB6F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2739" y="4843463"/>
              <a:ext cx="2571750" cy="2014537"/>
            </a:xfrm>
            <a:custGeom>
              <a:avLst/>
              <a:gdLst>
                <a:gd name="T0" fmla="*/ 6940 w 7142"/>
                <a:gd name="T1" fmla="*/ 2868 h 5594"/>
                <a:gd name="T2" fmla="*/ 6940 w 7142"/>
                <a:gd name="T3" fmla="*/ 2868 h 5594"/>
                <a:gd name="T4" fmla="*/ 0 w 7142"/>
                <a:gd name="T5" fmla="*/ 0 h 5594"/>
                <a:gd name="T6" fmla="*/ 0 w 7142"/>
                <a:gd name="T7" fmla="*/ 3614 h 5594"/>
                <a:gd name="T8" fmla="*/ 4388 w 7142"/>
                <a:gd name="T9" fmla="*/ 5420 h 5594"/>
                <a:gd name="T10" fmla="*/ 4789 w 7142"/>
                <a:gd name="T11" fmla="*/ 5593 h 5594"/>
                <a:gd name="T12" fmla="*/ 5191 w 7142"/>
                <a:gd name="T13" fmla="*/ 5420 h 5594"/>
                <a:gd name="T14" fmla="*/ 6940 w 7142"/>
                <a:gd name="T15" fmla="*/ 3699 h 5594"/>
                <a:gd name="T16" fmla="*/ 6940 w 7142"/>
                <a:gd name="T17" fmla="*/ 2868 h 5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42" h="5594">
                  <a:moveTo>
                    <a:pt x="6940" y="2868"/>
                  </a:moveTo>
                  <a:lnTo>
                    <a:pt x="6940" y="2868"/>
                  </a:lnTo>
                  <a:cubicBezTo>
                    <a:pt x="5076" y="1032"/>
                    <a:pt x="2609" y="0"/>
                    <a:pt x="0" y="0"/>
                  </a:cubicBezTo>
                  <a:cubicBezTo>
                    <a:pt x="0" y="3614"/>
                    <a:pt x="0" y="3614"/>
                    <a:pt x="0" y="3614"/>
                  </a:cubicBezTo>
                  <a:cubicBezTo>
                    <a:pt x="1663" y="3614"/>
                    <a:pt x="3211" y="4273"/>
                    <a:pt x="4388" y="5420"/>
                  </a:cubicBezTo>
                  <a:cubicBezTo>
                    <a:pt x="4502" y="5535"/>
                    <a:pt x="4646" y="5593"/>
                    <a:pt x="4789" y="5593"/>
                  </a:cubicBezTo>
                  <a:cubicBezTo>
                    <a:pt x="5047" y="5593"/>
                    <a:pt x="5191" y="5450"/>
                    <a:pt x="5191" y="5420"/>
                  </a:cubicBezTo>
                  <a:cubicBezTo>
                    <a:pt x="6940" y="3699"/>
                    <a:pt x="6940" y="3699"/>
                    <a:pt x="6940" y="3699"/>
                  </a:cubicBezTo>
                  <a:cubicBezTo>
                    <a:pt x="7141" y="3470"/>
                    <a:pt x="7141" y="3097"/>
                    <a:pt x="6940" y="286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AA56F6C3-5BAF-C94E-A30B-262643B82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664" y="5876925"/>
              <a:ext cx="2033588" cy="5048250"/>
            </a:xfrm>
            <a:custGeom>
              <a:avLst/>
              <a:gdLst>
                <a:gd name="T0" fmla="*/ 5420 w 5651"/>
                <a:gd name="T1" fmla="*/ 11299 h 14024"/>
                <a:gd name="T2" fmla="*/ 5420 w 5651"/>
                <a:gd name="T3" fmla="*/ 11299 h 14024"/>
                <a:gd name="T4" fmla="*/ 3614 w 5651"/>
                <a:gd name="T5" fmla="*/ 6940 h 14024"/>
                <a:gd name="T6" fmla="*/ 5420 w 5651"/>
                <a:gd name="T7" fmla="*/ 2552 h 14024"/>
                <a:gd name="T8" fmla="*/ 2868 w 5651"/>
                <a:gd name="T9" fmla="*/ 0 h 14024"/>
                <a:gd name="T10" fmla="*/ 0 w 5651"/>
                <a:gd name="T11" fmla="*/ 6940 h 14024"/>
                <a:gd name="T12" fmla="*/ 2868 w 5651"/>
                <a:gd name="T13" fmla="*/ 13851 h 14024"/>
                <a:gd name="T14" fmla="*/ 3270 w 5651"/>
                <a:gd name="T15" fmla="*/ 14023 h 14024"/>
                <a:gd name="T16" fmla="*/ 3671 w 5651"/>
                <a:gd name="T17" fmla="*/ 13851 h 14024"/>
                <a:gd name="T18" fmla="*/ 5420 w 5651"/>
                <a:gd name="T19" fmla="*/ 12102 h 14024"/>
                <a:gd name="T20" fmla="*/ 5420 w 5651"/>
                <a:gd name="T21" fmla="*/ 11299 h 14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1" h="14024">
                  <a:moveTo>
                    <a:pt x="5420" y="11299"/>
                  </a:moveTo>
                  <a:lnTo>
                    <a:pt x="5420" y="11299"/>
                  </a:lnTo>
                  <a:cubicBezTo>
                    <a:pt x="4933" y="10811"/>
                    <a:pt x="3614" y="9349"/>
                    <a:pt x="3614" y="6940"/>
                  </a:cubicBezTo>
                  <a:cubicBezTo>
                    <a:pt x="3614" y="5277"/>
                    <a:pt x="4245" y="3729"/>
                    <a:pt x="5420" y="2552"/>
                  </a:cubicBezTo>
                  <a:cubicBezTo>
                    <a:pt x="2868" y="0"/>
                    <a:pt x="2868" y="0"/>
                    <a:pt x="2868" y="0"/>
                  </a:cubicBezTo>
                  <a:cubicBezTo>
                    <a:pt x="1033" y="1864"/>
                    <a:pt x="0" y="4331"/>
                    <a:pt x="0" y="6940"/>
                  </a:cubicBezTo>
                  <a:cubicBezTo>
                    <a:pt x="0" y="9549"/>
                    <a:pt x="1033" y="12016"/>
                    <a:pt x="2868" y="13851"/>
                  </a:cubicBezTo>
                  <a:cubicBezTo>
                    <a:pt x="2983" y="13966"/>
                    <a:pt x="3126" y="14023"/>
                    <a:pt x="3270" y="14023"/>
                  </a:cubicBezTo>
                  <a:cubicBezTo>
                    <a:pt x="3413" y="14023"/>
                    <a:pt x="3556" y="13966"/>
                    <a:pt x="3671" y="13851"/>
                  </a:cubicBezTo>
                  <a:cubicBezTo>
                    <a:pt x="5420" y="12102"/>
                    <a:pt x="5420" y="12102"/>
                    <a:pt x="5420" y="12102"/>
                  </a:cubicBezTo>
                  <a:cubicBezTo>
                    <a:pt x="5650" y="11901"/>
                    <a:pt x="5650" y="11529"/>
                    <a:pt x="5420" y="11299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016355C7-93E1-6B43-8C74-8969893D5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752" y="5876925"/>
              <a:ext cx="2033587" cy="5048250"/>
            </a:xfrm>
            <a:custGeom>
              <a:avLst/>
              <a:gdLst>
                <a:gd name="T0" fmla="*/ 230 w 5651"/>
                <a:gd name="T1" fmla="*/ 11299 h 14024"/>
                <a:gd name="T2" fmla="*/ 230 w 5651"/>
                <a:gd name="T3" fmla="*/ 11299 h 14024"/>
                <a:gd name="T4" fmla="*/ 2036 w 5651"/>
                <a:gd name="T5" fmla="*/ 6940 h 14024"/>
                <a:gd name="T6" fmla="*/ 230 w 5651"/>
                <a:gd name="T7" fmla="*/ 2552 h 14024"/>
                <a:gd name="T8" fmla="*/ 2782 w 5651"/>
                <a:gd name="T9" fmla="*/ 0 h 14024"/>
                <a:gd name="T10" fmla="*/ 5650 w 5651"/>
                <a:gd name="T11" fmla="*/ 6940 h 14024"/>
                <a:gd name="T12" fmla="*/ 2782 w 5651"/>
                <a:gd name="T13" fmla="*/ 13851 h 14024"/>
                <a:gd name="T14" fmla="*/ 2380 w 5651"/>
                <a:gd name="T15" fmla="*/ 14023 h 14024"/>
                <a:gd name="T16" fmla="*/ 1951 w 5651"/>
                <a:gd name="T17" fmla="*/ 13851 h 14024"/>
                <a:gd name="T18" fmla="*/ 230 w 5651"/>
                <a:gd name="T19" fmla="*/ 12102 h 14024"/>
                <a:gd name="T20" fmla="*/ 230 w 5651"/>
                <a:gd name="T21" fmla="*/ 11299 h 14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51" h="14024">
                  <a:moveTo>
                    <a:pt x="230" y="11299"/>
                  </a:moveTo>
                  <a:lnTo>
                    <a:pt x="230" y="11299"/>
                  </a:lnTo>
                  <a:cubicBezTo>
                    <a:pt x="717" y="10811"/>
                    <a:pt x="2036" y="9349"/>
                    <a:pt x="2036" y="6940"/>
                  </a:cubicBezTo>
                  <a:cubicBezTo>
                    <a:pt x="2036" y="5277"/>
                    <a:pt x="1405" y="3729"/>
                    <a:pt x="230" y="2552"/>
                  </a:cubicBezTo>
                  <a:cubicBezTo>
                    <a:pt x="2782" y="0"/>
                    <a:pt x="2782" y="0"/>
                    <a:pt x="2782" y="0"/>
                  </a:cubicBezTo>
                  <a:cubicBezTo>
                    <a:pt x="4618" y="1864"/>
                    <a:pt x="5650" y="4331"/>
                    <a:pt x="5650" y="6940"/>
                  </a:cubicBezTo>
                  <a:cubicBezTo>
                    <a:pt x="5650" y="9549"/>
                    <a:pt x="4618" y="12016"/>
                    <a:pt x="2782" y="13851"/>
                  </a:cubicBezTo>
                  <a:cubicBezTo>
                    <a:pt x="2667" y="13966"/>
                    <a:pt x="2524" y="14023"/>
                    <a:pt x="2380" y="14023"/>
                  </a:cubicBezTo>
                  <a:cubicBezTo>
                    <a:pt x="2208" y="14023"/>
                    <a:pt x="2065" y="13966"/>
                    <a:pt x="1951" y="13851"/>
                  </a:cubicBezTo>
                  <a:cubicBezTo>
                    <a:pt x="230" y="12102"/>
                    <a:pt x="230" y="12102"/>
                    <a:pt x="230" y="12102"/>
                  </a:cubicBezTo>
                  <a:cubicBezTo>
                    <a:pt x="0" y="11901"/>
                    <a:pt x="0" y="11529"/>
                    <a:pt x="230" y="1129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DD020BD5-D529-7B4F-BACC-426655684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664" y="5876925"/>
              <a:ext cx="1951038" cy="2498725"/>
            </a:xfrm>
            <a:custGeom>
              <a:avLst/>
              <a:gdLst>
                <a:gd name="T0" fmla="*/ 3614 w 5421"/>
                <a:gd name="T1" fmla="*/ 6940 h 6941"/>
                <a:gd name="T2" fmla="*/ 3614 w 5421"/>
                <a:gd name="T3" fmla="*/ 6940 h 6941"/>
                <a:gd name="T4" fmla="*/ 5420 w 5421"/>
                <a:gd name="T5" fmla="*/ 2552 h 6941"/>
                <a:gd name="T6" fmla="*/ 2868 w 5421"/>
                <a:gd name="T7" fmla="*/ 0 h 6941"/>
                <a:gd name="T8" fmla="*/ 0 w 5421"/>
                <a:gd name="T9" fmla="*/ 6940 h 6941"/>
                <a:gd name="T10" fmla="*/ 3614 w 5421"/>
                <a:gd name="T11" fmla="*/ 6940 h 6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21" h="6941">
                  <a:moveTo>
                    <a:pt x="3614" y="6940"/>
                  </a:moveTo>
                  <a:lnTo>
                    <a:pt x="3614" y="6940"/>
                  </a:lnTo>
                  <a:cubicBezTo>
                    <a:pt x="3614" y="5277"/>
                    <a:pt x="4245" y="3729"/>
                    <a:pt x="5420" y="2552"/>
                  </a:cubicBezTo>
                  <a:cubicBezTo>
                    <a:pt x="2868" y="0"/>
                    <a:pt x="2868" y="0"/>
                    <a:pt x="2868" y="0"/>
                  </a:cubicBezTo>
                  <a:cubicBezTo>
                    <a:pt x="1033" y="1864"/>
                    <a:pt x="0" y="4331"/>
                    <a:pt x="0" y="6940"/>
                  </a:cubicBezTo>
                  <a:lnTo>
                    <a:pt x="3614" y="694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96DA290-09FA-9541-9B46-57E8F24FE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9752" y="8374063"/>
              <a:ext cx="2033587" cy="2549525"/>
            </a:xfrm>
            <a:custGeom>
              <a:avLst/>
              <a:gdLst>
                <a:gd name="T0" fmla="*/ 230 w 5651"/>
                <a:gd name="T1" fmla="*/ 4359 h 7084"/>
                <a:gd name="T2" fmla="*/ 230 w 5651"/>
                <a:gd name="T3" fmla="*/ 4359 h 7084"/>
                <a:gd name="T4" fmla="*/ 2036 w 5651"/>
                <a:gd name="T5" fmla="*/ 0 h 7084"/>
                <a:gd name="T6" fmla="*/ 5650 w 5651"/>
                <a:gd name="T7" fmla="*/ 0 h 7084"/>
                <a:gd name="T8" fmla="*/ 2782 w 5651"/>
                <a:gd name="T9" fmla="*/ 6911 h 7084"/>
                <a:gd name="T10" fmla="*/ 2380 w 5651"/>
                <a:gd name="T11" fmla="*/ 7083 h 7084"/>
                <a:gd name="T12" fmla="*/ 1951 w 5651"/>
                <a:gd name="T13" fmla="*/ 6911 h 7084"/>
                <a:gd name="T14" fmla="*/ 230 w 5651"/>
                <a:gd name="T15" fmla="*/ 5162 h 7084"/>
                <a:gd name="T16" fmla="*/ 230 w 5651"/>
                <a:gd name="T17" fmla="*/ 4359 h 7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1" h="7084">
                  <a:moveTo>
                    <a:pt x="230" y="4359"/>
                  </a:moveTo>
                  <a:lnTo>
                    <a:pt x="230" y="4359"/>
                  </a:lnTo>
                  <a:cubicBezTo>
                    <a:pt x="717" y="3871"/>
                    <a:pt x="2036" y="2409"/>
                    <a:pt x="2036" y="0"/>
                  </a:cubicBezTo>
                  <a:cubicBezTo>
                    <a:pt x="5650" y="0"/>
                    <a:pt x="5650" y="0"/>
                    <a:pt x="5650" y="0"/>
                  </a:cubicBezTo>
                  <a:cubicBezTo>
                    <a:pt x="5650" y="2609"/>
                    <a:pt x="4618" y="5076"/>
                    <a:pt x="2782" y="6911"/>
                  </a:cubicBezTo>
                  <a:cubicBezTo>
                    <a:pt x="2667" y="7026"/>
                    <a:pt x="2524" y="7083"/>
                    <a:pt x="2380" y="7083"/>
                  </a:cubicBezTo>
                  <a:cubicBezTo>
                    <a:pt x="2208" y="7083"/>
                    <a:pt x="2065" y="7026"/>
                    <a:pt x="1951" y="6911"/>
                  </a:cubicBezTo>
                  <a:cubicBezTo>
                    <a:pt x="230" y="5162"/>
                    <a:pt x="230" y="5162"/>
                    <a:pt x="230" y="5162"/>
                  </a:cubicBezTo>
                  <a:cubicBezTo>
                    <a:pt x="0" y="4961"/>
                    <a:pt x="0" y="4589"/>
                    <a:pt x="230" y="43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08E3A067-4C1A-B44D-8EBB-F74CFDBB80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16248">
              <a:off x="6387533" y="7334711"/>
              <a:ext cx="2663825" cy="2654300"/>
            </a:xfrm>
            <a:custGeom>
              <a:avLst/>
              <a:gdLst>
                <a:gd name="T0" fmla="*/ 717 w 7400"/>
                <a:gd name="T1" fmla="*/ 688 h 7372"/>
                <a:gd name="T2" fmla="*/ 717 w 7400"/>
                <a:gd name="T3" fmla="*/ 688 h 7372"/>
                <a:gd name="T4" fmla="*/ 717 w 7400"/>
                <a:gd name="T5" fmla="*/ 3241 h 7372"/>
                <a:gd name="T6" fmla="*/ 6452 w 7400"/>
                <a:gd name="T7" fmla="*/ 7227 h 7372"/>
                <a:gd name="T8" fmla="*/ 7170 w 7400"/>
                <a:gd name="T9" fmla="*/ 7170 h 7372"/>
                <a:gd name="T10" fmla="*/ 7255 w 7400"/>
                <a:gd name="T11" fmla="*/ 6453 h 7372"/>
                <a:gd name="T12" fmla="*/ 3269 w 7400"/>
                <a:gd name="T13" fmla="*/ 688 h 7372"/>
                <a:gd name="T14" fmla="*/ 717 w 7400"/>
                <a:gd name="T15" fmla="*/ 688 h 7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00" h="7372">
                  <a:moveTo>
                    <a:pt x="717" y="688"/>
                  </a:moveTo>
                  <a:lnTo>
                    <a:pt x="717" y="688"/>
                  </a:lnTo>
                  <a:cubicBezTo>
                    <a:pt x="0" y="1405"/>
                    <a:pt x="0" y="2552"/>
                    <a:pt x="717" y="3241"/>
                  </a:cubicBezTo>
                  <a:cubicBezTo>
                    <a:pt x="1606" y="4129"/>
                    <a:pt x="5965" y="6912"/>
                    <a:pt x="6452" y="7227"/>
                  </a:cubicBezTo>
                  <a:cubicBezTo>
                    <a:pt x="6681" y="7371"/>
                    <a:pt x="6969" y="7341"/>
                    <a:pt x="7170" y="7170"/>
                  </a:cubicBezTo>
                  <a:cubicBezTo>
                    <a:pt x="7370" y="6969"/>
                    <a:pt x="7399" y="6682"/>
                    <a:pt x="7255" y="6453"/>
                  </a:cubicBezTo>
                  <a:cubicBezTo>
                    <a:pt x="6940" y="5936"/>
                    <a:pt x="4158" y="1577"/>
                    <a:pt x="3269" y="688"/>
                  </a:cubicBezTo>
                  <a:cubicBezTo>
                    <a:pt x="2551" y="0"/>
                    <a:pt x="1405" y="0"/>
                    <a:pt x="717" y="68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62723F75-3B8A-DC48-A378-C38017253F05}"/>
                </a:ext>
              </a:extLst>
            </p:cNvPr>
            <p:cNvSpPr txBox="1"/>
            <p:nvPr/>
          </p:nvSpPr>
          <p:spPr>
            <a:xfrm>
              <a:off x="5286755" y="10187434"/>
              <a:ext cx="2806867" cy="1775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234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3D108A-1332-EA47-B775-8F2B549078FA}"/>
                </a:ext>
              </a:extLst>
            </p:cNvPr>
            <p:cNvSpPr/>
            <p:nvPr/>
          </p:nvSpPr>
          <p:spPr>
            <a:xfrm>
              <a:off x="5202702" y="11686199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Mbps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DCA606-E7BE-E948-9514-BE20467C83E9}"/>
              </a:ext>
            </a:extLst>
          </p:cNvPr>
          <p:cNvGrpSpPr/>
          <p:nvPr/>
        </p:nvGrpSpPr>
        <p:grpSpPr>
          <a:xfrm>
            <a:off x="2632757" y="10565882"/>
            <a:ext cx="5125347" cy="1881308"/>
            <a:chOff x="3234343" y="10455046"/>
            <a:chExt cx="5125347" cy="188130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C7D511-575D-AF43-913A-6AD6C534776B}"/>
                </a:ext>
              </a:extLst>
            </p:cNvPr>
            <p:cNvSpPr txBox="1"/>
            <p:nvPr/>
          </p:nvSpPr>
          <p:spPr>
            <a:xfrm>
              <a:off x="6448699" y="10455046"/>
              <a:ext cx="191099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1,000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B5D727-C7BE-FC42-A553-C1708F75BDB2}"/>
                </a:ext>
              </a:extLst>
            </p:cNvPr>
            <p:cNvSpPr/>
            <p:nvPr/>
          </p:nvSpPr>
          <p:spPr>
            <a:xfrm>
              <a:off x="4054634" y="10562768"/>
              <a:ext cx="2298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5EC272-77D9-454C-8C87-29A3BF70F918}"/>
                </a:ext>
              </a:extLst>
            </p:cNvPr>
            <p:cNvSpPr txBox="1"/>
            <p:nvPr/>
          </p:nvSpPr>
          <p:spPr>
            <a:xfrm>
              <a:off x="6448699" y="11474580"/>
              <a:ext cx="17281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56.0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0FDCC34-53F4-9C47-B3B2-CEC42A37038A}"/>
                </a:ext>
              </a:extLst>
            </p:cNvPr>
            <p:cNvSpPr/>
            <p:nvPr/>
          </p:nvSpPr>
          <p:spPr>
            <a:xfrm>
              <a:off x="4113614" y="11582302"/>
              <a:ext cx="18747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Upload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9" name="Gráfico 54">
              <a:extLst>
                <a:ext uri="{FF2B5EF4-FFF2-40B4-BE49-F238E27FC236}">
                  <a16:creationId xmlns:a16="http://schemas.microsoft.com/office/drawing/2014/main" id="{24CBBADC-0159-0F44-809D-87E44A54C0ED}"/>
                </a:ext>
              </a:extLst>
            </p:cNvPr>
            <p:cNvSpPr/>
            <p:nvPr/>
          </p:nvSpPr>
          <p:spPr>
            <a:xfrm>
              <a:off x="3234343" y="10638760"/>
              <a:ext cx="570339" cy="570339"/>
            </a:xfrm>
            <a:custGeom>
              <a:avLst/>
              <a:gdLst>
                <a:gd name="connsiteX0" fmla="*/ 285170 w 570339"/>
                <a:gd name="connsiteY0" fmla="*/ 0 h 570339"/>
                <a:gd name="connsiteX1" fmla="*/ 0 w 570339"/>
                <a:gd name="connsiteY1" fmla="*/ 285170 h 570339"/>
                <a:gd name="connsiteX2" fmla="*/ 285170 w 570339"/>
                <a:gd name="connsiteY2" fmla="*/ 570340 h 570339"/>
                <a:gd name="connsiteX3" fmla="*/ 570340 w 570339"/>
                <a:gd name="connsiteY3" fmla="*/ 285170 h 570339"/>
                <a:gd name="connsiteX4" fmla="*/ 285170 w 570339"/>
                <a:gd name="connsiteY4" fmla="*/ 0 h 570339"/>
                <a:gd name="connsiteX5" fmla="*/ 285170 w 570339"/>
                <a:gd name="connsiteY5" fmla="*/ 427755 h 570339"/>
                <a:gd name="connsiteX6" fmla="*/ 178231 w 570339"/>
                <a:gd name="connsiteY6" fmla="*/ 302993 h 570339"/>
                <a:gd name="connsiteX7" fmla="*/ 249523 w 570339"/>
                <a:gd name="connsiteY7" fmla="*/ 302993 h 570339"/>
                <a:gd name="connsiteX8" fmla="*/ 249523 w 570339"/>
                <a:gd name="connsiteY8" fmla="*/ 142585 h 570339"/>
                <a:gd name="connsiteX9" fmla="*/ 320816 w 570339"/>
                <a:gd name="connsiteY9" fmla="*/ 142585 h 570339"/>
                <a:gd name="connsiteX10" fmla="*/ 320816 w 570339"/>
                <a:gd name="connsiteY10" fmla="*/ 302993 h 570339"/>
                <a:gd name="connsiteX11" fmla="*/ 392108 w 570339"/>
                <a:gd name="connsiteY11" fmla="*/ 302993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339" h="570339">
                  <a:moveTo>
                    <a:pt x="285170" y="0"/>
                  </a:moveTo>
                  <a:cubicBezTo>
                    <a:pt x="127929" y="0"/>
                    <a:pt x="0" y="127929"/>
                    <a:pt x="0" y="285170"/>
                  </a:cubicBezTo>
                  <a:cubicBezTo>
                    <a:pt x="0" y="442411"/>
                    <a:pt x="127929" y="570340"/>
                    <a:pt x="285170" y="570340"/>
                  </a:cubicBezTo>
                  <a:cubicBezTo>
                    <a:pt x="442411" y="570340"/>
                    <a:pt x="570340" y="442411"/>
                    <a:pt x="570340" y="285170"/>
                  </a:cubicBezTo>
                  <a:cubicBezTo>
                    <a:pt x="570340" y="127929"/>
                    <a:pt x="442410" y="0"/>
                    <a:pt x="285170" y="0"/>
                  </a:cubicBezTo>
                  <a:close/>
                  <a:moveTo>
                    <a:pt x="285170" y="427755"/>
                  </a:moveTo>
                  <a:lnTo>
                    <a:pt x="178231" y="302993"/>
                  </a:lnTo>
                  <a:lnTo>
                    <a:pt x="249523" y="302993"/>
                  </a:lnTo>
                  <a:lnTo>
                    <a:pt x="249523" y="142585"/>
                  </a:lnTo>
                  <a:lnTo>
                    <a:pt x="320816" y="142585"/>
                  </a:lnTo>
                  <a:lnTo>
                    <a:pt x="320816" y="302993"/>
                  </a:lnTo>
                  <a:lnTo>
                    <a:pt x="392108" y="302993"/>
                  </a:lnTo>
                  <a:close/>
                </a:path>
              </a:pathLst>
            </a:custGeom>
            <a:solidFill>
              <a:schemeClr val="accent1">
                <a:lumMod val="10000"/>
                <a:lumOff val="90000"/>
              </a:schemeClr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Gráfico 54">
              <a:extLst>
                <a:ext uri="{FF2B5EF4-FFF2-40B4-BE49-F238E27FC236}">
                  <a16:creationId xmlns:a16="http://schemas.microsoft.com/office/drawing/2014/main" id="{C65F958D-4E1C-3B4B-AC6B-0A6055CC22B1}"/>
                </a:ext>
              </a:extLst>
            </p:cNvPr>
            <p:cNvSpPr/>
            <p:nvPr/>
          </p:nvSpPr>
          <p:spPr>
            <a:xfrm rot="10800000">
              <a:off x="3293323" y="11652710"/>
              <a:ext cx="570339" cy="570339"/>
            </a:xfrm>
            <a:custGeom>
              <a:avLst/>
              <a:gdLst>
                <a:gd name="connsiteX0" fmla="*/ 285170 w 570339"/>
                <a:gd name="connsiteY0" fmla="*/ 0 h 570339"/>
                <a:gd name="connsiteX1" fmla="*/ 0 w 570339"/>
                <a:gd name="connsiteY1" fmla="*/ 285170 h 570339"/>
                <a:gd name="connsiteX2" fmla="*/ 285170 w 570339"/>
                <a:gd name="connsiteY2" fmla="*/ 570340 h 570339"/>
                <a:gd name="connsiteX3" fmla="*/ 570340 w 570339"/>
                <a:gd name="connsiteY3" fmla="*/ 285170 h 570339"/>
                <a:gd name="connsiteX4" fmla="*/ 285170 w 570339"/>
                <a:gd name="connsiteY4" fmla="*/ 0 h 570339"/>
                <a:gd name="connsiteX5" fmla="*/ 285170 w 570339"/>
                <a:gd name="connsiteY5" fmla="*/ 427755 h 570339"/>
                <a:gd name="connsiteX6" fmla="*/ 178231 w 570339"/>
                <a:gd name="connsiteY6" fmla="*/ 302993 h 570339"/>
                <a:gd name="connsiteX7" fmla="*/ 249523 w 570339"/>
                <a:gd name="connsiteY7" fmla="*/ 302993 h 570339"/>
                <a:gd name="connsiteX8" fmla="*/ 249523 w 570339"/>
                <a:gd name="connsiteY8" fmla="*/ 142585 h 570339"/>
                <a:gd name="connsiteX9" fmla="*/ 320816 w 570339"/>
                <a:gd name="connsiteY9" fmla="*/ 142585 h 570339"/>
                <a:gd name="connsiteX10" fmla="*/ 320816 w 570339"/>
                <a:gd name="connsiteY10" fmla="*/ 302993 h 570339"/>
                <a:gd name="connsiteX11" fmla="*/ 392108 w 570339"/>
                <a:gd name="connsiteY11" fmla="*/ 302993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339" h="570339">
                  <a:moveTo>
                    <a:pt x="285170" y="0"/>
                  </a:moveTo>
                  <a:cubicBezTo>
                    <a:pt x="127929" y="0"/>
                    <a:pt x="0" y="127929"/>
                    <a:pt x="0" y="285170"/>
                  </a:cubicBezTo>
                  <a:cubicBezTo>
                    <a:pt x="0" y="442411"/>
                    <a:pt x="127929" y="570340"/>
                    <a:pt x="285170" y="570340"/>
                  </a:cubicBezTo>
                  <a:cubicBezTo>
                    <a:pt x="442411" y="570340"/>
                    <a:pt x="570340" y="442411"/>
                    <a:pt x="570340" y="285170"/>
                  </a:cubicBezTo>
                  <a:cubicBezTo>
                    <a:pt x="570340" y="127929"/>
                    <a:pt x="442410" y="0"/>
                    <a:pt x="285170" y="0"/>
                  </a:cubicBezTo>
                  <a:close/>
                  <a:moveTo>
                    <a:pt x="285170" y="427755"/>
                  </a:moveTo>
                  <a:lnTo>
                    <a:pt x="178231" y="302993"/>
                  </a:lnTo>
                  <a:lnTo>
                    <a:pt x="249523" y="302993"/>
                  </a:lnTo>
                  <a:lnTo>
                    <a:pt x="249523" y="142585"/>
                  </a:lnTo>
                  <a:lnTo>
                    <a:pt x="320816" y="142585"/>
                  </a:lnTo>
                  <a:lnTo>
                    <a:pt x="320816" y="302993"/>
                  </a:lnTo>
                  <a:lnTo>
                    <a:pt x="392108" y="302993"/>
                  </a:ln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BA62F0E-76FD-854E-9C95-C5E4C606A39E}"/>
              </a:ext>
            </a:extLst>
          </p:cNvPr>
          <p:cNvGrpSpPr/>
          <p:nvPr/>
        </p:nvGrpSpPr>
        <p:grpSpPr>
          <a:xfrm>
            <a:off x="9999682" y="10565882"/>
            <a:ext cx="5125347" cy="1881308"/>
            <a:chOff x="10275541" y="10455046"/>
            <a:chExt cx="5125347" cy="188130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5AAE8B-9CAE-4444-8BC7-2D349FE19BFB}"/>
                </a:ext>
              </a:extLst>
            </p:cNvPr>
            <p:cNvSpPr txBox="1"/>
            <p:nvPr/>
          </p:nvSpPr>
          <p:spPr>
            <a:xfrm>
              <a:off x="13489897" y="10455046"/>
              <a:ext cx="191099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1,096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C25329-7C05-DA4D-B3C7-A0A30B0447FB}"/>
                </a:ext>
              </a:extLst>
            </p:cNvPr>
            <p:cNvSpPr/>
            <p:nvPr/>
          </p:nvSpPr>
          <p:spPr>
            <a:xfrm>
              <a:off x="11095832" y="10562768"/>
              <a:ext cx="2298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D777FE-F084-544E-B635-2544D532F3B5}"/>
                </a:ext>
              </a:extLst>
            </p:cNvPr>
            <p:cNvSpPr txBox="1"/>
            <p:nvPr/>
          </p:nvSpPr>
          <p:spPr>
            <a:xfrm>
              <a:off x="13489897" y="11474580"/>
              <a:ext cx="17281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58.0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864732-FEC1-2A42-A961-EDC63717C10F}"/>
                </a:ext>
              </a:extLst>
            </p:cNvPr>
            <p:cNvSpPr/>
            <p:nvPr/>
          </p:nvSpPr>
          <p:spPr>
            <a:xfrm>
              <a:off x="11154812" y="11582302"/>
              <a:ext cx="18747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Upload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0" name="Gráfico 54">
              <a:extLst>
                <a:ext uri="{FF2B5EF4-FFF2-40B4-BE49-F238E27FC236}">
                  <a16:creationId xmlns:a16="http://schemas.microsoft.com/office/drawing/2014/main" id="{51FF2118-CD06-E242-9860-40B4D3D90AEE}"/>
                </a:ext>
              </a:extLst>
            </p:cNvPr>
            <p:cNvSpPr/>
            <p:nvPr/>
          </p:nvSpPr>
          <p:spPr>
            <a:xfrm>
              <a:off x="10275541" y="10638760"/>
              <a:ext cx="570339" cy="570339"/>
            </a:xfrm>
            <a:custGeom>
              <a:avLst/>
              <a:gdLst>
                <a:gd name="connsiteX0" fmla="*/ 285170 w 570339"/>
                <a:gd name="connsiteY0" fmla="*/ 0 h 570339"/>
                <a:gd name="connsiteX1" fmla="*/ 0 w 570339"/>
                <a:gd name="connsiteY1" fmla="*/ 285170 h 570339"/>
                <a:gd name="connsiteX2" fmla="*/ 285170 w 570339"/>
                <a:gd name="connsiteY2" fmla="*/ 570340 h 570339"/>
                <a:gd name="connsiteX3" fmla="*/ 570340 w 570339"/>
                <a:gd name="connsiteY3" fmla="*/ 285170 h 570339"/>
                <a:gd name="connsiteX4" fmla="*/ 285170 w 570339"/>
                <a:gd name="connsiteY4" fmla="*/ 0 h 570339"/>
                <a:gd name="connsiteX5" fmla="*/ 285170 w 570339"/>
                <a:gd name="connsiteY5" fmla="*/ 427755 h 570339"/>
                <a:gd name="connsiteX6" fmla="*/ 178231 w 570339"/>
                <a:gd name="connsiteY6" fmla="*/ 302993 h 570339"/>
                <a:gd name="connsiteX7" fmla="*/ 249523 w 570339"/>
                <a:gd name="connsiteY7" fmla="*/ 302993 h 570339"/>
                <a:gd name="connsiteX8" fmla="*/ 249523 w 570339"/>
                <a:gd name="connsiteY8" fmla="*/ 142585 h 570339"/>
                <a:gd name="connsiteX9" fmla="*/ 320816 w 570339"/>
                <a:gd name="connsiteY9" fmla="*/ 142585 h 570339"/>
                <a:gd name="connsiteX10" fmla="*/ 320816 w 570339"/>
                <a:gd name="connsiteY10" fmla="*/ 302993 h 570339"/>
                <a:gd name="connsiteX11" fmla="*/ 392108 w 570339"/>
                <a:gd name="connsiteY11" fmla="*/ 302993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339" h="570339">
                  <a:moveTo>
                    <a:pt x="285170" y="0"/>
                  </a:moveTo>
                  <a:cubicBezTo>
                    <a:pt x="127929" y="0"/>
                    <a:pt x="0" y="127929"/>
                    <a:pt x="0" y="285170"/>
                  </a:cubicBezTo>
                  <a:cubicBezTo>
                    <a:pt x="0" y="442411"/>
                    <a:pt x="127929" y="570340"/>
                    <a:pt x="285170" y="570340"/>
                  </a:cubicBezTo>
                  <a:cubicBezTo>
                    <a:pt x="442411" y="570340"/>
                    <a:pt x="570340" y="442411"/>
                    <a:pt x="570340" y="285170"/>
                  </a:cubicBezTo>
                  <a:cubicBezTo>
                    <a:pt x="570340" y="127929"/>
                    <a:pt x="442410" y="0"/>
                    <a:pt x="285170" y="0"/>
                  </a:cubicBezTo>
                  <a:close/>
                  <a:moveTo>
                    <a:pt x="285170" y="427755"/>
                  </a:moveTo>
                  <a:lnTo>
                    <a:pt x="178231" y="302993"/>
                  </a:lnTo>
                  <a:lnTo>
                    <a:pt x="249523" y="302993"/>
                  </a:lnTo>
                  <a:lnTo>
                    <a:pt x="249523" y="142585"/>
                  </a:lnTo>
                  <a:lnTo>
                    <a:pt x="320816" y="142585"/>
                  </a:lnTo>
                  <a:lnTo>
                    <a:pt x="320816" y="302993"/>
                  </a:lnTo>
                  <a:lnTo>
                    <a:pt x="392108" y="30299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1" name="Gráfico 54">
              <a:extLst>
                <a:ext uri="{FF2B5EF4-FFF2-40B4-BE49-F238E27FC236}">
                  <a16:creationId xmlns:a16="http://schemas.microsoft.com/office/drawing/2014/main" id="{816CB476-63AB-F840-BD49-5729D816944E}"/>
                </a:ext>
              </a:extLst>
            </p:cNvPr>
            <p:cNvSpPr/>
            <p:nvPr/>
          </p:nvSpPr>
          <p:spPr>
            <a:xfrm rot="10800000">
              <a:off x="10334521" y="11652710"/>
              <a:ext cx="570339" cy="570339"/>
            </a:xfrm>
            <a:custGeom>
              <a:avLst/>
              <a:gdLst>
                <a:gd name="connsiteX0" fmla="*/ 285170 w 570339"/>
                <a:gd name="connsiteY0" fmla="*/ 0 h 570339"/>
                <a:gd name="connsiteX1" fmla="*/ 0 w 570339"/>
                <a:gd name="connsiteY1" fmla="*/ 285170 h 570339"/>
                <a:gd name="connsiteX2" fmla="*/ 285170 w 570339"/>
                <a:gd name="connsiteY2" fmla="*/ 570340 h 570339"/>
                <a:gd name="connsiteX3" fmla="*/ 570340 w 570339"/>
                <a:gd name="connsiteY3" fmla="*/ 285170 h 570339"/>
                <a:gd name="connsiteX4" fmla="*/ 285170 w 570339"/>
                <a:gd name="connsiteY4" fmla="*/ 0 h 570339"/>
                <a:gd name="connsiteX5" fmla="*/ 285170 w 570339"/>
                <a:gd name="connsiteY5" fmla="*/ 427755 h 570339"/>
                <a:gd name="connsiteX6" fmla="*/ 178231 w 570339"/>
                <a:gd name="connsiteY6" fmla="*/ 302993 h 570339"/>
                <a:gd name="connsiteX7" fmla="*/ 249523 w 570339"/>
                <a:gd name="connsiteY7" fmla="*/ 302993 h 570339"/>
                <a:gd name="connsiteX8" fmla="*/ 249523 w 570339"/>
                <a:gd name="connsiteY8" fmla="*/ 142585 h 570339"/>
                <a:gd name="connsiteX9" fmla="*/ 320816 w 570339"/>
                <a:gd name="connsiteY9" fmla="*/ 142585 h 570339"/>
                <a:gd name="connsiteX10" fmla="*/ 320816 w 570339"/>
                <a:gd name="connsiteY10" fmla="*/ 302993 h 570339"/>
                <a:gd name="connsiteX11" fmla="*/ 392108 w 570339"/>
                <a:gd name="connsiteY11" fmla="*/ 302993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339" h="570339">
                  <a:moveTo>
                    <a:pt x="285170" y="0"/>
                  </a:moveTo>
                  <a:cubicBezTo>
                    <a:pt x="127929" y="0"/>
                    <a:pt x="0" y="127929"/>
                    <a:pt x="0" y="285170"/>
                  </a:cubicBezTo>
                  <a:cubicBezTo>
                    <a:pt x="0" y="442411"/>
                    <a:pt x="127929" y="570340"/>
                    <a:pt x="285170" y="570340"/>
                  </a:cubicBezTo>
                  <a:cubicBezTo>
                    <a:pt x="442411" y="570340"/>
                    <a:pt x="570340" y="442411"/>
                    <a:pt x="570340" y="285170"/>
                  </a:cubicBezTo>
                  <a:cubicBezTo>
                    <a:pt x="570340" y="127929"/>
                    <a:pt x="442410" y="0"/>
                    <a:pt x="285170" y="0"/>
                  </a:cubicBezTo>
                  <a:close/>
                  <a:moveTo>
                    <a:pt x="285170" y="427755"/>
                  </a:moveTo>
                  <a:lnTo>
                    <a:pt x="178231" y="302993"/>
                  </a:lnTo>
                  <a:lnTo>
                    <a:pt x="249523" y="302993"/>
                  </a:lnTo>
                  <a:lnTo>
                    <a:pt x="249523" y="142585"/>
                  </a:lnTo>
                  <a:lnTo>
                    <a:pt x="320816" y="142585"/>
                  </a:lnTo>
                  <a:lnTo>
                    <a:pt x="320816" y="302993"/>
                  </a:lnTo>
                  <a:lnTo>
                    <a:pt x="392108" y="30299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EC1EF-086A-BE48-AE66-B0995A0BF8B6}"/>
              </a:ext>
            </a:extLst>
          </p:cNvPr>
          <p:cNvGrpSpPr/>
          <p:nvPr/>
        </p:nvGrpSpPr>
        <p:grpSpPr>
          <a:xfrm>
            <a:off x="17211064" y="10565882"/>
            <a:ext cx="5125347" cy="1881308"/>
            <a:chOff x="17217881" y="10455046"/>
            <a:chExt cx="5125347" cy="188130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0C367A-A8D8-A64D-B1BB-F2BD451425F6}"/>
                </a:ext>
              </a:extLst>
            </p:cNvPr>
            <p:cNvSpPr txBox="1"/>
            <p:nvPr/>
          </p:nvSpPr>
          <p:spPr>
            <a:xfrm>
              <a:off x="20432237" y="10455046"/>
              <a:ext cx="191099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1,120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DCA4D-9975-AF4E-9A25-5B74BF92F49C}"/>
                </a:ext>
              </a:extLst>
            </p:cNvPr>
            <p:cNvSpPr/>
            <p:nvPr/>
          </p:nvSpPr>
          <p:spPr>
            <a:xfrm>
              <a:off x="18038172" y="10562768"/>
              <a:ext cx="22989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7DF90C-FFA1-8A48-A817-B735FFCE993B}"/>
                </a:ext>
              </a:extLst>
            </p:cNvPr>
            <p:cNvSpPr txBox="1"/>
            <p:nvPr/>
          </p:nvSpPr>
          <p:spPr>
            <a:xfrm>
              <a:off x="20432237" y="11474580"/>
              <a:ext cx="17281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80.0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B6F07F-7508-3041-9887-FE923A31A2FD}"/>
                </a:ext>
              </a:extLst>
            </p:cNvPr>
            <p:cNvSpPr/>
            <p:nvPr/>
          </p:nvSpPr>
          <p:spPr>
            <a:xfrm>
              <a:off x="18097152" y="11582302"/>
              <a:ext cx="18747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Upload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6" name="Gráfico 54">
              <a:extLst>
                <a:ext uri="{FF2B5EF4-FFF2-40B4-BE49-F238E27FC236}">
                  <a16:creationId xmlns:a16="http://schemas.microsoft.com/office/drawing/2014/main" id="{EF1E7734-3ADF-4F44-B1F0-1D6A8DB8FB83}"/>
                </a:ext>
              </a:extLst>
            </p:cNvPr>
            <p:cNvSpPr/>
            <p:nvPr/>
          </p:nvSpPr>
          <p:spPr>
            <a:xfrm>
              <a:off x="17217881" y="10638760"/>
              <a:ext cx="570339" cy="570339"/>
            </a:xfrm>
            <a:custGeom>
              <a:avLst/>
              <a:gdLst>
                <a:gd name="connsiteX0" fmla="*/ 285170 w 570339"/>
                <a:gd name="connsiteY0" fmla="*/ 0 h 570339"/>
                <a:gd name="connsiteX1" fmla="*/ 0 w 570339"/>
                <a:gd name="connsiteY1" fmla="*/ 285170 h 570339"/>
                <a:gd name="connsiteX2" fmla="*/ 285170 w 570339"/>
                <a:gd name="connsiteY2" fmla="*/ 570340 h 570339"/>
                <a:gd name="connsiteX3" fmla="*/ 570340 w 570339"/>
                <a:gd name="connsiteY3" fmla="*/ 285170 h 570339"/>
                <a:gd name="connsiteX4" fmla="*/ 285170 w 570339"/>
                <a:gd name="connsiteY4" fmla="*/ 0 h 570339"/>
                <a:gd name="connsiteX5" fmla="*/ 285170 w 570339"/>
                <a:gd name="connsiteY5" fmla="*/ 427755 h 570339"/>
                <a:gd name="connsiteX6" fmla="*/ 178231 w 570339"/>
                <a:gd name="connsiteY6" fmla="*/ 302993 h 570339"/>
                <a:gd name="connsiteX7" fmla="*/ 249523 w 570339"/>
                <a:gd name="connsiteY7" fmla="*/ 302993 h 570339"/>
                <a:gd name="connsiteX8" fmla="*/ 249523 w 570339"/>
                <a:gd name="connsiteY8" fmla="*/ 142585 h 570339"/>
                <a:gd name="connsiteX9" fmla="*/ 320816 w 570339"/>
                <a:gd name="connsiteY9" fmla="*/ 142585 h 570339"/>
                <a:gd name="connsiteX10" fmla="*/ 320816 w 570339"/>
                <a:gd name="connsiteY10" fmla="*/ 302993 h 570339"/>
                <a:gd name="connsiteX11" fmla="*/ 392108 w 570339"/>
                <a:gd name="connsiteY11" fmla="*/ 302993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339" h="570339">
                  <a:moveTo>
                    <a:pt x="285170" y="0"/>
                  </a:moveTo>
                  <a:cubicBezTo>
                    <a:pt x="127929" y="0"/>
                    <a:pt x="0" y="127929"/>
                    <a:pt x="0" y="285170"/>
                  </a:cubicBezTo>
                  <a:cubicBezTo>
                    <a:pt x="0" y="442411"/>
                    <a:pt x="127929" y="570340"/>
                    <a:pt x="285170" y="570340"/>
                  </a:cubicBezTo>
                  <a:cubicBezTo>
                    <a:pt x="442411" y="570340"/>
                    <a:pt x="570340" y="442411"/>
                    <a:pt x="570340" y="285170"/>
                  </a:cubicBezTo>
                  <a:cubicBezTo>
                    <a:pt x="570340" y="127929"/>
                    <a:pt x="442410" y="0"/>
                    <a:pt x="285170" y="0"/>
                  </a:cubicBezTo>
                  <a:close/>
                  <a:moveTo>
                    <a:pt x="285170" y="427755"/>
                  </a:moveTo>
                  <a:lnTo>
                    <a:pt x="178231" y="302993"/>
                  </a:lnTo>
                  <a:lnTo>
                    <a:pt x="249523" y="302993"/>
                  </a:lnTo>
                  <a:lnTo>
                    <a:pt x="249523" y="142585"/>
                  </a:lnTo>
                  <a:lnTo>
                    <a:pt x="320816" y="142585"/>
                  </a:lnTo>
                  <a:lnTo>
                    <a:pt x="320816" y="302993"/>
                  </a:lnTo>
                  <a:lnTo>
                    <a:pt x="392108" y="302993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7" name="Gráfico 54">
              <a:extLst>
                <a:ext uri="{FF2B5EF4-FFF2-40B4-BE49-F238E27FC236}">
                  <a16:creationId xmlns:a16="http://schemas.microsoft.com/office/drawing/2014/main" id="{31AA5410-EC29-3C4E-9831-EC91C008398A}"/>
                </a:ext>
              </a:extLst>
            </p:cNvPr>
            <p:cNvSpPr/>
            <p:nvPr/>
          </p:nvSpPr>
          <p:spPr>
            <a:xfrm rot="10800000">
              <a:off x="17276861" y="11652710"/>
              <a:ext cx="570339" cy="570339"/>
            </a:xfrm>
            <a:custGeom>
              <a:avLst/>
              <a:gdLst>
                <a:gd name="connsiteX0" fmla="*/ 285170 w 570339"/>
                <a:gd name="connsiteY0" fmla="*/ 0 h 570339"/>
                <a:gd name="connsiteX1" fmla="*/ 0 w 570339"/>
                <a:gd name="connsiteY1" fmla="*/ 285170 h 570339"/>
                <a:gd name="connsiteX2" fmla="*/ 285170 w 570339"/>
                <a:gd name="connsiteY2" fmla="*/ 570340 h 570339"/>
                <a:gd name="connsiteX3" fmla="*/ 570340 w 570339"/>
                <a:gd name="connsiteY3" fmla="*/ 285170 h 570339"/>
                <a:gd name="connsiteX4" fmla="*/ 285170 w 570339"/>
                <a:gd name="connsiteY4" fmla="*/ 0 h 570339"/>
                <a:gd name="connsiteX5" fmla="*/ 285170 w 570339"/>
                <a:gd name="connsiteY5" fmla="*/ 427755 h 570339"/>
                <a:gd name="connsiteX6" fmla="*/ 178231 w 570339"/>
                <a:gd name="connsiteY6" fmla="*/ 302993 h 570339"/>
                <a:gd name="connsiteX7" fmla="*/ 249523 w 570339"/>
                <a:gd name="connsiteY7" fmla="*/ 302993 h 570339"/>
                <a:gd name="connsiteX8" fmla="*/ 249523 w 570339"/>
                <a:gd name="connsiteY8" fmla="*/ 142585 h 570339"/>
                <a:gd name="connsiteX9" fmla="*/ 320816 w 570339"/>
                <a:gd name="connsiteY9" fmla="*/ 142585 h 570339"/>
                <a:gd name="connsiteX10" fmla="*/ 320816 w 570339"/>
                <a:gd name="connsiteY10" fmla="*/ 302993 h 570339"/>
                <a:gd name="connsiteX11" fmla="*/ 392108 w 570339"/>
                <a:gd name="connsiteY11" fmla="*/ 302993 h 57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0339" h="570339">
                  <a:moveTo>
                    <a:pt x="285170" y="0"/>
                  </a:moveTo>
                  <a:cubicBezTo>
                    <a:pt x="127929" y="0"/>
                    <a:pt x="0" y="127929"/>
                    <a:pt x="0" y="285170"/>
                  </a:cubicBezTo>
                  <a:cubicBezTo>
                    <a:pt x="0" y="442411"/>
                    <a:pt x="127929" y="570340"/>
                    <a:pt x="285170" y="570340"/>
                  </a:cubicBezTo>
                  <a:cubicBezTo>
                    <a:pt x="442411" y="570340"/>
                    <a:pt x="570340" y="442411"/>
                    <a:pt x="570340" y="285170"/>
                  </a:cubicBezTo>
                  <a:cubicBezTo>
                    <a:pt x="570340" y="127929"/>
                    <a:pt x="442410" y="0"/>
                    <a:pt x="285170" y="0"/>
                  </a:cubicBezTo>
                  <a:close/>
                  <a:moveTo>
                    <a:pt x="285170" y="427755"/>
                  </a:moveTo>
                  <a:lnTo>
                    <a:pt x="178231" y="302993"/>
                  </a:lnTo>
                  <a:lnTo>
                    <a:pt x="249523" y="302993"/>
                  </a:lnTo>
                  <a:lnTo>
                    <a:pt x="249523" y="142585"/>
                  </a:lnTo>
                  <a:lnTo>
                    <a:pt x="320816" y="142585"/>
                  </a:lnTo>
                  <a:lnTo>
                    <a:pt x="320816" y="302993"/>
                  </a:lnTo>
                  <a:lnTo>
                    <a:pt x="392108" y="30299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8D7C816-9C37-3F45-96D0-AF1D88FAEBA4}"/>
              </a:ext>
            </a:extLst>
          </p:cNvPr>
          <p:cNvSpPr/>
          <p:nvPr/>
        </p:nvSpPr>
        <p:spPr>
          <a:xfrm>
            <a:off x="3465501" y="404735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Company 01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0BD041-3BE3-2C40-9AA1-80F3F009BC04}"/>
              </a:ext>
            </a:extLst>
          </p:cNvPr>
          <p:cNvSpPr/>
          <p:nvPr/>
        </p:nvSpPr>
        <p:spPr>
          <a:xfrm>
            <a:off x="10836467" y="404735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Company 02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0361DF-5B97-6C47-85E2-AC3E31DD0862}"/>
              </a:ext>
            </a:extLst>
          </p:cNvPr>
          <p:cNvSpPr/>
          <p:nvPr/>
        </p:nvSpPr>
        <p:spPr>
          <a:xfrm>
            <a:off x="18077516" y="404735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Company 03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47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39D6D6-E700-D24E-8605-116488B02961}"/>
              </a:ext>
            </a:extLst>
          </p:cNvPr>
          <p:cNvSpPr/>
          <p:nvPr/>
        </p:nvSpPr>
        <p:spPr>
          <a:xfrm>
            <a:off x="3329590" y="5039315"/>
            <a:ext cx="6341806" cy="1803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485BD0-5CC5-E846-A3BB-871D656C38BC}"/>
              </a:ext>
            </a:extLst>
          </p:cNvPr>
          <p:cNvSpPr/>
          <p:nvPr/>
        </p:nvSpPr>
        <p:spPr>
          <a:xfrm>
            <a:off x="3329590" y="5036507"/>
            <a:ext cx="1763382" cy="1763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CF1BAB-9962-D748-81A3-35BA4182630E}"/>
              </a:ext>
            </a:extLst>
          </p:cNvPr>
          <p:cNvSpPr/>
          <p:nvPr/>
        </p:nvSpPr>
        <p:spPr>
          <a:xfrm>
            <a:off x="3329590" y="7399057"/>
            <a:ext cx="6341806" cy="1803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1FC6DE-A4D4-0C4E-8287-00524B930156}"/>
              </a:ext>
            </a:extLst>
          </p:cNvPr>
          <p:cNvSpPr/>
          <p:nvPr/>
        </p:nvSpPr>
        <p:spPr>
          <a:xfrm>
            <a:off x="3329590" y="7396249"/>
            <a:ext cx="1763382" cy="1763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530D787-7FCA-FA4B-B852-3C893FE748AF}"/>
              </a:ext>
            </a:extLst>
          </p:cNvPr>
          <p:cNvSpPr/>
          <p:nvPr/>
        </p:nvSpPr>
        <p:spPr>
          <a:xfrm>
            <a:off x="3329590" y="9788296"/>
            <a:ext cx="6341806" cy="180363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D3068C-D76C-D240-922D-26045BCC4E44}"/>
              </a:ext>
            </a:extLst>
          </p:cNvPr>
          <p:cNvSpPr/>
          <p:nvPr/>
        </p:nvSpPr>
        <p:spPr>
          <a:xfrm>
            <a:off x="3329590" y="9785488"/>
            <a:ext cx="1763382" cy="17633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Forma libre 170">
            <a:extLst>
              <a:ext uri="{FF2B5EF4-FFF2-40B4-BE49-F238E27FC236}">
                <a16:creationId xmlns:a16="http://schemas.microsoft.com/office/drawing/2014/main" id="{0E251B33-621B-E443-A533-8B6567890D23}"/>
              </a:ext>
            </a:extLst>
          </p:cNvPr>
          <p:cNvSpPr/>
          <p:nvPr/>
        </p:nvSpPr>
        <p:spPr>
          <a:xfrm>
            <a:off x="3749585" y="5619864"/>
            <a:ext cx="923391" cy="726619"/>
          </a:xfrm>
          <a:custGeom>
            <a:avLst/>
            <a:gdLst>
              <a:gd name="connsiteX0" fmla="*/ 343158 w 343158"/>
              <a:gd name="connsiteY0" fmla="*/ 57670 h 270032"/>
              <a:gd name="connsiteX1" fmla="*/ 285488 w 343158"/>
              <a:gd name="connsiteY1" fmla="*/ 0 h 270032"/>
              <a:gd name="connsiteX2" fmla="*/ 130795 w 343158"/>
              <a:gd name="connsiteY2" fmla="*/ 154691 h 270032"/>
              <a:gd name="connsiteX3" fmla="*/ 57670 w 343158"/>
              <a:gd name="connsiteY3" fmla="*/ 81567 h 270032"/>
              <a:gd name="connsiteX4" fmla="*/ 0 w 343158"/>
              <a:gd name="connsiteY4" fmla="*/ 139237 h 270032"/>
              <a:gd name="connsiteX5" fmla="*/ 130795 w 343158"/>
              <a:gd name="connsiteY5" fmla="*/ 270032 h 27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158" h="270032">
                <a:moveTo>
                  <a:pt x="343158" y="57670"/>
                </a:moveTo>
                <a:lnTo>
                  <a:pt x="285488" y="0"/>
                </a:lnTo>
                <a:lnTo>
                  <a:pt x="130795" y="154691"/>
                </a:lnTo>
                <a:lnTo>
                  <a:pt x="57670" y="81567"/>
                </a:lnTo>
                <a:lnTo>
                  <a:pt x="0" y="139237"/>
                </a:lnTo>
                <a:lnTo>
                  <a:pt x="130795" y="270032"/>
                </a:lnTo>
                <a:close/>
              </a:path>
            </a:pathLst>
          </a:custGeom>
          <a:solidFill>
            <a:schemeClr val="bg1"/>
          </a:solidFill>
          <a:ln w="1246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3A86ADF9-BC34-3448-9C26-A65C6A1F5485}"/>
              </a:ext>
            </a:extLst>
          </p:cNvPr>
          <p:cNvSpPr txBox="1"/>
          <p:nvPr/>
        </p:nvSpPr>
        <p:spPr>
          <a:xfrm>
            <a:off x="7430723" y="5321453"/>
            <a:ext cx="16337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5G</a:t>
            </a:r>
          </a:p>
        </p:txBody>
      </p: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9BDB072A-139F-8A41-A390-4D45A7E95A6B}"/>
              </a:ext>
            </a:extLst>
          </p:cNvPr>
          <p:cNvSpPr txBox="1"/>
          <p:nvPr/>
        </p:nvSpPr>
        <p:spPr>
          <a:xfrm>
            <a:off x="7417098" y="7740188"/>
            <a:ext cx="16610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4G</a:t>
            </a:r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1FDFC509-10A4-BF40-8C1A-A63E2C808644}"/>
              </a:ext>
            </a:extLst>
          </p:cNvPr>
          <p:cNvSpPr txBox="1"/>
          <p:nvPr/>
        </p:nvSpPr>
        <p:spPr>
          <a:xfrm>
            <a:off x="7453967" y="10099930"/>
            <a:ext cx="15872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3G</a:t>
            </a:r>
          </a:p>
        </p:txBody>
      </p:sp>
      <p:sp>
        <p:nvSpPr>
          <p:cNvPr id="29" name="Gráfico 52">
            <a:extLst>
              <a:ext uri="{FF2B5EF4-FFF2-40B4-BE49-F238E27FC236}">
                <a16:creationId xmlns:a16="http://schemas.microsoft.com/office/drawing/2014/main" id="{9D8A5249-0ACE-164B-8129-A7223E4AF307}"/>
              </a:ext>
            </a:extLst>
          </p:cNvPr>
          <p:cNvSpPr/>
          <p:nvPr/>
        </p:nvSpPr>
        <p:spPr>
          <a:xfrm>
            <a:off x="3838076" y="7947688"/>
            <a:ext cx="686973" cy="686973"/>
          </a:xfrm>
          <a:custGeom>
            <a:avLst/>
            <a:gdLst>
              <a:gd name="connsiteX0" fmla="*/ 570340 w 570339"/>
              <a:gd name="connsiteY0" fmla="*/ 67208 h 570339"/>
              <a:gd name="connsiteX1" fmla="*/ 503132 w 570339"/>
              <a:gd name="connsiteY1" fmla="*/ 0 h 570339"/>
              <a:gd name="connsiteX2" fmla="*/ 285169 w 570339"/>
              <a:gd name="connsiteY2" fmla="*/ 217962 h 570339"/>
              <a:gd name="connsiteX3" fmla="*/ 67208 w 570339"/>
              <a:gd name="connsiteY3" fmla="*/ 0 h 570339"/>
              <a:gd name="connsiteX4" fmla="*/ 0 w 570339"/>
              <a:gd name="connsiteY4" fmla="*/ 67208 h 570339"/>
              <a:gd name="connsiteX5" fmla="*/ 217962 w 570339"/>
              <a:gd name="connsiteY5" fmla="*/ 285169 h 570339"/>
              <a:gd name="connsiteX6" fmla="*/ 0 w 570339"/>
              <a:gd name="connsiteY6" fmla="*/ 503132 h 570339"/>
              <a:gd name="connsiteX7" fmla="*/ 67208 w 570339"/>
              <a:gd name="connsiteY7" fmla="*/ 570340 h 570339"/>
              <a:gd name="connsiteX8" fmla="*/ 285169 w 570339"/>
              <a:gd name="connsiteY8" fmla="*/ 352378 h 570339"/>
              <a:gd name="connsiteX9" fmla="*/ 503131 w 570339"/>
              <a:gd name="connsiteY9" fmla="*/ 570340 h 570339"/>
              <a:gd name="connsiteX10" fmla="*/ 570338 w 570339"/>
              <a:gd name="connsiteY10" fmla="*/ 503132 h 570339"/>
              <a:gd name="connsiteX11" fmla="*/ 352378 w 570339"/>
              <a:gd name="connsiteY11" fmla="*/ 285169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39" h="570339">
                <a:moveTo>
                  <a:pt x="570340" y="67208"/>
                </a:moveTo>
                <a:lnTo>
                  <a:pt x="503132" y="0"/>
                </a:lnTo>
                <a:lnTo>
                  <a:pt x="285169" y="217962"/>
                </a:lnTo>
                <a:lnTo>
                  <a:pt x="67208" y="0"/>
                </a:lnTo>
                <a:lnTo>
                  <a:pt x="0" y="67208"/>
                </a:lnTo>
                <a:lnTo>
                  <a:pt x="217962" y="285169"/>
                </a:lnTo>
                <a:lnTo>
                  <a:pt x="0" y="503132"/>
                </a:lnTo>
                <a:lnTo>
                  <a:pt x="67208" y="570340"/>
                </a:lnTo>
                <a:lnTo>
                  <a:pt x="285169" y="352378"/>
                </a:lnTo>
                <a:lnTo>
                  <a:pt x="503131" y="570340"/>
                </a:lnTo>
                <a:lnTo>
                  <a:pt x="570338" y="503132"/>
                </a:lnTo>
                <a:lnTo>
                  <a:pt x="352378" y="285169"/>
                </a:lnTo>
                <a:close/>
              </a:path>
            </a:pathLst>
          </a:custGeom>
          <a:solidFill>
            <a:schemeClr val="bg1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0" name="Gráfico 52">
            <a:extLst>
              <a:ext uri="{FF2B5EF4-FFF2-40B4-BE49-F238E27FC236}">
                <a16:creationId xmlns:a16="http://schemas.microsoft.com/office/drawing/2014/main" id="{3D25B40B-8528-1648-A8F3-38DBF4E5DB2A}"/>
              </a:ext>
            </a:extLst>
          </p:cNvPr>
          <p:cNvSpPr/>
          <p:nvPr/>
        </p:nvSpPr>
        <p:spPr>
          <a:xfrm>
            <a:off x="3838076" y="10336926"/>
            <a:ext cx="686973" cy="686973"/>
          </a:xfrm>
          <a:custGeom>
            <a:avLst/>
            <a:gdLst>
              <a:gd name="connsiteX0" fmla="*/ 570340 w 570339"/>
              <a:gd name="connsiteY0" fmla="*/ 67208 h 570339"/>
              <a:gd name="connsiteX1" fmla="*/ 503132 w 570339"/>
              <a:gd name="connsiteY1" fmla="*/ 0 h 570339"/>
              <a:gd name="connsiteX2" fmla="*/ 285169 w 570339"/>
              <a:gd name="connsiteY2" fmla="*/ 217962 h 570339"/>
              <a:gd name="connsiteX3" fmla="*/ 67208 w 570339"/>
              <a:gd name="connsiteY3" fmla="*/ 0 h 570339"/>
              <a:gd name="connsiteX4" fmla="*/ 0 w 570339"/>
              <a:gd name="connsiteY4" fmla="*/ 67208 h 570339"/>
              <a:gd name="connsiteX5" fmla="*/ 217962 w 570339"/>
              <a:gd name="connsiteY5" fmla="*/ 285169 h 570339"/>
              <a:gd name="connsiteX6" fmla="*/ 0 w 570339"/>
              <a:gd name="connsiteY6" fmla="*/ 503132 h 570339"/>
              <a:gd name="connsiteX7" fmla="*/ 67208 w 570339"/>
              <a:gd name="connsiteY7" fmla="*/ 570340 h 570339"/>
              <a:gd name="connsiteX8" fmla="*/ 285169 w 570339"/>
              <a:gd name="connsiteY8" fmla="*/ 352378 h 570339"/>
              <a:gd name="connsiteX9" fmla="*/ 503131 w 570339"/>
              <a:gd name="connsiteY9" fmla="*/ 570340 h 570339"/>
              <a:gd name="connsiteX10" fmla="*/ 570338 w 570339"/>
              <a:gd name="connsiteY10" fmla="*/ 503132 h 570339"/>
              <a:gd name="connsiteX11" fmla="*/ 352378 w 570339"/>
              <a:gd name="connsiteY11" fmla="*/ 285169 h 570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39" h="570339">
                <a:moveTo>
                  <a:pt x="570340" y="67208"/>
                </a:moveTo>
                <a:lnTo>
                  <a:pt x="503132" y="0"/>
                </a:lnTo>
                <a:lnTo>
                  <a:pt x="285169" y="217962"/>
                </a:lnTo>
                <a:lnTo>
                  <a:pt x="67208" y="0"/>
                </a:lnTo>
                <a:lnTo>
                  <a:pt x="0" y="67208"/>
                </a:lnTo>
                <a:lnTo>
                  <a:pt x="217962" y="285169"/>
                </a:lnTo>
                <a:lnTo>
                  <a:pt x="0" y="503132"/>
                </a:lnTo>
                <a:lnTo>
                  <a:pt x="67208" y="570340"/>
                </a:lnTo>
                <a:lnTo>
                  <a:pt x="285169" y="352378"/>
                </a:lnTo>
                <a:lnTo>
                  <a:pt x="503131" y="570340"/>
                </a:lnTo>
                <a:lnTo>
                  <a:pt x="570338" y="503132"/>
                </a:lnTo>
                <a:lnTo>
                  <a:pt x="352378" y="285169"/>
                </a:lnTo>
                <a:close/>
              </a:path>
            </a:pathLst>
          </a:custGeom>
          <a:solidFill>
            <a:schemeClr val="bg1"/>
          </a:solidFill>
          <a:ln w="762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993BE-3827-5142-9675-CD8F8C9FA505}"/>
              </a:ext>
            </a:extLst>
          </p:cNvPr>
          <p:cNvSpPr txBox="1"/>
          <p:nvPr/>
        </p:nvSpPr>
        <p:spPr>
          <a:xfrm>
            <a:off x="10995454" y="5515486"/>
            <a:ext cx="442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5819A9-3704-C547-A008-2959CE28F4AC}"/>
              </a:ext>
            </a:extLst>
          </p:cNvPr>
          <p:cNvSpPr/>
          <p:nvPr/>
        </p:nvSpPr>
        <p:spPr>
          <a:xfrm>
            <a:off x="10370528" y="5727642"/>
            <a:ext cx="308988" cy="3089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B12C3C-3F2C-124B-9BAE-A567A3507670}"/>
              </a:ext>
            </a:extLst>
          </p:cNvPr>
          <p:cNvSpPr txBox="1"/>
          <p:nvPr/>
        </p:nvSpPr>
        <p:spPr>
          <a:xfrm>
            <a:off x="16865312" y="5515486"/>
            <a:ext cx="442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B29E9C-9DC9-0145-A5EA-4DAB647304BF}"/>
              </a:ext>
            </a:extLst>
          </p:cNvPr>
          <p:cNvSpPr/>
          <p:nvPr/>
        </p:nvSpPr>
        <p:spPr>
          <a:xfrm>
            <a:off x="16240386" y="5727642"/>
            <a:ext cx="308988" cy="3089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F6DCB-DC6E-8D47-B1FC-CDAD4D1B3830}"/>
              </a:ext>
            </a:extLst>
          </p:cNvPr>
          <p:cNvSpPr txBox="1"/>
          <p:nvPr/>
        </p:nvSpPr>
        <p:spPr>
          <a:xfrm>
            <a:off x="10995454" y="7993215"/>
            <a:ext cx="442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FFA85C-81B0-1B41-9686-B16F82531D5B}"/>
              </a:ext>
            </a:extLst>
          </p:cNvPr>
          <p:cNvSpPr/>
          <p:nvPr/>
        </p:nvSpPr>
        <p:spPr>
          <a:xfrm>
            <a:off x="10370528" y="8205371"/>
            <a:ext cx="308988" cy="308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CD6791-04D7-CB44-AACC-C03670D8C610}"/>
              </a:ext>
            </a:extLst>
          </p:cNvPr>
          <p:cNvSpPr txBox="1"/>
          <p:nvPr/>
        </p:nvSpPr>
        <p:spPr>
          <a:xfrm>
            <a:off x="16865312" y="7993215"/>
            <a:ext cx="442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329C7F8-9625-2546-A9E0-FCFE162FD0DC}"/>
              </a:ext>
            </a:extLst>
          </p:cNvPr>
          <p:cNvSpPr/>
          <p:nvPr/>
        </p:nvSpPr>
        <p:spPr>
          <a:xfrm>
            <a:off x="16240386" y="8205371"/>
            <a:ext cx="308988" cy="3089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3017A4-5D9B-3749-8D20-42F1951675AB}"/>
              </a:ext>
            </a:extLst>
          </p:cNvPr>
          <p:cNvSpPr txBox="1"/>
          <p:nvPr/>
        </p:nvSpPr>
        <p:spPr>
          <a:xfrm>
            <a:off x="10995454" y="10352957"/>
            <a:ext cx="442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BA76BB6-21CC-A84F-B832-22327169AB9C}"/>
              </a:ext>
            </a:extLst>
          </p:cNvPr>
          <p:cNvSpPr/>
          <p:nvPr/>
        </p:nvSpPr>
        <p:spPr>
          <a:xfrm>
            <a:off x="10370528" y="10565113"/>
            <a:ext cx="308988" cy="308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CBE94B-4D84-1E41-BF0D-828465214385}"/>
              </a:ext>
            </a:extLst>
          </p:cNvPr>
          <p:cNvSpPr txBox="1"/>
          <p:nvPr/>
        </p:nvSpPr>
        <p:spPr>
          <a:xfrm>
            <a:off x="16865312" y="10352957"/>
            <a:ext cx="442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6C825A4-C469-E249-ADEE-BC05BC8BFEEC}"/>
              </a:ext>
            </a:extLst>
          </p:cNvPr>
          <p:cNvSpPr/>
          <p:nvPr/>
        </p:nvSpPr>
        <p:spPr>
          <a:xfrm>
            <a:off x="16240386" y="10565113"/>
            <a:ext cx="308988" cy="3089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163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895851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2" name="Freeform 301">
            <a:extLst>
              <a:ext uri="{FF2B5EF4-FFF2-40B4-BE49-F238E27FC236}">
                <a16:creationId xmlns:a16="http://schemas.microsoft.com/office/drawing/2014/main" id="{422D2B17-30DB-D146-8B22-40952CFE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592" y="5397899"/>
            <a:ext cx="2145114" cy="2015107"/>
          </a:xfrm>
          <a:custGeom>
            <a:avLst/>
            <a:gdLst>
              <a:gd name="T0" fmla="*/ 363 w 726"/>
              <a:gd name="T1" fmla="*/ 0 h 684"/>
              <a:gd name="T2" fmla="*/ 363 w 726"/>
              <a:gd name="T3" fmla="*/ 0 h 684"/>
              <a:gd name="T4" fmla="*/ 0 w 726"/>
              <a:gd name="T5" fmla="*/ 363 h 684"/>
              <a:gd name="T6" fmla="*/ 150 w 726"/>
              <a:gd name="T7" fmla="*/ 662 h 684"/>
              <a:gd name="T8" fmla="*/ 213 w 726"/>
              <a:gd name="T9" fmla="*/ 662 h 684"/>
              <a:gd name="T10" fmla="*/ 213 w 726"/>
              <a:gd name="T11" fmla="*/ 598 h 684"/>
              <a:gd name="T12" fmla="*/ 86 w 726"/>
              <a:gd name="T13" fmla="*/ 363 h 684"/>
              <a:gd name="T14" fmla="*/ 363 w 726"/>
              <a:gd name="T15" fmla="*/ 86 h 684"/>
              <a:gd name="T16" fmla="*/ 640 w 726"/>
              <a:gd name="T17" fmla="*/ 363 h 684"/>
              <a:gd name="T18" fmla="*/ 512 w 726"/>
              <a:gd name="T19" fmla="*/ 598 h 684"/>
              <a:gd name="T20" fmla="*/ 512 w 726"/>
              <a:gd name="T21" fmla="*/ 662 h 684"/>
              <a:gd name="T22" fmla="*/ 555 w 726"/>
              <a:gd name="T23" fmla="*/ 683 h 684"/>
              <a:gd name="T24" fmla="*/ 577 w 726"/>
              <a:gd name="T25" fmla="*/ 662 h 684"/>
              <a:gd name="T26" fmla="*/ 725 w 726"/>
              <a:gd name="T27" fmla="*/ 363 h 684"/>
              <a:gd name="T28" fmla="*/ 363 w 726"/>
              <a:gd name="T29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26" h="684">
                <a:moveTo>
                  <a:pt x="363" y="0"/>
                </a:moveTo>
                <a:lnTo>
                  <a:pt x="363" y="0"/>
                </a:lnTo>
                <a:cubicBezTo>
                  <a:pt x="150" y="0"/>
                  <a:pt x="0" y="150"/>
                  <a:pt x="0" y="363"/>
                </a:cubicBezTo>
                <a:cubicBezTo>
                  <a:pt x="0" y="491"/>
                  <a:pt x="64" y="598"/>
                  <a:pt x="150" y="662"/>
                </a:cubicBezTo>
                <a:cubicBezTo>
                  <a:pt x="171" y="683"/>
                  <a:pt x="213" y="683"/>
                  <a:pt x="213" y="662"/>
                </a:cubicBezTo>
                <a:cubicBezTo>
                  <a:pt x="235" y="640"/>
                  <a:pt x="235" y="619"/>
                  <a:pt x="213" y="598"/>
                </a:cubicBezTo>
                <a:cubicBezTo>
                  <a:pt x="128" y="534"/>
                  <a:pt x="86" y="448"/>
                  <a:pt x="86" y="363"/>
                </a:cubicBezTo>
                <a:cubicBezTo>
                  <a:pt x="86" y="213"/>
                  <a:pt x="213" y="86"/>
                  <a:pt x="363" y="86"/>
                </a:cubicBezTo>
                <a:cubicBezTo>
                  <a:pt x="512" y="86"/>
                  <a:pt x="640" y="213"/>
                  <a:pt x="640" y="363"/>
                </a:cubicBezTo>
                <a:cubicBezTo>
                  <a:pt x="640" y="448"/>
                  <a:pt x="598" y="534"/>
                  <a:pt x="512" y="598"/>
                </a:cubicBezTo>
                <a:cubicBezTo>
                  <a:pt x="491" y="619"/>
                  <a:pt x="491" y="640"/>
                  <a:pt x="512" y="662"/>
                </a:cubicBezTo>
                <a:cubicBezTo>
                  <a:pt x="512" y="662"/>
                  <a:pt x="533" y="683"/>
                  <a:pt x="555" y="683"/>
                </a:cubicBezTo>
                <a:cubicBezTo>
                  <a:pt x="555" y="683"/>
                  <a:pt x="555" y="662"/>
                  <a:pt x="577" y="662"/>
                </a:cubicBezTo>
                <a:cubicBezTo>
                  <a:pt x="661" y="598"/>
                  <a:pt x="725" y="491"/>
                  <a:pt x="725" y="363"/>
                </a:cubicBezTo>
                <a:cubicBezTo>
                  <a:pt x="725" y="150"/>
                  <a:pt x="577" y="0"/>
                  <a:pt x="36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3" name="Freeform 302">
            <a:extLst>
              <a:ext uri="{FF2B5EF4-FFF2-40B4-BE49-F238E27FC236}">
                <a16:creationId xmlns:a16="http://schemas.microsoft.com/office/drawing/2014/main" id="{38F1FBDA-B307-CD48-A5F2-EBF35F7F2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8554" y="4578861"/>
            <a:ext cx="3770192" cy="3341167"/>
          </a:xfrm>
          <a:custGeom>
            <a:avLst/>
            <a:gdLst>
              <a:gd name="T0" fmla="*/ 1280 w 1281"/>
              <a:gd name="T1" fmla="*/ 640 h 1132"/>
              <a:gd name="T2" fmla="*/ 1280 w 1281"/>
              <a:gd name="T3" fmla="*/ 640 h 1132"/>
              <a:gd name="T4" fmla="*/ 640 w 1281"/>
              <a:gd name="T5" fmla="*/ 0 h 1132"/>
              <a:gd name="T6" fmla="*/ 0 w 1281"/>
              <a:gd name="T7" fmla="*/ 640 h 1132"/>
              <a:gd name="T8" fmla="*/ 213 w 1281"/>
              <a:gd name="T9" fmla="*/ 1131 h 1132"/>
              <a:gd name="T10" fmla="*/ 256 w 1281"/>
              <a:gd name="T11" fmla="*/ 1131 h 1132"/>
              <a:gd name="T12" fmla="*/ 277 w 1281"/>
              <a:gd name="T13" fmla="*/ 1110 h 1132"/>
              <a:gd name="T14" fmla="*/ 277 w 1281"/>
              <a:gd name="T15" fmla="*/ 1067 h 1132"/>
              <a:gd name="T16" fmla="*/ 85 w 1281"/>
              <a:gd name="T17" fmla="*/ 640 h 1132"/>
              <a:gd name="T18" fmla="*/ 640 w 1281"/>
              <a:gd name="T19" fmla="*/ 85 h 1132"/>
              <a:gd name="T20" fmla="*/ 1195 w 1281"/>
              <a:gd name="T21" fmla="*/ 640 h 1132"/>
              <a:gd name="T22" fmla="*/ 1002 w 1281"/>
              <a:gd name="T23" fmla="*/ 1045 h 1132"/>
              <a:gd name="T24" fmla="*/ 1002 w 1281"/>
              <a:gd name="T25" fmla="*/ 1110 h 1132"/>
              <a:gd name="T26" fmla="*/ 1067 w 1281"/>
              <a:gd name="T27" fmla="*/ 1110 h 1132"/>
              <a:gd name="T28" fmla="*/ 1280 w 1281"/>
              <a:gd name="T29" fmla="*/ 640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1" h="1132">
                <a:moveTo>
                  <a:pt x="1280" y="640"/>
                </a:moveTo>
                <a:lnTo>
                  <a:pt x="1280" y="640"/>
                </a:lnTo>
                <a:cubicBezTo>
                  <a:pt x="1280" y="277"/>
                  <a:pt x="1002" y="0"/>
                  <a:pt x="640" y="0"/>
                </a:cubicBezTo>
                <a:cubicBezTo>
                  <a:pt x="277" y="0"/>
                  <a:pt x="0" y="277"/>
                  <a:pt x="0" y="640"/>
                </a:cubicBezTo>
                <a:cubicBezTo>
                  <a:pt x="0" y="832"/>
                  <a:pt x="85" y="1002"/>
                  <a:pt x="213" y="1131"/>
                </a:cubicBezTo>
                <a:cubicBezTo>
                  <a:pt x="234" y="1131"/>
                  <a:pt x="234" y="1131"/>
                  <a:pt x="256" y="1131"/>
                </a:cubicBezTo>
                <a:cubicBezTo>
                  <a:pt x="256" y="1131"/>
                  <a:pt x="277" y="1131"/>
                  <a:pt x="277" y="1110"/>
                </a:cubicBezTo>
                <a:cubicBezTo>
                  <a:pt x="298" y="1110"/>
                  <a:pt x="298" y="1067"/>
                  <a:pt x="277" y="1067"/>
                </a:cubicBezTo>
                <a:cubicBezTo>
                  <a:pt x="149" y="960"/>
                  <a:pt x="85" y="789"/>
                  <a:pt x="85" y="640"/>
                </a:cubicBezTo>
                <a:cubicBezTo>
                  <a:pt x="85" y="341"/>
                  <a:pt x="341" y="85"/>
                  <a:pt x="640" y="85"/>
                </a:cubicBezTo>
                <a:cubicBezTo>
                  <a:pt x="938" y="85"/>
                  <a:pt x="1195" y="341"/>
                  <a:pt x="1195" y="640"/>
                </a:cubicBezTo>
                <a:cubicBezTo>
                  <a:pt x="1195" y="789"/>
                  <a:pt x="1131" y="939"/>
                  <a:pt x="1002" y="1045"/>
                </a:cubicBezTo>
                <a:cubicBezTo>
                  <a:pt x="981" y="1067"/>
                  <a:pt x="981" y="1088"/>
                  <a:pt x="1002" y="1110"/>
                </a:cubicBezTo>
                <a:cubicBezTo>
                  <a:pt x="1024" y="1131"/>
                  <a:pt x="1045" y="1131"/>
                  <a:pt x="1067" y="1110"/>
                </a:cubicBezTo>
                <a:cubicBezTo>
                  <a:pt x="1195" y="1002"/>
                  <a:pt x="1280" y="811"/>
                  <a:pt x="1280" y="6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303">
            <a:extLst>
              <a:ext uri="{FF2B5EF4-FFF2-40B4-BE49-F238E27FC236}">
                <a16:creationId xmlns:a16="http://schemas.microsoft.com/office/drawing/2014/main" id="{13325EB0-CF3F-944F-907D-B8AF24F0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9601" y="6086938"/>
            <a:ext cx="1703091" cy="5785292"/>
          </a:xfrm>
          <a:custGeom>
            <a:avLst/>
            <a:gdLst>
              <a:gd name="T0" fmla="*/ 513 w 577"/>
              <a:gd name="T1" fmla="*/ 875 h 1964"/>
              <a:gd name="T2" fmla="*/ 513 w 577"/>
              <a:gd name="T3" fmla="*/ 875 h 1964"/>
              <a:gd name="T4" fmla="*/ 555 w 577"/>
              <a:gd name="T5" fmla="*/ 832 h 1964"/>
              <a:gd name="T6" fmla="*/ 555 w 577"/>
              <a:gd name="T7" fmla="*/ 704 h 1964"/>
              <a:gd name="T8" fmla="*/ 513 w 577"/>
              <a:gd name="T9" fmla="*/ 661 h 1964"/>
              <a:gd name="T10" fmla="*/ 342 w 577"/>
              <a:gd name="T11" fmla="*/ 661 h 1964"/>
              <a:gd name="T12" fmla="*/ 342 w 577"/>
              <a:gd name="T13" fmla="*/ 256 h 1964"/>
              <a:gd name="T14" fmla="*/ 320 w 577"/>
              <a:gd name="T15" fmla="*/ 256 h 1964"/>
              <a:gd name="T16" fmla="*/ 427 w 577"/>
              <a:gd name="T17" fmla="*/ 128 h 1964"/>
              <a:gd name="T18" fmla="*/ 299 w 577"/>
              <a:gd name="T19" fmla="*/ 0 h 1964"/>
              <a:gd name="T20" fmla="*/ 171 w 577"/>
              <a:gd name="T21" fmla="*/ 128 h 1964"/>
              <a:gd name="T22" fmla="*/ 278 w 577"/>
              <a:gd name="T23" fmla="*/ 256 h 1964"/>
              <a:gd name="T24" fmla="*/ 256 w 577"/>
              <a:gd name="T25" fmla="*/ 256 h 1964"/>
              <a:gd name="T26" fmla="*/ 256 w 577"/>
              <a:gd name="T27" fmla="*/ 661 h 1964"/>
              <a:gd name="T28" fmla="*/ 64 w 577"/>
              <a:gd name="T29" fmla="*/ 661 h 1964"/>
              <a:gd name="T30" fmla="*/ 22 w 577"/>
              <a:gd name="T31" fmla="*/ 704 h 1964"/>
              <a:gd name="T32" fmla="*/ 22 w 577"/>
              <a:gd name="T33" fmla="*/ 832 h 1964"/>
              <a:gd name="T34" fmla="*/ 64 w 577"/>
              <a:gd name="T35" fmla="*/ 875 h 1964"/>
              <a:gd name="T36" fmla="*/ 128 w 577"/>
              <a:gd name="T37" fmla="*/ 875 h 1964"/>
              <a:gd name="T38" fmla="*/ 0 w 577"/>
              <a:gd name="T39" fmla="*/ 1920 h 1964"/>
              <a:gd name="T40" fmla="*/ 22 w 577"/>
              <a:gd name="T41" fmla="*/ 1963 h 1964"/>
              <a:gd name="T42" fmla="*/ 43 w 577"/>
              <a:gd name="T43" fmla="*/ 1963 h 1964"/>
              <a:gd name="T44" fmla="*/ 86 w 577"/>
              <a:gd name="T45" fmla="*/ 1920 h 1964"/>
              <a:gd name="T46" fmla="*/ 107 w 577"/>
              <a:gd name="T47" fmla="*/ 1750 h 1964"/>
              <a:gd name="T48" fmla="*/ 469 w 577"/>
              <a:gd name="T49" fmla="*/ 1750 h 1964"/>
              <a:gd name="T50" fmla="*/ 491 w 577"/>
              <a:gd name="T51" fmla="*/ 1920 h 1964"/>
              <a:gd name="T52" fmla="*/ 534 w 577"/>
              <a:gd name="T53" fmla="*/ 1963 h 1964"/>
              <a:gd name="T54" fmla="*/ 534 w 577"/>
              <a:gd name="T55" fmla="*/ 1963 h 1964"/>
              <a:gd name="T56" fmla="*/ 576 w 577"/>
              <a:gd name="T57" fmla="*/ 1920 h 1964"/>
              <a:gd name="T58" fmla="*/ 448 w 577"/>
              <a:gd name="T59" fmla="*/ 875 h 1964"/>
              <a:gd name="T60" fmla="*/ 513 w 577"/>
              <a:gd name="T61" fmla="*/ 875 h 1964"/>
              <a:gd name="T62" fmla="*/ 256 w 577"/>
              <a:gd name="T63" fmla="*/ 128 h 1964"/>
              <a:gd name="T64" fmla="*/ 256 w 577"/>
              <a:gd name="T65" fmla="*/ 128 h 1964"/>
              <a:gd name="T66" fmla="*/ 299 w 577"/>
              <a:gd name="T67" fmla="*/ 86 h 1964"/>
              <a:gd name="T68" fmla="*/ 342 w 577"/>
              <a:gd name="T69" fmla="*/ 128 h 1964"/>
              <a:gd name="T70" fmla="*/ 299 w 577"/>
              <a:gd name="T71" fmla="*/ 171 h 1964"/>
              <a:gd name="T72" fmla="*/ 256 w 577"/>
              <a:gd name="T73" fmla="*/ 128 h 1964"/>
              <a:gd name="T74" fmla="*/ 107 w 577"/>
              <a:gd name="T75" fmla="*/ 747 h 1964"/>
              <a:gd name="T76" fmla="*/ 107 w 577"/>
              <a:gd name="T77" fmla="*/ 747 h 1964"/>
              <a:gd name="T78" fmla="*/ 469 w 577"/>
              <a:gd name="T79" fmla="*/ 747 h 1964"/>
              <a:gd name="T80" fmla="*/ 469 w 577"/>
              <a:gd name="T81" fmla="*/ 790 h 1964"/>
              <a:gd name="T82" fmla="*/ 107 w 577"/>
              <a:gd name="T83" fmla="*/ 790 h 1964"/>
              <a:gd name="T84" fmla="*/ 107 w 577"/>
              <a:gd name="T85" fmla="*/ 747 h 1964"/>
              <a:gd name="T86" fmla="*/ 107 w 577"/>
              <a:gd name="T87" fmla="*/ 1664 h 1964"/>
              <a:gd name="T88" fmla="*/ 107 w 577"/>
              <a:gd name="T89" fmla="*/ 1664 h 1964"/>
              <a:gd name="T90" fmla="*/ 149 w 577"/>
              <a:gd name="T91" fmla="*/ 1323 h 1964"/>
              <a:gd name="T92" fmla="*/ 405 w 577"/>
              <a:gd name="T93" fmla="*/ 1323 h 1964"/>
              <a:gd name="T94" fmla="*/ 448 w 577"/>
              <a:gd name="T95" fmla="*/ 1664 h 1964"/>
              <a:gd name="T96" fmla="*/ 107 w 577"/>
              <a:gd name="T97" fmla="*/ 1664 h 1964"/>
              <a:gd name="T98" fmla="*/ 405 w 577"/>
              <a:gd name="T99" fmla="*/ 1216 h 1964"/>
              <a:gd name="T100" fmla="*/ 405 w 577"/>
              <a:gd name="T101" fmla="*/ 1216 h 1964"/>
              <a:gd name="T102" fmla="*/ 171 w 577"/>
              <a:gd name="T103" fmla="*/ 1216 h 1964"/>
              <a:gd name="T104" fmla="*/ 213 w 577"/>
              <a:gd name="T105" fmla="*/ 875 h 1964"/>
              <a:gd name="T106" fmla="*/ 363 w 577"/>
              <a:gd name="T107" fmla="*/ 875 h 1964"/>
              <a:gd name="T108" fmla="*/ 405 w 577"/>
              <a:gd name="T109" fmla="*/ 1216 h 1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7" h="1964">
                <a:moveTo>
                  <a:pt x="513" y="875"/>
                </a:moveTo>
                <a:lnTo>
                  <a:pt x="513" y="875"/>
                </a:lnTo>
                <a:cubicBezTo>
                  <a:pt x="534" y="875"/>
                  <a:pt x="555" y="854"/>
                  <a:pt x="555" y="832"/>
                </a:cubicBezTo>
                <a:cubicBezTo>
                  <a:pt x="555" y="704"/>
                  <a:pt x="555" y="704"/>
                  <a:pt x="555" y="704"/>
                </a:cubicBezTo>
                <a:cubicBezTo>
                  <a:pt x="555" y="683"/>
                  <a:pt x="534" y="661"/>
                  <a:pt x="513" y="661"/>
                </a:cubicBezTo>
                <a:cubicBezTo>
                  <a:pt x="342" y="661"/>
                  <a:pt x="342" y="661"/>
                  <a:pt x="342" y="661"/>
                </a:cubicBezTo>
                <a:cubicBezTo>
                  <a:pt x="342" y="256"/>
                  <a:pt x="342" y="256"/>
                  <a:pt x="342" y="256"/>
                </a:cubicBezTo>
                <a:cubicBezTo>
                  <a:pt x="320" y="256"/>
                  <a:pt x="320" y="256"/>
                  <a:pt x="320" y="256"/>
                </a:cubicBezTo>
                <a:cubicBezTo>
                  <a:pt x="384" y="234"/>
                  <a:pt x="427" y="192"/>
                  <a:pt x="427" y="128"/>
                </a:cubicBezTo>
                <a:cubicBezTo>
                  <a:pt x="427" y="43"/>
                  <a:pt x="363" y="0"/>
                  <a:pt x="299" y="0"/>
                </a:cubicBezTo>
                <a:cubicBezTo>
                  <a:pt x="235" y="0"/>
                  <a:pt x="171" y="43"/>
                  <a:pt x="171" y="128"/>
                </a:cubicBezTo>
                <a:cubicBezTo>
                  <a:pt x="171" y="192"/>
                  <a:pt x="213" y="234"/>
                  <a:pt x="278" y="256"/>
                </a:cubicBezTo>
                <a:cubicBezTo>
                  <a:pt x="256" y="256"/>
                  <a:pt x="256" y="256"/>
                  <a:pt x="256" y="256"/>
                </a:cubicBezTo>
                <a:cubicBezTo>
                  <a:pt x="256" y="661"/>
                  <a:pt x="256" y="661"/>
                  <a:pt x="256" y="661"/>
                </a:cubicBezTo>
                <a:cubicBezTo>
                  <a:pt x="64" y="661"/>
                  <a:pt x="64" y="661"/>
                  <a:pt x="64" y="661"/>
                </a:cubicBezTo>
                <a:cubicBezTo>
                  <a:pt x="43" y="661"/>
                  <a:pt x="22" y="683"/>
                  <a:pt x="22" y="704"/>
                </a:cubicBezTo>
                <a:cubicBezTo>
                  <a:pt x="22" y="832"/>
                  <a:pt x="22" y="832"/>
                  <a:pt x="22" y="832"/>
                </a:cubicBezTo>
                <a:cubicBezTo>
                  <a:pt x="22" y="854"/>
                  <a:pt x="43" y="875"/>
                  <a:pt x="64" y="875"/>
                </a:cubicBezTo>
                <a:cubicBezTo>
                  <a:pt x="128" y="875"/>
                  <a:pt x="128" y="875"/>
                  <a:pt x="128" y="875"/>
                </a:cubicBezTo>
                <a:cubicBezTo>
                  <a:pt x="0" y="1920"/>
                  <a:pt x="0" y="1920"/>
                  <a:pt x="0" y="1920"/>
                </a:cubicBezTo>
                <a:cubicBezTo>
                  <a:pt x="0" y="1941"/>
                  <a:pt x="0" y="1963"/>
                  <a:pt x="22" y="1963"/>
                </a:cubicBezTo>
                <a:cubicBezTo>
                  <a:pt x="43" y="1963"/>
                  <a:pt x="43" y="1963"/>
                  <a:pt x="43" y="1963"/>
                </a:cubicBezTo>
                <a:cubicBezTo>
                  <a:pt x="64" y="1963"/>
                  <a:pt x="86" y="1941"/>
                  <a:pt x="86" y="1920"/>
                </a:cubicBezTo>
                <a:cubicBezTo>
                  <a:pt x="107" y="1750"/>
                  <a:pt x="107" y="1750"/>
                  <a:pt x="107" y="1750"/>
                </a:cubicBezTo>
                <a:cubicBezTo>
                  <a:pt x="469" y="1750"/>
                  <a:pt x="469" y="1750"/>
                  <a:pt x="469" y="1750"/>
                </a:cubicBezTo>
                <a:cubicBezTo>
                  <a:pt x="491" y="1920"/>
                  <a:pt x="491" y="1920"/>
                  <a:pt x="491" y="1920"/>
                </a:cubicBezTo>
                <a:cubicBezTo>
                  <a:pt x="491" y="1941"/>
                  <a:pt x="513" y="1963"/>
                  <a:pt x="534" y="1963"/>
                </a:cubicBezTo>
                <a:lnTo>
                  <a:pt x="534" y="1963"/>
                </a:lnTo>
                <a:cubicBezTo>
                  <a:pt x="555" y="1963"/>
                  <a:pt x="576" y="1941"/>
                  <a:pt x="576" y="1920"/>
                </a:cubicBezTo>
                <a:cubicBezTo>
                  <a:pt x="448" y="875"/>
                  <a:pt x="448" y="875"/>
                  <a:pt x="448" y="875"/>
                </a:cubicBezTo>
                <a:lnTo>
                  <a:pt x="513" y="875"/>
                </a:lnTo>
                <a:close/>
                <a:moveTo>
                  <a:pt x="256" y="128"/>
                </a:moveTo>
                <a:lnTo>
                  <a:pt x="256" y="128"/>
                </a:lnTo>
                <a:cubicBezTo>
                  <a:pt x="256" y="107"/>
                  <a:pt x="278" y="86"/>
                  <a:pt x="299" y="86"/>
                </a:cubicBezTo>
                <a:cubicBezTo>
                  <a:pt x="320" y="86"/>
                  <a:pt x="342" y="107"/>
                  <a:pt x="342" y="128"/>
                </a:cubicBezTo>
                <a:cubicBezTo>
                  <a:pt x="342" y="149"/>
                  <a:pt x="320" y="171"/>
                  <a:pt x="299" y="171"/>
                </a:cubicBezTo>
                <a:cubicBezTo>
                  <a:pt x="278" y="171"/>
                  <a:pt x="256" y="149"/>
                  <a:pt x="256" y="128"/>
                </a:cubicBezTo>
                <a:close/>
                <a:moveTo>
                  <a:pt x="107" y="747"/>
                </a:moveTo>
                <a:lnTo>
                  <a:pt x="107" y="747"/>
                </a:lnTo>
                <a:cubicBezTo>
                  <a:pt x="469" y="747"/>
                  <a:pt x="469" y="747"/>
                  <a:pt x="469" y="747"/>
                </a:cubicBezTo>
                <a:cubicBezTo>
                  <a:pt x="469" y="790"/>
                  <a:pt x="469" y="790"/>
                  <a:pt x="469" y="790"/>
                </a:cubicBezTo>
                <a:cubicBezTo>
                  <a:pt x="107" y="790"/>
                  <a:pt x="107" y="790"/>
                  <a:pt x="107" y="790"/>
                </a:cubicBezTo>
                <a:lnTo>
                  <a:pt x="107" y="747"/>
                </a:lnTo>
                <a:close/>
                <a:moveTo>
                  <a:pt x="107" y="1664"/>
                </a:moveTo>
                <a:lnTo>
                  <a:pt x="107" y="1664"/>
                </a:lnTo>
                <a:cubicBezTo>
                  <a:pt x="149" y="1323"/>
                  <a:pt x="149" y="1323"/>
                  <a:pt x="149" y="1323"/>
                </a:cubicBezTo>
                <a:cubicBezTo>
                  <a:pt x="405" y="1323"/>
                  <a:pt x="405" y="1323"/>
                  <a:pt x="405" y="1323"/>
                </a:cubicBezTo>
                <a:cubicBezTo>
                  <a:pt x="448" y="1664"/>
                  <a:pt x="448" y="1664"/>
                  <a:pt x="448" y="1664"/>
                </a:cubicBezTo>
                <a:lnTo>
                  <a:pt x="107" y="1664"/>
                </a:lnTo>
                <a:close/>
                <a:moveTo>
                  <a:pt x="405" y="1216"/>
                </a:moveTo>
                <a:lnTo>
                  <a:pt x="405" y="1216"/>
                </a:lnTo>
                <a:cubicBezTo>
                  <a:pt x="171" y="1216"/>
                  <a:pt x="171" y="1216"/>
                  <a:pt x="171" y="1216"/>
                </a:cubicBezTo>
                <a:cubicBezTo>
                  <a:pt x="213" y="875"/>
                  <a:pt x="213" y="875"/>
                  <a:pt x="213" y="875"/>
                </a:cubicBezTo>
                <a:cubicBezTo>
                  <a:pt x="363" y="875"/>
                  <a:pt x="363" y="875"/>
                  <a:pt x="363" y="875"/>
                </a:cubicBezTo>
                <a:lnTo>
                  <a:pt x="405" y="12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304">
            <a:extLst>
              <a:ext uri="{FF2B5EF4-FFF2-40B4-BE49-F238E27FC236}">
                <a16:creationId xmlns:a16="http://schemas.microsoft.com/office/drawing/2014/main" id="{72731F4A-64AC-8D46-A898-177F829E6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5762" y="9545115"/>
            <a:ext cx="507030" cy="2327115"/>
          </a:xfrm>
          <a:custGeom>
            <a:avLst/>
            <a:gdLst>
              <a:gd name="T0" fmla="*/ 85 w 172"/>
              <a:gd name="T1" fmla="*/ 0 h 791"/>
              <a:gd name="T2" fmla="*/ 85 w 172"/>
              <a:gd name="T3" fmla="*/ 0 h 791"/>
              <a:gd name="T4" fmla="*/ 0 w 172"/>
              <a:gd name="T5" fmla="*/ 107 h 791"/>
              <a:gd name="T6" fmla="*/ 43 w 172"/>
              <a:gd name="T7" fmla="*/ 171 h 791"/>
              <a:gd name="T8" fmla="*/ 43 w 172"/>
              <a:gd name="T9" fmla="*/ 747 h 791"/>
              <a:gd name="T10" fmla="*/ 85 w 172"/>
              <a:gd name="T11" fmla="*/ 790 h 791"/>
              <a:gd name="T12" fmla="*/ 128 w 172"/>
              <a:gd name="T13" fmla="*/ 747 h 791"/>
              <a:gd name="T14" fmla="*/ 128 w 172"/>
              <a:gd name="T15" fmla="*/ 171 h 791"/>
              <a:gd name="T16" fmla="*/ 171 w 172"/>
              <a:gd name="T17" fmla="*/ 107 h 791"/>
              <a:gd name="T18" fmla="*/ 85 w 172"/>
              <a:gd name="T19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791">
                <a:moveTo>
                  <a:pt x="85" y="0"/>
                </a:moveTo>
                <a:lnTo>
                  <a:pt x="85" y="0"/>
                </a:lnTo>
                <a:cubicBezTo>
                  <a:pt x="43" y="0"/>
                  <a:pt x="0" y="43"/>
                  <a:pt x="0" y="107"/>
                </a:cubicBezTo>
                <a:cubicBezTo>
                  <a:pt x="0" y="129"/>
                  <a:pt x="21" y="150"/>
                  <a:pt x="43" y="171"/>
                </a:cubicBezTo>
                <a:cubicBezTo>
                  <a:pt x="43" y="747"/>
                  <a:pt x="43" y="747"/>
                  <a:pt x="43" y="747"/>
                </a:cubicBezTo>
                <a:cubicBezTo>
                  <a:pt x="43" y="768"/>
                  <a:pt x="64" y="790"/>
                  <a:pt x="85" y="790"/>
                </a:cubicBezTo>
                <a:cubicBezTo>
                  <a:pt x="107" y="790"/>
                  <a:pt x="128" y="768"/>
                  <a:pt x="128" y="747"/>
                </a:cubicBezTo>
                <a:cubicBezTo>
                  <a:pt x="128" y="171"/>
                  <a:pt x="128" y="171"/>
                  <a:pt x="128" y="171"/>
                </a:cubicBezTo>
                <a:cubicBezTo>
                  <a:pt x="171" y="150"/>
                  <a:pt x="171" y="129"/>
                  <a:pt x="171" y="107"/>
                </a:cubicBezTo>
                <a:cubicBezTo>
                  <a:pt x="171" y="43"/>
                  <a:pt x="150" y="0"/>
                  <a:pt x="8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305">
            <a:extLst>
              <a:ext uri="{FF2B5EF4-FFF2-40B4-BE49-F238E27FC236}">
                <a16:creationId xmlns:a16="http://schemas.microsoft.com/office/drawing/2014/main" id="{93D1F5BB-4D4B-F949-A3F1-A2AA6B01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6737" y="8973086"/>
            <a:ext cx="1703083" cy="1456074"/>
          </a:xfrm>
          <a:custGeom>
            <a:avLst/>
            <a:gdLst>
              <a:gd name="T0" fmla="*/ 277 w 577"/>
              <a:gd name="T1" fmla="*/ 0 h 492"/>
              <a:gd name="T2" fmla="*/ 277 w 577"/>
              <a:gd name="T3" fmla="*/ 0 h 492"/>
              <a:gd name="T4" fmla="*/ 0 w 577"/>
              <a:gd name="T5" fmla="*/ 299 h 492"/>
              <a:gd name="T6" fmla="*/ 85 w 577"/>
              <a:gd name="T7" fmla="*/ 491 h 492"/>
              <a:gd name="T8" fmla="*/ 107 w 577"/>
              <a:gd name="T9" fmla="*/ 491 h 492"/>
              <a:gd name="T10" fmla="*/ 150 w 577"/>
              <a:gd name="T11" fmla="*/ 491 h 492"/>
              <a:gd name="T12" fmla="*/ 150 w 577"/>
              <a:gd name="T13" fmla="*/ 427 h 492"/>
              <a:gd name="T14" fmla="*/ 85 w 577"/>
              <a:gd name="T15" fmla="*/ 299 h 492"/>
              <a:gd name="T16" fmla="*/ 277 w 577"/>
              <a:gd name="T17" fmla="*/ 86 h 492"/>
              <a:gd name="T18" fmla="*/ 491 w 577"/>
              <a:gd name="T19" fmla="*/ 299 h 492"/>
              <a:gd name="T20" fmla="*/ 427 w 577"/>
              <a:gd name="T21" fmla="*/ 427 h 492"/>
              <a:gd name="T22" fmla="*/ 427 w 577"/>
              <a:gd name="T23" fmla="*/ 491 h 492"/>
              <a:gd name="T24" fmla="*/ 491 w 577"/>
              <a:gd name="T25" fmla="*/ 491 h 492"/>
              <a:gd name="T26" fmla="*/ 576 w 577"/>
              <a:gd name="T27" fmla="*/ 299 h 492"/>
              <a:gd name="T28" fmla="*/ 277 w 577"/>
              <a:gd name="T29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7" h="492">
                <a:moveTo>
                  <a:pt x="277" y="0"/>
                </a:moveTo>
                <a:lnTo>
                  <a:pt x="277" y="0"/>
                </a:lnTo>
                <a:cubicBezTo>
                  <a:pt x="128" y="0"/>
                  <a:pt x="0" y="129"/>
                  <a:pt x="0" y="299"/>
                </a:cubicBezTo>
                <a:cubicBezTo>
                  <a:pt x="0" y="363"/>
                  <a:pt x="21" y="427"/>
                  <a:pt x="85" y="491"/>
                </a:cubicBezTo>
                <a:lnTo>
                  <a:pt x="107" y="491"/>
                </a:lnTo>
                <a:cubicBezTo>
                  <a:pt x="128" y="491"/>
                  <a:pt x="128" y="491"/>
                  <a:pt x="150" y="491"/>
                </a:cubicBezTo>
                <a:cubicBezTo>
                  <a:pt x="150" y="470"/>
                  <a:pt x="150" y="448"/>
                  <a:pt x="150" y="427"/>
                </a:cubicBezTo>
                <a:cubicBezTo>
                  <a:pt x="107" y="385"/>
                  <a:pt x="85" y="342"/>
                  <a:pt x="85" y="299"/>
                </a:cubicBezTo>
                <a:cubicBezTo>
                  <a:pt x="85" y="171"/>
                  <a:pt x="171" y="86"/>
                  <a:pt x="277" y="86"/>
                </a:cubicBezTo>
                <a:cubicBezTo>
                  <a:pt x="384" y="86"/>
                  <a:pt x="491" y="171"/>
                  <a:pt x="491" y="299"/>
                </a:cubicBezTo>
                <a:cubicBezTo>
                  <a:pt x="491" y="342"/>
                  <a:pt x="469" y="385"/>
                  <a:pt x="427" y="427"/>
                </a:cubicBezTo>
                <a:cubicBezTo>
                  <a:pt x="405" y="448"/>
                  <a:pt x="405" y="470"/>
                  <a:pt x="427" y="491"/>
                </a:cubicBezTo>
                <a:cubicBezTo>
                  <a:pt x="448" y="491"/>
                  <a:pt x="469" y="491"/>
                  <a:pt x="491" y="491"/>
                </a:cubicBezTo>
                <a:cubicBezTo>
                  <a:pt x="533" y="427"/>
                  <a:pt x="576" y="363"/>
                  <a:pt x="576" y="299"/>
                </a:cubicBezTo>
                <a:cubicBezTo>
                  <a:pt x="576" y="129"/>
                  <a:pt x="448" y="0"/>
                  <a:pt x="27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306">
            <a:extLst>
              <a:ext uri="{FF2B5EF4-FFF2-40B4-BE49-F238E27FC236}">
                <a16:creationId xmlns:a16="http://schemas.microsoft.com/office/drawing/2014/main" id="{A57868C1-8FA2-8F43-B185-D20D92C16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707" y="8479061"/>
            <a:ext cx="2639139" cy="2262116"/>
          </a:xfrm>
          <a:custGeom>
            <a:avLst/>
            <a:gdLst>
              <a:gd name="T0" fmla="*/ 448 w 897"/>
              <a:gd name="T1" fmla="*/ 0 h 769"/>
              <a:gd name="T2" fmla="*/ 448 w 897"/>
              <a:gd name="T3" fmla="*/ 0 h 769"/>
              <a:gd name="T4" fmla="*/ 0 w 897"/>
              <a:gd name="T5" fmla="*/ 448 h 769"/>
              <a:gd name="T6" fmla="*/ 128 w 897"/>
              <a:gd name="T7" fmla="*/ 747 h 769"/>
              <a:gd name="T8" fmla="*/ 171 w 897"/>
              <a:gd name="T9" fmla="*/ 768 h 769"/>
              <a:gd name="T10" fmla="*/ 192 w 897"/>
              <a:gd name="T11" fmla="*/ 747 h 769"/>
              <a:gd name="T12" fmla="*/ 192 w 897"/>
              <a:gd name="T13" fmla="*/ 683 h 769"/>
              <a:gd name="T14" fmla="*/ 86 w 897"/>
              <a:gd name="T15" fmla="*/ 448 h 769"/>
              <a:gd name="T16" fmla="*/ 448 w 897"/>
              <a:gd name="T17" fmla="*/ 85 h 769"/>
              <a:gd name="T18" fmla="*/ 811 w 897"/>
              <a:gd name="T19" fmla="*/ 448 h 769"/>
              <a:gd name="T20" fmla="*/ 726 w 897"/>
              <a:gd name="T21" fmla="*/ 683 h 769"/>
              <a:gd name="T22" fmla="*/ 726 w 897"/>
              <a:gd name="T23" fmla="*/ 747 h 769"/>
              <a:gd name="T24" fmla="*/ 790 w 897"/>
              <a:gd name="T25" fmla="*/ 747 h 769"/>
              <a:gd name="T26" fmla="*/ 896 w 897"/>
              <a:gd name="T27" fmla="*/ 448 h 769"/>
              <a:gd name="T28" fmla="*/ 448 w 897"/>
              <a:gd name="T29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7" h="769">
                <a:moveTo>
                  <a:pt x="448" y="0"/>
                </a:moveTo>
                <a:lnTo>
                  <a:pt x="448" y="0"/>
                </a:lnTo>
                <a:cubicBezTo>
                  <a:pt x="213" y="0"/>
                  <a:pt x="0" y="192"/>
                  <a:pt x="0" y="448"/>
                </a:cubicBezTo>
                <a:cubicBezTo>
                  <a:pt x="0" y="555"/>
                  <a:pt x="43" y="661"/>
                  <a:pt x="128" y="747"/>
                </a:cubicBezTo>
                <a:cubicBezTo>
                  <a:pt x="150" y="768"/>
                  <a:pt x="150" y="768"/>
                  <a:pt x="171" y="768"/>
                </a:cubicBezTo>
                <a:cubicBezTo>
                  <a:pt x="171" y="768"/>
                  <a:pt x="192" y="768"/>
                  <a:pt x="192" y="747"/>
                </a:cubicBezTo>
                <a:cubicBezTo>
                  <a:pt x="213" y="747"/>
                  <a:pt x="213" y="704"/>
                  <a:pt x="192" y="683"/>
                </a:cubicBezTo>
                <a:cubicBezTo>
                  <a:pt x="128" y="618"/>
                  <a:pt x="86" y="533"/>
                  <a:pt x="86" y="448"/>
                </a:cubicBezTo>
                <a:cubicBezTo>
                  <a:pt x="86" y="235"/>
                  <a:pt x="256" y="85"/>
                  <a:pt x="448" y="85"/>
                </a:cubicBezTo>
                <a:cubicBezTo>
                  <a:pt x="662" y="85"/>
                  <a:pt x="811" y="235"/>
                  <a:pt x="811" y="448"/>
                </a:cubicBezTo>
                <a:cubicBezTo>
                  <a:pt x="811" y="533"/>
                  <a:pt x="790" y="618"/>
                  <a:pt x="726" y="683"/>
                </a:cubicBezTo>
                <a:cubicBezTo>
                  <a:pt x="704" y="704"/>
                  <a:pt x="704" y="726"/>
                  <a:pt x="726" y="747"/>
                </a:cubicBezTo>
                <a:cubicBezTo>
                  <a:pt x="747" y="768"/>
                  <a:pt x="769" y="768"/>
                  <a:pt x="790" y="747"/>
                </a:cubicBezTo>
                <a:cubicBezTo>
                  <a:pt x="854" y="661"/>
                  <a:pt x="896" y="555"/>
                  <a:pt x="896" y="448"/>
                </a:cubicBezTo>
                <a:cubicBezTo>
                  <a:pt x="896" y="192"/>
                  <a:pt x="704" y="0"/>
                  <a:pt x="44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307">
            <a:extLst>
              <a:ext uri="{FF2B5EF4-FFF2-40B4-BE49-F238E27FC236}">
                <a16:creationId xmlns:a16="http://schemas.microsoft.com/office/drawing/2014/main" id="{958218A9-91C2-EC4C-A9F4-A4196BB37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501" y="9545115"/>
            <a:ext cx="507030" cy="2327115"/>
          </a:xfrm>
          <a:custGeom>
            <a:avLst/>
            <a:gdLst>
              <a:gd name="T0" fmla="*/ 85 w 171"/>
              <a:gd name="T1" fmla="*/ 0 h 791"/>
              <a:gd name="T2" fmla="*/ 85 w 171"/>
              <a:gd name="T3" fmla="*/ 0 h 791"/>
              <a:gd name="T4" fmla="*/ 0 w 171"/>
              <a:gd name="T5" fmla="*/ 107 h 791"/>
              <a:gd name="T6" fmla="*/ 42 w 171"/>
              <a:gd name="T7" fmla="*/ 171 h 791"/>
              <a:gd name="T8" fmla="*/ 42 w 171"/>
              <a:gd name="T9" fmla="*/ 747 h 791"/>
              <a:gd name="T10" fmla="*/ 85 w 171"/>
              <a:gd name="T11" fmla="*/ 790 h 791"/>
              <a:gd name="T12" fmla="*/ 127 w 171"/>
              <a:gd name="T13" fmla="*/ 747 h 791"/>
              <a:gd name="T14" fmla="*/ 127 w 171"/>
              <a:gd name="T15" fmla="*/ 171 h 791"/>
              <a:gd name="T16" fmla="*/ 170 w 171"/>
              <a:gd name="T17" fmla="*/ 107 h 791"/>
              <a:gd name="T18" fmla="*/ 85 w 171"/>
              <a:gd name="T19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791">
                <a:moveTo>
                  <a:pt x="85" y="0"/>
                </a:moveTo>
                <a:lnTo>
                  <a:pt x="85" y="0"/>
                </a:lnTo>
                <a:cubicBezTo>
                  <a:pt x="42" y="0"/>
                  <a:pt x="0" y="43"/>
                  <a:pt x="0" y="107"/>
                </a:cubicBezTo>
                <a:cubicBezTo>
                  <a:pt x="0" y="129"/>
                  <a:pt x="0" y="150"/>
                  <a:pt x="42" y="171"/>
                </a:cubicBezTo>
                <a:cubicBezTo>
                  <a:pt x="42" y="747"/>
                  <a:pt x="42" y="747"/>
                  <a:pt x="42" y="747"/>
                </a:cubicBezTo>
                <a:cubicBezTo>
                  <a:pt x="42" y="768"/>
                  <a:pt x="64" y="790"/>
                  <a:pt x="85" y="790"/>
                </a:cubicBezTo>
                <a:cubicBezTo>
                  <a:pt x="106" y="790"/>
                  <a:pt x="127" y="768"/>
                  <a:pt x="127" y="747"/>
                </a:cubicBezTo>
                <a:cubicBezTo>
                  <a:pt x="127" y="171"/>
                  <a:pt x="127" y="171"/>
                  <a:pt x="127" y="171"/>
                </a:cubicBezTo>
                <a:cubicBezTo>
                  <a:pt x="149" y="150"/>
                  <a:pt x="170" y="129"/>
                  <a:pt x="170" y="107"/>
                </a:cubicBezTo>
                <a:cubicBezTo>
                  <a:pt x="170" y="43"/>
                  <a:pt x="127" y="0"/>
                  <a:pt x="8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308">
            <a:extLst>
              <a:ext uri="{FF2B5EF4-FFF2-40B4-BE49-F238E27FC236}">
                <a16:creationId xmlns:a16="http://schemas.microsoft.com/office/drawing/2014/main" id="{D8CB039E-EF6F-454E-AEDC-9FA2C05CC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470" y="8973086"/>
            <a:ext cx="1703091" cy="1456074"/>
          </a:xfrm>
          <a:custGeom>
            <a:avLst/>
            <a:gdLst>
              <a:gd name="T0" fmla="*/ 299 w 577"/>
              <a:gd name="T1" fmla="*/ 0 h 492"/>
              <a:gd name="T2" fmla="*/ 299 w 577"/>
              <a:gd name="T3" fmla="*/ 0 h 492"/>
              <a:gd name="T4" fmla="*/ 0 w 577"/>
              <a:gd name="T5" fmla="*/ 299 h 492"/>
              <a:gd name="T6" fmla="*/ 85 w 577"/>
              <a:gd name="T7" fmla="*/ 491 h 492"/>
              <a:gd name="T8" fmla="*/ 128 w 577"/>
              <a:gd name="T9" fmla="*/ 491 h 492"/>
              <a:gd name="T10" fmla="*/ 149 w 577"/>
              <a:gd name="T11" fmla="*/ 491 h 492"/>
              <a:gd name="T12" fmla="*/ 149 w 577"/>
              <a:gd name="T13" fmla="*/ 427 h 492"/>
              <a:gd name="T14" fmla="*/ 85 w 577"/>
              <a:gd name="T15" fmla="*/ 299 h 492"/>
              <a:gd name="T16" fmla="*/ 299 w 577"/>
              <a:gd name="T17" fmla="*/ 86 h 492"/>
              <a:gd name="T18" fmla="*/ 491 w 577"/>
              <a:gd name="T19" fmla="*/ 299 h 492"/>
              <a:gd name="T20" fmla="*/ 449 w 577"/>
              <a:gd name="T21" fmla="*/ 427 h 492"/>
              <a:gd name="T22" fmla="*/ 449 w 577"/>
              <a:gd name="T23" fmla="*/ 491 h 492"/>
              <a:gd name="T24" fmla="*/ 512 w 577"/>
              <a:gd name="T25" fmla="*/ 491 h 492"/>
              <a:gd name="T26" fmla="*/ 576 w 577"/>
              <a:gd name="T27" fmla="*/ 299 h 492"/>
              <a:gd name="T28" fmla="*/ 299 w 577"/>
              <a:gd name="T29" fmla="*/ 0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77" h="492">
                <a:moveTo>
                  <a:pt x="299" y="0"/>
                </a:moveTo>
                <a:lnTo>
                  <a:pt x="299" y="0"/>
                </a:lnTo>
                <a:cubicBezTo>
                  <a:pt x="128" y="0"/>
                  <a:pt x="0" y="129"/>
                  <a:pt x="0" y="299"/>
                </a:cubicBezTo>
                <a:cubicBezTo>
                  <a:pt x="0" y="363"/>
                  <a:pt x="43" y="427"/>
                  <a:pt x="85" y="491"/>
                </a:cubicBezTo>
                <a:cubicBezTo>
                  <a:pt x="107" y="491"/>
                  <a:pt x="107" y="491"/>
                  <a:pt x="128" y="491"/>
                </a:cubicBezTo>
                <a:lnTo>
                  <a:pt x="149" y="491"/>
                </a:lnTo>
                <a:cubicBezTo>
                  <a:pt x="171" y="470"/>
                  <a:pt x="171" y="448"/>
                  <a:pt x="149" y="427"/>
                </a:cubicBezTo>
                <a:cubicBezTo>
                  <a:pt x="107" y="385"/>
                  <a:pt x="85" y="342"/>
                  <a:pt x="85" y="299"/>
                </a:cubicBezTo>
                <a:cubicBezTo>
                  <a:pt x="85" y="171"/>
                  <a:pt x="193" y="86"/>
                  <a:pt x="299" y="86"/>
                </a:cubicBezTo>
                <a:cubicBezTo>
                  <a:pt x="406" y="86"/>
                  <a:pt x="491" y="171"/>
                  <a:pt x="491" y="299"/>
                </a:cubicBezTo>
                <a:cubicBezTo>
                  <a:pt x="491" y="342"/>
                  <a:pt x="470" y="385"/>
                  <a:pt x="449" y="427"/>
                </a:cubicBezTo>
                <a:cubicBezTo>
                  <a:pt x="427" y="448"/>
                  <a:pt x="427" y="470"/>
                  <a:pt x="449" y="491"/>
                </a:cubicBezTo>
                <a:cubicBezTo>
                  <a:pt x="470" y="491"/>
                  <a:pt x="491" y="491"/>
                  <a:pt x="512" y="491"/>
                </a:cubicBezTo>
                <a:cubicBezTo>
                  <a:pt x="555" y="427"/>
                  <a:pt x="576" y="363"/>
                  <a:pt x="576" y="299"/>
                </a:cubicBezTo>
                <a:cubicBezTo>
                  <a:pt x="576" y="129"/>
                  <a:pt x="449" y="0"/>
                  <a:pt x="2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309">
            <a:extLst>
              <a:ext uri="{FF2B5EF4-FFF2-40B4-BE49-F238E27FC236}">
                <a16:creationId xmlns:a16="http://schemas.microsoft.com/office/drawing/2014/main" id="{2E8355DA-033F-DC4B-99B1-C6DFC1411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447" y="8479061"/>
            <a:ext cx="2639139" cy="2262116"/>
          </a:xfrm>
          <a:custGeom>
            <a:avLst/>
            <a:gdLst>
              <a:gd name="T0" fmla="*/ 448 w 897"/>
              <a:gd name="T1" fmla="*/ 0 h 769"/>
              <a:gd name="T2" fmla="*/ 448 w 897"/>
              <a:gd name="T3" fmla="*/ 0 h 769"/>
              <a:gd name="T4" fmla="*/ 0 w 897"/>
              <a:gd name="T5" fmla="*/ 448 h 769"/>
              <a:gd name="T6" fmla="*/ 128 w 897"/>
              <a:gd name="T7" fmla="*/ 747 h 769"/>
              <a:gd name="T8" fmla="*/ 149 w 897"/>
              <a:gd name="T9" fmla="*/ 768 h 769"/>
              <a:gd name="T10" fmla="*/ 192 w 897"/>
              <a:gd name="T11" fmla="*/ 747 h 769"/>
              <a:gd name="T12" fmla="*/ 192 w 897"/>
              <a:gd name="T13" fmla="*/ 683 h 769"/>
              <a:gd name="T14" fmla="*/ 85 w 897"/>
              <a:gd name="T15" fmla="*/ 448 h 769"/>
              <a:gd name="T16" fmla="*/ 448 w 897"/>
              <a:gd name="T17" fmla="*/ 85 h 769"/>
              <a:gd name="T18" fmla="*/ 811 w 897"/>
              <a:gd name="T19" fmla="*/ 448 h 769"/>
              <a:gd name="T20" fmla="*/ 704 w 897"/>
              <a:gd name="T21" fmla="*/ 683 h 769"/>
              <a:gd name="T22" fmla="*/ 704 w 897"/>
              <a:gd name="T23" fmla="*/ 747 h 769"/>
              <a:gd name="T24" fmla="*/ 768 w 897"/>
              <a:gd name="T25" fmla="*/ 747 h 769"/>
              <a:gd name="T26" fmla="*/ 896 w 897"/>
              <a:gd name="T27" fmla="*/ 448 h 769"/>
              <a:gd name="T28" fmla="*/ 448 w 897"/>
              <a:gd name="T29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7" h="769">
                <a:moveTo>
                  <a:pt x="448" y="0"/>
                </a:moveTo>
                <a:lnTo>
                  <a:pt x="448" y="0"/>
                </a:lnTo>
                <a:cubicBezTo>
                  <a:pt x="192" y="0"/>
                  <a:pt x="0" y="192"/>
                  <a:pt x="0" y="448"/>
                </a:cubicBezTo>
                <a:cubicBezTo>
                  <a:pt x="0" y="555"/>
                  <a:pt x="42" y="661"/>
                  <a:pt x="128" y="747"/>
                </a:cubicBezTo>
                <a:cubicBezTo>
                  <a:pt x="128" y="768"/>
                  <a:pt x="149" y="768"/>
                  <a:pt x="149" y="768"/>
                </a:cubicBezTo>
                <a:cubicBezTo>
                  <a:pt x="171" y="768"/>
                  <a:pt x="171" y="768"/>
                  <a:pt x="192" y="747"/>
                </a:cubicBezTo>
                <a:cubicBezTo>
                  <a:pt x="192" y="747"/>
                  <a:pt x="192" y="704"/>
                  <a:pt x="192" y="683"/>
                </a:cubicBezTo>
                <a:cubicBezTo>
                  <a:pt x="128" y="618"/>
                  <a:pt x="85" y="533"/>
                  <a:pt x="85" y="448"/>
                </a:cubicBezTo>
                <a:cubicBezTo>
                  <a:pt x="85" y="235"/>
                  <a:pt x="234" y="85"/>
                  <a:pt x="448" y="85"/>
                </a:cubicBezTo>
                <a:cubicBezTo>
                  <a:pt x="640" y="85"/>
                  <a:pt x="811" y="235"/>
                  <a:pt x="811" y="448"/>
                </a:cubicBezTo>
                <a:cubicBezTo>
                  <a:pt x="811" y="533"/>
                  <a:pt x="768" y="618"/>
                  <a:pt x="704" y="683"/>
                </a:cubicBezTo>
                <a:cubicBezTo>
                  <a:pt x="683" y="704"/>
                  <a:pt x="683" y="726"/>
                  <a:pt x="704" y="747"/>
                </a:cubicBezTo>
                <a:cubicBezTo>
                  <a:pt x="725" y="768"/>
                  <a:pt x="746" y="768"/>
                  <a:pt x="768" y="747"/>
                </a:cubicBezTo>
                <a:cubicBezTo>
                  <a:pt x="854" y="661"/>
                  <a:pt x="896" y="555"/>
                  <a:pt x="896" y="448"/>
                </a:cubicBezTo>
                <a:cubicBezTo>
                  <a:pt x="896" y="192"/>
                  <a:pt x="683" y="0"/>
                  <a:pt x="44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AED2D5-F4FC-894B-8920-597C627A9D69}"/>
              </a:ext>
            </a:extLst>
          </p:cNvPr>
          <p:cNvGrpSpPr/>
          <p:nvPr/>
        </p:nvGrpSpPr>
        <p:grpSpPr>
          <a:xfrm>
            <a:off x="2668308" y="5115156"/>
            <a:ext cx="3280662" cy="1849397"/>
            <a:chOff x="8171269" y="10491269"/>
            <a:chExt cx="4729656" cy="184939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C00489-DB8B-7C4D-9691-E59D27E39626}"/>
                </a:ext>
              </a:extLst>
            </p:cNvPr>
            <p:cNvSpPr txBox="1"/>
            <p:nvPr/>
          </p:nvSpPr>
          <p:spPr>
            <a:xfrm>
              <a:off x="8171269" y="11140337"/>
              <a:ext cx="4729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D0034B0-9596-D24E-8323-8705D573006E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Reactive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E50FB19-60B2-364A-82C7-E6F4A3052597}"/>
              </a:ext>
            </a:extLst>
          </p:cNvPr>
          <p:cNvGrpSpPr/>
          <p:nvPr/>
        </p:nvGrpSpPr>
        <p:grpSpPr>
          <a:xfrm>
            <a:off x="2668308" y="8818215"/>
            <a:ext cx="3280662" cy="2564917"/>
            <a:chOff x="8171269" y="9775749"/>
            <a:chExt cx="4729656" cy="256491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6FF5673-F55F-3844-B440-F6A69A2DBFAD}"/>
                </a:ext>
              </a:extLst>
            </p:cNvPr>
            <p:cNvSpPr txBox="1"/>
            <p:nvPr/>
          </p:nvSpPr>
          <p:spPr>
            <a:xfrm>
              <a:off x="8171269" y="11140337"/>
              <a:ext cx="4729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63EA2E-8AE1-254B-8784-613BE8DFE6CB}"/>
                </a:ext>
              </a:extLst>
            </p:cNvPr>
            <p:cNvSpPr/>
            <p:nvPr/>
          </p:nvSpPr>
          <p:spPr>
            <a:xfrm>
              <a:off x="8171269" y="9775749"/>
              <a:ext cx="42976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Connecting Everyone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27BDEB-791B-7847-84FB-B273810873B7}"/>
              </a:ext>
            </a:extLst>
          </p:cNvPr>
          <p:cNvCxnSpPr/>
          <p:nvPr/>
        </p:nvCxnSpPr>
        <p:spPr>
          <a:xfrm>
            <a:off x="2668308" y="7357730"/>
            <a:ext cx="29810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2EBD8FB-7B64-B843-83C2-509437B6AC1B}"/>
              </a:ext>
            </a:extLst>
          </p:cNvPr>
          <p:cNvCxnSpPr/>
          <p:nvPr/>
        </p:nvCxnSpPr>
        <p:spPr>
          <a:xfrm>
            <a:off x="2668308" y="11765905"/>
            <a:ext cx="298102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642FF2-5B29-F24D-86CA-F1FD5A7D3980}"/>
              </a:ext>
            </a:extLst>
          </p:cNvPr>
          <p:cNvGrpSpPr/>
          <p:nvPr/>
        </p:nvGrpSpPr>
        <p:grpSpPr>
          <a:xfrm>
            <a:off x="18493686" y="5115156"/>
            <a:ext cx="3280662" cy="1849397"/>
            <a:chOff x="7739289" y="10491269"/>
            <a:chExt cx="4729656" cy="184939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1E19C9D-C09A-5449-ACC9-A856E61C2344}"/>
                </a:ext>
              </a:extLst>
            </p:cNvPr>
            <p:cNvSpPr txBox="1"/>
            <p:nvPr/>
          </p:nvSpPr>
          <p:spPr>
            <a:xfrm>
              <a:off x="7739289" y="11140337"/>
              <a:ext cx="4729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AA18F17-806D-9446-BA7F-D2529F39179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Fast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E12A819-2317-1D40-96BB-CB501B3BA3F0}"/>
              </a:ext>
            </a:extLst>
          </p:cNvPr>
          <p:cNvGrpSpPr/>
          <p:nvPr/>
        </p:nvGrpSpPr>
        <p:grpSpPr>
          <a:xfrm>
            <a:off x="18493686" y="8818215"/>
            <a:ext cx="3280662" cy="2564917"/>
            <a:chOff x="7739289" y="9775749"/>
            <a:chExt cx="4729656" cy="256491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E36D2D6-8D81-344E-9FCC-784AF60A5667}"/>
                </a:ext>
              </a:extLst>
            </p:cNvPr>
            <p:cNvSpPr txBox="1"/>
            <p:nvPr/>
          </p:nvSpPr>
          <p:spPr>
            <a:xfrm>
              <a:off x="7739289" y="11140337"/>
              <a:ext cx="4729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ADB249-5171-1541-BDA5-7DDDE5179EC5}"/>
                </a:ext>
              </a:extLst>
            </p:cNvPr>
            <p:cNvSpPr/>
            <p:nvPr/>
          </p:nvSpPr>
          <p:spPr>
            <a:xfrm>
              <a:off x="8171269" y="9775749"/>
              <a:ext cx="42976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Connecting Object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15F2004-C21F-6D48-A2CA-8A3939A7A383}"/>
              </a:ext>
            </a:extLst>
          </p:cNvPr>
          <p:cNvCxnSpPr/>
          <p:nvPr/>
        </p:nvCxnSpPr>
        <p:spPr>
          <a:xfrm>
            <a:off x="18793323" y="7357730"/>
            <a:ext cx="2981025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EEFF39C-E3A4-414C-A318-041AA17A525E}"/>
              </a:ext>
            </a:extLst>
          </p:cNvPr>
          <p:cNvCxnSpPr/>
          <p:nvPr/>
        </p:nvCxnSpPr>
        <p:spPr>
          <a:xfrm>
            <a:off x="18793323" y="11765905"/>
            <a:ext cx="2981025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561759-EC5E-B845-91EF-5224AC6BD2D8}"/>
              </a:ext>
            </a:extLst>
          </p:cNvPr>
          <p:cNvGrpSpPr/>
          <p:nvPr/>
        </p:nvGrpSpPr>
        <p:grpSpPr>
          <a:xfrm>
            <a:off x="3251075" y="4937736"/>
            <a:ext cx="10639122" cy="6955392"/>
            <a:chOff x="5157992" y="1665629"/>
            <a:chExt cx="2936367" cy="1919171"/>
          </a:xfrm>
          <a:solidFill>
            <a:schemeClr val="bg1">
              <a:lumMod val="95000"/>
            </a:scheme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19DFF82-2A5F-894C-9BE2-E49DF5521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42AA167-DE97-8E4E-BBC3-266BC31B4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EDCD546-85C6-2F49-ADEF-AEF01CC45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50EC243-EDEF-C649-AC6F-BA1FD43CF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5775CD-622E-2547-825D-5F2CB79D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F0FDC48-FAF4-4E44-80FE-437C98074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026990-01A0-EF4B-9D7E-279B2F540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4BBCF04-765C-0647-B451-4F2E0707F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13EC34B-2A0E-FA45-892B-6808CA1D6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66DBD75-0CEF-C843-AD3D-B95B87EC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8B947C4-8137-364A-82EA-2D97E1823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F1AEBA0-5D7B-5D43-8FCF-B7CDBECAC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2576947-7938-9547-B46B-F222ADDBA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6D00A7A-3DC2-6D42-AA69-45BFD1C9C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1031909-05F1-0A47-9BB3-E1D4E7A7B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AC4A0C-CC8B-4E47-A8C0-3B19EA638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3C5F0DA-4D80-CB4A-A86C-5E94EBA4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2569D3A-7DAF-DE4F-BA86-7E3F6CF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D1D2765-15C7-B242-AF23-ECF73ACED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9FFC050-0232-964E-9CBF-3A50480FE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CA9600F-928D-764F-B514-050F1F971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D71B512-945C-1040-97BA-CEDE105E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F28B365-AF78-E849-95A4-539B54F3E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D80FD2B-2459-8C43-B5F7-988F73FAF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627D8B-EE7B-AB4B-A3D2-C7D8D7814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E0958DE-DCD4-4F4A-B7F8-908907808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3736676-377D-7440-89F9-730F8175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466B4B2-05C7-F94F-B2F6-AE27BA51A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DA00ADA-D1DE-6345-82EC-2D7AF2514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4C0F518-6BFD-304B-8E33-F82CB8396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BD33B7-658C-D347-ABD3-BF3A79EA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0F4BBF9-E96C-6248-A817-443CF29A0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DE2662D-CDE9-5040-9BD3-227F55E24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99DD2D5-2C34-FF43-A29E-4F0571B1C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Lato Light" charset="0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DB34A28-C34D-5447-8E13-7971CA90F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CD9369A-2263-1B40-A877-A22798BAF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5F8F9E6-2D1A-B241-A907-B1D3702D2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CF35EA2B-E0E8-7D4C-8490-6FB20F8A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10CA833-1969-A946-94A8-ADCEF1D63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A25BF62-2868-0F47-8B3E-13934BD36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F46334FB-23A5-8C40-837D-6892E6F51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ABA7A858-5470-6644-89F8-1C13BCF2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08FF064A-B3C5-7148-9CC9-9C8FB0AD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2" name="Line 48">
              <a:extLst>
                <a:ext uri="{FF2B5EF4-FFF2-40B4-BE49-F238E27FC236}">
                  <a16:creationId xmlns:a16="http://schemas.microsoft.com/office/drawing/2014/main" id="{C3414110-66DE-404D-8EC1-30BAC617F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3" name="Line 49">
              <a:extLst>
                <a:ext uri="{FF2B5EF4-FFF2-40B4-BE49-F238E27FC236}">
                  <a16:creationId xmlns:a16="http://schemas.microsoft.com/office/drawing/2014/main" id="{3EB7A6C6-30F2-5846-AE58-1A2FD92ED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CBD9C78A-451F-6042-943C-6B8ECA30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72D6FC86-0259-0D4A-AF70-19C30DEF5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64B0CB1F-F7E5-3940-A825-FB400E8D7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7201D445-9DBA-B848-8C14-AF9B1FEBF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66FEFAEB-8714-0740-9D3B-7801948E9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E6CDC30E-397C-2240-9D92-4E6E4BB39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6DD97CD-D924-8049-B937-5D3089976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7205DD3-CA06-174D-94F2-DC85455DA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CB91D00-F90A-1A49-B386-AA8AD2FFD6E7}"/>
              </a:ext>
            </a:extLst>
          </p:cNvPr>
          <p:cNvSpPr/>
          <p:nvPr/>
        </p:nvSpPr>
        <p:spPr>
          <a:xfrm>
            <a:off x="9097247" y="9261986"/>
            <a:ext cx="383458" cy="383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8CF14C0-A84F-714C-9EFB-570966119761}"/>
              </a:ext>
            </a:extLst>
          </p:cNvPr>
          <p:cNvSpPr/>
          <p:nvPr/>
        </p:nvSpPr>
        <p:spPr>
          <a:xfrm>
            <a:off x="9037841" y="9615948"/>
            <a:ext cx="383458" cy="383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9AE41A-16DB-FA4C-89AE-053D77B6C4B0}"/>
              </a:ext>
            </a:extLst>
          </p:cNvPr>
          <p:cNvSpPr/>
          <p:nvPr/>
        </p:nvSpPr>
        <p:spPr>
          <a:xfrm>
            <a:off x="11456577" y="9026013"/>
            <a:ext cx="383458" cy="383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7C551C-AAFB-9341-9BE1-A6E8689501BD}"/>
              </a:ext>
            </a:extLst>
          </p:cNvPr>
          <p:cNvSpPr/>
          <p:nvPr/>
        </p:nvSpPr>
        <p:spPr>
          <a:xfrm>
            <a:off x="7120552" y="9674942"/>
            <a:ext cx="383458" cy="383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AFAD4BE-0F5A-AE44-B1DF-CED945CC5AF5}"/>
              </a:ext>
            </a:extLst>
          </p:cNvPr>
          <p:cNvSpPr/>
          <p:nvPr/>
        </p:nvSpPr>
        <p:spPr>
          <a:xfrm>
            <a:off x="10217714" y="9674942"/>
            <a:ext cx="383458" cy="383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CAEB51-2F73-1949-A113-7A245D05D6D0}"/>
              </a:ext>
            </a:extLst>
          </p:cNvPr>
          <p:cNvSpPr/>
          <p:nvPr/>
        </p:nvSpPr>
        <p:spPr>
          <a:xfrm>
            <a:off x="12193998" y="7285703"/>
            <a:ext cx="383458" cy="383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528DC47-406C-D34C-9FC2-39F9D2E2D6A4}"/>
              </a:ext>
            </a:extLst>
          </p:cNvPr>
          <p:cNvSpPr/>
          <p:nvPr/>
        </p:nvSpPr>
        <p:spPr>
          <a:xfrm>
            <a:off x="6499714" y="9291483"/>
            <a:ext cx="383458" cy="383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BB202D7-A359-794C-B7AA-81C8C34D4779}"/>
              </a:ext>
            </a:extLst>
          </p:cNvPr>
          <p:cNvSpPr/>
          <p:nvPr/>
        </p:nvSpPr>
        <p:spPr>
          <a:xfrm>
            <a:off x="11543040" y="8023295"/>
            <a:ext cx="383458" cy="383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1213DF9-D70E-F244-BBE2-67FBA9960350}"/>
              </a:ext>
            </a:extLst>
          </p:cNvPr>
          <p:cNvSpPr/>
          <p:nvPr/>
        </p:nvSpPr>
        <p:spPr>
          <a:xfrm>
            <a:off x="6323256" y="9173495"/>
            <a:ext cx="383458" cy="383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0C16F28-FC49-8844-8A86-6F31C84BFA2C}"/>
              </a:ext>
            </a:extLst>
          </p:cNvPr>
          <p:cNvSpPr/>
          <p:nvPr/>
        </p:nvSpPr>
        <p:spPr>
          <a:xfrm>
            <a:off x="8152939" y="8701548"/>
            <a:ext cx="383458" cy="383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D08A6C-5E86-374F-AA69-E9C16D302378}"/>
              </a:ext>
            </a:extLst>
          </p:cNvPr>
          <p:cNvSpPr/>
          <p:nvPr/>
        </p:nvSpPr>
        <p:spPr>
          <a:xfrm>
            <a:off x="8093945" y="10176387"/>
            <a:ext cx="383458" cy="383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6241E60-DFAA-2449-BB19-88AFEDCFCD6D}"/>
              </a:ext>
            </a:extLst>
          </p:cNvPr>
          <p:cNvSpPr/>
          <p:nvPr/>
        </p:nvSpPr>
        <p:spPr>
          <a:xfrm>
            <a:off x="11220603" y="9585207"/>
            <a:ext cx="383458" cy="3834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0174AE2-0FAA-2C4B-B987-B90C60AB90F0}"/>
              </a:ext>
            </a:extLst>
          </p:cNvPr>
          <p:cNvSpPr/>
          <p:nvPr/>
        </p:nvSpPr>
        <p:spPr>
          <a:xfrm>
            <a:off x="9303312" y="9645444"/>
            <a:ext cx="383458" cy="383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6EC26C6-2D13-5248-B6A4-03CF6001F5AC}"/>
              </a:ext>
            </a:extLst>
          </p:cNvPr>
          <p:cNvSpPr/>
          <p:nvPr/>
        </p:nvSpPr>
        <p:spPr>
          <a:xfrm>
            <a:off x="10424190" y="9556953"/>
            <a:ext cx="383458" cy="383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C43A66-2EC8-0343-A97B-46696F329100}"/>
              </a:ext>
            </a:extLst>
          </p:cNvPr>
          <p:cNvSpPr/>
          <p:nvPr/>
        </p:nvSpPr>
        <p:spPr>
          <a:xfrm>
            <a:off x="11220603" y="8819534"/>
            <a:ext cx="383458" cy="383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EB754E-D996-C646-B789-1B486FEB783F}"/>
              </a:ext>
            </a:extLst>
          </p:cNvPr>
          <p:cNvSpPr/>
          <p:nvPr/>
        </p:nvSpPr>
        <p:spPr>
          <a:xfrm>
            <a:off x="14761793" y="5372478"/>
            <a:ext cx="1209368" cy="12093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41CBF4C-46A8-2D46-8B83-76DB4AAAC980}"/>
              </a:ext>
            </a:extLst>
          </p:cNvPr>
          <p:cNvSpPr/>
          <p:nvPr/>
        </p:nvSpPr>
        <p:spPr>
          <a:xfrm>
            <a:off x="18083190" y="5372478"/>
            <a:ext cx="1209368" cy="1209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930524A-7994-664D-8686-41D1247ED913}"/>
              </a:ext>
            </a:extLst>
          </p:cNvPr>
          <p:cNvSpPr/>
          <p:nvPr/>
        </p:nvSpPr>
        <p:spPr>
          <a:xfrm>
            <a:off x="16272739" y="5634247"/>
            <a:ext cx="134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682FB9D-4173-9047-845E-282B866E8C64}"/>
              </a:ext>
            </a:extLst>
          </p:cNvPr>
          <p:cNvSpPr/>
          <p:nvPr/>
        </p:nvSpPr>
        <p:spPr>
          <a:xfrm>
            <a:off x="19594136" y="5752233"/>
            <a:ext cx="193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4G LTE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A7C2BC-861F-8148-92DE-DB5118AB6128}"/>
              </a:ext>
            </a:extLst>
          </p:cNvPr>
          <p:cNvSpPr/>
          <p:nvPr/>
        </p:nvSpPr>
        <p:spPr>
          <a:xfrm>
            <a:off x="11899029" y="8878528"/>
            <a:ext cx="383458" cy="383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5A967D-155F-9544-BC91-0B140D51E957}"/>
              </a:ext>
            </a:extLst>
          </p:cNvPr>
          <p:cNvSpPr txBox="1"/>
          <p:nvPr/>
        </p:nvSpPr>
        <p:spPr>
          <a:xfrm>
            <a:off x="16202298" y="7132548"/>
            <a:ext cx="550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C5FD8681-3E96-2744-AE9D-F7EADCA0BDDE}"/>
              </a:ext>
            </a:extLst>
          </p:cNvPr>
          <p:cNvSpPr/>
          <p:nvPr/>
        </p:nvSpPr>
        <p:spPr>
          <a:xfrm>
            <a:off x="14931463" y="7402445"/>
            <a:ext cx="906659" cy="4490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F7351D-907D-B24E-B57E-6DB4757534E3}"/>
              </a:ext>
            </a:extLst>
          </p:cNvPr>
          <p:cNvSpPr txBox="1"/>
          <p:nvPr/>
        </p:nvSpPr>
        <p:spPr>
          <a:xfrm>
            <a:off x="16202298" y="8430406"/>
            <a:ext cx="550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CFDBAC96-76C7-3F4E-B8DC-269CF1D716CC}"/>
              </a:ext>
            </a:extLst>
          </p:cNvPr>
          <p:cNvSpPr/>
          <p:nvPr/>
        </p:nvSpPr>
        <p:spPr>
          <a:xfrm>
            <a:off x="14931463" y="8700303"/>
            <a:ext cx="906659" cy="4490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6D4E85-22FD-5E4A-B710-E012CEE035C0}"/>
              </a:ext>
            </a:extLst>
          </p:cNvPr>
          <p:cNvSpPr txBox="1"/>
          <p:nvPr/>
        </p:nvSpPr>
        <p:spPr>
          <a:xfrm>
            <a:off x="16202298" y="9669270"/>
            <a:ext cx="550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3A9FBF5-49F8-4A45-9DE0-35B312B3B77C}"/>
              </a:ext>
            </a:extLst>
          </p:cNvPr>
          <p:cNvSpPr/>
          <p:nvPr/>
        </p:nvSpPr>
        <p:spPr>
          <a:xfrm>
            <a:off x="14931463" y="9939167"/>
            <a:ext cx="906659" cy="4490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C6619B-4757-8441-963B-8EB31D87FF33}"/>
              </a:ext>
            </a:extLst>
          </p:cNvPr>
          <p:cNvSpPr txBox="1"/>
          <p:nvPr/>
        </p:nvSpPr>
        <p:spPr>
          <a:xfrm>
            <a:off x="16202298" y="10967128"/>
            <a:ext cx="5507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C6197812-2671-454C-B205-BA6ADF9AC7CE}"/>
              </a:ext>
            </a:extLst>
          </p:cNvPr>
          <p:cNvSpPr/>
          <p:nvPr/>
        </p:nvSpPr>
        <p:spPr>
          <a:xfrm>
            <a:off x="14931463" y="11237025"/>
            <a:ext cx="906659" cy="4490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17290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A1646C-CDE2-7C45-AA6E-B8935E715C0F}"/>
              </a:ext>
            </a:extLst>
          </p:cNvPr>
          <p:cNvSpPr/>
          <p:nvPr/>
        </p:nvSpPr>
        <p:spPr>
          <a:xfrm>
            <a:off x="1556495" y="4218040"/>
            <a:ext cx="6672722" cy="8052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A7081D-4337-D843-B603-029F4FA8085B}"/>
              </a:ext>
            </a:extLst>
          </p:cNvPr>
          <p:cNvSpPr/>
          <p:nvPr/>
        </p:nvSpPr>
        <p:spPr>
          <a:xfrm>
            <a:off x="8903614" y="4218040"/>
            <a:ext cx="6672722" cy="80526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D1D32-B719-0445-9D3F-C50BC408F8C2}"/>
              </a:ext>
            </a:extLst>
          </p:cNvPr>
          <p:cNvSpPr/>
          <p:nvPr/>
        </p:nvSpPr>
        <p:spPr>
          <a:xfrm>
            <a:off x="16239034" y="4218040"/>
            <a:ext cx="6672722" cy="80526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0D3EFD0-C590-C244-8406-7F87C04ABB81}"/>
              </a:ext>
            </a:extLst>
          </p:cNvPr>
          <p:cNvGrpSpPr/>
          <p:nvPr/>
        </p:nvGrpSpPr>
        <p:grpSpPr>
          <a:xfrm>
            <a:off x="3956188" y="6264112"/>
            <a:ext cx="1814339" cy="1363479"/>
            <a:chOff x="1055688" y="1189038"/>
            <a:chExt cx="7135812" cy="5362575"/>
          </a:xfrm>
          <a:solidFill>
            <a:schemeClr val="bg1"/>
          </a:solidFill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F03246C3-F972-C447-9878-47CCB3910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438" y="5330825"/>
              <a:ext cx="1230312" cy="1220788"/>
            </a:xfrm>
            <a:custGeom>
              <a:avLst/>
              <a:gdLst>
                <a:gd name="T0" fmla="*/ 1710 w 3419"/>
                <a:gd name="T1" fmla="*/ 0 h 3391"/>
                <a:gd name="T2" fmla="*/ 1710 w 3419"/>
                <a:gd name="T3" fmla="*/ 0 h 3391"/>
                <a:gd name="T4" fmla="*/ 0 w 3419"/>
                <a:gd name="T5" fmla="*/ 1709 h 3391"/>
                <a:gd name="T6" fmla="*/ 1710 w 3419"/>
                <a:gd name="T7" fmla="*/ 3390 h 3391"/>
                <a:gd name="T8" fmla="*/ 3418 w 3419"/>
                <a:gd name="T9" fmla="*/ 1709 h 3391"/>
                <a:gd name="T10" fmla="*/ 1710 w 3419"/>
                <a:gd name="T11" fmla="*/ 0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9" h="3391">
                  <a:moveTo>
                    <a:pt x="1710" y="0"/>
                  </a:moveTo>
                  <a:lnTo>
                    <a:pt x="1710" y="0"/>
                  </a:lnTo>
                  <a:cubicBezTo>
                    <a:pt x="783" y="0"/>
                    <a:pt x="0" y="753"/>
                    <a:pt x="0" y="1709"/>
                  </a:cubicBezTo>
                  <a:cubicBezTo>
                    <a:pt x="0" y="2636"/>
                    <a:pt x="783" y="3390"/>
                    <a:pt x="1710" y="3390"/>
                  </a:cubicBezTo>
                  <a:cubicBezTo>
                    <a:pt x="2636" y="3390"/>
                    <a:pt x="3418" y="2636"/>
                    <a:pt x="3418" y="1709"/>
                  </a:cubicBezTo>
                  <a:cubicBezTo>
                    <a:pt x="3418" y="753"/>
                    <a:pt x="2636" y="0"/>
                    <a:pt x="171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E0E60365-840C-654D-ADCC-6F1AFC5FB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975" y="3889375"/>
              <a:ext cx="3297238" cy="1314450"/>
            </a:xfrm>
            <a:custGeom>
              <a:avLst/>
              <a:gdLst>
                <a:gd name="T0" fmla="*/ 8721 w 9157"/>
                <a:gd name="T1" fmla="*/ 1710 h 3653"/>
                <a:gd name="T2" fmla="*/ 8721 w 9157"/>
                <a:gd name="T3" fmla="*/ 1710 h 3653"/>
                <a:gd name="T4" fmla="*/ 4579 w 9157"/>
                <a:gd name="T5" fmla="*/ 0 h 3653"/>
                <a:gd name="T6" fmla="*/ 435 w 9157"/>
                <a:gd name="T7" fmla="*/ 1682 h 3653"/>
                <a:gd name="T8" fmla="*/ 435 w 9157"/>
                <a:gd name="T9" fmla="*/ 3304 h 3653"/>
                <a:gd name="T10" fmla="*/ 1246 w 9157"/>
                <a:gd name="T11" fmla="*/ 3652 h 3653"/>
                <a:gd name="T12" fmla="*/ 2058 w 9157"/>
                <a:gd name="T13" fmla="*/ 3304 h 3653"/>
                <a:gd name="T14" fmla="*/ 4579 w 9157"/>
                <a:gd name="T15" fmla="*/ 2261 h 3653"/>
                <a:gd name="T16" fmla="*/ 7098 w 9157"/>
                <a:gd name="T17" fmla="*/ 3304 h 3653"/>
                <a:gd name="T18" fmla="*/ 7910 w 9157"/>
                <a:gd name="T19" fmla="*/ 3652 h 3653"/>
                <a:gd name="T20" fmla="*/ 8721 w 9157"/>
                <a:gd name="T21" fmla="*/ 3304 h 3653"/>
                <a:gd name="T22" fmla="*/ 8721 w 9157"/>
                <a:gd name="T23" fmla="*/ 171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57" h="3653">
                  <a:moveTo>
                    <a:pt x="8721" y="1710"/>
                  </a:moveTo>
                  <a:lnTo>
                    <a:pt x="8721" y="1710"/>
                  </a:lnTo>
                  <a:cubicBezTo>
                    <a:pt x="7620" y="609"/>
                    <a:pt x="6142" y="0"/>
                    <a:pt x="4579" y="0"/>
                  </a:cubicBezTo>
                  <a:cubicBezTo>
                    <a:pt x="3014" y="0"/>
                    <a:pt x="1536" y="580"/>
                    <a:pt x="435" y="1682"/>
                  </a:cubicBezTo>
                  <a:cubicBezTo>
                    <a:pt x="0" y="2145"/>
                    <a:pt x="0" y="2870"/>
                    <a:pt x="435" y="3304"/>
                  </a:cubicBezTo>
                  <a:cubicBezTo>
                    <a:pt x="667" y="3507"/>
                    <a:pt x="956" y="3652"/>
                    <a:pt x="1246" y="3652"/>
                  </a:cubicBezTo>
                  <a:cubicBezTo>
                    <a:pt x="1565" y="3652"/>
                    <a:pt x="1855" y="3507"/>
                    <a:pt x="2058" y="3304"/>
                  </a:cubicBezTo>
                  <a:cubicBezTo>
                    <a:pt x="2724" y="2638"/>
                    <a:pt x="3622" y="2261"/>
                    <a:pt x="4579" y="2261"/>
                  </a:cubicBezTo>
                  <a:cubicBezTo>
                    <a:pt x="5534" y="2261"/>
                    <a:pt x="6433" y="2638"/>
                    <a:pt x="7098" y="3304"/>
                  </a:cubicBezTo>
                  <a:cubicBezTo>
                    <a:pt x="7301" y="3536"/>
                    <a:pt x="7592" y="3652"/>
                    <a:pt x="7910" y="3652"/>
                  </a:cubicBezTo>
                  <a:cubicBezTo>
                    <a:pt x="8229" y="3652"/>
                    <a:pt x="8489" y="3536"/>
                    <a:pt x="8721" y="3304"/>
                  </a:cubicBezTo>
                  <a:cubicBezTo>
                    <a:pt x="9156" y="2870"/>
                    <a:pt x="9156" y="2145"/>
                    <a:pt x="8721" y="17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3D257CB0-C100-1F49-95E8-0E1AD838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688" y="1189038"/>
              <a:ext cx="7135812" cy="2108200"/>
            </a:xfrm>
            <a:custGeom>
              <a:avLst/>
              <a:gdLst>
                <a:gd name="T0" fmla="*/ 19385 w 19821"/>
                <a:gd name="T1" fmla="*/ 3912 h 5855"/>
                <a:gd name="T2" fmla="*/ 19385 w 19821"/>
                <a:gd name="T3" fmla="*/ 3912 h 5855"/>
                <a:gd name="T4" fmla="*/ 9911 w 19821"/>
                <a:gd name="T5" fmla="*/ 0 h 5855"/>
                <a:gd name="T6" fmla="*/ 464 w 19821"/>
                <a:gd name="T7" fmla="*/ 3883 h 5855"/>
                <a:gd name="T8" fmla="*/ 464 w 19821"/>
                <a:gd name="T9" fmla="*/ 5506 h 5855"/>
                <a:gd name="T10" fmla="*/ 1246 w 19821"/>
                <a:gd name="T11" fmla="*/ 5825 h 5855"/>
                <a:gd name="T12" fmla="*/ 2058 w 19821"/>
                <a:gd name="T13" fmla="*/ 5506 h 5855"/>
                <a:gd name="T14" fmla="*/ 9911 w 19821"/>
                <a:gd name="T15" fmla="*/ 2261 h 5855"/>
                <a:gd name="T16" fmla="*/ 17762 w 19821"/>
                <a:gd name="T17" fmla="*/ 5506 h 5855"/>
                <a:gd name="T18" fmla="*/ 18574 w 19821"/>
                <a:gd name="T19" fmla="*/ 5854 h 5855"/>
                <a:gd name="T20" fmla="*/ 19385 w 19821"/>
                <a:gd name="T21" fmla="*/ 5506 h 5855"/>
                <a:gd name="T22" fmla="*/ 19385 w 19821"/>
                <a:gd name="T23" fmla="*/ 3912 h 5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21" h="5855">
                  <a:moveTo>
                    <a:pt x="19385" y="3912"/>
                  </a:moveTo>
                  <a:lnTo>
                    <a:pt x="19385" y="3912"/>
                  </a:lnTo>
                  <a:cubicBezTo>
                    <a:pt x="16835" y="1391"/>
                    <a:pt x="13474" y="0"/>
                    <a:pt x="9911" y="0"/>
                  </a:cubicBezTo>
                  <a:cubicBezTo>
                    <a:pt x="6346" y="0"/>
                    <a:pt x="2985" y="1362"/>
                    <a:pt x="464" y="3883"/>
                  </a:cubicBezTo>
                  <a:cubicBezTo>
                    <a:pt x="0" y="4347"/>
                    <a:pt x="0" y="5071"/>
                    <a:pt x="464" y="5506"/>
                  </a:cubicBezTo>
                  <a:cubicBezTo>
                    <a:pt x="667" y="5709"/>
                    <a:pt x="956" y="5825"/>
                    <a:pt x="1246" y="5825"/>
                  </a:cubicBezTo>
                  <a:cubicBezTo>
                    <a:pt x="1565" y="5825"/>
                    <a:pt x="1855" y="5709"/>
                    <a:pt x="2058" y="5506"/>
                  </a:cubicBezTo>
                  <a:cubicBezTo>
                    <a:pt x="4173" y="3420"/>
                    <a:pt x="6955" y="2261"/>
                    <a:pt x="9911" y="2261"/>
                  </a:cubicBezTo>
                  <a:cubicBezTo>
                    <a:pt x="12865" y="2261"/>
                    <a:pt x="15647" y="3420"/>
                    <a:pt x="17762" y="5506"/>
                  </a:cubicBezTo>
                  <a:cubicBezTo>
                    <a:pt x="17965" y="5738"/>
                    <a:pt x="18256" y="5854"/>
                    <a:pt x="18574" y="5854"/>
                  </a:cubicBezTo>
                  <a:cubicBezTo>
                    <a:pt x="18864" y="5854"/>
                    <a:pt x="19153" y="5738"/>
                    <a:pt x="19385" y="5506"/>
                  </a:cubicBezTo>
                  <a:cubicBezTo>
                    <a:pt x="19820" y="5071"/>
                    <a:pt x="19820" y="4347"/>
                    <a:pt x="19385" y="39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B2B6A742-487F-C845-BA8C-F0EA4B43E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038" y="2565400"/>
              <a:ext cx="5091112" cy="1711325"/>
            </a:xfrm>
            <a:custGeom>
              <a:avLst/>
              <a:gdLst>
                <a:gd name="T0" fmla="*/ 13823 w 14143"/>
                <a:gd name="T1" fmla="*/ 2782 h 4752"/>
                <a:gd name="T2" fmla="*/ 13823 w 14143"/>
                <a:gd name="T3" fmla="*/ 2782 h 4752"/>
                <a:gd name="T4" fmla="*/ 7072 w 14143"/>
                <a:gd name="T5" fmla="*/ 0 h 4752"/>
                <a:gd name="T6" fmla="*/ 349 w 14143"/>
                <a:gd name="T7" fmla="*/ 2782 h 4752"/>
                <a:gd name="T8" fmla="*/ 0 w 14143"/>
                <a:gd name="T9" fmla="*/ 3593 h 4752"/>
                <a:gd name="T10" fmla="*/ 349 w 14143"/>
                <a:gd name="T11" fmla="*/ 4404 h 4752"/>
                <a:gd name="T12" fmla="*/ 1161 w 14143"/>
                <a:gd name="T13" fmla="*/ 4723 h 4752"/>
                <a:gd name="T14" fmla="*/ 1972 w 14143"/>
                <a:gd name="T15" fmla="*/ 4404 h 4752"/>
                <a:gd name="T16" fmla="*/ 7072 w 14143"/>
                <a:gd name="T17" fmla="*/ 2290 h 4752"/>
                <a:gd name="T18" fmla="*/ 12200 w 14143"/>
                <a:gd name="T19" fmla="*/ 4404 h 4752"/>
                <a:gd name="T20" fmla="*/ 13011 w 14143"/>
                <a:gd name="T21" fmla="*/ 4751 h 4752"/>
                <a:gd name="T22" fmla="*/ 13794 w 14143"/>
                <a:gd name="T23" fmla="*/ 4404 h 4752"/>
                <a:gd name="T24" fmla="*/ 14142 w 14143"/>
                <a:gd name="T25" fmla="*/ 3593 h 4752"/>
                <a:gd name="T26" fmla="*/ 13823 w 14143"/>
                <a:gd name="T27" fmla="*/ 2782 h 4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143" h="4752">
                  <a:moveTo>
                    <a:pt x="13823" y="2782"/>
                  </a:moveTo>
                  <a:lnTo>
                    <a:pt x="13823" y="2782"/>
                  </a:lnTo>
                  <a:cubicBezTo>
                    <a:pt x="11997" y="986"/>
                    <a:pt x="9621" y="0"/>
                    <a:pt x="7072" y="0"/>
                  </a:cubicBezTo>
                  <a:cubicBezTo>
                    <a:pt x="4522" y="0"/>
                    <a:pt x="2145" y="986"/>
                    <a:pt x="349" y="2782"/>
                  </a:cubicBezTo>
                  <a:cubicBezTo>
                    <a:pt x="117" y="3014"/>
                    <a:pt x="0" y="3275"/>
                    <a:pt x="0" y="3593"/>
                  </a:cubicBezTo>
                  <a:cubicBezTo>
                    <a:pt x="0" y="3883"/>
                    <a:pt x="117" y="4172"/>
                    <a:pt x="349" y="4404"/>
                  </a:cubicBezTo>
                  <a:cubicBezTo>
                    <a:pt x="551" y="4607"/>
                    <a:pt x="842" y="4723"/>
                    <a:pt x="1161" y="4723"/>
                  </a:cubicBezTo>
                  <a:cubicBezTo>
                    <a:pt x="1450" y="4723"/>
                    <a:pt x="1740" y="4607"/>
                    <a:pt x="1972" y="4404"/>
                  </a:cubicBezTo>
                  <a:cubicBezTo>
                    <a:pt x="3333" y="3043"/>
                    <a:pt x="5130" y="2290"/>
                    <a:pt x="7072" y="2290"/>
                  </a:cubicBezTo>
                  <a:cubicBezTo>
                    <a:pt x="9012" y="2290"/>
                    <a:pt x="10809" y="3043"/>
                    <a:pt x="12200" y="4404"/>
                  </a:cubicBezTo>
                  <a:cubicBezTo>
                    <a:pt x="12403" y="4636"/>
                    <a:pt x="12692" y="4751"/>
                    <a:pt x="13011" y="4751"/>
                  </a:cubicBezTo>
                  <a:cubicBezTo>
                    <a:pt x="13301" y="4751"/>
                    <a:pt x="13591" y="4636"/>
                    <a:pt x="13794" y="4404"/>
                  </a:cubicBezTo>
                  <a:cubicBezTo>
                    <a:pt x="14026" y="4202"/>
                    <a:pt x="14142" y="3911"/>
                    <a:pt x="14142" y="3593"/>
                  </a:cubicBezTo>
                  <a:cubicBezTo>
                    <a:pt x="14142" y="3304"/>
                    <a:pt x="14026" y="3014"/>
                    <a:pt x="13823" y="27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2A7DA-F923-E44D-9B96-E1B6614BD25C}"/>
              </a:ext>
            </a:extLst>
          </p:cNvPr>
          <p:cNvGrpSpPr/>
          <p:nvPr/>
        </p:nvGrpSpPr>
        <p:grpSpPr>
          <a:xfrm>
            <a:off x="10960896" y="5973380"/>
            <a:ext cx="2203091" cy="1924357"/>
            <a:chOff x="1189038" y="-33338"/>
            <a:chExt cx="7051675" cy="6159501"/>
          </a:xfrm>
        </p:grpSpPr>
        <p:sp>
          <p:nvSpPr>
            <p:cNvPr id="13" name="Freeform 1">
              <a:extLst>
                <a:ext uri="{FF2B5EF4-FFF2-40B4-BE49-F238E27FC236}">
                  <a16:creationId xmlns:a16="http://schemas.microsoft.com/office/drawing/2014/main" id="{2E39A152-5D72-6B4C-BB4E-B97C5066D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7450" y="-33338"/>
              <a:ext cx="1458913" cy="671513"/>
            </a:xfrm>
            <a:custGeom>
              <a:avLst/>
              <a:gdLst>
                <a:gd name="T0" fmla="*/ 466 w 4053"/>
                <a:gd name="T1" fmla="*/ 0 h 1867"/>
                <a:gd name="T2" fmla="*/ 466 w 4053"/>
                <a:gd name="T3" fmla="*/ 0 h 1867"/>
                <a:gd name="T4" fmla="*/ 3586 w 4053"/>
                <a:gd name="T5" fmla="*/ 0 h 1867"/>
                <a:gd name="T6" fmla="*/ 4052 w 4053"/>
                <a:gd name="T7" fmla="*/ 466 h 1867"/>
                <a:gd name="T8" fmla="*/ 4052 w 4053"/>
                <a:gd name="T9" fmla="*/ 1399 h 1867"/>
                <a:gd name="T10" fmla="*/ 3586 w 4053"/>
                <a:gd name="T11" fmla="*/ 1866 h 1867"/>
                <a:gd name="T12" fmla="*/ 466 w 4053"/>
                <a:gd name="T13" fmla="*/ 1866 h 1867"/>
                <a:gd name="T14" fmla="*/ 0 w 4053"/>
                <a:gd name="T15" fmla="*/ 1399 h 1867"/>
                <a:gd name="T16" fmla="*/ 0 w 4053"/>
                <a:gd name="T17" fmla="*/ 466 h 1867"/>
                <a:gd name="T18" fmla="*/ 466 w 4053"/>
                <a:gd name="T1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53" h="1867">
                  <a:moveTo>
                    <a:pt x="466" y="0"/>
                  </a:moveTo>
                  <a:lnTo>
                    <a:pt x="466" y="0"/>
                  </a:lnTo>
                  <a:cubicBezTo>
                    <a:pt x="3586" y="0"/>
                    <a:pt x="3586" y="0"/>
                    <a:pt x="3586" y="0"/>
                  </a:cubicBezTo>
                  <a:cubicBezTo>
                    <a:pt x="3848" y="0"/>
                    <a:pt x="4052" y="204"/>
                    <a:pt x="4052" y="466"/>
                  </a:cubicBezTo>
                  <a:cubicBezTo>
                    <a:pt x="4052" y="1399"/>
                    <a:pt x="4052" y="1399"/>
                    <a:pt x="4052" y="1399"/>
                  </a:cubicBezTo>
                  <a:cubicBezTo>
                    <a:pt x="4052" y="1662"/>
                    <a:pt x="3848" y="1866"/>
                    <a:pt x="3586" y="1866"/>
                  </a:cubicBezTo>
                  <a:cubicBezTo>
                    <a:pt x="466" y="1866"/>
                    <a:pt x="466" y="1866"/>
                    <a:pt x="466" y="1866"/>
                  </a:cubicBezTo>
                  <a:cubicBezTo>
                    <a:pt x="204" y="1866"/>
                    <a:pt x="0" y="1662"/>
                    <a:pt x="0" y="1399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204"/>
                    <a:pt x="204" y="0"/>
                    <a:pt x="46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2">
              <a:extLst>
                <a:ext uri="{FF2B5EF4-FFF2-40B4-BE49-F238E27FC236}">
                  <a16:creationId xmlns:a16="http://schemas.microsoft.com/office/drawing/2014/main" id="{F0FD1CC8-D37E-A644-A343-6773B12C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775" y="2433638"/>
              <a:ext cx="1447800" cy="336550"/>
            </a:xfrm>
            <a:custGeom>
              <a:avLst/>
              <a:gdLst>
                <a:gd name="T0" fmla="*/ 3555 w 4023"/>
                <a:gd name="T1" fmla="*/ 0 h 934"/>
                <a:gd name="T2" fmla="*/ 3555 w 4023"/>
                <a:gd name="T3" fmla="*/ 0 h 934"/>
                <a:gd name="T4" fmla="*/ 466 w 4023"/>
                <a:gd name="T5" fmla="*/ 0 h 934"/>
                <a:gd name="T6" fmla="*/ 0 w 4023"/>
                <a:gd name="T7" fmla="*/ 467 h 934"/>
                <a:gd name="T8" fmla="*/ 466 w 4023"/>
                <a:gd name="T9" fmla="*/ 933 h 934"/>
                <a:gd name="T10" fmla="*/ 3555 w 4023"/>
                <a:gd name="T11" fmla="*/ 933 h 934"/>
                <a:gd name="T12" fmla="*/ 4022 w 4023"/>
                <a:gd name="T13" fmla="*/ 467 h 934"/>
                <a:gd name="T14" fmla="*/ 3555 w 4023"/>
                <a:gd name="T15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23" h="934">
                  <a:moveTo>
                    <a:pt x="3555" y="0"/>
                  </a:moveTo>
                  <a:lnTo>
                    <a:pt x="3555" y="0"/>
                  </a:lnTo>
                  <a:cubicBezTo>
                    <a:pt x="466" y="0"/>
                    <a:pt x="466" y="0"/>
                    <a:pt x="466" y="0"/>
                  </a:cubicBezTo>
                  <a:cubicBezTo>
                    <a:pt x="204" y="0"/>
                    <a:pt x="0" y="205"/>
                    <a:pt x="0" y="467"/>
                  </a:cubicBezTo>
                  <a:cubicBezTo>
                    <a:pt x="0" y="729"/>
                    <a:pt x="204" y="933"/>
                    <a:pt x="466" y="933"/>
                  </a:cubicBezTo>
                  <a:cubicBezTo>
                    <a:pt x="3555" y="933"/>
                    <a:pt x="3555" y="933"/>
                    <a:pt x="3555" y="933"/>
                  </a:cubicBezTo>
                  <a:cubicBezTo>
                    <a:pt x="3819" y="933"/>
                    <a:pt x="4022" y="729"/>
                    <a:pt x="4022" y="467"/>
                  </a:cubicBezTo>
                  <a:cubicBezTo>
                    <a:pt x="4022" y="205"/>
                    <a:pt x="3819" y="0"/>
                    <a:pt x="355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5B628290-B5BC-4240-93A8-F2BE503DA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776663"/>
              <a:ext cx="1458913" cy="336550"/>
            </a:xfrm>
            <a:custGeom>
              <a:avLst/>
              <a:gdLst>
                <a:gd name="T0" fmla="*/ 4052 w 4053"/>
                <a:gd name="T1" fmla="*/ 466 h 933"/>
                <a:gd name="T2" fmla="*/ 4052 w 4053"/>
                <a:gd name="T3" fmla="*/ 466 h 933"/>
                <a:gd name="T4" fmla="*/ 3586 w 4053"/>
                <a:gd name="T5" fmla="*/ 0 h 933"/>
                <a:gd name="T6" fmla="*/ 466 w 4053"/>
                <a:gd name="T7" fmla="*/ 0 h 933"/>
                <a:gd name="T8" fmla="*/ 0 w 4053"/>
                <a:gd name="T9" fmla="*/ 466 h 933"/>
                <a:gd name="T10" fmla="*/ 466 w 4053"/>
                <a:gd name="T11" fmla="*/ 932 h 933"/>
                <a:gd name="T12" fmla="*/ 3586 w 4053"/>
                <a:gd name="T13" fmla="*/ 932 h 933"/>
                <a:gd name="T14" fmla="*/ 4052 w 4053"/>
                <a:gd name="T15" fmla="*/ 46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53" h="933">
                  <a:moveTo>
                    <a:pt x="4052" y="466"/>
                  </a:moveTo>
                  <a:lnTo>
                    <a:pt x="4052" y="466"/>
                  </a:lnTo>
                  <a:cubicBezTo>
                    <a:pt x="4052" y="204"/>
                    <a:pt x="3848" y="0"/>
                    <a:pt x="3586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204" y="0"/>
                    <a:pt x="0" y="204"/>
                    <a:pt x="0" y="466"/>
                  </a:cubicBezTo>
                  <a:cubicBezTo>
                    <a:pt x="0" y="728"/>
                    <a:pt x="204" y="932"/>
                    <a:pt x="466" y="932"/>
                  </a:cubicBezTo>
                  <a:cubicBezTo>
                    <a:pt x="3586" y="932"/>
                    <a:pt x="3586" y="932"/>
                    <a:pt x="3586" y="932"/>
                  </a:cubicBezTo>
                  <a:cubicBezTo>
                    <a:pt x="3848" y="932"/>
                    <a:pt x="4052" y="728"/>
                    <a:pt x="4052" y="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14C99F1D-4F62-384D-9D3B-09CE0C2CB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38" y="4448175"/>
              <a:ext cx="1123950" cy="336550"/>
            </a:xfrm>
            <a:custGeom>
              <a:avLst/>
              <a:gdLst>
                <a:gd name="T0" fmla="*/ 2652 w 3120"/>
                <a:gd name="T1" fmla="*/ 0 h 934"/>
                <a:gd name="T2" fmla="*/ 2652 w 3120"/>
                <a:gd name="T3" fmla="*/ 0 h 934"/>
                <a:gd name="T4" fmla="*/ 466 w 3120"/>
                <a:gd name="T5" fmla="*/ 0 h 934"/>
                <a:gd name="T6" fmla="*/ 0 w 3120"/>
                <a:gd name="T7" fmla="*/ 467 h 934"/>
                <a:gd name="T8" fmla="*/ 466 w 3120"/>
                <a:gd name="T9" fmla="*/ 933 h 934"/>
                <a:gd name="T10" fmla="*/ 2652 w 3120"/>
                <a:gd name="T11" fmla="*/ 933 h 934"/>
                <a:gd name="T12" fmla="*/ 3119 w 3120"/>
                <a:gd name="T13" fmla="*/ 467 h 934"/>
                <a:gd name="T14" fmla="*/ 2652 w 3120"/>
                <a:gd name="T15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0" h="934">
                  <a:moveTo>
                    <a:pt x="2652" y="0"/>
                  </a:moveTo>
                  <a:lnTo>
                    <a:pt x="2652" y="0"/>
                  </a:lnTo>
                  <a:cubicBezTo>
                    <a:pt x="466" y="0"/>
                    <a:pt x="466" y="0"/>
                    <a:pt x="466" y="0"/>
                  </a:cubicBezTo>
                  <a:cubicBezTo>
                    <a:pt x="204" y="0"/>
                    <a:pt x="0" y="204"/>
                    <a:pt x="0" y="467"/>
                  </a:cubicBezTo>
                  <a:cubicBezTo>
                    <a:pt x="0" y="729"/>
                    <a:pt x="204" y="933"/>
                    <a:pt x="466" y="933"/>
                  </a:cubicBezTo>
                  <a:cubicBezTo>
                    <a:pt x="2652" y="933"/>
                    <a:pt x="2652" y="933"/>
                    <a:pt x="2652" y="933"/>
                  </a:cubicBezTo>
                  <a:cubicBezTo>
                    <a:pt x="2915" y="933"/>
                    <a:pt x="3119" y="729"/>
                    <a:pt x="3119" y="467"/>
                  </a:cubicBezTo>
                  <a:cubicBezTo>
                    <a:pt x="3119" y="204"/>
                    <a:pt x="2915" y="0"/>
                    <a:pt x="265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08CD025-9029-7145-8406-684AED8B6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038" y="3103563"/>
              <a:ext cx="1795462" cy="336550"/>
            </a:xfrm>
            <a:custGeom>
              <a:avLst/>
              <a:gdLst>
                <a:gd name="T0" fmla="*/ 4985 w 4986"/>
                <a:gd name="T1" fmla="*/ 466 h 934"/>
                <a:gd name="T2" fmla="*/ 4985 w 4986"/>
                <a:gd name="T3" fmla="*/ 466 h 934"/>
                <a:gd name="T4" fmla="*/ 4519 w 4986"/>
                <a:gd name="T5" fmla="*/ 0 h 934"/>
                <a:gd name="T6" fmla="*/ 466 w 4986"/>
                <a:gd name="T7" fmla="*/ 0 h 934"/>
                <a:gd name="T8" fmla="*/ 0 w 4986"/>
                <a:gd name="T9" fmla="*/ 466 h 934"/>
                <a:gd name="T10" fmla="*/ 466 w 4986"/>
                <a:gd name="T11" fmla="*/ 933 h 934"/>
                <a:gd name="T12" fmla="*/ 4519 w 4986"/>
                <a:gd name="T13" fmla="*/ 933 h 934"/>
                <a:gd name="T14" fmla="*/ 4985 w 4986"/>
                <a:gd name="T15" fmla="*/ 466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6" h="934">
                  <a:moveTo>
                    <a:pt x="4985" y="466"/>
                  </a:moveTo>
                  <a:lnTo>
                    <a:pt x="4985" y="466"/>
                  </a:lnTo>
                  <a:cubicBezTo>
                    <a:pt x="4985" y="204"/>
                    <a:pt x="4781" y="0"/>
                    <a:pt x="4519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204" y="0"/>
                    <a:pt x="0" y="204"/>
                    <a:pt x="0" y="466"/>
                  </a:cubicBezTo>
                  <a:cubicBezTo>
                    <a:pt x="0" y="728"/>
                    <a:pt x="204" y="933"/>
                    <a:pt x="466" y="933"/>
                  </a:cubicBezTo>
                  <a:cubicBezTo>
                    <a:pt x="4519" y="933"/>
                    <a:pt x="4519" y="933"/>
                    <a:pt x="4519" y="933"/>
                  </a:cubicBezTo>
                  <a:cubicBezTo>
                    <a:pt x="4781" y="933"/>
                    <a:pt x="4985" y="728"/>
                    <a:pt x="4985" y="46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1569A7D-D987-A940-9E48-48714598D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700" y="1708150"/>
              <a:ext cx="3810000" cy="3798888"/>
            </a:xfrm>
            <a:custGeom>
              <a:avLst/>
              <a:gdLst>
                <a:gd name="T0" fmla="*/ 5275 w 10582"/>
                <a:gd name="T1" fmla="*/ 5275 h 10552"/>
                <a:gd name="T2" fmla="*/ 5275 w 10582"/>
                <a:gd name="T3" fmla="*/ 5275 h 10552"/>
                <a:gd name="T4" fmla="*/ 5275 w 10582"/>
                <a:gd name="T5" fmla="*/ 0 h 10552"/>
                <a:gd name="T6" fmla="*/ 0 w 10582"/>
                <a:gd name="T7" fmla="*/ 5275 h 10552"/>
                <a:gd name="T8" fmla="*/ 5275 w 10582"/>
                <a:gd name="T9" fmla="*/ 10551 h 10552"/>
                <a:gd name="T10" fmla="*/ 10581 w 10582"/>
                <a:gd name="T11" fmla="*/ 5275 h 10552"/>
                <a:gd name="T12" fmla="*/ 5275 w 10582"/>
                <a:gd name="T13" fmla="*/ 5275 h 10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82" h="10552">
                  <a:moveTo>
                    <a:pt x="5275" y="5275"/>
                  </a:moveTo>
                  <a:lnTo>
                    <a:pt x="5275" y="5275"/>
                  </a:lnTo>
                  <a:cubicBezTo>
                    <a:pt x="5275" y="0"/>
                    <a:pt x="5275" y="0"/>
                    <a:pt x="5275" y="0"/>
                  </a:cubicBezTo>
                  <a:cubicBezTo>
                    <a:pt x="2361" y="0"/>
                    <a:pt x="0" y="2361"/>
                    <a:pt x="0" y="5275"/>
                  </a:cubicBezTo>
                  <a:cubicBezTo>
                    <a:pt x="0" y="8190"/>
                    <a:pt x="2361" y="10551"/>
                    <a:pt x="5275" y="10551"/>
                  </a:cubicBezTo>
                  <a:cubicBezTo>
                    <a:pt x="8190" y="10551"/>
                    <a:pt x="10581" y="8190"/>
                    <a:pt x="10581" y="5275"/>
                  </a:cubicBezTo>
                  <a:lnTo>
                    <a:pt x="5275" y="527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E6C09A1-411A-C74D-92B9-D48D70E02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575" y="806450"/>
              <a:ext cx="5037138" cy="5319713"/>
            </a:xfrm>
            <a:custGeom>
              <a:avLst/>
              <a:gdLst>
                <a:gd name="T0" fmla="*/ 12125 w 13992"/>
                <a:gd name="T1" fmla="*/ 3003 h 14779"/>
                <a:gd name="T2" fmla="*/ 12125 w 13992"/>
                <a:gd name="T3" fmla="*/ 3003 h 14779"/>
                <a:gd name="T4" fmla="*/ 12622 w 13992"/>
                <a:gd name="T5" fmla="*/ 2507 h 14779"/>
                <a:gd name="T6" fmla="*/ 12622 w 13992"/>
                <a:gd name="T7" fmla="*/ 1866 h 14779"/>
                <a:gd name="T8" fmla="*/ 11980 w 13992"/>
                <a:gd name="T9" fmla="*/ 1866 h 14779"/>
                <a:gd name="T10" fmla="*/ 11951 w 13992"/>
                <a:gd name="T11" fmla="*/ 1866 h 14779"/>
                <a:gd name="T12" fmla="*/ 11426 w 13992"/>
                <a:gd name="T13" fmla="*/ 2391 h 14779"/>
                <a:gd name="T14" fmla="*/ 7928 w 13992"/>
                <a:gd name="T15" fmla="*/ 846 h 14779"/>
                <a:gd name="T16" fmla="*/ 7928 w 13992"/>
                <a:gd name="T17" fmla="*/ 0 h 14779"/>
                <a:gd name="T18" fmla="*/ 6062 w 13992"/>
                <a:gd name="T19" fmla="*/ 0 h 14779"/>
                <a:gd name="T20" fmla="*/ 6062 w 13992"/>
                <a:gd name="T21" fmla="*/ 846 h 14779"/>
                <a:gd name="T22" fmla="*/ 2565 w 13992"/>
                <a:gd name="T23" fmla="*/ 2391 h 14779"/>
                <a:gd name="T24" fmla="*/ 2041 w 13992"/>
                <a:gd name="T25" fmla="*/ 1866 h 14779"/>
                <a:gd name="T26" fmla="*/ 1399 w 13992"/>
                <a:gd name="T27" fmla="*/ 1837 h 14779"/>
                <a:gd name="T28" fmla="*/ 1399 w 13992"/>
                <a:gd name="T29" fmla="*/ 2507 h 14779"/>
                <a:gd name="T30" fmla="*/ 1399 w 13992"/>
                <a:gd name="T31" fmla="*/ 2507 h 14779"/>
                <a:gd name="T32" fmla="*/ 1895 w 13992"/>
                <a:gd name="T33" fmla="*/ 3003 h 14779"/>
                <a:gd name="T34" fmla="*/ 0 w 13992"/>
                <a:gd name="T35" fmla="*/ 7782 h 14779"/>
                <a:gd name="T36" fmla="*/ 6995 w 13992"/>
                <a:gd name="T37" fmla="*/ 14778 h 14779"/>
                <a:gd name="T38" fmla="*/ 13991 w 13992"/>
                <a:gd name="T39" fmla="*/ 7782 h 14779"/>
                <a:gd name="T40" fmla="*/ 12125 w 13992"/>
                <a:gd name="T41" fmla="*/ 3003 h 14779"/>
                <a:gd name="T42" fmla="*/ 6995 w 13992"/>
                <a:gd name="T43" fmla="*/ 13524 h 14779"/>
                <a:gd name="T44" fmla="*/ 6995 w 13992"/>
                <a:gd name="T45" fmla="*/ 13524 h 14779"/>
                <a:gd name="T46" fmla="*/ 1254 w 13992"/>
                <a:gd name="T47" fmla="*/ 7782 h 14779"/>
                <a:gd name="T48" fmla="*/ 6995 w 13992"/>
                <a:gd name="T49" fmla="*/ 2041 h 14779"/>
                <a:gd name="T50" fmla="*/ 12767 w 13992"/>
                <a:gd name="T51" fmla="*/ 7782 h 14779"/>
                <a:gd name="T52" fmla="*/ 6995 w 13992"/>
                <a:gd name="T53" fmla="*/ 13524 h 14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992" h="14779">
                  <a:moveTo>
                    <a:pt x="12125" y="3003"/>
                  </a:moveTo>
                  <a:lnTo>
                    <a:pt x="12125" y="3003"/>
                  </a:lnTo>
                  <a:cubicBezTo>
                    <a:pt x="12622" y="2507"/>
                    <a:pt x="12622" y="2507"/>
                    <a:pt x="12622" y="2507"/>
                  </a:cubicBezTo>
                  <a:cubicBezTo>
                    <a:pt x="12796" y="2332"/>
                    <a:pt x="12796" y="2041"/>
                    <a:pt x="12622" y="1866"/>
                  </a:cubicBezTo>
                  <a:cubicBezTo>
                    <a:pt x="12446" y="1662"/>
                    <a:pt x="12155" y="1662"/>
                    <a:pt x="11980" y="1866"/>
                  </a:cubicBezTo>
                  <a:cubicBezTo>
                    <a:pt x="11951" y="1866"/>
                    <a:pt x="11951" y="1866"/>
                    <a:pt x="11951" y="1866"/>
                  </a:cubicBezTo>
                  <a:cubicBezTo>
                    <a:pt x="11426" y="2391"/>
                    <a:pt x="11426" y="2391"/>
                    <a:pt x="11426" y="2391"/>
                  </a:cubicBezTo>
                  <a:cubicBezTo>
                    <a:pt x="10435" y="1546"/>
                    <a:pt x="9210" y="1020"/>
                    <a:pt x="7928" y="846"/>
                  </a:cubicBezTo>
                  <a:cubicBezTo>
                    <a:pt x="7928" y="0"/>
                    <a:pt x="7928" y="0"/>
                    <a:pt x="7928" y="0"/>
                  </a:cubicBezTo>
                  <a:cubicBezTo>
                    <a:pt x="6062" y="0"/>
                    <a:pt x="6062" y="0"/>
                    <a:pt x="6062" y="0"/>
                  </a:cubicBezTo>
                  <a:cubicBezTo>
                    <a:pt x="6062" y="846"/>
                    <a:pt x="6062" y="846"/>
                    <a:pt x="6062" y="846"/>
                  </a:cubicBezTo>
                  <a:cubicBezTo>
                    <a:pt x="4780" y="1020"/>
                    <a:pt x="3586" y="1546"/>
                    <a:pt x="2565" y="2391"/>
                  </a:cubicBezTo>
                  <a:cubicBezTo>
                    <a:pt x="2041" y="1866"/>
                    <a:pt x="2041" y="1866"/>
                    <a:pt x="2041" y="1866"/>
                  </a:cubicBezTo>
                  <a:cubicBezTo>
                    <a:pt x="1866" y="1662"/>
                    <a:pt x="1574" y="1662"/>
                    <a:pt x="1399" y="1837"/>
                  </a:cubicBezTo>
                  <a:cubicBezTo>
                    <a:pt x="1196" y="2041"/>
                    <a:pt x="1196" y="2332"/>
                    <a:pt x="1399" y="2507"/>
                  </a:cubicBezTo>
                  <a:lnTo>
                    <a:pt x="1399" y="2507"/>
                  </a:lnTo>
                  <a:cubicBezTo>
                    <a:pt x="1895" y="3003"/>
                    <a:pt x="1895" y="3003"/>
                    <a:pt x="1895" y="3003"/>
                  </a:cubicBezTo>
                  <a:cubicBezTo>
                    <a:pt x="671" y="4314"/>
                    <a:pt x="0" y="6005"/>
                    <a:pt x="0" y="7782"/>
                  </a:cubicBezTo>
                  <a:cubicBezTo>
                    <a:pt x="0" y="11630"/>
                    <a:pt x="3148" y="14778"/>
                    <a:pt x="6995" y="14778"/>
                  </a:cubicBezTo>
                  <a:cubicBezTo>
                    <a:pt x="10873" y="14778"/>
                    <a:pt x="13991" y="11630"/>
                    <a:pt x="13991" y="7782"/>
                  </a:cubicBezTo>
                  <a:cubicBezTo>
                    <a:pt x="13991" y="6005"/>
                    <a:pt x="13321" y="4314"/>
                    <a:pt x="12125" y="3003"/>
                  </a:cubicBezTo>
                  <a:close/>
                  <a:moveTo>
                    <a:pt x="6995" y="13524"/>
                  </a:moveTo>
                  <a:lnTo>
                    <a:pt x="6995" y="13524"/>
                  </a:lnTo>
                  <a:cubicBezTo>
                    <a:pt x="3819" y="13524"/>
                    <a:pt x="1254" y="10959"/>
                    <a:pt x="1254" y="7782"/>
                  </a:cubicBezTo>
                  <a:cubicBezTo>
                    <a:pt x="1254" y="4606"/>
                    <a:pt x="3819" y="2041"/>
                    <a:pt x="6995" y="2041"/>
                  </a:cubicBezTo>
                  <a:cubicBezTo>
                    <a:pt x="10173" y="2041"/>
                    <a:pt x="12767" y="4606"/>
                    <a:pt x="12767" y="7782"/>
                  </a:cubicBezTo>
                  <a:cubicBezTo>
                    <a:pt x="12767" y="10959"/>
                    <a:pt x="10173" y="13524"/>
                    <a:pt x="6995" y="135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ED5438-C07A-E340-8D2D-7BCB49A55653}"/>
              </a:ext>
            </a:extLst>
          </p:cNvPr>
          <p:cNvGrpSpPr/>
          <p:nvPr/>
        </p:nvGrpSpPr>
        <p:grpSpPr>
          <a:xfrm>
            <a:off x="18823446" y="5431260"/>
            <a:ext cx="1479808" cy="2862662"/>
            <a:chOff x="10518554" y="4578861"/>
            <a:chExt cx="3770192" cy="7293369"/>
          </a:xfrm>
        </p:grpSpPr>
        <p:sp>
          <p:nvSpPr>
            <p:cNvPr id="21" name="Freeform 301">
              <a:extLst>
                <a:ext uri="{FF2B5EF4-FFF2-40B4-BE49-F238E27FC236}">
                  <a16:creationId xmlns:a16="http://schemas.microsoft.com/office/drawing/2014/main" id="{4EE25061-B412-0B4A-973C-123DE080D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7592" y="5397899"/>
              <a:ext cx="2145114" cy="2015107"/>
            </a:xfrm>
            <a:custGeom>
              <a:avLst/>
              <a:gdLst>
                <a:gd name="T0" fmla="*/ 363 w 726"/>
                <a:gd name="T1" fmla="*/ 0 h 684"/>
                <a:gd name="T2" fmla="*/ 363 w 726"/>
                <a:gd name="T3" fmla="*/ 0 h 684"/>
                <a:gd name="T4" fmla="*/ 0 w 726"/>
                <a:gd name="T5" fmla="*/ 363 h 684"/>
                <a:gd name="T6" fmla="*/ 150 w 726"/>
                <a:gd name="T7" fmla="*/ 662 h 684"/>
                <a:gd name="T8" fmla="*/ 213 w 726"/>
                <a:gd name="T9" fmla="*/ 662 h 684"/>
                <a:gd name="T10" fmla="*/ 213 w 726"/>
                <a:gd name="T11" fmla="*/ 598 h 684"/>
                <a:gd name="T12" fmla="*/ 86 w 726"/>
                <a:gd name="T13" fmla="*/ 363 h 684"/>
                <a:gd name="T14" fmla="*/ 363 w 726"/>
                <a:gd name="T15" fmla="*/ 86 h 684"/>
                <a:gd name="T16" fmla="*/ 640 w 726"/>
                <a:gd name="T17" fmla="*/ 363 h 684"/>
                <a:gd name="T18" fmla="*/ 512 w 726"/>
                <a:gd name="T19" fmla="*/ 598 h 684"/>
                <a:gd name="T20" fmla="*/ 512 w 726"/>
                <a:gd name="T21" fmla="*/ 662 h 684"/>
                <a:gd name="T22" fmla="*/ 555 w 726"/>
                <a:gd name="T23" fmla="*/ 683 h 684"/>
                <a:gd name="T24" fmla="*/ 577 w 726"/>
                <a:gd name="T25" fmla="*/ 662 h 684"/>
                <a:gd name="T26" fmla="*/ 725 w 726"/>
                <a:gd name="T27" fmla="*/ 363 h 684"/>
                <a:gd name="T28" fmla="*/ 363 w 726"/>
                <a:gd name="T29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6" h="684">
                  <a:moveTo>
                    <a:pt x="363" y="0"/>
                  </a:moveTo>
                  <a:lnTo>
                    <a:pt x="363" y="0"/>
                  </a:lnTo>
                  <a:cubicBezTo>
                    <a:pt x="150" y="0"/>
                    <a:pt x="0" y="150"/>
                    <a:pt x="0" y="363"/>
                  </a:cubicBezTo>
                  <a:cubicBezTo>
                    <a:pt x="0" y="491"/>
                    <a:pt x="64" y="598"/>
                    <a:pt x="150" y="662"/>
                  </a:cubicBezTo>
                  <a:cubicBezTo>
                    <a:pt x="171" y="683"/>
                    <a:pt x="213" y="683"/>
                    <a:pt x="213" y="662"/>
                  </a:cubicBezTo>
                  <a:cubicBezTo>
                    <a:pt x="235" y="640"/>
                    <a:pt x="235" y="619"/>
                    <a:pt x="213" y="598"/>
                  </a:cubicBezTo>
                  <a:cubicBezTo>
                    <a:pt x="128" y="534"/>
                    <a:pt x="86" y="448"/>
                    <a:pt x="86" y="363"/>
                  </a:cubicBezTo>
                  <a:cubicBezTo>
                    <a:pt x="86" y="213"/>
                    <a:pt x="213" y="86"/>
                    <a:pt x="363" y="86"/>
                  </a:cubicBezTo>
                  <a:cubicBezTo>
                    <a:pt x="512" y="86"/>
                    <a:pt x="640" y="213"/>
                    <a:pt x="640" y="363"/>
                  </a:cubicBezTo>
                  <a:cubicBezTo>
                    <a:pt x="640" y="448"/>
                    <a:pt x="598" y="534"/>
                    <a:pt x="512" y="598"/>
                  </a:cubicBezTo>
                  <a:cubicBezTo>
                    <a:pt x="491" y="619"/>
                    <a:pt x="491" y="640"/>
                    <a:pt x="512" y="662"/>
                  </a:cubicBezTo>
                  <a:cubicBezTo>
                    <a:pt x="512" y="662"/>
                    <a:pt x="533" y="683"/>
                    <a:pt x="555" y="683"/>
                  </a:cubicBezTo>
                  <a:cubicBezTo>
                    <a:pt x="555" y="683"/>
                    <a:pt x="555" y="662"/>
                    <a:pt x="577" y="662"/>
                  </a:cubicBezTo>
                  <a:cubicBezTo>
                    <a:pt x="661" y="598"/>
                    <a:pt x="725" y="491"/>
                    <a:pt x="725" y="363"/>
                  </a:cubicBezTo>
                  <a:cubicBezTo>
                    <a:pt x="725" y="150"/>
                    <a:pt x="577" y="0"/>
                    <a:pt x="36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302">
              <a:extLst>
                <a:ext uri="{FF2B5EF4-FFF2-40B4-BE49-F238E27FC236}">
                  <a16:creationId xmlns:a16="http://schemas.microsoft.com/office/drawing/2014/main" id="{65BD8A8E-881C-8446-95CB-30D65C03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554" y="4578861"/>
              <a:ext cx="3770192" cy="3341167"/>
            </a:xfrm>
            <a:custGeom>
              <a:avLst/>
              <a:gdLst>
                <a:gd name="T0" fmla="*/ 1280 w 1281"/>
                <a:gd name="T1" fmla="*/ 640 h 1132"/>
                <a:gd name="T2" fmla="*/ 1280 w 1281"/>
                <a:gd name="T3" fmla="*/ 640 h 1132"/>
                <a:gd name="T4" fmla="*/ 640 w 1281"/>
                <a:gd name="T5" fmla="*/ 0 h 1132"/>
                <a:gd name="T6" fmla="*/ 0 w 1281"/>
                <a:gd name="T7" fmla="*/ 640 h 1132"/>
                <a:gd name="T8" fmla="*/ 213 w 1281"/>
                <a:gd name="T9" fmla="*/ 1131 h 1132"/>
                <a:gd name="T10" fmla="*/ 256 w 1281"/>
                <a:gd name="T11" fmla="*/ 1131 h 1132"/>
                <a:gd name="T12" fmla="*/ 277 w 1281"/>
                <a:gd name="T13" fmla="*/ 1110 h 1132"/>
                <a:gd name="T14" fmla="*/ 277 w 1281"/>
                <a:gd name="T15" fmla="*/ 1067 h 1132"/>
                <a:gd name="T16" fmla="*/ 85 w 1281"/>
                <a:gd name="T17" fmla="*/ 640 h 1132"/>
                <a:gd name="T18" fmla="*/ 640 w 1281"/>
                <a:gd name="T19" fmla="*/ 85 h 1132"/>
                <a:gd name="T20" fmla="*/ 1195 w 1281"/>
                <a:gd name="T21" fmla="*/ 640 h 1132"/>
                <a:gd name="T22" fmla="*/ 1002 w 1281"/>
                <a:gd name="T23" fmla="*/ 1045 h 1132"/>
                <a:gd name="T24" fmla="*/ 1002 w 1281"/>
                <a:gd name="T25" fmla="*/ 1110 h 1132"/>
                <a:gd name="T26" fmla="*/ 1067 w 1281"/>
                <a:gd name="T27" fmla="*/ 1110 h 1132"/>
                <a:gd name="T28" fmla="*/ 1280 w 1281"/>
                <a:gd name="T29" fmla="*/ 64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1" h="1132">
                  <a:moveTo>
                    <a:pt x="1280" y="640"/>
                  </a:moveTo>
                  <a:lnTo>
                    <a:pt x="1280" y="640"/>
                  </a:lnTo>
                  <a:cubicBezTo>
                    <a:pt x="1280" y="277"/>
                    <a:pt x="1002" y="0"/>
                    <a:pt x="640" y="0"/>
                  </a:cubicBezTo>
                  <a:cubicBezTo>
                    <a:pt x="277" y="0"/>
                    <a:pt x="0" y="277"/>
                    <a:pt x="0" y="640"/>
                  </a:cubicBezTo>
                  <a:cubicBezTo>
                    <a:pt x="0" y="832"/>
                    <a:pt x="85" y="1002"/>
                    <a:pt x="213" y="1131"/>
                  </a:cubicBezTo>
                  <a:cubicBezTo>
                    <a:pt x="234" y="1131"/>
                    <a:pt x="234" y="1131"/>
                    <a:pt x="256" y="1131"/>
                  </a:cubicBezTo>
                  <a:cubicBezTo>
                    <a:pt x="256" y="1131"/>
                    <a:pt x="277" y="1131"/>
                    <a:pt x="277" y="1110"/>
                  </a:cubicBezTo>
                  <a:cubicBezTo>
                    <a:pt x="298" y="1110"/>
                    <a:pt x="298" y="1067"/>
                    <a:pt x="277" y="1067"/>
                  </a:cubicBezTo>
                  <a:cubicBezTo>
                    <a:pt x="149" y="960"/>
                    <a:pt x="85" y="789"/>
                    <a:pt x="85" y="640"/>
                  </a:cubicBezTo>
                  <a:cubicBezTo>
                    <a:pt x="85" y="341"/>
                    <a:pt x="341" y="85"/>
                    <a:pt x="640" y="85"/>
                  </a:cubicBezTo>
                  <a:cubicBezTo>
                    <a:pt x="938" y="85"/>
                    <a:pt x="1195" y="341"/>
                    <a:pt x="1195" y="640"/>
                  </a:cubicBezTo>
                  <a:cubicBezTo>
                    <a:pt x="1195" y="789"/>
                    <a:pt x="1131" y="939"/>
                    <a:pt x="1002" y="1045"/>
                  </a:cubicBezTo>
                  <a:cubicBezTo>
                    <a:pt x="981" y="1067"/>
                    <a:pt x="981" y="1088"/>
                    <a:pt x="1002" y="1110"/>
                  </a:cubicBezTo>
                  <a:cubicBezTo>
                    <a:pt x="1024" y="1131"/>
                    <a:pt x="1045" y="1131"/>
                    <a:pt x="1067" y="1110"/>
                  </a:cubicBezTo>
                  <a:cubicBezTo>
                    <a:pt x="1195" y="1002"/>
                    <a:pt x="1280" y="811"/>
                    <a:pt x="1280" y="6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303">
              <a:extLst>
                <a:ext uri="{FF2B5EF4-FFF2-40B4-BE49-F238E27FC236}">
                  <a16:creationId xmlns:a16="http://schemas.microsoft.com/office/drawing/2014/main" id="{8903FA7B-D1FE-6E4C-89E0-04BCB887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9601" y="6086938"/>
              <a:ext cx="1703091" cy="5785292"/>
            </a:xfrm>
            <a:custGeom>
              <a:avLst/>
              <a:gdLst>
                <a:gd name="T0" fmla="*/ 513 w 577"/>
                <a:gd name="T1" fmla="*/ 875 h 1964"/>
                <a:gd name="T2" fmla="*/ 513 w 577"/>
                <a:gd name="T3" fmla="*/ 875 h 1964"/>
                <a:gd name="T4" fmla="*/ 555 w 577"/>
                <a:gd name="T5" fmla="*/ 832 h 1964"/>
                <a:gd name="T6" fmla="*/ 555 w 577"/>
                <a:gd name="T7" fmla="*/ 704 h 1964"/>
                <a:gd name="T8" fmla="*/ 513 w 577"/>
                <a:gd name="T9" fmla="*/ 661 h 1964"/>
                <a:gd name="T10" fmla="*/ 342 w 577"/>
                <a:gd name="T11" fmla="*/ 661 h 1964"/>
                <a:gd name="T12" fmla="*/ 342 w 577"/>
                <a:gd name="T13" fmla="*/ 256 h 1964"/>
                <a:gd name="T14" fmla="*/ 320 w 577"/>
                <a:gd name="T15" fmla="*/ 256 h 1964"/>
                <a:gd name="T16" fmla="*/ 427 w 577"/>
                <a:gd name="T17" fmla="*/ 128 h 1964"/>
                <a:gd name="T18" fmla="*/ 299 w 577"/>
                <a:gd name="T19" fmla="*/ 0 h 1964"/>
                <a:gd name="T20" fmla="*/ 171 w 577"/>
                <a:gd name="T21" fmla="*/ 128 h 1964"/>
                <a:gd name="T22" fmla="*/ 278 w 577"/>
                <a:gd name="T23" fmla="*/ 256 h 1964"/>
                <a:gd name="T24" fmla="*/ 256 w 577"/>
                <a:gd name="T25" fmla="*/ 256 h 1964"/>
                <a:gd name="T26" fmla="*/ 256 w 577"/>
                <a:gd name="T27" fmla="*/ 661 h 1964"/>
                <a:gd name="T28" fmla="*/ 64 w 577"/>
                <a:gd name="T29" fmla="*/ 661 h 1964"/>
                <a:gd name="T30" fmla="*/ 22 w 577"/>
                <a:gd name="T31" fmla="*/ 704 h 1964"/>
                <a:gd name="T32" fmla="*/ 22 w 577"/>
                <a:gd name="T33" fmla="*/ 832 h 1964"/>
                <a:gd name="T34" fmla="*/ 64 w 577"/>
                <a:gd name="T35" fmla="*/ 875 h 1964"/>
                <a:gd name="T36" fmla="*/ 128 w 577"/>
                <a:gd name="T37" fmla="*/ 875 h 1964"/>
                <a:gd name="T38" fmla="*/ 0 w 577"/>
                <a:gd name="T39" fmla="*/ 1920 h 1964"/>
                <a:gd name="T40" fmla="*/ 22 w 577"/>
                <a:gd name="T41" fmla="*/ 1963 h 1964"/>
                <a:gd name="T42" fmla="*/ 43 w 577"/>
                <a:gd name="T43" fmla="*/ 1963 h 1964"/>
                <a:gd name="T44" fmla="*/ 86 w 577"/>
                <a:gd name="T45" fmla="*/ 1920 h 1964"/>
                <a:gd name="T46" fmla="*/ 107 w 577"/>
                <a:gd name="T47" fmla="*/ 1750 h 1964"/>
                <a:gd name="T48" fmla="*/ 469 w 577"/>
                <a:gd name="T49" fmla="*/ 1750 h 1964"/>
                <a:gd name="T50" fmla="*/ 491 w 577"/>
                <a:gd name="T51" fmla="*/ 1920 h 1964"/>
                <a:gd name="T52" fmla="*/ 534 w 577"/>
                <a:gd name="T53" fmla="*/ 1963 h 1964"/>
                <a:gd name="T54" fmla="*/ 534 w 577"/>
                <a:gd name="T55" fmla="*/ 1963 h 1964"/>
                <a:gd name="T56" fmla="*/ 576 w 577"/>
                <a:gd name="T57" fmla="*/ 1920 h 1964"/>
                <a:gd name="T58" fmla="*/ 448 w 577"/>
                <a:gd name="T59" fmla="*/ 875 h 1964"/>
                <a:gd name="T60" fmla="*/ 513 w 577"/>
                <a:gd name="T61" fmla="*/ 875 h 1964"/>
                <a:gd name="T62" fmla="*/ 256 w 577"/>
                <a:gd name="T63" fmla="*/ 128 h 1964"/>
                <a:gd name="T64" fmla="*/ 256 w 577"/>
                <a:gd name="T65" fmla="*/ 128 h 1964"/>
                <a:gd name="T66" fmla="*/ 299 w 577"/>
                <a:gd name="T67" fmla="*/ 86 h 1964"/>
                <a:gd name="T68" fmla="*/ 342 w 577"/>
                <a:gd name="T69" fmla="*/ 128 h 1964"/>
                <a:gd name="T70" fmla="*/ 299 w 577"/>
                <a:gd name="T71" fmla="*/ 171 h 1964"/>
                <a:gd name="T72" fmla="*/ 256 w 577"/>
                <a:gd name="T73" fmla="*/ 128 h 1964"/>
                <a:gd name="T74" fmla="*/ 107 w 577"/>
                <a:gd name="T75" fmla="*/ 747 h 1964"/>
                <a:gd name="T76" fmla="*/ 107 w 577"/>
                <a:gd name="T77" fmla="*/ 747 h 1964"/>
                <a:gd name="T78" fmla="*/ 469 w 577"/>
                <a:gd name="T79" fmla="*/ 747 h 1964"/>
                <a:gd name="T80" fmla="*/ 469 w 577"/>
                <a:gd name="T81" fmla="*/ 790 h 1964"/>
                <a:gd name="T82" fmla="*/ 107 w 577"/>
                <a:gd name="T83" fmla="*/ 790 h 1964"/>
                <a:gd name="T84" fmla="*/ 107 w 577"/>
                <a:gd name="T85" fmla="*/ 747 h 1964"/>
                <a:gd name="T86" fmla="*/ 107 w 577"/>
                <a:gd name="T87" fmla="*/ 1664 h 1964"/>
                <a:gd name="T88" fmla="*/ 107 w 577"/>
                <a:gd name="T89" fmla="*/ 1664 h 1964"/>
                <a:gd name="T90" fmla="*/ 149 w 577"/>
                <a:gd name="T91" fmla="*/ 1323 h 1964"/>
                <a:gd name="T92" fmla="*/ 405 w 577"/>
                <a:gd name="T93" fmla="*/ 1323 h 1964"/>
                <a:gd name="T94" fmla="*/ 448 w 577"/>
                <a:gd name="T95" fmla="*/ 1664 h 1964"/>
                <a:gd name="T96" fmla="*/ 107 w 577"/>
                <a:gd name="T97" fmla="*/ 1664 h 1964"/>
                <a:gd name="T98" fmla="*/ 405 w 577"/>
                <a:gd name="T99" fmla="*/ 1216 h 1964"/>
                <a:gd name="T100" fmla="*/ 405 w 577"/>
                <a:gd name="T101" fmla="*/ 1216 h 1964"/>
                <a:gd name="T102" fmla="*/ 171 w 577"/>
                <a:gd name="T103" fmla="*/ 1216 h 1964"/>
                <a:gd name="T104" fmla="*/ 213 w 577"/>
                <a:gd name="T105" fmla="*/ 875 h 1964"/>
                <a:gd name="T106" fmla="*/ 363 w 577"/>
                <a:gd name="T107" fmla="*/ 875 h 1964"/>
                <a:gd name="T108" fmla="*/ 405 w 577"/>
                <a:gd name="T109" fmla="*/ 1216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7" h="1964">
                  <a:moveTo>
                    <a:pt x="513" y="875"/>
                  </a:moveTo>
                  <a:lnTo>
                    <a:pt x="513" y="875"/>
                  </a:lnTo>
                  <a:cubicBezTo>
                    <a:pt x="534" y="875"/>
                    <a:pt x="555" y="854"/>
                    <a:pt x="555" y="832"/>
                  </a:cubicBezTo>
                  <a:cubicBezTo>
                    <a:pt x="555" y="704"/>
                    <a:pt x="555" y="704"/>
                    <a:pt x="555" y="704"/>
                  </a:cubicBezTo>
                  <a:cubicBezTo>
                    <a:pt x="555" y="683"/>
                    <a:pt x="534" y="661"/>
                    <a:pt x="513" y="661"/>
                  </a:cubicBezTo>
                  <a:cubicBezTo>
                    <a:pt x="342" y="661"/>
                    <a:pt x="342" y="661"/>
                    <a:pt x="342" y="661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20" y="256"/>
                    <a:pt x="320" y="256"/>
                    <a:pt x="320" y="256"/>
                  </a:cubicBezTo>
                  <a:cubicBezTo>
                    <a:pt x="384" y="234"/>
                    <a:pt x="427" y="192"/>
                    <a:pt x="427" y="128"/>
                  </a:cubicBezTo>
                  <a:cubicBezTo>
                    <a:pt x="427" y="43"/>
                    <a:pt x="363" y="0"/>
                    <a:pt x="299" y="0"/>
                  </a:cubicBezTo>
                  <a:cubicBezTo>
                    <a:pt x="235" y="0"/>
                    <a:pt x="171" y="43"/>
                    <a:pt x="171" y="128"/>
                  </a:cubicBezTo>
                  <a:cubicBezTo>
                    <a:pt x="171" y="192"/>
                    <a:pt x="213" y="234"/>
                    <a:pt x="278" y="256"/>
                  </a:cubicBezTo>
                  <a:cubicBezTo>
                    <a:pt x="256" y="256"/>
                    <a:pt x="256" y="256"/>
                    <a:pt x="256" y="256"/>
                  </a:cubicBezTo>
                  <a:cubicBezTo>
                    <a:pt x="256" y="661"/>
                    <a:pt x="256" y="661"/>
                    <a:pt x="256" y="661"/>
                  </a:cubicBezTo>
                  <a:cubicBezTo>
                    <a:pt x="64" y="661"/>
                    <a:pt x="64" y="661"/>
                    <a:pt x="64" y="661"/>
                  </a:cubicBezTo>
                  <a:cubicBezTo>
                    <a:pt x="43" y="661"/>
                    <a:pt x="22" y="683"/>
                    <a:pt x="22" y="704"/>
                  </a:cubicBezTo>
                  <a:cubicBezTo>
                    <a:pt x="22" y="832"/>
                    <a:pt x="22" y="832"/>
                    <a:pt x="22" y="832"/>
                  </a:cubicBezTo>
                  <a:cubicBezTo>
                    <a:pt x="22" y="854"/>
                    <a:pt x="43" y="875"/>
                    <a:pt x="64" y="875"/>
                  </a:cubicBezTo>
                  <a:cubicBezTo>
                    <a:pt x="128" y="875"/>
                    <a:pt x="128" y="875"/>
                    <a:pt x="128" y="875"/>
                  </a:cubicBezTo>
                  <a:cubicBezTo>
                    <a:pt x="0" y="1920"/>
                    <a:pt x="0" y="1920"/>
                    <a:pt x="0" y="1920"/>
                  </a:cubicBezTo>
                  <a:cubicBezTo>
                    <a:pt x="0" y="1941"/>
                    <a:pt x="0" y="1963"/>
                    <a:pt x="22" y="1963"/>
                  </a:cubicBezTo>
                  <a:cubicBezTo>
                    <a:pt x="43" y="1963"/>
                    <a:pt x="43" y="1963"/>
                    <a:pt x="43" y="1963"/>
                  </a:cubicBezTo>
                  <a:cubicBezTo>
                    <a:pt x="64" y="1963"/>
                    <a:pt x="86" y="1941"/>
                    <a:pt x="86" y="1920"/>
                  </a:cubicBezTo>
                  <a:cubicBezTo>
                    <a:pt x="107" y="1750"/>
                    <a:pt x="107" y="1750"/>
                    <a:pt x="107" y="1750"/>
                  </a:cubicBezTo>
                  <a:cubicBezTo>
                    <a:pt x="469" y="1750"/>
                    <a:pt x="469" y="1750"/>
                    <a:pt x="469" y="1750"/>
                  </a:cubicBezTo>
                  <a:cubicBezTo>
                    <a:pt x="491" y="1920"/>
                    <a:pt x="491" y="1920"/>
                    <a:pt x="491" y="1920"/>
                  </a:cubicBezTo>
                  <a:cubicBezTo>
                    <a:pt x="491" y="1941"/>
                    <a:pt x="513" y="1963"/>
                    <a:pt x="534" y="1963"/>
                  </a:cubicBezTo>
                  <a:lnTo>
                    <a:pt x="534" y="1963"/>
                  </a:lnTo>
                  <a:cubicBezTo>
                    <a:pt x="555" y="1963"/>
                    <a:pt x="576" y="1941"/>
                    <a:pt x="576" y="1920"/>
                  </a:cubicBezTo>
                  <a:cubicBezTo>
                    <a:pt x="448" y="875"/>
                    <a:pt x="448" y="875"/>
                    <a:pt x="448" y="875"/>
                  </a:cubicBezTo>
                  <a:lnTo>
                    <a:pt x="513" y="875"/>
                  </a:lnTo>
                  <a:close/>
                  <a:moveTo>
                    <a:pt x="256" y="128"/>
                  </a:moveTo>
                  <a:lnTo>
                    <a:pt x="256" y="128"/>
                  </a:lnTo>
                  <a:cubicBezTo>
                    <a:pt x="256" y="107"/>
                    <a:pt x="278" y="86"/>
                    <a:pt x="299" y="86"/>
                  </a:cubicBezTo>
                  <a:cubicBezTo>
                    <a:pt x="320" y="86"/>
                    <a:pt x="342" y="107"/>
                    <a:pt x="342" y="128"/>
                  </a:cubicBezTo>
                  <a:cubicBezTo>
                    <a:pt x="342" y="149"/>
                    <a:pt x="320" y="171"/>
                    <a:pt x="299" y="171"/>
                  </a:cubicBezTo>
                  <a:cubicBezTo>
                    <a:pt x="278" y="171"/>
                    <a:pt x="256" y="149"/>
                    <a:pt x="256" y="128"/>
                  </a:cubicBezTo>
                  <a:close/>
                  <a:moveTo>
                    <a:pt x="107" y="747"/>
                  </a:moveTo>
                  <a:lnTo>
                    <a:pt x="107" y="747"/>
                  </a:lnTo>
                  <a:cubicBezTo>
                    <a:pt x="469" y="747"/>
                    <a:pt x="469" y="747"/>
                    <a:pt x="469" y="747"/>
                  </a:cubicBezTo>
                  <a:cubicBezTo>
                    <a:pt x="469" y="790"/>
                    <a:pt x="469" y="790"/>
                    <a:pt x="469" y="790"/>
                  </a:cubicBezTo>
                  <a:cubicBezTo>
                    <a:pt x="107" y="790"/>
                    <a:pt x="107" y="790"/>
                    <a:pt x="107" y="790"/>
                  </a:cubicBezTo>
                  <a:lnTo>
                    <a:pt x="107" y="747"/>
                  </a:lnTo>
                  <a:close/>
                  <a:moveTo>
                    <a:pt x="107" y="1664"/>
                  </a:moveTo>
                  <a:lnTo>
                    <a:pt x="107" y="1664"/>
                  </a:lnTo>
                  <a:cubicBezTo>
                    <a:pt x="149" y="1323"/>
                    <a:pt x="149" y="1323"/>
                    <a:pt x="149" y="1323"/>
                  </a:cubicBezTo>
                  <a:cubicBezTo>
                    <a:pt x="405" y="1323"/>
                    <a:pt x="405" y="1323"/>
                    <a:pt x="405" y="1323"/>
                  </a:cubicBezTo>
                  <a:cubicBezTo>
                    <a:pt x="448" y="1664"/>
                    <a:pt x="448" y="1664"/>
                    <a:pt x="448" y="1664"/>
                  </a:cubicBezTo>
                  <a:lnTo>
                    <a:pt x="107" y="1664"/>
                  </a:lnTo>
                  <a:close/>
                  <a:moveTo>
                    <a:pt x="405" y="1216"/>
                  </a:moveTo>
                  <a:lnTo>
                    <a:pt x="405" y="1216"/>
                  </a:lnTo>
                  <a:cubicBezTo>
                    <a:pt x="171" y="1216"/>
                    <a:pt x="171" y="1216"/>
                    <a:pt x="171" y="1216"/>
                  </a:cubicBezTo>
                  <a:cubicBezTo>
                    <a:pt x="213" y="875"/>
                    <a:pt x="213" y="875"/>
                    <a:pt x="213" y="875"/>
                  </a:cubicBezTo>
                  <a:cubicBezTo>
                    <a:pt x="363" y="875"/>
                    <a:pt x="363" y="875"/>
                    <a:pt x="363" y="875"/>
                  </a:cubicBezTo>
                  <a:lnTo>
                    <a:pt x="405" y="1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A88488-9F54-B747-90B2-A8839746AA39}"/>
              </a:ext>
            </a:extLst>
          </p:cNvPr>
          <p:cNvGrpSpPr/>
          <p:nvPr/>
        </p:nvGrpSpPr>
        <p:grpSpPr>
          <a:xfrm>
            <a:off x="3223028" y="8460326"/>
            <a:ext cx="3280662" cy="2553101"/>
            <a:chOff x="8171269" y="9787565"/>
            <a:chExt cx="4729656" cy="25531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03B348-4B2F-0D49-B87A-D9A152C3ADEF}"/>
                </a:ext>
              </a:extLst>
            </p:cNvPr>
            <p:cNvSpPr txBox="1"/>
            <p:nvPr/>
          </p:nvSpPr>
          <p:spPr>
            <a:xfrm>
              <a:off x="8171269" y="11140337"/>
              <a:ext cx="4729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188B20-6D04-F643-A2E1-AB425AAEA7F6}"/>
                </a:ext>
              </a:extLst>
            </p:cNvPr>
            <p:cNvSpPr/>
            <p:nvPr/>
          </p:nvSpPr>
          <p:spPr>
            <a:xfrm>
              <a:off x="8387258" y="9787565"/>
              <a:ext cx="42976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Connection Density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F0CF80-CEE6-7C40-8FC9-426EC1483B9F}"/>
              </a:ext>
            </a:extLst>
          </p:cNvPr>
          <p:cNvGrpSpPr/>
          <p:nvPr/>
        </p:nvGrpSpPr>
        <p:grpSpPr>
          <a:xfrm>
            <a:off x="10736802" y="8460326"/>
            <a:ext cx="3280662" cy="2553101"/>
            <a:chOff x="8171269" y="9787565"/>
            <a:chExt cx="4729656" cy="255310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8DCEC9-54AE-AA4B-83C4-B0EE24BB349E}"/>
                </a:ext>
              </a:extLst>
            </p:cNvPr>
            <p:cNvSpPr txBox="1"/>
            <p:nvPr/>
          </p:nvSpPr>
          <p:spPr>
            <a:xfrm>
              <a:off x="8171269" y="11140337"/>
              <a:ext cx="4729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A2BD51-000D-8346-8AB5-363A038C66EF}"/>
                </a:ext>
              </a:extLst>
            </p:cNvPr>
            <p:cNvSpPr/>
            <p:nvPr/>
          </p:nvSpPr>
          <p:spPr>
            <a:xfrm>
              <a:off x="8387258" y="9787565"/>
              <a:ext cx="42976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Decrease </a:t>
              </a:r>
              <a:b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</a:br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in Latency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8C678C-4013-8A4B-8E06-1E9FBB705765}"/>
              </a:ext>
            </a:extLst>
          </p:cNvPr>
          <p:cNvGrpSpPr/>
          <p:nvPr/>
        </p:nvGrpSpPr>
        <p:grpSpPr>
          <a:xfrm>
            <a:off x="17904518" y="8460326"/>
            <a:ext cx="3280662" cy="2553101"/>
            <a:chOff x="8171269" y="9787565"/>
            <a:chExt cx="4729656" cy="255310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8E111F-2014-4F4B-90F6-0270A1033C90}"/>
                </a:ext>
              </a:extLst>
            </p:cNvPr>
            <p:cNvSpPr txBox="1"/>
            <p:nvPr/>
          </p:nvSpPr>
          <p:spPr>
            <a:xfrm>
              <a:off x="8171269" y="11140337"/>
              <a:ext cx="4729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7E3AEC-A64F-B841-A9D7-A3C339FA86A0}"/>
                </a:ext>
              </a:extLst>
            </p:cNvPr>
            <p:cNvSpPr/>
            <p:nvPr/>
          </p:nvSpPr>
          <p:spPr>
            <a:xfrm>
              <a:off x="8387258" y="9787565"/>
              <a:ext cx="42976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Spectrum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Efficiency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A1F7533-F0E8-914E-ABF3-EE882C22B74E}"/>
              </a:ext>
            </a:extLst>
          </p:cNvPr>
          <p:cNvSpPr/>
          <p:nvPr/>
        </p:nvSpPr>
        <p:spPr>
          <a:xfrm>
            <a:off x="6990735" y="4188543"/>
            <a:ext cx="1267979" cy="1267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DA49CC-C43C-B54F-94E5-A445F126D385}"/>
              </a:ext>
            </a:extLst>
          </p:cNvPr>
          <p:cNvSpPr/>
          <p:nvPr/>
        </p:nvSpPr>
        <p:spPr>
          <a:xfrm>
            <a:off x="7032296" y="4528863"/>
            <a:ext cx="119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10AD60-B0E3-9F48-8589-5C3CBDABDF28}"/>
              </a:ext>
            </a:extLst>
          </p:cNvPr>
          <p:cNvSpPr/>
          <p:nvPr/>
        </p:nvSpPr>
        <p:spPr>
          <a:xfrm>
            <a:off x="14305935" y="4188543"/>
            <a:ext cx="1267979" cy="1267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7AB6A9-9A9E-B740-A62C-EEAD7E6BB7CD}"/>
              </a:ext>
            </a:extLst>
          </p:cNvPr>
          <p:cNvSpPr/>
          <p:nvPr/>
        </p:nvSpPr>
        <p:spPr>
          <a:xfrm>
            <a:off x="14347496" y="4528863"/>
            <a:ext cx="119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080D87-FBC0-C543-9370-DC7AAFA2115D}"/>
              </a:ext>
            </a:extLst>
          </p:cNvPr>
          <p:cNvSpPr/>
          <p:nvPr/>
        </p:nvSpPr>
        <p:spPr>
          <a:xfrm>
            <a:off x="21650631" y="4188543"/>
            <a:ext cx="1267979" cy="1267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494657-3A97-4141-8C9E-9ACF1CBDA560}"/>
              </a:ext>
            </a:extLst>
          </p:cNvPr>
          <p:cNvSpPr/>
          <p:nvPr/>
        </p:nvSpPr>
        <p:spPr>
          <a:xfrm>
            <a:off x="21692192" y="4528863"/>
            <a:ext cx="1196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1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43383211-5563-9A42-BF5F-200714A35D50}"/>
              </a:ext>
            </a:extLst>
          </p:cNvPr>
          <p:cNvSpPr/>
          <p:nvPr/>
        </p:nvSpPr>
        <p:spPr>
          <a:xfrm rot="16200000">
            <a:off x="8277236" y="4984955"/>
            <a:ext cx="8040821" cy="693174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CuadroTexto 350">
            <a:extLst>
              <a:ext uri="{FF2B5EF4-FFF2-40B4-BE49-F238E27FC236}">
                <a16:creationId xmlns:a16="http://schemas.microsoft.com/office/drawing/2014/main" id="{50D867AF-0795-3B4A-9E0C-70FD624C2F31}"/>
              </a:ext>
            </a:extLst>
          </p:cNvPr>
          <p:cNvSpPr txBox="1"/>
          <p:nvPr/>
        </p:nvSpPr>
        <p:spPr>
          <a:xfrm>
            <a:off x="9842971" y="7173553"/>
            <a:ext cx="50273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5G 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Use Cases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4DBC58-28E5-CA49-A570-47D4C3D5B715}"/>
              </a:ext>
            </a:extLst>
          </p:cNvPr>
          <p:cNvSpPr/>
          <p:nvPr/>
        </p:nvSpPr>
        <p:spPr>
          <a:xfrm>
            <a:off x="14870308" y="5291388"/>
            <a:ext cx="1799303" cy="1799303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71CDB4-61B4-4A40-8F36-B21B9A63C4D5}"/>
              </a:ext>
            </a:extLst>
          </p:cNvPr>
          <p:cNvSpPr/>
          <p:nvPr/>
        </p:nvSpPr>
        <p:spPr>
          <a:xfrm>
            <a:off x="14870308" y="9497962"/>
            <a:ext cx="1799303" cy="17993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561554-D94C-C24F-8470-544AD9411F0E}"/>
              </a:ext>
            </a:extLst>
          </p:cNvPr>
          <p:cNvSpPr/>
          <p:nvPr/>
        </p:nvSpPr>
        <p:spPr>
          <a:xfrm>
            <a:off x="7989539" y="9497962"/>
            <a:ext cx="1799303" cy="179930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D5F013-6176-4F4F-BAC2-4BC172F51268}"/>
              </a:ext>
            </a:extLst>
          </p:cNvPr>
          <p:cNvSpPr/>
          <p:nvPr/>
        </p:nvSpPr>
        <p:spPr>
          <a:xfrm>
            <a:off x="7989539" y="5291388"/>
            <a:ext cx="1799303" cy="1799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4" name="Gráfico 65">
            <a:extLst>
              <a:ext uri="{FF2B5EF4-FFF2-40B4-BE49-F238E27FC236}">
                <a16:creationId xmlns:a16="http://schemas.microsoft.com/office/drawing/2014/main" id="{7C0AD152-9D78-1345-AF4E-9AFD2B475FDF}"/>
              </a:ext>
            </a:extLst>
          </p:cNvPr>
          <p:cNvGrpSpPr/>
          <p:nvPr/>
        </p:nvGrpSpPr>
        <p:grpSpPr>
          <a:xfrm>
            <a:off x="8416771" y="5630756"/>
            <a:ext cx="1037585" cy="1037585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15" name="Forma libre 129">
              <a:extLst>
                <a:ext uri="{FF2B5EF4-FFF2-40B4-BE49-F238E27FC236}">
                  <a16:creationId xmlns:a16="http://schemas.microsoft.com/office/drawing/2014/main" id="{C32054B2-E2D8-AF41-8DA8-93F93DA1F275}"/>
                </a:ext>
              </a:extLst>
            </p:cNvPr>
            <p:cNvSpPr/>
            <p:nvPr/>
          </p:nvSpPr>
          <p:spPr>
            <a:xfrm>
              <a:off x="5171013" y="1605499"/>
              <a:ext cx="570688" cy="499350"/>
            </a:xfrm>
            <a:custGeom>
              <a:avLst/>
              <a:gdLst>
                <a:gd name="connsiteX0" fmla="*/ 285343 w 570688"/>
                <a:gd name="connsiteY0" fmla="*/ 0 h 499350"/>
                <a:gd name="connsiteX1" fmla="*/ 0 w 570688"/>
                <a:gd name="connsiteY1" fmla="*/ 285461 h 499350"/>
                <a:gd name="connsiteX2" fmla="*/ 97012 w 570688"/>
                <a:gd name="connsiteY2" fmla="*/ 499351 h 499350"/>
                <a:gd name="connsiteX3" fmla="*/ 144092 w 570688"/>
                <a:gd name="connsiteY3" fmla="*/ 445881 h 499350"/>
                <a:gd name="connsiteX4" fmla="*/ 71337 w 570688"/>
                <a:gd name="connsiteY4" fmla="*/ 285461 h 499350"/>
                <a:gd name="connsiteX5" fmla="*/ 285344 w 570688"/>
                <a:gd name="connsiteY5" fmla="*/ 71364 h 499350"/>
                <a:gd name="connsiteX6" fmla="*/ 499352 w 570688"/>
                <a:gd name="connsiteY6" fmla="*/ 285461 h 499350"/>
                <a:gd name="connsiteX7" fmla="*/ 426597 w 570688"/>
                <a:gd name="connsiteY7" fmla="*/ 445881 h 499350"/>
                <a:gd name="connsiteX8" fmla="*/ 473677 w 570688"/>
                <a:gd name="connsiteY8" fmla="*/ 499351 h 499350"/>
                <a:gd name="connsiteX9" fmla="*/ 570689 w 570688"/>
                <a:gd name="connsiteY9" fmla="*/ 285461 h 499350"/>
                <a:gd name="connsiteX10" fmla="*/ 285343 w 570688"/>
                <a:gd name="connsiteY10" fmla="*/ 0 h 49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0688" h="499350">
                  <a:moveTo>
                    <a:pt x="285343" y="0"/>
                  </a:moveTo>
                  <a:cubicBezTo>
                    <a:pt x="128007" y="0"/>
                    <a:pt x="0" y="128060"/>
                    <a:pt x="0" y="285461"/>
                  </a:cubicBezTo>
                  <a:cubicBezTo>
                    <a:pt x="0" y="370633"/>
                    <a:pt x="37682" y="447001"/>
                    <a:pt x="97012" y="499351"/>
                  </a:cubicBezTo>
                  <a:lnTo>
                    <a:pt x="144092" y="445881"/>
                  </a:lnTo>
                  <a:cubicBezTo>
                    <a:pt x="99594" y="406619"/>
                    <a:pt x="71337" y="349347"/>
                    <a:pt x="71337" y="285461"/>
                  </a:cubicBezTo>
                  <a:cubicBezTo>
                    <a:pt x="71337" y="167402"/>
                    <a:pt x="167334" y="71364"/>
                    <a:pt x="285344" y="71364"/>
                  </a:cubicBezTo>
                  <a:cubicBezTo>
                    <a:pt x="403355" y="71364"/>
                    <a:pt x="499352" y="167402"/>
                    <a:pt x="499352" y="285461"/>
                  </a:cubicBezTo>
                  <a:cubicBezTo>
                    <a:pt x="499352" y="349347"/>
                    <a:pt x="471095" y="406619"/>
                    <a:pt x="426597" y="445881"/>
                  </a:cubicBezTo>
                  <a:lnTo>
                    <a:pt x="473677" y="499351"/>
                  </a:lnTo>
                  <a:cubicBezTo>
                    <a:pt x="533007" y="447001"/>
                    <a:pt x="570689" y="370633"/>
                    <a:pt x="570689" y="285461"/>
                  </a:cubicBezTo>
                  <a:cubicBezTo>
                    <a:pt x="570688" y="128060"/>
                    <a:pt x="442679" y="0"/>
                    <a:pt x="285343" y="0"/>
                  </a:cubicBezTo>
                  <a:close/>
                </a:path>
              </a:pathLst>
            </a:custGeom>
            <a:grpFill/>
            <a:ln w="12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130">
              <a:extLst>
                <a:ext uri="{FF2B5EF4-FFF2-40B4-BE49-F238E27FC236}">
                  <a16:creationId xmlns:a16="http://schemas.microsoft.com/office/drawing/2014/main" id="{33B45F94-F3D5-6348-B5B4-3BEE6304EF6E}"/>
                </a:ext>
              </a:extLst>
            </p:cNvPr>
            <p:cNvSpPr/>
            <p:nvPr/>
          </p:nvSpPr>
          <p:spPr>
            <a:xfrm>
              <a:off x="5278016" y="1712503"/>
              <a:ext cx="356678" cy="311558"/>
            </a:xfrm>
            <a:custGeom>
              <a:avLst/>
              <a:gdLst>
                <a:gd name="connsiteX0" fmla="*/ 178339 w 356678"/>
                <a:gd name="connsiteY0" fmla="*/ 0 h 311558"/>
                <a:gd name="connsiteX1" fmla="*/ 0 w 356678"/>
                <a:gd name="connsiteY1" fmla="*/ 178339 h 311558"/>
                <a:gd name="connsiteX2" fmla="*/ 60988 w 356678"/>
                <a:gd name="connsiteY2" fmla="*/ 311559 h 311558"/>
                <a:gd name="connsiteX3" fmla="*/ 107926 w 356678"/>
                <a:gd name="connsiteY3" fmla="*/ 258274 h 311558"/>
                <a:gd name="connsiteX4" fmla="*/ 71336 w 356678"/>
                <a:gd name="connsiteY4" fmla="*/ 178339 h 311558"/>
                <a:gd name="connsiteX5" fmla="*/ 178339 w 356678"/>
                <a:gd name="connsiteY5" fmla="*/ 71335 h 311558"/>
                <a:gd name="connsiteX6" fmla="*/ 285343 w 356678"/>
                <a:gd name="connsiteY6" fmla="*/ 178339 h 311558"/>
                <a:gd name="connsiteX7" fmla="*/ 248752 w 356678"/>
                <a:gd name="connsiteY7" fmla="*/ 258274 h 311558"/>
                <a:gd name="connsiteX8" fmla="*/ 295690 w 356678"/>
                <a:gd name="connsiteY8" fmla="*/ 311559 h 311558"/>
                <a:gd name="connsiteX9" fmla="*/ 356679 w 356678"/>
                <a:gd name="connsiteY9" fmla="*/ 178339 h 311558"/>
                <a:gd name="connsiteX10" fmla="*/ 178339 w 356678"/>
                <a:gd name="connsiteY10" fmla="*/ 0 h 311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6678" h="311558">
                  <a:moveTo>
                    <a:pt x="178339" y="0"/>
                  </a:moveTo>
                  <a:cubicBezTo>
                    <a:pt x="80008" y="0"/>
                    <a:pt x="0" y="80009"/>
                    <a:pt x="0" y="178339"/>
                  </a:cubicBezTo>
                  <a:cubicBezTo>
                    <a:pt x="0" y="231552"/>
                    <a:pt x="23904" y="278853"/>
                    <a:pt x="60988" y="311559"/>
                  </a:cubicBezTo>
                  <a:lnTo>
                    <a:pt x="107926" y="258274"/>
                  </a:lnTo>
                  <a:cubicBezTo>
                    <a:pt x="85677" y="238653"/>
                    <a:pt x="71336" y="210269"/>
                    <a:pt x="71336" y="178339"/>
                  </a:cubicBezTo>
                  <a:cubicBezTo>
                    <a:pt x="71336" y="119334"/>
                    <a:pt x="119334" y="71335"/>
                    <a:pt x="178339" y="71335"/>
                  </a:cubicBezTo>
                  <a:cubicBezTo>
                    <a:pt x="237344" y="71335"/>
                    <a:pt x="285343" y="119334"/>
                    <a:pt x="285343" y="178339"/>
                  </a:cubicBezTo>
                  <a:cubicBezTo>
                    <a:pt x="285343" y="210269"/>
                    <a:pt x="271001" y="238653"/>
                    <a:pt x="248752" y="258274"/>
                  </a:cubicBezTo>
                  <a:lnTo>
                    <a:pt x="295690" y="311559"/>
                  </a:lnTo>
                  <a:cubicBezTo>
                    <a:pt x="332776" y="278853"/>
                    <a:pt x="356679" y="231552"/>
                    <a:pt x="356679" y="178339"/>
                  </a:cubicBezTo>
                  <a:cubicBezTo>
                    <a:pt x="356679" y="80008"/>
                    <a:pt x="276671" y="0"/>
                    <a:pt x="178339" y="0"/>
                  </a:cubicBezTo>
                  <a:close/>
                </a:path>
              </a:pathLst>
            </a:custGeom>
            <a:grpFill/>
            <a:ln w="12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131">
              <a:extLst>
                <a:ext uri="{FF2B5EF4-FFF2-40B4-BE49-F238E27FC236}">
                  <a16:creationId xmlns:a16="http://schemas.microsoft.com/office/drawing/2014/main" id="{95E09402-7D04-2E4E-8012-4FEAA7736E99}"/>
                </a:ext>
              </a:extLst>
            </p:cNvPr>
            <p:cNvSpPr/>
            <p:nvPr/>
          </p:nvSpPr>
          <p:spPr>
            <a:xfrm>
              <a:off x="5385020" y="1819507"/>
              <a:ext cx="142671" cy="124628"/>
            </a:xfrm>
            <a:custGeom>
              <a:avLst/>
              <a:gdLst>
                <a:gd name="connsiteX0" fmla="*/ 71336 w 142671"/>
                <a:gd name="connsiteY0" fmla="*/ 0 h 124628"/>
                <a:gd name="connsiteX1" fmla="*/ 0 w 142671"/>
                <a:gd name="connsiteY1" fmla="*/ 71335 h 124628"/>
                <a:gd name="connsiteX2" fmla="*/ 24391 w 142671"/>
                <a:gd name="connsiteY2" fmla="*/ 124629 h 124628"/>
                <a:gd name="connsiteX3" fmla="*/ 71336 w 142671"/>
                <a:gd name="connsiteY3" fmla="*/ 71335 h 124628"/>
                <a:gd name="connsiteX4" fmla="*/ 118280 w 142671"/>
                <a:gd name="connsiteY4" fmla="*/ 124629 h 124628"/>
                <a:gd name="connsiteX5" fmla="*/ 142671 w 142671"/>
                <a:gd name="connsiteY5" fmla="*/ 71335 h 124628"/>
                <a:gd name="connsiteX6" fmla="*/ 71336 w 142671"/>
                <a:gd name="connsiteY6" fmla="*/ 0 h 124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671" h="124628">
                  <a:moveTo>
                    <a:pt x="71336" y="0"/>
                  </a:moveTo>
                  <a:cubicBezTo>
                    <a:pt x="31992" y="0"/>
                    <a:pt x="0" y="31993"/>
                    <a:pt x="0" y="71335"/>
                  </a:cubicBezTo>
                  <a:cubicBezTo>
                    <a:pt x="0" y="92627"/>
                    <a:pt x="9557" y="111547"/>
                    <a:pt x="24391" y="124629"/>
                  </a:cubicBezTo>
                  <a:lnTo>
                    <a:pt x="71336" y="71335"/>
                  </a:lnTo>
                  <a:lnTo>
                    <a:pt x="118280" y="124629"/>
                  </a:lnTo>
                  <a:cubicBezTo>
                    <a:pt x="133114" y="111547"/>
                    <a:pt x="142671" y="92627"/>
                    <a:pt x="142671" y="71335"/>
                  </a:cubicBezTo>
                  <a:cubicBezTo>
                    <a:pt x="142671" y="31992"/>
                    <a:pt x="110679" y="0"/>
                    <a:pt x="71336" y="0"/>
                  </a:cubicBezTo>
                  <a:close/>
                </a:path>
              </a:pathLst>
            </a:custGeom>
            <a:grpFill/>
            <a:ln w="12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" name="Triangle 3">
            <a:extLst>
              <a:ext uri="{FF2B5EF4-FFF2-40B4-BE49-F238E27FC236}">
                <a16:creationId xmlns:a16="http://schemas.microsoft.com/office/drawing/2014/main" id="{88946348-FCAB-EF4F-BDA0-08DF074F95C4}"/>
              </a:ext>
            </a:extLst>
          </p:cNvPr>
          <p:cNvSpPr/>
          <p:nvPr/>
        </p:nvSpPr>
        <p:spPr>
          <a:xfrm rot="5400000">
            <a:off x="15428894" y="9940413"/>
            <a:ext cx="992272" cy="85540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9" name="Gráfico 65">
            <a:extLst>
              <a:ext uri="{FF2B5EF4-FFF2-40B4-BE49-F238E27FC236}">
                <a16:creationId xmlns:a16="http://schemas.microsoft.com/office/drawing/2014/main" id="{F77908C4-752E-DA45-87F5-F28C077EFBA0}"/>
              </a:ext>
            </a:extLst>
          </p:cNvPr>
          <p:cNvGrpSpPr/>
          <p:nvPr/>
        </p:nvGrpSpPr>
        <p:grpSpPr>
          <a:xfrm>
            <a:off x="15351767" y="5712736"/>
            <a:ext cx="861650" cy="861650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20" name="Forma libre 166">
              <a:extLst>
                <a:ext uri="{FF2B5EF4-FFF2-40B4-BE49-F238E27FC236}">
                  <a16:creationId xmlns:a16="http://schemas.microsoft.com/office/drawing/2014/main" id="{D46F8586-8AEC-1248-BDA8-442BFDDAB248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167">
              <a:extLst>
                <a:ext uri="{FF2B5EF4-FFF2-40B4-BE49-F238E27FC236}">
                  <a16:creationId xmlns:a16="http://schemas.microsoft.com/office/drawing/2014/main" id="{E0428167-1CD3-BD44-9D7A-B3B6258D0A8F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Forma libre 168">
              <a:extLst>
                <a:ext uri="{FF2B5EF4-FFF2-40B4-BE49-F238E27FC236}">
                  <a16:creationId xmlns:a16="http://schemas.microsoft.com/office/drawing/2014/main" id="{E1F08E49-77D9-BA4F-9ED1-1BC77B618BDA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169">
              <a:extLst>
                <a:ext uri="{FF2B5EF4-FFF2-40B4-BE49-F238E27FC236}">
                  <a16:creationId xmlns:a16="http://schemas.microsoft.com/office/drawing/2014/main" id="{5822DF36-D540-4546-831B-66C5C26A51A6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4" name="Gráfico 53">
            <a:extLst>
              <a:ext uri="{FF2B5EF4-FFF2-40B4-BE49-F238E27FC236}">
                <a16:creationId xmlns:a16="http://schemas.microsoft.com/office/drawing/2014/main" id="{CD4D0A06-A469-5042-BCCD-7BD30C1CFFD1}"/>
              </a:ext>
            </a:extLst>
          </p:cNvPr>
          <p:cNvSpPr/>
          <p:nvPr/>
        </p:nvSpPr>
        <p:spPr>
          <a:xfrm>
            <a:off x="8536511" y="9994551"/>
            <a:ext cx="705357" cy="806123"/>
          </a:xfrm>
          <a:custGeom>
            <a:avLst/>
            <a:gdLst>
              <a:gd name="connsiteX0" fmla="*/ 392447 w 499477"/>
              <a:gd name="connsiteY0" fmla="*/ 0 h 570831"/>
              <a:gd name="connsiteX1" fmla="*/ 107032 w 499477"/>
              <a:gd name="connsiteY1" fmla="*/ 0 h 570831"/>
              <a:gd name="connsiteX2" fmla="*/ 1 w 499477"/>
              <a:gd name="connsiteY2" fmla="*/ 107031 h 570831"/>
              <a:gd name="connsiteX3" fmla="*/ 1 w 499477"/>
              <a:gd name="connsiteY3" fmla="*/ 463800 h 570831"/>
              <a:gd name="connsiteX4" fmla="*/ 71355 w 499477"/>
              <a:gd name="connsiteY4" fmla="*/ 535154 h 570831"/>
              <a:gd name="connsiteX5" fmla="*/ 107032 w 499477"/>
              <a:gd name="connsiteY5" fmla="*/ 570831 h 570831"/>
              <a:gd name="connsiteX6" fmla="*/ 142709 w 499477"/>
              <a:gd name="connsiteY6" fmla="*/ 570831 h 570831"/>
              <a:gd name="connsiteX7" fmla="*/ 178386 w 499477"/>
              <a:gd name="connsiteY7" fmla="*/ 535154 h 570831"/>
              <a:gd name="connsiteX8" fmla="*/ 321093 w 499477"/>
              <a:gd name="connsiteY8" fmla="*/ 535154 h 570831"/>
              <a:gd name="connsiteX9" fmla="*/ 356770 w 499477"/>
              <a:gd name="connsiteY9" fmla="*/ 570831 h 570831"/>
              <a:gd name="connsiteX10" fmla="*/ 392447 w 499477"/>
              <a:gd name="connsiteY10" fmla="*/ 570831 h 570831"/>
              <a:gd name="connsiteX11" fmla="*/ 428124 w 499477"/>
              <a:gd name="connsiteY11" fmla="*/ 535154 h 570831"/>
              <a:gd name="connsiteX12" fmla="*/ 499478 w 499477"/>
              <a:gd name="connsiteY12" fmla="*/ 463800 h 570831"/>
              <a:gd name="connsiteX13" fmla="*/ 499478 w 499477"/>
              <a:gd name="connsiteY13" fmla="*/ 107031 h 570831"/>
              <a:gd name="connsiteX14" fmla="*/ 392447 w 499477"/>
              <a:gd name="connsiteY14" fmla="*/ 0 h 570831"/>
              <a:gd name="connsiteX15" fmla="*/ 142709 w 499477"/>
              <a:gd name="connsiteY15" fmla="*/ 428123 h 570831"/>
              <a:gd name="connsiteX16" fmla="*/ 107032 w 499477"/>
              <a:gd name="connsiteY16" fmla="*/ 392446 h 570831"/>
              <a:gd name="connsiteX17" fmla="*/ 142709 w 499477"/>
              <a:gd name="connsiteY17" fmla="*/ 356769 h 570831"/>
              <a:gd name="connsiteX18" fmla="*/ 178386 w 499477"/>
              <a:gd name="connsiteY18" fmla="*/ 392446 h 570831"/>
              <a:gd name="connsiteX19" fmla="*/ 142709 w 499477"/>
              <a:gd name="connsiteY19" fmla="*/ 428123 h 570831"/>
              <a:gd name="connsiteX20" fmla="*/ 356770 w 499477"/>
              <a:gd name="connsiteY20" fmla="*/ 428123 h 570831"/>
              <a:gd name="connsiteX21" fmla="*/ 321093 w 499477"/>
              <a:gd name="connsiteY21" fmla="*/ 392446 h 570831"/>
              <a:gd name="connsiteX22" fmla="*/ 356770 w 499477"/>
              <a:gd name="connsiteY22" fmla="*/ 356769 h 570831"/>
              <a:gd name="connsiteX23" fmla="*/ 392447 w 499477"/>
              <a:gd name="connsiteY23" fmla="*/ 392446 h 570831"/>
              <a:gd name="connsiteX24" fmla="*/ 356770 w 499477"/>
              <a:gd name="connsiteY24" fmla="*/ 428123 h 570831"/>
              <a:gd name="connsiteX25" fmla="*/ 249740 w 499477"/>
              <a:gd name="connsiteY25" fmla="*/ 285416 h 570831"/>
              <a:gd name="connsiteX26" fmla="*/ 71355 w 499477"/>
              <a:gd name="connsiteY26" fmla="*/ 272095 h 570831"/>
              <a:gd name="connsiteX27" fmla="*/ 71355 w 499477"/>
              <a:gd name="connsiteY27" fmla="*/ 107031 h 570831"/>
              <a:gd name="connsiteX28" fmla="*/ 107032 w 499477"/>
              <a:gd name="connsiteY28" fmla="*/ 71354 h 570831"/>
              <a:gd name="connsiteX29" fmla="*/ 392447 w 499477"/>
              <a:gd name="connsiteY29" fmla="*/ 71354 h 570831"/>
              <a:gd name="connsiteX30" fmla="*/ 428124 w 499477"/>
              <a:gd name="connsiteY30" fmla="*/ 107031 h 570831"/>
              <a:gd name="connsiteX31" fmla="*/ 428148 w 499477"/>
              <a:gd name="connsiteY31" fmla="*/ 272093 h 570831"/>
              <a:gd name="connsiteX32" fmla="*/ 249740 w 499477"/>
              <a:gd name="connsiteY32" fmla="*/ 28541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99477" h="570831">
                <a:moveTo>
                  <a:pt x="392447" y="0"/>
                </a:moveTo>
                <a:lnTo>
                  <a:pt x="107032" y="0"/>
                </a:lnTo>
                <a:cubicBezTo>
                  <a:pt x="48011" y="0"/>
                  <a:pt x="1" y="48010"/>
                  <a:pt x="1" y="107031"/>
                </a:cubicBezTo>
                <a:lnTo>
                  <a:pt x="1" y="463800"/>
                </a:lnTo>
                <a:cubicBezTo>
                  <a:pt x="1" y="503153"/>
                  <a:pt x="32002" y="535154"/>
                  <a:pt x="71355" y="535154"/>
                </a:cubicBezTo>
                <a:cubicBezTo>
                  <a:pt x="71355" y="554857"/>
                  <a:pt x="87329" y="570831"/>
                  <a:pt x="107032" y="570831"/>
                </a:cubicBezTo>
                <a:lnTo>
                  <a:pt x="142709" y="570831"/>
                </a:lnTo>
                <a:cubicBezTo>
                  <a:pt x="162411" y="570831"/>
                  <a:pt x="178386" y="554857"/>
                  <a:pt x="178386" y="535154"/>
                </a:cubicBezTo>
                <a:lnTo>
                  <a:pt x="321093" y="535154"/>
                </a:lnTo>
                <a:cubicBezTo>
                  <a:pt x="321093" y="554857"/>
                  <a:pt x="337068" y="570831"/>
                  <a:pt x="356770" y="570831"/>
                </a:cubicBezTo>
                <a:lnTo>
                  <a:pt x="392447" y="570831"/>
                </a:lnTo>
                <a:cubicBezTo>
                  <a:pt x="412150" y="570831"/>
                  <a:pt x="428124" y="554857"/>
                  <a:pt x="428124" y="535154"/>
                </a:cubicBezTo>
                <a:cubicBezTo>
                  <a:pt x="467477" y="535154"/>
                  <a:pt x="499478" y="503153"/>
                  <a:pt x="499478" y="463800"/>
                </a:cubicBezTo>
                <a:lnTo>
                  <a:pt x="499478" y="107031"/>
                </a:lnTo>
                <a:cubicBezTo>
                  <a:pt x="499478" y="48010"/>
                  <a:pt x="451468" y="0"/>
                  <a:pt x="392447" y="0"/>
                </a:cubicBezTo>
                <a:close/>
                <a:moveTo>
                  <a:pt x="142709" y="428123"/>
                </a:moveTo>
                <a:cubicBezTo>
                  <a:pt x="123004" y="428123"/>
                  <a:pt x="107032" y="412149"/>
                  <a:pt x="107032" y="392446"/>
                </a:cubicBezTo>
                <a:cubicBezTo>
                  <a:pt x="107032" y="372742"/>
                  <a:pt x="123004" y="356769"/>
                  <a:pt x="142709" y="356769"/>
                </a:cubicBezTo>
                <a:cubicBezTo>
                  <a:pt x="162411" y="356769"/>
                  <a:pt x="178386" y="372742"/>
                  <a:pt x="178386" y="392446"/>
                </a:cubicBezTo>
                <a:cubicBezTo>
                  <a:pt x="178386" y="412149"/>
                  <a:pt x="162411" y="428123"/>
                  <a:pt x="142709" y="428123"/>
                </a:cubicBezTo>
                <a:close/>
                <a:moveTo>
                  <a:pt x="356770" y="428123"/>
                </a:moveTo>
                <a:cubicBezTo>
                  <a:pt x="337066" y="428123"/>
                  <a:pt x="321093" y="412149"/>
                  <a:pt x="321093" y="392446"/>
                </a:cubicBezTo>
                <a:cubicBezTo>
                  <a:pt x="321093" y="372742"/>
                  <a:pt x="337066" y="356769"/>
                  <a:pt x="356770" y="356769"/>
                </a:cubicBezTo>
                <a:cubicBezTo>
                  <a:pt x="376473" y="356769"/>
                  <a:pt x="392447" y="372742"/>
                  <a:pt x="392447" y="392446"/>
                </a:cubicBezTo>
                <a:cubicBezTo>
                  <a:pt x="392447" y="412149"/>
                  <a:pt x="376473" y="428123"/>
                  <a:pt x="356770" y="428123"/>
                </a:cubicBezTo>
                <a:close/>
                <a:moveTo>
                  <a:pt x="249740" y="285416"/>
                </a:moveTo>
                <a:cubicBezTo>
                  <a:pt x="186427" y="285416"/>
                  <a:pt x="112027" y="277252"/>
                  <a:pt x="71355" y="272095"/>
                </a:cubicBezTo>
                <a:lnTo>
                  <a:pt x="71355" y="107031"/>
                </a:lnTo>
                <a:cubicBezTo>
                  <a:pt x="71355" y="87363"/>
                  <a:pt x="87364" y="71354"/>
                  <a:pt x="107032" y="71354"/>
                </a:cubicBezTo>
                <a:lnTo>
                  <a:pt x="392447" y="71354"/>
                </a:lnTo>
                <a:cubicBezTo>
                  <a:pt x="412115" y="71354"/>
                  <a:pt x="428124" y="87363"/>
                  <a:pt x="428124" y="107031"/>
                </a:cubicBezTo>
                <a:lnTo>
                  <a:pt x="428148" y="272093"/>
                </a:lnTo>
                <a:cubicBezTo>
                  <a:pt x="387483" y="277250"/>
                  <a:pt x="313067" y="285416"/>
                  <a:pt x="249740" y="285416"/>
                </a:cubicBezTo>
                <a:close/>
              </a:path>
            </a:pathLst>
          </a:custGeom>
          <a:solidFill>
            <a:schemeClr val="bg1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E7D2E8-D197-CC48-BDFF-894C4D6AE657}"/>
              </a:ext>
            </a:extLst>
          </p:cNvPr>
          <p:cNvGrpSpPr/>
          <p:nvPr/>
        </p:nvGrpSpPr>
        <p:grpSpPr>
          <a:xfrm>
            <a:off x="2668308" y="5291388"/>
            <a:ext cx="4415138" cy="1480065"/>
            <a:chOff x="6535721" y="10491269"/>
            <a:chExt cx="6365204" cy="14800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2A9387-F5A4-BE41-AC36-1D9E518C06C7}"/>
                </a:ext>
              </a:extLst>
            </p:cNvPr>
            <p:cNvSpPr txBox="1"/>
            <p:nvPr/>
          </p:nvSpPr>
          <p:spPr>
            <a:xfrm>
              <a:off x="6535721" y="11140337"/>
              <a:ext cx="636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7C58C2-27FC-0741-AEE2-3D5C8D444BEC}"/>
                </a:ext>
              </a:extLst>
            </p:cNvPr>
            <p:cNvSpPr/>
            <p:nvPr/>
          </p:nvSpPr>
          <p:spPr>
            <a:xfrm>
              <a:off x="860324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Broadband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0838C7-CE5C-C048-9363-5332ECCE7CCA}"/>
              </a:ext>
            </a:extLst>
          </p:cNvPr>
          <p:cNvGrpSpPr/>
          <p:nvPr/>
        </p:nvGrpSpPr>
        <p:grpSpPr>
          <a:xfrm>
            <a:off x="2668308" y="9538924"/>
            <a:ext cx="4415139" cy="1480065"/>
            <a:chOff x="6535721" y="10491269"/>
            <a:chExt cx="6365206" cy="14800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F388B-23FC-F84D-B86D-F93966D4F193}"/>
                </a:ext>
              </a:extLst>
            </p:cNvPr>
            <p:cNvSpPr txBox="1"/>
            <p:nvPr/>
          </p:nvSpPr>
          <p:spPr>
            <a:xfrm>
              <a:off x="6535721" y="11140337"/>
              <a:ext cx="636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B4BA35-EB47-DB4E-80FA-929457150164}"/>
                </a:ext>
              </a:extLst>
            </p:cNvPr>
            <p:cNvSpPr/>
            <p:nvPr/>
          </p:nvSpPr>
          <p:spPr>
            <a:xfrm>
              <a:off x="7473851" y="10491269"/>
              <a:ext cx="54270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Smart Vehicles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5FD894-B8C9-AF4D-B93D-2ADB661C6EE1}"/>
              </a:ext>
            </a:extLst>
          </p:cNvPr>
          <p:cNvGrpSpPr/>
          <p:nvPr/>
        </p:nvGrpSpPr>
        <p:grpSpPr>
          <a:xfrm>
            <a:off x="17239715" y="5291388"/>
            <a:ext cx="4415138" cy="1480065"/>
            <a:chOff x="6535721" y="10491269"/>
            <a:chExt cx="6365204" cy="14800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5E2A23-F547-3F4A-A519-F5BBC1F6B826}"/>
                </a:ext>
              </a:extLst>
            </p:cNvPr>
            <p:cNvSpPr txBox="1"/>
            <p:nvPr/>
          </p:nvSpPr>
          <p:spPr>
            <a:xfrm>
              <a:off x="6535721" y="11140337"/>
              <a:ext cx="636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16903-2356-CB4D-AB4B-A0C368A379F5}"/>
                </a:ext>
              </a:extLst>
            </p:cNvPr>
            <p:cNvSpPr/>
            <p:nvPr/>
          </p:nvSpPr>
          <p:spPr>
            <a:xfrm>
              <a:off x="6601855" y="10491269"/>
              <a:ext cx="60170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Interaction Human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54753B-F3CD-8444-B218-4A3F513C213E}"/>
              </a:ext>
            </a:extLst>
          </p:cNvPr>
          <p:cNvGrpSpPr/>
          <p:nvPr/>
        </p:nvGrpSpPr>
        <p:grpSpPr>
          <a:xfrm>
            <a:off x="17239715" y="9538924"/>
            <a:ext cx="4415138" cy="1480065"/>
            <a:chOff x="6535721" y="10491269"/>
            <a:chExt cx="6365204" cy="14800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EEC13C-DB24-CE40-8D06-1FA3EED6A984}"/>
                </a:ext>
              </a:extLst>
            </p:cNvPr>
            <p:cNvSpPr txBox="1"/>
            <p:nvPr/>
          </p:nvSpPr>
          <p:spPr>
            <a:xfrm>
              <a:off x="6535721" y="11140337"/>
              <a:ext cx="6365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BF9F045-3D84-034D-BD3D-C315B3680B2D}"/>
                </a:ext>
              </a:extLst>
            </p:cNvPr>
            <p:cNvSpPr/>
            <p:nvPr/>
          </p:nvSpPr>
          <p:spPr>
            <a:xfrm>
              <a:off x="6617773" y="10491269"/>
              <a:ext cx="6001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Media Everywhere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2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0B685F-C131-CB4C-831E-8CD47F0C20C7}"/>
              </a:ext>
            </a:extLst>
          </p:cNvPr>
          <p:cNvGrpSpPr/>
          <p:nvPr/>
        </p:nvGrpSpPr>
        <p:grpSpPr>
          <a:xfrm>
            <a:off x="5607010" y="5545392"/>
            <a:ext cx="2692651" cy="4325157"/>
            <a:chOff x="10202779" y="5245768"/>
            <a:chExt cx="4014816" cy="644892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05883DA-C65E-2841-B18B-DF8E55D8AB41}"/>
                </a:ext>
              </a:extLst>
            </p:cNvPr>
            <p:cNvSpPr/>
            <p:nvPr/>
          </p:nvSpPr>
          <p:spPr>
            <a:xfrm>
              <a:off x="10202779" y="5245768"/>
              <a:ext cx="4014816" cy="64489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>
                <a:solidFill>
                  <a:schemeClr val="accent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F8B906-B94F-1544-9852-94D06F0FF24A}"/>
                </a:ext>
              </a:extLst>
            </p:cNvPr>
            <p:cNvGrpSpPr/>
            <p:nvPr/>
          </p:nvGrpSpPr>
          <p:grpSpPr>
            <a:xfrm>
              <a:off x="10959296" y="6678785"/>
              <a:ext cx="2472446" cy="1662132"/>
              <a:chOff x="16055163" y="6422400"/>
              <a:chExt cx="2472446" cy="1662132"/>
            </a:xfrm>
            <a:solidFill>
              <a:schemeClr val="accent2"/>
            </a:solidFill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CBBF0E6-B249-0347-9C9A-E17FC94E1FC3}"/>
                  </a:ext>
                </a:extLst>
              </p:cNvPr>
              <p:cNvSpPr/>
              <p:nvPr/>
            </p:nvSpPr>
            <p:spPr>
              <a:xfrm>
                <a:off x="16055163" y="7437522"/>
                <a:ext cx="276446" cy="6470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B6A1D75-2C3A-094F-B944-586CB80BE5B9}"/>
                  </a:ext>
                </a:extLst>
              </p:cNvPr>
              <p:cNvSpPr/>
              <p:nvPr/>
            </p:nvSpPr>
            <p:spPr>
              <a:xfrm>
                <a:off x="16566363" y="7178400"/>
                <a:ext cx="276446" cy="9061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E0502DA-FF63-8F4F-A283-2B8E2BC672B5}"/>
                  </a:ext>
                </a:extLst>
              </p:cNvPr>
              <p:cNvSpPr/>
              <p:nvPr/>
            </p:nvSpPr>
            <p:spPr>
              <a:xfrm>
                <a:off x="17127963" y="6858000"/>
                <a:ext cx="276446" cy="12265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91A0652-AB76-7040-8C45-BA7E5C97D138}"/>
                  </a:ext>
                </a:extLst>
              </p:cNvPr>
              <p:cNvSpPr/>
              <p:nvPr/>
            </p:nvSpPr>
            <p:spPr>
              <a:xfrm>
                <a:off x="17689563" y="6710400"/>
                <a:ext cx="276446" cy="13741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299F196F-BED4-C343-AD9D-CA67F772E013}"/>
                  </a:ext>
                </a:extLst>
              </p:cNvPr>
              <p:cNvSpPr/>
              <p:nvPr/>
            </p:nvSpPr>
            <p:spPr>
              <a:xfrm>
                <a:off x="18251163" y="6422400"/>
                <a:ext cx="276446" cy="16621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04CF82B-E5C5-A14E-AD03-C4F912A0271F}"/>
                </a:ext>
              </a:extLst>
            </p:cNvPr>
            <p:cNvSpPr/>
            <p:nvPr/>
          </p:nvSpPr>
          <p:spPr>
            <a:xfrm>
              <a:off x="11910372" y="5749420"/>
              <a:ext cx="796340" cy="2085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49855D43-1D76-4646-88C3-A0663A790736}"/>
              </a:ext>
            </a:extLst>
          </p:cNvPr>
          <p:cNvSpPr txBox="1"/>
          <p:nvPr/>
        </p:nvSpPr>
        <p:spPr>
          <a:xfrm>
            <a:off x="6552626" y="8238561"/>
            <a:ext cx="829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3G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F246CF-B385-434B-9696-9C3948FDD9BF}"/>
              </a:ext>
            </a:extLst>
          </p:cNvPr>
          <p:cNvGrpSpPr/>
          <p:nvPr/>
        </p:nvGrpSpPr>
        <p:grpSpPr>
          <a:xfrm>
            <a:off x="10618063" y="4737814"/>
            <a:ext cx="3195414" cy="5132736"/>
            <a:chOff x="10202779" y="5245768"/>
            <a:chExt cx="4014816" cy="6448927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BC69CDE-6576-DE44-9A31-690204CC9274}"/>
                </a:ext>
              </a:extLst>
            </p:cNvPr>
            <p:cNvSpPr/>
            <p:nvPr/>
          </p:nvSpPr>
          <p:spPr>
            <a:xfrm>
              <a:off x="10202779" y="5245768"/>
              <a:ext cx="4014816" cy="64489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13B031C-2F14-9D49-8AF0-EC9FCA3F1029}"/>
                </a:ext>
              </a:extLst>
            </p:cNvPr>
            <p:cNvGrpSpPr/>
            <p:nvPr/>
          </p:nvGrpSpPr>
          <p:grpSpPr>
            <a:xfrm>
              <a:off x="10959296" y="6678785"/>
              <a:ext cx="2472446" cy="1662132"/>
              <a:chOff x="16055163" y="6422400"/>
              <a:chExt cx="2472446" cy="1662132"/>
            </a:xfrm>
            <a:solidFill>
              <a:schemeClr val="accent2"/>
            </a:solidFill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1D20D584-EB69-9343-88BE-47A8096839A8}"/>
                  </a:ext>
                </a:extLst>
              </p:cNvPr>
              <p:cNvSpPr/>
              <p:nvPr/>
            </p:nvSpPr>
            <p:spPr>
              <a:xfrm>
                <a:off x="16055163" y="7437522"/>
                <a:ext cx="276446" cy="6470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D449CEE-E9A6-C849-BE1B-068C9439A080}"/>
                  </a:ext>
                </a:extLst>
              </p:cNvPr>
              <p:cNvSpPr/>
              <p:nvPr/>
            </p:nvSpPr>
            <p:spPr>
              <a:xfrm>
                <a:off x="16566363" y="7178400"/>
                <a:ext cx="276446" cy="906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EFCF5188-2BDF-2D41-94F0-C22ADD3D4C17}"/>
                  </a:ext>
                </a:extLst>
              </p:cNvPr>
              <p:cNvSpPr/>
              <p:nvPr/>
            </p:nvSpPr>
            <p:spPr>
              <a:xfrm>
                <a:off x="17127963" y="6858000"/>
                <a:ext cx="276446" cy="12265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A6646C0E-BCF0-FC41-A17A-3C507B6E42CE}"/>
                  </a:ext>
                </a:extLst>
              </p:cNvPr>
              <p:cNvSpPr/>
              <p:nvPr/>
            </p:nvSpPr>
            <p:spPr>
              <a:xfrm>
                <a:off x="17689563" y="6710400"/>
                <a:ext cx="276446" cy="1374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94DDC990-CF49-264E-A403-1F047A4D200A}"/>
                  </a:ext>
                </a:extLst>
              </p:cNvPr>
              <p:cNvSpPr/>
              <p:nvPr/>
            </p:nvSpPr>
            <p:spPr>
              <a:xfrm>
                <a:off x="18251163" y="6422400"/>
                <a:ext cx="276446" cy="16621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94C799D-C599-404A-B447-D82C51CA54A0}"/>
                </a:ext>
              </a:extLst>
            </p:cNvPr>
            <p:cNvSpPr/>
            <p:nvPr/>
          </p:nvSpPr>
          <p:spPr>
            <a:xfrm>
              <a:off x="11910372" y="5749420"/>
              <a:ext cx="796340" cy="2085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27" name="CuadroTexto 350">
            <a:extLst>
              <a:ext uri="{FF2B5EF4-FFF2-40B4-BE49-F238E27FC236}">
                <a16:creationId xmlns:a16="http://schemas.microsoft.com/office/drawing/2014/main" id="{1EB512D6-CA8A-E743-BCFB-C13BAEEF0F20}"/>
              </a:ext>
            </a:extLst>
          </p:cNvPr>
          <p:cNvSpPr txBox="1"/>
          <p:nvPr/>
        </p:nvSpPr>
        <p:spPr>
          <a:xfrm>
            <a:off x="11563679" y="8106387"/>
            <a:ext cx="14043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4G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05084F-EE62-044B-82D3-DC2EA2B99569}"/>
              </a:ext>
            </a:extLst>
          </p:cNvPr>
          <p:cNvGrpSpPr/>
          <p:nvPr/>
        </p:nvGrpSpPr>
        <p:grpSpPr>
          <a:xfrm>
            <a:off x="16131879" y="4737814"/>
            <a:ext cx="3195414" cy="5132736"/>
            <a:chOff x="10202779" y="5245768"/>
            <a:chExt cx="4014816" cy="644892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B5114DC-1909-3A4D-B868-8441FC32424D}"/>
                </a:ext>
              </a:extLst>
            </p:cNvPr>
            <p:cNvSpPr/>
            <p:nvPr/>
          </p:nvSpPr>
          <p:spPr>
            <a:xfrm>
              <a:off x="10202779" y="5245768"/>
              <a:ext cx="4014816" cy="64489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19F8C2-F6F8-F446-A98B-A76F3951FC06}"/>
                </a:ext>
              </a:extLst>
            </p:cNvPr>
            <p:cNvGrpSpPr/>
            <p:nvPr/>
          </p:nvGrpSpPr>
          <p:grpSpPr>
            <a:xfrm>
              <a:off x="10959296" y="6678785"/>
              <a:ext cx="2472446" cy="1662132"/>
              <a:chOff x="16055163" y="6422400"/>
              <a:chExt cx="2472446" cy="1662132"/>
            </a:xfrm>
            <a:solidFill>
              <a:schemeClr val="accent2"/>
            </a:solidFill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844D88E9-5B37-8F44-B385-5E923A0E54D3}"/>
                  </a:ext>
                </a:extLst>
              </p:cNvPr>
              <p:cNvSpPr/>
              <p:nvPr/>
            </p:nvSpPr>
            <p:spPr>
              <a:xfrm>
                <a:off x="16055163" y="7437522"/>
                <a:ext cx="276446" cy="64701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789C34F-8E21-3A4B-8204-ECD2EAC41FEB}"/>
                  </a:ext>
                </a:extLst>
              </p:cNvPr>
              <p:cNvSpPr/>
              <p:nvPr/>
            </p:nvSpPr>
            <p:spPr>
              <a:xfrm>
                <a:off x="16566363" y="7178400"/>
                <a:ext cx="276446" cy="906132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CFC8BD7-DC62-B545-9D6D-3DCF0E34DDB4}"/>
                  </a:ext>
                </a:extLst>
              </p:cNvPr>
              <p:cNvSpPr/>
              <p:nvPr/>
            </p:nvSpPr>
            <p:spPr>
              <a:xfrm>
                <a:off x="17127963" y="6858000"/>
                <a:ext cx="276446" cy="1226532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A97771D-562C-C145-BA98-3A38E89140A5}"/>
                  </a:ext>
                </a:extLst>
              </p:cNvPr>
              <p:cNvSpPr/>
              <p:nvPr/>
            </p:nvSpPr>
            <p:spPr>
              <a:xfrm>
                <a:off x="17689563" y="6710400"/>
                <a:ext cx="276446" cy="1374132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7BDEC49A-EEE7-9B48-B893-684F7AE152F5}"/>
                  </a:ext>
                </a:extLst>
              </p:cNvPr>
              <p:cNvSpPr/>
              <p:nvPr/>
            </p:nvSpPr>
            <p:spPr>
              <a:xfrm>
                <a:off x="18251163" y="6422400"/>
                <a:ext cx="276446" cy="1662132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V"/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F7B5E0AA-AD64-FE42-9ED4-0B029EA98192}"/>
                </a:ext>
              </a:extLst>
            </p:cNvPr>
            <p:cNvSpPr/>
            <p:nvPr/>
          </p:nvSpPr>
          <p:spPr>
            <a:xfrm>
              <a:off x="11910372" y="5749420"/>
              <a:ext cx="796340" cy="2085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E1384E84-7AC3-A24B-9E84-2D733A0D7B8C}"/>
              </a:ext>
            </a:extLst>
          </p:cNvPr>
          <p:cNvSpPr txBox="1"/>
          <p:nvPr/>
        </p:nvSpPr>
        <p:spPr>
          <a:xfrm>
            <a:off x="17018501" y="7870330"/>
            <a:ext cx="14043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5G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441598-034F-D240-8682-79D9B0A5ED4A}"/>
              </a:ext>
            </a:extLst>
          </p:cNvPr>
          <p:cNvSpPr txBox="1"/>
          <p:nvPr/>
        </p:nvSpPr>
        <p:spPr>
          <a:xfrm>
            <a:off x="5131578" y="10570965"/>
            <a:ext cx="359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E37840-5561-964A-A719-3C298B7432A2}"/>
              </a:ext>
            </a:extLst>
          </p:cNvPr>
          <p:cNvSpPr txBox="1"/>
          <p:nvPr/>
        </p:nvSpPr>
        <p:spPr>
          <a:xfrm>
            <a:off x="10389019" y="10570965"/>
            <a:ext cx="359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791799-AC0A-0A4E-96D8-E09703BECF08}"/>
              </a:ext>
            </a:extLst>
          </p:cNvPr>
          <p:cNvSpPr txBox="1"/>
          <p:nvPr/>
        </p:nvSpPr>
        <p:spPr>
          <a:xfrm>
            <a:off x="16092319" y="10570965"/>
            <a:ext cx="359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</p:spTree>
    <p:extLst>
      <p:ext uri="{BB962C8B-B14F-4D97-AF65-F5344CB8AC3E}">
        <p14:creationId xmlns:p14="http://schemas.microsoft.com/office/powerpoint/2010/main" val="75606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349">
            <a:extLst>
              <a:ext uri="{FF2B5EF4-FFF2-40B4-BE49-F238E27FC236}">
                <a16:creationId xmlns:a16="http://schemas.microsoft.com/office/drawing/2014/main" id="{7CD50D07-F8FB-BD45-94A3-E3C674DD9C9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30E3E746-CEA9-CB45-8126-B62C0AE5FA2F}"/>
                </a:ext>
              </a:extLst>
            </p:cNvPr>
            <p:cNvSpPr txBox="1"/>
            <p:nvPr/>
          </p:nvSpPr>
          <p:spPr>
            <a:xfrm>
              <a:off x="7895848" y="861425"/>
              <a:ext cx="85860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5G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DB3820F-0FEC-4E43-A9AC-D0A4C7BE9ED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1B8050-8FD5-264F-B280-C960C2454D4A}"/>
              </a:ext>
            </a:extLst>
          </p:cNvPr>
          <p:cNvGrpSpPr/>
          <p:nvPr/>
        </p:nvGrpSpPr>
        <p:grpSpPr>
          <a:xfrm>
            <a:off x="3530679" y="4578057"/>
            <a:ext cx="6527719" cy="7608798"/>
            <a:chOff x="9820645" y="4910566"/>
            <a:chExt cx="5543662" cy="6461768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FB52B65B-8AC5-9344-8468-DD2C28F3E1C2}"/>
                </a:ext>
              </a:extLst>
            </p:cNvPr>
            <p:cNvSpPr/>
            <p:nvPr/>
          </p:nvSpPr>
          <p:spPr>
            <a:xfrm rot="16200000">
              <a:off x="10617840" y="6000851"/>
              <a:ext cx="4102156" cy="3285067"/>
            </a:xfrm>
            <a:prstGeom prst="homePlate">
              <a:avLst>
                <a:gd name="adj" fmla="val 365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640765F4-3DF8-5A48-AA94-721D9C03C0CC}"/>
                </a:ext>
              </a:extLst>
            </p:cNvPr>
            <p:cNvSpPr/>
            <p:nvPr/>
          </p:nvSpPr>
          <p:spPr>
            <a:xfrm rot="16200000">
              <a:off x="9412101" y="7678722"/>
              <a:ext cx="4102156" cy="3285067"/>
            </a:xfrm>
            <a:prstGeom prst="homePlate">
              <a:avLst>
                <a:gd name="adj" fmla="val 3659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16" name="Freeform 214">
              <a:extLst>
                <a:ext uri="{FF2B5EF4-FFF2-40B4-BE49-F238E27FC236}">
                  <a16:creationId xmlns:a16="http://schemas.microsoft.com/office/drawing/2014/main" id="{C68ACF74-DE81-914D-B0D4-8587652BE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0698" y="8747930"/>
              <a:ext cx="1116423" cy="1650365"/>
            </a:xfrm>
            <a:custGeom>
              <a:avLst/>
              <a:gdLst>
                <a:gd name="T0" fmla="*/ 85 w 406"/>
                <a:gd name="T1" fmla="*/ 128 h 599"/>
                <a:gd name="T2" fmla="*/ 85 w 406"/>
                <a:gd name="T3" fmla="*/ 128 h 599"/>
                <a:gd name="T4" fmla="*/ 85 w 406"/>
                <a:gd name="T5" fmla="*/ 214 h 599"/>
                <a:gd name="T6" fmla="*/ 42 w 406"/>
                <a:gd name="T7" fmla="*/ 214 h 599"/>
                <a:gd name="T8" fmla="*/ 0 w 406"/>
                <a:gd name="T9" fmla="*/ 257 h 599"/>
                <a:gd name="T10" fmla="*/ 0 w 406"/>
                <a:gd name="T11" fmla="*/ 555 h 599"/>
                <a:gd name="T12" fmla="*/ 42 w 406"/>
                <a:gd name="T13" fmla="*/ 598 h 599"/>
                <a:gd name="T14" fmla="*/ 362 w 406"/>
                <a:gd name="T15" fmla="*/ 598 h 599"/>
                <a:gd name="T16" fmla="*/ 405 w 406"/>
                <a:gd name="T17" fmla="*/ 555 h 599"/>
                <a:gd name="T18" fmla="*/ 405 w 406"/>
                <a:gd name="T19" fmla="*/ 257 h 599"/>
                <a:gd name="T20" fmla="*/ 362 w 406"/>
                <a:gd name="T21" fmla="*/ 214 h 599"/>
                <a:gd name="T22" fmla="*/ 319 w 406"/>
                <a:gd name="T23" fmla="*/ 214 h 599"/>
                <a:gd name="T24" fmla="*/ 319 w 406"/>
                <a:gd name="T25" fmla="*/ 128 h 599"/>
                <a:gd name="T26" fmla="*/ 213 w 406"/>
                <a:gd name="T27" fmla="*/ 0 h 599"/>
                <a:gd name="T28" fmla="*/ 85 w 406"/>
                <a:gd name="T29" fmla="*/ 128 h 599"/>
                <a:gd name="T30" fmla="*/ 319 w 406"/>
                <a:gd name="T31" fmla="*/ 513 h 599"/>
                <a:gd name="T32" fmla="*/ 319 w 406"/>
                <a:gd name="T33" fmla="*/ 513 h 599"/>
                <a:gd name="T34" fmla="*/ 85 w 406"/>
                <a:gd name="T35" fmla="*/ 513 h 599"/>
                <a:gd name="T36" fmla="*/ 85 w 406"/>
                <a:gd name="T37" fmla="*/ 299 h 599"/>
                <a:gd name="T38" fmla="*/ 127 w 406"/>
                <a:gd name="T39" fmla="*/ 299 h 599"/>
                <a:gd name="T40" fmla="*/ 277 w 406"/>
                <a:gd name="T41" fmla="*/ 299 h 599"/>
                <a:gd name="T42" fmla="*/ 319 w 406"/>
                <a:gd name="T43" fmla="*/ 299 h 599"/>
                <a:gd name="T44" fmla="*/ 319 w 406"/>
                <a:gd name="T45" fmla="*/ 513 h 599"/>
                <a:gd name="T46" fmla="*/ 256 w 406"/>
                <a:gd name="T47" fmla="*/ 128 h 599"/>
                <a:gd name="T48" fmla="*/ 256 w 406"/>
                <a:gd name="T49" fmla="*/ 128 h 599"/>
                <a:gd name="T50" fmla="*/ 256 w 406"/>
                <a:gd name="T51" fmla="*/ 214 h 599"/>
                <a:gd name="T52" fmla="*/ 170 w 406"/>
                <a:gd name="T53" fmla="*/ 214 h 599"/>
                <a:gd name="T54" fmla="*/ 170 w 406"/>
                <a:gd name="T55" fmla="*/ 128 h 599"/>
                <a:gd name="T56" fmla="*/ 213 w 406"/>
                <a:gd name="T57" fmla="*/ 86 h 599"/>
                <a:gd name="T58" fmla="*/ 256 w 406"/>
                <a:gd name="T59" fmla="*/ 12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6" h="599">
                  <a:moveTo>
                    <a:pt x="85" y="128"/>
                  </a:moveTo>
                  <a:lnTo>
                    <a:pt x="85" y="128"/>
                  </a:lnTo>
                  <a:cubicBezTo>
                    <a:pt x="85" y="214"/>
                    <a:pt x="85" y="214"/>
                    <a:pt x="85" y="214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21" y="214"/>
                    <a:pt x="0" y="235"/>
                    <a:pt x="0" y="2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76"/>
                    <a:pt x="21" y="598"/>
                    <a:pt x="42" y="598"/>
                  </a:cubicBezTo>
                  <a:cubicBezTo>
                    <a:pt x="362" y="598"/>
                    <a:pt x="362" y="598"/>
                    <a:pt x="362" y="598"/>
                  </a:cubicBezTo>
                  <a:cubicBezTo>
                    <a:pt x="405" y="598"/>
                    <a:pt x="405" y="576"/>
                    <a:pt x="405" y="555"/>
                  </a:cubicBezTo>
                  <a:cubicBezTo>
                    <a:pt x="405" y="257"/>
                    <a:pt x="405" y="257"/>
                    <a:pt x="405" y="257"/>
                  </a:cubicBezTo>
                  <a:cubicBezTo>
                    <a:pt x="405" y="235"/>
                    <a:pt x="405" y="214"/>
                    <a:pt x="362" y="214"/>
                  </a:cubicBezTo>
                  <a:cubicBezTo>
                    <a:pt x="319" y="214"/>
                    <a:pt x="319" y="214"/>
                    <a:pt x="319" y="214"/>
                  </a:cubicBezTo>
                  <a:cubicBezTo>
                    <a:pt x="319" y="128"/>
                    <a:pt x="319" y="128"/>
                    <a:pt x="319" y="128"/>
                  </a:cubicBezTo>
                  <a:cubicBezTo>
                    <a:pt x="319" y="64"/>
                    <a:pt x="277" y="0"/>
                    <a:pt x="213" y="0"/>
                  </a:cubicBezTo>
                  <a:cubicBezTo>
                    <a:pt x="127" y="0"/>
                    <a:pt x="85" y="64"/>
                    <a:pt x="85" y="128"/>
                  </a:cubicBezTo>
                  <a:close/>
                  <a:moveTo>
                    <a:pt x="319" y="513"/>
                  </a:moveTo>
                  <a:lnTo>
                    <a:pt x="319" y="513"/>
                  </a:lnTo>
                  <a:cubicBezTo>
                    <a:pt x="85" y="513"/>
                    <a:pt x="85" y="513"/>
                    <a:pt x="85" y="513"/>
                  </a:cubicBezTo>
                  <a:cubicBezTo>
                    <a:pt x="85" y="299"/>
                    <a:pt x="85" y="299"/>
                    <a:pt x="85" y="299"/>
                  </a:cubicBezTo>
                  <a:cubicBezTo>
                    <a:pt x="127" y="299"/>
                    <a:pt x="127" y="299"/>
                    <a:pt x="127" y="299"/>
                  </a:cubicBezTo>
                  <a:cubicBezTo>
                    <a:pt x="277" y="299"/>
                    <a:pt x="277" y="299"/>
                    <a:pt x="277" y="299"/>
                  </a:cubicBezTo>
                  <a:cubicBezTo>
                    <a:pt x="319" y="299"/>
                    <a:pt x="319" y="299"/>
                    <a:pt x="319" y="299"/>
                  </a:cubicBezTo>
                  <a:lnTo>
                    <a:pt x="319" y="513"/>
                  </a:lnTo>
                  <a:close/>
                  <a:moveTo>
                    <a:pt x="256" y="128"/>
                  </a:moveTo>
                  <a:lnTo>
                    <a:pt x="256" y="128"/>
                  </a:lnTo>
                  <a:cubicBezTo>
                    <a:pt x="256" y="214"/>
                    <a:pt x="256" y="214"/>
                    <a:pt x="256" y="214"/>
                  </a:cubicBezTo>
                  <a:cubicBezTo>
                    <a:pt x="170" y="214"/>
                    <a:pt x="170" y="214"/>
                    <a:pt x="170" y="214"/>
                  </a:cubicBezTo>
                  <a:cubicBezTo>
                    <a:pt x="170" y="128"/>
                    <a:pt x="170" y="128"/>
                    <a:pt x="170" y="128"/>
                  </a:cubicBezTo>
                  <a:cubicBezTo>
                    <a:pt x="170" y="107"/>
                    <a:pt x="170" y="86"/>
                    <a:pt x="213" y="86"/>
                  </a:cubicBezTo>
                  <a:cubicBezTo>
                    <a:pt x="234" y="86"/>
                    <a:pt x="256" y="107"/>
                    <a:pt x="256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215">
              <a:extLst>
                <a:ext uri="{FF2B5EF4-FFF2-40B4-BE49-F238E27FC236}">
                  <a16:creationId xmlns:a16="http://schemas.microsoft.com/office/drawing/2014/main" id="{D544075E-431D-974B-A5B9-73ED7D8C2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1829" y="9694463"/>
              <a:ext cx="242701" cy="351912"/>
            </a:xfrm>
            <a:custGeom>
              <a:avLst/>
              <a:gdLst>
                <a:gd name="T0" fmla="*/ 43 w 87"/>
                <a:gd name="T1" fmla="*/ 0 h 129"/>
                <a:gd name="T2" fmla="*/ 43 w 87"/>
                <a:gd name="T3" fmla="*/ 0 h 129"/>
                <a:gd name="T4" fmla="*/ 0 w 87"/>
                <a:gd name="T5" fmla="*/ 42 h 129"/>
                <a:gd name="T6" fmla="*/ 0 w 87"/>
                <a:gd name="T7" fmla="*/ 85 h 129"/>
                <a:gd name="T8" fmla="*/ 43 w 87"/>
                <a:gd name="T9" fmla="*/ 128 h 129"/>
                <a:gd name="T10" fmla="*/ 86 w 87"/>
                <a:gd name="T11" fmla="*/ 85 h 129"/>
                <a:gd name="T12" fmla="*/ 86 w 87"/>
                <a:gd name="T13" fmla="*/ 42 h 129"/>
                <a:gd name="T14" fmla="*/ 43 w 87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129">
                  <a:moveTo>
                    <a:pt x="43" y="0"/>
                  </a:moveTo>
                  <a:lnTo>
                    <a:pt x="43" y="0"/>
                  </a:lnTo>
                  <a:cubicBezTo>
                    <a:pt x="0" y="0"/>
                    <a:pt x="0" y="21"/>
                    <a:pt x="0" y="4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106"/>
                    <a:pt x="0" y="128"/>
                    <a:pt x="43" y="128"/>
                  </a:cubicBezTo>
                  <a:cubicBezTo>
                    <a:pt x="64" y="128"/>
                    <a:pt x="86" y="106"/>
                    <a:pt x="86" y="85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86" y="21"/>
                    <a:pt x="64" y="0"/>
                    <a:pt x="4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02DF29-0B1B-7E45-8CF9-CD70178D4CD8}"/>
                </a:ext>
              </a:extLst>
            </p:cNvPr>
            <p:cNvGrpSpPr/>
            <p:nvPr/>
          </p:nvGrpSpPr>
          <p:grpSpPr>
            <a:xfrm>
              <a:off x="13549968" y="4910566"/>
              <a:ext cx="1814339" cy="1363479"/>
              <a:chOff x="1055688" y="1189038"/>
              <a:chExt cx="7135812" cy="5362575"/>
            </a:xfrm>
            <a:solidFill>
              <a:schemeClr val="accent3"/>
            </a:solidFill>
          </p:grpSpPr>
          <p:sp>
            <p:nvSpPr>
              <p:cNvPr id="22" name="Freeform 1">
                <a:extLst>
                  <a:ext uri="{FF2B5EF4-FFF2-40B4-BE49-F238E27FC236}">
                    <a16:creationId xmlns:a16="http://schemas.microsoft.com/office/drawing/2014/main" id="{26B367A6-7BA7-BA49-BC16-8954EF90F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438" y="5330825"/>
                <a:ext cx="1230312" cy="1220788"/>
              </a:xfrm>
              <a:custGeom>
                <a:avLst/>
                <a:gdLst>
                  <a:gd name="T0" fmla="*/ 1710 w 3419"/>
                  <a:gd name="T1" fmla="*/ 0 h 3391"/>
                  <a:gd name="T2" fmla="*/ 1710 w 3419"/>
                  <a:gd name="T3" fmla="*/ 0 h 3391"/>
                  <a:gd name="T4" fmla="*/ 0 w 3419"/>
                  <a:gd name="T5" fmla="*/ 1709 h 3391"/>
                  <a:gd name="T6" fmla="*/ 1710 w 3419"/>
                  <a:gd name="T7" fmla="*/ 3390 h 3391"/>
                  <a:gd name="T8" fmla="*/ 3418 w 3419"/>
                  <a:gd name="T9" fmla="*/ 1709 h 3391"/>
                  <a:gd name="T10" fmla="*/ 1710 w 3419"/>
                  <a:gd name="T11" fmla="*/ 0 h 3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19" h="3391">
                    <a:moveTo>
                      <a:pt x="1710" y="0"/>
                    </a:moveTo>
                    <a:lnTo>
                      <a:pt x="1710" y="0"/>
                    </a:lnTo>
                    <a:cubicBezTo>
                      <a:pt x="783" y="0"/>
                      <a:pt x="0" y="753"/>
                      <a:pt x="0" y="1709"/>
                    </a:cubicBezTo>
                    <a:cubicBezTo>
                      <a:pt x="0" y="2636"/>
                      <a:pt x="783" y="3390"/>
                      <a:pt x="1710" y="3390"/>
                    </a:cubicBezTo>
                    <a:cubicBezTo>
                      <a:pt x="2636" y="3390"/>
                      <a:pt x="3418" y="2636"/>
                      <a:pt x="3418" y="1709"/>
                    </a:cubicBezTo>
                    <a:cubicBezTo>
                      <a:pt x="3418" y="753"/>
                      <a:pt x="2636" y="0"/>
                      <a:pt x="1710" y="0"/>
                    </a:cubicBez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23" name="Freeform 2">
                <a:extLst>
                  <a:ext uri="{FF2B5EF4-FFF2-40B4-BE49-F238E27FC236}">
                    <a16:creationId xmlns:a16="http://schemas.microsoft.com/office/drawing/2014/main" id="{40245D63-648A-EC40-8111-FFA2D62E6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975" y="3889375"/>
                <a:ext cx="3297238" cy="1314450"/>
              </a:xfrm>
              <a:custGeom>
                <a:avLst/>
                <a:gdLst>
                  <a:gd name="T0" fmla="*/ 8721 w 9157"/>
                  <a:gd name="T1" fmla="*/ 1710 h 3653"/>
                  <a:gd name="T2" fmla="*/ 8721 w 9157"/>
                  <a:gd name="T3" fmla="*/ 1710 h 3653"/>
                  <a:gd name="T4" fmla="*/ 4579 w 9157"/>
                  <a:gd name="T5" fmla="*/ 0 h 3653"/>
                  <a:gd name="T6" fmla="*/ 435 w 9157"/>
                  <a:gd name="T7" fmla="*/ 1682 h 3653"/>
                  <a:gd name="T8" fmla="*/ 435 w 9157"/>
                  <a:gd name="T9" fmla="*/ 3304 h 3653"/>
                  <a:gd name="T10" fmla="*/ 1246 w 9157"/>
                  <a:gd name="T11" fmla="*/ 3652 h 3653"/>
                  <a:gd name="T12" fmla="*/ 2058 w 9157"/>
                  <a:gd name="T13" fmla="*/ 3304 h 3653"/>
                  <a:gd name="T14" fmla="*/ 4579 w 9157"/>
                  <a:gd name="T15" fmla="*/ 2261 h 3653"/>
                  <a:gd name="T16" fmla="*/ 7098 w 9157"/>
                  <a:gd name="T17" fmla="*/ 3304 h 3653"/>
                  <a:gd name="T18" fmla="*/ 7910 w 9157"/>
                  <a:gd name="T19" fmla="*/ 3652 h 3653"/>
                  <a:gd name="T20" fmla="*/ 8721 w 9157"/>
                  <a:gd name="T21" fmla="*/ 3304 h 3653"/>
                  <a:gd name="T22" fmla="*/ 8721 w 9157"/>
                  <a:gd name="T23" fmla="*/ 1710 h 3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57" h="3653">
                    <a:moveTo>
                      <a:pt x="8721" y="1710"/>
                    </a:moveTo>
                    <a:lnTo>
                      <a:pt x="8721" y="1710"/>
                    </a:lnTo>
                    <a:cubicBezTo>
                      <a:pt x="7620" y="609"/>
                      <a:pt x="6142" y="0"/>
                      <a:pt x="4579" y="0"/>
                    </a:cubicBezTo>
                    <a:cubicBezTo>
                      <a:pt x="3014" y="0"/>
                      <a:pt x="1536" y="580"/>
                      <a:pt x="435" y="1682"/>
                    </a:cubicBezTo>
                    <a:cubicBezTo>
                      <a:pt x="0" y="2145"/>
                      <a:pt x="0" y="2870"/>
                      <a:pt x="435" y="3304"/>
                    </a:cubicBezTo>
                    <a:cubicBezTo>
                      <a:pt x="667" y="3507"/>
                      <a:pt x="956" y="3652"/>
                      <a:pt x="1246" y="3652"/>
                    </a:cubicBezTo>
                    <a:cubicBezTo>
                      <a:pt x="1565" y="3652"/>
                      <a:pt x="1855" y="3507"/>
                      <a:pt x="2058" y="3304"/>
                    </a:cubicBezTo>
                    <a:cubicBezTo>
                      <a:pt x="2724" y="2638"/>
                      <a:pt x="3622" y="2261"/>
                      <a:pt x="4579" y="2261"/>
                    </a:cubicBezTo>
                    <a:cubicBezTo>
                      <a:pt x="5534" y="2261"/>
                      <a:pt x="6433" y="2638"/>
                      <a:pt x="7098" y="3304"/>
                    </a:cubicBezTo>
                    <a:cubicBezTo>
                      <a:pt x="7301" y="3536"/>
                      <a:pt x="7592" y="3652"/>
                      <a:pt x="7910" y="3652"/>
                    </a:cubicBezTo>
                    <a:cubicBezTo>
                      <a:pt x="8229" y="3652"/>
                      <a:pt x="8489" y="3536"/>
                      <a:pt x="8721" y="3304"/>
                    </a:cubicBezTo>
                    <a:cubicBezTo>
                      <a:pt x="9156" y="2870"/>
                      <a:pt x="9156" y="2145"/>
                      <a:pt x="8721" y="1710"/>
                    </a:cubicBez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24" name="Freeform 3">
                <a:extLst>
                  <a:ext uri="{FF2B5EF4-FFF2-40B4-BE49-F238E27FC236}">
                    <a16:creationId xmlns:a16="http://schemas.microsoft.com/office/drawing/2014/main" id="{FBFA2DA6-DB3F-7F4F-8EED-13E6DF1E0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688" y="1189038"/>
                <a:ext cx="7135812" cy="2108200"/>
              </a:xfrm>
              <a:custGeom>
                <a:avLst/>
                <a:gdLst>
                  <a:gd name="T0" fmla="*/ 19385 w 19821"/>
                  <a:gd name="T1" fmla="*/ 3912 h 5855"/>
                  <a:gd name="T2" fmla="*/ 19385 w 19821"/>
                  <a:gd name="T3" fmla="*/ 3912 h 5855"/>
                  <a:gd name="T4" fmla="*/ 9911 w 19821"/>
                  <a:gd name="T5" fmla="*/ 0 h 5855"/>
                  <a:gd name="T6" fmla="*/ 464 w 19821"/>
                  <a:gd name="T7" fmla="*/ 3883 h 5855"/>
                  <a:gd name="T8" fmla="*/ 464 w 19821"/>
                  <a:gd name="T9" fmla="*/ 5506 h 5855"/>
                  <a:gd name="T10" fmla="*/ 1246 w 19821"/>
                  <a:gd name="T11" fmla="*/ 5825 h 5855"/>
                  <a:gd name="T12" fmla="*/ 2058 w 19821"/>
                  <a:gd name="T13" fmla="*/ 5506 h 5855"/>
                  <a:gd name="T14" fmla="*/ 9911 w 19821"/>
                  <a:gd name="T15" fmla="*/ 2261 h 5855"/>
                  <a:gd name="T16" fmla="*/ 17762 w 19821"/>
                  <a:gd name="T17" fmla="*/ 5506 h 5855"/>
                  <a:gd name="T18" fmla="*/ 18574 w 19821"/>
                  <a:gd name="T19" fmla="*/ 5854 h 5855"/>
                  <a:gd name="T20" fmla="*/ 19385 w 19821"/>
                  <a:gd name="T21" fmla="*/ 5506 h 5855"/>
                  <a:gd name="T22" fmla="*/ 19385 w 19821"/>
                  <a:gd name="T23" fmla="*/ 3912 h 5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821" h="5855">
                    <a:moveTo>
                      <a:pt x="19385" y="3912"/>
                    </a:moveTo>
                    <a:lnTo>
                      <a:pt x="19385" y="3912"/>
                    </a:lnTo>
                    <a:cubicBezTo>
                      <a:pt x="16835" y="1391"/>
                      <a:pt x="13474" y="0"/>
                      <a:pt x="9911" y="0"/>
                    </a:cubicBezTo>
                    <a:cubicBezTo>
                      <a:pt x="6346" y="0"/>
                      <a:pt x="2985" y="1362"/>
                      <a:pt x="464" y="3883"/>
                    </a:cubicBezTo>
                    <a:cubicBezTo>
                      <a:pt x="0" y="4347"/>
                      <a:pt x="0" y="5071"/>
                      <a:pt x="464" y="5506"/>
                    </a:cubicBezTo>
                    <a:cubicBezTo>
                      <a:pt x="667" y="5709"/>
                      <a:pt x="956" y="5825"/>
                      <a:pt x="1246" y="5825"/>
                    </a:cubicBezTo>
                    <a:cubicBezTo>
                      <a:pt x="1565" y="5825"/>
                      <a:pt x="1855" y="5709"/>
                      <a:pt x="2058" y="5506"/>
                    </a:cubicBezTo>
                    <a:cubicBezTo>
                      <a:pt x="4173" y="3420"/>
                      <a:pt x="6955" y="2261"/>
                      <a:pt x="9911" y="2261"/>
                    </a:cubicBezTo>
                    <a:cubicBezTo>
                      <a:pt x="12865" y="2261"/>
                      <a:pt x="15647" y="3420"/>
                      <a:pt x="17762" y="5506"/>
                    </a:cubicBezTo>
                    <a:cubicBezTo>
                      <a:pt x="17965" y="5738"/>
                      <a:pt x="18256" y="5854"/>
                      <a:pt x="18574" y="5854"/>
                    </a:cubicBezTo>
                    <a:cubicBezTo>
                      <a:pt x="18864" y="5854"/>
                      <a:pt x="19153" y="5738"/>
                      <a:pt x="19385" y="5506"/>
                    </a:cubicBezTo>
                    <a:cubicBezTo>
                      <a:pt x="19820" y="5071"/>
                      <a:pt x="19820" y="4347"/>
                      <a:pt x="19385" y="3912"/>
                    </a:cubicBez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25" name="Freeform 4">
                <a:extLst>
                  <a:ext uri="{FF2B5EF4-FFF2-40B4-BE49-F238E27FC236}">
                    <a16:creationId xmlns:a16="http://schemas.microsoft.com/office/drawing/2014/main" id="{A5523598-03B9-6346-B88F-8FB54DC3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038" y="2565400"/>
                <a:ext cx="5091112" cy="1711325"/>
              </a:xfrm>
              <a:custGeom>
                <a:avLst/>
                <a:gdLst>
                  <a:gd name="T0" fmla="*/ 13823 w 14143"/>
                  <a:gd name="T1" fmla="*/ 2782 h 4752"/>
                  <a:gd name="T2" fmla="*/ 13823 w 14143"/>
                  <a:gd name="T3" fmla="*/ 2782 h 4752"/>
                  <a:gd name="T4" fmla="*/ 7072 w 14143"/>
                  <a:gd name="T5" fmla="*/ 0 h 4752"/>
                  <a:gd name="T6" fmla="*/ 349 w 14143"/>
                  <a:gd name="T7" fmla="*/ 2782 h 4752"/>
                  <a:gd name="T8" fmla="*/ 0 w 14143"/>
                  <a:gd name="T9" fmla="*/ 3593 h 4752"/>
                  <a:gd name="T10" fmla="*/ 349 w 14143"/>
                  <a:gd name="T11" fmla="*/ 4404 h 4752"/>
                  <a:gd name="T12" fmla="*/ 1161 w 14143"/>
                  <a:gd name="T13" fmla="*/ 4723 h 4752"/>
                  <a:gd name="T14" fmla="*/ 1972 w 14143"/>
                  <a:gd name="T15" fmla="*/ 4404 h 4752"/>
                  <a:gd name="T16" fmla="*/ 7072 w 14143"/>
                  <a:gd name="T17" fmla="*/ 2290 h 4752"/>
                  <a:gd name="T18" fmla="*/ 12200 w 14143"/>
                  <a:gd name="T19" fmla="*/ 4404 h 4752"/>
                  <a:gd name="T20" fmla="*/ 13011 w 14143"/>
                  <a:gd name="T21" fmla="*/ 4751 h 4752"/>
                  <a:gd name="T22" fmla="*/ 13794 w 14143"/>
                  <a:gd name="T23" fmla="*/ 4404 h 4752"/>
                  <a:gd name="T24" fmla="*/ 14142 w 14143"/>
                  <a:gd name="T25" fmla="*/ 3593 h 4752"/>
                  <a:gd name="T26" fmla="*/ 13823 w 14143"/>
                  <a:gd name="T27" fmla="*/ 2782 h 4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143" h="4752">
                    <a:moveTo>
                      <a:pt x="13823" y="2782"/>
                    </a:moveTo>
                    <a:lnTo>
                      <a:pt x="13823" y="2782"/>
                    </a:lnTo>
                    <a:cubicBezTo>
                      <a:pt x="11997" y="986"/>
                      <a:pt x="9621" y="0"/>
                      <a:pt x="7072" y="0"/>
                    </a:cubicBezTo>
                    <a:cubicBezTo>
                      <a:pt x="4522" y="0"/>
                      <a:pt x="2145" y="986"/>
                      <a:pt x="349" y="2782"/>
                    </a:cubicBezTo>
                    <a:cubicBezTo>
                      <a:pt x="117" y="3014"/>
                      <a:pt x="0" y="3275"/>
                      <a:pt x="0" y="3593"/>
                    </a:cubicBezTo>
                    <a:cubicBezTo>
                      <a:pt x="0" y="3883"/>
                      <a:pt x="117" y="4172"/>
                      <a:pt x="349" y="4404"/>
                    </a:cubicBezTo>
                    <a:cubicBezTo>
                      <a:pt x="551" y="4607"/>
                      <a:pt x="842" y="4723"/>
                      <a:pt x="1161" y="4723"/>
                    </a:cubicBezTo>
                    <a:cubicBezTo>
                      <a:pt x="1450" y="4723"/>
                      <a:pt x="1740" y="4607"/>
                      <a:pt x="1972" y="4404"/>
                    </a:cubicBezTo>
                    <a:cubicBezTo>
                      <a:pt x="3333" y="3043"/>
                      <a:pt x="5130" y="2290"/>
                      <a:pt x="7072" y="2290"/>
                    </a:cubicBezTo>
                    <a:cubicBezTo>
                      <a:pt x="9012" y="2290"/>
                      <a:pt x="10809" y="3043"/>
                      <a:pt x="12200" y="4404"/>
                    </a:cubicBezTo>
                    <a:cubicBezTo>
                      <a:pt x="12403" y="4636"/>
                      <a:pt x="12692" y="4751"/>
                      <a:pt x="13011" y="4751"/>
                    </a:cubicBezTo>
                    <a:cubicBezTo>
                      <a:pt x="13301" y="4751"/>
                      <a:pt x="13591" y="4636"/>
                      <a:pt x="13794" y="4404"/>
                    </a:cubicBezTo>
                    <a:cubicBezTo>
                      <a:pt x="14026" y="4202"/>
                      <a:pt x="14142" y="3911"/>
                      <a:pt x="14142" y="3593"/>
                    </a:cubicBezTo>
                    <a:cubicBezTo>
                      <a:pt x="14142" y="3304"/>
                      <a:pt x="14026" y="3014"/>
                      <a:pt x="13823" y="2782"/>
                    </a:cubicBezTo>
                  </a:path>
                </a:pathLst>
              </a:custGeom>
              <a:grpFill/>
              <a:ln w="9525" cap="flat">
                <a:noFill/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FF6D5-BE4D-DB43-9299-A8DCF6FA2DDD}"/>
              </a:ext>
            </a:extLst>
          </p:cNvPr>
          <p:cNvSpPr/>
          <p:nvPr/>
        </p:nvSpPr>
        <p:spPr>
          <a:xfrm>
            <a:off x="10945046" y="4990128"/>
            <a:ext cx="10972846" cy="3128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BE9048-5E1A-434C-A4CA-4844CD69DF47}"/>
              </a:ext>
            </a:extLst>
          </p:cNvPr>
          <p:cNvSpPr/>
          <p:nvPr/>
        </p:nvSpPr>
        <p:spPr>
          <a:xfrm>
            <a:off x="10945046" y="8758564"/>
            <a:ext cx="10972846" cy="3128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47079-6963-D84F-B92B-7018F26C74D1}"/>
              </a:ext>
            </a:extLst>
          </p:cNvPr>
          <p:cNvSpPr/>
          <p:nvPr/>
        </p:nvSpPr>
        <p:spPr>
          <a:xfrm>
            <a:off x="10945046" y="4990128"/>
            <a:ext cx="3574518" cy="3128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CED0A5-8375-6E44-85DC-022F1F2E3D88}"/>
              </a:ext>
            </a:extLst>
          </p:cNvPr>
          <p:cNvSpPr/>
          <p:nvPr/>
        </p:nvSpPr>
        <p:spPr>
          <a:xfrm>
            <a:off x="10945046" y="8675437"/>
            <a:ext cx="3574518" cy="3128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BC40FE-834E-A04A-96EA-B4CD493E7F14}"/>
              </a:ext>
            </a:extLst>
          </p:cNvPr>
          <p:cNvSpPr txBox="1"/>
          <p:nvPr/>
        </p:nvSpPr>
        <p:spPr>
          <a:xfrm>
            <a:off x="16011159" y="6093805"/>
            <a:ext cx="4415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A40C2-5829-6A4D-8003-310E9307B81F}"/>
              </a:ext>
            </a:extLst>
          </p:cNvPr>
          <p:cNvSpPr txBox="1"/>
          <p:nvPr/>
        </p:nvSpPr>
        <p:spPr>
          <a:xfrm>
            <a:off x="16011159" y="9834532"/>
            <a:ext cx="4415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1F7F06-D7E2-F746-AF80-812AF6A61236}"/>
              </a:ext>
            </a:extLst>
          </p:cNvPr>
          <p:cNvSpPr/>
          <p:nvPr/>
        </p:nvSpPr>
        <p:spPr>
          <a:xfrm>
            <a:off x="11294959" y="620357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Broadband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B33C81-0DFF-354E-B816-054BAEA663DE}"/>
              </a:ext>
            </a:extLst>
          </p:cNvPr>
          <p:cNvSpPr/>
          <p:nvPr/>
        </p:nvSpPr>
        <p:spPr>
          <a:xfrm>
            <a:off x="11239541" y="991659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Reactive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9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110135"/>
      </a:accent1>
      <a:accent2>
        <a:srgbClr val="0359A6"/>
      </a:accent2>
      <a:accent3>
        <a:srgbClr val="3EBAD5"/>
      </a:accent3>
      <a:accent4>
        <a:srgbClr val="FCBE1F"/>
      </a:accent4>
      <a:accent5>
        <a:srgbClr val="110135"/>
      </a:accent5>
      <a:accent6>
        <a:srgbClr val="0359A6"/>
      </a:accent6>
      <a:hlink>
        <a:srgbClr val="3EBAD5"/>
      </a:hlink>
      <a:folHlink>
        <a:srgbClr val="FCBE1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115333</TotalTime>
  <Words>1585</Words>
  <Application>Microsoft Macintosh PowerPoint</Application>
  <PresentationFormat>Custom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Montserrat Light</vt:lpstr>
      <vt:lpstr>Poppins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19231</cp:revision>
  <dcterms:created xsi:type="dcterms:W3CDTF">2014-11-12T21:47:38Z</dcterms:created>
  <dcterms:modified xsi:type="dcterms:W3CDTF">2020-10-27T22:09:01Z</dcterms:modified>
  <cp:category/>
</cp:coreProperties>
</file>