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1" r:id="rId2"/>
    <p:sldId id="4382" r:id="rId3"/>
    <p:sldId id="4383" r:id="rId4"/>
    <p:sldId id="4384" r:id="rId5"/>
    <p:sldId id="4380" r:id="rId6"/>
    <p:sldId id="4385" r:id="rId7"/>
    <p:sldId id="4386" r:id="rId8"/>
    <p:sldId id="438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0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B87AACA-9C6E-4944-AD79-9DDB0188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60646"/>
              </p:ext>
            </p:extLst>
          </p:nvPr>
        </p:nvGraphicFramePr>
        <p:xfrm>
          <a:off x="1541711" y="3328125"/>
          <a:ext cx="21294228" cy="76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0E62476-7481-484E-89E2-10353177AC18}"/>
              </a:ext>
            </a:extLst>
          </p:cNvPr>
          <p:cNvSpPr/>
          <p:nvPr/>
        </p:nvSpPr>
        <p:spPr>
          <a:xfrm>
            <a:off x="5266894" y="3769112"/>
            <a:ext cx="12189212" cy="746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19E71-A94A-BF40-9485-C67266E87DAF}"/>
              </a:ext>
            </a:extLst>
          </p:cNvPr>
          <p:cNvSpPr/>
          <p:nvPr/>
        </p:nvSpPr>
        <p:spPr>
          <a:xfrm>
            <a:off x="8887708" y="5241567"/>
            <a:ext cx="12189212" cy="74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2BF7AD-CE78-5649-BB1E-B038E98B6FF1}"/>
              </a:ext>
            </a:extLst>
          </p:cNvPr>
          <p:cNvSpPr/>
          <p:nvPr/>
        </p:nvSpPr>
        <p:spPr>
          <a:xfrm>
            <a:off x="7627144" y="6814796"/>
            <a:ext cx="10319886" cy="746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2AA954-5F7F-E848-9D17-C4EE43F67420}"/>
              </a:ext>
            </a:extLst>
          </p:cNvPr>
          <p:cNvSpPr/>
          <p:nvPr/>
        </p:nvSpPr>
        <p:spPr>
          <a:xfrm>
            <a:off x="13587934" y="8388026"/>
            <a:ext cx="6327688" cy="746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3D2CE9-D699-674B-9E76-40F5F3E1725D}"/>
              </a:ext>
            </a:extLst>
          </p:cNvPr>
          <p:cNvGrpSpPr/>
          <p:nvPr/>
        </p:nvGrpSpPr>
        <p:grpSpPr>
          <a:xfrm>
            <a:off x="2399922" y="11916307"/>
            <a:ext cx="19577805" cy="690329"/>
            <a:chOff x="2231178" y="11916307"/>
            <a:chExt cx="19577805" cy="6903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2A2468-9D00-F44B-93E7-936130B95224}"/>
                </a:ext>
              </a:extLst>
            </p:cNvPr>
            <p:cNvGrpSpPr/>
            <p:nvPr/>
          </p:nvGrpSpPr>
          <p:grpSpPr>
            <a:xfrm>
              <a:off x="2231178" y="11916307"/>
              <a:ext cx="3509975" cy="690329"/>
              <a:chOff x="1959951" y="11586523"/>
              <a:chExt cx="3509975" cy="690329"/>
            </a:xfrm>
          </p:grpSpPr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FEAE754-9A16-4948-911E-A20283726B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0E944-D1CE-9549-888D-186D9E954F14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7769E2-7084-8F45-8BAB-A740C219BB0C}"/>
                </a:ext>
              </a:extLst>
            </p:cNvPr>
            <p:cNvGrpSpPr/>
            <p:nvPr/>
          </p:nvGrpSpPr>
          <p:grpSpPr>
            <a:xfrm>
              <a:off x="7627144" y="11916307"/>
              <a:ext cx="3509975" cy="690329"/>
              <a:chOff x="1959951" y="11586523"/>
              <a:chExt cx="3509975" cy="690329"/>
            </a:xfrm>
          </p:grpSpPr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B1BEDF35-869D-F04A-B062-1B257FE59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72AD1D4-2437-3243-95E6-9859D10FBFB7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4567B5D-27A5-3A49-9939-F25FF98BF48E}"/>
                </a:ext>
              </a:extLst>
            </p:cNvPr>
            <p:cNvGrpSpPr/>
            <p:nvPr/>
          </p:nvGrpSpPr>
          <p:grpSpPr>
            <a:xfrm>
              <a:off x="12935696" y="11916307"/>
              <a:ext cx="3509975" cy="690329"/>
              <a:chOff x="1959951" y="11586523"/>
              <a:chExt cx="3509975" cy="690329"/>
            </a:xfrm>
          </p:grpSpPr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10B19EE2-928C-C842-94F8-F9DAB024CB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F7FE72A-DF18-0244-8839-2BF6114266A5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CECFD25-13C6-E04B-AF9C-97F69731228C}"/>
                </a:ext>
              </a:extLst>
            </p:cNvPr>
            <p:cNvGrpSpPr/>
            <p:nvPr/>
          </p:nvGrpSpPr>
          <p:grpSpPr>
            <a:xfrm>
              <a:off x="18299008" y="11916307"/>
              <a:ext cx="3509975" cy="690329"/>
              <a:chOff x="1959951" y="11586523"/>
              <a:chExt cx="3509975" cy="690329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6C801D48-B874-B645-A0CC-F1835604D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9D7C0C-29B1-E84E-8A84-91A23180BD85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DF81C294-9D37-7F4B-AABC-8C2FE5ECA8CA}"/>
              </a:ext>
            </a:extLst>
          </p:cNvPr>
          <p:cNvSpPr txBox="1"/>
          <p:nvPr/>
        </p:nvSpPr>
        <p:spPr>
          <a:xfrm>
            <a:off x="7108779" y="1022190"/>
            <a:ext cx="10160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</p:spTree>
    <p:extLst>
      <p:ext uri="{BB962C8B-B14F-4D97-AF65-F5344CB8AC3E}">
        <p14:creationId xmlns:p14="http://schemas.microsoft.com/office/powerpoint/2010/main" val="393943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B87AACA-9C6E-4944-AD79-9DDB0188A969}"/>
              </a:ext>
            </a:extLst>
          </p:cNvPr>
          <p:cNvGraphicFramePr>
            <a:graphicFrameLocks noGrp="1"/>
          </p:cNvGraphicFramePr>
          <p:nvPr/>
        </p:nvGraphicFramePr>
        <p:xfrm>
          <a:off x="1541711" y="3328125"/>
          <a:ext cx="21294228" cy="76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8C5C2CE3-8749-984F-AE44-B2A8DEBFE825}"/>
              </a:ext>
            </a:extLst>
          </p:cNvPr>
          <p:cNvSpPr/>
          <p:nvPr/>
        </p:nvSpPr>
        <p:spPr>
          <a:xfrm>
            <a:off x="5003205" y="3873131"/>
            <a:ext cx="429678" cy="429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003430-E115-EA4B-8E9E-8F132B94C66E}"/>
              </a:ext>
            </a:extLst>
          </p:cNvPr>
          <p:cNvCxnSpPr/>
          <p:nvPr/>
        </p:nvCxnSpPr>
        <p:spPr>
          <a:xfrm>
            <a:off x="5247861" y="4094922"/>
            <a:ext cx="69409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19015EB-E7E2-184A-840C-9FCACCE3A21E}"/>
              </a:ext>
            </a:extLst>
          </p:cNvPr>
          <p:cNvSpPr/>
          <p:nvPr/>
        </p:nvSpPr>
        <p:spPr>
          <a:xfrm>
            <a:off x="12079865" y="3873131"/>
            <a:ext cx="429678" cy="429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CCA560-A712-494F-9FC3-4F0D806FC950}"/>
              </a:ext>
            </a:extLst>
          </p:cNvPr>
          <p:cNvSpPr/>
          <p:nvPr/>
        </p:nvSpPr>
        <p:spPr>
          <a:xfrm>
            <a:off x="10310700" y="3873131"/>
            <a:ext cx="429678" cy="429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DF9527-3D6F-6349-BB1F-CAF93B5BEA5C}"/>
              </a:ext>
            </a:extLst>
          </p:cNvPr>
          <p:cNvSpPr/>
          <p:nvPr/>
        </p:nvSpPr>
        <p:spPr>
          <a:xfrm>
            <a:off x="8541535" y="3873131"/>
            <a:ext cx="429678" cy="429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D86F0-EF86-9742-9E62-514B3D95B13B}"/>
              </a:ext>
            </a:extLst>
          </p:cNvPr>
          <p:cNvSpPr/>
          <p:nvPr/>
        </p:nvSpPr>
        <p:spPr>
          <a:xfrm>
            <a:off x="6792248" y="3873131"/>
            <a:ext cx="429678" cy="429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7290C8-B2EB-CF46-9616-D1AFA44DFCC3}"/>
              </a:ext>
            </a:extLst>
          </p:cNvPr>
          <p:cNvSpPr/>
          <p:nvPr/>
        </p:nvSpPr>
        <p:spPr>
          <a:xfrm>
            <a:off x="6776587" y="5397131"/>
            <a:ext cx="429678" cy="429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3E3F12-C174-C349-973E-4A04B446D117}"/>
              </a:ext>
            </a:extLst>
          </p:cNvPr>
          <p:cNvCxnSpPr>
            <a:cxnSpLocks/>
          </p:cNvCxnSpPr>
          <p:nvPr/>
        </p:nvCxnSpPr>
        <p:spPr>
          <a:xfrm>
            <a:off x="7021243" y="5618922"/>
            <a:ext cx="105463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9B15A9E-E21C-AF4C-9004-7D285AA8C029}"/>
              </a:ext>
            </a:extLst>
          </p:cNvPr>
          <p:cNvSpPr/>
          <p:nvPr/>
        </p:nvSpPr>
        <p:spPr>
          <a:xfrm>
            <a:off x="13853247" y="5397131"/>
            <a:ext cx="429678" cy="429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D891C8-69C5-D741-A825-442CD084899B}"/>
              </a:ext>
            </a:extLst>
          </p:cNvPr>
          <p:cNvSpPr/>
          <p:nvPr/>
        </p:nvSpPr>
        <p:spPr>
          <a:xfrm>
            <a:off x="12084082" y="5397131"/>
            <a:ext cx="429678" cy="429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02BC26-CC3B-4E49-BCD2-8BB2C702488A}"/>
              </a:ext>
            </a:extLst>
          </p:cNvPr>
          <p:cNvSpPr/>
          <p:nvPr/>
        </p:nvSpPr>
        <p:spPr>
          <a:xfrm>
            <a:off x="10314917" y="5397131"/>
            <a:ext cx="429678" cy="429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D0912A-8B10-CD41-BEDA-01174F573EC1}"/>
              </a:ext>
            </a:extLst>
          </p:cNvPr>
          <p:cNvSpPr/>
          <p:nvPr/>
        </p:nvSpPr>
        <p:spPr>
          <a:xfrm>
            <a:off x="8565630" y="5397131"/>
            <a:ext cx="429678" cy="429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86456F-822D-E948-A349-D17B3AD7D507}"/>
              </a:ext>
            </a:extLst>
          </p:cNvPr>
          <p:cNvSpPr/>
          <p:nvPr/>
        </p:nvSpPr>
        <p:spPr>
          <a:xfrm>
            <a:off x="15598920" y="5397131"/>
            <a:ext cx="429678" cy="429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B895D3-3D78-5E47-92D7-06F7859A615B}"/>
              </a:ext>
            </a:extLst>
          </p:cNvPr>
          <p:cNvSpPr/>
          <p:nvPr/>
        </p:nvSpPr>
        <p:spPr>
          <a:xfrm>
            <a:off x="17344593" y="5397131"/>
            <a:ext cx="429678" cy="429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666937-BBD4-9149-99C6-5CF5EBE38782}"/>
              </a:ext>
            </a:extLst>
          </p:cNvPr>
          <p:cNvSpPr/>
          <p:nvPr/>
        </p:nvSpPr>
        <p:spPr>
          <a:xfrm>
            <a:off x="12069024" y="6921131"/>
            <a:ext cx="429678" cy="429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74AB3A-91F9-7A42-838F-21690A67A744}"/>
              </a:ext>
            </a:extLst>
          </p:cNvPr>
          <p:cNvCxnSpPr>
            <a:cxnSpLocks/>
          </p:cNvCxnSpPr>
          <p:nvPr/>
        </p:nvCxnSpPr>
        <p:spPr>
          <a:xfrm>
            <a:off x="12313680" y="7142922"/>
            <a:ext cx="371491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B9BC4B7-BD24-8C48-B058-A087BC6D37E2}"/>
              </a:ext>
            </a:extLst>
          </p:cNvPr>
          <p:cNvSpPr/>
          <p:nvPr/>
        </p:nvSpPr>
        <p:spPr>
          <a:xfrm>
            <a:off x="15607354" y="6921131"/>
            <a:ext cx="429678" cy="429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A24E5A-C19A-F94B-85B9-46361E8503A4}"/>
              </a:ext>
            </a:extLst>
          </p:cNvPr>
          <p:cNvSpPr/>
          <p:nvPr/>
        </p:nvSpPr>
        <p:spPr>
          <a:xfrm>
            <a:off x="13858067" y="6921131"/>
            <a:ext cx="429678" cy="429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65D33A2-DB72-FA46-BE16-46295DDAB105}"/>
              </a:ext>
            </a:extLst>
          </p:cNvPr>
          <p:cNvSpPr/>
          <p:nvPr/>
        </p:nvSpPr>
        <p:spPr>
          <a:xfrm>
            <a:off x="10285944" y="8452751"/>
            <a:ext cx="429678" cy="429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7FB2EC-FE3C-5341-80E6-75FED47AF99B}"/>
              </a:ext>
            </a:extLst>
          </p:cNvPr>
          <p:cNvCxnSpPr>
            <a:cxnSpLocks/>
          </p:cNvCxnSpPr>
          <p:nvPr/>
        </p:nvCxnSpPr>
        <p:spPr>
          <a:xfrm>
            <a:off x="10530600" y="8674542"/>
            <a:ext cx="87861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400966-AE5F-D443-98B4-D6024888178A}"/>
              </a:ext>
            </a:extLst>
          </p:cNvPr>
          <p:cNvSpPr/>
          <p:nvPr/>
        </p:nvSpPr>
        <p:spPr>
          <a:xfrm>
            <a:off x="13824274" y="8452751"/>
            <a:ext cx="429678" cy="429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D8DA759-C519-8041-839A-4D74791DD929}"/>
              </a:ext>
            </a:extLst>
          </p:cNvPr>
          <p:cNvSpPr/>
          <p:nvPr/>
        </p:nvSpPr>
        <p:spPr>
          <a:xfrm>
            <a:off x="12074987" y="8452751"/>
            <a:ext cx="429678" cy="429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6CC898-CD84-8D42-8860-FD987FDC38B9}"/>
              </a:ext>
            </a:extLst>
          </p:cNvPr>
          <p:cNvSpPr/>
          <p:nvPr/>
        </p:nvSpPr>
        <p:spPr>
          <a:xfrm>
            <a:off x="15561634" y="8452751"/>
            <a:ext cx="429678" cy="429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B8E4C8-B9FD-404A-BD7E-0699C8FC9FDD}"/>
              </a:ext>
            </a:extLst>
          </p:cNvPr>
          <p:cNvSpPr/>
          <p:nvPr/>
        </p:nvSpPr>
        <p:spPr>
          <a:xfrm>
            <a:off x="17321854" y="8452751"/>
            <a:ext cx="429678" cy="429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20A1DE-2E4A-EB49-AFE0-32E568A0D99E}"/>
              </a:ext>
            </a:extLst>
          </p:cNvPr>
          <p:cNvSpPr/>
          <p:nvPr/>
        </p:nvSpPr>
        <p:spPr>
          <a:xfrm>
            <a:off x="19082074" y="8452751"/>
            <a:ext cx="429678" cy="429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D846E4-1FD9-0146-A817-054040234E44}"/>
              </a:ext>
            </a:extLst>
          </p:cNvPr>
          <p:cNvGrpSpPr/>
          <p:nvPr/>
        </p:nvGrpSpPr>
        <p:grpSpPr>
          <a:xfrm>
            <a:off x="1998809" y="12025371"/>
            <a:ext cx="20736362" cy="690329"/>
            <a:chOff x="2044545" y="8953596"/>
            <a:chExt cx="20736362" cy="69032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A419B3E-45F6-0A42-A312-9EC8AA9CB62C}"/>
                </a:ext>
              </a:extLst>
            </p:cNvPr>
            <p:cNvGrpSpPr/>
            <p:nvPr/>
          </p:nvGrpSpPr>
          <p:grpSpPr>
            <a:xfrm>
              <a:off x="2044545" y="8953596"/>
              <a:ext cx="4341374" cy="690329"/>
              <a:chOff x="9884898" y="10592902"/>
              <a:chExt cx="4341374" cy="690329"/>
            </a:xfrm>
          </p:grpSpPr>
          <p:sp>
            <p:nvSpPr>
              <p:cNvPr id="69" name="Subtitle 2">
                <a:extLst>
                  <a:ext uri="{FF2B5EF4-FFF2-40B4-BE49-F238E27FC236}">
                    <a16:creationId xmlns:a16="http://schemas.microsoft.com/office/drawing/2014/main" id="{EB190D57-150A-9747-AEFE-102E072C05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38616" y="10592902"/>
                <a:ext cx="38876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0C8D581-1F1F-6245-B2AA-133E377AF705}"/>
                  </a:ext>
                </a:extLst>
              </p:cNvPr>
              <p:cNvSpPr/>
              <p:nvPr/>
            </p:nvSpPr>
            <p:spPr>
              <a:xfrm>
                <a:off x="9884898" y="10809450"/>
                <a:ext cx="328948" cy="3289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71D082-87AD-C449-A793-6B022904D05B}"/>
                </a:ext>
              </a:extLst>
            </p:cNvPr>
            <p:cNvGrpSpPr/>
            <p:nvPr/>
          </p:nvGrpSpPr>
          <p:grpSpPr>
            <a:xfrm>
              <a:off x="12968624" y="8953596"/>
              <a:ext cx="4341372" cy="690329"/>
              <a:chOff x="9884898" y="10592902"/>
              <a:chExt cx="4341372" cy="690329"/>
            </a:xfrm>
          </p:grpSpPr>
          <p:sp>
            <p:nvSpPr>
              <p:cNvPr id="72" name="Subtitle 2">
                <a:extLst>
                  <a:ext uri="{FF2B5EF4-FFF2-40B4-BE49-F238E27FC236}">
                    <a16:creationId xmlns:a16="http://schemas.microsoft.com/office/drawing/2014/main" id="{2E13AA8E-AC5A-D849-90D0-374F6F0A8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38615" y="10592902"/>
                <a:ext cx="3887655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45AA721-133D-554E-A4C1-AE4AC3B908F0}"/>
                  </a:ext>
                </a:extLst>
              </p:cNvPr>
              <p:cNvSpPr/>
              <p:nvPr/>
            </p:nvSpPr>
            <p:spPr>
              <a:xfrm>
                <a:off x="9884898" y="10809450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184B8C-D9AF-A34F-9331-46BB05D0209A}"/>
                </a:ext>
              </a:extLst>
            </p:cNvPr>
            <p:cNvGrpSpPr/>
            <p:nvPr/>
          </p:nvGrpSpPr>
          <p:grpSpPr>
            <a:xfrm>
              <a:off x="7509542" y="8953596"/>
              <a:ext cx="4341372" cy="690329"/>
              <a:chOff x="9884898" y="10592902"/>
              <a:chExt cx="4341372" cy="690329"/>
            </a:xfrm>
          </p:grpSpPr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43CBD96C-EF16-5846-8B48-2FAB6E8CE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38615" y="10592902"/>
                <a:ext cx="3887655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749C78D-D83D-F144-B37B-1FE7EB5E3820}"/>
                  </a:ext>
                </a:extLst>
              </p:cNvPr>
              <p:cNvSpPr/>
              <p:nvPr/>
            </p:nvSpPr>
            <p:spPr>
              <a:xfrm>
                <a:off x="9884898" y="10809450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6A7CF04-056F-B640-8225-01C02F122BCC}"/>
                </a:ext>
              </a:extLst>
            </p:cNvPr>
            <p:cNvGrpSpPr/>
            <p:nvPr/>
          </p:nvGrpSpPr>
          <p:grpSpPr>
            <a:xfrm>
              <a:off x="18439535" y="8953596"/>
              <a:ext cx="4341372" cy="690329"/>
              <a:chOff x="9884898" y="10592902"/>
              <a:chExt cx="4341372" cy="690329"/>
            </a:xfrm>
          </p:grpSpPr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0281D99E-B348-4649-BD72-A4A9B23ED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38615" y="10592902"/>
                <a:ext cx="3887655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 Here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C919639-C2CF-0945-B229-33A18C4E9F89}"/>
                  </a:ext>
                </a:extLst>
              </p:cNvPr>
              <p:cNvSpPr/>
              <p:nvPr/>
            </p:nvSpPr>
            <p:spPr>
              <a:xfrm>
                <a:off x="9884898" y="10809450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2AED6B30-37FD-2642-9C70-C2FFA764A357}"/>
              </a:ext>
            </a:extLst>
          </p:cNvPr>
          <p:cNvSpPr txBox="1"/>
          <p:nvPr/>
        </p:nvSpPr>
        <p:spPr>
          <a:xfrm>
            <a:off x="7108779" y="1022190"/>
            <a:ext cx="10160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</p:spTree>
    <p:extLst>
      <p:ext uri="{BB962C8B-B14F-4D97-AF65-F5344CB8AC3E}">
        <p14:creationId xmlns:p14="http://schemas.microsoft.com/office/powerpoint/2010/main" val="59937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B87AACA-9C6E-4944-AD79-9DDB0188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31186"/>
              </p:ext>
            </p:extLst>
          </p:nvPr>
        </p:nvGraphicFramePr>
        <p:xfrm>
          <a:off x="1766118" y="3571313"/>
          <a:ext cx="20845413" cy="917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15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2316157">
                  <a:extLst>
                    <a:ext uri="{9D8B030D-6E8A-4147-A177-3AD203B41FA5}">
                      <a16:colId xmlns:a16="http://schemas.microsoft.com/office/drawing/2014/main" val="239611186"/>
                    </a:ext>
                  </a:extLst>
                </a:gridCol>
              </a:tblGrid>
              <a:tr h="152893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152893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60154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A63BA856-E842-0D47-BBAE-BD1A21B1013A}"/>
              </a:ext>
            </a:extLst>
          </p:cNvPr>
          <p:cNvSpPr/>
          <p:nvPr/>
        </p:nvSpPr>
        <p:spPr>
          <a:xfrm>
            <a:off x="2971800" y="3975589"/>
            <a:ext cx="7346086" cy="74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07B1A-90AA-9A44-8CFC-8CA076E239D4}"/>
              </a:ext>
            </a:extLst>
          </p:cNvPr>
          <p:cNvSpPr/>
          <p:nvPr/>
        </p:nvSpPr>
        <p:spPr>
          <a:xfrm>
            <a:off x="4445248" y="5438629"/>
            <a:ext cx="4307749" cy="74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9BABF0-4EAC-BE40-81B6-184F2356C68E}"/>
              </a:ext>
            </a:extLst>
          </p:cNvPr>
          <p:cNvSpPr/>
          <p:nvPr/>
        </p:nvSpPr>
        <p:spPr>
          <a:xfrm>
            <a:off x="1766118" y="6924529"/>
            <a:ext cx="5754822" cy="746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0D25E-67EF-EC45-833E-FE30A25BDD4E}"/>
              </a:ext>
            </a:extLst>
          </p:cNvPr>
          <p:cNvSpPr/>
          <p:nvPr/>
        </p:nvSpPr>
        <p:spPr>
          <a:xfrm>
            <a:off x="4069080" y="8451696"/>
            <a:ext cx="4091940" cy="746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676BED-01FA-024B-938A-A5D3F8614589}"/>
              </a:ext>
            </a:extLst>
          </p:cNvPr>
          <p:cNvSpPr/>
          <p:nvPr/>
        </p:nvSpPr>
        <p:spPr>
          <a:xfrm>
            <a:off x="4823459" y="9937596"/>
            <a:ext cx="4638781" cy="746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36957B-13AF-7245-AB26-7089FEB3877E}"/>
              </a:ext>
            </a:extLst>
          </p:cNvPr>
          <p:cNvSpPr/>
          <p:nvPr/>
        </p:nvSpPr>
        <p:spPr>
          <a:xfrm>
            <a:off x="15265448" y="3975589"/>
            <a:ext cx="4549140" cy="74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F98999-7CB3-3F4E-9153-916E828714D5}"/>
              </a:ext>
            </a:extLst>
          </p:cNvPr>
          <p:cNvSpPr/>
          <p:nvPr/>
        </p:nvSpPr>
        <p:spPr>
          <a:xfrm>
            <a:off x="16738897" y="5438629"/>
            <a:ext cx="2158704" cy="74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20A9C4-4ADC-6C44-8CA2-539F8AC6A3E6}"/>
              </a:ext>
            </a:extLst>
          </p:cNvPr>
          <p:cNvSpPr/>
          <p:nvPr/>
        </p:nvSpPr>
        <p:spPr>
          <a:xfrm>
            <a:off x="14059766" y="6924529"/>
            <a:ext cx="7454034" cy="746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8AF11-FC1E-C446-93DB-29D8399B3659}"/>
              </a:ext>
            </a:extLst>
          </p:cNvPr>
          <p:cNvSpPr/>
          <p:nvPr/>
        </p:nvSpPr>
        <p:spPr>
          <a:xfrm>
            <a:off x="15159634" y="8451696"/>
            <a:ext cx="2874366" cy="746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CAA26F-FAE5-2845-9718-598A5DACBCE3}"/>
              </a:ext>
            </a:extLst>
          </p:cNvPr>
          <p:cNvSpPr/>
          <p:nvPr/>
        </p:nvSpPr>
        <p:spPr>
          <a:xfrm>
            <a:off x="17117107" y="9937596"/>
            <a:ext cx="4638781" cy="746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FA992E7F-CD81-3E41-925C-33FFB483A6BE}"/>
              </a:ext>
            </a:extLst>
          </p:cNvPr>
          <p:cNvSpPr txBox="1"/>
          <p:nvPr/>
        </p:nvSpPr>
        <p:spPr>
          <a:xfrm>
            <a:off x="7108779" y="1022190"/>
            <a:ext cx="10160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</p:spTree>
    <p:extLst>
      <p:ext uri="{BB962C8B-B14F-4D97-AF65-F5344CB8AC3E}">
        <p14:creationId xmlns:p14="http://schemas.microsoft.com/office/powerpoint/2010/main" val="14260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33833D9-FF5C-554A-B78D-2CE8DE30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4812"/>
              </p:ext>
            </p:extLst>
          </p:nvPr>
        </p:nvGraphicFramePr>
        <p:xfrm>
          <a:off x="2143292" y="3828279"/>
          <a:ext cx="20091066" cy="7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34851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334851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3348511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3348511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3348511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138457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Prioritize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08191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08191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08191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08191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08191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108191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grpSp>
        <p:nvGrpSpPr>
          <p:cNvPr id="6" name="Grupo 349">
            <a:extLst>
              <a:ext uri="{FF2B5EF4-FFF2-40B4-BE49-F238E27FC236}">
                <a16:creationId xmlns:a16="http://schemas.microsoft.com/office/drawing/2014/main" id="{C3CB0592-48C1-C944-A9B5-F01A24CADE5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" name="CuadroTexto 350">
              <a:extLst>
                <a:ext uri="{FF2B5EF4-FFF2-40B4-BE49-F238E27FC236}">
                  <a16:creationId xmlns:a16="http://schemas.microsoft.com/office/drawing/2014/main" id="{07449FCA-0376-B54C-B68A-FE5CE829F40E}"/>
                </a:ext>
              </a:extLst>
            </p:cNvPr>
            <p:cNvSpPr txBox="1"/>
            <p:nvPr/>
          </p:nvSpPr>
          <p:spPr>
            <a:xfrm>
              <a:off x="7108779" y="861425"/>
              <a:ext cx="101601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Gantt Charts Analysis</a:t>
              </a:r>
            </a:p>
          </p:txBody>
        </p:sp>
        <p:sp>
          <p:nvSpPr>
            <p:cNvPr id="9" name="CuadroTexto 351">
              <a:extLst>
                <a:ext uri="{FF2B5EF4-FFF2-40B4-BE49-F238E27FC236}">
                  <a16:creationId xmlns:a16="http://schemas.microsoft.com/office/drawing/2014/main" id="{60E424CE-AF38-A54A-88A7-B802583379A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5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058F32-996F-0948-91D9-13EB55E3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23527"/>
              </p:ext>
            </p:extLst>
          </p:nvPr>
        </p:nvGraphicFramePr>
        <p:xfrm>
          <a:off x="8955743" y="3791398"/>
          <a:ext cx="13512824" cy="848316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1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1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443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456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570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456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78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490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78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234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1950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234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2740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470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869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591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869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7250</a:t>
                      </a:r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4585A-4D74-B642-B84E-3EBF2B2ED836}"/>
              </a:ext>
            </a:extLst>
          </p:cNvPr>
          <p:cNvGrpSpPr/>
          <p:nvPr/>
        </p:nvGrpSpPr>
        <p:grpSpPr>
          <a:xfrm>
            <a:off x="1909082" y="3791399"/>
            <a:ext cx="7046660" cy="8483164"/>
            <a:chOff x="1694631" y="4025466"/>
            <a:chExt cx="7046660" cy="84831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15E625-829A-7E41-9691-3365DE07CD5D}"/>
                </a:ext>
              </a:extLst>
            </p:cNvPr>
            <p:cNvSpPr/>
            <p:nvPr/>
          </p:nvSpPr>
          <p:spPr>
            <a:xfrm>
              <a:off x="1694631" y="4025466"/>
              <a:ext cx="7046660" cy="848316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E27168-D5B5-9346-ACED-BAFC5DE019F2}"/>
                </a:ext>
              </a:extLst>
            </p:cNvPr>
            <p:cNvGrpSpPr/>
            <p:nvPr/>
          </p:nvGrpSpPr>
          <p:grpSpPr>
            <a:xfrm>
              <a:off x="2502759" y="5124018"/>
              <a:ext cx="5617520" cy="6286059"/>
              <a:chOff x="5590449" y="7232365"/>
              <a:chExt cx="5617520" cy="628605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03BE2-8BAA-CE4B-9AD1-862D7FCC8AFB}"/>
                  </a:ext>
                </a:extLst>
              </p:cNvPr>
              <p:cNvSpPr txBox="1"/>
              <p:nvPr/>
            </p:nvSpPr>
            <p:spPr>
              <a:xfrm>
                <a:off x="5590449" y="11903751"/>
                <a:ext cx="524375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220F277-4F51-E04F-B91F-5A0615F6F09C}"/>
                  </a:ext>
                </a:extLst>
              </p:cNvPr>
              <p:cNvSpPr/>
              <p:nvPr/>
            </p:nvSpPr>
            <p:spPr>
              <a:xfrm>
                <a:off x="5590449" y="11254683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B581FE-26AF-0541-8291-8AB8F72F713C}"/>
                  </a:ext>
                </a:extLst>
              </p:cNvPr>
              <p:cNvSpPr txBox="1"/>
              <p:nvPr/>
            </p:nvSpPr>
            <p:spPr>
              <a:xfrm>
                <a:off x="5590449" y="7232365"/>
                <a:ext cx="56175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12" name="Grupo 349">
            <a:extLst>
              <a:ext uri="{FF2B5EF4-FFF2-40B4-BE49-F238E27FC236}">
                <a16:creationId xmlns:a16="http://schemas.microsoft.com/office/drawing/2014/main" id="{9BE73E0E-1FF2-5B47-906C-0AB4235495B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3" name="CuadroTexto 350">
              <a:extLst>
                <a:ext uri="{FF2B5EF4-FFF2-40B4-BE49-F238E27FC236}">
                  <a16:creationId xmlns:a16="http://schemas.microsoft.com/office/drawing/2014/main" id="{2553F849-CAED-4F43-B7E1-88777BCB45F0}"/>
                </a:ext>
              </a:extLst>
            </p:cNvPr>
            <p:cNvSpPr txBox="1"/>
            <p:nvPr/>
          </p:nvSpPr>
          <p:spPr>
            <a:xfrm>
              <a:off x="7108779" y="861425"/>
              <a:ext cx="101601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Gantt Charts Analysis</a:t>
              </a:r>
            </a:p>
          </p:txBody>
        </p:sp>
        <p:sp>
          <p:nvSpPr>
            <p:cNvPr id="14" name="CuadroTexto 351">
              <a:extLst>
                <a:ext uri="{FF2B5EF4-FFF2-40B4-BE49-F238E27FC236}">
                  <a16:creationId xmlns:a16="http://schemas.microsoft.com/office/drawing/2014/main" id="{072AD868-3CC6-EB40-B0C5-1438518B8CC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04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26AE0045-52CA-0746-909E-C5AB9689A40A}"/>
              </a:ext>
            </a:extLst>
          </p:cNvPr>
          <p:cNvSpPr/>
          <p:nvPr/>
        </p:nvSpPr>
        <p:spPr>
          <a:xfrm>
            <a:off x="19832861" y="8444045"/>
            <a:ext cx="780616" cy="7806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E0F5F-F61F-7747-8903-467A296E6A80}"/>
              </a:ext>
            </a:extLst>
          </p:cNvPr>
          <p:cNvSpPr/>
          <p:nvPr/>
        </p:nvSpPr>
        <p:spPr>
          <a:xfrm>
            <a:off x="19832861" y="10958645"/>
            <a:ext cx="780616" cy="7806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7729B9-EE68-2244-8341-347E73564E58}"/>
              </a:ext>
            </a:extLst>
          </p:cNvPr>
          <p:cNvSpPr/>
          <p:nvPr/>
        </p:nvSpPr>
        <p:spPr>
          <a:xfrm>
            <a:off x="15821970" y="7649818"/>
            <a:ext cx="780616" cy="7806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C28125-15CE-3647-B85A-19AEC69458C2}"/>
              </a:ext>
            </a:extLst>
          </p:cNvPr>
          <p:cNvSpPr/>
          <p:nvPr/>
        </p:nvSpPr>
        <p:spPr>
          <a:xfrm>
            <a:off x="15821970" y="8464827"/>
            <a:ext cx="780616" cy="7806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CD507D-600B-2145-99BE-2E16438BBAFA}"/>
              </a:ext>
            </a:extLst>
          </p:cNvPr>
          <p:cNvSpPr/>
          <p:nvPr/>
        </p:nvSpPr>
        <p:spPr>
          <a:xfrm>
            <a:off x="15821970" y="9296100"/>
            <a:ext cx="780616" cy="7806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647F88-DA51-4542-AB07-D80CDB512450}"/>
              </a:ext>
            </a:extLst>
          </p:cNvPr>
          <p:cNvSpPr/>
          <p:nvPr/>
        </p:nvSpPr>
        <p:spPr>
          <a:xfrm>
            <a:off x="11790298" y="9291582"/>
            <a:ext cx="780616" cy="7806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56DF37-AE69-CF46-B73B-2D3F68C2F317}"/>
              </a:ext>
            </a:extLst>
          </p:cNvPr>
          <p:cNvSpPr/>
          <p:nvPr/>
        </p:nvSpPr>
        <p:spPr>
          <a:xfrm>
            <a:off x="11790298" y="10106591"/>
            <a:ext cx="780616" cy="7806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7021B62-D742-694A-A749-14EEF97FB003}"/>
              </a:ext>
            </a:extLst>
          </p:cNvPr>
          <p:cNvSpPr/>
          <p:nvPr/>
        </p:nvSpPr>
        <p:spPr>
          <a:xfrm>
            <a:off x="11790298" y="10937864"/>
            <a:ext cx="780616" cy="7806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169B73-C2B9-7046-A850-517DF95E94BC}"/>
              </a:ext>
            </a:extLst>
          </p:cNvPr>
          <p:cNvSpPr/>
          <p:nvPr/>
        </p:nvSpPr>
        <p:spPr>
          <a:xfrm>
            <a:off x="7779407" y="8439527"/>
            <a:ext cx="780616" cy="780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847E20-11E0-2A46-99C5-135F30AB1E1E}"/>
              </a:ext>
            </a:extLst>
          </p:cNvPr>
          <p:cNvSpPr/>
          <p:nvPr/>
        </p:nvSpPr>
        <p:spPr>
          <a:xfrm>
            <a:off x="7779407" y="9254536"/>
            <a:ext cx="780616" cy="780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9EB46D4-E3B0-7F4A-81E1-73FEA8CB9E71}"/>
              </a:ext>
            </a:extLst>
          </p:cNvPr>
          <p:cNvSpPr/>
          <p:nvPr/>
        </p:nvSpPr>
        <p:spPr>
          <a:xfrm>
            <a:off x="3745887" y="10961282"/>
            <a:ext cx="780616" cy="780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E27A80-A4F8-1348-8A80-86EA7DC39C5E}"/>
              </a:ext>
            </a:extLst>
          </p:cNvPr>
          <p:cNvSpPr/>
          <p:nvPr/>
        </p:nvSpPr>
        <p:spPr>
          <a:xfrm>
            <a:off x="3745887" y="7583547"/>
            <a:ext cx="780616" cy="780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FD9D9D-BC3D-D94E-AFC5-3C8A55FDAB39}"/>
              </a:ext>
            </a:extLst>
          </p:cNvPr>
          <p:cNvSpPr/>
          <p:nvPr/>
        </p:nvSpPr>
        <p:spPr>
          <a:xfrm>
            <a:off x="3745887" y="8398556"/>
            <a:ext cx="780616" cy="780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8CA6FD-B66C-4048-97F5-1057FFA5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1347"/>
              </p:ext>
            </p:extLst>
          </p:nvPr>
        </p:nvGraphicFramePr>
        <p:xfrm>
          <a:off x="2126307" y="3887355"/>
          <a:ext cx="20125035" cy="873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T="0" marB="822960" anchor="b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T="0" marB="82296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T="0" marB="82296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T="0" marB="82296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T="0" marB="82296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8467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467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467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467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467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8467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sp>
        <p:nvSpPr>
          <p:cNvPr id="15" name="Freeform 14">
            <a:extLst>
              <a:ext uri="{FF2B5EF4-FFF2-40B4-BE49-F238E27FC236}">
                <a16:creationId xmlns:a16="http://schemas.microsoft.com/office/drawing/2014/main" id="{8140CF75-21AD-7042-B7AC-BA7E69B64F39}"/>
              </a:ext>
            </a:extLst>
          </p:cNvPr>
          <p:cNvSpPr/>
          <p:nvPr/>
        </p:nvSpPr>
        <p:spPr>
          <a:xfrm>
            <a:off x="7467248" y="4767662"/>
            <a:ext cx="1438315" cy="10000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9A593-CB17-4143-9DAF-A1515865FCDB}"/>
              </a:ext>
            </a:extLst>
          </p:cNvPr>
          <p:cNvGrpSpPr/>
          <p:nvPr/>
        </p:nvGrpSpPr>
        <p:grpSpPr>
          <a:xfrm>
            <a:off x="3618221" y="4732175"/>
            <a:ext cx="1168127" cy="958780"/>
            <a:chOff x="428400" y="2589727"/>
            <a:chExt cx="478080" cy="392400"/>
          </a:xfrm>
          <a:solidFill>
            <a:schemeClr val="bg2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510780-6E89-B844-BBF4-AE5A947113C8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F052346-8329-A84D-B8B0-D63A5B960316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A26D88-E841-7845-A011-61C6E4E77588}"/>
              </a:ext>
            </a:extLst>
          </p:cNvPr>
          <p:cNvGrpSpPr/>
          <p:nvPr/>
        </p:nvGrpSpPr>
        <p:grpSpPr>
          <a:xfrm>
            <a:off x="11690331" y="4690640"/>
            <a:ext cx="1071551" cy="1041851"/>
            <a:chOff x="3366000" y="6883529"/>
            <a:chExt cx="324720" cy="315720"/>
          </a:xfrm>
          <a:solidFill>
            <a:schemeClr val="bg2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6F6890E-7792-744A-A68C-CA233C40F342}"/>
                </a:ext>
              </a:extLst>
            </p:cNvPr>
            <p:cNvSpPr/>
            <p:nvPr/>
          </p:nvSpPr>
          <p:spPr>
            <a:xfrm>
              <a:off x="3366000" y="6912329"/>
              <a:ext cx="286920" cy="28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798">
                  <a:moveTo>
                    <a:pt x="642" y="642"/>
                  </a:moveTo>
                  <a:cubicBezTo>
                    <a:pt x="576" y="707"/>
                    <a:pt x="490" y="743"/>
                    <a:pt x="399" y="743"/>
                  </a:cubicBezTo>
                  <a:cubicBezTo>
                    <a:pt x="308" y="743"/>
                    <a:pt x="222" y="707"/>
                    <a:pt x="156" y="642"/>
                  </a:cubicBezTo>
                  <a:cubicBezTo>
                    <a:pt x="91" y="576"/>
                    <a:pt x="55" y="490"/>
                    <a:pt x="55" y="399"/>
                  </a:cubicBezTo>
                  <a:cubicBezTo>
                    <a:pt x="55" y="308"/>
                    <a:pt x="91" y="222"/>
                    <a:pt x="156" y="156"/>
                  </a:cubicBezTo>
                  <a:cubicBezTo>
                    <a:pt x="222" y="91"/>
                    <a:pt x="308" y="55"/>
                    <a:pt x="399" y="55"/>
                  </a:cubicBezTo>
                  <a:cubicBezTo>
                    <a:pt x="410" y="55"/>
                    <a:pt x="421" y="56"/>
                    <a:pt x="431" y="57"/>
                  </a:cubicBezTo>
                  <a:lnTo>
                    <a:pt x="372" y="394"/>
                  </a:lnTo>
                  <a:cubicBezTo>
                    <a:pt x="370" y="402"/>
                    <a:pt x="372" y="411"/>
                    <a:pt x="378" y="417"/>
                  </a:cubicBezTo>
                  <a:cubicBezTo>
                    <a:pt x="383" y="423"/>
                    <a:pt x="391" y="427"/>
                    <a:pt x="399" y="427"/>
                  </a:cubicBezTo>
                  <a:lnTo>
                    <a:pt x="742" y="427"/>
                  </a:lnTo>
                  <a:cubicBezTo>
                    <a:pt x="735" y="508"/>
                    <a:pt x="700" y="583"/>
                    <a:pt x="642" y="642"/>
                  </a:cubicBezTo>
                  <a:close/>
                  <a:moveTo>
                    <a:pt x="770" y="372"/>
                  </a:moveTo>
                  <a:lnTo>
                    <a:pt x="432" y="372"/>
                  </a:lnTo>
                  <a:lnTo>
                    <a:pt x="491" y="38"/>
                  </a:lnTo>
                  <a:cubicBezTo>
                    <a:pt x="492" y="31"/>
                    <a:pt x="490" y="23"/>
                    <a:pt x="486" y="18"/>
                  </a:cubicBezTo>
                  <a:cubicBezTo>
                    <a:pt x="482" y="12"/>
                    <a:pt x="475" y="7"/>
                    <a:pt x="468" y="6"/>
                  </a:cubicBezTo>
                  <a:cubicBezTo>
                    <a:pt x="445" y="2"/>
                    <a:pt x="422" y="0"/>
                    <a:pt x="399" y="0"/>
                  </a:cubicBezTo>
                  <a:cubicBezTo>
                    <a:pt x="293" y="0"/>
                    <a:pt x="193" y="42"/>
                    <a:pt x="117" y="117"/>
                  </a:cubicBezTo>
                  <a:cubicBezTo>
                    <a:pt x="42" y="193"/>
                    <a:pt x="0" y="293"/>
                    <a:pt x="0" y="399"/>
                  </a:cubicBezTo>
                  <a:cubicBezTo>
                    <a:pt x="0" y="505"/>
                    <a:pt x="42" y="605"/>
                    <a:pt x="117" y="681"/>
                  </a:cubicBezTo>
                  <a:cubicBezTo>
                    <a:pt x="193" y="756"/>
                    <a:pt x="293" y="798"/>
                    <a:pt x="399" y="798"/>
                  </a:cubicBezTo>
                  <a:cubicBezTo>
                    <a:pt x="505" y="798"/>
                    <a:pt x="605" y="756"/>
                    <a:pt x="681" y="681"/>
                  </a:cubicBezTo>
                  <a:cubicBezTo>
                    <a:pt x="756" y="605"/>
                    <a:pt x="798" y="505"/>
                    <a:pt x="798" y="399"/>
                  </a:cubicBezTo>
                  <a:cubicBezTo>
                    <a:pt x="798" y="384"/>
                    <a:pt x="786" y="372"/>
                    <a:pt x="770" y="3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282598E-9FA9-E84D-BBC1-133251E06526}"/>
                </a:ext>
              </a:extLst>
            </p:cNvPr>
            <p:cNvSpPr/>
            <p:nvPr/>
          </p:nvSpPr>
          <p:spPr>
            <a:xfrm>
              <a:off x="3536280" y="6883529"/>
              <a:ext cx="154440" cy="15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425">
                  <a:moveTo>
                    <a:pt x="60" y="370"/>
                  </a:moveTo>
                  <a:lnTo>
                    <a:pt x="115" y="60"/>
                  </a:lnTo>
                  <a:cubicBezTo>
                    <a:pt x="184" y="78"/>
                    <a:pt x="247" y="118"/>
                    <a:pt x="294" y="173"/>
                  </a:cubicBezTo>
                  <a:cubicBezTo>
                    <a:pt x="340" y="229"/>
                    <a:pt x="368" y="298"/>
                    <a:pt x="374" y="370"/>
                  </a:cubicBezTo>
                  <a:close/>
                  <a:moveTo>
                    <a:pt x="336" y="138"/>
                  </a:moveTo>
                  <a:cubicBezTo>
                    <a:pt x="275" y="65"/>
                    <a:pt x="190" y="17"/>
                    <a:pt x="97" y="0"/>
                  </a:cubicBezTo>
                  <a:cubicBezTo>
                    <a:pt x="90" y="-1"/>
                    <a:pt x="83" y="1"/>
                    <a:pt x="76" y="5"/>
                  </a:cubicBezTo>
                  <a:cubicBezTo>
                    <a:pt x="71" y="9"/>
                    <a:pt x="66" y="15"/>
                    <a:pt x="65" y="23"/>
                  </a:cubicBezTo>
                  <a:lnTo>
                    <a:pt x="0" y="392"/>
                  </a:lnTo>
                  <a:cubicBezTo>
                    <a:pt x="-1" y="400"/>
                    <a:pt x="1" y="409"/>
                    <a:pt x="6" y="415"/>
                  </a:cubicBezTo>
                  <a:cubicBezTo>
                    <a:pt x="11" y="421"/>
                    <a:pt x="19" y="425"/>
                    <a:pt x="27" y="425"/>
                  </a:cubicBezTo>
                  <a:lnTo>
                    <a:pt x="403" y="425"/>
                  </a:lnTo>
                  <a:cubicBezTo>
                    <a:pt x="418" y="425"/>
                    <a:pt x="430" y="412"/>
                    <a:pt x="430" y="397"/>
                  </a:cubicBezTo>
                  <a:cubicBezTo>
                    <a:pt x="430" y="302"/>
                    <a:pt x="397" y="210"/>
                    <a:pt x="336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AB249C-0B68-9242-8844-C2DA79F7D159}"/>
              </a:ext>
            </a:extLst>
          </p:cNvPr>
          <p:cNvGrpSpPr/>
          <p:nvPr/>
        </p:nvGrpSpPr>
        <p:grpSpPr>
          <a:xfrm>
            <a:off x="15722357" y="4732478"/>
            <a:ext cx="1063414" cy="1019746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C847692-0A75-7147-AEB5-BA82ED489CEC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D1BEA97-4C3C-CE43-86D0-E8A3DE718E0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651B22F-FDEE-CD49-93C1-E032A664F6F0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8EDBB8D-5C13-F548-A122-CBD93E886EBD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2BA014-1A52-5E49-BCB4-1BC9650CB598}"/>
              </a:ext>
            </a:extLst>
          </p:cNvPr>
          <p:cNvGrpSpPr/>
          <p:nvPr/>
        </p:nvGrpSpPr>
        <p:grpSpPr>
          <a:xfrm>
            <a:off x="19620221" y="4732175"/>
            <a:ext cx="1168127" cy="958780"/>
            <a:chOff x="428400" y="2589727"/>
            <a:chExt cx="478080" cy="392400"/>
          </a:xfrm>
          <a:solidFill>
            <a:schemeClr val="bg2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3B331A8-57A0-D442-9C45-9289486DDEDD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CF1E50B-ACA7-A24D-906F-3050071DADD1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7889DB20-15B8-E049-9ED8-D67B964921D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8B3986F1-F12A-4E45-AAC2-3001E5033564}"/>
                </a:ext>
              </a:extLst>
            </p:cNvPr>
            <p:cNvSpPr txBox="1"/>
            <p:nvPr/>
          </p:nvSpPr>
          <p:spPr>
            <a:xfrm>
              <a:off x="7108779" y="861425"/>
              <a:ext cx="101601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Gantt Charts Analysis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39D0C7E9-B7F7-964D-86A7-3809D25BFB4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8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FCB56A8-EC8D-F843-A667-3CEAD13E1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73335"/>
              </p:ext>
            </p:extLst>
          </p:nvPr>
        </p:nvGraphicFramePr>
        <p:xfrm>
          <a:off x="2033465" y="3718513"/>
          <a:ext cx="20310720" cy="82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68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74748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79926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Two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4080"/>
                        </a:lnSpc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Authorize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3BBBC1-F174-564F-9320-DD2C25EA5424}"/>
              </a:ext>
            </a:extLst>
          </p:cNvPr>
          <p:cNvGrpSpPr/>
          <p:nvPr/>
        </p:nvGrpSpPr>
        <p:grpSpPr>
          <a:xfrm>
            <a:off x="17388987" y="4649982"/>
            <a:ext cx="4153539" cy="2208018"/>
            <a:chOff x="2197209" y="4655883"/>
            <a:chExt cx="4153539" cy="220801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41792-012C-4F4E-8271-981A7359B3E6}"/>
                </a:ext>
              </a:extLst>
            </p:cNvPr>
            <p:cNvSpPr txBox="1"/>
            <p:nvPr/>
          </p:nvSpPr>
          <p:spPr>
            <a:xfrm>
              <a:off x="2197209" y="5249228"/>
              <a:ext cx="4153539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AA460F-3001-FF4B-BAC2-EA51AC16D071}"/>
                </a:ext>
              </a:extLst>
            </p:cNvPr>
            <p:cNvSpPr/>
            <p:nvPr/>
          </p:nvSpPr>
          <p:spPr>
            <a:xfrm>
              <a:off x="2197210" y="4655883"/>
              <a:ext cx="415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F9776F-EF7C-674B-87CF-642DEFA19436}"/>
              </a:ext>
            </a:extLst>
          </p:cNvPr>
          <p:cNvGrpSpPr/>
          <p:nvPr/>
        </p:nvGrpSpPr>
        <p:grpSpPr>
          <a:xfrm>
            <a:off x="17388987" y="8768904"/>
            <a:ext cx="4153539" cy="2208018"/>
            <a:chOff x="2197209" y="4655883"/>
            <a:chExt cx="4153539" cy="220801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849D29-3C20-BD4A-AE3B-20C460E5A317}"/>
                </a:ext>
              </a:extLst>
            </p:cNvPr>
            <p:cNvSpPr txBox="1"/>
            <p:nvPr/>
          </p:nvSpPr>
          <p:spPr>
            <a:xfrm>
              <a:off x="2197209" y="5249228"/>
              <a:ext cx="4153539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61F3094-9B84-0E41-B2BA-DAB487EF73C5}"/>
                </a:ext>
              </a:extLst>
            </p:cNvPr>
            <p:cNvSpPr/>
            <p:nvPr/>
          </p:nvSpPr>
          <p:spPr>
            <a:xfrm>
              <a:off x="2197210" y="4655883"/>
              <a:ext cx="415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A2640E-E0B9-7F4B-A747-AA154B83FD16}"/>
              </a:ext>
            </a:extLst>
          </p:cNvPr>
          <p:cNvGrpSpPr/>
          <p:nvPr/>
        </p:nvGrpSpPr>
        <p:grpSpPr>
          <a:xfrm rot="18900000">
            <a:off x="9221371" y="5677382"/>
            <a:ext cx="466852" cy="243950"/>
            <a:chOff x="8015577" y="5395974"/>
            <a:chExt cx="563273" cy="294334"/>
          </a:xfrm>
          <a:solidFill>
            <a:schemeClr val="accent1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94F030-6896-B144-8D13-3A92C97BD226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25685C8-4679-F84E-A385-A3864182A714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42C80F8-7379-F84C-BCCB-0C97EAA85D53}"/>
              </a:ext>
            </a:extLst>
          </p:cNvPr>
          <p:cNvGrpSpPr/>
          <p:nvPr/>
        </p:nvGrpSpPr>
        <p:grpSpPr>
          <a:xfrm rot="18900000">
            <a:off x="9221371" y="8350244"/>
            <a:ext cx="466852" cy="243950"/>
            <a:chOff x="8015577" y="5395974"/>
            <a:chExt cx="563273" cy="294334"/>
          </a:xfrm>
          <a:solidFill>
            <a:schemeClr val="accent1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6E9C5D2-A3D6-B044-9679-BE9DA8847E69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21F3E72-29D6-D84C-83D9-2C515D6C98E7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C84486-5C32-DE4B-8CD8-A2B73855EBC9}"/>
              </a:ext>
            </a:extLst>
          </p:cNvPr>
          <p:cNvGrpSpPr/>
          <p:nvPr/>
        </p:nvGrpSpPr>
        <p:grpSpPr>
          <a:xfrm rot="18900000">
            <a:off x="9221371" y="9721844"/>
            <a:ext cx="466852" cy="243950"/>
            <a:chOff x="8015577" y="5395974"/>
            <a:chExt cx="563273" cy="294334"/>
          </a:xfrm>
          <a:solidFill>
            <a:schemeClr val="accent1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B0921D-5852-B048-8A0D-A046555231BE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C5810A4-1FA4-6B40-9ADC-175D28D4CAB1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5D91ED4-27C6-9843-A4A4-1E43B86618B3}"/>
              </a:ext>
            </a:extLst>
          </p:cNvPr>
          <p:cNvGrpSpPr/>
          <p:nvPr/>
        </p:nvGrpSpPr>
        <p:grpSpPr>
          <a:xfrm rot="18900000">
            <a:off x="13969218" y="5677383"/>
            <a:ext cx="466852" cy="243950"/>
            <a:chOff x="8015577" y="5395974"/>
            <a:chExt cx="563273" cy="294334"/>
          </a:xfrm>
          <a:solidFill>
            <a:schemeClr val="accent2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3E356B-D88C-C14F-96B2-F2DC28F64DAB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82007C8-B15A-7B4E-8C13-E348207C15E8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032593-0C46-C84F-B21E-106D29BEEB0F}"/>
              </a:ext>
            </a:extLst>
          </p:cNvPr>
          <p:cNvGrpSpPr/>
          <p:nvPr/>
        </p:nvGrpSpPr>
        <p:grpSpPr>
          <a:xfrm rot="18900000">
            <a:off x="13969219" y="6978644"/>
            <a:ext cx="466852" cy="243950"/>
            <a:chOff x="8015577" y="5395974"/>
            <a:chExt cx="563273" cy="294334"/>
          </a:xfrm>
          <a:solidFill>
            <a:schemeClr val="accent2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F46284-E7F3-3444-A9C5-2889738053C8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BC9633D-3FCB-CB4F-B9FA-5F886DEC99F0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83C4BB2-4CD6-4846-ADBF-A25E6A5511C9}"/>
              </a:ext>
            </a:extLst>
          </p:cNvPr>
          <p:cNvGrpSpPr/>
          <p:nvPr/>
        </p:nvGrpSpPr>
        <p:grpSpPr>
          <a:xfrm rot="18900000">
            <a:off x="13969219" y="8350244"/>
            <a:ext cx="466852" cy="243950"/>
            <a:chOff x="8015577" y="5395974"/>
            <a:chExt cx="563273" cy="294334"/>
          </a:xfrm>
          <a:solidFill>
            <a:schemeClr val="accent2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6FD98CB-5DC0-3A4E-8347-E1F426D85436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0C50E3-B3F6-4F43-9651-5503FE1DF607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177EEA5-E457-D64A-858F-85798D987FA0}"/>
              </a:ext>
            </a:extLst>
          </p:cNvPr>
          <p:cNvGrpSpPr/>
          <p:nvPr/>
        </p:nvGrpSpPr>
        <p:grpSpPr>
          <a:xfrm rot="18900000">
            <a:off x="13969219" y="9686674"/>
            <a:ext cx="466852" cy="243950"/>
            <a:chOff x="8015577" y="5395974"/>
            <a:chExt cx="563273" cy="294334"/>
          </a:xfrm>
          <a:solidFill>
            <a:schemeClr val="accent2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18F3F8D-16DE-494F-8319-6D3EAC1AF136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508C75B-84C3-8145-A70E-24D9CA87C97E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2C6E0896-FE4F-884E-B70F-36D5888496F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8EFEB158-2457-B044-A9C2-C113122B01E1}"/>
                </a:ext>
              </a:extLst>
            </p:cNvPr>
            <p:cNvSpPr txBox="1"/>
            <p:nvPr/>
          </p:nvSpPr>
          <p:spPr>
            <a:xfrm>
              <a:off x="7108779" y="861425"/>
              <a:ext cx="101601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Gantt Charts Analysis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28C4DCCA-E8F0-8046-9015-712C57C58F0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3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33EC715-C941-A947-B162-B24BBC52D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22790"/>
              </p:ext>
            </p:extLst>
          </p:nvPr>
        </p:nvGraphicFramePr>
        <p:xfrm>
          <a:off x="1541711" y="3328125"/>
          <a:ext cx="21294228" cy="65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3003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3003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3003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3003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3003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A97C220-523D-0B49-BBA9-3007D8DF1905}"/>
              </a:ext>
            </a:extLst>
          </p:cNvPr>
          <p:cNvGrpSpPr/>
          <p:nvPr/>
        </p:nvGrpSpPr>
        <p:grpSpPr>
          <a:xfrm>
            <a:off x="5266894" y="3769112"/>
            <a:ext cx="14648728" cy="4369048"/>
            <a:chOff x="5266894" y="3769112"/>
            <a:chExt cx="14648728" cy="52534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15377C-ACAF-3C40-88B1-1A19650DF41B}"/>
                </a:ext>
              </a:extLst>
            </p:cNvPr>
            <p:cNvSpPr/>
            <p:nvPr/>
          </p:nvSpPr>
          <p:spPr>
            <a:xfrm>
              <a:off x="5266894" y="3769112"/>
              <a:ext cx="9145792" cy="634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F821F7-9599-F048-8BA7-6DD02B93D799}"/>
                </a:ext>
              </a:extLst>
            </p:cNvPr>
            <p:cNvSpPr/>
            <p:nvPr/>
          </p:nvSpPr>
          <p:spPr>
            <a:xfrm>
              <a:off x="7877000" y="5241567"/>
              <a:ext cx="10490514" cy="6345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47DD20-9D8A-3145-BAA1-34D3C468F334}"/>
                </a:ext>
              </a:extLst>
            </p:cNvPr>
            <p:cNvSpPr/>
            <p:nvPr/>
          </p:nvSpPr>
          <p:spPr>
            <a:xfrm>
              <a:off x="10493828" y="6814796"/>
              <a:ext cx="6008915" cy="6345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EEB672-EE6F-BC49-9713-5EB11DDCD389}"/>
                </a:ext>
              </a:extLst>
            </p:cNvPr>
            <p:cNvSpPr/>
            <p:nvPr/>
          </p:nvSpPr>
          <p:spPr>
            <a:xfrm>
              <a:off x="9078686" y="8388026"/>
              <a:ext cx="10836936" cy="634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3C2A9E0F-F932-514F-9853-56067308B37D}"/>
              </a:ext>
            </a:extLst>
          </p:cNvPr>
          <p:cNvSpPr/>
          <p:nvPr/>
        </p:nvSpPr>
        <p:spPr>
          <a:xfrm>
            <a:off x="1541711" y="10995235"/>
            <a:ext cx="1349580" cy="1349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43E2D-63AF-B640-984B-CB6AFF4413F4}"/>
              </a:ext>
            </a:extLst>
          </p:cNvPr>
          <p:cNvSpPr txBox="1"/>
          <p:nvPr/>
        </p:nvSpPr>
        <p:spPr>
          <a:xfrm>
            <a:off x="3158048" y="10827421"/>
            <a:ext cx="3210096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4DBAF8-871A-AB45-9525-CCC63792A025}"/>
              </a:ext>
            </a:extLst>
          </p:cNvPr>
          <p:cNvSpPr/>
          <p:nvPr/>
        </p:nvSpPr>
        <p:spPr>
          <a:xfrm>
            <a:off x="6867035" y="10995235"/>
            <a:ext cx="1349580" cy="13495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9A4CFE-C6DA-0A49-B051-AF806D5B894D}"/>
              </a:ext>
            </a:extLst>
          </p:cNvPr>
          <p:cNvSpPr txBox="1"/>
          <p:nvPr/>
        </p:nvSpPr>
        <p:spPr>
          <a:xfrm>
            <a:off x="8483372" y="10827421"/>
            <a:ext cx="3210096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7BE584F-4CF3-4144-A7CF-8ECC223D0CD1}"/>
              </a:ext>
            </a:extLst>
          </p:cNvPr>
          <p:cNvSpPr/>
          <p:nvPr/>
        </p:nvSpPr>
        <p:spPr>
          <a:xfrm>
            <a:off x="12438270" y="10995235"/>
            <a:ext cx="1349580" cy="1349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CA2E0B-F1FF-9448-AF10-29C0DF0AF00D}"/>
              </a:ext>
            </a:extLst>
          </p:cNvPr>
          <p:cNvSpPr txBox="1"/>
          <p:nvPr/>
        </p:nvSpPr>
        <p:spPr>
          <a:xfrm>
            <a:off x="14054607" y="10827421"/>
            <a:ext cx="3210096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4F95F00-44B7-8141-A9E3-EA17FA2181BF}"/>
              </a:ext>
            </a:extLst>
          </p:cNvPr>
          <p:cNvSpPr/>
          <p:nvPr/>
        </p:nvSpPr>
        <p:spPr>
          <a:xfrm>
            <a:off x="18009506" y="10995235"/>
            <a:ext cx="1349580" cy="13495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D0C852-CDD0-C34B-91D5-B6D03EA9AC7A}"/>
              </a:ext>
            </a:extLst>
          </p:cNvPr>
          <p:cNvSpPr txBox="1"/>
          <p:nvPr/>
        </p:nvSpPr>
        <p:spPr>
          <a:xfrm>
            <a:off x="19625843" y="10827421"/>
            <a:ext cx="3210096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2CF7729-15C3-064F-B985-2A2CEACB96C3}"/>
              </a:ext>
            </a:extLst>
          </p:cNvPr>
          <p:cNvGrpSpPr/>
          <p:nvPr/>
        </p:nvGrpSpPr>
        <p:grpSpPr>
          <a:xfrm>
            <a:off x="1839446" y="11332642"/>
            <a:ext cx="754110" cy="674762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B788F19-8B65-F04D-88A6-448B2AF52609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9EACC8B-CFEC-8F4C-99AF-8F0B68C0C089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BC3A8D-F4B6-6247-9B5E-C4C4D4FF26D5}"/>
              </a:ext>
            </a:extLst>
          </p:cNvPr>
          <p:cNvGrpSpPr/>
          <p:nvPr/>
        </p:nvGrpSpPr>
        <p:grpSpPr>
          <a:xfrm>
            <a:off x="7202236" y="11257298"/>
            <a:ext cx="750105" cy="750106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A5FBC13-8F24-6441-B212-28A1743067FA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2938858-8F7B-6642-9BD3-C2F5371F4E1E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51ABF8B-6667-604A-A8DC-7720521026AE}"/>
              </a:ext>
            </a:extLst>
          </p:cNvPr>
          <p:cNvGrpSpPr/>
          <p:nvPr/>
        </p:nvGrpSpPr>
        <p:grpSpPr>
          <a:xfrm>
            <a:off x="12693999" y="11253235"/>
            <a:ext cx="838122" cy="831456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07153AA-7330-9D45-BDE0-AEB358D9247D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F6B55ED-30EB-2C4D-A445-A7C9946E4079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F16F893-A9D2-1747-AFE3-B724307EA489}"/>
              </a:ext>
            </a:extLst>
          </p:cNvPr>
          <p:cNvGrpSpPr/>
          <p:nvPr/>
        </p:nvGrpSpPr>
        <p:grpSpPr>
          <a:xfrm>
            <a:off x="18309243" y="11257298"/>
            <a:ext cx="750105" cy="750106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3F9235CE-AA88-A440-9BFD-F0EC716DA364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5EF99D-0BE5-994A-8833-3D8752911013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85442D48-C184-2840-9F6D-1C3A9A705F5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AFC5E69A-29CD-6042-81DE-6D3D3B260C21}"/>
                </a:ext>
              </a:extLst>
            </p:cNvPr>
            <p:cNvSpPr txBox="1"/>
            <p:nvPr/>
          </p:nvSpPr>
          <p:spPr>
            <a:xfrm>
              <a:off x="7108779" y="861425"/>
              <a:ext cx="101601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Gantt Charts Analysis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D799FC8E-173F-D64C-986E-7EF00ECBEF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7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16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919098"/>
      </a:accent2>
      <a:accent3>
        <a:srgbClr val="009AA8"/>
      </a:accent3>
      <a:accent4>
        <a:srgbClr val="FE6653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111822</TotalTime>
  <Words>450</Words>
  <Application>Microsoft Macintosh PowerPoint</Application>
  <PresentationFormat>Custom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18376</cp:revision>
  <cp:lastPrinted>2019-09-23T14:29:18Z</cp:lastPrinted>
  <dcterms:created xsi:type="dcterms:W3CDTF">2014-11-12T21:47:38Z</dcterms:created>
  <dcterms:modified xsi:type="dcterms:W3CDTF">2020-01-22T21:41:59Z</dcterms:modified>
  <cp:category/>
</cp:coreProperties>
</file>