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05" r:id="rId2"/>
    <p:sldId id="306" r:id="rId3"/>
    <p:sldId id="298" r:id="rId4"/>
    <p:sldId id="299" r:id="rId5"/>
    <p:sldId id="300" r:id="rId6"/>
    <p:sldId id="301" r:id="rId7"/>
    <p:sldId id="302" r:id="rId8"/>
    <p:sldId id="303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85834"/>
    <a:srgbClr val="D3EBF5"/>
    <a:srgbClr val="C4D4E2"/>
    <a:srgbClr val="FFC88A"/>
    <a:srgbClr val="F2F2F2"/>
    <a:srgbClr val="5A5A66"/>
    <a:srgbClr val="000000"/>
    <a:srgbClr val="EFF1F8"/>
    <a:srgbClr val="373737"/>
    <a:srgbClr val="4454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7" autoAdjust="0"/>
    <p:restoredTop sz="50000" autoAdjust="0"/>
  </p:normalViewPr>
  <p:slideViewPr>
    <p:cSldViewPr snapToGrid="0" snapToObjects="1">
      <p:cViewPr>
        <p:scale>
          <a:sx n="15" d="100"/>
          <a:sy n="15" d="100"/>
        </p:scale>
        <p:origin x="3592" y="164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11/12/19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602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824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66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338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564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371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11/12/19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adroTexto 78">
            <a:extLst>
              <a:ext uri="{FF2B5EF4-FFF2-40B4-BE49-F238E27FC236}">
                <a16:creationId xmlns:a16="http://schemas.microsoft.com/office/drawing/2014/main" id="{CF3499F6-7E47-C64D-B205-7C5373FDFF08}"/>
              </a:ext>
            </a:extLst>
          </p:cNvPr>
          <p:cNvSpPr txBox="1"/>
          <p:nvPr/>
        </p:nvSpPr>
        <p:spPr>
          <a:xfrm>
            <a:off x="9621501" y="1031060"/>
            <a:ext cx="56140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  <p:graphicFrame>
        <p:nvGraphicFramePr>
          <p:cNvPr id="31" name="Tabla 30">
            <a:extLst>
              <a:ext uri="{FF2B5EF4-FFF2-40B4-BE49-F238E27FC236}">
                <a16:creationId xmlns:a16="http://schemas.microsoft.com/office/drawing/2014/main" id="{3863E5CD-D41B-3A44-8D01-C7237EE090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134139"/>
              </p:ext>
            </p:extLst>
          </p:nvPr>
        </p:nvGraphicFramePr>
        <p:xfrm>
          <a:off x="1145340" y="3626388"/>
          <a:ext cx="21693353" cy="87022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2782">
                  <a:extLst>
                    <a:ext uri="{9D8B030D-6E8A-4147-A177-3AD203B41FA5}">
                      <a16:colId xmlns:a16="http://schemas.microsoft.com/office/drawing/2014/main" val="1949382534"/>
                    </a:ext>
                  </a:extLst>
                </a:gridCol>
                <a:gridCol w="1400279">
                  <a:extLst>
                    <a:ext uri="{9D8B030D-6E8A-4147-A177-3AD203B41FA5}">
                      <a16:colId xmlns:a16="http://schemas.microsoft.com/office/drawing/2014/main" val="2947491477"/>
                    </a:ext>
                  </a:extLst>
                </a:gridCol>
                <a:gridCol w="2414315">
                  <a:extLst>
                    <a:ext uri="{9D8B030D-6E8A-4147-A177-3AD203B41FA5}">
                      <a16:colId xmlns:a16="http://schemas.microsoft.com/office/drawing/2014/main" val="285207523"/>
                    </a:ext>
                  </a:extLst>
                </a:gridCol>
                <a:gridCol w="2548443">
                  <a:extLst>
                    <a:ext uri="{9D8B030D-6E8A-4147-A177-3AD203B41FA5}">
                      <a16:colId xmlns:a16="http://schemas.microsoft.com/office/drawing/2014/main" val="1591868260"/>
                    </a:ext>
                  </a:extLst>
                </a:gridCol>
                <a:gridCol w="2548443">
                  <a:extLst>
                    <a:ext uri="{9D8B030D-6E8A-4147-A177-3AD203B41FA5}">
                      <a16:colId xmlns:a16="http://schemas.microsoft.com/office/drawing/2014/main" val="3949082364"/>
                    </a:ext>
                  </a:extLst>
                </a:gridCol>
                <a:gridCol w="2459024">
                  <a:extLst>
                    <a:ext uri="{9D8B030D-6E8A-4147-A177-3AD203B41FA5}">
                      <a16:colId xmlns:a16="http://schemas.microsoft.com/office/drawing/2014/main" val="1596839023"/>
                    </a:ext>
                  </a:extLst>
                </a:gridCol>
                <a:gridCol w="2416394">
                  <a:extLst>
                    <a:ext uri="{9D8B030D-6E8A-4147-A177-3AD203B41FA5}">
                      <a16:colId xmlns:a16="http://schemas.microsoft.com/office/drawing/2014/main" val="1518071286"/>
                    </a:ext>
                  </a:extLst>
                </a:gridCol>
                <a:gridCol w="2329054">
                  <a:extLst>
                    <a:ext uri="{9D8B030D-6E8A-4147-A177-3AD203B41FA5}">
                      <a16:colId xmlns:a16="http://schemas.microsoft.com/office/drawing/2014/main" val="3531078756"/>
                    </a:ext>
                  </a:extLst>
                </a:gridCol>
                <a:gridCol w="2474619">
                  <a:extLst>
                    <a:ext uri="{9D8B030D-6E8A-4147-A177-3AD203B41FA5}">
                      <a16:colId xmlns:a16="http://schemas.microsoft.com/office/drawing/2014/main" val="1127823793"/>
                    </a:ext>
                  </a:extLst>
                </a:gridCol>
              </a:tblGrid>
              <a:tr h="1087781">
                <a:tc rowSpan="3">
                  <a:txBody>
                    <a:bodyPr/>
                    <a:lstStyle/>
                    <a:p>
                      <a:pPr algn="l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sz="28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sz="28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Advertise</a:t>
                      </a:r>
                    </a:p>
                    <a:p>
                      <a:pPr algn="ctr"/>
                      <a:endParaRPr lang="es-MX" sz="28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sz="28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Present</a:t>
                      </a:r>
                    </a:p>
                    <a:p>
                      <a:pPr algn="ctr"/>
                      <a:endParaRPr lang="es-MX" sz="28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sz="28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Prioritize</a:t>
                      </a:r>
                    </a:p>
                    <a:p>
                      <a:pPr algn="ctr"/>
                      <a:endParaRPr lang="es-MX" sz="28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sz="28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Analyze</a:t>
                      </a:r>
                    </a:p>
                    <a:p>
                      <a:pPr algn="ctr"/>
                      <a:endParaRPr lang="es-MX" sz="28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sz="28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Develop</a:t>
                      </a:r>
                    </a:p>
                    <a:p>
                      <a:pPr algn="ctr"/>
                      <a:endParaRPr lang="es-MX" sz="28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sz="28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Authorize</a:t>
                      </a:r>
                    </a:p>
                    <a:p>
                      <a:pPr algn="ctr"/>
                      <a:endParaRPr lang="es-MX" sz="28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sz="28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Identify</a:t>
                      </a:r>
                    </a:p>
                    <a:p>
                      <a:pPr algn="l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l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l"/>
                      <a:r>
                        <a:rPr lang="es-MX" sz="28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                       Develop                                                Authorize                                                             Identify                           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sz="320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sz="320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sz="320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sz="320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sz="320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sz="320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sz="3200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86874924"/>
                  </a:ext>
                </a:extLst>
              </a:tr>
              <a:tr h="6526684">
                <a:tc vMerge="1">
                  <a:txBody>
                    <a:bodyPr/>
                    <a:lstStyle/>
                    <a:p>
                      <a:pPr algn="ctr"/>
                      <a:endParaRPr lang="es-MX" sz="32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31110144"/>
                  </a:ext>
                </a:extLst>
              </a:tr>
              <a:tr h="1087781">
                <a:tc vMerge="1">
                  <a:txBody>
                    <a:bodyPr/>
                    <a:lstStyle/>
                    <a:p>
                      <a:pPr algn="ctr"/>
                      <a:endParaRPr lang="es-MX" sz="32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l"/>
                      <a:r>
                        <a:rPr lang="es-MX" sz="28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             0                          5                         10                         15                         20                       25                       30                    35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32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32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32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32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32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32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3200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6265787"/>
                  </a:ext>
                </a:extLst>
              </a:tr>
            </a:tbl>
          </a:graphicData>
        </a:graphic>
      </p:graphicFrame>
      <p:cxnSp>
        <p:nvCxnSpPr>
          <p:cNvPr id="91" name="Conector recto 90">
            <a:extLst>
              <a:ext uri="{FF2B5EF4-FFF2-40B4-BE49-F238E27FC236}">
                <a16:creationId xmlns:a16="http://schemas.microsoft.com/office/drawing/2014/main" id="{F1FE3EB9-8A15-A645-82BB-2B98B1EEFAEF}"/>
              </a:ext>
            </a:extLst>
          </p:cNvPr>
          <p:cNvCxnSpPr>
            <a:cxnSpLocks/>
          </p:cNvCxnSpPr>
          <p:nvPr/>
        </p:nvCxnSpPr>
        <p:spPr>
          <a:xfrm>
            <a:off x="5652596" y="5355587"/>
            <a:ext cx="7506068" cy="0"/>
          </a:xfrm>
          <a:prstGeom prst="line">
            <a:avLst/>
          </a:prstGeom>
          <a:ln w="215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22D4EAF0-5028-5F42-B027-5B38CB504BF6}"/>
              </a:ext>
            </a:extLst>
          </p:cNvPr>
          <p:cNvCxnSpPr>
            <a:cxnSpLocks/>
          </p:cNvCxnSpPr>
          <p:nvPr/>
        </p:nvCxnSpPr>
        <p:spPr>
          <a:xfrm>
            <a:off x="8045810" y="6217964"/>
            <a:ext cx="7561764" cy="0"/>
          </a:xfrm>
          <a:prstGeom prst="line">
            <a:avLst/>
          </a:prstGeom>
          <a:ln w="2159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92">
            <a:extLst>
              <a:ext uri="{FF2B5EF4-FFF2-40B4-BE49-F238E27FC236}">
                <a16:creationId xmlns:a16="http://schemas.microsoft.com/office/drawing/2014/main" id="{2CE916AF-A30D-464F-ABDC-9253F3293B5B}"/>
              </a:ext>
            </a:extLst>
          </p:cNvPr>
          <p:cNvCxnSpPr>
            <a:cxnSpLocks/>
          </p:cNvCxnSpPr>
          <p:nvPr/>
        </p:nvCxnSpPr>
        <p:spPr>
          <a:xfrm>
            <a:off x="13158664" y="7085224"/>
            <a:ext cx="4884444" cy="0"/>
          </a:xfrm>
          <a:prstGeom prst="line">
            <a:avLst/>
          </a:prstGeom>
          <a:ln w="2159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688CB2E5-1A21-7748-AB6C-A4EA24BC73C7}"/>
              </a:ext>
            </a:extLst>
          </p:cNvPr>
          <p:cNvCxnSpPr>
            <a:cxnSpLocks/>
          </p:cNvCxnSpPr>
          <p:nvPr/>
        </p:nvCxnSpPr>
        <p:spPr>
          <a:xfrm>
            <a:off x="13158664" y="7921174"/>
            <a:ext cx="7212007" cy="0"/>
          </a:xfrm>
          <a:prstGeom prst="line">
            <a:avLst/>
          </a:prstGeom>
          <a:ln w="2159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94">
            <a:extLst>
              <a:ext uri="{FF2B5EF4-FFF2-40B4-BE49-F238E27FC236}">
                <a16:creationId xmlns:a16="http://schemas.microsoft.com/office/drawing/2014/main" id="{59329A2A-ACB5-3940-ABCB-A72D86006D07}"/>
              </a:ext>
            </a:extLst>
          </p:cNvPr>
          <p:cNvCxnSpPr>
            <a:cxnSpLocks/>
          </p:cNvCxnSpPr>
          <p:nvPr/>
        </p:nvCxnSpPr>
        <p:spPr>
          <a:xfrm>
            <a:off x="8045810" y="8796052"/>
            <a:ext cx="7561764" cy="0"/>
          </a:xfrm>
          <a:prstGeom prst="line">
            <a:avLst/>
          </a:prstGeom>
          <a:ln w="2159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C77CA0AC-1A0A-354F-A1F9-8707B849D273}"/>
              </a:ext>
            </a:extLst>
          </p:cNvPr>
          <p:cNvCxnSpPr>
            <a:cxnSpLocks/>
          </p:cNvCxnSpPr>
          <p:nvPr/>
        </p:nvCxnSpPr>
        <p:spPr>
          <a:xfrm>
            <a:off x="10583353" y="9640806"/>
            <a:ext cx="7459755" cy="0"/>
          </a:xfrm>
          <a:prstGeom prst="line">
            <a:avLst/>
          </a:prstGeom>
          <a:ln w="215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96">
            <a:extLst>
              <a:ext uri="{FF2B5EF4-FFF2-40B4-BE49-F238E27FC236}">
                <a16:creationId xmlns:a16="http://schemas.microsoft.com/office/drawing/2014/main" id="{0BA971E4-8E93-CB43-87EC-C9985B382C78}"/>
              </a:ext>
            </a:extLst>
          </p:cNvPr>
          <p:cNvCxnSpPr>
            <a:cxnSpLocks/>
          </p:cNvCxnSpPr>
          <p:nvPr/>
        </p:nvCxnSpPr>
        <p:spPr>
          <a:xfrm>
            <a:off x="13158664" y="10471265"/>
            <a:ext cx="9680029" cy="0"/>
          </a:xfrm>
          <a:prstGeom prst="line">
            <a:avLst/>
          </a:prstGeom>
          <a:ln w="2159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7108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adroTexto 78">
            <a:extLst>
              <a:ext uri="{FF2B5EF4-FFF2-40B4-BE49-F238E27FC236}">
                <a16:creationId xmlns:a16="http://schemas.microsoft.com/office/drawing/2014/main" id="{CF3499F6-7E47-C64D-B205-7C5373FDFF08}"/>
              </a:ext>
            </a:extLst>
          </p:cNvPr>
          <p:cNvSpPr txBox="1"/>
          <p:nvPr/>
        </p:nvSpPr>
        <p:spPr>
          <a:xfrm>
            <a:off x="9381807" y="691469"/>
            <a:ext cx="56140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  <p:graphicFrame>
        <p:nvGraphicFramePr>
          <p:cNvPr id="31" name="Tabla 30">
            <a:extLst>
              <a:ext uri="{FF2B5EF4-FFF2-40B4-BE49-F238E27FC236}">
                <a16:creationId xmlns:a16="http://schemas.microsoft.com/office/drawing/2014/main" id="{3863E5CD-D41B-3A44-8D01-C7237EE090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443285"/>
              </p:ext>
            </p:extLst>
          </p:nvPr>
        </p:nvGraphicFramePr>
        <p:xfrm>
          <a:off x="696739" y="2380084"/>
          <a:ext cx="22284407" cy="92134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7721">
                  <a:extLst>
                    <a:ext uri="{9D8B030D-6E8A-4147-A177-3AD203B41FA5}">
                      <a16:colId xmlns:a16="http://schemas.microsoft.com/office/drawing/2014/main" val="1949382534"/>
                    </a:ext>
                  </a:extLst>
                </a:gridCol>
                <a:gridCol w="1623646">
                  <a:extLst>
                    <a:ext uri="{9D8B030D-6E8A-4147-A177-3AD203B41FA5}">
                      <a16:colId xmlns:a16="http://schemas.microsoft.com/office/drawing/2014/main" val="2947491477"/>
                    </a:ext>
                  </a:extLst>
                </a:gridCol>
                <a:gridCol w="2799434">
                  <a:extLst>
                    <a:ext uri="{9D8B030D-6E8A-4147-A177-3AD203B41FA5}">
                      <a16:colId xmlns:a16="http://schemas.microsoft.com/office/drawing/2014/main" val="285207523"/>
                    </a:ext>
                  </a:extLst>
                </a:gridCol>
                <a:gridCol w="2954957">
                  <a:extLst>
                    <a:ext uri="{9D8B030D-6E8A-4147-A177-3AD203B41FA5}">
                      <a16:colId xmlns:a16="http://schemas.microsoft.com/office/drawing/2014/main" val="1591868260"/>
                    </a:ext>
                  </a:extLst>
                </a:gridCol>
                <a:gridCol w="2954957">
                  <a:extLst>
                    <a:ext uri="{9D8B030D-6E8A-4147-A177-3AD203B41FA5}">
                      <a16:colId xmlns:a16="http://schemas.microsoft.com/office/drawing/2014/main" val="3949082364"/>
                    </a:ext>
                  </a:extLst>
                </a:gridCol>
                <a:gridCol w="2851276">
                  <a:extLst>
                    <a:ext uri="{9D8B030D-6E8A-4147-A177-3AD203B41FA5}">
                      <a16:colId xmlns:a16="http://schemas.microsoft.com/office/drawing/2014/main" val="1596839023"/>
                    </a:ext>
                  </a:extLst>
                </a:gridCol>
                <a:gridCol w="2801844">
                  <a:extLst>
                    <a:ext uri="{9D8B030D-6E8A-4147-A177-3AD203B41FA5}">
                      <a16:colId xmlns:a16="http://schemas.microsoft.com/office/drawing/2014/main" val="1518071286"/>
                    </a:ext>
                  </a:extLst>
                </a:gridCol>
                <a:gridCol w="2700572">
                  <a:extLst>
                    <a:ext uri="{9D8B030D-6E8A-4147-A177-3AD203B41FA5}">
                      <a16:colId xmlns:a16="http://schemas.microsoft.com/office/drawing/2014/main" val="3531078756"/>
                    </a:ext>
                  </a:extLst>
                </a:gridCol>
              </a:tblGrid>
              <a:tr h="1151685">
                <a:tc rowSpan="3">
                  <a:txBody>
                    <a:bodyPr/>
                    <a:lstStyle/>
                    <a:p>
                      <a:pPr algn="l"/>
                      <a:endParaRPr lang="es-MX" sz="36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sz="31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sz="31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Advertise</a:t>
                      </a:r>
                    </a:p>
                    <a:p>
                      <a:pPr algn="ctr"/>
                      <a:endParaRPr lang="es-MX" sz="31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sz="31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sz="31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Present </a:t>
                      </a:r>
                    </a:p>
                    <a:p>
                      <a:pPr algn="ctr"/>
                      <a:endParaRPr lang="es-MX" sz="31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sz="31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sz="31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Prioritize</a:t>
                      </a:r>
                    </a:p>
                    <a:p>
                      <a:pPr algn="ctr"/>
                      <a:endParaRPr lang="es-MX" sz="31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sz="31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sz="31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Analyze</a:t>
                      </a:r>
                    </a:p>
                    <a:p>
                      <a:pPr algn="ctr"/>
                      <a:endParaRPr lang="es-MX" sz="31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sz="31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sz="31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Develop</a:t>
                      </a:r>
                    </a:p>
                    <a:p>
                      <a:pPr algn="l"/>
                      <a:endParaRPr lang="es-MX" sz="36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l"/>
                      <a:endParaRPr lang="es-MX" sz="36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102015" marR="102015" marT="51007" marB="51007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l"/>
                      <a:r>
                        <a:rPr lang="es-MX" sz="31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                                     Develop                                              Authorize                                          Identify                           </a:t>
                      </a:r>
                    </a:p>
                  </a:txBody>
                  <a:tcPr marL="102015" marR="102015" marT="51007" marB="51007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sz="320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sz="320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sz="320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sz="320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sz="320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sz="320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86874924"/>
                  </a:ext>
                </a:extLst>
              </a:tr>
              <a:tr h="6910109">
                <a:tc vMerge="1">
                  <a:txBody>
                    <a:bodyPr/>
                    <a:lstStyle/>
                    <a:p>
                      <a:pPr algn="ctr"/>
                      <a:endParaRPr lang="es-MX" sz="32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sz="3600" dirty="0"/>
                    </a:p>
                  </a:txBody>
                  <a:tcPr marL="102015" marR="102015" marT="51007" marB="51007" anchor="ctr"/>
                </a:tc>
                <a:tc>
                  <a:txBody>
                    <a:bodyPr/>
                    <a:lstStyle/>
                    <a:p>
                      <a:pPr algn="l"/>
                      <a:endParaRPr lang="es-MX" sz="3600" dirty="0"/>
                    </a:p>
                  </a:txBody>
                  <a:tcPr marL="102015" marR="102015" marT="51007" marB="51007" anchor="ctr"/>
                </a:tc>
                <a:tc>
                  <a:txBody>
                    <a:bodyPr/>
                    <a:lstStyle/>
                    <a:p>
                      <a:pPr algn="l"/>
                      <a:endParaRPr lang="es-MX" sz="3600" dirty="0"/>
                    </a:p>
                  </a:txBody>
                  <a:tcPr marL="102015" marR="102015" marT="51007" marB="51007" anchor="ctr"/>
                </a:tc>
                <a:tc>
                  <a:txBody>
                    <a:bodyPr/>
                    <a:lstStyle/>
                    <a:p>
                      <a:pPr algn="l"/>
                      <a:endParaRPr lang="es-MX" sz="3600" dirty="0"/>
                    </a:p>
                  </a:txBody>
                  <a:tcPr marL="102015" marR="102015" marT="51007" marB="51007" anchor="ctr"/>
                </a:tc>
                <a:tc>
                  <a:txBody>
                    <a:bodyPr/>
                    <a:lstStyle/>
                    <a:p>
                      <a:pPr algn="l"/>
                      <a:endParaRPr lang="es-MX" sz="3600" dirty="0"/>
                    </a:p>
                  </a:txBody>
                  <a:tcPr marL="102015" marR="102015" marT="51007" marB="51007" anchor="ctr"/>
                </a:tc>
                <a:tc>
                  <a:txBody>
                    <a:bodyPr/>
                    <a:lstStyle/>
                    <a:p>
                      <a:pPr algn="l"/>
                      <a:endParaRPr lang="es-MX" sz="3600" dirty="0"/>
                    </a:p>
                  </a:txBody>
                  <a:tcPr marL="102015" marR="102015" marT="51007" marB="51007" anchor="ctr"/>
                </a:tc>
                <a:tc>
                  <a:txBody>
                    <a:bodyPr/>
                    <a:lstStyle/>
                    <a:p>
                      <a:pPr algn="l"/>
                      <a:endParaRPr lang="es-MX" sz="3600" dirty="0"/>
                    </a:p>
                  </a:txBody>
                  <a:tcPr marL="102015" marR="102015" marT="51007" marB="51007" anchor="ctr"/>
                </a:tc>
                <a:extLst>
                  <a:ext uri="{0D108BD9-81ED-4DB2-BD59-A6C34878D82A}">
                    <a16:rowId xmlns:a16="http://schemas.microsoft.com/office/drawing/2014/main" val="1531110144"/>
                  </a:ext>
                </a:extLst>
              </a:tr>
              <a:tr h="1151685">
                <a:tc vMerge="1">
                  <a:txBody>
                    <a:bodyPr/>
                    <a:lstStyle/>
                    <a:p>
                      <a:pPr algn="ctr"/>
                      <a:endParaRPr lang="es-MX" sz="32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l"/>
                      <a:r>
                        <a:rPr lang="es-MX" sz="31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0            5                          10                          15                           20                         25                        30                    35</a:t>
                      </a:r>
                    </a:p>
                  </a:txBody>
                  <a:tcPr marL="102015" marR="102015" marT="51007" marB="51007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32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32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32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32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32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32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6265787"/>
                  </a:ext>
                </a:extLst>
              </a:tr>
            </a:tbl>
          </a:graphicData>
        </a:graphic>
      </p:graphicFrame>
      <p:sp>
        <p:nvSpPr>
          <p:cNvPr id="2" name="Rectángulo 1">
            <a:extLst>
              <a:ext uri="{FF2B5EF4-FFF2-40B4-BE49-F238E27FC236}">
                <a16:creationId xmlns:a16="http://schemas.microsoft.com/office/drawing/2014/main" id="{6F82A436-7701-8546-A971-814C93B1AC31}"/>
              </a:ext>
            </a:extLst>
          </p:cNvPr>
          <p:cNvSpPr/>
          <p:nvPr/>
        </p:nvSpPr>
        <p:spPr>
          <a:xfrm>
            <a:off x="12889362" y="3962143"/>
            <a:ext cx="591670" cy="5647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4D33F2F-BA0E-3F45-9EFC-1B63A9862411}"/>
              </a:ext>
            </a:extLst>
          </p:cNvPr>
          <p:cNvSpPr/>
          <p:nvPr/>
        </p:nvSpPr>
        <p:spPr>
          <a:xfrm>
            <a:off x="15827492" y="3950788"/>
            <a:ext cx="591670" cy="5647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377F74B-61EB-E842-9B9D-9CAC16E7510C}"/>
              </a:ext>
            </a:extLst>
          </p:cNvPr>
          <p:cNvSpPr/>
          <p:nvPr/>
        </p:nvSpPr>
        <p:spPr>
          <a:xfrm>
            <a:off x="18659297" y="3950788"/>
            <a:ext cx="591670" cy="5647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023B60A-6CDC-F042-8555-7148B5D2C244}"/>
              </a:ext>
            </a:extLst>
          </p:cNvPr>
          <p:cNvSpPr/>
          <p:nvPr/>
        </p:nvSpPr>
        <p:spPr>
          <a:xfrm>
            <a:off x="21365387" y="3962143"/>
            <a:ext cx="591670" cy="5647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F135680-EA59-184D-859B-DA0AEA6001BC}"/>
              </a:ext>
            </a:extLst>
          </p:cNvPr>
          <p:cNvSpPr/>
          <p:nvPr/>
        </p:nvSpPr>
        <p:spPr>
          <a:xfrm>
            <a:off x="7008514" y="5367080"/>
            <a:ext cx="591670" cy="5647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821A059-D396-5847-9208-A412BE696481}"/>
              </a:ext>
            </a:extLst>
          </p:cNvPr>
          <p:cNvSpPr/>
          <p:nvPr/>
        </p:nvSpPr>
        <p:spPr>
          <a:xfrm>
            <a:off x="9946644" y="5355725"/>
            <a:ext cx="591670" cy="5647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D63D301-B61F-394A-81F9-2CDB292D62FC}"/>
              </a:ext>
            </a:extLst>
          </p:cNvPr>
          <p:cNvSpPr/>
          <p:nvPr/>
        </p:nvSpPr>
        <p:spPr>
          <a:xfrm>
            <a:off x="12906039" y="5355725"/>
            <a:ext cx="591670" cy="5647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01D608A-0B95-3B44-BB16-D34D2ED33D1F}"/>
              </a:ext>
            </a:extLst>
          </p:cNvPr>
          <p:cNvSpPr/>
          <p:nvPr/>
        </p:nvSpPr>
        <p:spPr>
          <a:xfrm>
            <a:off x="15824779" y="5367080"/>
            <a:ext cx="591670" cy="5647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824994B-B195-DD4E-867C-E40A2936E1E8}"/>
              </a:ext>
            </a:extLst>
          </p:cNvPr>
          <p:cNvSpPr/>
          <p:nvPr/>
        </p:nvSpPr>
        <p:spPr>
          <a:xfrm>
            <a:off x="18659297" y="5367080"/>
            <a:ext cx="591670" cy="5647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782BA38-2313-1A4D-8F3A-8CFDABFDBCB7}"/>
              </a:ext>
            </a:extLst>
          </p:cNvPr>
          <p:cNvSpPr/>
          <p:nvPr/>
        </p:nvSpPr>
        <p:spPr>
          <a:xfrm>
            <a:off x="9946644" y="6795588"/>
            <a:ext cx="591670" cy="5647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CC5BF4A-BAF3-E34C-9E09-3D53FCF60559}"/>
              </a:ext>
            </a:extLst>
          </p:cNvPr>
          <p:cNvSpPr/>
          <p:nvPr/>
        </p:nvSpPr>
        <p:spPr>
          <a:xfrm>
            <a:off x="12906039" y="6795588"/>
            <a:ext cx="591670" cy="5647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2A2CCA39-871A-0B4C-AB29-529E6FBB6CA4}"/>
              </a:ext>
            </a:extLst>
          </p:cNvPr>
          <p:cNvSpPr/>
          <p:nvPr/>
        </p:nvSpPr>
        <p:spPr>
          <a:xfrm>
            <a:off x="15824779" y="6806943"/>
            <a:ext cx="591670" cy="5647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73252B67-5AF8-E54C-B151-3454CDF4178C}"/>
              </a:ext>
            </a:extLst>
          </p:cNvPr>
          <p:cNvSpPr/>
          <p:nvPr/>
        </p:nvSpPr>
        <p:spPr>
          <a:xfrm>
            <a:off x="18659297" y="6806943"/>
            <a:ext cx="591670" cy="5647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944348B-EC67-2A4C-8DCC-C3EF32C3DDCA}"/>
              </a:ext>
            </a:extLst>
          </p:cNvPr>
          <p:cNvSpPr/>
          <p:nvPr/>
        </p:nvSpPr>
        <p:spPr>
          <a:xfrm>
            <a:off x="9946644" y="8231308"/>
            <a:ext cx="591670" cy="5647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6E10A35-2CC0-9447-9BBA-4A96587B75E6}"/>
              </a:ext>
            </a:extLst>
          </p:cNvPr>
          <p:cNvSpPr/>
          <p:nvPr/>
        </p:nvSpPr>
        <p:spPr>
          <a:xfrm>
            <a:off x="12889362" y="8215810"/>
            <a:ext cx="591670" cy="5647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83884BC-CF59-5A4E-AA83-6DB2C4B1505B}"/>
              </a:ext>
            </a:extLst>
          </p:cNvPr>
          <p:cNvSpPr/>
          <p:nvPr/>
        </p:nvSpPr>
        <p:spPr>
          <a:xfrm>
            <a:off x="15824779" y="8215810"/>
            <a:ext cx="591670" cy="5647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371BFAF-341A-054D-ADDF-49D934D82D8D}"/>
              </a:ext>
            </a:extLst>
          </p:cNvPr>
          <p:cNvSpPr/>
          <p:nvPr/>
        </p:nvSpPr>
        <p:spPr>
          <a:xfrm>
            <a:off x="18659297" y="8215810"/>
            <a:ext cx="591670" cy="5647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E19C7B44-19DB-0749-B13C-3755F0FC24B9}"/>
              </a:ext>
            </a:extLst>
          </p:cNvPr>
          <p:cNvSpPr/>
          <p:nvPr/>
        </p:nvSpPr>
        <p:spPr>
          <a:xfrm>
            <a:off x="21431822" y="8215810"/>
            <a:ext cx="591670" cy="5647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269E90D9-8DC9-B54F-8E89-973EF41C2CD7}"/>
              </a:ext>
            </a:extLst>
          </p:cNvPr>
          <p:cNvSpPr/>
          <p:nvPr/>
        </p:nvSpPr>
        <p:spPr>
          <a:xfrm>
            <a:off x="7003926" y="9667028"/>
            <a:ext cx="591670" cy="5647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6939C021-9FF4-BD46-BD21-AF29668E4A27}"/>
              </a:ext>
            </a:extLst>
          </p:cNvPr>
          <p:cNvSpPr/>
          <p:nvPr/>
        </p:nvSpPr>
        <p:spPr>
          <a:xfrm>
            <a:off x="9946644" y="9651530"/>
            <a:ext cx="591670" cy="5647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8ABF7A5E-B6E0-C141-B2E5-1867AB4F843F}"/>
              </a:ext>
            </a:extLst>
          </p:cNvPr>
          <p:cNvSpPr/>
          <p:nvPr/>
        </p:nvSpPr>
        <p:spPr>
          <a:xfrm>
            <a:off x="12882061" y="9651530"/>
            <a:ext cx="591670" cy="5647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Freeform 350">
            <a:extLst>
              <a:ext uri="{FF2B5EF4-FFF2-40B4-BE49-F238E27FC236}">
                <a16:creationId xmlns:a16="http://schemas.microsoft.com/office/drawing/2014/main" id="{D602301E-BF14-444B-82F1-67BB2DE22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9308" y="11910613"/>
            <a:ext cx="2203021" cy="87785"/>
          </a:xfrm>
          <a:custGeom>
            <a:avLst/>
            <a:gdLst>
              <a:gd name="T0" fmla="*/ 2322 w 2323"/>
              <a:gd name="T1" fmla="*/ 0 h 93"/>
              <a:gd name="T2" fmla="*/ 0 w 2323"/>
              <a:gd name="T3" fmla="*/ 0 h 93"/>
              <a:gd name="T4" fmla="*/ 0 w 2323"/>
              <a:gd name="T5" fmla="*/ 92 h 93"/>
              <a:gd name="T6" fmla="*/ 2322 w 2323"/>
              <a:gd name="T7" fmla="*/ 92 h 93"/>
              <a:gd name="T8" fmla="*/ 2322 w 2323"/>
              <a:gd name="T9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23" h="93">
                <a:moveTo>
                  <a:pt x="2322" y="0"/>
                </a:moveTo>
                <a:lnTo>
                  <a:pt x="0" y="0"/>
                </a:lnTo>
                <a:lnTo>
                  <a:pt x="0" y="92"/>
                </a:lnTo>
                <a:lnTo>
                  <a:pt x="2322" y="92"/>
                </a:lnTo>
                <a:lnTo>
                  <a:pt x="2322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" name="Freeform 351">
            <a:extLst>
              <a:ext uri="{FF2B5EF4-FFF2-40B4-BE49-F238E27FC236}">
                <a16:creationId xmlns:a16="http://schemas.microsoft.com/office/drawing/2014/main" id="{4AE38C87-9709-1A4D-8DB5-58C04659A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1664" y="11910613"/>
            <a:ext cx="2194663" cy="87785"/>
          </a:xfrm>
          <a:custGeom>
            <a:avLst/>
            <a:gdLst>
              <a:gd name="T0" fmla="*/ 2312 w 2313"/>
              <a:gd name="T1" fmla="*/ 0 h 93"/>
              <a:gd name="T2" fmla="*/ 0 w 2313"/>
              <a:gd name="T3" fmla="*/ 0 h 93"/>
              <a:gd name="T4" fmla="*/ 0 w 2313"/>
              <a:gd name="T5" fmla="*/ 92 h 93"/>
              <a:gd name="T6" fmla="*/ 2312 w 2313"/>
              <a:gd name="T7" fmla="*/ 92 h 93"/>
              <a:gd name="T8" fmla="*/ 2312 w 2313"/>
              <a:gd name="T9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3" h="93">
                <a:moveTo>
                  <a:pt x="2312" y="0"/>
                </a:moveTo>
                <a:lnTo>
                  <a:pt x="0" y="0"/>
                </a:lnTo>
                <a:lnTo>
                  <a:pt x="0" y="92"/>
                </a:lnTo>
                <a:lnTo>
                  <a:pt x="2312" y="92"/>
                </a:lnTo>
                <a:lnTo>
                  <a:pt x="2312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" name="Freeform 352">
            <a:extLst>
              <a:ext uri="{FF2B5EF4-FFF2-40B4-BE49-F238E27FC236}">
                <a16:creationId xmlns:a16="http://schemas.microsoft.com/office/drawing/2014/main" id="{BD460D4A-DBFA-5C4B-A36E-55CC4432F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4596" y="11910613"/>
            <a:ext cx="2203023" cy="87785"/>
          </a:xfrm>
          <a:custGeom>
            <a:avLst/>
            <a:gdLst>
              <a:gd name="T0" fmla="*/ 2321 w 2322"/>
              <a:gd name="T1" fmla="*/ 0 h 93"/>
              <a:gd name="T2" fmla="*/ 0 w 2322"/>
              <a:gd name="T3" fmla="*/ 0 h 93"/>
              <a:gd name="T4" fmla="*/ 0 w 2322"/>
              <a:gd name="T5" fmla="*/ 92 h 93"/>
              <a:gd name="T6" fmla="*/ 2321 w 2322"/>
              <a:gd name="T7" fmla="*/ 92 h 93"/>
              <a:gd name="T8" fmla="*/ 2321 w 2322"/>
              <a:gd name="T9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22" h="93">
                <a:moveTo>
                  <a:pt x="2321" y="0"/>
                </a:moveTo>
                <a:lnTo>
                  <a:pt x="0" y="0"/>
                </a:lnTo>
                <a:lnTo>
                  <a:pt x="0" y="92"/>
                </a:lnTo>
                <a:lnTo>
                  <a:pt x="2321" y="92"/>
                </a:lnTo>
                <a:lnTo>
                  <a:pt x="2321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" name="Freeform 353">
            <a:extLst>
              <a:ext uri="{FF2B5EF4-FFF2-40B4-BE49-F238E27FC236}">
                <a16:creationId xmlns:a16="http://schemas.microsoft.com/office/drawing/2014/main" id="{F28F5513-FDE0-B542-8293-1C49F2EC3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7527" y="11910613"/>
            <a:ext cx="2203023" cy="87785"/>
          </a:xfrm>
          <a:custGeom>
            <a:avLst/>
            <a:gdLst>
              <a:gd name="T0" fmla="*/ 2322 w 2323"/>
              <a:gd name="T1" fmla="*/ 0 h 93"/>
              <a:gd name="T2" fmla="*/ 0 w 2323"/>
              <a:gd name="T3" fmla="*/ 0 h 93"/>
              <a:gd name="T4" fmla="*/ 0 w 2323"/>
              <a:gd name="T5" fmla="*/ 92 h 93"/>
              <a:gd name="T6" fmla="*/ 2322 w 2323"/>
              <a:gd name="T7" fmla="*/ 92 h 93"/>
              <a:gd name="T8" fmla="*/ 2322 w 2323"/>
              <a:gd name="T9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23" h="93">
                <a:moveTo>
                  <a:pt x="2322" y="0"/>
                </a:moveTo>
                <a:lnTo>
                  <a:pt x="0" y="0"/>
                </a:lnTo>
                <a:lnTo>
                  <a:pt x="0" y="92"/>
                </a:lnTo>
                <a:lnTo>
                  <a:pt x="2322" y="92"/>
                </a:lnTo>
                <a:lnTo>
                  <a:pt x="2322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" name="Freeform 354">
            <a:extLst>
              <a:ext uri="{FF2B5EF4-FFF2-40B4-BE49-F238E27FC236}">
                <a16:creationId xmlns:a16="http://schemas.microsoft.com/office/drawing/2014/main" id="{1F7F168B-3981-B34B-8782-5F461C80F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98819" y="11910613"/>
            <a:ext cx="2203023" cy="87785"/>
          </a:xfrm>
          <a:custGeom>
            <a:avLst/>
            <a:gdLst>
              <a:gd name="T0" fmla="*/ 2322 w 2323"/>
              <a:gd name="T1" fmla="*/ 0 h 93"/>
              <a:gd name="T2" fmla="*/ 0 w 2323"/>
              <a:gd name="T3" fmla="*/ 0 h 93"/>
              <a:gd name="T4" fmla="*/ 0 w 2323"/>
              <a:gd name="T5" fmla="*/ 92 h 93"/>
              <a:gd name="T6" fmla="*/ 2322 w 2323"/>
              <a:gd name="T7" fmla="*/ 92 h 93"/>
              <a:gd name="T8" fmla="*/ 2322 w 2323"/>
              <a:gd name="T9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23" h="93">
                <a:moveTo>
                  <a:pt x="2322" y="0"/>
                </a:moveTo>
                <a:lnTo>
                  <a:pt x="0" y="0"/>
                </a:lnTo>
                <a:lnTo>
                  <a:pt x="0" y="92"/>
                </a:lnTo>
                <a:lnTo>
                  <a:pt x="2322" y="92"/>
                </a:lnTo>
                <a:lnTo>
                  <a:pt x="2322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0" name="Group 38">
            <a:extLst>
              <a:ext uri="{FF2B5EF4-FFF2-40B4-BE49-F238E27FC236}">
                <a16:creationId xmlns:a16="http://schemas.microsoft.com/office/drawing/2014/main" id="{284BE595-034C-9845-8146-D2FED5C88B44}"/>
              </a:ext>
            </a:extLst>
          </p:cNvPr>
          <p:cNvGrpSpPr/>
          <p:nvPr/>
        </p:nvGrpSpPr>
        <p:grpSpPr>
          <a:xfrm>
            <a:off x="4450239" y="12032662"/>
            <a:ext cx="2621158" cy="980927"/>
            <a:chOff x="5999600" y="11104223"/>
            <a:chExt cx="2621158" cy="980927"/>
          </a:xfrm>
        </p:grpSpPr>
        <p:sp>
          <p:nvSpPr>
            <p:cNvPr id="32" name="CuadroTexto 395">
              <a:extLst>
                <a:ext uri="{FF2B5EF4-FFF2-40B4-BE49-F238E27FC236}">
                  <a16:creationId xmlns:a16="http://schemas.microsoft.com/office/drawing/2014/main" id="{B221B3A6-E9E5-4D4E-B6DF-46365AF17202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3" name="Rectangle 40">
              <a:extLst>
                <a:ext uri="{FF2B5EF4-FFF2-40B4-BE49-F238E27FC236}">
                  <a16:creationId xmlns:a16="http://schemas.microsoft.com/office/drawing/2014/main" id="{35718640-8CE3-954C-A599-4D4785D5445B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4" name="Group 38">
            <a:extLst>
              <a:ext uri="{FF2B5EF4-FFF2-40B4-BE49-F238E27FC236}">
                <a16:creationId xmlns:a16="http://schemas.microsoft.com/office/drawing/2014/main" id="{C817B2D0-E6AD-1546-9A6E-3DACD3A134BA}"/>
              </a:ext>
            </a:extLst>
          </p:cNvPr>
          <p:cNvGrpSpPr/>
          <p:nvPr/>
        </p:nvGrpSpPr>
        <p:grpSpPr>
          <a:xfrm>
            <a:off x="8488416" y="12030746"/>
            <a:ext cx="2621158" cy="980927"/>
            <a:chOff x="5999600" y="11104223"/>
            <a:chExt cx="2621158" cy="980927"/>
          </a:xfrm>
        </p:grpSpPr>
        <p:sp>
          <p:nvSpPr>
            <p:cNvPr id="35" name="CuadroTexto 395">
              <a:extLst>
                <a:ext uri="{FF2B5EF4-FFF2-40B4-BE49-F238E27FC236}">
                  <a16:creationId xmlns:a16="http://schemas.microsoft.com/office/drawing/2014/main" id="{11563258-9B92-EB4A-81D6-C6BFF97348F0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6" name="Rectangle 40">
              <a:extLst>
                <a:ext uri="{FF2B5EF4-FFF2-40B4-BE49-F238E27FC236}">
                  <a16:creationId xmlns:a16="http://schemas.microsoft.com/office/drawing/2014/main" id="{A03E08B1-A5DF-D54B-87AA-FAAB57B16B72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7" name="Group 38">
            <a:extLst>
              <a:ext uri="{FF2B5EF4-FFF2-40B4-BE49-F238E27FC236}">
                <a16:creationId xmlns:a16="http://schemas.microsoft.com/office/drawing/2014/main" id="{4B7A8D4A-ED0A-564E-A4EA-881184009225}"/>
              </a:ext>
            </a:extLst>
          </p:cNvPr>
          <p:cNvGrpSpPr/>
          <p:nvPr/>
        </p:nvGrpSpPr>
        <p:grpSpPr>
          <a:xfrm>
            <a:off x="12421662" y="12030745"/>
            <a:ext cx="2621158" cy="980927"/>
            <a:chOff x="5999600" y="11104223"/>
            <a:chExt cx="2621158" cy="980927"/>
          </a:xfrm>
        </p:grpSpPr>
        <p:sp>
          <p:nvSpPr>
            <p:cNvPr id="38" name="CuadroTexto 395">
              <a:extLst>
                <a:ext uri="{FF2B5EF4-FFF2-40B4-BE49-F238E27FC236}">
                  <a16:creationId xmlns:a16="http://schemas.microsoft.com/office/drawing/2014/main" id="{7AA4A2B6-2C3D-C949-80E4-42CF17537F57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9" name="Rectangle 40">
              <a:extLst>
                <a:ext uri="{FF2B5EF4-FFF2-40B4-BE49-F238E27FC236}">
                  <a16:creationId xmlns:a16="http://schemas.microsoft.com/office/drawing/2014/main" id="{DA05B77E-4AC3-DC4C-8CFF-450808BAA10B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0" name="Group 38">
            <a:extLst>
              <a:ext uri="{FF2B5EF4-FFF2-40B4-BE49-F238E27FC236}">
                <a16:creationId xmlns:a16="http://schemas.microsoft.com/office/drawing/2014/main" id="{A72E14DF-0EC7-5F49-B9E5-AEAF75336024}"/>
              </a:ext>
            </a:extLst>
          </p:cNvPr>
          <p:cNvGrpSpPr/>
          <p:nvPr/>
        </p:nvGrpSpPr>
        <p:grpSpPr>
          <a:xfrm>
            <a:off x="16446107" y="12024515"/>
            <a:ext cx="2621158" cy="980927"/>
            <a:chOff x="5999600" y="11104223"/>
            <a:chExt cx="2621158" cy="980927"/>
          </a:xfrm>
        </p:grpSpPr>
        <p:sp>
          <p:nvSpPr>
            <p:cNvPr id="41" name="CuadroTexto 395">
              <a:extLst>
                <a:ext uri="{FF2B5EF4-FFF2-40B4-BE49-F238E27FC236}">
                  <a16:creationId xmlns:a16="http://schemas.microsoft.com/office/drawing/2014/main" id="{B57C1962-3335-7141-B6CE-00F297C66424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2" name="Rectangle 40">
              <a:extLst>
                <a:ext uri="{FF2B5EF4-FFF2-40B4-BE49-F238E27FC236}">
                  <a16:creationId xmlns:a16="http://schemas.microsoft.com/office/drawing/2014/main" id="{6BCCCA6D-E5FF-BE42-B77B-4091F2942A63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3" name="Group 38">
            <a:extLst>
              <a:ext uri="{FF2B5EF4-FFF2-40B4-BE49-F238E27FC236}">
                <a16:creationId xmlns:a16="http://schemas.microsoft.com/office/drawing/2014/main" id="{88B0CC5D-DE48-8143-B741-D8077676061B}"/>
              </a:ext>
            </a:extLst>
          </p:cNvPr>
          <p:cNvGrpSpPr/>
          <p:nvPr/>
        </p:nvGrpSpPr>
        <p:grpSpPr>
          <a:xfrm>
            <a:off x="20389751" y="12039880"/>
            <a:ext cx="2621158" cy="980927"/>
            <a:chOff x="5999600" y="11104223"/>
            <a:chExt cx="2621158" cy="980927"/>
          </a:xfrm>
        </p:grpSpPr>
        <p:sp>
          <p:nvSpPr>
            <p:cNvPr id="44" name="CuadroTexto 395">
              <a:extLst>
                <a:ext uri="{FF2B5EF4-FFF2-40B4-BE49-F238E27FC236}">
                  <a16:creationId xmlns:a16="http://schemas.microsoft.com/office/drawing/2014/main" id="{E2A5C6D1-7BF8-4647-A5F8-EC753ADBBDDE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45" name="Rectangle 40">
              <a:extLst>
                <a:ext uri="{FF2B5EF4-FFF2-40B4-BE49-F238E27FC236}">
                  <a16:creationId xmlns:a16="http://schemas.microsoft.com/office/drawing/2014/main" id="{DB520330-6A43-3F47-85B8-3B511A27595E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19974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A2064644-6B61-BD41-8197-7E2D06EC1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792542"/>
              </p:ext>
            </p:extLst>
          </p:nvPr>
        </p:nvGraphicFramePr>
        <p:xfrm>
          <a:off x="1973580" y="3824324"/>
          <a:ext cx="20625946" cy="8704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35034">
                  <a:extLst>
                    <a:ext uri="{9D8B030D-6E8A-4147-A177-3AD203B41FA5}">
                      <a16:colId xmlns:a16="http://schemas.microsoft.com/office/drawing/2014/main" val="1518019827"/>
                    </a:ext>
                  </a:extLst>
                </a:gridCol>
                <a:gridCol w="1130682">
                  <a:extLst>
                    <a:ext uri="{9D8B030D-6E8A-4147-A177-3AD203B41FA5}">
                      <a16:colId xmlns:a16="http://schemas.microsoft.com/office/drawing/2014/main" val="1552791770"/>
                    </a:ext>
                  </a:extLst>
                </a:gridCol>
                <a:gridCol w="1130682">
                  <a:extLst>
                    <a:ext uri="{9D8B030D-6E8A-4147-A177-3AD203B41FA5}">
                      <a16:colId xmlns:a16="http://schemas.microsoft.com/office/drawing/2014/main" val="916764080"/>
                    </a:ext>
                  </a:extLst>
                </a:gridCol>
                <a:gridCol w="1130682">
                  <a:extLst>
                    <a:ext uri="{9D8B030D-6E8A-4147-A177-3AD203B41FA5}">
                      <a16:colId xmlns:a16="http://schemas.microsoft.com/office/drawing/2014/main" val="3806205630"/>
                    </a:ext>
                  </a:extLst>
                </a:gridCol>
                <a:gridCol w="1130682">
                  <a:extLst>
                    <a:ext uri="{9D8B030D-6E8A-4147-A177-3AD203B41FA5}">
                      <a16:colId xmlns:a16="http://schemas.microsoft.com/office/drawing/2014/main" val="1415293643"/>
                    </a:ext>
                  </a:extLst>
                </a:gridCol>
                <a:gridCol w="1130682">
                  <a:extLst>
                    <a:ext uri="{9D8B030D-6E8A-4147-A177-3AD203B41FA5}">
                      <a16:colId xmlns:a16="http://schemas.microsoft.com/office/drawing/2014/main" val="3927059116"/>
                    </a:ext>
                  </a:extLst>
                </a:gridCol>
                <a:gridCol w="1130682">
                  <a:extLst>
                    <a:ext uri="{9D8B030D-6E8A-4147-A177-3AD203B41FA5}">
                      <a16:colId xmlns:a16="http://schemas.microsoft.com/office/drawing/2014/main" val="472099168"/>
                    </a:ext>
                  </a:extLst>
                </a:gridCol>
                <a:gridCol w="1130682">
                  <a:extLst>
                    <a:ext uri="{9D8B030D-6E8A-4147-A177-3AD203B41FA5}">
                      <a16:colId xmlns:a16="http://schemas.microsoft.com/office/drawing/2014/main" val="3254763650"/>
                    </a:ext>
                  </a:extLst>
                </a:gridCol>
                <a:gridCol w="1130682">
                  <a:extLst>
                    <a:ext uri="{9D8B030D-6E8A-4147-A177-3AD203B41FA5}">
                      <a16:colId xmlns:a16="http://schemas.microsoft.com/office/drawing/2014/main" val="2484281064"/>
                    </a:ext>
                  </a:extLst>
                </a:gridCol>
                <a:gridCol w="1130682">
                  <a:extLst>
                    <a:ext uri="{9D8B030D-6E8A-4147-A177-3AD203B41FA5}">
                      <a16:colId xmlns:a16="http://schemas.microsoft.com/office/drawing/2014/main" val="262419243"/>
                    </a:ext>
                  </a:extLst>
                </a:gridCol>
                <a:gridCol w="1130682">
                  <a:extLst>
                    <a:ext uri="{9D8B030D-6E8A-4147-A177-3AD203B41FA5}">
                      <a16:colId xmlns:a16="http://schemas.microsoft.com/office/drawing/2014/main" val="2700867022"/>
                    </a:ext>
                  </a:extLst>
                </a:gridCol>
                <a:gridCol w="1130682">
                  <a:extLst>
                    <a:ext uri="{9D8B030D-6E8A-4147-A177-3AD203B41FA5}">
                      <a16:colId xmlns:a16="http://schemas.microsoft.com/office/drawing/2014/main" val="3940246211"/>
                    </a:ext>
                  </a:extLst>
                </a:gridCol>
                <a:gridCol w="1130682">
                  <a:extLst>
                    <a:ext uri="{9D8B030D-6E8A-4147-A177-3AD203B41FA5}">
                      <a16:colId xmlns:a16="http://schemas.microsoft.com/office/drawing/2014/main" val="3872057039"/>
                    </a:ext>
                  </a:extLst>
                </a:gridCol>
                <a:gridCol w="1130682">
                  <a:extLst>
                    <a:ext uri="{9D8B030D-6E8A-4147-A177-3AD203B41FA5}">
                      <a16:colId xmlns:a16="http://schemas.microsoft.com/office/drawing/2014/main" val="1666821187"/>
                    </a:ext>
                  </a:extLst>
                </a:gridCol>
                <a:gridCol w="1130682">
                  <a:extLst>
                    <a:ext uri="{9D8B030D-6E8A-4147-A177-3AD203B41FA5}">
                      <a16:colId xmlns:a16="http://schemas.microsoft.com/office/drawing/2014/main" val="3858197967"/>
                    </a:ext>
                  </a:extLst>
                </a:gridCol>
                <a:gridCol w="1130682">
                  <a:extLst>
                    <a:ext uri="{9D8B030D-6E8A-4147-A177-3AD203B41FA5}">
                      <a16:colId xmlns:a16="http://schemas.microsoft.com/office/drawing/2014/main" val="930987743"/>
                    </a:ext>
                  </a:extLst>
                </a:gridCol>
                <a:gridCol w="1130682">
                  <a:extLst>
                    <a:ext uri="{9D8B030D-6E8A-4147-A177-3AD203B41FA5}">
                      <a16:colId xmlns:a16="http://schemas.microsoft.com/office/drawing/2014/main" val="1060163859"/>
                    </a:ext>
                  </a:extLst>
                </a:gridCol>
              </a:tblGrid>
              <a:tr h="1093276">
                <a:tc gridSpan="17">
                  <a:txBody>
                    <a:bodyPr/>
                    <a:lstStyle/>
                    <a:p>
                      <a:pPr algn="l"/>
                      <a:r>
                        <a:rPr lang="es-MX" sz="32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                                       Develop                                 Identify                               Present                               Analyze          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0564313"/>
                  </a:ext>
                </a:extLst>
              </a:tr>
              <a:tr h="1093276">
                <a:tc rowSpan="7">
                  <a:txBody>
                    <a:bodyPr/>
                    <a:lstStyle/>
                    <a:p>
                      <a:pPr algn="l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15596550"/>
                  </a:ext>
                </a:extLst>
              </a:tr>
              <a:tr h="1093276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b="1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b="1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b="1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b="1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b="1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b="1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b="1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b="1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b="1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b="1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b="1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95211547"/>
                  </a:ext>
                </a:extLst>
              </a:tr>
              <a:tr h="1093276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b="1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b="1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b="1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b="1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b="1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b="1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b="1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b="1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b="1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b="1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b="1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b="1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b="1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b="1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b="1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98085046"/>
                  </a:ext>
                </a:extLst>
              </a:tr>
              <a:tr h="1093276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b="1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b="1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b="1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b="1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b="1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b="1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b="1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b="1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b="1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b="1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b="1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b="1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b="1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b="1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65712034"/>
                  </a:ext>
                </a:extLst>
              </a:tr>
              <a:tr h="1093276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b="1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b="1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b="1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b="1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b="1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b="1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b="1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b="1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b="1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b="1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b="1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b="1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b="1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b="1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68127820"/>
                  </a:ext>
                </a:extLst>
              </a:tr>
              <a:tr h="1072496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b="1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b="1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b="1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50697567"/>
                  </a:ext>
                </a:extLst>
              </a:tr>
              <a:tr h="1072496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algn="l"/>
                      <a:r>
                        <a:rPr lang="es-MX" sz="32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0                   5                   10                  15                  20                   25                  30                  35              40     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3200" b="1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MX" sz="3200" b="1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5365506"/>
                  </a:ext>
                </a:extLst>
              </a:tr>
            </a:tbl>
          </a:graphicData>
        </a:graphic>
      </p:graphicFrame>
      <p:sp>
        <p:nvSpPr>
          <p:cNvPr id="70" name="CuadroTexto 395">
            <a:extLst>
              <a:ext uri="{FF2B5EF4-FFF2-40B4-BE49-F238E27FC236}">
                <a16:creationId xmlns:a16="http://schemas.microsoft.com/office/drawing/2014/main" id="{CEA2104C-13BC-ED4D-AEDB-6525F7E345CA}"/>
              </a:ext>
            </a:extLst>
          </p:cNvPr>
          <p:cNvSpPr txBox="1"/>
          <p:nvPr/>
        </p:nvSpPr>
        <p:spPr>
          <a:xfrm>
            <a:off x="1771121" y="5183766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71" name="CuadroTexto 395">
            <a:extLst>
              <a:ext uri="{FF2B5EF4-FFF2-40B4-BE49-F238E27FC236}">
                <a16:creationId xmlns:a16="http://schemas.microsoft.com/office/drawing/2014/main" id="{7A76C5A0-23C6-E14C-B33E-10B4C343ECAF}"/>
              </a:ext>
            </a:extLst>
          </p:cNvPr>
          <p:cNvSpPr txBox="1"/>
          <p:nvPr/>
        </p:nvSpPr>
        <p:spPr>
          <a:xfrm>
            <a:off x="1771121" y="6239827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72" name="CuadroTexto 395">
            <a:extLst>
              <a:ext uri="{FF2B5EF4-FFF2-40B4-BE49-F238E27FC236}">
                <a16:creationId xmlns:a16="http://schemas.microsoft.com/office/drawing/2014/main" id="{1CD1629A-CE42-EB4F-B56A-4797B7C45E96}"/>
              </a:ext>
            </a:extLst>
          </p:cNvPr>
          <p:cNvSpPr txBox="1"/>
          <p:nvPr/>
        </p:nvSpPr>
        <p:spPr>
          <a:xfrm>
            <a:off x="1771121" y="7353004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73" name="CuadroTexto 395">
            <a:extLst>
              <a:ext uri="{FF2B5EF4-FFF2-40B4-BE49-F238E27FC236}">
                <a16:creationId xmlns:a16="http://schemas.microsoft.com/office/drawing/2014/main" id="{945C04C8-091B-FE4D-80D7-7D09DB62292C}"/>
              </a:ext>
            </a:extLst>
          </p:cNvPr>
          <p:cNvSpPr txBox="1"/>
          <p:nvPr/>
        </p:nvSpPr>
        <p:spPr>
          <a:xfrm>
            <a:off x="1771121" y="8495295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74" name="CuadroTexto 395">
            <a:extLst>
              <a:ext uri="{FF2B5EF4-FFF2-40B4-BE49-F238E27FC236}">
                <a16:creationId xmlns:a16="http://schemas.microsoft.com/office/drawing/2014/main" id="{4FF14E2A-D5BF-234A-B889-2CBADE6E9101}"/>
              </a:ext>
            </a:extLst>
          </p:cNvPr>
          <p:cNvSpPr txBox="1"/>
          <p:nvPr/>
        </p:nvSpPr>
        <p:spPr>
          <a:xfrm>
            <a:off x="1771121" y="9579035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75" name="CuadroTexto 395">
            <a:extLst>
              <a:ext uri="{FF2B5EF4-FFF2-40B4-BE49-F238E27FC236}">
                <a16:creationId xmlns:a16="http://schemas.microsoft.com/office/drawing/2014/main" id="{6060EF8F-40FD-D240-B3AB-8159D445BABD}"/>
              </a:ext>
            </a:extLst>
          </p:cNvPr>
          <p:cNvSpPr txBox="1"/>
          <p:nvPr/>
        </p:nvSpPr>
        <p:spPr>
          <a:xfrm>
            <a:off x="1771120" y="10654943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sp>
        <p:nvSpPr>
          <p:cNvPr id="76" name="Freeform 126">
            <a:extLst>
              <a:ext uri="{FF2B5EF4-FFF2-40B4-BE49-F238E27FC236}">
                <a16:creationId xmlns:a16="http://schemas.microsoft.com/office/drawing/2014/main" id="{0AC5C246-F60D-6242-AD24-34FFED15C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052" y="4926868"/>
            <a:ext cx="5660259" cy="1078006"/>
          </a:xfrm>
          <a:custGeom>
            <a:avLst/>
            <a:gdLst>
              <a:gd name="T0" fmla="*/ 6796 w 6797"/>
              <a:gd name="T1" fmla="*/ 1065 h 1066"/>
              <a:gd name="T2" fmla="*/ 0 w 6797"/>
              <a:gd name="T3" fmla="*/ 1065 h 1066"/>
              <a:gd name="T4" fmla="*/ 0 w 6797"/>
              <a:gd name="T5" fmla="*/ 0 h 1066"/>
              <a:gd name="T6" fmla="*/ 6796 w 6797"/>
              <a:gd name="T7" fmla="*/ 0 h 1066"/>
              <a:gd name="T8" fmla="*/ 6796 w 6797"/>
              <a:gd name="T9" fmla="*/ 1065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97" h="1066">
                <a:moveTo>
                  <a:pt x="6796" y="1065"/>
                </a:moveTo>
                <a:lnTo>
                  <a:pt x="0" y="1065"/>
                </a:lnTo>
                <a:lnTo>
                  <a:pt x="0" y="0"/>
                </a:lnTo>
                <a:lnTo>
                  <a:pt x="6796" y="0"/>
                </a:lnTo>
                <a:lnTo>
                  <a:pt x="6796" y="106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126">
            <a:extLst>
              <a:ext uri="{FF2B5EF4-FFF2-40B4-BE49-F238E27FC236}">
                <a16:creationId xmlns:a16="http://schemas.microsoft.com/office/drawing/2014/main" id="{17623A93-50C1-A442-8C3B-44D9D79F8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0209" y="6029588"/>
            <a:ext cx="6769013" cy="1078006"/>
          </a:xfrm>
          <a:custGeom>
            <a:avLst/>
            <a:gdLst>
              <a:gd name="T0" fmla="*/ 6796 w 6797"/>
              <a:gd name="T1" fmla="*/ 1065 h 1066"/>
              <a:gd name="T2" fmla="*/ 0 w 6797"/>
              <a:gd name="T3" fmla="*/ 1065 h 1066"/>
              <a:gd name="T4" fmla="*/ 0 w 6797"/>
              <a:gd name="T5" fmla="*/ 0 h 1066"/>
              <a:gd name="T6" fmla="*/ 6796 w 6797"/>
              <a:gd name="T7" fmla="*/ 0 h 1066"/>
              <a:gd name="T8" fmla="*/ 6796 w 6797"/>
              <a:gd name="T9" fmla="*/ 1065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97" h="1066">
                <a:moveTo>
                  <a:pt x="6796" y="1065"/>
                </a:moveTo>
                <a:lnTo>
                  <a:pt x="0" y="1065"/>
                </a:lnTo>
                <a:lnTo>
                  <a:pt x="0" y="0"/>
                </a:lnTo>
                <a:lnTo>
                  <a:pt x="6796" y="0"/>
                </a:lnTo>
                <a:lnTo>
                  <a:pt x="6796" y="106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126">
            <a:extLst>
              <a:ext uri="{FF2B5EF4-FFF2-40B4-BE49-F238E27FC236}">
                <a16:creationId xmlns:a16="http://schemas.microsoft.com/office/drawing/2014/main" id="{1DC52C08-487F-8C40-9C2F-84E9615AE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3611" y="7107594"/>
            <a:ext cx="14715915" cy="1078006"/>
          </a:xfrm>
          <a:custGeom>
            <a:avLst/>
            <a:gdLst>
              <a:gd name="T0" fmla="*/ 6796 w 6797"/>
              <a:gd name="T1" fmla="*/ 1065 h 1066"/>
              <a:gd name="T2" fmla="*/ 0 w 6797"/>
              <a:gd name="T3" fmla="*/ 1065 h 1066"/>
              <a:gd name="T4" fmla="*/ 0 w 6797"/>
              <a:gd name="T5" fmla="*/ 0 h 1066"/>
              <a:gd name="T6" fmla="*/ 6796 w 6797"/>
              <a:gd name="T7" fmla="*/ 0 h 1066"/>
              <a:gd name="T8" fmla="*/ 6796 w 6797"/>
              <a:gd name="T9" fmla="*/ 1065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97" h="1066">
                <a:moveTo>
                  <a:pt x="6796" y="1065"/>
                </a:moveTo>
                <a:lnTo>
                  <a:pt x="0" y="1065"/>
                </a:lnTo>
                <a:lnTo>
                  <a:pt x="0" y="0"/>
                </a:lnTo>
                <a:lnTo>
                  <a:pt x="6796" y="0"/>
                </a:lnTo>
                <a:lnTo>
                  <a:pt x="6796" y="106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126">
            <a:extLst>
              <a:ext uri="{FF2B5EF4-FFF2-40B4-BE49-F238E27FC236}">
                <a16:creationId xmlns:a16="http://schemas.microsoft.com/office/drawing/2014/main" id="{13DE402E-7386-5944-84B5-B68C5CD84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298" y="8210138"/>
            <a:ext cx="3359313" cy="1078006"/>
          </a:xfrm>
          <a:custGeom>
            <a:avLst/>
            <a:gdLst>
              <a:gd name="T0" fmla="*/ 6796 w 6797"/>
              <a:gd name="T1" fmla="*/ 1065 h 1066"/>
              <a:gd name="T2" fmla="*/ 0 w 6797"/>
              <a:gd name="T3" fmla="*/ 1065 h 1066"/>
              <a:gd name="T4" fmla="*/ 0 w 6797"/>
              <a:gd name="T5" fmla="*/ 0 h 1066"/>
              <a:gd name="T6" fmla="*/ 6796 w 6797"/>
              <a:gd name="T7" fmla="*/ 0 h 1066"/>
              <a:gd name="T8" fmla="*/ 6796 w 6797"/>
              <a:gd name="T9" fmla="*/ 1065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97" h="1066">
                <a:moveTo>
                  <a:pt x="6796" y="1065"/>
                </a:moveTo>
                <a:lnTo>
                  <a:pt x="0" y="1065"/>
                </a:lnTo>
                <a:lnTo>
                  <a:pt x="0" y="0"/>
                </a:lnTo>
                <a:lnTo>
                  <a:pt x="6796" y="0"/>
                </a:lnTo>
                <a:lnTo>
                  <a:pt x="6796" y="106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126">
            <a:extLst>
              <a:ext uri="{FF2B5EF4-FFF2-40B4-BE49-F238E27FC236}">
                <a16:creationId xmlns:a16="http://schemas.microsoft.com/office/drawing/2014/main" id="{523B3E1E-FF7F-5745-9636-76B219A7C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3612" y="9289532"/>
            <a:ext cx="6820930" cy="1078006"/>
          </a:xfrm>
          <a:custGeom>
            <a:avLst/>
            <a:gdLst>
              <a:gd name="T0" fmla="*/ 6796 w 6797"/>
              <a:gd name="T1" fmla="*/ 1065 h 1066"/>
              <a:gd name="T2" fmla="*/ 0 w 6797"/>
              <a:gd name="T3" fmla="*/ 1065 h 1066"/>
              <a:gd name="T4" fmla="*/ 0 w 6797"/>
              <a:gd name="T5" fmla="*/ 0 h 1066"/>
              <a:gd name="T6" fmla="*/ 6796 w 6797"/>
              <a:gd name="T7" fmla="*/ 0 h 1066"/>
              <a:gd name="T8" fmla="*/ 6796 w 6797"/>
              <a:gd name="T9" fmla="*/ 1065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97" h="1066">
                <a:moveTo>
                  <a:pt x="6796" y="1065"/>
                </a:moveTo>
                <a:lnTo>
                  <a:pt x="0" y="1065"/>
                </a:lnTo>
                <a:lnTo>
                  <a:pt x="0" y="0"/>
                </a:lnTo>
                <a:lnTo>
                  <a:pt x="6796" y="0"/>
                </a:lnTo>
                <a:lnTo>
                  <a:pt x="6796" y="106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126">
            <a:extLst>
              <a:ext uri="{FF2B5EF4-FFF2-40B4-BE49-F238E27FC236}">
                <a16:creationId xmlns:a16="http://schemas.microsoft.com/office/drawing/2014/main" id="{C2B112AB-6633-2842-974F-A40DF6D0F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8828" y="10369599"/>
            <a:ext cx="10180698" cy="1078006"/>
          </a:xfrm>
          <a:custGeom>
            <a:avLst/>
            <a:gdLst>
              <a:gd name="T0" fmla="*/ 6796 w 6797"/>
              <a:gd name="T1" fmla="*/ 1065 h 1066"/>
              <a:gd name="T2" fmla="*/ 0 w 6797"/>
              <a:gd name="T3" fmla="*/ 1065 h 1066"/>
              <a:gd name="T4" fmla="*/ 0 w 6797"/>
              <a:gd name="T5" fmla="*/ 0 h 1066"/>
              <a:gd name="T6" fmla="*/ 6796 w 6797"/>
              <a:gd name="T7" fmla="*/ 0 h 1066"/>
              <a:gd name="T8" fmla="*/ 6796 w 6797"/>
              <a:gd name="T9" fmla="*/ 1065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97" h="1066">
                <a:moveTo>
                  <a:pt x="6796" y="1065"/>
                </a:moveTo>
                <a:lnTo>
                  <a:pt x="0" y="1065"/>
                </a:lnTo>
                <a:lnTo>
                  <a:pt x="0" y="0"/>
                </a:lnTo>
                <a:lnTo>
                  <a:pt x="6796" y="0"/>
                </a:lnTo>
                <a:lnTo>
                  <a:pt x="6796" y="106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7F45B5DB-93AE-3040-B382-EDF2C3168A57}"/>
              </a:ext>
            </a:extLst>
          </p:cNvPr>
          <p:cNvSpPr txBox="1"/>
          <p:nvPr/>
        </p:nvSpPr>
        <p:spPr>
          <a:xfrm>
            <a:off x="9381807" y="1179149"/>
            <a:ext cx="56140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</p:spTree>
    <p:extLst>
      <p:ext uri="{BB962C8B-B14F-4D97-AF65-F5344CB8AC3E}">
        <p14:creationId xmlns:p14="http://schemas.microsoft.com/office/powerpoint/2010/main" val="12519391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53048427-CE34-5145-ADCF-65D0E3E560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206208"/>
              </p:ext>
            </p:extLst>
          </p:nvPr>
        </p:nvGraphicFramePr>
        <p:xfrm>
          <a:off x="1188720" y="4199257"/>
          <a:ext cx="22002203" cy="72064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5053">
                  <a:extLst>
                    <a:ext uri="{9D8B030D-6E8A-4147-A177-3AD203B41FA5}">
                      <a16:colId xmlns:a16="http://schemas.microsoft.com/office/drawing/2014/main" val="1357929739"/>
                    </a:ext>
                  </a:extLst>
                </a:gridCol>
                <a:gridCol w="787086">
                  <a:extLst>
                    <a:ext uri="{9D8B030D-6E8A-4147-A177-3AD203B41FA5}">
                      <a16:colId xmlns:a16="http://schemas.microsoft.com/office/drawing/2014/main" val="4130331821"/>
                    </a:ext>
                  </a:extLst>
                </a:gridCol>
                <a:gridCol w="787086">
                  <a:extLst>
                    <a:ext uri="{9D8B030D-6E8A-4147-A177-3AD203B41FA5}">
                      <a16:colId xmlns:a16="http://schemas.microsoft.com/office/drawing/2014/main" val="2357657879"/>
                    </a:ext>
                  </a:extLst>
                </a:gridCol>
                <a:gridCol w="787086">
                  <a:extLst>
                    <a:ext uri="{9D8B030D-6E8A-4147-A177-3AD203B41FA5}">
                      <a16:colId xmlns:a16="http://schemas.microsoft.com/office/drawing/2014/main" val="1942713160"/>
                    </a:ext>
                  </a:extLst>
                </a:gridCol>
                <a:gridCol w="787086">
                  <a:extLst>
                    <a:ext uri="{9D8B030D-6E8A-4147-A177-3AD203B41FA5}">
                      <a16:colId xmlns:a16="http://schemas.microsoft.com/office/drawing/2014/main" val="3510048472"/>
                    </a:ext>
                  </a:extLst>
                </a:gridCol>
                <a:gridCol w="787086">
                  <a:extLst>
                    <a:ext uri="{9D8B030D-6E8A-4147-A177-3AD203B41FA5}">
                      <a16:colId xmlns:a16="http://schemas.microsoft.com/office/drawing/2014/main" val="2685030266"/>
                    </a:ext>
                  </a:extLst>
                </a:gridCol>
                <a:gridCol w="787086">
                  <a:extLst>
                    <a:ext uri="{9D8B030D-6E8A-4147-A177-3AD203B41FA5}">
                      <a16:colId xmlns:a16="http://schemas.microsoft.com/office/drawing/2014/main" val="826405452"/>
                    </a:ext>
                  </a:extLst>
                </a:gridCol>
                <a:gridCol w="787086">
                  <a:extLst>
                    <a:ext uri="{9D8B030D-6E8A-4147-A177-3AD203B41FA5}">
                      <a16:colId xmlns:a16="http://schemas.microsoft.com/office/drawing/2014/main" val="358942054"/>
                    </a:ext>
                  </a:extLst>
                </a:gridCol>
                <a:gridCol w="787086">
                  <a:extLst>
                    <a:ext uri="{9D8B030D-6E8A-4147-A177-3AD203B41FA5}">
                      <a16:colId xmlns:a16="http://schemas.microsoft.com/office/drawing/2014/main" val="289620777"/>
                    </a:ext>
                  </a:extLst>
                </a:gridCol>
                <a:gridCol w="787086">
                  <a:extLst>
                    <a:ext uri="{9D8B030D-6E8A-4147-A177-3AD203B41FA5}">
                      <a16:colId xmlns:a16="http://schemas.microsoft.com/office/drawing/2014/main" val="2179844792"/>
                    </a:ext>
                  </a:extLst>
                </a:gridCol>
                <a:gridCol w="787086">
                  <a:extLst>
                    <a:ext uri="{9D8B030D-6E8A-4147-A177-3AD203B41FA5}">
                      <a16:colId xmlns:a16="http://schemas.microsoft.com/office/drawing/2014/main" val="3800464262"/>
                    </a:ext>
                  </a:extLst>
                </a:gridCol>
                <a:gridCol w="787086">
                  <a:extLst>
                    <a:ext uri="{9D8B030D-6E8A-4147-A177-3AD203B41FA5}">
                      <a16:colId xmlns:a16="http://schemas.microsoft.com/office/drawing/2014/main" val="2245222764"/>
                    </a:ext>
                  </a:extLst>
                </a:gridCol>
                <a:gridCol w="787086">
                  <a:extLst>
                    <a:ext uri="{9D8B030D-6E8A-4147-A177-3AD203B41FA5}">
                      <a16:colId xmlns:a16="http://schemas.microsoft.com/office/drawing/2014/main" val="1353980461"/>
                    </a:ext>
                  </a:extLst>
                </a:gridCol>
                <a:gridCol w="787086">
                  <a:extLst>
                    <a:ext uri="{9D8B030D-6E8A-4147-A177-3AD203B41FA5}">
                      <a16:colId xmlns:a16="http://schemas.microsoft.com/office/drawing/2014/main" val="1447882676"/>
                    </a:ext>
                  </a:extLst>
                </a:gridCol>
                <a:gridCol w="787086">
                  <a:extLst>
                    <a:ext uri="{9D8B030D-6E8A-4147-A177-3AD203B41FA5}">
                      <a16:colId xmlns:a16="http://schemas.microsoft.com/office/drawing/2014/main" val="3338328525"/>
                    </a:ext>
                  </a:extLst>
                </a:gridCol>
                <a:gridCol w="787086">
                  <a:extLst>
                    <a:ext uri="{9D8B030D-6E8A-4147-A177-3AD203B41FA5}">
                      <a16:colId xmlns:a16="http://schemas.microsoft.com/office/drawing/2014/main" val="2213938926"/>
                    </a:ext>
                  </a:extLst>
                </a:gridCol>
                <a:gridCol w="787086">
                  <a:extLst>
                    <a:ext uri="{9D8B030D-6E8A-4147-A177-3AD203B41FA5}">
                      <a16:colId xmlns:a16="http://schemas.microsoft.com/office/drawing/2014/main" val="2266745482"/>
                    </a:ext>
                  </a:extLst>
                </a:gridCol>
                <a:gridCol w="787086">
                  <a:extLst>
                    <a:ext uri="{9D8B030D-6E8A-4147-A177-3AD203B41FA5}">
                      <a16:colId xmlns:a16="http://schemas.microsoft.com/office/drawing/2014/main" val="3850706649"/>
                    </a:ext>
                  </a:extLst>
                </a:gridCol>
                <a:gridCol w="787086">
                  <a:extLst>
                    <a:ext uri="{9D8B030D-6E8A-4147-A177-3AD203B41FA5}">
                      <a16:colId xmlns:a16="http://schemas.microsoft.com/office/drawing/2014/main" val="3926890506"/>
                    </a:ext>
                  </a:extLst>
                </a:gridCol>
                <a:gridCol w="787086">
                  <a:extLst>
                    <a:ext uri="{9D8B030D-6E8A-4147-A177-3AD203B41FA5}">
                      <a16:colId xmlns:a16="http://schemas.microsoft.com/office/drawing/2014/main" val="3346449638"/>
                    </a:ext>
                  </a:extLst>
                </a:gridCol>
                <a:gridCol w="787086">
                  <a:extLst>
                    <a:ext uri="{9D8B030D-6E8A-4147-A177-3AD203B41FA5}">
                      <a16:colId xmlns:a16="http://schemas.microsoft.com/office/drawing/2014/main" val="263031628"/>
                    </a:ext>
                  </a:extLst>
                </a:gridCol>
                <a:gridCol w="787086">
                  <a:extLst>
                    <a:ext uri="{9D8B030D-6E8A-4147-A177-3AD203B41FA5}">
                      <a16:colId xmlns:a16="http://schemas.microsoft.com/office/drawing/2014/main" val="2438514377"/>
                    </a:ext>
                  </a:extLst>
                </a:gridCol>
                <a:gridCol w="787086">
                  <a:extLst>
                    <a:ext uri="{9D8B030D-6E8A-4147-A177-3AD203B41FA5}">
                      <a16:colId xmlns:a16="http://schemas.microsoft.com/office/drawing/2014/main" val="3091705245"/>
                    </a:ext>
                  </a:extLst>
                </a:gridCol>
                <a:gridCol w="787086">
                  <a:extLst>
                    <a:ext uri="{9D8B030D-6E8A-4147-A177-3AD203B41FA5}">
                      <a16:colId xmlns:a16="http://schemas.microsoft.com/office/drawing/2014/main" val="1396657865"/>
                    </a:ext>
                  </a:extLst>
                </a:gridCol>
                <a:gridCol w="787086">
                  <a:extLst>
                    <a:ext uri="{9D8B030D-6E8A-4147-A177-3AD203B41FA5}">
                      <a16:colId xmlns:a16="http://schemas.microsoft.com/office/drawing/2014/main" val="1583057509"/>
                    </a:ext>
                  </a:extLst>
                </a:gridCol>
                <a:gridCol w="787086">
                  <a:extLst>
                    <a:ext uri="{9D8B030D-6E8A-4147-A177-3AD203B41FA5}">
                      <a16:colId xmlns:a16="http://schemas.microsoft.com/office/drawing/2014/main" val="1692745471"/>
                    </a:ext>
                  </a:extLst>
                </a:gridCol>
              </a:tblGrid>
              <a:tr h="1601438">
                <a:tc rowSpan="8">
                  <a:txBody>
                    <a:bodyPr/>
                    <a:lstStyle/>
                    <a:p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5">
                  <a:txBody>
                    <a:bodyPr/>
                    <a:lstStyle/>
                    <a:p>
                      <a:r>
                        <a:rPr lang="es-MX" sz="32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            Develop                        Present                       Authorize                       Identify                        Prioritize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880736"/>
                  </a:ext>
                </a:extLst>
              </a:tr>
              <a:tr h="80071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63119012"/>
                  </a:ext>
                </a:extLst>
              </a:tr>
              <a:tr h="800719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029179"/>
                  </a:ext>
                </a:extLst>
              </a:tr>
              <a:tr h="80071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806937"/>
                  </a:ext>
                </a:extLst>
              </a:tr>
              <a:tr h="800719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075255"/>
                  </a:ext>
                </a:extLst>
              </a:tr>
              <a:tr h="800719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159774"/>
                  </a:ext>
                </a:extLst>
              </a:tr>
              <a:tr h="800719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743288"/>
                  </a:ext>
                </a:extLst>
              </a:tr>
              <a:tr h="800719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200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319574"/>
                  </a:ext>
                </a:extLst>
              </a:tr>
            </a:tbl>
          </a:graphicData>
        </a:graphic>
      </p:graphicFrame>
      <p:sp>
        <p:nvSpPr>
          <p:cNvPr id="65" name="CuadroTexto 64">
            <a:extLst>
              <a:ext uri="{FF2B5EF4-FFF2-40B4-BE49-F238E27FC236}">
                <a16:creationId xmlns:a16="http://schemas.microsoft.com/office/drawing/2014/main" id="{240A6A82-3CBD-9141-825E-477FDB30C5A7}"/>
              </a:ext>
            </a:extLst>
          </p:cNvPr>
          <p:cNvSpPr txBox="1"/>
          <p:nvPr/>
        </p:nvSpPr>
        <p:spPr>
          <a:xfrm>
            <a:off x="9381807" y="866221"/>
            <a:ext cx="56140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  <p:sp>
        <p:nvSpPr>
          <p:cNvPr id="53" name="CuadroTexto 395">
            <a:extLst>
              <a:ext uri="{FF2B5EF4-FFF2-40B4-BE49-F238E27FC236}">
                <a16:creationId xmlns:a16="http://schemas.microsoft.com/office/drawing/2014/main" id="{2354A17A-E5C0-014F-8A93-89F8B4BBF711}"/>
              </a:ext>
            </a:extLst>
          </p:cNvPr>
          <p:cNvSpPr txBox="1"/>
          <p:nvPr/>
        </p:nvSpPr>
        <p:spPr>
          <a:xfrm>
            <a:off x="749609" y="5884936"/>
            <a:ext cx="2382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54" name="CuadroTexto 395">
            <a:extLst>
              <a:ext uri="{FF2B5EF4-FFF2-40B4-BE49-F238E27FC236}">
                <a16:creationId xmlns:a16="http://schemas.microsoft.com/office/drawing/2014/main" id="{5328BC7F-1743-E142-A08C-D9DE821E53B0}"/>
              </a:ext>
            </a:extLst>
          </p:cNvPr>
          <p:cNvSpPr txBox="1"/>
          <p:nvPr/>
        </p:nvSpPr>
        <p:spPr>
          <a:xfrm>
            <a:off x="749609" y="6723279"/>
            <a:ext cx="2382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55" name="CuadroTexto 395">
            <a:extLst>
              <a:ext uri="{FF2B5EF4-FFF2-40B4-BE49-F238E27FC236}">
                <a16:creationId xmlns:a16="http://schemas.microsoft.com/office/drawing/2014/main" id="{701AF05B-84D9-1644-8206-3685AC16658B}"/>
              </a:ext>
            </a:extLst>
          </p:cNvPr>
          <p:cNvSpPr txBox="1"/>
          <p:nvPr/>
        </p:nvSpPr>
        <p:spPr>
          <a:xfrm>
            <a:off x="749609" y="7509887"/>
            <a:ext cx="2382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56" name="CuadroTexto 395">
            <a:extLst>
              <a:ext uri="{FF2B5EF4-FFF2-40B4-BE49-F238E27FC236}">
                <a16:creationId xmlns:a16="http://schemas.microsoft.com/office/drawing/2014/main" id="{C1CE9280-E576-8A43-833E-BDC25585A464}"/>
              </a:ext>
            </a:extLst>
          </p:cNvPr>
          <p:cNvSpPr txBox="1"/>
          <p:nvPr/>
        </p:nvSpPr>
        <p:spPr>
          <a:xfrm>
            <a:off x="749609" y="8303836"/>
            <a:ext cx="2382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57" name="CuadroTexto 395">
            <a:extLst>
              <a:ext uri="{FF2B5EF4-FFF2-40B4-BE49-F238E27FC236}">
                <a16:creationId xmlns:a16="http://schemas.microsoft.com/office/drawing/2014/main" id="{15161969-EB0F-9648-983C-6B676897C497}"/>
              </a:ext>
            </a:extLst>
          </p:cNvPr>
          <p:cNvSpPr txBox="1"/>
          <p:nvPr/>
        </p:nvSpPr>
        <p:spPr>
          <a:xfrm>
            <a:off x="749609" y="9104551"/>
            <a:ext cx="2382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58" name="CuadroTexto 395">
            <a:extLst>
              <a:ext uri="{FF2B5EF4-FFF2-40B4-BE49-F238E27FC236}">
                <a16:creationId xmlns:a16="http://schemas.microsoft.com/office/drawing/2014/main" id="{D7443180-DD76-0A41-B596-40D81846C7EE}"/>
              </a:ext>
            </a:extLst>
          </p:cNvPr>
          <p:cNvSpPr txBox="1"/>
          <p:nvPr/>
        </p:nvSpPr>
        <p:spPr>
          <a:xfrm>
            <a:off x="749608" y="9897428"/>
            <a:ext cx="2382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sp>
        <p:nvSpPr>
          <p:cNvPr id="59" name="Freeform 126">
            <a:extLst>
              <a:ext uri="{FF2B5EF4-FFF2-40B4-BE49-F238E27FC236}">
                <a16:creationId xmlns:a16="http://schemas.microsoft.com/office/drawing/2014/main" id="{996CF79C-744E-884D-B444-333858DE9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7393" y="5807598"/>
            <a:ext cx="9468340" cy="783791"/>
          </a:xfrm>
          <a:custGeom>
            <a:avLst/>
            <a:gdLst>
              <a:gd name="T0" fmla="*/ 6796 w 6797"/>
              <a:gd name="T1" fmla="*/ 1065 h 1066"/>
              <a:gd name="T2" fmla="*/ 0 w 6797"/>
              <a:gd name="T3" fmla="*/ 1065 h 1066"/>
              <a:gd name="T4" fmla="*/ 0 w 6797"/>
              <a:gd name="T5" fmla="*/ 0 h 1066"/>
              <a:gd name="T6" fmla="*/ 6796 w 6797"/>
              <a:gd name="T7" fmla="*/ 0 h 1066"/>
              <a:gd name="T8" fmla="*/ 6796 w 6797"/>
              <a:gd name="T9" fmla="*/ 1065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97" h="1066">
                <a:moveTo>
                  <a:pt x="6796" y="1065"/>
                </a:moveTo>
                <a:lnTo>
                  <a:pt x="0" y="1065"/>
                </a:lnTo>
                <a:lnTo>
                  <a:pt x="0" y="0"/>
                </a:lnTo>
                <a:lnTo>
                  <a:pt x="6796" y="0"/>
                </a:lnTo>
                <a:lnTo>
                  <a:pt x="6796" y="106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126">
            <a:extLst>
              <a:ext uri="{FF2B5EF4-FFF2-40B4-BE49-F238E27FC236}">
                <a16:creationId xmlns:a16="http://schemas.microsoft.com/office/drawing/2014/main" id="{F76F1A4C-3051-F443-A1BA-F5930E071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68192" y="6601544"/>
            <a:ext cx="4718676" cy="806003"/>
          </a:xfrm>
          <a:custGeom>
            <a:avLst/>
            <a:gdLst>
              <a:gd name="T0" fmla="*/ 6796 w 6797"/>
              <a:gd name="T1" fmla="*/ 1065 h 1066"/>
              <a:gd name="T2" fmla="*/ 0 w 6797"/>
              <a:gd name="T3" fmla="*/ 1065 h 1066"/>
              <a:gd name="T4" fmla="*/ 0 w 6797"/>
              <a:gd name="T5" fmla="*/ 0 h 1066"/>
              <a:gd name="T6" fmla="*/ 6796 w 6797"/>
              <a:gd name="T7" fmla="*/ 0 h 1066"/>
              <a:gd name="T8" fmla="*/ 6796 w 6797"/>
              <a:gd name="T9" fmla="*/ 1065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97" h="1066">
                <a:moveTo>
                  <a:pt x="6796" y="1065"/>
                </a:moveTo>
                <a:lnTo>
                  <a:pt x="0" y="1065"/>
                </a:lnTo>
                <a:lnTo>
                  <a:pt x="0" y="0"/>
                </a:lnTo>
                <a:lnTo>
                  <a:pt x="6796" y="0"/>
                </a:lnTo>
                <a:lnTo>
                  <a:pt x="6796" y="106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126">
            <a:extLst>
              <a:ext uri="{FF2B5EF4-FFF2-40B4-BE49-F238E27FC236}">
                <a16:creationId xmlns:a16="http://schemas.microsoft.com/office/drawing/2014/main" id="{6160F0B7-A180-C145-9A9B-B54B06841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7393" y="7407547"/>
            <a:ext cx="17337129" cy="787324"/>
          </a:xfrm>
          <a:custGeom>
            <a:avLst/>
            <a:gdLst>
              <a:gd name="T0" fmla="*/ 6796 w 6797"/>
              <a:gd name="T1" fmla="*/ 1065 h 1066"/>
              <a:gd name="T2" fmla="*/ 0 w 6797"/>
              <a:gd name="T3" fmla="*/ 1065 h 1066"/>
              <a:gd name="T4" fmla="*/ 0 w 6797"/>
              <a:gd name="T5" fmla="*/ 0 h 1066"/>
              <a:gd name="T6" fmla="*/ 6796 w 6797"/>
              <a:gd name="T7" fmla="*/ 0 h 1066"/>
              <a:gd name="T8" fmla="*/ 6796 w 6797"/>
              <a:gd name="T9" fmla="*/ 1065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97" h="1066">
                <a:moveTo>
                  <a:pt x="6796" y="1065"/>
                </a:moveTo>
                <a:lnTo>
                  <a:pt x="0" y="1065"/>
                </a:lnTo>
                <a:lnTo>
                  <a:pt x="0" y="0"/>
                </a:lnTo>
                <a:lnTo>
                  <a:pt x="6796" y="0"/>
                </a:lnTo>
                <a:lnTo>
                  <a:pt x="6796" y="106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126">
            <a:extLst>
              <a:ext uri="{FF2B5EF4-FFF2-40B4-BE49-F238E27FC236}">
                <a16:creationId xmlns:a16="http://schemas.microsoft.com/office/drawing/2014/main" id="{56F7B365-6D70-7841-B17F-99560922B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394" y="8210637"/>
            <a:ext cx="12629757" cy="796199"/>
          </a:xfrm>
          <a:custGeom>
            <a:avLst/>
            <a:gdLst>
              <a:gd name="T0" fmla="*/ 6796 w 6797"/>
              <a:gd name="T1" fmla="*/ 1065 h 1066"/>
              <a:gd name="T2" fmla="*/ 0 w 6797"/>
              <a:gd name="T3" fmla="*/ 1065 h 1066"/>
              <a:gd name="T4" fmla="*/ 0 w 6797"/>
              <a:gd name="T5" fmla="*/ 0 h 1066"/>
              <a:gd name="T6" fmla="*/ 6796 w 6797"/>
              <a:gd name="T7" fmla="*/ 0 h 1066"/>
              <a:gd name="T8" fmla="*/ 6796 w 6797"/>
              <a:gd name="T9" fmla="*/ 1065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97" h="1066">
                <a:moveTo>
                  <a:pt x="6796" y="1065"/>
                </a:moveTo>
                <a:lnTo>
                  <a:pt x="0" y="1065"/>
                </a:lnTo>
                <a:lnTo>
                  <a:pt x="0" y="0"/>
                </a:lnTo>
                <a:lnTo>
                  <a:pt x="6796" y="0"/>
                </a:lnTo>
                <a:lnTo>
                  <a:pt x="6796" y="106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126">
            <a:extLst>
              <a:ext uri="{FF2B5EF4-FFF2-40B4-BE49-F238E27FC236}">
                <a16:creationId xmlns:a16="http://schemas.microsoft.com/office/drawing/2014/main" id="{B77F2F67-3EDA-FB49-911F-9F7563FFA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6810" y="8994511"/>
            <a:ext cx="11337373" cy="791969"/>
          </a:xfrm>
          <a:custGeom>
            <a:avLst/>
            <a:gdLst>
              <a:gd name="T0" fmla="*/ 6796 w 6797"/>
              <a:gd name="T1" fmla="*/ 1065 h 1066"/>
              <a:gd name="T2" fmla="*/ 0 w 6797"/>
              <a:gd name="T3" fmla="*/ 1065 h 1066"/>
              <a:gd name="T4" fmla="*/ 0 w 6797"/>
              <a:gd name="T5" fmla="*/ 0 h 1066"/>
              <a:gd name="T6" fmla="*/ 6796 w 6797"/>
              <a:gd name="T7" fmla="*/ 0 h 1066"/>
              <a:gd name="T8" fmla="*/ 6796 w 6797"/>
              <a:gd name="T9" fmla="*/ 1065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97" h="1066">
                <a:moveTo>
                  <a:pt x="6796" y="1065"/>
                </a:moveTo>
                <a:lnTo>
                  <a:pt x="0" y="1065"/>
                </a:lnTo>
                <a:lnTo>
                  <a:pt x="0" y="0"/>
                </a:lnTo>
                <a:lnTo>
                  <a:pt x="6796" y="0"/>
                </a:lnTo>
                <a:lnTo>
                  <a:pt x="6796" y="106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126">
            <a:extLst>
              <a:ext uri="{FF2B5EF4-FFF2-40B4-BE49-F238E27FC236}">
                <a16:creationId xmlns:a16="http://schemas.microsoft.com/office/drawing/2014/main" id="{B60C3257-D40A-204C-AB38-565F5C876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7635" y="9806476"/>
            <a:ext cx="14159898" cy="799612"/>
          </a:xfrm>
          <a:custGeom>
            <a:avLst/>
            <a:gdLst>
              <a:gd name="T0" fmla="*/ 6796 w 6797"/>
              <a:gd name="T1" fmla="*/ 1065 h 1066"/>
              <a:gd name="T2" fmla="*/ 0 w 6797"/>
              <a:gd name="T3" fmla="*/ 1065 h 1066"/>
              <a:gd name="T4" fmla="*/ 0 w 6797"/>
              <a:gd name="T5" fmla="*/ 0 h 1066"/>
              <a:gd name="T6" fmla="*/ 6796 w 6797"/>
              <a:gd name="T7" fmla="*/ 0 h 1066"/>
              <a:gd name="T8" fmla="*/ 6796 w 6797"/>
              <a:gd name="T9" fmla="*/ 1065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97" h="1066">
                <a:moveTo>
                  <a:pt x="6796" y="1065"/>
                </a:moveTo>
                <a:lnTo>
                  <a:pt x="0" y="1065"/>
                </a:lnTo>
                <a:lnTo>
                  <a:pt x="0" y="0"/>
                </a:lnTo>
                <a:lnTo>
                  <a:pt x="6796" y="0"/>
                </a:lnTo>
                <a:lnTo>
                  <a:pt x="6796" y="106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CuadroTexto 395">
            <a:extLst>
              <a:ext uri="{FF2B5EF4-FFF2-40B4-BE49-F238E27FC236}">
                <a16:creationId xmlns:a16="http://schemas.microsoft.com/office/drawing/2014/main" id="{D5CBF64D-24A4-DF4E-8FDA-C35A076BFC81}"/>
              </a:ext>
            </a:extLst>
          </p:cNvPr>
          <p:cNvSpPr txBox="1"/>
          <p:nvPr/>
        </p:nvSpPr>
        <p:spPr>
          <a:xfrm>
            <a:off x="749607" y="10726058"/>
            <a:ext cx="2382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67" name="Freeform 126">
            <a:extLst>
              <a:ext uri="{FF2B5EF4-FFF2-40B4-BE49-F238E27FC236}">
                <a16:creationId xmlns:a16="http://schemas.microsoft.com/office/drawing/2014/main" id="{51F3062E-D133-FE4E-BF51-010E7EE29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7394" y="10616951"/>
            <a:ext cx="9058189" cy="813928"/>
          </a:xfrm>
          <a:custGeom>
            <a:avLst/>
            <a:gdLst>
              <a:gd name="T0" fmla="*/ 6796 w 6797"/>
              <a:gd name="T1" fmla="*/ 1065 h 1066"/>
              <a:gd name="T2" fmla="*/ 0 w 6797"/>
              <a:gd name="T3" fmla="*/ 1065 h 1066"/>
              <a:gd name="T4" fmla="*/ 0 w 6797"/>
              <a:gd name="T5" fmla="*/ 0 h 1066"/>
              <a:gd name="T6" fmla="*/ 6796 w 6797"/>
              <a:gd name="T7" fmla="*/ 0 h 1066"/>
              <a:gd name="T8" fmla="*/ 6796 w 6797"/>
              <a:gd name="T9" fmla="*/ 1065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97" h="1066">
                <a:moveTo>
                  <a:pt x="6796" y="1065"/>
                </a:moveTo>
                <a:lnTo>
                  <a:pt x="0" y="1065"/>
                </a:lnTo>
                <a:lnTo>
                  <a:pt x="0" y="0"/>
                </a:lnTo>
                <a:lnTo>
                  <a:pt x="6796" y="0"/>
                </a:lnTo>
                <a:lnTo>
                  <a:pt x="6796" y="106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CuadroTexto 395">
            <a:extLst>
              <a:ext uri="{FF2B5EF4-FFF2-40B4-BE49-F238E27FC236}">
                <a16:creationId xmlns:a16="http://schemas.microsoft.com/office/drawing/2014/main" id="{73AFE3F7-B261-1F48-86B1-6AEC2EFDDFFC}"/>
              </a:ext>
            </a:extLst>
          </p:cNvPr>
          <p:cNvSpPr txBox="1"/>
          <p:nvPr/>
        </p:nvSpPr>
        <p:spPr>
          <a:xfrm>
            <a:off x="3546642" y="5232655"/>
            <a:ext cx="719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Lato" charset="0"/>
                <a:ea typeface="Lato" charset="0"/>
                <a:cs typeface="Lato" charset="0"/>
              </a:rPr>
              <a:t>M</a:t>
            </a:r>
          </a:p>
        </p:txBody>
      </p:sp>
      <p:sp>
        <p:nvSpPr>
          <p:cNvPr id="71" name="CuadroTexto 395">
            <a:extLst>
              <a:ext uri="{FF2B5EF4-FFF2-40B4-BE49-F238E27FC236}">
                <a16:creationId xmlns:a16="http://schemas.microsoft.com/office/drawing/2014/main" id="{EB185C5A-7C93-6642-8E80-F9AD91F33DDA}"/>
              </a:ext>
            </a:extLst>
          </p:cNvPr>
          <p:cNvSpPr txBox="1"/>
          <p:nvPr/>
        </p:nvSpPr>
        <p:spPr>
          <a:xfrm>
            <a:off x="5128417" y="5232655"/>
            <a:ext cx="719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Lato" charset="0"/>
                <a:ea typeface="Lato" charset="0"/>
                <a:cs typeface="Lato" charset="0"/>
              </a:rPr>
              <a:t>W</a:t>
            </a:r>
          </a:p>
        </p:txBody>
      </p:sp>
      <p:sp>
        <p:nvSpPr>
          <p:cNvPr id="72" name="CuadroTexto 395">
            <a:extLst>
              <a:ext uri="{FF2B5EF4-FFF2-40B4-BE49-F238E27FC236}">
                <a16:creationId xmlns:a16="http://schemas.microsoft.com/office/drawing/2014/main" id="{8AF2B6EB-E846-2C4F-BD68-D97E5779F5D1}"/>
              </a:ext>
            </a:extLst>
          </p:cNvPr>
          <p:cNvSpPr txBox="1"/>
          <p:nvPr/>
        </p:nvSpPr>
        <p:spPr>
          <a:xfrm>
            <a:off x="5934276" y="5233323"/>
            <a:ext cx="719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Lato" charset="0"/>
                <a:ea typeface="Lato" charset="0"/>
                <a:cs typeface="Lato" charset="0"/>
              </a:rPr>
              <a:t>T</a:t>
            </a:r>
          </a:p>
        </p:txBody>
      </p:sp>
      <p:sp>
        <p:nvSpPr>
          <p:cNvPr id="73" name="CuadroTexto 395">
            <a:extLst>
              <a:ext uri="{FF2B5EF4-FFF2-40B4-BE49-F238E27FC236}">
                <a16:creationId xmlns:a16="http://schemas.microsoft.com/office/drawing/2014/main" id="{C802BF9D-57A5-3149-A1D0-A684F9FC9A23}"/>
              </a:ext>
            </a:extLst>
          </p:cNvPr>
          <p:cNvSpPr txBox="1"/>
          <p:nvPr/>
        </p:nvSpPr>
        <p:spPr>
          <a:xfrm>
            <a:off x="6682556" y="5232655"/>
            <a:ext cx="719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Lato" charset="0"/>
                <a:ea typeface="Lato" charset="0"/>
                <a:cs typeface="Lato" charset="0"/>
              </a:rPr>
              <a:t>F</a:t>
            </a:r>
          </a:p>
        </p:txBody>
      </p:sp>
      <p:sp>
        <p:nvSpPr>
          <p:cNvPr id="87" name="CuadroTexto 395">
            <a:extLst>
              <a:ext uri="{FF2B5EF4-FFF2-40B4-BE49-F238E27FC236}">
                <a16:creationId xmlns:a16="http://schemas.microsoft.com/office/drawing/2014/main" id="{C4B26380-7D01-9B4B-935E-11CA188C4E06}"/>
              </a:ext>
            </a:extLst>
          </p:cNvPr>
          <p:cNvSpPr txBox="1"/>
          <p:nvPr/>
        </p:nvSpPr>
        <p:spPr>
          <a:xfrm>
            <a:off x="4358173" y="5232655"/>
            <a:ext cx="719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Lato" charset="0"/>
                <a:ea typeface="Lato" charset="0"/>
                <a:cs typeface="Lato" charset="0"/>
              </a:rPr>
              <a:t>T</a:t>
            </a:r>
          </a:p>
        </p:txBody>
      </p:sp>
      <p:sp>
        <p:nvSpPr>
          <p:cNvPr id="88" name="CuadroTexto 395">
            <a:extLst>
              <a:ext uri="{FF2B5EF4-FFF2-40B4-BE49-F238E27FC236}">
                <a16:creationId xmlns:a16="http://schemas.microsoft.com/office/drawing/2014/main" id="{C5F83F61-9EDA-CB4A-B62D-43425C446863}"/>
              </a:ext>
            </a:extLst>
          </p:cNvPr>
          <p:cNvSpPr txBox="1"/>
          <p:nvPr/>
        </p:nvSpPr>
        <p:spPr>
          <a:xfrm>
            <a:off x="7457635" y="5232655"/>
            <a:ext cx="719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M</a:t>
            </a:r>
          </a:p>
        </p:txBody>
      </p:sp>
      <p:sp>
        <p:nvSpPr>
          <p:cNvPr id="89" name="CuadroTexto 395">
            <a:extLst>
              <a:ext uri="{FF2B5EF4-FFF2-40B4-BE49-F238E27FC236}">
                <a16:creationId xmlns:a16="http://schemas.microsoft.com/office/drawing/2014/main" id="{3D2ED2B8-5D0E-5E42-B99D-3BC0A0065E9A}"/>
              </a:ext>
            </a:extLst>
          </p:cNvPr>
          <p:cNvSpPr txBox="1"/>
          <p:nvPr/>
        </p:nvSpPr>
        <p:spPr>
          <a:xfrm>
            <a:off x="9039410" y="5232655"/>
            <a:ext cx="719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W</a:t>
            </a:r>
          </a:p>
        </p:txBody>
      </p:sp>
      <p:sp>
        <p:nvSpPr>
          <p:cNvPr id="90" name="CuadroTexto 395">
            <a:extLst>
              <a:ext uri="{FF2B5EF4-FFF2-40B4-BE49-F238E27FC236}">
                <a16:creationId xmlns:a16="http://schemas.microsoft.com/office/drawing/2014/main" id="{D2530A0D-FA45-E841-9EF6-BDFFE70DCBB1}"/>
              </a:ext>
            </a:extLst>
          </p:cNvPr>
          <p:cNvSpPr txBox="1"/>
          <p:nvPr/>
        </p:nvSpPr>
        <p:spPr>
          <a:xfrm>
            <a:off x="9845269" y="5233323"/>
            <a:ext cx="719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T</a:t>
            </a:r>
          </a:p>
        </p:txBody>
      </p:sp>
      <p:sp>
        <p:nvSpPr>
          <p:cNvPr id="91" name="CuadroTexto 395">
            <a:extLst>
              <a:ext uri="{FF2B5EF4-FFF2-40B4-BE49-F238E27FC236}">
                <a16:creationId xmlns:a16="http://schemas.microsoft.com/office/drawing/2014/main" id="{C92A571A-08C4-7B42-9955-755A2ADE776E}"/>
              </a:ext>
            </a:extLst>
          </p:cNvPr>
          <p:cNvSpPr txBox="1"/>
          <p:nvPr/>
        </p:nvSpPr>
        <p:spPr>
          <a:xfrm>
            <a:off x="10593549" y="5232655"/>
            <a:ext cx="719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F</a:t>
            </a:r>
          </a:p>
        </p:txBody>
      </p:sp>
      <p:sp>
        <p:nvSpPr>
          <p:cNvPr id="92" name="CuadroTexto 395">
            <a:extLst>
              <a:ext uri="{FF2B5EF4-FFF2-40B4-BE49-F238E27FC236}">
                <a16:creationId xmlns:a16="http://schemas.microsoft.com/office/drawing/2014/main" id="{CFF4D08F-825F-F943-8A28-CF6733AC211F}"/>
              </a:ext>
            </a:extLst>
          </p:cNvPr>
          <p:cNvSpPr txBox="1"/>
          <p:nvPr/>
        </p:nvSpPr>
        <p:spPr>
          <a:xfrm>
            <a:off x="8269166" y="5232655"/>
            <a:ext cx="719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T</a:t>
            </a:r>
          </a:p>
        </p:txBody>
      </p:sp>
      <p:sp>
        <p:nvSpPr>
          <p:cNvPr id="93" name="CuadroTexto 395">
            <a:extLst>
              <a:ext uri="{FF2B5EF4-FFF2-40B4-BE49-F238E27FC236}">
                <a16:creationId xmlns:a16="http://schemas.microsoft.com/office/drawing/2014/main" id="{9B387A9D-82F4-2747-B2C1-C2BE39EF987C}"/>
              </a:ext>
            </a:extLst>
          </p:cNvPr>
          <p:cNvSpPr txBox="1"/>
          <p:nvPr/>
        </p:nvSpPr>
        <p:spPr>
          <a:xfrm>
            <a:off x="11421633" y="5237125"/>
            <a:ext cx="719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M</a:t>
            </a:r>
          </a:p>
        </p:txBody>
      </p:sp>
      <p:sp>
        <p:nvSpPr>
          <p:cNvPr id="94" name="CuadroTexto 395">
            <a:extLst>
              <a:ext uri="{FF2B5EF4-FFF2-40B4-BE49-F238E27FC236}">
                <a16:creationId xmlns:a16="http://schemas.microsoft.com/office/drawing/2014/main" id="{38F3EC48-2FE2-7745-8D41-554249785C86}"/>
              </a:ext>
            </a:extLst>
          </p:cNvPr>
          <p:cNvSpPr txBox="1"/>
          <p:nvPr/>
        </p:nvSpPr>
        <p:spPr>
          <a:xfrm>
            <a:off x="13003408" y="5237125"/>
            <a:ext cx="719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W</a:t>
            </a:r>
          </a:p>
        </p:txBody>
      </p:sp>
      <p:sp>
        <p:nvSpPr>
          <p:cNvPr id="95" name="CuadroTexto 395">
            <a:extLst>
              <a:ext uri="{FF2B5EF4-FFF2-40B4-BE49-F238E27FC236}">
                <a16:creationId xmlns:a16="http://schemas.microsoft.com/office/drawing/2014/main" id="{DA1CDDB5-B3E8-A54D-9A4E-11DFD183DBBA}"/>
              </a:ext>
            </a:extLst>
          </p:cNvPr>
          <p:cNvSpPr txBox="1"/>
          <p:nvPr/>
        </p:nvSpPr>
        <p:spPr>
          <a:xfrm>
            <a:off x="13809267" y="5237793"/>
            <a:ext cx="719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T</a:t>
            </a:r>
          </a:p>
        </p:txBody>
      </p:sp>
      <p:sp>
        <p:nvSpPr>
          <p:cNvPr id="96" name="CuadroTexto 395">
            <a:extLst>
              <a:ext uri="{FF2B5EF4-FFF2-40B4-BE49-F238E27FC236}">
                <a16:creationId xmlns:a16="http://schemas.microsoft.com/office/drawing/2014/main" id="{B2B7FA43-44E5-C642-8850-9267239A0CFF}"/>
              </a:ext>
            </a:extLst>
          </p:cNvPr>
          <p:cNvSpPr txBox="1"/>
          <p:nvPr/>
        </p:nvSpPr>
        <p:spPr>
          <a:xfrm>
            <a:off x="14557547" y="5237125"/>
            <a:ext cx="719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F</a:t>
            </a:r>
          </a:p>
        </p:txBody>
      </p:sp>
      <p:sp>
        <p:nvSpPr>
          <p:cNvPr id="97" name="CuadroTexto 395">
            <a:extLst>
              <a:ext uri="{FF2B5EF4-FFF2-40B4-BE49-F238E27FC236}">
                <a16:creationId xmlns:a16="http://schemas.microsoft.com/office/drawing/2014/main" id="{FA134465-783C-184D-A840-6CEF2D382776}"/>
              </a:ext>
            </a:extLst>
          </p:cNvPr>
          <p:cNvSpPr txBox="1"/>
          <p:nvPr/>
        </p:nvSpPr>
        <p:spPr>
          <a:xfrm>
            <a:off x="12233164" y="5237125"/>
            <a:ext cx="719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T</a:t>
            </a:r>
          </a:p>
        </p:txBody>
      </p:sp>
      <p:sp>
        <p:nvSpPr>
          <p:cNvPr id="98" name="CuadroTexto 395">
            <a:extLst>
              <a:ext uri="{FF2B5EF4-FFF2-40B4-BE49-F238E27FC236}">
                <a16:creationId xmlns:a16="http://schemas.microsoft.com/office/drawing/2014/main" id="{388EDF53-4107-9B41-9569-D79CDA543BAD}"/>
              </a:ext>
            </a:extLst>
          </p:cNvPr>
          <p:cNvSpPr txBox="1"/>
          <p:nvPr/>
        </p:nvSpPr>
        <p:spPr>
          <a:xfrm>
            <a:off x="15336791" y="5237125"/>
            <a:ext cx="719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4"/>
                </a:solidFill>
                <a:latin typeface="Lato" charset="0"/>
                <a:ea typeface="Lato" charset="0"/>
                <a:cs typeface="Lato" charset="0"/>
              </a:rPr>
              <a:t>M</a:t>
            </a:r>
          </a:p>
        </p:txBody>
      </p:sp>
      <p:sp>
        <p:nvSpPr>
          <p:cNvPr id="99" name="CuadroTexto 395">
            <a:extLst>
              <a:ext uri="{FF2B5EF4-FFF2-40B4-BE49-F238E27FC236}">
                <a16:creationId xmlns:a16="http://schemas.microsoft.com/office/drawing/2014/main" id="{2DDF7078-EBB7-EA4E-A563-CD8EC1F0D0DC}"/>
              </a:ext>
            </a:extLst>
          </p:cNvPr>
          <p:cNvSpPr txBox="1"/>
          <p:nvPr/>
        </p:nvSpPr>
        <p:spPr>
          <a:xfrm>
            <a:off x="16918566" y="5237125"/>
            <a:ext cx="719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4"/>
                </a:solidFill>
                <a:latin typeface="Lato" charset="0"/>
                <a:ea typeface="Lato" charset="0"/>
                <a:cs typeface="Lato" charset="0"/>
              </a:rPr>
              <a:t>W</a:t>
            </a:r>
          </a:p>
        </p:txBody>
      </p:sp>
      <p:sp>
        <p:nvSpPr>
          <p:cNvPr id="100" name="CuadroTexto 395">
            <a:extLst>
              <a:ext uri="{FF2B5EF4-FFF2-40B4-BE49-F238E27FC236}">
                <a16:creationId xmlns:a16="http://schemas.microsoft.com/office/drawing/2014/main" id="{FFF16AE5-1657-5947-B7CB-4A09D8CA89CE}"/>
              </a:ext>
            </a:extLst>
          </p:cNvPr>
          <p:cNvSpPr txBox="1"/>
          <p:nvPr/>
        </p:nvSpPr>
        <p:spPr>
          <a:xfrm>
            <a:off x="17724425" y="5237793"/>
            <a:ext cx="719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4"/>
                </a:solidFill>
                <a:latin typeface="Lato" charset="0"/>
                <a:ea typeface="Lato" charset="0"/>
                <a:cs typeface="Lato" charset="0"/>
              </a:rPr>
              <a:t>T</a:t>
            </a:r>
          </a:p>
        </p:txBody>
      </p:sp>
      <p:sp>
        <p:nvSpPr>
          <p:cNvPr id="101" name="CuadroTexto 395">
            <a:extLst>
              <a:ext uri="{FF2B5EF4-FFF2-40B4-BE49-F238E27FC236}">
                <a16:creationId xmlns:a16="http://schemas.microsoft.com/office/drawing/2014/main" id="{8A973624-D129-9A4A-A869-39F2FBA7D1F6}"/>
              </a:ext>
            </a:extLst>
          </p:cNvPr>
          <p:cNvSpPr txBox="1"/>
          <p:nvPr/>
        </p:nvSpPr>
        <p:spPr>
          <a:xfrm>
            <a:off x="18472705" y="5237125"/>
            <a:ext cx="719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4"/>
                </a:solidFill>
                <a:latin typeface="Lato" charset="0"/>
                <a:ea typeface="Lato" charset="0"/>
                <a:cs typeface="Lato" charset="0"/>
              </a:rPr>
              <a:t>F</a:t>
            </a:r>
          </a:p>
        </p:txBody>
      </p:sp>
      <p:sp>
        <p:nvSpPr>
          <p:cNvPr id="102" name="CuadroTexto 395">
            <a:extLst>
              <a:ext uri="{FF2B5EF4-FFF2-40B4-BE49-F238E27FC236}">
                <a16:creationId xmlns:a16="http://schemas.microsoft.com/office/drawing/2014/main" id="{D69DB19D-E924-0341-A367-F93D63AEFB54}"/>
              </a:ext>
            </a:extLst>
          </p:cNvPr>
          <p:cNvSpPr txBox="1"/>
          <p:nvPr/>
        </p:nvSpPr>
        <p:spPr>
          <a:xfrm>
            <a:off x="16148322" y="5237125"/>
            <a:ext cx="719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4"/>
                </a:solidFill>
                <a:latin typeface="Lato" charset="0"/>
                <a:ea typeface="Lato" charset="0"/>
                <a:cs typeface="Lato" charset="0"/>
              </a:rPr>
              <a:t>T</a:t>
            </a:r>
          </a:p>
        </p:txBody>
      </p:sp>
      <p:sp>
        <p:nvSpPr>
          <p:cNvPr id="103" name="CuadroTexto 395">
            <a:extLst>
              <a:ext uri="{FF2B5EF4-FFF2-40B4-BE49-F238E27FC236}">
                <a16:creationId xmlns:a16="http://schemas.microsoft.com/office/drawing/2014/main" id="{ECD99D34-7050-3D4A-B6C2-081BEF6A14AE}"/>
              </a:ext>
            </a:extLst>
          </p:cNvPr>
          <p:cNvSpPr txBox="1"/>
          <p:nvPr/>
        </p:nvSpPr>
        <p:spPr>
          <a:xfrm>
            <a:off x="19274802" y="5232655"/>
            <a:ext cx="719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5"/>
                </a:solidFill>
                <a:latin typeface="Lato" charset="0"/>
                <a:ea typeface="Lato" charset="0"/>
                <a:cs typeface="Lato" charset="0"/>
              </a:rPr>
              <a:t>M</a:t>
            </a:r>
          </a:p>
        </p:txBody>
      </p:sp>
      <p:sp>
        <p:nvSpPr>
          <p:cNvPr id="104" name="CuadroTexto 395">
            <a:extLst>
              <a:ext uri="{FF2B5EF4-FFF2-40B4-BE49-F238E27FC236}">
                <a16:creationId xmlns:a16="http://schemas.microsoft.com/office/drawing/2014/main" id="{17843057-BC0A-C341-B0CB-02E2BC4148BA}"/>
              </a:ext>
            </a:extLst>
          </p:cNvPr>
          <p:cNvSpPr txBox="1"/>
          <p:nvPr/>
        </p:nvSpPr>
        <p:spPr>
          <a:xfrm>
            <a:off x="20856577" y="5232655"/>
            <a:ext cx="719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5"/>
                </a:solidFill>
                <a:latin typeface="Lato" charset="0"/>
                <a:ea typeface="Lato" charset="0"/>
                <a:cs typeface="Lato" charset="0"/>
              </a:rPr>
              <a:t>W</a:t>
            </a:r>
          </a:p>
        </p:txBody>
      </p:sp>
      <p:sp>
        <p:nvSpPr>
          <p:cNvPr id="105" name="CuadroTexto 395">
            <a:extLst>
              <a:ext uri="{FF2B5EF4-FFF2-40B4-BE49-F238E27FC236}">
                <a16:creationId xmlns:a16="http://schemas.microsoft.com/office/drawing/2014/main" id="{AD695AD7-FD29-F149-859E-F1ABE4E0A87E}"/>
              </a:ext>
            </a:extLst>
          </p:cNvPr>
          <p:cNvSpPr txBox="1"/>
          <p:nvPr/>
        </p:nvSpPr>
        <p:spPr>
          <a:xfrm>
            <a:off x="21662436" y="5233323"/>
            <a:ext cx="719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5"/>
                </a:solidFill>
                <a:latin typeface="Lato" charset="0"/>
                <a:ea typeface="Lato" charset="0"/>
                <a:cs typeface="Lato" charset="0"/>
              </a:rPr>
              <a:t>T</a:t>
            </a:r>
          </a:p>
        </p:txBody>
      </p:sp>
      <p:sp>
        <p:nvSpPr>
          <p:cNvPr id="106" name="CuadroTexto 395">
            <a:extLst>
              <a:ext uri="{FF2B5EF4-FFF2-40B4-BE49-F238E27FC236}">
                <a16:creationId xmlns:a16="http://schemas.microsoft.com/office/drawing/2014/main" id="{9EA87DB3-7C60-8346-B212-280D6C52C926}"/>
              </a:ext>
            </a:extLst>
          </p:cNvPr>
          <p:cNvSpPr txBox="1"/>
          <p:nvPr/>
        </p:nvSpPr>
        <p:spPr>
          <a:xfrm>
            <a:off x="22410716" y="5232655"/>
            <a:ext cx="719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5"/>
                </a:solidFill>
                <a:latin typeface="Lato" charset="0"/>
                <a:ea typeface="Lato" charset="0"/>
                <a:cs typeface="Lato" charset="0"/>
              </a:rPr>
              <a:t>F</a:t>
            </a:r>
          </a:p>
        </p:txBody>
      </p:sp>
      <p:sp>
        <p:nvSpPr>
          <p:cNvPr id="107" name="CuadroTexto 395">
            <a:extLst>
              <a:ext uri="{FF2B5EF4-FFF2-40B4-BE49-F238E27FC236}">
                <a16:creationId xmlns:a16="http://schemas.microsoft.com/office/drawing/2014/main" id="{60CBFDB7-062E-5D4C-A159-5F520184B2DA}"/>
              </a:ext>
            </a:extLst>
          </p:cNvPr>
          <p:cNvSpPr txBox="1"/>
          <p:nvPr/>
        </p:nvSpPr>
        <p:spPr>
          <a:xfrm>
            <a:off x="20086333" y="5232655"/>
            <a:ext cx="719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5"/>
                </a:solidFill>
                <a:latin typeface="Lato" charset="0"/>
                <a:ea typeface="Lato" charset="0"/>
                <a:cs typeface="Lato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7834434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" name="Tabla 78">
            <a:extLst>
              <a:ext uri="{FF2B5EF4-FFF2-40B4-BE49-F238E27FC236}">
                <a16:creationId xmlns:a16="http://schemas.microsoft.com/office/drawing/2014/main" id="{0C387F02-1ED4-344E-AFCA-AC66C3AA5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475727"/>
              </p:ext>
            </p:extLst>
          </p:nvPr>
        </p:nvGraphicFramePr>
        <p:xfrm>
          <a:off x="831586" y="3626388"/>
          <a:ext cx="17836377" cy="87022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9606">
                  <a:extLst>
                    <a:ext uri="{9D8B030D-6E8A-4147-A177-3AD203B41FA5}">
                      <a16:colId xmlns:a16="http://schemas.microsoft.com/office/drawing/2014/main" val="1949382534"/>
                    </a:ext>
                  </a:extLst>
                </a:gridCol>
                <a:gridCol w="1299560">
                  <a:extLst>
                    <a:ext uri="{9D8B030D-6E8A-4147-A177-3AD203B41FA5}">
                      <a16:colId xmlns:a16="http://schemas.microsoft.com/office/drawing/2014/main" val="2947491477"/>
                    </a:ext>
                  </a:extLst>
                </a:gridCol>
                <a:gridCol w="2240659">
                  <a:extLst>
                    <a:ext uri="{9D8B030D-6E8A-4147-A177-3AD203B41FA5}">
                      <a16:colId xmlns:a16="http://schemas.microsoft.com/office/drawing/2014/main" val="285207523"/>
                    </a:ext>
                  </a:extLst>
                </a:gridCol>
                <a:gridCol w="2365140">
                  <a:extLst>
                    <a:ext uri="{9D8B030D-6E8A-4147-A177-3AD203B41FA5}">
                      <a16:colId xmlns:a16="http://schemas.microsoft.com/office/drawing/2014/main" val="1591868260"/>
                    </a:ext>
                  </a:extLst>
                </a:gridCol>
                <a:gridCol w="2365140">
                  <a:extLst>
                    <a:ext uri="{9D8B030D-6E8A-4147-A177-3AD203B41FA5}">
                      <a16:colId xmlns:a16="http://schemas.microsoft.com/office/drawing/2014/main" val="3949082364"/>
                    </a:ext>
                  </a:extLst>
                </a:gridCol>
                <a:gridCol w="2282152">
                  <a:extLst>
                    <a:ext uri="{9D8B030D-6E8A-4147-A177-3AD203B41FA5}">
                      <a16:colId xmlns:a16="http://schemas.microsoft.com/office/drawing/2014/main" val="1596839023"/>
                    </a:ext>
                  </a:extLst>
                </a:gridCol>
                <a:gridCol w="2242589">
                  <a:extLst>
                    <a:ext uri="{9D8B030D-6E8A-4147-A177-3AD203B41FA5}">
                      <a16:colId xmlns:a16="http://schemas.microsoft.com/office/drawing/2014/main" val="1518071286"/>
                    </a:ext>
                  </a:extLst>
                </a:gridCol>
                <a:gridCol w="2161531">
                  <a:extLst>
                    <a:ext uri="{9D8B030D-6E8A-4147-A177-3AD203B41FA5}">
                      <a16:colId xmlns:a16="http://schemas.microsoft.com/office/drawing/2014/main" val="3531078756"/>
                    </a:ext>
                  </a:extLst>
                </a:gridCol>
              </a:tblGrid>
              <a:tr h="1087781">
                <a:tc rowSpan="3">
                  <a:txBody>
                    <a:bodyPr/>
                    <a:lstStyle/>
                    <a:p>
                      <a:pPr algn="l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sz="28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sz="28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Advertise</a:t>
                      </a:r>
                    </a:p>
                    <a:p>
                      <a:pPr algn="ctr"/>
                      <a:endParaRPr lang="es-MX" sz="28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sz="28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Present</a:t>
                      </a:r>
                    </a:p>
                    <a:p>
                      <a:pPr algn="ctr"/>
                      <a:endParaRPr lang="es-MX" sz="28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sz="28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Prioritize</a:t>
                      </a:r>
                    </a:p>
                    <a:p>
                      <a:pPr algn="ctr"/>
                      <a:endParaRPr lang="es-MX" sz="28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sz="28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Analyze</a:t>
                      </a:r>
                    </a:p>
                    <a:p>
                      <a:pPr algn="ctr"/>
                      <a:endParaRPr lang="es-MX" sz="28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sz="28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Develop</a:t>
                      </a:r>
                    </a:p>
                    <a:p>
                      <a:pPr algn="ctr"/>
                      <a:endParaRPr lang="es-MX" sz="28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sz="28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Authorize</a:t>
                      </a:r>
                    </a:p>
                    <a:p>
                      <a:pPr algn="ctr"/>
                      <a:endParaRPr lang="es-MX" sz="28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sz="28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Identify</a:t>
                      </a:r>
                    </a:p>
                    <a:p>
                      <a:pPr algn="l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l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l"/>
                      <a:r>
                        <a:rPr lang="es-MX" sz="28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                       Develop                                                Authorize                                   Identify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sz="320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sz="320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sz="320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sz="320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sz="320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sz="320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86874924"/>
                  </a:ext>
                </a:extLst>
              </a:tr>
              <a:tr h="6526684">
                <a:tc vMerge="1">
                  <a:txBody>
                    <a:bodyPr/>
                    <a:lstStyle/>
                    <a:p>
                      <a:pPr algn="ctr"/>
                      <a:endParaRPr lang="es-MX" sz="32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1110144"/>
                  </a:ext>
                </a:extLst>
              </a:tr>
              <a:tr h="1087781">
                <a:tc vMerge="1">
                  <a:txBody>
                    <a:bodyPr/>
                    <a:lstStyle/>
                    <a:p>
                      <a:pPr algn="ctr"/>
                      <a:endParaRPr lang="es-MX" sz="32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l"/>
                      <a:r>
                        <a:rPr lang="es-MX" sz="28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            0                        5                       10                       15                      20                      25                30                  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32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32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32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32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32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32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6265787"/>
                  </a:ext>
                </a:extLst>
              </a:tr>
            </a:tbl>
          </a:graphicData>
        </a:graphic>
      </p:graphicFrame>
      <p:sp>
        <p:nvSpPr>
          <p:cNvPr id="115" name="Freeform 109">
            <a:extLst>
              <a:ext uri="{FF2B5EF4-FFF2-40B4-BE49-F238E27FC236}">
                <a16:creationId xmlns:a16="http://schemas.microsoft.com/office/drawing/2014/main" id="{70F1F5D8-EF38-F947-B228-A1F7F631E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9657" y="5263471"/>
            <a:ext cx="4137273" cy="295860"/>
          </a:xfrm>
          <a:custGeom>
            <a:avLst/>
            <a:gdLst>
              <a:gd name="T0" fmla="*/ 3695 w 3823"/>
              <a:gd name="T1" fmla="*/ 271 h 272"/>
              <a:gd name="T2" fmla="*/ 3695 w 3823"/>
              <a:gd name="T3" fmla="*/ 271 h 272"/>
              <a:gd name="T4" fmla="*/ 136 w 3823"/>
              <a:gd name="T5" fmla="*/ 271 h 272"/>
              <a:gd name="T6" fmla="*/ 0 w 3823"/>
              <a:gd name="T7" fmla="*/ 144 h 272"/>
              <a:gd name="T8" fmla="*/ 0 w 3823"/>
              <a:gd name="T9" fmla="*/ 135 h 272"/>
              <a:gd name="T10" fmla="*/ 136 w 3823"/>
              <a:gd name="T11" fmla="*/ 0 h 272"/>
              <a:gd name="T12" fmla="*/ 3695 w 3823"/>
              <a:gd name="T13" fmla="*/ 0 h 272"/>
              <a:gd name="T14" fmla="*/ 3822 w 3823"/>
              <a:gd name="T15" fmla="*/ 135 h 272"/>
              <a:gd name="T16" fmla="*/ 3822 w 3823"/>
              <a:gd name="T17" fmla="*/ 144 h 272"/>
              <a:gd name="T18" fmla="*/ 3695 w 3823"/>
              <a:gd name="T19" fmla="*/ 27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823" h="272">
                <a:moveTo>
                  <a:pt x="3695" y="271"/>
                </a:moveTo>
                <a:lnTo>
                  <a:pt x="3695" y="271"/>
                </a:lnTo>
                <a:cubicBezTo>
                  <a:pt x="136" y="271"/>
                  <a:pt x="136" y="271"/>
                  <a:pt x="136" y="271"/>
                </a:cubicBezTo>
                <a:cubicBezTo>
                  <a:pt x="60" y="271"/>
                  <a:pt x="0" y="220"/>
                  <a:pt x="0" y="144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59"/>
                  <a:pt x="60" y="0"/>
                  <a:pt x="136" y="0"/>
                </a:cubicBezTo>
                <a:cubicBezTo>
                  <a:pt x="3695" y="0"/>
                  <a:pt x="3695" y="0"/>
                  <a:pt x="3695" y="0"/>
                </a:cubicBezTo>
                <a:cubicBezTo>
                  <a:pt x="3771" y="0"/>
                  <a:pt x="3822" y="59"/>
                  <a:pt x="3822" y="135"/>
                </a:cubicBezTo>
                <a:cubicBezTo>
                  <a:pt x="3822" y="144"/>
                  <a:pt x="3822" y="144"/>
                  <a:pt x="3822" y="144"/>
                </a:cubicBezTo>
                <a:cubicBezTo>
                  <a:pt x="3822" y="220"/>
                  <a:pt x="3771" y="271"/>
                  <a:pt x="3695" y="2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6" name="Freeform 107">
            <a:extLst>
              <a:ext uri="{FF2B5EF4-FFF2-40B4-BE49-F238E27FC236}">
                <a16:creationId xmlns:a16="http://schemas.microsoft.com/office/drawing/2014/main" id="{7867105A-FBE8-8A42-89CF-18FB3EDBA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900" y="6102350"/>
            <a:ext cx="11430933" cy="295860"/>
          </a:xfrm>
          <a:custGeom>
            <a:avLst/>
            <a:gdLst>
              <a:gd name="T0" fmla="*/ 9336 w 9473"/>
              <a:gd name="T1" fmla="*/ 271 h 272"/>
              <a:gd name="T2" fmla="*/ 9336 w 9473"/>
              <a:gd name="T3" fmla="*/ 271 h 272"/>
              <a:gd name="T4" fmla="*/ 136 w 9473"/>
              <a:gd name="T5" fmla="*/ 271 h 272"/>
              <a:gd name="T6" fmla="*/ 0 w 9473"/>
              <a:gd name="T7" fmla="*/ 136 h 272"/>
              <a:gd name="T8" fmla="*/ 0 w 9473"/>
              <a:gd name="T9" fmla="*/ 136 h 272"/>
              <a:gd name="T10" fmla="*/ 136 w 9473"/>
              <a:gd name="T11" fmla="*/ 0 h 272"/>
              <a:gd name="T12" fmla="*/ 9336 w 9473"/>
              <a:gd name="T13" fmla="*/ 0 h 272"/>
              <a:gd name="T14" fmla="*/ 9472 w 9473"/>
              <a:gd name="T15" fmla="*/ 136 h 272"/>
              <a:gd name="T16" fmla="*/ 9472 w 9473"/>
              <a:gd name="T17" fmla="*/ 136 h 272"/>
              <a:gd name="T18" fmla="*/ 9336 w 9473"/>
              <a:gd name="T19" fmla="*/ 27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73" h="272">
                <a:moveTo>
                  <a:pt x="9336" y="271"/>
                </a:moveTo>
                <a:lnTo>
                  <a:pt x="9336" y="271"/>
                </a:lnTo>
                <a:cubicBezTo>
                  <a:pt x="136" y="271"/>
                  <a:pt x="136" y="271"/>
                  <a:pt x="136" y="271"/>
                </a:cubicBezTo>
                <a:cubicBezTo>
                  <a:pt x="68" y="271"/>
                  <a:pt x="0" y="212"/>
                  <a:pt x="0" y="136"/>
                </a:cubicBezTo>
                <a:lnTo>
                  <a:pt x="0" y="136"/>
                </a:lnTo>
                <a:cubicBezTo>
                  <a:pt x="0" y="68"/>
                  <a:pt x="68" y="0"/>
                  <a:pt x="136" y="0"/>
                </a:cubicBezTo>
                <a:cubicBezTo>
                  <a:pt x="9336" y="0"/>
                  <a:pt x="9336" y="0"/>
                  <a:pt x="9336" y="0"/>
                </a:cubicBezTo>
                <a:cubicBezTo>
                  <a:pt x="9412" y="0"/>
                  <a:pt x="9472" y="68"/>
                  <a:pt x="9472" y="136"/>
                </a:cubicBezTo>
                <a:lnTo>
                  <a:pt x="9472" y="136"/>
                </a:lnTo>
                <a:cubicBezTo>
                  <a:pt x="9472" y="212"/>
                  <a:pt x="9412" y="271"/>
                  <a:pt x="9336" y="2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7" name="Freeform 108">
            <a:extLst>
              <a:ext uri="{FF2B5EF4-FFF2-40B4-BE49-F238E27FC236}">
                <a16:creationId xmlns:a16="http://schemas.microsoft.com/office/drawing/2014/main" id="{58B3A249-309A-F94D-A1F5-3B672AA66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7605" y="6983559"/>
            <a:ext cx="4520054" cy="295860"/>
          </a:xfrm>
          <a:custGeom>
            <a:avLst/>
            <a:gdLst>
              <a:gd name="T0" fmla="*/ 3695 w 3823"/>
              <a:gd name="T1" fmla="*/ 271 h 272"/>
              <a:gd name="T2" fmla="*/ 3695 w 3823"/>
              <a:gd name="T3" fmla="*/ 271 h 272"/>
              <a:gd name="T4" fmla="*/ 128 w 3823"/>
              <a:gd name="T5" fmla="*/ 271 h 272"/>
              <a:gd name="T6" fmla="*/ 0 w 3823"/>
              <a:gd name="T7" fmla="*/ 143 h 272"/>
              <a:gd name="T8" fmla="*/ 0 w 3823"/>
              <a:gd name="T9" fmla="*/ 135 h 272"/>
              <a:gd name="T10" fmla="*/ 128 w 3823"/>
              <a:gd name="T11" fmla="*/ 0 h 272"/>
              <a:gd name="T12" fmla="*/ 3695 w 3823"/>
              <a:gd name="T13" fmla="*/ 0 h 272"/>
              <a:gd name="T14" fmla="*/ 3822 w 3823"/>
              <a:gd name="T15" fmla="*/ 135 h 272"/>
              <a:gd name="T16" fmla="*/ 3822 w 3823"/>
              <a:gd name="T17" fmla="*/ 143 h 272"/>
              <a:gd name="T18" fmla="*/ 3695 w 3823"/>
              <a:gd name="T19" fmla="*/ 27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823" h="272">
                <a:moveTo>
                  <a:pt x="3695" y="271"/>
                </a:moveTo>
                <a:lnTo>
                  <a:pt x="3695" y="271"/>
                </a:lnTo>
                <a:cubicBezTo>
                  <a:pt x="128" y="271"/>
                  <a:pt x="128" y="271"/>
                  <a:pt x="128" y="271"/>
                </a:cubicBezTo>
                <a:cubicBezTo>
                  <a:pt x="60" y="271"/>
                  <a:pt x="0" y="220"/>
                  <a:pt x="0" y="143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59"/>
                  <a:pt x="60" y="0"/>
                  <a:pt x="128" y="0"/>
                </a:cubicBezTo>
                <a:cubicBezTo>
                  <a:pt x="3695" y="0"/>
                  <a:pt x="3695" y="0"/>
                  <a:pt x="3695" y="0"/>
                </a:cubicBezTo>
                <a:cubicBezTo>
                  <a:pt x="3762" y="0"/>
                  <a:pt x="3822" y="59"/>
                  <a:pt x="3822" y="135"/>
                </a:cubicBezTo>
                <a:cubicBezTo>
                  <a:pt x="3822" y="143"/>
                  <a:pt x="3822" y="143"/>
                  <a:pt x="3822" y="143"/>
                </a:cubicBezTo>
                <a:cubicBezTo>
                  <a:pt x="3822" y="220"/>
                  <a:pt x="3762" y="271"/>
                  <a:pt x="3695" y="2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8" name="Freeform 110">
            <a:extLst>
              <a:ext uri="{FF2B5EF4-FFF2-40B4-BE49-F238E27FC236}">
                <a16:creationId xmlns:a16="http://schemas.microsoft.com/office/drawing/2014/main" id="{3D6AAA35-5BC0-8C40-920C-9F84AB34F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9081" y="7892634"/>
            <a:ext cx="11458578" cy="295860"/>
          </a:xfrm>
          <a:custGeom>
            <a:avLst/>
            <a:gdLst>
              <a:gd name="T0" fmla="*/ 9337 w 9473"/>
              <a:gd name="T1" fmla="*/ 271 h 272"/>
              <a:gd name="T2" fmla="*/ 9337 w 9473"/>
              <a:gd name="T3" fmla="*/ 271 h 272"/>
              <a:gd name="T4" fmla="*/ 136 w 9473"/>
              <a:gd name="T5" fmla="*/ 271 h 272"/>
              <a:gd name="T6" fmla="*/ 0 w 9473"/>
              <a:gd name="T7" fmla="*/ 135 h 272"/>
              <a:gd name="T8" fmla="*/ 0 w 9473"/>
              <a:gd name="T9" fmla="*/ 135 h 272"/>
              <a:gd name="T10" fmla="*/ 136 w 9473"/>
              <a:gd name="T11" fmla="*/ 0 h 272"/>
              <a:gd name="T12" fmla="*/ 9337 w 9473"/>
              <a:gd name="T13" fmla="*/ 0 h 272"/>
              <a:gd name="T14" fmla="*/ 9472 w 9473"/>
              <a:gd name="T15" fmla="*/ 135 h 272"/>
              <a:gd name="T16" fmla="*/ 9472 w 9473"/>
              <a:gd name="T17" fmla="*/ 135 h 272"/>
              <a:gd name="T18" fmla="*/ 9337 w 9473"/>
              <a:gd name="T19" fmla="*/ 27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73" h="272">
                <a:moveTo>
                  <a:pt x="9337" y="271"/>
                </a:moveTo>
                <a:lnTo>
                  <a:pt x="9337" y="271"/>
                </a:lnTo>
                <a:cubicBezTo>
                  <a:pt x="136" y="271"/>
                  <a:pt x="136" y="271"/>
                  <a:pt x="136" y="271"/>
                </a:cubicBezTo>
                <a:cubicBezTo>
                  <a:pt x="60" y="271"/>
                  <a:pt x="0" y="211"/>
                  <a:pt x="0" y="135"/>
                </a:cubicBezTo>
                <a:lnTo>
                  <a:pt x="0" y="135"/>
                </a:lnTo>
                <a:cubicBezTo>
                  <a:pt x="0" y="59"/>
                  <a:pt x="60" y="0"/>
                  <a:pt x="136" y="0"/>
                </a:cubicBezTo>
                <a:cubicBezTo>
                  <a:pt x="9337" y="0"/>
                  <a:pt x="9337" y="0"/>
                  <a:pt x="9337" y="0"/>
                </a:cubicBezTo>
                <a:cubicBezTo>
                  <a:pt x="9413" y="0"/>
                  <a:pt x="9472" y="59"/>
                  <a:pt x="9472" y="135"/>
                </a:cubicBezTo>
                <a:lnTo>
                  <a:pt x="9472" y="135"/>
                </a:lnTo>
                <a:cubicBezTo>
                  <a:pt x="9472" y="211"/>
                  <a:pt x="9413" y="271"/>
                  <a:pt x="9337" y="27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9" name="Freeform 111">
            <a:extLst>
              <a:ext uri="{FF2B5EF4-FFF2-40B4-BE49-F238E27FC236}">
                <a16:creationId xmlns:a16="http://schemas.microsoft.com/office/drawing/2014/main" id="{F444C62B-33F3-C74E-8ACA-F272F0040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4275" y="8679931"/>
            <a:ext cx="9065558" cy="295860"/>
          </a:xfrm>
          <a:custGeom>
            <a:avLst/>
            <a:gdLst>
              <a:gd name="T0" fmla="*/ 5583 w 5719"/>
              <a:gd name="T1" fmla="*/ 271 h 272"/>
              <a:gd name="T2" fmla="*/ 5583 w 5719"/>
              <a:gd name="T3" fmla="*/ 271 h 272"/>
              <a:gd name="T4" fmla="*/ 136 w 5719"/>
              <a:gd name="T5" fmla="*/ 271 h 272"/>
              <a:gd name="T6" fmla="*/ 0 w 5719"/>
              <a:gd name="T7" fmla="*/ 136 h 272"/>
              <a:gd name="T8" fmla="*/ 0 w 5719"/>
              <a:gd name="T9" fmla="*/ 136 h 272"/>
              <a:gd name="T10" fmla="*/ 136 w 5719"/>
              <a:gd name="T11" fmla="*/ 0 h 272"/>
              <a:gd name="T12" fmla="*/ 5583 w 5719"/>
              <a:gd name="T13" fmla="*/ 0 h 272"/>
              <a:gd name="T14" fmla="*/ 5718 w 5719"/>
              <a:gd name="T15" fmla="*/ 136 h 272"/>
              <a:gd name="T16" fmla="*/ 5718 w 5719"/>
              <a:gd name="T17" fmla="*/ 136 h 272"/>
              <a:gd name="T18" fmla="*/ 5583 w 5719"/>
              <a:gd name="T19" fmla="*/ 27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19" h="272">
                <a:moveTo>
                  <a:pt x="5583" y="271"/>
                </a:moveTo>
                <a:lnTo>
                  <a:pt x="5583" y="271"/>
                </a:lnTo>
                <a:cubicBezTo>
                  <a:pt x="136" y="271"/>
                  <a:pt x="136" y="271"/>
                  <a:pt x="136" y="271"/>
                </a:cubicBezTo>
                <a:cubicBezTo>
                  <a:pt x="59" y="271"/>
                  <a:pt x="0" y="212"/>
                  <a:pt x="0" y="136"/>
                </a:cubicBezTo>
                <a:lnTo>
                  <a:pt x="0" y="136"/>
                </a:lnTo>
                <a:cubicBezTo>
                  <a:pt x="0" y="59"/>
                  <a:pt x="59" y="0"/>
                  <a:pt x="136" y="0"/>
                </a:cubicBezTo>
                <a:cubicBezTo>
                  <a:pt x="5583" y="0"/>
                  <a:pt x="5583" y="0"/>
                  <a:pt x="5583" y="0"/>
                </a:cubicBezTo>
                <a:cubicBezTo>
                  <a:pt x="5659" y="0"/>
                  <a:pt x="5718" y="59"/>
                  <a:pt x="5718" y="136"/>
                </a:cubicBezTo>
                <a:lnTo>
                  <a:pt x="5718" y="136"/>
                </a:lnTo>
                <a:cubicBezTo>
                  <a:pt x="5718" y="212"/>
                  <a:pt x="5659" y="271"/>
                  <a:pt x="5583" y="27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0" name="Freeform 112">
            <a:extLst>
              <a:ext uri="{FF2B5EF4-FFF2-40B4-BE49-F238E27FC236}">
                <a16:creationId xmlns:a16="http://schemas.microsoft.com/office/drawing/2014/main" id="{F41F5077-DE16-AD4A-9160-94A98DD09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5078" y="9534988"/>
            <a:ext cx="11412885" cy="295860"/>
          </a:xfrm>
          <a:custGeom>
            <a:avLst/>
            <a:gdLst>
              <a:gd name="T0" fmla="*/ 11251 w 11388"/>
              <a:gd name="T1" fmla="*/ 272 h 273"/>
              <a:gd name="T2" fmla="*/ 11251 w 11388"/>
              <a:gd name="T3" fmla="*/ 272 h 273"/>
              <a:gd name="T4" fmla="*/ 136 w 11388"/>
              <a:gd name="T5" fmla="*/ 272 h 273"/>
              <a:gd name="T6" fmla="*/ 0 w 11388"/>
              <a:gd name="T7" fmla="*/ 136 h 273"/>
              <a:gd name="T8" fmla="*/ 0 w 11388"/>
              <a:gd name="T9" fmla="*/ 136 h 273"/>
              <a:gd name="T10" fmla="*/ 136 w 11388"/>
              <a:gd name="T11" fmla="*/ 0 h 273"/>
              <a:gd name="T12" fmla="*/ 11251 w 11388"/>
              <a:gd name="T13" fmla="*/ 0 h 273"/>
              <a:gd name="T14" fmla="*/ 11387 w 11388"/>
              <a:gd name="T15" fmla="*/ 136 h 273"/>
              <a:gd name="T16" fmla="*/ 11387 w 11388"/>
              <a:gd name="T17" fmla="*/ 136 h 273"/>
              <a:gd name="T18" fmla="*/ 11251 w 11388"/>
              <a:gd name="T19" fmla="*/ 272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388" h="273">
                <a:moveTo>
                  <a:pt x="11251" y="272"/>
                </a:moveTo>
                <a:lnTo>
                  <a:pt x="11251" y="272"/>
                </a:lnTo>
                <a:cubicBezTo>
                  <a:pt x="136" y="272"/>
                  <a:pt x="136" y="272"/>
                  <a:pt x="136" y="272"/>
                </a:cubicBezTo>
                <a:cubicBezTo>
                  <a:pt x="68" y="272"/>
                  <a:pt x="0" y="212"/>
                  <a:pt x="0" y="136"/>
                </a:cubicBezTo>
                <a:lnTo>
                  <a:pt x="0" y="136"/>
                </a:lnTo>
                <a:cubicBezTo>
                  <a:pt x="0" y="60"/>
                  <a:pt x="68" y="0"/>
                  <a:pt x="136" y="0"/>
                </a:cubicBezTo>
                <a:cubicBezTo>
                  <a:pt x="11251" y="0"/>
                  <a:pt x="11251" y="0"/>
                  <a:pt x="11251" y="0"/>
                </a:cubicBezTo>
                <a:cubicBezTo>
                  <a:pt x="11327" y="0"/>
                  <a:pt x="11387" y="60"/>
                  <a:pt x="11387" y="136"/>
                </a:cubicBezTo>
                <a:lnTo>
                  <a:pt x="11387" y="136"/>
                </a:lnTo>
                <a:cubicBezTo>
                  <a:pt x="11387" y="212"/>
                  <a:pt x="11327" y="272"/>
                  <a:pt x="11251" y="27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1" name="Freeform 113">
            <a:extLst>
              <a:ext uri="{FF2B5EF4-FFF2-40B4-BE49-F238E27FC236}">
                <a16:creationId xmlns:a16="http://schemas.microsoft.com/office/drawing/2014/main" id="{219B0627-7231-5140-B984-8CE9B6D99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5078" y="10406978"/>
            <a:ext cx="7001380" cy="295860"/>
          </a:xfrm>
          <a:custGeom>
            <a:avLst/>
            <a:gdLst>
              <a:gd name="T0" fmla="*/ 3618 w 3755"/>
              <a:gd name="T1" fmla="*/ 271 h 272"/>
              <a:gd name="T2" fmla="*/ 3618 w 3755"/>
              <a:gd name="T3" fmla="*/ 271 h 272"/>
              <a:gd name="T4" fmla="*/ 136 w 3755"/>
              <a:gd name="T5" fmla="*/ 271 h 272"/>
              <a:gd name="T6" fmla="*/ 0 w 3755"/>
              <a:gd name="T7" fmla="*/ 135 h 272"/>
              <a:gd name="T8" fmla="*/ 0 w 3755"/>
              <a:gd name="T9" fmla="*/ 135 h 272"/>
              <a:gd name="T10" fmla="*/ 136 w 3755"/>
              <a:gd name="T11" fmla="*/ 0 h 272"/>
              <a:gd name="T12" fmla="*/ 3618 w 3755"/>
              <a:gd name="T13" fmla="*/ 0 h 272"/>
              <a:gd name="T14" fmla="*/ 3754 w 3755"/>
              <a:gd name="T15" fmla="*/ 135 h 272"/>
              <a:gd name="T16" fmla="*/ 3754 w 3755"/>
              <a:gd name="T17" fmla="*/ 135 h 272"/>
              <a:gd name="T18" fmla="*/ 3618 w 3755"/>
              <a:gd name="T19" fmla="*/ 27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55" h="272">
                <a:moveTo>
                  <a:pt x="3618" y="271"/>
                </a:moveTo>
                <a:lnTo>
                  <a:pt x="3618" y="271"/>
                </a:lnTo>
                <a:cubicBezTo>
                  <a:pt x="136" y="271"/>
                  <a:pt x="136" y="271"/>
                  <a:pt x="136" y="271"/>
                </a:cubicBezTo>
                <a:cubicBezTo>
                  <a:pt x="60" y="271"/>
                  <a:pt x="0" y="212"/>
                  <a:pt x="0" y="135"/>
                </a:cubicBezTo>
                <a:lnTo>
                  <a:pt x="0" y="135"/>
                </a:lnTo>
                <a:cubicBezTo>
                  <a:pt x="0" y="59"/>
                  <a:pt x="60" y="0"/>
                  <a:pt x="136" y="0"/>
                </a:cubicBezTo>
                <a:cubicBezTo>
                  <a:pt x="3618" y="0"/>
                  <a:pt x="3618" y="0"/>
                  <a:pt x="3618" y="0"/>
                </a:cubicBezTo>
                <a:cubicBezTo>
                  <a:pt x="3695" y="0"/>
                  <a:pt x="3754" y="59"/>
                  <a:pt x="3754" y="135"/>
                </a:cubicBezTo>
                <a:lnTo>
                  <a:pt x="3754" y="135"/>
                </a:lnTo>
                <a:cubicBezTo>
                  <a:pt x="3754" y="212"/>
                  <a:pt x="3695" y="271"/>
                  <a:pt x="3618" y="2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52F27EE0-69FB-4748-8BBA-59CF72C4DD65}"/>
              </a:ext>
            </a:extLst>
          </p:cNvPr>
          <p:cNvGrpSpPr/>
          <p:nvPr/>
        </p:nvGrpSpPr>
        <p:grpSpPr>
          <a:xfrm>
            <a:off x="20014650" y="4013169"/>
            <a:ext cx="3346491" cy="7679416"/>
            <a:chOff x="22168323" y="5907746"/>
            <a:chExt cx="3346491" cy="7679416"/>
          </a:xfrm>
        </p:grpSpPr>
        <p:sp>
          <p:nvSpPr>
            <p:cNvPr id="122" name="Freeform 114">
              <a:extLst>
                <a:ext uri="{FF2B5EF4-FFF2-40B4-BE49-F238E27FC236}">
                  <a16:creationId xmlns:a16="http://schemas.microsoft.com/office/drawing/2014/main" id="{BE1BB74A-A867-C746-8182-B44F0840D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68323" y="6188245"/>
              <a:ext cx="544002" cy="548772"/>
            </a:xfrm>
            <a:custGeom>
              <a:avLst/>
              <a:gdLst>
                <a:gd name="T0" fmla="*/ 500 w 501"/>
                <a:gd name="T1" fmla="*/ 254 h 509"/>
                <a:gd name="T2" fmla="*/ 500 w 501"/>
                <a:gd name="T3" fmla="*/ 254 h 509"/>
                <a:gd name="T4" fmla="*/ 254 w 501"/>
                <a:gd name="T5" fmla="*/ 508 h 509"/>
                <a:gd name="T6" fmla="*/ 0 w 501"/>
                <a:gd name="T7" fmla="*/ 254 h 509"/>
                <a:gd name="T8" fmla="*/ 254 w 501"/>
                <a:gd name="T9" fmla="*/ 0 h 509"/>
                <a:gd name="T10" fmla="*/ 500 w 501"/>
                <a:gd name="T11" fmla="*/ 254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9">
                  <a:moveTo>
                    <a:pt x="500" y="254"/>
                  </a:moveTo>
                  <a:lnTo>
                    <a:pt x="500" y="254"/>
                  </a:lnTo>
                  <a:cubicBezTo>
                    <a:pt x="500" y="389"/>
                    <a:pt x="390" y="508"/>
                    <a:pt x="254" y="508"/>
                  </a:cubicBezTo>
                  <a:cubicBezTo>
                    <a:pt x="110" y="508"/>
                    <a:pt x="0" y="389"/>
                    <a:pt x="0" y="254"/>
                  </a:cubicBezTo>
                  <a:cubicBezTo>
                    <a:pt x="0" y="110"/>
                    <a:pt x="110" y="0"/>
                    <a:pt x="254" y="0"/>
                  </a:cubicBezTo>
                  <a:cubicBezTo>
                    <a:pt x="390" y="0"/>
                    <a:pt x="500" y="110"/>
                    <a:pt x="500" y="25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" name="Freeform 115">
              <a:extLst>
                <a:ext uri="{FF2B5EF4-FFF2-40B4-BE49-F238E27FC236}">
                  <a16:creationId xmlns:a16="http://schemas.microsoft.com/office/drawing/2014/main" id="{58653A41-2820-2D4F-9836-D7DA2F871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68323" y="7839337"/>
              <a:ext cx="544002" cy="548772"/>
            </a:xfrm>
            <a:custGeom>
              <a:avLst/>
              <a:gdLst>
                <a:gd name="T0" fmla="*/ 500 w 501"/>
                <a:gd name="T1" fmla="*/ 254 h 509"/>
                <a:gd name="T2" fmla="*/ 500 w 501"/>
                <a:gd name="T3" fmla="*/ 254 h 509"/>
                <a:gd name="T4" fmla="*/ 254 w 501"/>
                <a:gd name="T5" fmla="*/ 508 h 509"/>
                <a:gd name="T6" fmla="*/ 0 w 501"/>
                <a:gd name="T7" fmla="*/ 254 h 509"/>
                <a:gd name="T8" fmla="*/ 254 w 501"/>
                <a:gd name="T9" fmla="*/ 0 h 509"/>
                <a:gd name="T10" fmla="*/ 500 w 501"/>
                <a:gd name="T11" fmla="*/ 254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9">
                  <a:moveTo>
                    <a:pt x="500" y="254"/>
                  </a:moveTo>
                  <a:lnTo>
                    <a:pt x="500" y="254"/>
                  </a:lnTo>
                  <a:cubicBezTo>
                    <a:pt x="500" y="398"/>
                    <a:pt x="390" y="508"/>
                    <a:pt x="254" y="508"/>
                  </a:cubicBezTo>
                  <a:cubicBezTo>
                    <a:pt x="110" y="508"/>
                    <a:pt x="0" y="398"/>
                    <a:pt x="0" y="254"/>
                  </a:cubicBezTo>
                  <a:cubicBezTo>
                    <a:pt x="0" y="118"/>
                    <a:pt x="110" y="0"/>
                    <a:pt x="254" y="0"/>
                  </a:cubicBezTo>
                  <a:cubicBezTo>
                    <a:pt x="390" y="0"/>
                    <a:pt x="500" y="118"/>
                    <a:pt x="500" y="25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4" name="Freeform 116">
              <a:extLst>
                <a:ext uri="{FF2B5EF4-FFF2-40B4-BE49-F238E27FC236}">
                  <a16:creationId xmlns:a16="http://schemas.microsoft.com/office/drawing/2014/main" id="{4EE50B75-A61D-F546-A1FE-0CBB19D62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68323" y="9495200"/>
              <a:ext cx="544002" cy="544002"/>
            </a:xfrm>
            <a:custGeom>
              <a:avLst/>
              <a:gdLst>
                <a:gd name="T0" fmla="*/ 500 w 501"/>
                <a:gd name="T1" fmla="*/ 246 h 501"/>
                <a:gd name="T2" fmla="*/ 500 w 501"/>
                <a:gd name="T3" fmla="*/ 246 h 501"/>
                <a:gd name="T4" fmla="*/ 254 w 501"/>
                <a:gd name="T5" fmla="*/ 500 h 501"/>
                <a:gd name="T6" fmla="*/ 0 w 501"/>
                <a:gd name="T7" fmla="*/ 246 h 501"/>
                <a:gd name="T8" fmla="*/ 254 w 501"/>
                <a:gd name="T9" fmla="*/ 0 h 501"/>
                <a:gd name="T10" fmla="*/ 500 w 501"/>
                <a:gd name="T11" fmla="*/ 246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500" y="246"/>
                  </a:moveTo>
                  <a:lnTo>
                    <a:pt x="500" y="246"/>
                  </a:lnTo>
                  <a:cubicBezTo>
                    <a:pt x="500" y="390"/>
                    <a:pt x="390" y="500"/>
                    <a:pt x="254" y="500"/>
                  </a:cubicBezTo>
                  <a:cubicBezTo>
                    <a:pt x="110" y="500"/>
                    <a:pt x="0" y="390"/>
                    <a:pt x="0" y="246"/>
                  </a:cubicBezTo>
                  <a:cubicBezTo>
                    <a:pt x="0" y="110"/>
                    <a:pt x="110" y="0"/>
                    <a:pt x="254" y="0"/>
                  </a:cubicBezTo>
                  <a:cubicBezTo>
                    <a:pt x="390" y="0"/>
                    <a:pt x="500" y="110"/>
                    <a:pt x="500" y="24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5" name="Freeform 117">
              <a:extLst>
                <a:ext uri="{FF2B5EF4-FFF2-40B4-BE49-F238E27FC236}">
                  <a16:creationId xmlns:a16="http://schemas.microsoft.com/office/drawing/2014/main" id="{5EF1D1C7-9181-154B-A24E-0D0731B09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68323" y="11146292"/>
              <a:ext cx="544002" cy="548775"/>
            </a:xfrm>
            <a:custGeom>
              <a:avLst/>
              <a:gdLst>
                <a:gd name="T0" fmla="*/ 500 w 501"/>
                <a:gd name="T1" fmla="*/ 254 h 509"/>
                <a:gd name="T2" fmla="*/ 500 w 501"/>
                <a:gd name="T3" fmla="*/ 254 h 509"/>
                <a:gd name="T4" fmla="*/ 254 w 501"/>
                <a:gd name="T5" fmla="*/ 508 h 509"/>
                <a:gd name="T6" fmla="*/ 0 w 501"/>
                <a:gd name="T7" fmla="*/ 254 h 509"/>
                <a:gd name="T8" fmla="*/ 254 w 501"/>
                <a:gd name="T9" fmla="*/ 0 h 509"/>
                <a:gd name="T10" fmla="*/ 500 w 501"/>
                <a:gd name="T11" fmla="*/ 254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9">
                  <a:moveTo>
                    <a:pt x="500" y="254"/>
                  </a:moveTo>
                  <a:lnTo>
                    <a:pt x="500" y="254"/>
                  </a:lnTo>
                  <a:cubicBezTo>
                    <a:pt x="500" y="389"/>
                    <a:pt x="390" y="508"/>
                    <a:pt x="254" y="508"/>
                  </a:cubicBezTo>
                  <a:cubicBezTo>
                    <a:pt x="110" y="508"/>
                    <a:pt x="0" y="389"/>
                    <a:pt x="0" y="254"/>
                  </a:cubicBezTo>
                  <a:cubicBezTo>
                    <a:pt x="0" y="110"/>
                    <a:pt x="110" y="0"/>
                    <a:pt x="254" y="0"/>
                  </a:cubicBezTo>
                  <a:cubicBezTo>
                    <a:pt x="390" y="0"/>
                    <a:pt x="500" y="110"/>
                    <a:pt x="500" y="25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6" name="Freeform 118">
              <a:extLst>
                <a:ext uri="{FF2B5EF4-FFF2-40B4-BE49-F238E27FC236}">
                  <a16:creationId xmlns:a16="http://schemas.microsoft.com/office/drawing/2014/main" id="{BD4C6AF7-1BA8-774D-9784-C2EBCA436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68323" y="12797384"/>
              <a:ext cx="544002" cy="548775"/>
            </a:xfrm>
            <a:custGeom>
              <a:avLst/>
              <a:gdLst>
                <a:gd name="T0" fmla="*/ 500 w 501"/>
                <a:gd name="T1" fmla="*/ 254 h 509"/>
                <a:gd name="T2" fmla="*/ 500 w 501"/>
                <a:gd name="T3" fmla="*/ 254 h 509"/>
                <a:gd name="T4" fmla="*/ 254 w 501"/>
                <a:gd name="T5" fmla="*/ 508 h 509"/>
                <a:gd name="T6" fmla="*/ 0 w 501"/>
                <a:gd name="T7" fmla="*/ 254 h 509"/>
                <a:gd name="T8" fmla="*/ 254 w 501"/>
                <a:gd name="T9" fmla="*/ 0 h 509"/>
                <a:gd name="T10" fmla="*/ 500 w 501"/>
                <a:gd name="T11" fmla="*/ 254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9">
                  <a:moveTo>
                    <a:pt x="500" y="254"/>
                  </a:moveTo>
                  <a:lnTo>
                    <a:pt x="500" y="254"/>
                  </a:lnTo>
                  <a:cubicBezTo>
                    <a:pt x="500" y="398"/>
                    <a:pt x="390" y="508"/>
                    <a:pt x="254" y="508"/>
                  </a:cubicBezTo>
                  <a:cubicBezTo>
                    <a:pt x="110" y="508"/>
                    <a:pt x="0" y="398"/>
                    <a:pt x="0" y="254"/>
                  </a:cubicBezTo>
                  <a:cubicBezTo>
                    <a:pt x="0" y="118"/>
                    <a:pt x="110" y="0"/>
                    <a:pt x="254" y="0"/>
                  </a:cubicBezTo>
                  <a:cubicBezTo>
                    <a:pt x="390" y="0"/>
                    <a:pt x="500" y="118"/>
                    <a:pt x="500" y="25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127" name="Group 38">
              <a:extLst>
                <a:ext uri="{FF2B5EF4-FFF2-40B4-BE49-F238E27FC236}">
                  <a16:creationId xmlns:a16="http://schemas.microsoft.com/office/drawing/2014/main" id="{133AE2FA-9090-494F-9A8D-09890E6E7211}"/>
                </a:ext>
              </a:extLst>
            </p:cNvPr>
            <p:cNvGrpSpPr/>
            <p:nvPr/>
          </p:nvGrpSpPr>
          <p:grpSpPr>
            <a:xfrm>
              <a:off x="22883339" y="5907746"/>
              <a:ext cx="2621158" cy="980927"/>
              <a:chOff x="5999600" y="11104223"/>
              <a:chExt cx="2621158" cy="980927"/>
            </a:xfrm>
          </p:grpSpPr>
          <p:sp>
            <p:nvSpPr>
              <p:cNvPr id="128" name="CuadroTexto 395">
                <a:extLst>
                  <a:ext uri="{FF2B5EF4-FFF2-40B4-BE49-F238E27FC236}">
                    <a16:creationId xmlns:a16="http://schemas.microsoft.com/office/drawing/2014/main" id="{B858A0EB-052C-5B4D-A606-CB13605D486E}"/>
                  </a:ext>
                </a:extLst>
              </p:cNvPr>
              <p:cNvSpPr txBox="1"/>
              <p:nvPr/>
            </p:nvSpPr>
            <p:spPr>
              <a:xfrm>
                <a:off x="6019301" y="11104223"/>
                <a:ext cx="23826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Develop</a:t>
                </a:r>
              </a:p>
            </p:txBody>
          </p:sp>
          <p:sp>
            <p:nvSpPr>
              <p:cNvPr id="129" name="Rectangle 40">
                <a:extLst>
                  <a:ext uri="{FF2B5EF4-FFF2-40B4-BE49-F238E27FC236}">
                    <a16:creationId xmlns:a16="http://schemas.microsoft.com/office/drawing/2014/main" id="{7F73C189-C587-744C-9593-1FE137DB00D8}"/>
                  </a:ext>
                </a:extLst>
              </p:cNvPr>
              <p:cNvSpPr/>
              <p:nvPr/>
            </p:nvSpPr>
            <p:spPr>
              <a:xfrm>
                <a:off x="5999600" y="11500375"/>
                <a:ext cx="26211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16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  <p:grpSp>
          <p:nvGrpSpPr>
            <p:cNvPr id="130" name="Group 38">
              <a:extLst>
                <a:ext uri="{FF2B5EF4-FFF2-40B4-BE49-F238E27FC236}">
                  <a16:creationId xmlns:a16="http://schemas.microsoft.com/office/drawing/2014/main" id="{09BDBBED-DDF5-1E45-9657-077221CE19A8}"/>
                </a:ext>
              </a:extLst>
            </p:cNvPr>
            <p:cNvGrpSpPr/>
            <p:nvPr/>
          </p:nvGrpSpPr>
          <p:grpSpPr>
            <a:xfrm>
              <a:off x="22883339" y="7614369"/>
              <a:ext cx="2621158" cy="980927"/>
              <a:chOff x="5999600" y="11104223"/>
              <a:chExt cx="2621158" cy="980927"/>
            </a:xfrm>
          </p:grpSpPr>
          <p:sp>
            <p:nvSpPr>
              <p:cNvPr id="131" name="CuadroTexto 395">
                <a:extLst>
                  <a:ext uri="{FF2B5EF4-FFF2-40B4-BE49-F238E27FC236}">
                    <a16:creationId xmlns:a16="http://schemas.microsoft.com/office/drawing/2014/main" id="{A57361B8-672B-E14C-A57B-D1103B5F7EE5}"/>
                  </a:ext>
                </a:extLst>
              </p:cNvPr>
              <p:cNvSpPr txBox="1"/>
              <p:nvPr/>
            </p:nvSpPr>
            <p:spPr>
              <a:xfrm>
                <a:off x="6019301" y="11104223"/>
                <a:ext cx="23826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Authorize</a:t>
                </a:r>
              </a:p>
            </p:txBody>
          </p:sp>
          <p:sp>
            <p:nvSpPr>
              <p:cNvPr id="132" name="Rectangle 40">
                <a:extLst>
                  <a:ext uri="{FF2B5EF4-FFF2-40B4-BE49-F238E27FC236}">
                    <a16:creationId xmlns:a16="http://schemas.microsoft.com/office/drawing/2014/main" id="{E06F494A-498C-3041-A701-519D4FD1B4B5}"/>
                  </a:ext>
                </a:extLst>
              </p:cNvPr>
              <p:cNvSpPr/>
              <p:nvPr/>
            </p:nvSpPr>
            <p:spPr>
              <a:xfrm>
                <a:off x="5999600" y="11500375"/>
                <a:ext cx="26211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16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  <p:grpSp>
          <p:nvGrpSpPr>
            <p:cNvPr id="133" name="Group 38">
              <a:extLst>
                <a:ext uri="{FF2B5EF4-FFF2-40B4-BE49-F238E27FC236}">
                  <a16:creationId xmlns:a16="http://schemas.microsoft.com/office/drawing/2014/main" id="{08923AAB-2F5D-F841-BE45-7CC6589FBB0C}"/>
                </a:ext>
              </a:extLst>
            </p:cNvPr>
            <p:cNvGrpSpPr/>
            <p:nvPr/>
          </p:nvGrpSpPr>
          <p:grpSpPr>
            <a:xfrm>
              <a:off x="22883339" y="9276737"/>
              <a:ext cx="2621158" cy="980927"/>
              <a:chOff x="5999600" y="11104223"/>
              <a:chExt cx="2621158" cy="980927"/>
            </a:xfrm>
          </p:grpSpPr>
          <p:sp>
            <p:nvSpPr>
              <p:cNvPr id="134" name="CuadroTexto 395">
                <a:extLst>
                  <a:ext uri="{FF2B5EF4-FFF2-40B4-BE49-F238E27FC236}">
                    <a16:creationId xmlns:a16="http://schemas.microsoft.com/office/drawing/2014/main" id="{659BC76C-213F-AF42-BD00-54E6BE5D558A}"/>
                  </a:ext>
                </a:extLst>
              </p:cNvPr>
              <p:cNvSpPr txBox="1"/>
              <p:nvPr/>
            </p:nvSpPr>
            <p:spPr>
              <a:xfrm>
                <a:off x="6019301" y="11104223"/>
                <a:ext cx="23826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Advertise</a:t>
                </a:r>
              </a:p>
            </p:txBody>
          </p:sp>
          <p:sp>
            <p:nvSpPr>
              <p:cNvPr id="135" name="Rectangle 40">
                <a:extLst>
                  <a:ext uri="{FF2B5EF4-FFF2-40B4-BE49-F238E27FC236}">
                    <a16:creationId xmlns:a16="http://schemas.microsoft.com/office/drawing/2014/main" id="{32692FB2-14D2-2842-B5F4-B834998EDAF9}"/>
                  </a:ext>
                </a:extLst>
              </p:cNvPr>
              <p:cNvSpPr/>
              <p:nvPr/>
            </p:nvSpPr>
            <p:spPr>
              <a:xfrm>
                <a:off x="5999600" y="11500375"/>
                <a:ext cx="26211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16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  <p:grpSp>
          <p:nvGrpSpPr>
            <p:cNvPr id="136" name="Group 38">
              <a:extLst>
                <a:ext uri="{FF2B5EF4-FFF2-40B4-BE49-F238E27FC236}">
                  <a16:creationId xmlns:a16="http://schemas.microsoft.com/office/drawing/2014/main" id="{A3A015D9-CB5D-1446-A5D2-EDCB6A817E5B}"/>
                </a:ext>
              </a:extLst>
            </p:cNvPr>
            <p:cNvGrpSpPr/>
            <p:nvPr/>
          </p:nvGrpSpPr>
          <p:grpSpPr>
            <a:xfrm>
              <a:off x="22883339" y="10930215"/>
              <a:ext cx="2621158" cy="980927"/>
              <a:chOff x="5999600" y="11104223"/>
              <a:chExt cx="2621158" cy="980927"/>
            </a:xfrm>
          </p:grpSpPr>
          <p:sp>
            <p:nvSpPr>
              <p:cNvPr id="137" name="CuadroTexto 395">
                <a:extLst>
                  <a:ext uri="{FF2B5EF4-FFF2-40B4-BE49-F238E27FC236}">
                    <a16:creationId xmlns:a16="http://schemas.microsoft.com/office/drawing/2014/main" id="{DC8ED0CE-D1CD-D343-8311-A0EE10B1605C}"/>
                  </a:ext>
                </a:extLst>
              </p:cNvPr>
              <p:cNvSpPr txBox="1"/>
              <p:nvPr/>
            </p:nvSpPr>
            <p:spPr>
              <a:xfrm>
                <a:off x="6019301" y="11104223"/>
                <a:ext cx="23826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Identify</a:t>
                </a:r>
              </a:p>
            </p:txBody>
          </p:sp>
          <p:sp>
            <p:nvSpPr>
              <p:cNvPr id="138" name="Rectangle 40">
                <a:extLst>
                  <a:ext uri="{FF2B5EF4-FFF2-40B4-BE49-F238E27FC236}">
                    <a16:creationId xmlns:a16="http://schemas.microsoft.com/office/drawing/2014/main" id="{78B8CE71-BEDB-1542-B47F-6C6FEA55F638}"/>
                  </a:ext>
                </a:extLst>
              </p:cNvPr>
              <p:cNvSpPr/>
              <p:nvPr/>
            </p:nvSpPr>
            <p:spPr>
              <a:xfrm>
                <a:off x="5999600" y="11500375"/>
                <a:ext cx="26211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16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  <p:grpSp>
          <p:nvGrpSpPr>
            <p:cNvPr id="139" name="Group 38">
              <a:extLst>
                <a:ext uri="{FF2B5EF4-FFF2-40B4-BE49-F238E27FC236}">
                  <a16:creationId xmlns:a16="http://schemas.microsoft.com/office/drawing/2014/main" id="{BE5820F4-A1F4-F34F-B1FD-C1D8839190C3}"/>
                </a:ext>
              </a:extLst>
            </p:cNvPr>
            <p:cNvGrpSpPr/>
            <p:nvPr/>
          </p:nvGrpSpPr>
          <p:grpSpPr>
            <a:xfrm>
              <a:off x="22893656" y="12606235"/>
              <a:ext cx="2621158" cy="980927"/>
              <a:chOff x="5999600" y="11104223"/>
              <a:chExt cx="2621158" cy="980927"/>
            </a:xfrm>
          </p:grpSpPr>
          <p:sp>
            <p:nvSpPr>
              <p:cNvPr id="140" name="CuadroTexto 395">
                <a:extLst>
                  <a:ext uri="{FF2B5EF4-FFF2-40B4-BE49-F238E27FC236}">
                    <a16:creationId xmlns:a16="http://schemas.microsoft.com/office/drawing/2014/main" id="{D1FA70EA-86AB-474E-8D4F-4327DEFA0541}"/>
                  </a:ext>
                </a:extLst>
              </p:cNvPr>
              <p:cNvSpPr txBox="1"/>
              <p:nvPr/>
            </p:nvSpPr>
            <p:spPr>
              <a:xfrm>
                <a:off x="6019301" y="11104223"/>
                <a:ext cx="23826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Present</a:t>
                </a:r>
              </a:p>
            </p:txBody>
          </p:sp>
          <p:sp>
            <p:nvSpPr>
              <p:cNvPr id="141" name="Rectangle 40">
                <a:extLst>
                  <a:ext uri="{FF2B5EF4-FFF2-40B4-BE49-F238E27FC236}">
                    <a16:creationId xmlns:a16="http://schemas.microsoft.com/office/drawing/2014/main" id="{B54341D7-C993-684F-8750-200CD830FEB7}"/>
                  </a:ext>
                </a:extLst>
              </p:cNvPr>
              <p:cNvSpPr/>
              <p:nvPr/>
            </p:nvSpPr>
            <p:spPr>
              <a:xfrm>
                <a:off x="5999600" y="11500375"/>
                <a:ext cx="26211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16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</p:grpSp>
      <p:sp>
        <p:nvSpPr>
          <p:cNvPr id="143" name="CuadroTexto 142">
            <a:extLst>
              <a:ext uri="{FF2B5EF4-FFF2-40B4-BE49-F238E27FC236}">
                <a16:creationId xmlns:a16="http://schemas.microsoft.com/office/drawing/2014/main" id="{48D89F64-51B3-694F-BE0F-F9E066BB4D0D}"/>
              </a:ext>
            </a:extLst>
          </p:cNvPr>
          <p:cNvSpPr txBox="1"/>
          <p:nvPr/>
        </p:nvSpPr>
        <p:spPr>
          <a:xfrm>
            <a:off x="9381807" y="866221"/>
            <a:ext cx="56140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</p:spTree>
    <p:extLst>
      <p:ext uri="{BB962C8B-B14F-4D97-AF65-F5344CB8AC3E}">
        <p14:creationId xmlns:p14="http://schemas.microsoft.com/office/powerpoint/2010/main" val="21606577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135789DA-7E4B-7E41-83F3-F8641B7FE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900076"/>
              </p:ext>
            </p:extLst>
          </p:nvPr>
        </p:nvGraphicFramePr>
        <p:xfrm>
          <a:off x="1312874" y="4492642"/>
          <a:ext cx="20599399" cy="75839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63311">
                  <a:extLst>
                    <a:ext uri="{9D8B030D-6E8A-4147-A177-3AD203B41FA5}">
                      <a16:colId xmlns:a16="http://schemas.microsoft.com/office/drawing/2014/main" val="3216846633"/>
                    </a:ext>
                  </a:extLst>
                </a:gridCol>
                <a:gridCol w="1444674">
                  <a:extLst>
                    <a:ext uri="{9D8B030D-6E8A-4147-A177-3AD203B41FA5}">
                      <a16:colId xmlns:a16="http://schemas.microsoft.com/office/drawing/2014/main" val="3275237384"/>
                    </a:ext>
                  </a:extLst>
                </a:gridCol>
                <a:gridCol w="1444674">
                  <a:extLst>
                    <a:ext uri="{9D8B030D-6E8A-4147-A177-3AD203B41FA5}">
                      <a16:colId xmlns:a16="http://schemas.microsoft.com/office/drawing/2014/main" val="302470087"/>
                    </a:ext>
                  </a:extLst>
                </a:gridCol>
                <a:gridCol w="1444674">
                  <a:extLst>
                    <a:ext uri="{9D8B030D-6E8A-4147-A177-3AD203B41FA5}">
                      <a16:colId xmlns:a16="http://schemas.microsoft.com/office/drawing/2014/main" val="1773726400"/>
                    </a:ext>
                  </a:extLst>
                </a:gridCol>
                <a:gridCol w="1444674">
                  <a:extLst>
                    <a:ext uri="{9D8B030D-6E8A-4147-A177-3AD203B41FA5}">
                      <a16:colId xmlns:a16="http://schemas.microsoft.com/office/drawing/2014/main" val="936219189"/>
                    </a:ext>
                  </a:extLst>
                </a:gridCol>
                <a:gridCol w="1444674">
                  <a:extLst>
                    <a:ext uri="{9D8B030D-6E8A-4147-A177-3AD203B41FA5}">
                      <a16:colId xmlns:a16="http://schemas.microsoft.com/office/drawing/2014/main" val="2113243483"/>
                    </a:ext>
                  </a:extLst>
                </a:gridCol>
                <a:gridCol w="1444674">
                  <a:extLst>
                    <a:ext uri="{9D8B030D-6E8A-4147-A177-3AD203B41FA5}">
                      <a16:colId xmlns:a16="http://schemas.microsoft.com/office/drawing/2014/main" val="2773156071"/>
                    </a:ext>
                  </a:extLst>
                </a:gridCol>
                <a:gridCol w="1444674">
                  <a:extLst>
                    <a:ext uri="{9D8B030D-6E8A-4147-A177-3AD203B41FA5}">
                      <a16:colId xmlns:a16="http://schemas.microsoft.com/office/drawing/2014/main" val="962665099"/>
                    </a:ext>
                  </a:extLst>
                </a:gridCol>
                <a:gridCol w="1444674">
                  <a:extLst>
                    <a:ext uri="{9D8B030D-6E8A-4147-A177-3AD203B41FA5}">
                      <a16:colId xmlns:a16="http://schemas.microsoft.com/office/drawing/2014/main" val="809716193"/>
                    </a:ext>
                  </a:extLst>
                </a:gridCol>
                <a:gridCol w="1444674">
                  <a:extLst>
                    <a:ext uri="{9D8B030D-6E8A-4147-A177-3AD203B41FA5}">
                      <a16:colId xmlns:a16="http://schemas.microsoft.com/office/drawing/2014/main" val="1342463330"/>
                    </a:ext>
                  </a:extLst>
                </a:gridCol>
                <a:gridCol w="1444674">
                  <a:extLst>
                    <a:ext uri="{9D8B030D-6E8A-4147-A177-3AD203B41FA5}">
                      <a16:colId xmlns:a16="http://schemas.microsoft.com/office/drawing/2014/main" val="4035341458"/>
                    </a:ext>
                  </a:extLst>
                </a:gridCol>
                <a:gridCol w="1444674">
                  <a:extLst>
                    <a:ext uri="{9D8B030D-6E8A-4147-A177-3AD203B41FA5}">
                      <a16:colId xmlns:a16="http://schemas.microsoft.com/office/drawing/2014/main" val="1003678798"/>
                    </a:ext>
                  </a:extLst>
                </a:gridCol>
                <a:gridCol w="1444674">
                  <a:extLst>
                    <a:ext uri="{9D8B030D-6E8A-4147-A177-3AD203B41FA5}">
                      <a16:colId xmlns:a16="http://schemas.microsoft.com/office/drawing/2014/main" val="1491064584"/>
                    </a:ext>
                  </a:extLst>
                </a:gridCol>
              </a:tblGrid>
              <a:tr h="947998">
                <a:tc rowSpan="8"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JAN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FEB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MAR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APR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MAY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JUN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JUL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AUG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SEP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OCT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NOV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108069"/>
                  </a:ext>
                </a:extLst>
              </a:tr>
              <a:tr h="947998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745473"/>
                  </a:ext>
                </a:extLst>
              </a:tr>
              <a:tr h="94799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981680"/>
                  </a:ext>
                </a:extLst>
              </a:tr>
              <a:tr h="947998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429557"/>
                  </a:ext>
                </a:extLst>
              </a:tr>
              <a:tr h="947998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676906"/>
                  </a:ext>
                </a:extLst>
              </a:tr>
              <a:tr h="947998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090100"/>
                  </a:ext>
                </a:extLst>
              </a:tr>
              <a:tr h="947998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541000"/>
                  </a:ext>
                </a:extLst>
              </a:tr>
              <a:tr h="947998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782225"/>
                  </a:ext>
                </a:extLst>
              </a:tr>
            </a:tbl>
          </a:graphicData>
        </a:graphic>
      </p:graphicFrame>
      <p:sp>
        <p:nvSpPr>
          <p:cNvPr id="57" name="CuadroTexto 395">
            <a:extLst>
              <a:ext uri="{FF2B5EF4-FFF2-40B4-BE49-F238E27FC236}">
                <a16:creationId xmlns:a16="http://schemas.microsoft.com/office/drawing/2014/main" id="{AC56F506-BACF-9F4D-94CC-7D3674DA154C}"/>
              </a:ext>
            </a:extLst>
          </p:cNvPr>
          <p:cNvSpPr txBox="1"/>
          <p:nvPr/>
        </p:nvSpPr>
        <p:spPr>
          <a:xfrm>
            <a:off x="1886882" y="5591854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58" name="CuadroTexto 395">
            <a:extLst>
              <a:ext uri="{FF2B5EF4-FFF2-40B4-BE49-F238E27FC236}">
                <a16:creationId xmlns:a16="http://schemas.microsoft.com/office/drawing/2014/main" id="{7CD90E5A-5F19-E946-9C9F-3D533753652C}"/>
              </a:ext>
            </a:extLst>
          </p:cNvPr>
          <p:cNvSpPr txBox="1"/>
          <p:nvPr/>
        </p:nvSpPr>
        <p:spPr>
          <a:xfrm>
            <a:off x="1886882" y="6548525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59" name="CuadroTexto 395">
            <a:extLst>
              <a:ext uri="{FF2B5EF4-FFF2-40B4-BE49-F238E27FC236}">
                <a16:creationId xmlns:a16="http://schemas.microsoft.com/office/drawing/2014/main" id="{07ED3319-41C0-BA45-9938-F40019BF1839}"/>
              </a:ext>
            </a:extLst>
          </p:cNvPr>
          <p:cNvSpPr txBox="1"/>
          <p:nvPr/>
        </p:nvSpPr>
        <p:spPr>
          <a:xfrm>
            <a:off x="1886882" y="7522553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60" name="CuadroTexto 395">
            <a:extLst>
              <a:ext uri="{FF2B5EF4-FFF2-40B4-BE49-F238E27FC236}">
                <a16:creationId xmlns:a16="http://schemas.microsoft.com/office/drawing/2014/main" id="{B13A31F6-140C-3144-943D-1A8D28A9ABAE}"/>
              </a:ext>
            </a:extLst>
          </p:cNvPr>
          <p:cNvSpPr txBox="1"/>
          <p:nvPr/>
        </p:nvSpPr>
        <p:spPr>
          <a:xfrm>
            <a:off x="1886882" y="8485940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61" name="CuadroTexto 395">
            <a:extLst>
              <a:ext uri="{FF2B5EF4-FFF2-40B4-BE49-F238E27FC236}">
                <a16:creationId xmlns:a16="http://schemas.microsoft.com/office/drawing/2014/main" id="{DC8D3CE4-CC7C-5040-B632-DB2533F0D9C6}"/>
              </a:ext>
            </a:extLst>
          </p:cNvPr>
          <p:cNvSpPr txBox="1"/>
          <p:nvPr/>
        </p:nvSpPr>
        <p:spPr>
          <a:xfrm>
            <a:off x="1867004" y="9410653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62" name="CuadroTexto 395">
            <a:extLst>
              <a:ext uri="{FF2B5EF4-FFF2-40B4-BE49-F238E27FC236}">
                <a16:creationId xmlns:a16="http://schemas.microsoft.com/office/drawing/2014/main" id="{6FDA0CDE-F17D-7841-8D4C-67E4B4068516}"/>
              </a:ext>
            </a:extLst>
          </p:cNvPr>
          <p:cNvSpPr txBox="1"/>
          <p:nvPr/>
        </p:nvSpPr>
        <p:spPr>
          <a:xfrm>
            <a:off x="1886881" y="10347415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sp>
        <p:nvSpPr>
          <p:cNvPr id="63" name="CuadroTexto 395">
            <a:extLst>
              <a:ext uri="{FF2B5EF4-FFF2-40B4-BE49-F238E27FC236}">
                <a16:creationId xmlns:a16="http://schemas.microsoft.com/office/drawing/2014/main" id="{44D2E221-9960-464B-BC37-98368C586C7A}"/>
              </a:ext>
            </a:extLst>
          </p:cNvPr>
          <p:cNvSpPr txBox="1"/>
          <p:nvPr/>
        </p:nvSpPr>
        <p:spPr>
          <a:xfrm>
            <a:off x="1886881" y="11323767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64" name="Freeform 137">
            <a:extLst>
              <a:ext uri="{FF2B5EF4-FFF2-40B4-BE49-F238E27FC236}">
                <a16:creationId xmlns:a16="http://schemas.microsoft.com/office/drawing/2014/main" id="{7A0F878B-6702-4243-8445-1933488AA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1500" y="5728490"/>
            <a:ext cx="360211" cy="360214"/>
          </a:xfrm>
          <a:custGeom>
            <a:avLst/>
            <a:gdLst>
              <a:gd name="T0" fmla="*/ 338 w 339"/>
              <a:gd name="T1" fmla="*/ 165 h 339"/>
              <a:gd name="T2" fmla="*/ 338 w 339"/>
              <a:gd name="T3" fmla="*/ 165 h 339"/>
              <a:gd name="T4" fmla="*/ 164 w 339"/>
              <a:gd name="T5" fmla="*/ 338 h 339"/>
              <a:gd name="T6" fmla="*/ 0 w 339"/>
              <a:gd name="T7" fmla="*/ 165 h 339"/>
              <a:gd name="T8" fmla="*/ 164 w 339"/>
              <a:gd name="T9" fmla="*/ 0 h 339"/>
              <a:gd name="T10" fmla="*/ 338 w 339"/>
              <a:gd name="T11" fmla="*/ 165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9" h="339">
                <a:moveTo>
                  <a:pt x="338" y="165"/>
                </a:moveTo>
                <a:lnTo>
                  <a:pt x="338" y="165"/>
                </a:lnTo>
                <a:cubicBezTo>
                  <a:pt x="338" y="265"/>
                  <a:pt x="265" y="338"/>
                  <a:pt x="164" y="338"/>
                </a:cubicBezTo>
                <a:cubicBezTo>
                  <a:pt x="73" y="338"/>
                  <a:pt x="0" y="265"/>
                  <a:pt x="0" y="165"/>
                </a:cubicBezTo>
                <a:cubicBezTo>
                  <a:pt x="0" y="73"/>
                  <a:pt x="73" y="0"/>
                  <a:pt x="164" y="0"/>
                </a:cubicBezTo>
                <a:cubicBezTo>
                  <a:pt x="265" y="0"/>
                  <a:pt x="338" y="73"/>
                  <a:pt x="338" y="16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138">
            <a:extLst>
              <a:ext uri="{FF2B5EF4-FFF2-40B4-BE49-F238E27FC236}">
                <a16:creationId xmlns:a16="http://schemas.microsoft.com/office/drawing/2014/main" id="{55B13A42-9F0A-D045-9EE0-300E6200F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9120" y="5728490"/>
            <a:ext cx="360214" cy="360214"/>
          </a:xfrm>
          <a:custGeom>
            <a:avLst/>
            <a:gdLst>
              <a:gd name="T0" fmla="*/ 338 w 339"/>
              <a:gd name="T1" fmla="*/ 165 h 339"/>
              <a:gd name="T2" fmla="*/ 338 w 339"/>
              <a:gd name="T3" fmla="*/ 165 h 339"/>
              <a:gd name="T4" fmla="*/ 173 w 339"/>
              <a:gd name="T5" fmla="*/ 338 h 339"/>
              <a:gd name="T6" fmla="*/ 0 w 339"/>
              <a:gd name="T7" fmla="*/ 165 h 339"/>
              <a:gd name="T8" fmla="*/ 173 w 339"/>
              <a:gd name="T9" fmla="*/ 0 h 339"/>
              <a:gd name="T10" fmla="*/ 338 w 339"/>
              <a:gd name="T11" fmla="*/ 165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9" h="339">
                <a:moveTo>
                  <a:pt x="338" y="165"/>
                </a:moveTo>
                <a:lnTo>
                  <a:pt x="338" y="165"/>
                </a:lnTo>
                <a:cubicBezTo>
                  <a:pt x="338" y="265"/>
                  <a:pt x="265" y="338"/>
                  <a:pt x="173" y="338"/>
                </a:cubicBezTo>
                <a:cubicBezTo>
                  <a:pt x="73" y="338"/>
                  <a:pt x="0" y="265"/>
                  <a:pt x="0" y="165"/>
                </a:cubicBezTo>
                <a:cubicBezTo>
                  <a:pt x="0" y="73"/>
                  <a:pt x="73" y="0"/>
                  <a:pt x="173" y="0"/>
                </a:cubicBezTo>
                <a:cubicBezTo>
                  <a:pt x="265" y="0"/>
                  <a:pt x="338" y="73"/>
                  <a:pt x="338" y="16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139">
            <a:extLst>
              <a:ext uri="{FF2B5EF4-FFF2-40B4-BE49-F238E27FC236}">
                <a16:creationId xmlns:a16="http://schemas.microsoft.com/office/drawing/2014/main" id="{FD940EB9-5510-6442-8F59-0DB20FBB9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8665" y="5728490"/>
            <a:ext cx="369570" cy="360214"/>
          </a:xfrm>
          <a:custGeom>
            <a:avLst/>
            <a:gdLst>
              <a:gd name="T0" fmla="*/ 347 w 348"/>
              <a:gd name="T1" fmla="*/ 165 h 339"/>
              <a:gd name="T2" fmla="*/ 347 w 348"/>
              <a:gd name="T3" fmla="*/ 165 h 339"/>
              <a:gd name="T4" fmla="*/ 174 w 348"/>
              <a:gd name="T5" fmla="*/ 338 h 339"/>
              <a:gd name="T6" fmla="*/ 0 w 348"/>
              <a:gd name="T7" fmla="*/ 165 h 339"/>
              <a:gd name="T8" fmla="*/ 174 w 348"/>
              <a:gd name="T9" fmla="*/ 0 h 339"/>
              <a:gd name="T10" fmla="*/ 347 w 348"/>
              <a:gd name="T11" fmla="*/ 165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8" h="339">
                <a:moveTo>
                  <a:pt x="347" y="165"/>
                </a:moveTo>
                <a:lnTo>
                  <a:pt x="347" y="165"/>
                </a:lnTo>
                <a:cubicBezTo>
                  <a:pt x="347" y="265"/>
                  <a:pt x="265" y="338"/>
                  <a:pt x="174" y="338"/>
                </a:cubicBezTo>
                <a:cubicBezTo>
                  <a:pt x="82" y="338"/>
                  <a:pt x="0" y="265"/>
                  <a:pt x="0" y="165"/>
                </a:cubicBezTo>
                <a:cubicBezTo>
                  <a:pt x="0" y="73"/>
                  <a:pt x="82" y="0"/>
                  <a:pt x="174" y="0"/>
                </a:cubicBezTo>
                <a:cubicBezTo>
                  <a:pt x="265" y="0"/>
                  <a:pt x="347" y="73"/>
                  <a:pt x="347" y="16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140">
            <a:extLst>
              <a:ext uri="{FF2B5EF4-FFF2-40B4-BE49-F238E27FC236}">
                <a16:creationId xmlns:a16="http://schemas.microsoft.com/office/drawing/2014/main" id="{7695F83C-3F4E-2641-973E-256B0BF94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8703" y="5728490"/>
            <a:ext cx="369567" cy="360214"/>
          </a:xfrm>
          <a:custGeom>
            <a:avLst/>
            <a:gdLst>
              <a:gd name="T0" fmla="*/ 347 w 348"/>
              <a:gd name="T1" fmla="*/ 165 h 339"/>
              <a:gd name="T2" fmla="*/ 347 w 348"/>
              <a:gd name="T3" fmla="*/ 165 h 339"/>
              <a:gd name="T4" fmla="*/ 174 w 348"/>
              <a:gd name="T5" fmla="*/ 338 h 339"/>
              <a:gd name="T6" fmla="*/ 0 w 348"/>
              <a:gd name="T7" fmla="*/ 165 h 339"/>
              <a:gd name="T8" fmla="*/ 174 w 348"/>
              <a:gd name="T9" fmla="*/ 0 h 339"/>
              <a:gd name="T10" fmla="*/ 347 w 348"/>
              <a:gd name="T11" fmla="*/ 165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8" h="339">
                <a:moveTo>
                  <a:pt x="347" y="165"/>
                </a:moveTo>
                <a:lnTo>
                  <a:pt x="347" y="165"/>
                </a:lnTo>
                <a:cubicBezTo>
                  <a:pt x="347" y="265"/>
                  <a:pt x="274" y="338"/>
                  <a:pt x="174" y="338"/>
                </a:cubicBezTo>
                <a:cubicBezTo>
                  <a:pt x="82" y="338"/>
                  <a:pt x="0" y="265"/>
                  <a:pt x="0" y="165"/>
                </a:cubicBezTo>
                <a:cubicBezTo>
                  <a:pt x="0" y="73"/>
                  <a:pt x="82" y="0"/>
                  <a:pt x="174" y="0"/>
                </a:cubicBezTo>
                <a:cubicBezTo>
                  <a:pt x="274" y="0"/>
                  <a:pt x="347" y="73"/>
                  <a:pt x="347" y="16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141">
            <a:extLst>
              <a:ext uri="{FF2B5EF4-FFF2-40B4-BE49-F238E27FC236}">
                <a16:creationId xmlns:a16="http://schemas.microsoft.com/office/drawing/2014/main" id="{43889179-5E0A-C04E-B7E4-4FFEECE47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8099" y="5728490"/>
            <a:ext cx="360214" cy="360214"/>
          </a:xfrm>
          <a:custGeom>
            <a:avLst/>
            <a:gdLst>
              <a:gd name="T0" fmla="*/ 339 w 340"/>
              <a:gd name="T1" fmla="*/ 165 h 339"/>
              <a:gd name="T2" fmla="*/ 339 w 340"/>
              <a:gd name="T3" fmla="*/ 165 h 339"/>
              <a:gd name="T4" fmla="*/ 174 w 340"/>
              <a:gd name="T5" fmla="*/ 338 h 339"/>
              <a:gd name="T6" fmla="*/ 0 w 340"/>
              <a:gd name="T7" fmla="*/ 165 h 339"/>
              <a:gd name="T8" fmla="*/ 174 w 340"/>
              <a:gd name="T9" fmla="*/ 0 h 339"/>
              <a:gd name="T10" fmla="*/ 339 w 340"/>
              <a:gd name="T11" fmla="*/ 165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0" h="339">
                <a:moveTo>
                  <a:pt x="339" y="165"/>
                </a:moveTo>
                <a:lnTo>
                  <a:pt x="339" y="165"/>
                </a:lnTo>
                <a:cubicBezTo>
                  <a:pt x="339" y="265"/>
                  <a:pt x="265" y="338"/>
                  <a:pt x="174" y="338"/>
                </a:cubicBezTo>
                <a:cubicBezTo>
                  <a:pt x="74" y="338"/>
                  <a:pt x="0" y="265"/>
                  <a:pt x="0" y="165"/>
                </a:cubicBezTo>
                <a:cubicBezTo>
                  <a:pt x="0" y="73"/>
                  <a:pt x="74" y="0"/>
                  <a:pt x="174" y="0"/>
                </a:cubicBezTo>
                <a:cubicBezTo>
                  <a:pt x="265" y="0"/>
                  <a:pt x="339" y="73"/>
                  <a:pt x="339" y="16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146">
            <a:extLst>
              <a:ext uri="{FF2B5EF4-FFF2-40B4-BE49-F238E27FC236}">
                <a16:creationId xmlns:a16="http://schemas.microsoft.com/office/drawing/2014/main" id="{0B42EC16-2215-AC4E-94A3-DE82447B2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2813" y="5728490"/>
            <a:ext cx="369570" cy="360214"/>
          </a:xfrm>
          <a:custGeom>
            <a:avLst/>
            <a:gdLst>
              <a:gd name="T0" fmla="*/ 348 w 349"/>
              <a:gd name="T1" fmla="*/ 165 h 339"/>
              <a:gd name="T2" fmla="*/ 348 w 349"/>
              <a:gd name="T3" fmla="*/ 165 h 339"/>
              <a:gd name="T4" fmla="*/ 174 w 349"/>
              <a:gd name="T5" fmla="*/ 338 h 339"/>
              <a:gd name="T6" fmla="*/ 0 w 349"/>
              <a:gd name="T7" fmla="*/ 165 h 339"/>
              <a:gd name="T8" fmla="*/ 174 w 349"/>
              <a:gd name="T9" fmla="*/ 0 h 339"/>
              <a:gd name="T10" fmla="*/ 348 w 349"/>
              <a:gd name="T11" fmla="*/ 165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9" h="339">
                <a:moveTo>
                  <a:pt x="348" y="165"/>
                </a:moveTo>
                <a:lnTo>
                  <a:pt x="348" y="165"/>
                </a:lnTo>
                <a:cubicBezTo>
                  <a:pt x="348" y="265"/>
                  <a:pt x="266" y="338"/>
                  <a:pt x="174" y="338"/>
                </a:cubicBezTo>
                <a:cubicBezTo>
                  <a:pt x="74" y="338"/>
                  <a:pt x="0" y="265"/>
                  <a:pt x="0" y="165"/>
                </a:cubicBezTo>
                <a:cubicBezTo>
                  <a:pt x="0" y="73"/>
                  <a:pt x="74" y="0"/>
                  <a:pt x="174" y="0"/>
                </a:cubicBezTo>
                <a:cubicBezTo>
                  <a:pt x="266" y="0"/>
                  <a:pt x="348" y="73"/>
                  <a:pt x="348" y="16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147">
            <a:extLst>
              <a:ext uri="{FF2B5EF4-FFF2-40B4-BE49-F238E27FC236}">
                <a16:creationId xmlns:a16="http://schemas.microsoft.com/office/drawing/2014/main" id="{437EFE88-25A3-9243-9248-390062A0B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5271" y="5728490"/>
            <a:ext cx="369567" cy="360214"/>
          </a:xfrm>
          <a:custGeom>
            <a:avLst/>
            <a:gdLst>
              <a:gd name="T0" fmla="*/ 347 w 348"/>
              <a:gd name="T1" fmla="*/ 165 h 339"/>
              <a:gd name="T2" fmla="*/ 347 w 348"/>
              <a:gd name="T3" fmla="*/ 165 h 339"/>
              <a:gd name="T4" fmla="*/ 173 w 348"/>
              <a:gd name="T5" fmla="*/ 338 h 339"/>
              <a:gd name="T6" fmla="*/ 0 w 348"/>
              <a:gd name="T7" fmla="*/ 165 h 339"/>
              <a:gd name="T8" fmla="*/ 173 w 348"/>
              <a:gd name="T9" fmla="*/ 0 h 339"/>
              <a:gd name="T10" fmla="*/ 347 w 348"/>
              <a:gd name="T11" fmla="*/ 165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8" h="339">
                <a:moveTo>
                  <a:pt x="347" y="165"/>
                </a:moveTo>
                <a:lnTo>
                  <a:pt x="347" y="165"/>
                </a:lnTo>
                <a:cubicBezTo>
                  <a:pt x="347" y="265"/>
                  <a:pt x="274" y="338"/>
                  <a:pt x="173" y="338"/>
                </a:cubicBezTo>
                <a:cubicBezTo>
                  <a:pt x="82" y="338"/>
                  <a:pt x="0" y="265"/>
                  <a:pt x="0" y="165"/>
                </a:cubicBezTo>
                <a:cubicBezTo>
                  <a:pt x="0" y="73"/>
                  <a:pt x="82" y="0"/>
                  <a:pt x="173" y="0"/>
                </a:cubicBezTo>
                <a:cubicBezTo>
                  <a:pt x="274" y="0"/>
                  <a:pt x="347" y="73"/>
                  <a:pt x="347" y="16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139">
            <a:extLst>
              <a:ext uri="{FF2B5EF4-FFF2-40B4-BE49-F238E27FC236}">
                <a16:creationId xmlns:a16="http://schemas.microsoft.com/office/drawing/2014/main" id="{25B7322E-5F15-5041-A64D-E1C18868A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2775" y="6666831"/>
            <a:ext cx="369570" cy="360214"/>
          </a:xfrm>
          <a:custGeom>
            <a:avLst/>
            <a:gdLst>
              <a:gd name="T0" fmla="*/ 347 w 348"/>
              <a:gd name="T1" fmla="*/ 165 h 339"/>
              <a:gd name="T2" fmla="*/ 347 w 348"/>
              <a:gd name="T3" fmla="*/ 165 h 339"/>
              <a:gd name="T4" fmla="*/ 174 w 348"/>
              <a:gd name="T5" fmla="*/ 338 h 339"/>
              <a:gd name="T6" fmla="*/ 0 w 348"/>
              <a:gd name="T7" fmla="*/ 165 h 339"/>
              <a:gd name="T8" fmla="*/ 174 w 348"/>
              <a:gd name="T9" fmla="*/ 0 h 339"/>
              <a:gd name="T10" fmla="*/ 347 w 348"/>
              <a:gd name="T11" fmla="*/ 165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8" h="339">
                <a:moveTo>
                  <a:pt x="347" y="165"/>
                </a:moveTo>
                <a:lnTo>
                  <a:pt x="347" y="165"/>
                </a:lnTo>
                <a:cubicBezTo>
                  <a:pt x="347" y="265"/>
                  <a:pt x="265" y="338"/>
                  <a:pt x="174" y="338"/>
                </a:cubicBezTo>
                <a:cubicBezTo>
                  <a:pt x="82" y="338"/>
                  <a:pt x="0" y="265"/>
                  <a:pt x="0" y="165"/>
                </a:cubicBezTo>
                <a:cubicBezTo>
                  <a:pt x="0" y="73"/>
                  <a:pt x="82" y="0"/>
                  <a:pt x="174" y="0"/>
                </a:cubicBezTo>
                <a:cubicBezTo>
                  <a:pt x="265" y="0"/>
                  <a:pt x="347" y="73"/>
                  <a:pt x="347" y="16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140">
            <a:extLst>
              <a:ext uri="{FF2B5EF4-FFF2-40B4-BE49-F238E27FC236}">
                <a16:creationId xmlns:a16="http://schemas.microsoft.com/office/drawing/2014/main" id="{F12F95A6-1DAA-5746-8BD1-C5467F3F1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2813" y="6666831"/>
            <a:ext cx="369567" cy="360214"/>
          </a:xfrm>
          <a:custGeom>
            <a:avLst/>
            <a:gdLst>
              <a:gd name="T0" fmla="*/ 347 w 348"/>
              <a:gd name="T1" fmla="*/ 165 h 339"/>
              <a:gd name="T2" fmla="*/ 347 w 348"/>
              <a:gd name="T3" fmla="*/ 165 h 339"/>
              <a:gd name="T4" fmla="*/ 174 w 348"/>
              <a:gd name="T5" fmla="*/ 338 h 339"/>
              <a:gd name="T6" fmla="*/ 0 w 348"/>
              <a:gd name="T7" fmla="*/ 165 h 339"/>
              <a:gd name="T8" fmla="*/ 174 w 348"/>
              <a:gd name="T9" fmla="*/ 0 h 339"/>
              <a:gd name="T10" fmla="*/ 347 w 348"/>
              <a:gd name="T11" fmla="*/ 165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8" h="339">
                <a:moveTo>
                  <a:pt x="347" y="165"/>
                </a:moveTo>
                <a:lnTo>
                  <a:pt x="347" y="165"/>
                </a:lnTo>
                <a:cubicBezTo>
                  <a:pt x="347" y="265"/>
                  <a:pt x="274" y="338"/>
                  <a:pt x="174" y="338"/>
                </a:cubicBezTo>
                <a:cubicBezTo>
                  <a:pt x="82" y="338"/>
                  <a:pt x="0" y="265"/>
                  <a:pt x="0" y="165"/>
                </a:cubicBezTo>
                <a:cubicBezTo>
                  <a:pt x="0" y="73"/>
                  <a:pt x="82" y="0"/>
                  <a:pt x="174" y="0"/>
                </a:cubicBezTo>
                <a:cubicBezTo>
                  <a:pt x="274" y="0"/>
                  <a:pt x="347" y="73"/>
                  <a:pt x="347" y="16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141">
            <a:extLst>
              <a:ext uri="{FF2B5EF4-FFF2-40B4-BE49-F238E27FC236}">
                <a16:creationId xmlns:a16="http://schemas.microsoft.com/office/drawing/2014/main" id="{4FD41BA3-BC53-764E-B7A1-615F1972E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2209" y="6666831"/>
            <a:ext cx="360214" cy="360214"/>
          </a:xfrm>
          <a:custGeom>
            <a:avLst/>
            <a:gdLst>
              <a:gd name="T0" fmla="*/ 339 w 340"/>
              <a:gd name="T1" fmla="*/ 165 h 339"/>
              <a:gd name="T2" fmla="*/ 339 w 340"/>
              <a:gd name="T3" fmla="*/ 165 h 339"/>
              <a:gd name="T4" fmla="*/ 174 w 340"/>
              <a:gd name="T5" fmla="*/ 338 h 339"/>
              <a:gd name="T6" fmla="*/ 0 w 340"/>
              <a:gd name="T7" fmla="*/ 165 h 339"/>
              <a:gd name="T8" fmla="*/ 174 w 340"/>
              <a:gd name="T9" fmla="*/ 0 h 339"/>
              <a:gd name="T10" fmla="*/ 339 w 340"/>
              <a:gd name="T11" fmla="*/ 165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0" h="339">
                <a:moveTo>
                  <a:pt x="339" y="165"/>
                </a:moveTo>
                <a:lnTo>
                  <a:pt x="339" y="165"/>
                </a:lnTo>
                <a:cubicBezTo>
                  <a:pt x="339" y="265"/>
                  <a:pt x="265" y="338"/>
                  <a:pt x="174" y="338"/>
                </a:cubicBezTo>
                <a:cubicBezTo>
                  <a:pt x="74" y="338"/>
                  <a:pt x="0" y="265"/>
                  <a:pt x="0" y="165"/>
                </a:cubicBezTo>
                <a:cubicBezTo>
                  <a:pt x="0" y="73"/>
                  <a:pt x="74" y="0"/>
                  <a:pt x="174" y="0"/>
                </a:cubicBezTo>
                <a:cubicBezTo>
                  <a:pt x="265" y="0"/>
                  <a:pt x="339" y="73"/>
                  <a:pt x="339" y="16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146">
            <a:extLst>
              <a:ext uri="{FF2B5EF4-FFF2-40B4-BE49-F238E27FC236}">
                <a16:creationId xmlns:a16="http://schemas.microsoft.com/office/drawing/2014/main" id="{2629E1C3-2E6F-6242-8E8E-C9EB181A1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9338" y="6666831"/>
            <a:ext cx="369570" cy="360214"/>
          </a:xfrm>
          <a:custGeom>
            <a:avLst/>
            <a:gdLst>
              <a:gd name="T0" fmla="*/ 348 w 349"/>
              <a:gd name="T1" fmla="*/ 165 h 339"/>
              <a:gd name="T2" fmla="*/ 348 w 349"/>
              <a:gd name="T3" fmla="*/ 165 h 339"/>
              <a:gd name="T4" fmla="*/ 174 w 349"/>
              <a:gd name="T5" fmla="*/ 338 h 339"/>
              <a:gd name="T6" fmla="*/ 0 w 349"/>
              <a:gd name="T7" fmla="*/ 165 h 339"/>
              <a:gd name="T8" fmla="*/ 174 w 349"/>
              <a:gd name="T9" fmla="*/ 0 h 339"/>
              <a:gd name="T10" fmla="*/ 348 w 349"/>
              <a:gd name="T11" fmla="*/ 165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9" h="339">
                <a:moveTo>
                  <a:pt x="348" y="165"/>
                </a:moveTo>
                <a:lnTo>
                  <a:pt x="348" y="165"/>
                </a:lnTo>
                <a:cubicBezTo>
                  <a:pt x="348" y="265"/>
                  <a:pt x="266" y="338"/>
                  <a:pt x="174" y="338"/>
                </a:cubicBezTo>
                <a:cubicBezTo>
                  <a:pt x="74" y="338"/>
                  <a:pt x="0" y="265"/>
                  <a:pt x="0" y="165"/>
                </a:cubicBezTo>
                <a:cubicBezTo>
                  <a:pt x="0" y="73"/>
                  <a:pt x="74" y="0"/>
                  <a:pt x="174" y="0"/>
                </a:cubicBezTo>
                <a:cubicBezTo>
                  <a:pt x="266" y="0"/>
                  <a:pt x="348" y="73"/>
                  <a:pt x="348" y="16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147">
            <a:extLst>
              <a:ext uri="{FF2B5EF4-FFF2-40B4-BE49-F238E27FC236}">
                <a16:creationId xmlns:a16="http://schemas.microsoft.com/office/drawing/2014/main" id="{F16CED39-2AE5-174C-B254-65EB13BA2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84211" y="6666831"/>
            <a:ext cx="369567" cy="360214"/>
          </a:xfrm>
          <a:custGeom>
            <a:avLst/>
            <a:gdLst>
              <a:gd name="T0" fmla="*/ 347 w 348"/>
              <a:gd name="T1" fmla="*/ 165 h 339"/>
              <a:gd name="T2" fmla="*/ 347 w 348"/>
              <a:gd name="T3" fmla="*/ 165 h 339"/>
              <a:gd name="T4" fmla="*/ 173 w 348"/>
              <a:gd name="T5" fmla="*/ 338 h 339"/>
              <a:gd name="T6" fmla="*/ 0 w 348"/>
              <a:gd name="T7" fmla="*/ 165 h 339"/>
              <a:gd name="T8" fmla="*/ 173 w 348"/>
              <a:gd name="T9" fmla="*/ 0 h 339"/>
              <a:gd name="T10" fmla="*/ 347 w 348"/>
              <a:gd name="T11" fmla="*/ 165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8" h="339">
                <a:moveTo>
                  <a:pt x="347" y="165"/>
                </a:moveTo>
                <a:lnTo>
                  <a:pt x="347" y="165"/>
                </a:lnTo>
                <a:cubicBezTo>
                  <a:pt x="347" y="265"/>
                  <a:pt x="274" y="338"/>
                  <a:pt x="173" y="338"/>
                </a:cubicBezTo>
                <a:cubicBezTo>
                  <a:pt x="82" y="338"/>
                  <a:pt x="0" y="265"/>
                  <a:pt x="0" y="165"/>
                </a:cubicBezTo>
                <a:cubicBezTo>
                  <a:pt x="0" y="73"/>
                  <a:pt x="82" y="0"/>
                  <a:pt x="173" y="0"/>
                </a:cubicBezTo>
                <a:cubicBezTo>
                  <a:pt x="274" y="0"/>
                  <a:pt x="347" y="73"/>
                  <a:pt x="347" y="16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146">
            <a:extLst>
              <a:ext uri="{FF2B5EF4-FFF2-40B4-BE49-F238E27FC236}">
                <a16:creationId xmlns:a16="http://schemas.microsoft.com/office/drawing/2014/main" id="{4761530A-2415-F646-809A-06EB05E33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6537" y="7610478"/>
            <a:ext cx="369570" cy="360214"/>
          </a:xfrm>
          <a:custGeom>
            <a:avLst/>
            <a:gdLst>
              <a:gd name="T0" fmla="*/ 348 w 349"/>
              <a:gd name="T1" fmla="*/ 165 h 339"/>
              <a:gd name="T2" fmla="*/ 348 w 349"/>
              <a:gd name="T3" fmla="*/ 165 h 339"/>
              <a:gd name="T4" fmla="*/ 174 w 349"/>
              <a:gd name="T5" fmla="*/ 338 h 339"/>
              <a:gd name="T6" fmla="*/ 0 w 349"/>
              <a:gd name="T7" fmla="*/ 165 h 339"/>
              <a:gd name="T8" fmla="*/ 174 w 349"/>
              <a:gd name="T9" fmla="*/ 0 h 339"/>
              <a:gd name="T10" fmla="*/ 348 w 349"/>
              <a:gd name="T11" fmla="*/ 165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9" h="339">
                <a:moveTo>
                  <a:pt x="348" y="165"/>
                </a:moveTo>
                <a:lnTo>
                  <a:pt x="348" y="165"/>
                </a:lnTo>
                <a:cubicBezTo>
                  <a:pt x="348" y="265"/>
                  <a:pt x="266" y="338"/>
                  <a:pt x="174" y="338"/>
                </a:cubicBezTo>
                <a:cubicBezTo>
                  <a:pt x="74" y="338"/>
                  <a:pt x="0" y="265"/>
                  <a:pt x="0" y="165"/>
                </a:cubicBezTo>
                <a:cubicBezTo>
                  <a:pt x="0" y="73"/>
                  <a:pt x="74" y="0"/>
                  <a:pt x="174" y="0"/>
                </a:cubicBezTo>
                <a:cubicBezTo>
                  <a:pt x="266" y="0"/>
                  <a:pt x="348" y="73"/>
                  <a:pt x="348" y="16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147">
            <a:extLst>
              <a:ext uri="{FF2B5EF4-FFF2-40B4-BE49-F238E27FC236}">
                <a16:creationId xmlns:a16="http://schemas.microsoft.com/office/drawing/2014/main" id="{5D20C117-08BD-2543-BC6C-BB4AA6E30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21750" y="7610478"/>
            <a:ext cx="369567" cy="360214"/>
          </a:xfrm>
          <a:custGeom>
            <a:avLst/>
            <a:gdLst>
              <a:gd name="T0" fmla="*/ 347 w 348"/>
              <a:gd name="T1" fmla="*/ 165 h 339"/>
              <a:gd name="T2" fmla="*/ 347 w 348"/>
              <a:gd name="T3" fmla="*/ 165 h 339"/>
              <a:gd name="T4" fmla="*/ 173 w 348"/>
              <a:gd name="T5" fmla="*/ 338 h 339"/>
              <a:gd name="T6" fmla="*/ 0 w 348"/>
              <a:gd name="T7" fmla="*/ 165 h 339"/>
              <a:gd name="T8" fmla="*/ 173 w 348"/>
              <a:gd name="T9" fmla="*/ 0 h 339"/>
              <a:gd name="T10" fmla="*/ 347 w 348"/>
              <a:gd name="T11" fmla="*/ 165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8" h="339">
                <a:moveTo>
                  <a:pt x="347" y="165"/>
                </a:moveTo>
                <a:lnTo>
                  <a:pt x="347" y="165"/>
                </a:lnTo>
                <a:cubicBezTo>
                  <a:pt x="347" y="265"/>
                  <a:pt x="274" y="338"/>
                  <a:pt x="173" y="338"/>
                </a:cubicBezTo>
                <a:cubicBezTo>
                  <a:pt x="82" y="338"/>
                  <a:pt x="0" y="265"/>
                  <a:pt x="0" y="165"/>
                </a:cubicBezTo>
                <a:cubicBezTo>
                  <a:pt x="0" y="73"/>
                  <a:pt x="82" y="0"/>
                  <a:pt x="173" y="0"/>
                </a:cubicBezTo>
                <a:cubicBezTo>
                  <a:pt x="274" y="0"/>
                  <a:pt x="347" y="73"/>
                  <a:pt x="347" y="16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137">
            <a:extLst>
              <a:ext uri="{FF2B5EF4-FFF2-40B4-BE49-F238E27FC236}">
                <a16:creationId xmlns:a16="http://schemas.microsoft.com/office/drawing/2014/main" id="{CFAC0F0B-CA7A-7D4D-A1F0-54D07A1D4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0440" y="8559184"/>
            <a:ext cx="360211" cy="360214"/>
          </a:xfrm>
          <a:custGeom>
            <a:avLst/>
            <a:gdLst>
              <a:gd name="T0" fmla="*/ 338 w 339"/>
              <a:gd name="T1" fmla="*/ 165 h 339"/>
              <a:gd name="T2" fmla="*/ 338 w 339"/>
              <a:gd name="T3" fmla="*/ 165 h 339"/>
              <a:gd name="T4" fmla="*/ 164 w 339"/>
              <a:gd name="T5" fmla="*/ 338 h 339"/>
              <a:gd name="T6" fmla="*/ 0 w 339"/>
              <a:gd name="T7" fmla="*/ 165 h 339"/>
              <a:gd name="T8" fmla="*/ 164 w 339"/>
              <a:gd name="T9" fmla="*/ 0 h 339"/>
              <a:gd name="T10" fmla="*/ 338 w 339"/>
              <a:gd name="T11" fmla="*/ 165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9" h="339">
                <a:moveTo>
                  <a:pt x="338" y="165"/>
                </a:moveTo>
                <a:lnTo>
                  <a:pt x="338" y="165"/>
                </a:lnTo>
                <a:cubicBezTo>
                  <a:pt x="338" y="265"/>
                  <a:pt x="265" y="338"/>
                  <a:pt x="164" y="338"/>
                </a:cubicBezTo>
                <a:cubicBezTo>
                  <a:pt x="73" y="338"/>
                  <a:pt x="0" y="265"/>
                  <a:pt x="0" y="165"/>
                </a:cubicBezTo>
                <a:cubicBezTo>
                  <a:pt x="0" y="73"/>
                  <a:pt x="73" y="0"/>
                  <a:pt x="164" y="0"/>
                </a:cubicBezTo>
                <a:cubicBezTo>
                  <a:pt x="265" y="0"/>
                  <a:pt x="338" y="73"/>
                  <a:pt x="338" y="16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138">
            <a:extLst>
              <a:ext uri="{FF2B5EF4-FFF2-40B4-BE49-F238E27FC236}">
                <a16:creationId xmlns:a16="http://schemas.microsoft.com/office/drawing/2014/main" id="{673FA61C-46C8-F641-8662-1B6B0F089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8060" y="8559184"/>
            <a:ext cx="360214" cy="360214"/>
          </a:xfrm>
          <a:custGeom>
            <a:avLst/>
            <a:gdLst>
              <a:gd name="T0" fmla="*/ 338 w 339"/>
              <a:gd name="T1" fmla="*/ 165 h 339"/>
              <a:gd name="T2" fmla="*/ 338 w 339"/>
              <a:gd name="T3" fmla="*/ 165 h 339"/>
              <a:gd name="T4" fmla="*/ 173 w 339"/>
              <a:gd name="T5" fmla="*/ 338 h 339"/>
              <a:gd name="T6" fmla="*/ 0 w 339"/>
              <a:gd name="T7" fmla="*/ 165 h 339"/>
              <a:gd name="T8" fmla="*/ 173 w 339"/>
              <a:gd name="T9" fmla="*/ 0 h 339"/>
              <a:gd name="T10" fmla="*/ 338 w 339"/>
              <a:gd name="T11" fmla="*/ 165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9" h="339">
                <a:moveTo>
                  <a:pt x="338" y="165"/>
                </a:moveTo>
                <a:lnTo>
                  <a:pt x="338" y="165"/>
                </a:lnTo>
                <a:cubicBezTo>
                  <a:pt x="338" y="265"/>
                  <a:pt x="265" y="338"/>
                  <a:pt x="173" y="338"/>
                </a:cubicBezTo>
                <a:cubicBezTo>
                  <a:pt x="73" y="338"/>
                  <a:pt x="0" y="265"/>
                  <a:pt x="0" y="165"/>
                </a:cubicBezTo>
                <a:cubicBezTo>
                  <a:pt x="0" y="73"/>
                  <a:pt x="73" y="0"/>
                  <a:pt x="173" y="0"/>
                </a:cubicBezTo>
                <a:cubicBezTo>
                  <a:pt x="265" y="0"/>
                  <a:pt x="338" y="73"/>
                  <a:pt x="338" y="16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139">
            <a:extLst>
              <a:ext uri="{FF2B5EF4-FFF2-40B4-BE49-F238E27FC236}">
                <a16:creationId xmlns:a16="http://schemas.microsoft.com/office/drawing/2014/main" id="{BCDE4117-5CC4-174F-89F6-5D501E12F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7605" y="8559184"/>
            <a:ext cx="369570" cy="360214"/>
          </a:xfrm>
          <a:custGeom>
            <a:avLst/>
            <a:gdLst>
              <a:gd name="T0" fmla="*/ 347 w 348"/>
              <a:gd name="T1" fmla="*/ 165 h 339"/>
              <a:gd name="T2" fmla="*/ 347 w 348"/>
              <a:gd name="T3" fmla="*/ 165 h 339"/>
              <a:gd name="T4" fmla="*/ 174 w 348"/>
              <a:gd name="T5" fmla="*/ 338 h 339"/>
              <a:gd name="T6" fmla="*/ 0 w 348"/>
              <a:gd name="T7" fmla="*/ 165 h 339"/>
              <a:gd name="T8" fmla="*/ 174 w 348"/>
              <a:gd name="T9" fmla="*/ 0 h 339"/>
              <a:gd name="T10" fmla="*/ 347 w 348"/>
              <a:gd name="T11" fmla="*/ 165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8" h="339">
                <a:moveTo>
                  <a:pt x="347" y="165"/>
                </a:moveTo>
                <a:lnTo>
                  <a:pt x="347" y="165"/>
                </a:lnTo>
                <a:cubicBezTo>
                  <a:pt x="347" y="265"/>
                  <a:pt x="265" y="338"/>
                  <a:pt x="174" y="338"/>
                </a:cubicBezTo>
                <a:cubicBezTo>
                  <a:pt x="82" y="338"/>
                  <a:pt x="0" y="265"/>
                  <a:pt x="0" y="165"/>
                </a:cubicBezTo>
                <a:cubicBezTo>
                  <a:pt x="0" y="73"/>
                  <a:pt x="82" y="0"/>
                  <a:pt x="174" y="0"/>
                </a:cubicBezTo>
                <a:cubicBezTo>
                  <a:pt x="265" y="0"/>
                  <a:pt x="347" y="73"/>
                  <a:pt x="347" y="16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140">
            <a:extLst>
              <a:ext uri="{FF2B5EF4-FFF2-40B4-BE49-F238E27FC236}">
                <a16:creationId xmlns:a16="http://schemas.microsoft.com/office/drawing/2014/main" id="{67605619-43CE-5E40-85D6-3C11DB197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7643" y="8559184"/>
            <a:ext cx="369567" cy="360214"/>
          </a:xfrm>
          <a:custGeom>
            <a:avLst/>
            <a:gdLst>
              <a:gd name="T0" fmla="*/ 347 w 348"/>
              <a:gd name="T1" fmla="*/ 165 h 339"/>
              <a:gd name="T2" fmla="*/ 347 w 348"/>
              <a:gd name="T3" fmla="*/ 165 h 339"/>
              <a:gd name="T4" fmla="*/ 174 w 348"/>
              <a:gd name="T5" fmla="*/ 338 h 339"/>
              <a:gd name="T6" fmla="*/ 0 w 348"/>
              <a:gd name="T7" fmla="*/ 165 h 339"/>
              <a:gd name="T8" fmla="*/ 174 w 348"/>
              <a:gd name="T9" fmla="*/ 0 h 339"/>
              <a:gd name="T10" fmla="*/ 347 w 348"/>
              <a:gd name="T11" fmla="*/ 165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8" h="339">
                <a:moveTo>
                  <a:pt x="347" y="165"/>
                </a:moveTo>
                <a:lnTo>
                  <a:pt x="347" y="165"/>
                </a:lnTo>
                <a:cubicBezTo>
                  <a:pt x="347" y="265"/>
                  <a:pt x="274" y="338"/>
                  <a:pt x="174" y="338"/>
                </a:cubicBezTo>
                <a:cubicBezTo>
                  <a:pt x="82" y="338"/>
                  <a:pt x="0" y="265"/>
                  <a:pt x="0" y="165"/>
                </a:cubicBezTo>
                <a:cubicBezTo>
                  <a:pt x="0" y="73"/>
                  <a:pt x="82" y="0"/>
                  <a:pt x="174" y="0"/>
                </a:cubicBezTo>
                <a:cubicBezTo>
                  <a:pt x="274" y="0"/>
                  <a:pt x="347" y="73"/>
                  <a:pt x="347" y="16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141">
            <a:extLst>
              <a:ext uri="{FF2B5EF4-FFF2-40B4-BE49-F238E27FC236}">
                <a16:creationId xmlns:a16="http://schemas.microsoft.com/office/drawing/2014/main" id="{C0876707-E1FD-DE46-9837-AEC3FE49C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7039" y="8559184"/>
            <a:ext cx="360214" cy="360214"/>
          </a:xfrm>
          <a:custGeom>
            <a:avLst/>
            <a:gdLst>
              <a:gd name="T0" fmla="*/ 339 w 340"/>
              <a:gd name="T1" fmla="*/ 165 h 339"/>
              <a:gd name="T2" fmla="*/ 339 w 340"/>
              <a:gd name="T3" fmla="*/ 165 h 339"/>
              <a:gd name="T4" fmla="*/ 174 w 340"/>
              <a:gd name="T5" fmla="*/ 338 h 339"/>
              <a:gd name="T6" fmla="*/ 0 w 340"/>
              <a:gd name="T7" fmla="*/ 165 h 339"/>
              <a:gd name="T8" fmla="*/ 174 w 340"/>
              <a:gd name="T9" fmla="*/ 0 h 339"/>
              <a:gd name="T10" fmla="*/ 339 w 340"/>
              <a:gd name="T11" fmla="*/ 165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0" h="339">
                <a:moveTo>
                  <a:pt x="339" y="165"/>
                </a:moveTo>
                <a:lnTo>
                  <a:pt x="339" y="165"/>
                </a:lnTo>
                <a:cubicBezTo>
                  <a:pt x="339" y="265"/>
                  <a:pt x="265" y="338"/>
                  <a:pt x="174" y="338"/>
                </a:cubicBezTo>
                <a:cubicBezTo>
                  <a:pt x="74" y="338"/>
                  <a:pt x="0" y="265"/>
                  <a:pt x="0" y="165"/>
                </a:cubicBezTo>
                <a:cubicBezTo>
                  <a:pt x="0" y="73"/>
                  <a:pt x="74" y="0"/>
                  <a:pt x="174" y="0"/>
                </a:cubicBezTo>
                <a:cubicBezTo>
                  <a:pt x="265" y="0"/>
                  <a:pt x="339" y="73"/>
                  <a:pt x="339" y="16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146">
            <a:extLst>
              <a:ext uri="{FF2B5EF4-FFF2-40B4-BE49-F238E27FC236}">
                <a16:creationId xmlns:a16="http://schemas.microsoft.com/office/drawing/2014/main" id="{A42F9B78-9B79-C247-B8CB-BC6A37378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1753" y="8559184"/>
            <a:ext cx="369570" cy="360214"/>
          </a:xfrm>
          <a:custGeom>
            <a:avLst/>
            <a:gdLst>
              <a:gd name="T0" fmla="*/ 348 w 349"/>
              <a:gd name="T1" fmla="*/ 165 h 339"/>
              <a:gd name="T2" fmla="*/ 348 w 349"/>
              <a:gd name="T3" fmla="*/ 165 h 339"/>
              <a:gd name="T4" fmla="*/ 174 w 349"/>
              <a:gd name="T5" fmla="*/ 338 h 339"/>
              <a:gd name="T6" fmla="*/ 0 w 349"/>
              <a:gd name="T7" fmla="*/ 165 h 339"/>
              <a:gd name="T8" fmla="*/ 174 w 349"/>
              <a:gd name="T9" fmla="*/ 0 h 339"/>
              <a:gd name="T10" fmla="*/ 348 w 349"/>
              <a:gd name="T11" fmla="*/ 165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9" h="339">
                <a:moveTo>
                  <a:pt x="348" y="165"/>
                </a:moveTo>
                <a:lnTo>
                  <a:pt x="348" y="165"/>
                </a:lnTo>
                <a:cubicBezTo>
                  <a:pt x="348" y="265"/>
                  <a:pt x="266" y="338"/>
                  <a:pt x="174" y="338"/>
                </a:cubicBezTo>
                <a:cubicBezTo>
                  <a:pt x="74" y="338"/>
                  <a:pt x="0" y="265"/>
                  <a:pt x="0" y="165"/>
                </a:cubicBezTo>
                <a:cubicBezTo>
                  <a:pt x="0" y="73"/>
                  <a:pt x="74" y="0"/>
                  <a:pt x="174" y="0"/>
                </a:cubicBezTo>
                <a:cubicBezTo>
                  <a:pt x="266" y="0"/>
                  <a:pt x="348" y="73"/>
                  <a:pt x="348" y="16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147">
            <a:extLst>
              <a:ext uri="{FF2B5EF4-FFF2-40B4-BE49-F238E27FC236}">
                <a16:creationId xmlns:a16="http://schemas.microsoft.com/office/drawing/2014/main" id="{595D5891-CA29-6644-86E7-3C8883169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84211" y="8559184"/>
            <a:ext cx="369567" cy="360214"/>
          </a:xfrm>
          <a:custGeom>
            <a:avLst/>
            <a:gdLst>
              <a:gd name="T0" fmla="*/ 347 w 348"/>
              <a:gd name="T1" fmla="*/ 165 h 339"/>
              <a:gd name="T2" fmla="*/ 347 w 348"/>
              <a:gd name="T3" fmla="*/ 165 h 339"/>
              <a:gd name="T4" fmla="*/ 173 w 348"/>
              <a:gd name="T5" fmla="*/ 338 h 339"/>
              <a:gd name="T6" fmla="*/ 0 w 348"/>
              <a:gd name="T7" fmla="*/ 165 h 339"/>
              <a:gd name="T8" fmla="*/ 173 w 348"/>
              <a:gd name="T9" fmla="*/ 0 h 339"/>
              <a:gd name="T10" fmla="*/ 347 w 348"/>
              <a:gd name="T11" fmla="*/ 165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8" h="339">
                <a:moveTo>
                  <a:pt x="347" y="165"/>
                </a:moveTo>
                <a:lnTo>
                  <a:pt x="347" y="165"/>
                </a:lnTo>
                <a:cubicBezTo>
                  <a:pt x="347" y="265"/>
                  <a:pt x="274" y="338"/>
                  <a:pt x="173" y="338"/>
                </a:cubicBezTo>
                <a:cubicBezTo>
                  <a:pt x="82" y="338"/>
                  <a:pt x="0" y="265"/>
                  <a:pt x="0" y="165"/>
                </a:cubicBezTo>
                <a:cubicBezTo>
                  <a:pt x="0" y="73"/>
                  <a:pt x="82" y="0"/>
                  <a:pt x="173" y="0"/>
                </a:cubicBezTo>
                <a:cubicBezTo>
                  <a:pt x="274" y="0"/>
                  <a:pt x="347" y="73"/>
                  <a:pt x="347" y="16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Freeform 146">
            <a:extLst>
              <a:ext uri="{FF2B5EF4-FFF2-40B4-BE49-F238E27FC236}">
                <a16:creationId xmlns:a16="http://schemas.microsoft.com/office/drawing/2014/main" id="{1EF7AD83-7455-A14C-A402-DE60218D5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6646" y="8559184"/>
            <a:ext cx="369570" cy="360214"/>
          </a:xfrm>
          <a:custGeom>
            <a:avLst/>
            <a:gdLst>
              <a:gd name="T0" fmla="*/ 348 w 349"/>
              <a:gd name="T1" fmla="*/ 165 h 339"/>
              <a:gd name="T2" fmla="*/ 348 w 349"/>
              <a:gd name="T3" fmla="*/ 165 h 339"/>
              <a:gd name="T4" fmla="*/ 174 w 349"/>
              <a:gd name="T5" fmla="*/ 338 h 339"/>
              <a:gd name="T6" fmla="*/ 0 w 349"/>
              <a:gd name="T7" fmla="*/ 165 h 339"/>
              <a:gd name="T8" fmla="*/ 174 w 349"/>
              <a:gd name="T9" fmla="*/ 0 h 339"/>
              <a:gd name="T10" fmla="*/ 348 w 349"/>
              <a:gd name="T11" fmla="*/ 165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9" h="339">
                <a:moveTo>
                  <a:pt x="348" y="165"/>
                </a:moveTo>
                <a:lnTo>
                  <a:pt x="348" y="165"/>
                </a:lnTo>
                <a:cubicBezTo>
                  <a:pt x="348" y="265"/>
                  <a:pt x="266" y="338"/>
                  <a:pt x="174" y="338"/>
                </a:cubicBezTo>
                <a:cubicBezTo>
                  <a:pt x="74" y="338"/>
                  <a:pt x="0" y="265"/>
                  <a:pt x="0" y="165"/>
                </a:cubicBezTo>
                <a:cubicBezTo>
                  <a:pt x="0" y="73"/>
                  <a:pt x="74" y="0"/>
                  <a:pt x="174" y="0"/>
                </a:cubicBezTo>
                <a:cubicBezTo>
                  <a:pt x="266" y="0"/>
                  <a:pt x="348" y="73"/>
                  <a:pt x="348" y="16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" name="Freeform 147">
            <a:extLst>
              <a:ext uri="{FF2B5EF4-FFF2-40B4-BE49-F238E27FC236}">
                <a16:creationId xmlns:a16="http://schemas.microsoft.com/office/drawing/2014/main" id="{D9EABCB1-E6F7-874F-ACC5-B0634E56C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9104" y="8559184"/>
            <a:ext cx="369567" cy="360214"/>
          </a:xfrm>
          <a:custGeom>
            <a:avLst/>
            <a:gdLst>
              <a:gd name="T0" fmla="*/ 347 w 348"/>
              <a:gd name="T1" fmla="*/ 165 h 339"/>
              <a:gd name="T2" fmla="*/ 347 w 348"/>
              <a:gd name="T3" fmla="*/ 165 h 339"/>
              <a:gd name="T4" fmla="*/ 173 w 348"/>
              <a:gd name="T5" fmla="*/ 338 h 339"/>
              <a:gd name="T6" fmla="*/ 0 w 348"/>
              <a:gd name="T7" fmla="*/ 165 h 339"/>
              <a:gd name="T8" fmla="*/ 173 w 348"/>
              <a:gd name="T9" fmla="*/ 0 h 339"/>
              <a:gd name="T10" fmla="*/ 347 w 348"/>
              <a:gd name="T11" fmla="*/ 165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8" h="339">
                <a:moveTo>
                  <a:pt x="347" y="165"/>
                </a:moveTo>
                <a:lnTo>
                  <a:pt x="347" y="165"/>
                </a:lnTo>
                <a:cubicBezTo>
                  <a:pt x="347" y="265"/>
                  <a:pt x="274" y="338"/>
                  <a:pt x="173" y="338"/>
                </a:cubicBezTo>
                <a:cubicBezTo>
                  <a:pt x="82" y="338"/>
                  <a:pt x="0" y="265"/>
                  <a:pt x="0" y="165"/>
                </a:cubicBezTo>
                <a:cubicBezTo>
                  <a:pt x="0" y="73"/>
                  <a:pt x="82" y="0"/>
                  <a:pt x="173" y="0"/>
                </a:cubicBezTo>
                <a:cubicBezTo>
                  <a:pt x="274" y="0"/>
                  <a:pt x="347" y="73"/>
                  <a:pt x="347" y="16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" name="Freeform 137">
            <a:extLst>
              <a:ext uri="{FF2B5EF4-FFF2-40B4-BE49-F238E27FC236}">
                <a16:creationId xmlns:a16="http://schemas.microsoft.com/office/drawing/2014/main" id="{16DD0E66-DE18-F945-8EAA-DA3B579F3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958" y="9559745"/>
            <a:ext cx="360211" cy="360214"/>
          </a:xfrm>
          <a:custGeom>
            <a:avLst/>
            <a:gdLst>
              <a:gd name="T0" fmla="*/ 338 w 339"/>
              <a:gd name="T1" fmla="*/ 165 h 339"/>
              <a:gd name="T2" fmla="*/ 338 w 339"/>
              <a:gd name="T3" fmla="*/ 165 h 339"/>
              <a:gd name="T4" fmla="*/ 164 w 339"/>
              <a:gd name="T5" fmla="*/ 338 h 339"/>
              <a:gd name="T6" fmla="*/ 0 w 339"/>
              <a:gd name="T7" fmla="*/ 165 h 339"/>
              <a:gd name="T8" fmla="*/ 164 w 339"/>
              <a:gd name="T9" fmla="*/ 0 h 339"/>
              <a:gd name="T10" fmla="*/ 338 w 339"/>
              <a:gd name="T11" fmla="*/ 165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9" h="339">
                <a:moveTo>
                  <a:pt x="338" y="165"/>
                </a:moveTo>
                <a:lnTo>
                  <a:pt x="338" y="165"/>
                </a:lnTo>
                <a:cubicBezTo>
                  <a:pt x="338" y="265"/>
                  <a:pt x="265" y="338"/>
                  <a:pt x="164" y="338"/>
                </a:cubicBezTo>
                <a:cubicBezTo>
                  <a:pt x="73" y="338"/>
                  <a:pt x="0" y="265"/>
                  <a:pt x="0" y="165"/>
                </a:cubicBezTo>
                <a:cubicBezTo>
                  <a:pt x="0" y="73"/>
                  <a:pt x="73" y="0"/>
                  <a:pt x="164" y="0"/>
                </a:cubicBezTo>
                <a:cubicBezTo>
                  <a:pt x="265" y="0"/>
                  <a:pt x="338" y="73"/>
                  <a:pt x="338" y="16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" name="Freeform 138">
            <a:extLst>
              <a:ext uri="{FF2B5EF4-FFF2-40B4-BE49-F238E27FC236}">
                <a16:creationId xmlns:a16="http://schemas.microsoft.com/office/drawing/2014/main" id="{DDFD419A-121E-5247-8184-A04CC4D68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1578" y="9559745"/>
            <a:ext cx="360214" cy="360214"/>
          </a:xfrm>
          <a:custGeom>
            <a:avLst/>
            <a:gdLst>
              <a:gd name="T0" fmla="*/ 338 w 339"/>
              <a:gd name="T1" fmla="*/ 165 h 339"/>
              <a:gd name="T2" fmla="*/ 338 w 339"/>
              <a:gd name="T3" fmla="*/ 165 h 339"/>
              <a:gd name="T4" fmla="*/ 173 w 339"/>
              <a:gd name="T5" fmla="*/ 338 h 339"/>
              <a:gd name="T6" fmla="*/ 0 w 339"/>
              <a:gd name="T7" fmla="*/ 165 h 339"/>
              <a:gd name="T8" fmla="*/ 173 w 339"/>
              <a:gd name="T9" fmla="*/ 0 h 339"/>
              <a:gd name="T10" fmla="*/ 338 w 339"/>
              <a:gd name="T11" fmla="*/ 165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9" h="339">
                <a:moveTo>
                  <a:pt x="338" y="165"/>
                </a:moveTo>
                <a:lnTo>
                  <a:pt x="338" y="165"/>
                </a:lnTo>
                <a:cubicBezTo>
                  <a:pt x="338" y="265"/>
                  <a:pt x="265" y="338"/>
                  <a:pt x="173" y="338"/>
                </a:cubicBezTo>
                <a:cubicBezTo>
                  <a:pt x="73" y="338"/>
                  <a:pt x="0" y="265"/>
                  <a:pt x="0" y="165"/>
                </a:cubicBezTo>
                <a:cubicBezTo>
                  <a:pt x="0" y="73"/>
                  <a:pt x="73" y="0"/>
                  <a:pt x="173" y="0"/>
                </a:cubicBezTo>
                <a:cubicBezTo>
                  <a:pt x="265" y="0"/>
                  <a:pt x="338" y="73"/>
                  <a:pt x="338" y="16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139">
            <a:extLst>
              <a:ext uri="{FF2B5EF4-FFF2-40B4-BE49-F238E27FC236}">
                <a16:creationId xmlns:a16="http://schemas.microsoft.com/office/drawing/2014/main" id="{A805E4B8-86D3-A846-81B8-7B40101FF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1123" y="9559745"/>
            <a:ext cx="369570" cy="360214"/>
          </a:xfrm>
          <a:custGeom>
            <a:avLst/>
            <a:gdLst>
              <a:gd name="T0" fmla="*/ 347 w 348"/>
              <a:gd name="T1" fmla="*/ 165 h 339"/>
              <a:gd name="T2" fmla="*/ 347 w 348"/>
              <a:gd name="T3" fmla="*/ 165 h 339"/>
              <a:gd name="T4" fmla="*/ 174 w 348"/>
              <a:gd name="T5" fmla="*/ 338 h 339"/>
              <a:gd name="T6" fmla="*/ 0 w 348"/>
              <a:gd name="T7" fmla="*/ 165 h 339"/>
              <a:gd name="T8" fmla="*/ 174 w 348"/>
              <a:gd name="T9" fmla="*/ 0 h 339"/>
              <a:gd name="T10" fmla="*/ 347 w 348"/>
              <a:gd name="T11" fmla="*/ 165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8" h="339">
                <a:moveTo>
                  <a:pt x="347" y="165"/>
                </a:moveTo>
                <a:lnTo>
                  <a:pt x="347" y="165"/>
                </a:lnTo>
                <a:cubicBezTo>
                  <a:pt x="347" y="265"/>
                  <a:pt x="265" y="338"/>
                  <a:pt x="174" y="338"/>
                </a:cubicBezTo>
                <a:cubicBezTo>
                  <a:pt x="82" y="338"/>
                  <a:pt x="0" y="265"/>
                  <a:pt x="0" y="165"/>
                </a:cubicBezTo>
                <a:cubicBezTo>
                  <a:pt x="0" y="73"/>
                  <a:pt x="82" y="0"/>
                  <a:pt x="174" y="0"/>
                </a:cubicBezTo>
                <a:cubicBezTo>
                  <a:pt x="265" y="0"/>
                  <a:pt x="347" y="73"/>
                  <a:pt x="347" y="16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Freeform 140">
            <a:extLst>
              <a:ext uri="{FF2B5EF4-FFF2-40B4-BE49-F238E27FC236}">
                <a16:creationId xmlns:a16="http://schemas.microsoft.com/office/drawing/2014/main" id="{E2DDD637-2174-3647-9F35-64C03359E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1161" y="9559745"/>
            <a:ext cx="369567" cy="360214"/>
          </a:xfrm>
          <a:custGeom>
            <a:avLst/>
            <a:gdLst>
              <a:gd name="T0" fmla="*/ 347 w 348"/>
              <a:gd name="T1" fmla="*/ 165 h 339"/>
              <a:gd name="T2" fmla="*/ 347 w 348"/>
              <a:gd name="T3" fmla="*/ 165 h 339"/>
              <a:gd name="T4" fmla="*/ 174 w 348"/>
              <a:gd name="T5" fmla="*/ 338 h 339"/>
              <a:gd name="T6" fmla="*/ 0 w 348"/>
              <a:gd name="T7" fmla="*/ 165 h 339"/>
              <a:gd name="T8" fmla="*/ 174 w 348"/>
              <a:gd name="T9" fmla="*/ 0 h 339"/>
              <a:gd name="T10" fmla="*/ 347 w 348"/>
              <a:gd name="T11" fmla="*/ 165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8" h="339">
                <a:moveTo>
                  <a:pt x="347" y="165"/>
                </a:moveTo>
                <a:lnTo>
                  <a:pt x="347" y="165"/>
                </a:lnTo>
                <a:cubicBezTo>
                  <a:pt x="347" y="265"/>
                  <a:pt x="274" y="338"/>
                  <a:pt x="174" y="338"/>
                </a:cubicBezTo>
                <a:cubicBezTo>
                  <a:pt x="82" y="338"/>
                  <a:pt x="0" y="265"/>
                  <a:pt x="0" y="165"/>
                </a:cubicBezTo>
                <a:cubicBezTo>
                  <a:pt x="0" y="73"/>
                  <a:pt x="82" y="0"/>
                  <a:pt x="174" y="0"/>
                </a:cubicBezTo>
                <a:cubicBezTo>
                  <a:pt x="274" y="0"/>
                  <a:pt x="347" y="73"/>
                  <a:pt x="347" y="16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Freeform 139">
            <a:extLst>
              <a:ext uri="{FF2B5EF4-FFF2-40B4-BE49-F238E27FC236}">
                <a16:creationId xmlns:a16="http://schemas.microsoft.com/office/drawing/2014/main" id="{25865E18-F443-C44A-A6DD-C00AFE772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2775" y="10475556"/>
            <a:ext cx="369570" cy="360214"/>
          </a:xfrm>
          <a:custGeom>
            <a:avLst/>
            <a:gdLst>
              <a:gd name="T0" fmla="*/ 347 w 348"/>
              <a:gd name="T1" fmla="*/ 165 h 339"/>
              <a:gd name="T2" fmla="*/ 347 w 348"/>
              <a:gd name="T3" fmla="*/ 165 h 339"/>
              <a:gd name="T4" fmla="*/ 174 w 348"/>
              <a:gd name="T5" fmla="*/ 338 h 339"/>
              <a:gd name="T6" fmla="*/ 0 w 348"/>
              <a:gd name="T7" fmla="*/ 165 h 339"/>
              <a:gd name="T8" fmla="*/ 174 w 348"/>
              <a:gd name="T9" fmla="*/ 0 h 339"/>
              <a:gd name="T10" fmla="*/ 347 w 348"/>
              <a:gd name="T11" fmla="*/ 165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8" h="339">
                <a:moveTo>
                  <a:pt x="347" y="165"/>
                </a:moveTo>
                <a:lnTo>
                  <a:pt x="347" y="165"/>
                </a:lnTo>
                <a:cubicBezTo>
                  <a:pt x="347" y="265"/>
                  <a:pt x="265" y="338"/>
                  <a:pt x="174" y="338"/>
                </a:cubicBezTo>
                <a:cubicBezTo>
                  <a:pt x="82" y="338"/>
                  <a:pt x="0" y="265"/>
                  <a:pt x="0" y="165"/>
                </a:cubicBezTo>
                <a:cubicBezTo>
                  <a:pt x="0" y="73"/>
                  <a:pt x="82" y="0"/>
                  <a:pt x="174" y="0"/>
                </a:cubicBezTo>
                <a:cubicBezTo>
                  <a:pt x="265" y="0"/>
                  <a:pt x="347" y="73"/>
                  <a:pt x="347" y="16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Freeform 140">
            <a:extLst>
              <a:ext uri="{FF2B5EF4-FFF2-40B4-BE49-F238E27FC236}">
                <a16:creationId xmlns:a16="http://schemas.microsoft.com/office/drawing/2014/main" id="{2A3D37F3-EB5B-CB43-835A-18E13A2F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2813" y="10475556"/>
            <a:ext cx="369567" cy="360214"/>
          </a:xfrm>
          <a:custGeom>
            <a:avLst/>
            <a:gdLst>
              <a:gd name="T0" fmla="*/ 347 w 348"/>
              <a:gd name="T1" fmla="*/ 165 h 339"/>
              <a:gd name="T2" fmla="*/ 347 w 348"/>
              <a:gd name="T3" fmla="*/ 165 h 339"/>
              <a:gd name="T4" fmla="*/ 174 w 348"/>
              <a:gd name="T5" fmla="*/ 338 h 339"/>
              <a:gd name="T6" fmla="*/ 0 w 348"/>
              <a:gd name="T7" fmla="*/ 165 h 339"/>
              <a:gd name="T8" fmla="*/ 174 w 348"/>
              <a:gd name="T9" fmla="*/ 0 h 339"/>
              <a:gd name="T10" fmla="*/ 347 w 348"/>
              <a:gd name="T11" fmla="*/ 165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8" h="339">
                <a:moveTo>
                  <a:pt x="347" y="165"/>
                </a:moveTo>
                <a:lnTo>
                  <a:pt x="347" y="165"/>
                </a:lnTo>
                <a:cubicBezTo>
                  <a:pt x="347" y="265"/>
                  <a:pt x="274" y="338"/>
                  <a:pt x="174" y="338"/>
                </a:cubicBezTo>
                <a:cubicBezTo>
                  <a:pt x="82" y="338"/>
                  <a:pt x="0" y="265"/>
                  <a:pt x="0" y="165"/>
                </a:cubicBezTo>
                <a:cubicBezTo>
                  <a:pt x="0" y="73"/>
                  <a:pt x="82" y="0"/>
                  <a:pt x="174" y="0"/>
                </a:cubicBezTo>
                <a:cubicBezTo>
                  <a:pt x="274" y="0"/>
                  <a:pt x="347" y="73"/>
                  <a:pt x="347" y="16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" name="Freeform 141">
            <a:extLst>
              <a:ext uri="{FF2B5EF4-FFF2-40B4-BE49-F238E27FC236}">
                <a16:creationId xmlns:a16="http://schemas.microsoft.com/office/drawing/2014/main" id="{AF4F39FE-0BA7-7F4D-8608-88AEE550A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2209" y="10475556"/>
            <a:ext cx="360214" cy="360214"/>
          </a:xfrm>
          <a:custGeom>
            <a:avLst/>
            <a:gdLst>
              <a:gd name="T0" fmla="*/ 339 w 340"/>
              <a:gd name="T1" fmla="*/ 165 h 339"/>
              <a:gd name="T2" fmla="*/ 339 w 340"/>
              <a:gd name="T3" fmla="*/ 165 h 339"/>
              <a:gd name="T4" fmla="*/ 174 w 340"/>
              <a:gd name="T5" fmla="*/ 338 h 339"/>
              <a:gd name="T6" fmla="*/ 0 w 340"/>
              <a:gd name="T7" fmla="*/ 165 h 339"/>
              <a:gd name="T8" fmla="*/ 174 w 340"/>
              <a:gd name="T9" fmla="*/ 0 h 339"/>
              <a:gd name="T10" fmla="*/ 339 w 340"/>
              <a:gd name="T11" fmla="*/ 165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0" h="339">
                <a:moveTo>
                  <a:pt x="339" y="165"/>
                </a:moveTo>
                <a:lnTo>
                  <a:pt x="339" y="165"/>
                </a:lnTo>
                <a:cubicBezTo>
                  <a:pt x="339" y="265"/>
                  <a:pt x="265" y="338"/>
                  <a:pt x="174" y="338"/>
                </a:cubicBezTo>
                <a:cubicBezTo>
                  <a:pt x="74" y="338"/>
                  <a:pt x="0" y="265"/>
                  <a:pt x="0" y="165"/>
                </a:cubicBezTo>
                <a:cubicBezTo>
                  <a:pt x="0" y="73"/>
                  <a:pt x="74" y="0"/>
                  <a:pt x="174" y="0"/>
                </a:cubicBezTo>
                <a:cubicBezTo>
                  <a:pt x="265" y="0"/>
                  <a:pt x="339" y="73"/>
                  <a:pt x="339" y="16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" name="Freeform 146">
            <a:extLst>
              <a:ext uri="{FF2B5EF4-FFF2-40B4-BE49-F238E27FC236}">
                <a16:creationId xmlns:a16="http://schemas.microsoft.com/office/drawing/2014/main" id="{C9DEDBB7-EA55-E04F-93A7-0FAE23DFC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9338" y="10475556"/>
            <a:ext cx="369570" cy="360214"/>
          </a:xfrm>
          <a:custGeom>
            <a:avLst/>
            <a:gdLst>
              <a:gd name="T0" fmla="*/ 348 w 349"/>
              <a:gd name="T1" fmla="*/ 165 h 339"/>
              <a:gd name="T2" fmla="*/ 348 w 349"/>
              <a:gd name="T3" fmla="*/ 165 h 339"/>
              <a:gd name="T4" fmla="*/ 174 w 349"/>
              <a:gd name="T5" fmla="*/ 338 h 339"/>
              <a:gd name="T6" fmla="*/ 0 w 349"/>
              <a:gd name="T7" fmla="*/ 165 h 339"/>
              <a:gd name="T8" fmla="*/ 174 w 349"/>
              <a:gd name="T9" fmla="*/ 0 h 339"/>
              <a:gd name="T10" fmla="*/ 348 w 349"/>
              <a:gd name="T11" fmla="*/ 165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9" h="339">
                <a:moveTo>
                  <a:pt x="348" y="165"/>
                </a:moveTo>
                <a:lnTo>
                  <a:pt x="348" y="165"/>
                </a:lnTo>
                <a:cubicBezTo>
                  <a:pt x="348" y="265"/>
                  <a:pt x="266" y="338"/>
                  <a:pt x="174" y="338"/>
                </a:cubicBezTo>
                <a:cubicBezTo>
                  <a:pt x="74" y="338"/>
                  <a:pt x="0" y="265"/>
                  <a:pt x="0" y="165"/>
                </a:cubicBezTo>
                <a:cubicBezTo>
                  <a:pt x="0" y="73"/>
                  <a:pt x="74" y="0"/>
                  <a:pt x="174" y="0"/>
                </a:cubicBezTo>
                <a:cubicBezTo>
                  <a:pt x="266" y="0"/>
                  <a:pt x="348" y="73"/>
                  <a:pt x="348" y="16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" name="Freeform 147">
            <a:extLst>
              <a:ext uri="{FF2B5EF4-FFF2-40B4-BE49-F238E27FC236}">
                <a16:creationId xmlns:a16="http://schemas.microsoft.com/office/drawing/2014/main" id="{78E68FAD-9805-BD47-A1AB-1D3481903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84211" y="10475556"/>
            <a:ext cx="369567" cy="360214"/>
          </a:xfrm>
          <a:custGeom>
            <a:avLst/>
            <a:gdLst>
              <a:gd name="T0" fmla="*/ 347 w 348"/>
              <a:gd name="T1" fmla="*/ 165 h 339"/>
              <a:gd name="T2" fmla="*/ 347 w 348"/>
              <a:gd name="T3" fmla="*/ 165 h 339"/>
              <a:gd name="T4" fmla="*/ 173 w 348"/>
              <a:gd name="T5" fmla="*/ 338 h 339"/>
              <a:gd name="T6" fmla="*/ 0 w 348"/>
              <a:gd name="T7" fmla="*/ 165 h 339"/>
              <a:gd name="T8" fmla="*/ 173 w 348"/>
              <a:gd name="T9" fmla="*/ 0 h 339"/>
              <a:gd name="T10" fmla="*/ 347 w 348"/>
              <a:gd name="T11" fmla="*/ 165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8" h="339">
                <a:moveTo>
                  <a:pt x="347" y="165"/>
                </a:moveTo>
                <a:lnTo>
                  <a:pt x="347" y="165"/>
                </a:lnTo>
                <a:cubicBezTo>
                  <a:pt x="347" y="265"/>
                  <a:pt x="274" y="338"/>
                  <a:pt x="173" y="338"/>
                </a:cubicBezTo>
                <a:cubicBezTo>
                  <a:pt x="82" y="338"/>
                  <a:pt x="0" y="265"/>
                  <a:pt x="0" y="165"/>
                </a:cubicBezTo>
                <a:cubicBezTo>
                  <a:pt x="0" y="73"/>
                  <a:pt x="82" y="0"/>
                  <a:pt x="173" y="0"/>
                </a:cubicBezTo>
                <a:cubicBezTo>
                  <a:pt x="274" y="0"/>
                  <a:pt x="347" y="73"/>
                  <a:pt x="347" y="16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" name="Freeform 139">
            <a:extLst>
              <a:ext uri="{FF2B5EF4-FFF2-40B4-BE49-F238E27FC236}">
                <a16:creationId xmlns:a16="http://schemas.microsoft.com/office/drawing/2014/main" id="{4A9064D6-67B9-AA4A-876C-5E110E106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1671" y="11436788"/>
            <a:ext cx="369570" cy="360214"/>
          </a:xfrm>
          <a:custGeom>
            <a:avLst/>
            <a:gdLst>
              <a:gd name="T0" fmla="*/ 347 w 348"/>
              <a:gd name="T1" fmla="*/ 165 h 339"/>
              <a:gd name="T2" fmla="*/ 347 w 348"/>
              <a:gd name="T3" fmla="*/ 165 h 339"/>
              <a:gd name="T4" fmla="*/ 174 w 348"/>
              <a:gd name="T5" fmla="*/ 338 h 339"/>
              <a:gd name="T6" fmla="*/ 0 w 348"/>
              <a:gd name="T7" fmla="*/ 165 h 339"/>
              <a:gd name="T8" fmla="*/ 174 w 348"/>
              <a:gd name="T9" fmla="*/ 0 h 339"/>
              <a:gd name="T10" fmla="*/ 347 w 348"/>
              <a:gd name="T11" fmla="*/ 165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8" h="339">
                <a:moveTo>
                  <a:pt x="347" y="165"/>
                </a:moveTo>
                <a:lnTo>
                  <a:pt x="347" y="165"/>
                </a:lnTo>
                <a:cubicBezTo>
                  <a:pt x="347" y="265"/>
                  <a:pt x="265" y="338"/>
                  <a:pt x="174" y="338"/>
                </a:cubicBezTo>
                <a:cubicBezTo>
                  <a:pt x="82" y="338"/>
                  <a:pt x="0" y="265"/>
                  <a:pt x="0" y="165"/>
                </a:cubicBezTo>
                <a:cubicBezTo>
                  <a:pt x="0" y="73"/>
                  <a:pt x="82" y="0"/>
                  <a:pt x="174" y="0"/>
                </a:cubicBezTo>
                <a:cubicBezTo>
                  <a:pt x="265" y="0"/>
                  <a:pt x="347" y="73"/>
                  <a:pt x="347" y="16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0" name="Freeform 140">
            <a:extLst>
              <a:ext uri="{FF2B5EF4-FFF2-40B4-BE49-F238E27FC236}">
                <a16:creationId xmlns:a16="http://schemas.microsoft.com/office/drawing/2014/main" id="{4E0259AE-A968-E048-92AE-BE0CA3604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81709" y="11436788"/>
            <a:ext cx="369567" cy="360214"/>
          </a:xfrm>
          <a:custGeom>
            <a:avLst/>
            <a:gdLst>
              <a:gd name="T0" fmla="*/ 347 w 348"/>
              <a:gd name="T1" fmla="*/ 165 h 339"/>
              <a:gd name="T2" fmla="*/ 347 w 348"/>
              <a:gd name="T3" fmla="*/ 165 h 339"/>
              <a:gd name="T4" fmla="*/ 174 w 348"/>
              <a:gd name="T5" fmla="*/ 338 h 339"/>
              <a:gd name="T6" fmla="*/ 0 w 348"/>
              <a:gd name="T7" fmla="*/ 165 h 339"/>
              <a:gd name="T8" fmla="*/ 174 w 348"/>
              <a:gd name="T9" fmla="*/ 0 h 339"/>
              <a:gd name="T10" fmla="*/ 347 w 348"/>
              <a:gd name="T11" fmla="*/ 165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8" h="339">
                <a:moveTo>
                  <a:pt x="347" y="165"/>
                </a:moveTo>
                <a:lnTo>
                  <a:pt x="347" y="165"/>
                </a:lnTo>
                <a:cubicBezTo>
                  <a:pt x="347" y="265"/>
                  <a:pt x="274" y="338"/>
                  <a:pt x="174" y="338"/>
                </a:cubicBezTo>
                <a:cubicBezTo>
                  <a:pt x="82" y="338"/>
                  <a:pt x="0" y="265"/>
                  <a:pt x="0" y="165"/>
                </a:cubicBezTo>
                <a:cubicBezTo>
                  <a:pt x="0" y="73"/>
                  <a:pt x="82" y="0"/>
                  <a:pt x="174" y="0"/>
                </a:cubicBezTo>
                <a:cubicBezTo>
                  <a:pt x="274" y="0"/>
                  <a:pt x="347" y="73"/>
                  <a:pt x="347" y="16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" name="Freeform 141">
            <a:extLst>
              <a:ext uri="{FF2B5EF4-FFF2-40B4-BE49-F238E27FC236}">
                <a16:creationId xmlns:a16="http://schemas.microsoft.com/office/drawing/2014/main" id="{826EB826-21BB-B740-84B0-83C33582B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1105" y="11436788"/>
            <a:ext cx="360214" cy="360214"/>
          </a:xfrm>
          <a:custGeom>
            <a:avLst/>
            <a:gdLst>
              <a:gd name="T0" fmla="*/ 339 w 340"/>
              <a:gd name="T1" fmla="*/ 165 h 339"/>
              <a:gd name="T2" fmla="*/ 339 w 340"/>
              <a:gd name="T3" fmla="*/ 165 h 339"/>
              <a:gd name="T4" fmla="*/ 174 w 340"/>
              <a:gd name="T5" fmla="*/ 338 h 339"/>
              <a:gd name="T6" fmla="*/ 0 w 340"/>
              <a:gd name="T7" fmla="*/ 165 h 339"/>
              <a:gd name="T8" fmla="*/ 174 w 340"/>
              <a:gd name="T9" fmla="*/ 0 h 339"/>
              <a:gd name="T10" fmla="*/ 339 w 340"/>
              <a:gd name="T11" fmla="*/ 165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0" h="339">
                <a:moveTo>
                  <a:pt x="339" y="165"/>
                </a:moveTo>
                <a:lnTo>
                  <a:pt x="339" y="165"/>
                </a:lnTo>
                <a:cubicBezTo>
                  <a:pt x="339" y="265"/>
                  <a:pt x="265" y="338"/>
                  <a:pt x="174" y="338"/>
                </a:cubicBezTo>
                <a:cubicBezTo>
                  <a:pt x="74" y="338"/>
                  <a:pt x="0" y="265"/>
                  <a:pt x="0" y="165"/>
                </a:cubicBezTo>
                <a:cubicBezTo>
                  <a:pt x="0" y="73"/>
                  <a:pt x="74" y="0"/>
                  <a:pt x="174" y="0"/>
                </a:cubicBezTo>
                <a:cubicBezTo>
                  <a:pt x="265" y="0"/>
                  <a:pt x="339" y="73"/>
                  <a:pt x="339" y="16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" name="Freeform 146">
            <a:extLst>
              <a:ext uri="{FF2B5EF4-FFF2-40B4-BE49-F238E27FC236}">
                <a16:creationId xmlns:a16="http://schemas.microsoft.com/office/drawing/2014/main" id="{309E7A9E-FA4E-AC46-8706-A57D10139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8234" y="11436788"/>
            <a:ext cx="369570" cy="360214"/>
          </a:xfrm>
          <a:custGeom>
            <a:avLst/>
            <a:gdLst>
              <a:gd name="T0" fmla="*/ 348 w 349"/>
              <a:gd name="T1" fmla="*/ 165 h 339"/>
              <a:gd name="T2" fmla="*/ 348 w 349"/>
              <a:gd name="T3" fmla="*/ 165 h 339"/>
              <a:gd name="T4" fmla="*/ 174 w 349"/>
              <a:gd name="T5" fmla="*/ 338 h 339"/>
              <a:gd name="T6" fmla="*/ 0 w 349"/>
              <a:gd name="T7" fmla="*/ 165 h 339"/>
              <a:gd name="T8" fmla="*/ 174 w 349"/>
              <a:gd name="T9" fmla="*/ 0 h 339"/>
              <a:gd name="T10" fmla="*/ 348 w 349"/>
              <a:gd name="T11" fmla="*/ 165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9" h="339">
                <a:moveTo>
                  <a:pt x="348" y="165"/>
                </a:moveTo>
                <a:lnTo>
                  <a:pt x="348" y="165"/>
                </a:lnTo>
                <a:cubicBezTo>
                  <a:pt x="348" y="265"/>
                  <a:pt x="266" y="338"/>
                  <a:pt x="174" y="338"/>
                </a:cubicBezTo>
                <a:cubicBezTo>
                  <a:pt x="74" y="338"/>
                  <a:pt x="0" y="265"/>
                  <a:pt x="0" y="165"/>
                </a:cubicBezTo>
                <a:cubicBezTo>
                  <a:pt x="0" y="73"/>
                  <a:pt x="74" y="0"/>
                  <a:pt x="174" y="0"/>
                </a:cubicBezTo>
                <a:cubicBezTo>
                  <a:pt x="266" y="0"/>
                  <a:pt x="348" y="73"/>
                  <a:pt x="348" y="16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3" name="Freeform 147">
            <a:extLst>
              <a:ext uri="{FF2B5EF4-FFF2-40B4-BE49-F238E27FC236}">
                <a16:creationId xmlns:a16="http://schemas.microsoft.com/office/drawing/2014/main" id="{A0096A00-618A-EA42-B92D-B200F0960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93107" y="11436788"/>
            <a:ext cx="369567" cy="360214"/>
          </a:xfrm>
          <a:custGeom>
            <a:avLst/>
            <a:gdLst>
              <a:gd name="T0" fmla="*/ 347 w 348"/>
              <a:gd name="T1" fmla="*/ 165 h 339"/>
              <a:gd name="T2" fmla="*/ 347 w 348"/>
              <a:gd name="T3" fmla="*/ 165 h 339"/>
              <a:gd name="T4" fmla="*/ 173 w 348"/>
              <a:gd name="T5" fmla="*/ 338 h 339"/>
              <a:gd name="T6" fmla="*/ 0 w 348"/>
              <a:gd name="T7" fmla="*/ 165 h 339"/>
              <a:gd name="T8" fmla="*/ 173 w 348"/>
              <a:gd name="T9" fmla="*/ 0 h 339"/>
              <a:gd name="T10" fmla="*/ 347 w 348"/>
              <a:gd name="T11" fmla="*/ 165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8" h="339">
                <a:moveTo>
                  <a:pt x="347" y="165"/>
                </a:moveTo>
                <a:lnTo>
                  <a:pt x="347" y="165"/>
                </a:lnTo>
                <a:cubicBezTo>
                  <a:pt x="347" y="265"/>
                  <a:pt x="274" y="338"/>
                  <a:pt x="173" y="338"/>
                </a:cubicBezTo>
                <a:cubicBezTo>
                  <a:pt x="82" y="338"/>
                  <a:pt x="0" y="265"/>
                  <a:pt x="0" y="165"/>
                </a:cubicBezTo>
                <a:cubicBezTo>
                  <a:pt x="0" y="73"/>
                  <a:pt x="82" y="0"/>
                  <a:pt x="173" y="0"/>
                </a:cubicBezTo>
                <a:cubicBezTo>
                  <a:pt x="274" y="0"/>
                  <a:pt x="347" y="73"/>
                  <a:pt x="347" y="16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12891F18-0F1F-9048-8A79-B176BC792D07}"/>
              </a:ext>
            </a:extLst>
          </p:cNvPr>
          <p:cNvSpPr txBox="1"/>
          <p:nvPr/>
        </p:nvSpPr>
        <p:spPr>
          <a:xfrm>
            <a:off x="9381807" y="973797"/>
            <a:ext cx="56140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</p:spTree>
    <p:extLst>
      <p:ext uri="{BB962C8B-B14F-4D97-AF65-F5344CB8AC3E}">
        <p14:creationId xmlns:p14="http://schemas.microsoft.com/office/powerpoint/2010/main" val="1887483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Tabla 77">
            <a:extLst>
              <a:ext uri="{FF2B5EF4-FFF2-40B4-BE49-F238E27FC236}">
                <a16:creationId xmlns:a16="http://schemas.microsoft.com/office/drawing/2014/main" id="{A8F2BF7E-02CB-7143-B72E-BA0628D9C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850464"/>
              </p:ext>
            </p:extLst>
          </p:nvPr>
        </p:nvGraphicFramePr>
        <p:xfrm>
          <a:off x="2532652" y="4054526"/>
          <a:ext cx="20599399" cy="90351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63311">
                  <a:extLst>
                    <a:ext uri="{9D8B030D-6E8A-4147-A177-3AD203B41FA5}">
                      <a16:colId xmlns:a16="http://schemas.microsoft.com/office/drawing/2014/main" val="3216846633"/>
                    </a:ext>
                  </a:extLst>
                </a:gridCol>
                <a:gridCol w="1444674">
                  <a:extLst>
                    <a:ext uri="{9D8B030D-6E8A-4147-A177-3AD203B41FA5}">
                      <a16:colId xmlns:a16="http://schemas.microsoft.com/office/drawing/2014/main" val="3275237384"/>
                    </a:ext>
                  </a:extLst>
                </a:gridCol>
                <a:gridCol w="1444674">
                  <a:extLst>
                    <a:ext uri="{9D8B030D-6E8A-4147-A177-3AD203B41FA5}">
                      <a16:colId xmlns:a16="http://schemas.microsoft.com/office/drawing/2014/main" val="302470087"/>
                    </a:ext>
                  </a:extLst>
                </a:gridCol>
                <a:gridCol w="1444674">
                  <a:extLst>
                    <a:ext uri="{9D8B030D-6E8A-4147-A177-3AD203B41FA5}">
                      <a16:colId xmlns:a16="http://schemas.microsoft.com/office/drawing/2014/main" val="1773726400"/>
                    </a:ext>
                  </a:extLst>
                </a:gridCol>
                <a:gridCol w="1444674">
                  <a:extLst>
                    <a:ext uri="{9D8B030D-6E8A-4147-A177-3AD203B41FA5}">
                      <a16:colId xmlns:a16="http://schemas.microsoft.com/office/drawing/2014/main" val="936219189"/>
                    </a:ext>
                  </a:extLst>
                </a:gridCol>
                <a:gridCol w="1444674">
                  <a:extLst>
                    <a:ext uri="{9D8B030D-6E8A-4147-A177-3AD203B41FA5}">
                      <a16:colId xmlns:a16="http://schemas.microsoft.com/office/drawing/2014/main" val="2113243483"/>
                    </a:ext>
                  </a:extLst>
                </a:gridCol>
                <a:gridCol w="1444674">
                  <a:extLst>
                    <a:ext uri="{9D8B030D-6E8A-4147-A177-3AD203B41FA5}">
                      <a16:colId xmlns:a16="http://schemas.microsoft.com/office/drawing/2014/main" val="2773156071"/>
                    </a:ext>
                  </a:extLst>
                </a:gridCol>
                <a:gridCol w="1444674">
                  <a:extLst>
                    <a:ext uri="{9D8B030D-6E8A-4147-A177-3AD203B41FA5}">
                      <a16:colId xmlns:a16="http://schemas.microsoft.com/office/drawing/2014/main" val="962665099"/>
                    </a:ext>
                  </a:extLst>
                </a:gridCol>
                <a:gridCol w="1444674">
                  <a:extLst>
                    <a:ext uri="{9D8B030D-6E8A-4147-A177-3AD203B41FA5}">
                      <a16:colId xmlns:a16="http://schemas.microsoft.com/office/drawing/2014/main" val="809716193"/>
                    </a:ext>
                  </a:extLst>
                </a:gridCol>
                <a:gridCol w="1444674">
                  <a:extLst>
                    <a:ext uri="{9D8B030D-6E8A-4147-A177-3AD203B41FA5}">
                      <a16:colId xmlns:a16="http://schemas.microsoft.com/office/drawing/2014/main" val="1342463330"/>
                    </a:ext>
                  </a:extLst>
                </a:gridCol>
                <a:gridCol w="1444674">
                  <a:extLst>
                    <a:ext uri="{9D8B030D-6E8A-4147-A177-3AD203B41FA5}">
                      <a16:colId xmlns:a16="http://schemas.microsoft.com/office/drawing/2014/main" val="4035341458"/>
                    </a:ext>
                  </a:extLst>
                </a:gridCol>
                <a:gridCol w="1444674">
                  <a:extLst>
                    <a:ext uri="{9D8B030D-6E8A-4147-A177-3AD203B41FA5}">
                      <a16:colId xmlns:a16="http://schemas.microsoft.com/office/drawing/2014/main" val="1003678798"/>
                    </a:ext>
                  </a:extLst>
                </a:gridCol>
                <a:gridCol w="1444674">
                  <a:extLst>
                    <a:ext uri="{9D8B030D-6E8A-4147-A177-3AD203B41FA5}">
                      <a16:colId xmlns:a16="http://schemas.microsoft.com/office/drawing/2014/main" val="1491064584"/>
                    </a:ext>
                  </a:extLst>
                </a:gridCol>
              </a:tblGrid>
              <a:tr h="1807020">
                <a:tc rowSpan="5"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JAN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FEB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MAR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APR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MAY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JUN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JUL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AUG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SEP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OCT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NOV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108069"/>
                  </a:ext>
                </a:extLst>
              </a:tr>
              <a:tr h="180702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R w="12700" cmpd="sng">
                      <a:noFill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745473"/>
                  </a:ext>
                </a:extLst>
              </a:tr>
              <a:tr h="180702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981680"/>
                  </a:ext>
                </a:extLst>
              </a:tr>
              <a:tr h="180702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429557"/>
                  </a:ext>
                </a:extLst>
              </a:tr>
              <a:tr h="180702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676906"/>
                  </a:ext>
                </a:extLst>
              </a:tr>
            </a:tbl>
          </a:graphicData>
        </a:graphic>
      </p:graphicFrame>
      <p:sp>
        <p:nvSpPr>
          <p:cNvPr id="2" name="Rectángulo 1">
            <a:extLst>
              <a:ext uri="{FF2B5EF4-FFF2-40B4-BE49-F238E27FC236}">
                <a16:creationId xmlns:a16="http://schemas.microsoft.com/office/drawing/2014/main" id="{D05C622F-1FAE-EB4F-9CAD-801E091DA134}"/>
              </a:ext>
            </a:extLst>
          </p:cNvPr>
          <p:cNvSpPr/>
          <p:nvPr/>
        </p:nvSpPr>
        <p:spPr>
          <a:xfrm>
            <a:off x="5791779" y="2816079"/>
            <a:ext cx="8579223" cy="110493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Rectángulo 123">
            <a:extLst>
              <a:ext uri="{FF2B5EF4-FFF2-40B4-BE49-F238E27FC236}">
                <a16:creationId xmlns:a16="http://schemas.microsoft.com/office/drawing/2014/main" id="{B5D5DC83-4797-7A4D-ACE6-3A5F6ED1C3BB}"/>
              </a:ext>
            </a:extLst>
          </p:cNvPr>
          <p:cNvSpPr/>
          <p:nvPr/>
        </p:nvSpPr>
        <p:spPr>
          <a:xfrm>
            <a:off x="14478578" y="2816079"/>
            <a:ext cx="8579223" cy="110493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5" name="Freeform 74">
            <a:extLst>
              <a:ext uri="{FF2B5EF4-FFF2-40B4-BE49-F238E27FC236}">
                <a16:creationId xmlns:a16="http://schemas.microsoft.com/office/drawing/2014/main" id="{4E174A80-1004-BC48-8A79-6BF6125F3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482" y="5873995"/>
            <a:ext cx="4640297" cy="1772534"/>
          </a:xfrm>
          <a:custGeom>
            <a:avLst/>
            <a:gdLst>
              <a:gd name="T0" fmla="*/ 0 w 4652"/>
              <a:gd name="T1" fmla="*/ 1946 h 1947"/>
              <a:gd name="T2" fmla="*/ 4651 w 4652"/>
              <a:gd name="T3" fmla="*/ 1946 h 1947"/>
              <a:gd name="T4" fmla="*/ 4651 w 4652"/>
              <a:gd name="T5" fmla="*/ 0 h 1947"/>
              <a:gd name="T6" fmla="*/ 0 w 4652"/>
              <a:gd name="T7" fmla="*/ 0 h 1947"/>
              <a:gd name="T8" fmla="*/ 0 w 4652"/>
              <a:gd name="T9" fmla="*/ 1946 h 1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52" h="1947">
                <a:moveTo>
                  <a:pt x="0" y="1946"/>
                </a:moveTo>
                <a:lnTo>
                  <a:pt x="4651" y="1946"/>
                </a:lnTo>
                <a:lnTo>
                  <a:pt x="4651" y="0"/>
                </a:lnTo>
                <a:lnTo>
                  <a:pt x="0" y="0"/>
                </a:lnTo>
                <a:lnTo>
                  <a:pt x="0" y="1946"/>
                </a:lnTo>
              </a:path>
            </a:pathLst>
          </a:custGeom>
          <a:solidFill>
            <a:schemeClr val="tx1">
              <a:lumMod val="75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9" name="Freeform 286">
            <a:extLst>
              <a:ext uri="{FF2B5EF4-FFF2-40B4-BE49-F238E27FC236}">
                <a16:creationId xmlns:a16="http://schemas.microsoft.com/office/drawing/2014/main" id="{4C20D82D-6456-1048-9972-064969C52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6144" y="6547479"/>
            <a:ext cx="39584" cy="149545"/>
          </a:xfrm>
          <a:custGeom>
            <a:avLst/>
            <a:gdLst>
              <a:gd name="T0" fmla="*/ 20 w 41"/>
              <a:gd name="T1" fmla="*/ 149 h 150"/>
              <a:gd name="T2" fmla="*/ 20 w 41"/>
              <a:gd name="T3" fmla="*/ 149 h 150"/>
              <a:gd name="T4" fmla="*/ 20 w 41"/>
              <a:gd name="T5" fmla="*/ 149 h 150"/>
              <a:gd name="T6" fmla="*/ 0 w 41"/>
              <a:gd name="T7" fmla="*/ 129 h 150"/>
              <a:gd name="T8" fmla="*/ 0 w 41"/>
              <a:gd name="T9" fmla="*/ 20 h 150"/>
              <a:gd name="T10" fmla="*/ 20 w 41"/>
              <a:gd name="T11" fmla="*/ 0 h 150"/>
              <a:gd name="T12" fmla="*/ 20 w 41"/>
              <a:gd name="T13" fmla="*/ 0 h 150"/>
              <a:gd name="T14" fmla="*/ 40 w 41"/>
              <a:gd name="T15" fmla="*/ 20 h 150"/>
              <a:gd name="T16" fmla="*/ 40 w 41"/>
              <a:gd name="T17" fmla="*/ 129 h 150"/>
              <a:gd name="T18" fmla="*/ 20 w 41"/>
              <a:gd name="T19" fmla="*/ 149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150">
                <a:moveTo>
                  <a:pt x="20" y="149"/>
                </a:moveTo>
                <a:lnTo>
                  <a:pt x="20" y="149"/>
                </a:lnTo>
                <a:lnTo>
                  <a:pt x="20" y="149"/>
                </a:lnTo>
                <a:cubicBezTo>
                  <a:pt x="11" y="149"/>
                  <a:pt x="0" y="139"/>
                  <a:pt x="0" y="129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11" y="0"/>
                  <a:pt x="20" y="0"/>
                </a:cubicBezTo>
                <a:lnTo>
                  <a:pt x="20" y="0"/>
                </a:lnTo>
                <a:cubicBezTo>
                  <a:pt x="30" y="0"/>
                  <a:pt x="40" y="10"/>
                  <a:pt x="40" y="20"/>
                </a:cubicBezTo>
                <a:cubicBezTo>
                  <a:pt x="40" y="129"/>
                  <a:pt x="40" y="129"/>
                  <a:pt x="40" y="129"/>
                </a:cubicBezTo>
                <a:cubicBezTo>
                  <a:pt x="40" y="139"/>
                  <a:pt x="30" y="149"/>
                  <a:pt x="20" y="149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0" name="Freeform 287">
            <a:extLst>
              <a:ext uri="{FF2B5EF4-FFF2-40B4-BE49-F238E27FC236}">
                <a16:creationId xmlns:a16="http://schemas.microsoft.com/office/drawing/2014/main" id="{8486EDFE-513D-DB43-A7A3-4D498CBC0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7092" y="6397934"/>
            <a:ext cx="848890" cy="219919"/>
          </a:xfrm>
          <a:custGeom>
            <a:avLst/>
            <a:gdLst>
              <a:gd name="T0" fmla="*/ 689 w 849"/>
              <a:gd name="T1" fmla="*/ 210 h 220"/>
              <a:gd name="T2" fmla="*/ 689 w 849"/>
              <a:gd name="T3" fmla="*/ 210 h 220"/>
              <a:gd name="T4" fmla="*/ 679 w 849"/>
              <a:gd name="T5" fmla="*/ 210 h 220"/>
              <a:gd name="T6" fmla="*/ 429 w 849"/>
              <a:gd name="T7" fmla="*/ 180 h 220"/>
              <a:gd name="T8" fmla="*/ 429 w 849"/>
              <a:gd name="T9" fmla="*/ 180 h 220"/>
              <a:gd name="T10" fmla="*/ 180 w 849"/>
              <a:gd name="T11" fmla="*/ 210 h 220"/>
              <a:gd name="T12" fmla="*/ 140 w 849"/>
              <a:gd name="T13" fmla="*/ 200 h 220"/>
              <a:gd name="T14" fmla="*/ 120 w 849"/>
              <a:gd name="T15" fmla="*/ 180 h 220"/>
              <a:gd name="T16" fmla="*/ 120 w 849"/>
              <a:gd name="T17" fmla="*/ 180 h 220"/>
              <a:gd name="T18" fmla="*/ 30 w 849"/>
              <a:gd name="T19" fmla="*/ 180 h 220"/>
              <a:gd name="T20" fmla="*/ 10 w 849"/>
              <a:gd name="T21" fmla="*/ 170 h 220"/>
              <a:gd name="T22" fmla="*/ 10 w 849"/>
              <a:gd name="T23" fmla="*/ 140 h 220"/>
              <a:gd name="T24" fmla="*/ 140 w 849"/>
              <a:gd name="T25" fmla="*/ 70 h 220"/>
              <a:gd name="T26" fmla="*/ 429 w 849"/>
              <a:gd name="T27" fmla="*/ 0 h 220"/>
              <a:gd name="T28" fmla="*/ 719 w 849"/>
              <a:gd name="T29" fmla="*/ 70 h 220"/>
              <a:gd name="T30" fmla="*/ 839 w 849"/>
              <a:gd name="T31" fmla="*/ 140 h 220"/>
              <a:gd name="T32" fmla="*/ 848 w 849"/>
              <a:gd name="T33" fmla="*/ 170 h 220"/>
              <a:gd name="T34" fmla="*/ 829 w 849"/>
              <a:gd name="T35" fmla="*/ 180 h 220"/>
              <a:gd name="T36" fmla="*/ 739 w 849"/>
              <a:gd name="T37" fmla="*/ 180 h 220"/>
              <a:gd name="T38" fmla="*/ 739 w 849"/>
              <a:gd name="T39" fmla="*/ 180 h 220"/>
              <a:gd name="T40" fmla="*/ 719 w 849"/>
              <a:gd name="T41" fmla="*/ 200 h 220"/>
              <a:gd name="T42" fmla="*/ 689 w 849"/>
              <a:gd name="T43" fmla="*/ 210 h 220"/>
              <a:gd name="T44" fmla="*/ 429 w 849"/>
              <a:gd name="T45" fmla="*/ 140 h 220"/>
              <a:gd name="T46" fmla="*/ 429 w 849"/>
              <a:gd name="T47" fmla="*/ 140 h 220"/>
              <a:gd name="T48" fmla="*/ 689 w 849"/>
              <a:gd name="T49" fmla="*/ 170 h 220"/>
              <a:gd name="T50" fmla="*/ 689 w 849"/>
              <a:gd name="T51" fmla="*/ 170 h 220"/>
              <a:gd name="T52" fmla="*/ 709 w 849"/>
              <a:gd name="T53" fmla="*/ 150 h 220"/>
              <a:gd name="T54" fmla="*/ 739 w 849"/>
              <a:gd name="T55" fmla="*/ 140 h 220"/>
              <a:gd name="T56" fmla="*/ 759 w 849"/>
              <a:gd name="T57" fmla="*/ 140 h 220"/>
              <a:gd name="T58" fmla="*/ 699 w 849"/>
              <a:gd name="T59" fmla="*/ 110 h 220"/>
              <a:gd name="T60" fmla="*/ 429 w 849"/>
              <a:gd name="T61" fmla="*/ 40 h 220"/>
              <a:gd name="T62" fmla="*/ 100 w 849"/>
              <a:gd name="T63" fmla="*/ 140 h 220"/>
              <a:gd name="T64" fmla="*/ 120 w 849"/>
              <a:gd name="T65" fmla="*/ 140 h 220"/>
              <a:gd name="T66" fmla="*/ 150 w 849"/>
              <a:gd name="T67" fmla="*/ 150 h 220"/>
              <a:gd name="T68" fmla="*/ 170 w 849"/>
              <a:gd name="T69" fmla="*/ 170 h 220"/>
              <a:gd name="T70" fmla="*/ 170 w 849"/>
              <a:gd name="T71" fmla="*/ 170 h 220"/>
              <a:gd name="T72" fmla="*/ 429 w 849"/>
              <a:gd name="T73" fmla="*/ 14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49" h="220">
                <a:moveTo>
                  <a:pt x="689" y="210"/>
                </a:moveTo>
                <a:lnTo>
                  <a:pt x="689" y="210"/>
                </a:lnTo>
                <a:cubicBezTo>
                  <a:pt x="679" y="210"/>
                  <a:pt x="679" y="210"/>
                  <a:pt x="679" y="210"/>
                </a:cubicBezTo>
                <a:cubicBezTo>
                  <a:pt x="639" y="200"/>
                  <a:pt x="509" y="180"/>
                  <a:pt x="429" y="180"/>
                </a:cubicBezTo>
                <a:lnTo>
                  <a:pt x="429" y="180"/>
                </a:lnTo>
                <a:cubicBezTo>
                  <a:pt x="350" y="180"/>
                  <a:pt x="220" y="200"/>
                  <a:pt x="180" y="210"/>
                </a:cubicBezTo>
                <a:cubicBezTo>
                  <a:pt x="170" y="219"/>
                  <a:pt x="150" y="210"/>
                  <a:pt x="140" y="200"/>
                </a:cubicBezTo>
                <a:cubicBezTo>
                  <a:pt x="120" y="180"/>
                  <a:pt x="120" y="180"/>
                  <a:pt x="120" y="180"/>
                </a:cubicBezTo>
                <a:lnTo>
                  <a:pt x="120" y="180"/>
                </a:lnTo>
                <a:cubicBezTo>
                  <a:pt x="30" y="180"/>
                  <a:pt x="30" y="180"/>
                  <a:pt x="30" y="180"/>
                </a:cubicBezTo>
                <a:cubicBezTo>
                  <a:pt x="20" y="180"/>
                  <a:pt x="10" y="170"/>
                  <a:pt x="10" y="170"/>
                </a:cubicBezTo>
                <a:cubicBezTo>
                  <a:pt x="0" y="160"/>
                  <a:pt x="10" y="150"/>
                  <a:pt x="10" y="140"/>
                </a:cubicBezTo>
                <a:cubicBezTo>
                  <a:pt x="20" y="140"/>
                  <a:pt x="70" y="110"/>
                  <a:pt x="140" y="70"/>
                </a:cubicBezTo>
                <a:cubicBezTo>
                  <a:pt x="220" y="40"/>
                  <a:pt x="320" y="0"/>
                  <a:pt x="429" y="0"/>
                </a:cubicBezTo>
                <a:cubicBezTo>
                  <a:pt x="539" y="0"/>
                  <a:pt x="649" y="40"/>
                  <a:pt x="719" y="70"/>
                </a:cubicBezTo>
                <a:cubicBezTo>
                  <a:pt x="789" y="110"/>
                  <a:pt x="839" y="140"/>
                  <a:pt x="839" y="140"/>
                </a:cubicBezTo>
                <a:cubicBezTo>
                  <a:pt x="848" y="150"/>
                  <a:pt x="848" y="160"/>
                  <a:pt x="848" y="170"/>
                </a:cubicBezTo>
                <a:cubicBezTo>
                  <a:pt x="848" y="170"/>
                  <a:pt x="839" y="180"/>
                  <a:pt x="829" y="180"/>
                </a:cubicBezTo>
                <a:cubicBezTo>
                  <a:pt x="739" y="180"/>
                  <a:pt x="739" y="180"/>
                  <a:pt x="739" y="180"/>
                </a:cubicBezTo>
                <a:lnTo>
                  <a:pt x="739" y="180"/>
                </a:lnTo>
                <a:cubicBezTo>
                  <a:pt x="719" y="200"/>
                  <a:pt x="719" y="200"/>
                  <a:pt x="719" y="200"/>
                </a:cubicBezTo>
                <a:cubicBezTo>
                  <a:pt x="709" y="210"/>
                  <a:pt x="699" y="210"/>
                  <a:pt x="689" y="210"/>
                </a:cubicBezTo>
                <a:close/>
                <a:moveTo>
                  <a:pt x="429" y="140"/>
                </a:moveTo>
                <a:lnTo>
                  <a:pt x="429" y="140"/>
                </a:lnTo>
                <a:cubicBezTo>
                  <a:pt x="509" y="140"/>
                  <a:pt x="639" y="160"/>
                  <a:pt x="689" y="170"/>
                </a:cubicBezTo>
                <a:lnTo>
                  <a:pt x="689" y="170"/>
                </a:lnTo>
                <a:cubicBezTo>
                  <a:pt x="709" y="150"/>
                  <a:pt x="709" y="150"/>
                  <a:pt x="709" y="150"/>
                </a:cubicBezTo>
                <a:cubicBezTo>
                  <a:pt x="719" y="140"/>
                  <a:pt x="729" y="140"/>
                  <a:pt x="739" y="140"/>
                </a:cubicBezTo>
                <a:cubicBezTo>
                  <a:pt x="759" y="140"/>
                  <a:pt x="759" y="140"/>
                  <a:pt x="759" y="140"/>
                </a:cubicBezTo>
                <a:cubicBezTo>
                  <a:pt x="739" y="130"/>
                  <a:pt x="719" y="120"/>
                  <a:pt x="699" y="110"/>
                </a:cubicBezTo>
                <a:cubicBezTo>
                  <a:pt x="629" y="80"/>
                  <a:pt x="529" y="40"/>
                  <a:pt x="429" y="40"/>
                </a:cubicBezTo>
                <a:cubicBezTo>
                  <a:pt x="300" y="40"/>
                  <a:pt x="170" y="100"/>
                  <a:pt x="100" y="140"/>
                </a:cubicBezTo>
                <a:cubicBezTo>
                  <a:pt x="120" y="140"/>
                  <a:pt x="120" y="140"/>
                  <a:pt x="120" y="140"/>
                </a:cubicBezTo>
                <a:cubicBezTo>
                  <a:pt x="130" y="140"/>
                  <a:pt x="140" y="140"/>
                  <a:pt x="150" y="150"/>
                </a:cubicBezTo>
                <a:cubicBezTo>
                  <a:pt x="170" y="170"/>
                  <a:pt x="170" y="170"/>
                  <a:pt x="170" y="170"/>
                </a:cubicBezTo>
                <a:lnTo>
                  <a:pt x="170" y="170"/>
                </a:lnTo>
                <a:cubicBezTo>
                  <a:pt x="220" y="160"/>
                  <a:pt x="340" y="140"/>
                  <a:pt x="429" y="140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1" name="Freeform 288">
            <a:extLst>
              <a:ext uri="{FF2B5EF4-FFF2-40B4-BE49-F238E27FC236}">
                <a16:creationId xmlns:a16="http://schemas.microsoft.com/office/drawing/2014/main" id="{146A2A8E-092B-904D-9F08-FF0D2CBEA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6144" y="6371543"/>
            <a:ext cx="39584" cy="70374"/>
          </a:xfrm>
          <a:custGeom>
            <a:avLst/>
            <a:gdLst>
              <a:gd name="T0" fmla="*/ 20 w 41"/>
              <a:gd name="T1" fmla="*/ 70 h 71"/>
              <a:gd name="T2" fmla="*/ 20 w 41"/>
              <a:gd name="T3" fmla="*/ 70 h 71"/>
              <a:gd name="T4" fmla="*/ 20 w 41"/>
              <a:gd name="T5" fmla="*/ 70 h 71"/>
              <a:gd name="T6" fmla="*/ 0 w 41"/>
              <a:gd name="T7" fmla="*/ 50 h 71"/>
              <a:gd name="T8" fmla="*/ 0 w 41"/>
              <a:gd name="T9" fmla="*/ 20 h 71"/>
              <a:gd name="T10" fmla="*/ 20 w 41"/>
              <a:gd name="T11" fmla="*/ 0 h 71"/>
              <a:gd name="T12" fmla="*/ 20 w 41"/>
              <a:gd name="T13" fmla="*/ 0 h 71"/>
              <a:gd name="T14" fmla="*/ 40 w 41"/>
              <a:gd name="T15" fmla="*/ 20 h 71"/>
              <a:gd name="T16" fmla="*/ 40 w 41"/>
              <a:gd name="T17" fmla="*/ 50 h 71"/>
              <a:gd name="T18" fmla="*/ 20 w 41"/>
              <a:gd name="T19" fmla="*/ 7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71">
                <a:moveTo>
                  <a:pt x="20" y="70"/>
                </a:moveTo>
                <a:lnTo>
                  <a:pt x="20" y="70"/>
                </a:lnTo>
                <a:lnTo>
                  <a:pt x="20" y="70"/>
                </a:lnTo>
                <a:cubicBezTo>
                  <a:pt x="11" y="70"/>
                  <a:pt x="0" y="60"/>
                  <a:pt x="0" y="5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11" y="0"/>
                  <a:pt x="20" y="0"/>
                </a:cubicBezTo>
                <a:lnTo>
                  <a:pt x="20" y="0"/>
                </a:lnTo>
                <a:cubicBezTo>
                  <a:pt x="30" y="0"/>
                  <a:pt x="40" y="10"/>
                  <a:pt x="40" y="20"/>
                </a:cubicBezTo>
                <a:cubicBezTo>
                  <a:pt x="40" y="50"/>
                  <a:pt x="40" y="50"/>
                  <a:pt x="40" y="50"/>
                </a:cubicBezTo>
                <a:cubicBezTo>
                  <a:pt x="40" y="60"/>
                  <a:pt x="30" y="70"/>
                  <a:pt x="20" y="70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2" name="Freeform 289">
            <a:extLst>
              <a:ext uri="{FF2B5EF4-FFF2-40B4-BE49-F238E27FC236}">
                <a16:creationId xmlns:a16="http://schemas.microsoft.com/office/drawing/2014/main" id="{978B8E06-1B28-1944-93D4-84DD44B41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7802" y="6789391"/>
            <a:ext cx="347471" cy="417845"/>
          </a:xfrm>
          <a:custGeom>
            <a:avLst/>
            <a:gdLst>
              <a:gd name="T0" fmla="*/ 179 w 350"/>
              <a:gd name="T1" fmla="*/ 419 h 420"/>
              <a:gd name="T2" fmla="*/ 179 w 350"/>
              <a:gd name="T3" fmla="*/ 419 h 420"/>
              <a:gd name="T4" fmla="*/ 0 w 350"/>
              <a:gd name="T5" fmla="*/ 250 h 420"/>
              <a:gd name="T6" fmla="*/ 80 w 350"/>
              <a:gd name="T7" fmla="*/ 30 h 420"/>
              <a:gd name="T8" fmla="*/ 100 w 350"/>
              <a:gd name="T9" fmla="*/ 10 h 420"/>
              <a:gd name="T10" fmla="*/ 119 w 350"/>
              <a:gd name="T11" fmla="*/ 10 h 420"/>
              <a:gd name="T12" fmla="*/ 119 w 350"/>
              <a:gd name="T13" fmla="*/ 40 h 420"/>
              <a:gd name="T14" fmla="*/ 110 w 350"/>
              <a:gd name="T15" fmla="*/ 50 h 420"/>
              <a:gd name="T16" fmla="*/ 40 w 350"/>
              <a:gd name="T17" fmla="*/ 250 h 420"/>
              <a:gd name="T18" fmla="*/ 179 w 350"/>
              <a:gd name="T19" fmla="*/ 379 h 420"/>
              <a:gd name="T20" fmla="*/ 309 w 350"/>
              <a:gd name="T21" fmla="*/ 250 h 420"/>
              <a:gd name="T22" fmla="*/ 239 w 350"/>
              <a:gd name="T23" fmla="*/ 50 h 420"/>
              <a:gd name="T24" fmla="*/ 229 w 350"/>
              <a:gd name="T25" fmla="*/ 40 h 420"/>
              <a:gd name="T26" fmla="*/ 229 w 350"/>
              <a:gd name="T27" fmla="*/ 10 h 420"/>
              <a:gd name="T28" fmla="*/ 259 w 350"/>
              <a:gd name="T29" fmla="*/ 10 h 420"/>
              <a:gd name="T30" fmla="*/ 269 w 350"/>
              <a:gd name="T31" fmla="*/ 30 h 420"/>
              <a:gd name="T32" fmla="*/ 349 w 350"/>
              <a:gd name="T33" fmla="*/ 250 h 420"/>
              <a:gd name="T34" fmla="*/ 179 w 350"/>
              <a:gd name="T35" fmla="*/ 419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50" h="420">
                <a:moveTo>
                  <a:pt x="179" y="419"/>
                </a:moveTo>
                <a:lnTo>
                  <a:pt x="179" y="419"/>
                </a:lnTo>
                <a:cubicBezTo>
                  <a:pt x="80" y="419"/>
                  <a:pt x="0" y="339"/>
                  <a:pt x="0" y="250"/>
                </a:cubicBezTo>
                <a:cubicBezTo>
                  <a:pt x="0" y="190"/>
                  <a:pt x="30" y="90"/>
                  <a:pt x="80" y="30"/>
                </a:cubicBezTo>
                <a:cubicBezTo>
                  <a:pt x="90" y="20"/>
                  <a:pt x="90" y="20"/>
                  <a:pt x="100" y="10"/>
                </a:cubicBezTo>
                <a:cubicBezTo>
                  <a:pt x="100" y="0"/>
                  <a:pt x="119" y="0"/>
                  <a:pt x="119" y="10"/>
                </a:cubicBezTo>
                <a:cubicBezTo>
                  <a:pt x="130" y="20"/>
                  <a:pt x="130" y="30"/>
                  <a:pt x="119" y="40"/>
                </a:cubicBezTo>
                <a:cubicBezTo>
                  <a:pt x="119" y="40"/>
                  <a:pt x="119" y="50"/>
                  <a:pt x="110" y="50"/>
                </a:cubicBezTo>
                <a:cubicBezTo>
                  <a:pt x="70" y="110"/>
                  <a:pt x="40" y="200"/>
                  <a:pt x="40" y="250"/>
                </a:cubicBezTo>
                <a:cubicBezTo>
                  <a:pt x="40" y="320"/>
                  <a:pt x="100" y="379"/>
                  <a:pt x="179" y="379"/>
                </a:cubicBezTo>
                <a:cubicBezTo>
                  <a:pt x="249" y="379"/>
                  <a:pt x="309" y="320"/>
                  <a:pt x="309" y="250"/>
                </a:cubicBezTo>
                <a:cubicBezTo>
                  <a:pt x="309" y="200"/>
                  <a:pt x="289" y="110"/>
                  <a:pt x="239" y="50"/>
                </a:cubicBezTo>
                <a:cubicBezTo>
                  <a:pt x="239" y="50"/>
                  <a:pt x="239" y="40"/>
                  <a:pt x="229" y="40"/>
                </a:cubicBezTo>
                <a:cubicBezTo>
                  <a:pt x="229" y="30"/>
                  <a:pt x="229" y="20"/>
                  <a:pt x="229" y="10"/>
                </a:cubicBezTo>
                <a:cubicBezTo>
                  <a:pt x="239" y="0"/>
                  <a:pt x="249" y="10"/>
                  <a:pt x="259" y="10"/>
                </a:cubicBezTo>
                <a:cubicBezTo>
                  <a:pt x="269" y="20"/>
                  <a:pt x="269" y="20"/>
                  <a:pt x="269" y="30"/>
                </a:cubicBezTo>
                <a:cubicBezTo>
                  <a:pt x="319" y="90"/>
                  <a:pt x="349" y="190"/>
                  <a:pt x="349" y="250"/>
                </a:cubicBezTo>
                <a:cubicBezTo>
                  <a:pt x="349" y="339"/>
                  <a:pt x="269" y="419"/>
                  <a:pt x="179" y="419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3" name="Freeform 290">
            <a:extLst>
              <a:ext uri="{FF2B5EF4-FFF2-40B4-BE49-F238E27FC236}">
                <a16:creationId xmlns:a16="http://schemas.microsoft.com/office/drawing/2014/main" id="{F46E67EA-5A74-2B4C-830D-77CF9E864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8176" y="6657440"/>
            <a:ext cx="219919" cy="109958"/>
          </a:xfrm>
          <a:custGeom>
            <a:avLst/>
            <a:gdLst>
              <a:gd name="T0" fmla="*/ 169 w 220"/>
              <a:gd name="T1" fmla="*/ 110 h 111"/>
              <a:gd name="T2" fmla="*/ 169 w 220"/>
              <a:gd name="T3" fmla="*/ 110 h 111"/>
              <a:gd name="T4" fmla="*/ 159 w 220"/>
              <a:gd name="T5" fmla="*/ 110 h 111"/>
              <a:gd name="T6" fmla="*/ 149 w 220"/>
              <a:gd name="T7" fmla="*/ 90 h 111"/>
              <a:gd name="T8" fmla="*/ 179 w 220"/>
              <a:gd name="T9" fmla="*/ 40 h 111"/>
              <a:gd name="T10" fmla="*/ 179 w 220"/>
              <a:gd name="T11" fmla="*/ 40 h 111"/>
              <a:gd name="T12" fmla="*/ 179 w 220"/>
              <a:gd name="T13" fmla="*/ 40 h 111"/>
              <a:gd name="T14" fmla="*/ 40 w 220"/>
              <a:gd name="T15" fmla="*/ 40 h 111"/>
              <a:gd name="T16" fmla="*/ 40 w 220"/>
              <a:gd name="T17" fmla="*/ 40 h 111"/>
              <a:gd name="T18" fmla="*/ 40 w 220"/>
              <a:gd name="T19" fmla="*/ 40 h 111"/>
              <a:gd name="T20" fmla="*/ 60 w 220"/>
              <a:gd name="T21" fmla="*/ 80 h 111"/>
              <a:gd name="T22" fmla="*/ 49 w 220"/>
              <a:gd name="T23" fmla="*/ 110 h 111"/>
              <a:gd name="T24" fmla="*/ 30 w 220"/>
              <a:gd name="T25" fmla="*/ 100 h 111"/>
              <a:gd name="T26" fmla="*/ 0 w 220"/>
              <a:gd name="T27" fmla="*/ 51 h 111"/>
              <a:gd name="T28" fmla="*/ 10 w 220"/>
              <a:gd name="T29" fmla="*/ 11 h 111"/>
              <a:gd name="T30" fmla="*/ 40 w 220"/>
              <a:gd name="T31" fmla="*/ 0 h 111"/>
              <a:gd name="T32" fmla="*/ 179 w 220"/>
              <a:gd name="T33" fmla="*/ 0 h 111"/>
              <a:gd name="T34" fmla="*/ 209 w 220"/>
              <a:gd name="T35" fmla="*/ 11 h 111"/>
              <a:gd name="T36" fmla="*/ 209 w 220"/>
              <a:gd name="T37" fmla="*/ 51 h 111"/>
              <a:gd name="T38" fmla="*/ 189 w 220"/>
              <a:gd name="T39" fmla="*/ 100 h 111"/>
              <a:gd name="T40" fmla="*/ 169 w 220"/>
              <a:gd name="T41" fmla="*/ 11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0" h="111">
                <a:moveTo>
                  <a:pt x="169" y="110"/>
                </a:moveTo>
                <a:lnTo>
                  <a:pt x="169" y="110"/>
                </a:lnTo>
                <a:cubicBezTo>
                  <a:pt x="169" y="110"/>
                  <a:pt x="169" y="110"/>
                  <a:pt x="159" y="110"/>
                </a:cubicBezTo>
                <a:cubicBezTo>
                  <a:pt x="149" y="110"/>
                  <a:pt x="149" y="90"/>
                  <a:pt x="149" y="90"/>
                </a:cubicBezTo>
                <a:cubicBezTo>
                  <a:pt x="179" y="40"/>
                  <a:pt x="179" y="40"/>
                  <a:pt x="179" y="40"/>
                </a:cubicBezTo>
                <a:lnTo>
                  <a:pt x="179" y="40"/>
                </a:lnTo>
                <a:lnTo>
                  <a:pt x="179" y="40"/>
                </a:lnTo>
                <a:cubicBezTo>
                  <a:pt x="40" y="40"/>
                  <a:pt x="40" y="40"/>
                  <a:pt x="40" y="40"/>
                </a:cubicBezTo>
                <a:lnTo>
                  <a:pt x="40" y="40"/>
                </a:lnTo>
                <a:lnTo>
                  <a:pt x="40" y="40"/>
                </a:lnTo>
                <a:cubicBezTo>
                  <a:pt x="60" y="80"/>
                  <a:pt x="60" y="80"/>
                  <a:pt x="60" y="80"/>
                </a:cubicBezTo>
                <a:cubicBezTo>
                  <a:pt x="70" y="90"/>
                  <a:pt x="60" y="110"/>
                  <a:pt x="49" y="110"/>
                </a:cubicBezTo>
                <a:cubicBezTo>
                  <a:pt x="40" y="110"/>
                  <a:pt x="30" y="110"/>
                  <a:pt x="30" y="100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40"/>
                  <a:pt x="0" y="30"/>
                  <a:pt x="10" y="11"/>
                </a:cubicBezTo>
                <a:cubicBezTo>
                  <a:pt x="10" y="0"/>
                  <a:pt x="30" y="0"/>
                  <a:pt x="40" y="0"/>
                </a:cubicBezTo>
                <a:cubicBezTo>
                  <a:pt x="179" y="0"/>
                  <a:pt x="179" y="0"/>
                  <a:pt x="179" y="0"/>
                </a:cubicBezTo>
                <a:cubicBezTo>
                  <a:pt x="189" y="0"/>
                  <a:pt x="199" y="0"/>
                  <a:pt x="209" y="11"/>
                </a:cubicBezTo>
                <a:cubicBezTo>
                  <a:pt x="219" y="30"/>
                  <a:pt x="219" y="40"/>
                  <a:pt x="209" y="51"/>
                </a:cubicBezTo>
                <a:cubicBezTo>
                  <a:pt x="189" y="100"/>
                  <a:pt x="189" y="100"/>
                  <a:pt x="189" y="100"/>
                </a:cubicBezTo>
                <a:cubicBezTo>
                  <a:pt x="189" y="110"/>
                  <a:pt x="179" y="110"/>
                  <a:pt x="169" y="110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4" name="Freeform 291">
            <a:extLst>
              <a:ext uri="{FF2B5EF4-FFF2-40B4-BE49-F238E27FC236}">
                <a16:creationId xmlns:a16="http://schemas.microsoft.com/office/drawing/2014/main" id="{32636104-4483-2347-830E-941B42FEE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7760" y="6767398"/>
            <a:ext cx="127555" cy="30790"/>
          </a:xfrm>
          <a:custGeom>
            <a:avLst/>
            <a:gdLst>
              <a:gd name="T0" fmla="*/ 119 w 130"/>
              <a:gd name="T1" fmla="*/ 30 h 31"/>
              <a:gd name="T2" fmla="*/ 119 w 130"/>
              <a:gd name="T3" fmla="*/ 30 h 31"/>
              <a:gd name="T4" fmla="*/ 20 w 130"/>
              <a:gd name="T5" fmla="*/ 30 h 31"/>
              <a:gd name="T6" fmla="*/ 0 w 130"/>
              <a:gd name="T7" fmla="*/ 20 h 31"/>
              <a:gd name="T8" fmla="*/ 20 w 130"/>
              <a:gd name="T9" fmla="*/ 0 h 31"/>
              <a:gd name="T10" fmla="*/ 119 w 130"/>
              <a:gd name="T11" fmla="*/ 0 h 31"/>
              <a:gd name="T12" fmla="*/ 129 w 130"/>
              <a:gd name="T13" fmla="*/ 20 h 31"/>
              <a:gd name="T14" fmla="*/ 119 w 130"/>
              <a:gd name="T15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0" h="31">
                <a:moveTo>
                  <a:pt x="119" y="30"/>
                </a:moveTo>
                <a:lnTo>
                  <a:pt x="119" y="30"/>
                </a:lnTo>
                <a:cubicBezTo>
                  <a:pt x="20" y="30"/>
                  <a:pt x="20" y="30"/>
                  <a:pt x="20" y="30"/>
                </a:cubicBezTo>
                <a:cubicBezTo>
                  <a:pt x="9" y="30"/>
                  <a:pt x="0" y="20"/>
                  <a:pt x="0" y="20"/>
                </a:cubicBezTo>
                <a:cubicBezTo>
                  <a:pt x="0" y="10"/>
                  <a:pt x="9" y="0"/>
                  <a:pt x="20" y="0"/>
                </a:cubicBezTo>
                <a:cubicBezTo>
                  <a:pt x="119" y="0"/>
                  <a:pt x="119" y="0"/>
                  <a:pt x="119" y="0"/>
                </a:cubicBezTo>
                <a:cubicBezTo>
                  <a:pt x="129" y="0"/>
                  <a:pt x="129" y="10"/>
                  <a:pt x="129" y="20"/>
                </a:cubicBezTo>
                <a:cubicBezTo>
                  <a:pt x="129" y="20"/>
                  <a:pt x="129" y="30"/>
                  <a:pt x="119" y="30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5" name="Freeform 292">
            <a:extLst>
              <a:ext uri="{FF2B5EF4-FFF2-40B4-BE49-F238E27FC236}">
                <a16:creationId xmlns:a16="http://schemas.microsoft.com/office/drawing/2014/main" id="{36260794-9082-434F-A552-661DEB463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6557" y="6899350"/>
            <a:ext cx="118758" cy="180335"/>
          </a:xfrm>
          <a:custGeom>
            <a:avLst/>
            <a:gdLst>
              <a:gd name="T0" fmla="*/ 51 w 121"/>
              <a:gd name="T1" fmla="*/ 180 h 181"/>
              <a:gd name="T2" fmla="*/ 51 w 121"/>
              <a:gd name="T3" fmla="*/ 180 h 181"/>
              <a:gd name="T4" fmla="*/ 11 w 121"/>
              <a:gd name="T5" fmla="*/ 170 h 181"/>
              <a:gd name="T6" fmla="*/ 0 w 121"/>
              <a:gd name="T7" fmla="*/ 160 h 181"/>
              <a:gd name="T8" fmla="*/ 21 w 121"/>
              <a:gd name="T9" fmla="*/ 150 h 181"/>
              <a:gd name="T10" fmla="*/ 80 w 121"/>
              <a:gd name="T11" fmla="*/ 150 h 181"/>
              <a:gd name="T12" fmla="*/ 90 w 121"/>
              <a:gd name="T13" fmla="*/ 130 h 181"/>
              <a:gd name="T14" fmla="*/ 51 w 121"/>
              <a:gd name="T15" fmla="*/ 100 h 181"/>
              <a:gd name="T16" fmla="*/ 0 w 121"/>
              <a:gd name="T17" fmla="*/ 50 h 181"/>
              <a:gd name="T18" fmla="*/ 21 w 121"/>
              <a:gd name="T19" fmla="*/ 10 h 181"/>
              <a:gd name="T20" fmla="*/ 110 w 121"/>
              <a:gd name="T21" fmla="*/ 10 h 181"/>
              <a:gd name="T22" fmla="*/ 110 w 121"/>
              <a:gd name="T23" fmla="*/ 30 h 181"/>
              <a:gd name="T24" fmla="*/ 100 w 121"/>
              <a:gd name="T25" fmla="*/ 30 h 181"/>
              <a:gd name="T26" fmla="*/ 40 w 121"/>
              <a:gd name="T27" fmla="*/ 30 h 181"/>
              <a:gd name="T28" fmla="*/ 30 w 121"/>
              <a:gd name="T29" fmla="*/ 50 h 181"/>
              <a:gd name="T30" fmla="*/ 60 w 121"/>
              <a:gd name="T31" fmla="*/ 80 h 181"/>
              <a:gd name="T32" fmla="*/ 110 w 121"/>
              <a:gd name="T33" fmla="*/ 130 h 181"/>
              <a:gd name="T34" fmla="*/ 90 w 121"/>
              <a:gd name="T35" fmla="*/ 170 h 181"/>
              <a:gd name="T36" fmla="*/ 51 w 121"/>
              <a:gd name="T37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1" h="181">
                <a:moveTo>
                  <a:pt x="51" y="180"/>
                </a:moveTo>
                <a:lnTo>
                  <a:pt x="51" y="180"/>
                </a:lnTo>
                <a:cubicBezTo>
                  <a:pt x="40" y="180"/>
                  <a:pt x="30" y="180"/>
                  <a:pt x="11" y="170"/>
                </a:cubicBezTo>
                <a:cubicBezTo>
                  <a:pt x="0" y="170"/>
                  <a:pt x="0" y="160"/>
                  <a:pt x="0" y="160"/>
                </a:cubicBezTo>
                <a:cubicBezTo>
                  <a:pt x="11" y="150"/>
                  <a:pt x="11" y="150"/>
                  <a:pt x="21" y="150"/>
                </a:cubicBezTo>
                <a:cubicBezTo>
                  <a:pt x="40" y="160"/>
                  <a:pt x="70" y="160"/>
                  <a:pt x="80" y="150"/>
                </a:cubicBezTo>
                <a:cubicBezTo>
                  <a:pt x="90" y="150"/>
                  <a:pt x="90" y="140"/>
                  <a:pt x="90" y="130"/>
                </a:cubicBezTo>
                <a:cubicBezTo>
                  <a:pt x="90" y="120"/>
                  <a:pt x="70" y="110"/>
                  <a:pt x="51" y="100"/>
                </a:cubicBezTo>
                <a:cubicBezTo>
                  <a:pt x="30" y="90"/>
                  <a:pt x="0" y="80"/>
                  <a:pt x="0" y="50"/>
                </a:cubicBezTo>
                <a:cubicBezTo>
                  <a:pt x="0" y="40"/>
                  <a:pt x="11" y="20"/>
                  <a:pt x="21" y="10"/>
                </a:cubicBezTo>
                <a:cubicBezTo>
                  <a:pt x="51" y="0"/>
                  <a:pt x="80" y="0"/>
                  <a:pt x="110" y="10"/>
                </a:cubicBezTo>
                <a:cubicBezTo>
                  <a:pt x="110" y="10"/>
                  <a:pt x="120" y="20"/>
                  <a:pt x="110" y="30"/>
                </a:cubicBezTo>
                <a:cubicBezTo>
                  <a:pt x="110" y="30"/>
                  <a:pt x="100" y="40"/>
                  <a:pt x="100" y="30"/>
                </a:cubicBezTo>
                <a:cubicBezTo>
                  <a:pt x="70" y="30"/>
                  <a:pt x="51" y="30"/>
                  <a:pt x="40" y="30"/>
                </a:cubicBezTo>
                <a:cubicBezTo>
                  <a:pt x="30" y="40"/>
                  <a:pt x="30" y="50"/>
                  <a:pt x="30" y="50"/>
                </a:cubicBezTo>
                <a:cubicBezTo>
                  <a:pt x="30" y="60"/>
                  <a:pt x="51" y="70"/>
                  <a:pt x="60" y="80"/>
                </a:cubicBezTo>
                <a:cubicBezTo>
                  <a:pt x="90" y="90"/>
                  <a:pt x="110" y="110"/>
                  <a:pt x="110" y="130"/>
                </a:cubicBezTo>
                <a:cubicBezTo>
                  <a:pt x="110" y="150"/>
                  <a:pt x="110" y="160"/>
                  <a:pt x="90" y="170"/>
                </a:cubicBezTo>
                <a:cubicBezTo>
                  <a:pt x="80" y="180"/>
                  <a:pt x="70" y="180"/>
                  <a:pt x="51" y="180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6" name="Freeform 293">
            <a:extLst>
              <a:ext uri="{FF2B5EF4-FFF2-40B4-BE49-F238E27FC236}">
                <a16:creationId xmlns:a16="http://schemas.microsoft.com/office/drawing/2014/main" id="{488B3B70-1338-A848-81C1-4D1C414B3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4940" y="6859766"/>
            <a:ext cx="21991" cy="39584"/>
          </a:xfrm>
          <a:custGeom>
            <a:avLst/>
            <a:gdLst>
              <a:gd name="T0" fmla="*/ 9 w 20"/>
              <a:gd name="T1" fmla="*/ 40 h 41"/>
              <a:gd name="T2" fmla="*/ 9 w 20"/>
              <a:gd name="T3" fmla="*/ 40 h 41"/>
              <a:gd name="T4" fmla="*/ 0 w 20"/>
              <a:gd name="T5" fmla="*/ 30 h 41"/>
              <a:gd name="T6" fmla="*/ 0 w 20"/>
              <a:gd name="T7" fmla="*/ 10 h 41"/>
              <a:gd name="T8" fmla="*/ 9 w 20"/>
              <a:gd name="T9" fmla="*/ 0 h 41"/>
              <a:gd name="T10" fmla="*/ 19 w 20"/>
              <a:gd name="T11" fmla="*/ 10 h 41"/>
              <a:gd name="T12" fmla="*/ 19 w 20"/>
              <a:gd name="T13" fmla="*/ 30 h 41"/>
              <a:gd name="T14" fmla="*/ 9 w 20"/>
              <a:gd name="T15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" h="41">
                <a:moveTo>
                  <a:pt x="9" y="40"/>
                </a:moveTo>
                <a:lnTo>
                  <a:pt x="9" y="40"/>
                </a:lnTo>
                <a:cubicBezTo>
                  <a:pt x="0" y="40"/>
                  <a:pt x="0" y="40"/>
                  <a:pt x="0" y="3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9" y="0"/>
                </a:cubicBezTo>
                <a:cubicBezTo>
                  <a:pt x="19" y="0"/>
                  <a:pt x="19" y="0"/>
                  <a:pt x="19" y="10"/>
                </a:cubicBezTo>
                <a:cubicBezTo>
                  <a:pt x="19" y="30"/>
                  <a:pt x="19" y="30"/>
                  <a:pt x="19" y="30"/>
                </a:cubicBezTo>
                <a:cubicBezTo>
                  <a:pt x="19" y="40"/>
                  <a:pt x="19" y="40"/>
                  <a:pt x="9" y="40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7" name="Freeform 294">
            <a:extLst>
              <a:ext uri="{FF2B5EF4-FFF2-40B4-BE49-F238E27FC236}">
                <a16:creationId xmlns:a16="http://schemas.microsoft.com/office/drawing/2014/main" id="{F77A7992-21D4-1F4E-A391-DD8648F7C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4940" y="7075285"/>
            <a:ext cx="21991" cy="48384"/>
          </a:xfrm>
          <a:custGeom>
            <a:avLst/>
            <a:gdLst>
              <a:gd name="T0" fmla="*/ 9 w 20"/>
              <a:gd name="T1" fmla="*/ 49 h 50"/>
              <a:gd name="T2" fmla="*/ 9 w 20"/>
              <a:gd name="T3" fmla="*/ 49 h 50"/>
              <a:gd name="T4" fmla="*/ 0 w 20"/>
              <a:gd name="T5" fmla="*/ 30 h 50"/>
              <a:gd name="T6" fmla="*/ 0 w 20"/>
              <a:gd name="T7" fmla="*/ 19 h 50"/>
              <a:gd name="T8" fmla="*/ 9 w 20"/>
              <a:gd name="T9" fmla="*/ 0 h 50"/>
              <a:gd name="T10" fmla="*/ 19 w 20"/>
              <a:gd name="T11" fmla="*/ 19 h 50"/>
              <a:gd name="T12" fmla="*/ 19 w 20"/>
              <a:gd name="T13" fmla="*/ 30 h 50"/>
              <a:gd name="T14" fmla="*/ 9 w 20"/>
              <a:gd name="T15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" h="50">
                <a:moveTo>
                  <a:pt x="9" y="49"/>
                </a:moveTo>
                <a:lnTo>
                  <a:pt x="9" y="49"/>
                </a:lnTo>
                <a:cubicBezTo>
                  <a:pt x="0" y="49"/>
                  <a:pt x="0" y="40"/>
                  <a:pt x="0" y="30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0" y="0"/>
                  <a:pt x="9" y="0"/>
                </a:cubicBezTo>
                <a:cubicBezTo>
                  <a:pt x="19" y="0"/>
                  <a:pt x="19" y="10"/>
                  <a:pt x="19" y="19"/>
                </a:cubicBezTo>
                <a:cubicBezTo>
                  <a:pt x="19" y="30"/>
                  <a:pt x="19" y="30"/>
                  <a:pt x="19" y="30"/>
                </a:cubicBezTo>
                <a:cubicBezTo>
                  <a:pt x="19" y="40"/>
                  <a:pt x="19" y="49"/>
                  <a:pt x="9" y="49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8" name="Freeform 295">
            <a:extLst>
              <a:ext uri="{FF2B5EF4-FFF2-40B4-BE49-F238E27FC236}">
                <a16:creationId xmlns:a16="http://schemas.microsoft.com/office/drawing/2014/main" id="{43CB0F8F-0964-0241-9CCA-A19791233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7802" y="8411544"/>
            <a:ext cx="347471" cy="417845"/>
          </a:xfrm>
          <a:custGeom>
            <a:avLst/>
            <a:gdLst>
              <a:gd name="T0" fmla="*/ 179 w 350"/>
              <a:gd name="T1" fmla="*/ 420 h 421"/>
              <a:gd name="T2" fmla="*/ 179 w 350"/>
              <a:gd name="T3" fmla="*/ 420 h 421"/>
              <a:gd name="T4" fmla="*/ 0 w 350"/>
              <a:gd name="T5" fmla="*/ 240 h 421"/>
              <a:gd name="T6" fmla="*/ 80 w 350"/>
              <a:gd name="T7" fmla="*/ 20 h 421"/>
              <a:gd name="T8" fmla="*/ 100 w 350"/>
              <a:gd name="T9" fmla="*/ 10 h 421"/>
              <a:gd name="T10" fmla="*/ 119 w 350"/>
              <a:gd name="T11" fmla="*/ 10 h 421"/>
              <a:gd name="T12" fmla="*/ 130 w 350"/>
              <a:gd name="T13" fmla="*/ 40 h 421"/>
              <a:gd name="T14" fmla="*/ 110 w 350"/>
              <a:gd name="T15" fmla="*/ 50 h 421"/>
              <a:gd name="T16" fmla="*/ 40 w 350"/>
              <a:gd name="T17" fmla="*/ 240 h 421"/>
              <a:gd name="T18" fmla="*/ 179 w 350"/>
              <a:gd name="T19" fmla="*/ 380 h 421"/>
              <a:gd name="T20" fmla="*/ 309 w 350"/>
              <a:gd name="T21" fmla="*/ 240 h 421"/>
              <a:gd name="T22" fmla="*/ 239 w 350"/>
              <a:gd name="T23" fmla="*/ 50 h 421"/>
              <a:gd name="T24" fmla="*/ 229 w 350"/>
              <a:gd name="T25" fmla="*/ 40 h 421"/>
              <a:gd name="T26" fmla="*/ 229 w 350"/>
              <a:gd name="T27" fmla="*/ 10 h 421"/>
              <a:gd name="T28" fmla="*/ 259 w 350"/>
              <a:gd name="T29" fmla="*/ 10 h 421"/>
              <a:gd name="T30" fmla="*/ 269 w 350"/>
              <a:gd name="T31" fmla="*/ 20 h 421"/>
              <a:gd name="T32" fmla="*/ 349 w 350"/>
              <a:gd name="T33" fmla="*/ 240 h 421"/>
              <a:gd name="T34" fmla="*/ 179 w 350"/>
              <a:gd name="T35" fmla="*/ 420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50" h="421">
                <a:moveTo>
                  <a:pt x="179" y="420"/>
                </a:moveTo>
                <a:lnTo>
                  <a:pt x="179" y="420"/>
                </a:lnTo>
                <a:cubicBezTo>
                  <a:pt x="80" y="420"/>
                  <a:pt x="0" y="340"/>
                  <a:pt x="0" y="240"/>
                </a:cubicBezTo>
                <a:cubicBezTo>
                  <a:pt x="0" y="190"/>
                  <a:pt x="30" y="90"/>
                  <a:pt x="80" y="20"/>
                </a:cubicBezTo>
                <a:cubicBezTo>
                  <a:pt x="90" y="20"/>
                  <a:pt x="90" y="10"/>
                  <a:pt x="100" y="10"/>
                </a:cubicBezTo>
                <a:cubicBezTo>
                  <a:pt x="100" y="0"/>
                  <a:pt x="119" y="0"/>
                  <a:pt x="119" y="10"/>
                </a:cubicBezTo>
                <a:cubicBezTo>
                  <a:pt x="130" y="10"/>
                  <a:pt x="130" y="30"/>
                  <a:pt x="130" y="40"/>
                </a:cubicBezTo>
                <a:cubicBezTo>
                  <a:pt x="119" y="40"/>
                  <a:pt x="119" y="40"/>
                  <a:pt x="110" y="50"/>
                </a:cubicBezTo>
                <a:cubicBezTo>
                  <a:pt x="70" y="100"/>
                  <a:pt x="40" y="190"/>
                  <a:pt x="40" y="240"/>
                </a:cubicBezTo>
                <a:cubicBezTo>
                  <a:pt x="40" y="320"/>
                  <a:pt x="100" y="380"/>
                  <a:pt x="179" y="380"/>
                </a:cubicBezTo>
                <a:cubicBezTo>
                  <a:pt x="249" y="380"/>
                  <a:pt x="309" y="320"/>
                  <a:pt x="309" y="240"/>
                </a:cubicBezTo>
                <a:cubicBezTo>
                  <a:pt x="309" y="190"/>
                  <a:pt x="289" y="100"/>
                  <a:pt x="239" y="50"/>
                </a:cubicBezTo>
                <a:cubicBezTo>
                  <a:pt x="239" y="40"/>
                  <a:pt x="239" y="40"/>
                  <a:pt x="229" y="40"/>
                </a:cubicBezTo>
                <a:cubicBezTo>
                  <a:pt x="229" y="30"/>
                  <a:pt x="229" y="20"/>
                  <a:pt x="229" y="10"/>
                </a:cubicBezTo>
                <a:cubicBezTo>
                  <a:pt x="239" y="0"/>
                  <a:pt x="249" y="0"/>
                  <a:pt x="259" y="10"/>
                </a:cubicBezTo>
                <a:cubicBezTo>
                  <a:pt x="269" y="10"/>
                  <a:pt x="269" y="20"/>
                  <a:pt x="269" y="20"/>
                </a:cubicBezTo>
                <a:cubicBezTo>
                  <a:pt x="319" y="90"/>
                  <a:pt x="349" y="190"/>
                  <a:pt x="349" y="240"/>
                </a:cubicBezTo>
                <a:cubicBezTo>
                  <a:pt x="349" y="340"/>
                  <a:pt x="279" y="420"/>
                  <a:pt x="179" y="420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9" name="Freeform 296">
            <a:extLst>
              <a:ext uri="{FF2B5EF4-FFF2-40B4-BE49-F238E27FC236}">
                <a16:creationId xmlns:a16="http://schemas.microsoft.com/office/drawing/2014/main" id="{53C310EF-B9BD-2647-AFE7-48E1DF8E7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8176" y="8270795"/>
            <a:ext cx="219919" cy="118755"/>
          </a:xfrm>
          <a:custGeom>
            <a:avLst/>
            <a:gdLst>
              <a:gd name="T0" fmla="*/ 169 w 220"/>
              <a:gd name="T1" fmla="*/ 119 h 120"/>
              <a:gd name="T2" fmla="*/ 169 w 220"/>
              <a:gd name="T3" fmla="*/ 119 h 120"/>
              <a:gd name="T4" fmla="*/ 159 w 220"/>
              <a:gd name="T5" fmla="*/ 119 h 120"/>
              <a:gd name="T6" fmla="*/ 149 w 220"/>
              <a:gd name="T7" fmla="*/ 89 h 120"/>
              <a:gd name="T8" fmla="*/ 179 w 220"/>
              <a:gd name="T9" fmla="*/ 40 h 120"/>
              <a:gd name="T10" fmla="*/ 179 w 220"/>
              <a:gd name="T11" fmla="*/ 40 h 120"/>
              <a:gd name="T12" fmla="*/ 179 w 220"/>
              <a:gd name="T13" fmla="*/ 40 h 120"/>
              <a:gd name="T14" fmla="*/ 40 w 220"/>
              <a:gd name="T15" fmla="*/ 40 h 120"/>
              <a:gd name="T16" fmla="*/ 40 w 220"/>
              <a:gd name="T17" fmla="*/ 40 h 120"/>
              <a:gd name="T18" fmla="*/ 40 w 220"/>
              <a:gd name="T19" fmla="*/ 40 h 120"/>
              <a:gd name="T20" fmla="*/ 60 w 220"/>
              <a:gd name="T21" fmla="*/ 89 h 120"/>
              <a:gd name="T22" fmla="*/ 49 w 220"/>
              <a:gd name="T23" fmla="*/ 119 h 120"/>
              <a:gd name="T24" fmla="*/ 30 w 220"/>
              <a:gd name="T25" fmla="*/ 110 h 120"/>
              <a:gd name="T26" fmla="*/ 10 w 220"/>
              <a:gd name="T27" fmla="*/ 59 h 120"/>
              <a:gd name="T28" fmla="*/ 10 w 220"/>
              <a:gd name="T29" fmla="*/ 20 h 120"/>
              <a:gd name="T30" fmla="*/ 40 w 220"/>
              <a:gd name="T31" fmla="*/ 0 h 120"/>
              <a:gd name="T32" fmla="*/ 179 w 220"/>
              <a:gd name="T33" fmla="*/ 0 h 120"/>
              <a:gd name="T34" fmla="*/ 209 w 220"/>
              <a:gd name="T35" fmla="*/ 20 h 120"/>
              <a:gd name="T36" fmla="*/ 209 w 220"/>
              <a:gd name="T37" fmla="*/ 59 h 120"/>
              <a:gd name="T38" fmla="*/ 189 w 220"/>
              <a:gd name="T39" fmla="*/ 110 h 120"/>
              <a:gd name="T40" fmla="*/ 169 w 220"/>
              <a:gd name="T41" fmla="*/ 119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0" h="120">
                <a:moveTo>
                  <a:pt x="169" y="119"/>
                </a:moveTo>
                <a:lnTo>
                  <a:pt x="169" y="119"/>
                </a:lnTo>
                <a:cubicBezTo>
                  <a:pt x="169" y="119"/>
                  <a:pt x="169" y="119"/>
                  <a:pt x="159" y="119"/>
                </a:cubicBezTo>
                <a:cubicBezTo>
                  <a:pt x="149" y="110"/>
                  <a:pt x="149" y="99"/>
                  <a:pt x="149" y="89"/>
                </a:cubicBezTo>
                <a:cubicBezTo>
                  <a:pt x="179" y="40"/>
                  <a:pt x="179" y="40"/>
                  <a:pt x="179" y="40"/>
                </a:cubicBezTo>
                <a:lnTo>
                  <a:pt x="179" y="40"/>
                </a:lnTo>
                <a:lnTo>
                  <a:pt x="179" y="40"/>
                </a:lnTo>
                <a:cubicBezTo>
                  <a:pt x="40" y="40"/>
                  <a:pt x="40" y="40"/>
                  <a:pt x="40" y="40"/>
                </a:cubicBezTo>
                <a:lnTo>
                  <a:pt x="40" y="40"/>
                </a:lnTo>
                <a:lnTo>
                  <a:pt x="40" y="40"/>
                </a:lnTo>
                <a:cubicBezTo>
                  <a:pt x="60" y="89"/>
                  <a:pt x="60" y="89"/>
                  <a:pt x="60" y="89"/>
                </a:cubicBezTo>
                <a:cubicBezTo>
                  <a:pt x="70" y="99"/>
                  <a:pt x="60" y="110"/>
                  <a:pt x="49" y="119"/>
                </a:cubicBezTo>
                <a:cubicBezTo>
                  <a:pt x="40" y="119"/>
                  <a:pt x="30" y="119"/>
                  <a:pt x="30" y="110"/>
                </a:cubicBezTo>
                <a:cubicBezTo>
                  <a:pt x="10" y="59"/>
                  <a:pt x="10" y="59"/>
                  <a:pt x="10" y="59"/>
                </a:cubicBezTo>
                <a:cubicBezTo>
                  <a:pt x="0" y="50"/>
                  <a:pt x="0" y="30"/>
                  <a:pt x="10" y="20"/>
                </a:cubicBezTo>
                <a:cubicBezTo>
                  <a:pt x="10" y="10"/>
                  <a:pt x="30" y="0"/>
                  <a:pt x="40" y="0"/>
                </a:cubicBezTo>
                <a:cubicBezTo>
                  <a:pt x="179" y="0"/>
                  <a:pt x="179" y="0"/>
                  <a:pt x="179" y="0"/>
                </a:cubicBezTo>
                <a:cubicBezTo>
                  <a:pt x="189" y="0"/>
                  <a:pt x="199" y="10"/>
                  <a:pt x="209" y="20"/>
                </a:cubicBezTo>
                <a:cubicBezTo>
                  <a:pt x="219" y="30"/>
                  <a:pt x="219" y="50"/>
                  <a:pt x="209" y="59"/>
                </a:cubicBezTo>
                <a:cubicBezTo>
                  <a:pt x="189" y="110"/>
                  <a:pt x="189" y="110"/>
                  <a:pt x="189" y="110"/>
                </a:cubicBezTo>
                <a:cubicBezTo>
                  <a:pt x="189" y="119"/>
                  <a:pt x="179" y="119"/>
                  <a:pt x="169" y="119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0" name="Freeform 297">
            <a:extLst>
              <a:ext uri="{FF2B5EF4-FFF2-40B4-BE49-F238E27FC236}">
                <a16:creationId xmlns:a16="http://schemas.microsoft.com/office/drawing/2014/main" id="{4E83375E-FDCA-1B40-884D-E13D4A1EB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7760" y="8389550"/>
            <a:ext cx="127555" cy="21993"/>
          </a:xfrm>
          <a:custGeom>
            <a:avLst/>
            <a:gdLst>
              <a:gd name="T0" fmla="*/ 119 w 130"/>
              <a:gd name="T1" fmla="*/ 20 h 21"/>
              <a:gd name="T2" fmla="*/ 119 w 130"/>
              <a:gd name="T3" fmla="*/ 20 h 21"/>
              <a:gd name="T4" fmla="*/ 20 w 130"/>
              <a:gd name="T5" fmla="*/ 20 h 21"/>
              <a:gd name="T6" fmla="*/ 0 w 130"/>
              <a:gd name="T7" fmla="*/ 10 h 21"/>
              <a:gd name="T8" fmla="*/ 20 w 130"/>
              <a:gd name="T9" fmla="*/ 0 h 21"/>
              <a:gd name="T10" fmla="*/ 119 w 130"/>
              <a:gd name="T11" fmla="*/ 0 h 21"/>
              <a:gd name="T12" fmla="*/ 129 w 130"/>
              <a:gd name="T13" fmla="*/ 10 h 21"/>
              <a:gd name="T14" fmla="*/ 119 w 130"/>
              <a:gd name="T15" fmla="*/ 2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0" h="21">
                <a:moveTo>
                  <a:pt x="119" y="20"/>
                </a:moveTo>
                <a:lnTo>
                  <a:pt x="119" y="20"/>
                </a:lnTo>
                <a:cubicBezTo>
                  <a:pt x="20" y="20"/>
                  <a:pt x="20" y="20"/>
                  <a:pt x="20" y="20"/>
                </a:cubicBezTo>
                <a:cubicBezTo>
                  <a:pt x="9" y="20"/>
                  <a:pt x="0" y="20"/>
                  <a:pt x="0" y="10"/>
                </a:cubicBezTo>
                <a:cubicBezTo>
                  <a:pt x="0" y="10"/>
                  <a:pt x="9" y="0"/>
                  <a:pt x="20" y="0"/>
                </a:cubicBezTo>
                <a:cubicBezTo>
                  <a:pt x="119" y="0"/>
                  <a:pt x="119" y="0"/>
                  <a:pt x="119" y="0"/>
                </a:cubicBezTo>
                <a:cubicBezTo>
                  <a:pt x="129" y="0"/>
                  <a:pt x="129" y="10"/>
                  <a:pt x="129" y="10"/>
                </a:cubicBezTo>
                <a:cubicBezTo>
                  <a:pt x="129" y="20"/>
                  <a:pt x="129" y="20"/>
                  <a:pt x="119" y="20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1" name="Freeform 298">
            <a:extLst>
              <a:ext uri="{FF2B5EF4-FFF2-40B4-BE49-F238E27FC236}">
                <a16:creationId xmlns:a16="http://schemas.microsoft.com/office/drawing/2014/main" id="{DC85C27E-EBB0-8843-B5E5-CC2709956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6557" y="8508308"/>
            <a:ext cx="118758" cy="189129"/>
          </a:xfrm>
          <a:custGeom>
            <a:avLst/>
            <a:gdLst>
              <a:gd name="T0" fmla="*/ 51 w 121"/>
              <a:gd name="T1" fmla="*/ 190 h 191"/>
              <a:gd name="T2" fmla="*/ 51 w 121"/>
              <a:gd name="T3" fmla="*/ 190 h 191"/>
              <a:gd name="T4" fmla="*/ 11 w 121"/>
              <a:gd name="T5" fmla="*/ 180 h 191"/>
              <a:gd name="T6" fmla="*/ 0 w 121"/>
              <a:gd name="T7" fmla="*/ 160 h 191"/>
              <a:gd name="T8" fmla="*/ 21 w 121"/>
              <a:gd name="T9" fmla="*/ 160 h 191"/>
              <a:gd name="T10" fmla="*/ 80 w 121"/>
              <a:gd name="T11" fmla="*/ 160 h 191"/>
              <a:gd name="T12" fmla="*/ 90 w 121"/>
              <a:gd name="T13" fmla="*/ 140 h 191"/>
              <a:gd name="T14" fmla="*/ 51 w 121"/>
              <a:gd name="T15" fmla="*/ 110 h 191"/>
              <a:gd name="T16" fmla="*/ 0 w 121"/>
              <a:gd name="T17" fmla="*/ 60 h 191"/>
              <a:gd name="T18" fmla="*/ 30 w 121"/>
              <a:gd name="T19" fmla="*/ 20 h 191"/>
              <a:gd name="T20" fmla="*/ 110 w 121"/>
              <a:gd name="T21" fmla="*/ 20 h 191"/>
              <a:gd name="T22" fmla="*/ 110 w 121"/>
              <a:gd name="T23" fmla="*/ 30 h 191"/>
              <a:gd name="T24" fmla="*/ 100 w 121"/>
              <a:gd name="T25" fmla="*/ 40 h 191"/>
              <a:gd name="T26" fmla="*/ 40 w 121"/>
              <a:gd name="T27" fmla="*/ 40 h 191"/>
              <a:gd name="T28" fmla="*/ 30 w 121"/>
              <a:gd name="T29" fmla="*/ 60 h 191"/>
              <a:gd name="T30" fmla="*/ 60 w 121"/>
              <a:gd name="T31" fmla="*/ 90 h 191"/>
              <a:gd name="T32" fmla="*/ 110 w 121"/>
              <a:gd name="T33" fmla="*/ 140 h 191"/>
              <a:gd name="T34" fmla="*/ 90 w 121"/>
              <a:gd name="T35" fmla="*/ 180 h 191"/>
              <a:gd name="T36" fmla="*/ 51 w 121"/>
              <a:gd name="T37" fmla="*/ 19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1" h="191">
                <a:moveTo>
                  <a:pt x="51" y="190"/>
                </a:moveTo>
                <a:lnTo>
                  <a:pt x="51" y="190"/>
                </a:lnTo>
                <a:cubicBezTo>
                  <a:pt x="40" y="190"/>
                  <a:pt x="30" y="190"/>
                  <a:pt x="11" y="180"/>
                </a:cubicBezTo>
                <a:cubicBezTo>
                  <a:pt x="0" y="180"/>
                  <a:pt x="0" y="170"/>
                  <a:pt x="0" y="160"/>
                </a:cubicBezTo>
                <a:cubicBezTo>
                  <a:pt x="11" y="160"/>
                  <a:pt x="11" y="150"/>
                  <a:pt x="21" y="160"/>
                </a:cubicBezTo>
                <a:cubicBezTo>
                  <a:pt x="40" y="170"/>
                  <a:pt x="70" y="170"/>
                  <a:pt x="80" y="160"/>
                </a:cubicBezTo>
                <a:cubicBezTo>
                  <a:pt x="90" y="150"/>
                  <a:pt x="90" y="150"/>
                  <a:pt x="90" y="140"/>
                </a:cubicBezTo>
                <a:cubicBezTo>
                  <a:pt x="90" y="130"/>
                  <a:pt x="70" y="120"/>
                  <a:pt x="51" y="110"/>
                </a:cubicBezTo>
                <a:cubicBezTo>
                  <a:pt x="30" y="100"/>
                  <a:pt x="0" y="80"/>
                  <a:pt x="0" y="60"/>
                </a:cubicBezTo>
                <a:cubicBezTo>
                  <a:pt x="0" y="40"/>
                  <a:pt x="11" y="30"/>
                  <a:pt x="30" y="20"/>
                </a:cubicBezTo>
                <a:cubicBezTo>
                  <a:pt x="51" y="10"/>
                  <a:pt x="80" y="0"/>
                  <a:pt x="110" y="20"/>
                </a:cubicBezTo>
                <a:cubicBezTo>
                  <a:pt x="110" y="20"/>
                  <a:pt x="120" y="30"/>
                  <a:pt x="110" y="30"/>
                </a:cubicBezTo>
                <a:cubicBezTo>
                  <a:pt x="110" y="40"/>
                  <a:pt x="100" y="40"/>
                  <a:pt x="100" y="40"/>
                </a:cubicBezTo>
                <a:cubicBezTo>
                  <a:pt x="80" y="30"/>
                  <a:pt x="51" y="30"/>
                  <a:pt x="40" y="40"/>
                </a:cubicBezTo>
                <a:cubicBezTo>
                  <a:pt x="30" y="40"/>
                  <a:pt x="30" y="50"/>
                  <a:pt x="30" y="60"/>
                </a:cubicBezTo>
                <a:cubicBezTo>
                  <a:pt x="30" y="70"/>
                  <a:pt x="51" y="80"/>
                  <a:pt x="60" y="90"/>
                </a:cubicBezTo>
                <a:cubicBezTo>
                  <a:pt x="90" y="100"/>
                  <a:pt x="110" y="110"/>
                  <a:pt x="110" y="140"/>
                </a:cubicBezTo>
                <a:cubicBezTo>
                  <a:pt x="110" y="150"/>
                  <a:pt x="110" y="170"/>
                  <a:pt x="90" y="180"/>
                </a:cubicBezTo>
                <a:cubicBezTo>
                  <a:pt x="80" y="190"/>
                  <a:pt x="70" y="190"/>
                  <a:pt x="51" y="190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2" name="Freeform 299">
            <a:extLst>
              <a:ext uri="{FF2B5EF4-FFF2-40B4-BE49-F238E27FC236}">
                <a16:creationId xmlns:a16="http://schemas.microsoft.com/office/drawing/2014/main" id="{F5145B7A-57DA-6E49-A862-0DB47D4F6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4940" y="8468721"/>
            <a:ext cx="21991" cy="52781"/>
          </a:xfrm>
          <a:custGeom>
            <a:avLst/>
            <a:gdLst>
              <a:gd name="T0" fmla="*/ 9 w 20"/>
              <a:gd name="T1" fmla="*/ 50 h 51"/>
              <a:gd name="T2" fmla="*/ 9 w 20"/>
              <a:gd name="T3" fmla="*/ 50 h 51"/>
              <a:gd name="T4" fmla="*/ 0 w 20"/>
              <a:gd name="T5" fmla="*/ 30 h 51"/>
              <a:gd name="T6" fmla="*/ 0 w 20"/>
              <a:gd name="T7" fmla="*/ 20 h 51"/>
              <a:gd name="T8" fmla="*/ 9 w 20"/>
              <a:gd name="T9" fmla="*/ 0 h 51"/>
              <a:gd name="T10" fmla="*/ 19 w 20"/>
              <a:gd name="T11" fmla="*/ 20 h 51"/>
              <a:gd name="T12" fmla="*/ 19 w 20"/>
              <a:gd name="T13" fmla="*/ 30 h 51"/>
              <a:gd name="T14" fmla="*/ 9 w 20"/>
              <a:gd name="T15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" h="51">
                <a:moveTo>
                  <a:pt x="9" y="50"/>
                </a:moveTo>
                <a:lnTo>
                  <a:pt x="9" y="50"/>
                </a:lnTo>
                <a:cubicBezTo>
                  <a:pt x="0" y="50"/>
                  <a:pt x="0" y="40"/>
                  <a:pt x="0" y="3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0" y="0"/>
                  <a:pt x="9" y="0"/>
                </a:cubicBezTo>
                <a:cubicBezTo>
                  <a:pt x="19" y="0"/>
                  <a:pt x="19" y="10"/>
                  <a:pt x="19" y="20"/>
                </a:cubicBezTo>
                <a:cubicBezTo>
                  <a:pt x="19" y="30"/>
                  <a:pt x="19" y="30"/>
                  <a:pt x="19" y="30"/>
                </a:cubicBezTo>
                <a:cubicBezTo>
                  <a:pt x="19" y="40"/>
                  <a:pt x="19" y="50"/>
                  <a:pt x="9" y="50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3" name="Freeform 300">
            <a:extLst>
              <a:ext uri="{FF2B5EF4-FFF2-40B4-BE49-F238E27FC236}">
                <a16:creationId xmlns:a16="http://schemas.microsoft.com/office/drawing/2014/main" id="{BCBD5269-BB57-B249-BB43-F96DCD1B9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4940" y="8697437"/>
            <a:ext cx="21991" cy="39587"/>
          </a:xfrm>
          <a:custGeom>
            <a:avLst/>
            <a:gdLst>
              <a:gd name="T0" fmla="*/ 9 w 20"/>
              <a:gd name="T1" fmla="*/ 40 h 41"/>
              <a:gd name="T2" fmla="*/ 9 w 20"/>
              <a:gd name="T3" fmla="*/ 40 h 41"/>
              <a:gd name="T4" fmla="*/ 0 w 20"/>
              <a:gd name="T5" fmla="*/ 30 h 41"/>
              <a:gd name="T6" fmla="*/ 0 w 20"/>
              <a:gd name="T7" fmla="*/ 10 h 41"/>
              <a:gd name="T8" fmla="*/ 9 w 20"/>
              <a:gd name="T9" fmla="*/ 0 h 41"/>
              <a:gd name="T10" fmla="*/ 19 w 20"/>
              <a:gd name="T11" fmla="*/ 10 h 41"/>
              <a:gd name="T12" fmla="*/ 19 w 20"/>
              <a:gd name="T13" fmla="*/ 30 h 41"/>
              <a:gd name="T14" fmla="*/ 9 w 20"/>
              <a:gd name="T15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" h="41">
                <a:moveTo>
                  <a:pt x="9" y="40"/>
                </a:moveTo>
                <a:lnTo>
                  <a:pt x="9" y="40"/>
                </a:lnTo>
                <a:cubicBezTo>
                  <a:pt x="0" y="40"/>
                  <a:pt x="0" y="40"/>
                  <a:pt x="0" y="3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10"/>
                  <a:pt x="0" y="0"/>
                  <a:pt x="9" y="0"/>
                </a:cubicBezTo>
                <a:cubicBezTo>
                  <a:pt x="19" y="0"/>
                  <a:pt x="19" y="10"/>
                  <a:pt x="19" y="10"/>
                </a:cubicBezTo>
                <a:cubicBezTo>
                  <a:pt x="19" y="30"/>
                  <a:pt x="19" y="30"/>
                  <a:pt x="19" y="30"/>
                </a:cubicBezTo>
                <a:cubicBezTo>
                  <a:pt x="19" y="40"/>
                  <a:pt x="19" y="40"/>
                  <a:pt x="9" y="40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4" name="Freeform 301">
            <a:extLst>
              <a:ext uri="{FF2B5EF4-FFF2-40B4-BE49-F238E27FC236}">
                <a16:creationId xmlns:a16="http://schemas.microsoft.com/office/drawing/2014/main" id="{314A18D9-8FCD-9F4F-B43D-42B1B4405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7466" y="8130047"/>
            <a:ext cx="716938" cy="826897"/>
          </a:xfrm>
          <a:custGeom>
            <a:avLst/>
            <a:gdLst>
              <a:gd name="T0" fmla="*/ 359 w 720"/>
              <a:gd name="T1" fmla="*/ 828 h 829"/>
              <a:gd name="T2" fmla="*/ 359 w 720"/>
              <a:gd name="T3" fmla="*/ 828 h 829"/>
              <a:gd name="T4" fmla="*/ 350 w 720"/>
              <a:gd name="T5" fmla="*/ 828 h 829"/>
              <a:gd name="T6" fmla="*/ 150 w 720"/>
              <a:gd name="T7" fmla="*/ 678 h 829"/>
              <a:gd name="T8" fmla="*/ 0 w 720"/>
              <a:gd name="T9" fmla="*/ 180 h 829"/>
              <a:gd name="T10" fmla="*/ 20 w 720"/>
              <a:gd name="T11" fmla="*/ 130 h 829"/>
              <a:gd name="T12" fmla="*/ 60 w 720"/>
              <a:gd name="T13" fmla="*/ 110 h 829"/>
              <a:gd name="T14" fmla="*/ 320 w 720"/>
              <a:gd name="T15" fmla="*/ 20 h 829"/>
              <a:gd name="T16" fmla="*/ 399 w 720"/>
              <a:gd name="T17" fmla="*/ 20 h 829"/>
              <a:gd name="T18" fmla="*/ 659 w 720"/>
              <a:gd name="T19" fmla="*/ 110 h 829"/>
              <a:gd name="T20" fmla="*/ 699 w 720"/>
              <a:gd name="T21" fmla="*/ 130 h 829"/>
              <a:gd name="T22" fmla="*/ 719 w 720"/>
              <a:gd name="T23" fmla="*/ 180 h 829"/>
              <a:gd name="T24" fmla="*/ 569 w 720"/>
              <a:gd name="T25" fmla="*/ 678 h 829"/>
              <a:gd name="T26" fmla="*/ 369 w 720"/>
              <a:gd name="T27" fmla="*/ 828 h 829"/>
              <a:gd name="T28" fmla="*/ 359 w 720"/>
              <a:gd name="T29" fmla="*/ 828 h 829"/>
              <a:gd name="T30" fmla="*/ 359 w 720"/>
              <a:gd name="T31" fmla="*/ 50 h 829"/>
              <a:gd name="T32" fmla="*/ 359 w 720"/>
              <a:gd name="T33" fmla="*/ 50 h 829"/>
              <a:gd name="T34" fmla="*/ 350 w 720"/>
              <a:gd name="T35" fmla="*/ 50 h 829"/>
              <a:gd name="T36" fmla="*/ 60 w 720"/>
              <a:gd name="T37" fmla="*/ 150 h 829"/>
              <a:gd name="T38" fmla="*/ 50 w 720"/>
              <a:gd name="T39" fmla="*/ 160 h 829"/>
              <a:gd name="T40" fmla="*/ 40 w 720"/>
              <a:gd name="T41" fmla="*/ 180 h 829"/>
              <a:gd name="T42" fmla="*/ 180 w 720"/>
              <a:gd name="T43" fmla="*/ 649 h 829"/>
              <a:gd name="T44" fmla="*/ 359 w 720"/>
              <a:gd name="T45" fmla="*/ 788 h 829"/>
              <a:gd name="T46" fmla="*/ 539 w 720"/>
              <a:gd name="T47" fmla="*/ 649 h 829"/>
              <a:gd name="T48" fmla="*/ 679 w 720"/>
              <a:gd name="T49" fmla="*/ 170 h 829"/>
              <a:gd name="T50" fmla="*/ 669 w 720"/>
              <a:gd name="T51" fmla="*/ 160 h 829"/>
              <a:gd name="T52" fmla="*/ 659 w 720"/>
              <a:gd name="T53" fmla="*/ 150 h 829"/>
              <a:gd name="T54" fmla="*/ 369 w 720"/>
              <a:gd name="T55" fmla="*/ 50 h 829"/>
              <a:gd name="T56" fmla="*/ 359 w 720"/>
              <a:gd name="T57" fmla="*/ 50 h 8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20" h="829">
                <a:moveTo>
                  <a:pt x="359" y="828"/>
                </a:moveTo>
                <a:lnTo>
                  <a:pt x="359" y="828"/>
                </a:lnTo>
                <a:lnTo>
                  <a:pt x="350" y="828"/>
                </a:lnTo>
                <a:cubicBezTo>
                  <a:pt x="350" y="828"/>
                  <a:pt x="210" y="768"/>
                  <a:pt x="150" y="678"/>
                </a:cubicBezTo>
                <a:cubicBezTo>
                  <a:pt x="40" y="519"/>
                  <a:pt x="10" y="279"/>
                  <a:pt x="0" y="180"/>
                </a:cubicBezTo>
                <a:cubicBezTo>
                  <a:pt x="0" y="160"/>
                  <a:pt x="0" y="150"/>
                  <a:pt x="20" y="130"/>
                </a:cubicBezTo>
                <a:cubicBezTo>
                  <a:pt x="30" y="120"/>
                  <a:pt x="40" y="110"/>
                  <a:pt x="60" y="110"/>
                </a:cubicBezTo>
                <a:cubicBezTo>
                  <a:pt x="190" y="100"/>
                  <a:pt x="280" y="50"/>
                  <a:pt x="320" y="20"/>
                </a:cubicBezTo>
                <a:cubicBezTo>
                  <a:pt x="339" y="0"/>
                  <a:pt x="379" y="0"/>
                  <a:pt x="399" y="20"/>
                </a:cubicBezTo>
                <a:cubicBezTo>
                  <a:pt x="439" y="50"/>
                  <a:pt x="519" y="100"/>
                  <a:pt x="659" y="110"/>
                </a:cubicBezTo>
                <a:cubicBezTo>
                  <a:pt x="679" y="110"/>
                  <a:pt x="689" y="120"/>
                  <a:pt x="699" y="130"/>
                </a:cubicBezTo>
                <a:cubicBezTo>
                  <a:pt x="709" y="140"/>
                  <a:pt x="719" y="160"/>
                  <a:pt x="719" y="180"/>
                </a:cubicBezTo>
                <a:cubicBezTo>
                  <a:pt x="709" y="279"/>
                  <a:pt x="669" y="519"/>
                  <a:pt x="569" y="678"/>
                </a:cubicBezTo>
                <a:cubicBezTo>
                  <a:pt x="509" y="768"/>
                  <a:pt x="369" y="828"/>
                  <a:pt x="369" y="828"/>
                </a:cubicBezTo>
                <a:lnTo>
                  <a:pt x="359" y="828"/>
                </a:lnTo>
                <a:close/>
                <a:moveTo>
                  <a:pt x="359" y="50"/>
                </a:moveTo>
                <a:lnTo>
                  <a:pt x="359" y="50"/>
                </a:lnTo>
                <a:cubicBezTo>
                  <a:pt x="350" y="50"/>
                  <a:pt x="350" y="50"/>
                  <a:pt x="350" y="50"/>
                </a:cubicBezTo>
                <a:cubicBezTo>
                  <a:pt x="299" y="80"/>
                  <a:pt x="210" y="140"/>
                  <a:pt x="60" y="150"/>
                </a:cubicBezTo>
                <a:cubicBezTo>
                  <a:pt x="60" y="150"/>
                  <a:pt x="50" y="150"/>
                  <a:pt x="50" y="160"/>
                </a:cubicBezTo>
                <a:cubicBezTo>
                  <a:pt x="40" y="160"/>
                  <a:pt x="40" y="170"/>
                  <a:pt x="40" y="180"/>
                </a:cubicBezTo>
                <a:cubicBezTo>
                  <a:pt x="50" y="269"/>
                  <a:pt x="80" y="509"/>
                  <a:pt x="180" y="649"/>
                </a:cubicBezTo>
                <a:cubicBezTo>
                  <a:pt x="230" y="718"/>
                  <a:pt x="329" y="778"/>
                  <a:pt x="359" y="788"/>
                </a:cubicBezTo>
                <a:cubicBezTo>
                  <a:pt x="389" y="778"/>
                  <a:pt x="489" y="718"/>
                  <a:pt x="539" y="649"/>
                </a:cubicBezTo>
                <a:cubicBezTo>
                  <a:pt x="639" y="509"/>
                  <a:pt x="669" y="269"/>
                  <a:pt x="679" y="170"/>
                </a:cubicBezTo>
                <a:cubicBezTo>
                  <a:pt x="679" y="170"/>
                  <a:pt x="679" y="160"/>
                  <a:pt x="669" y="160"/>
                </a:cubicBezTo>
                <a:cubicBezTo>
                  <a:pt x="669" y="150"/>
                  <a:pt x="659" y="150"/>
                  <a:pt x="659" y="150"/>
                </a:cubicBezTo>
                <a:cubicBezTo>
                  <a:pt x="509" y="140"/>
                  <a:pt x="419" y="80"/>
                  <a:pt x="369" y="50"/>
                </a:cubicBezTo>
                <a:lnTo>
                  <a:pt x="359" y="50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5" name="Freeform 302">
            <a:extLst>
              <a:ext uri="{FF2B5EF4-FFF2-40B4-BE49-F238E27FC236}">
                <a16:creationId xmlns:a16="http://schemas.microsoft.com/office/drawing/2014/main" id="{159C6DBD-37FE-5345-AEA3-A939A4E54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605" y="10172501"/>
            <a:ext cx="549800" cy="431042"/>
          </a:xfrm>
          <a:custGeom>
            <a:avLst/>
            <a:gdLst>
              <a:gd name="T0" fmla="*/ 509 w 550"/>
              <a:gd name="T1" fmla="*/ 429 h 430"/>
              <a:gd name="T2" fmla="*/ 509 w 550"/>
              <a:gd name="T3" fmla="*/ 429 h 430"/>
              <a:gd name="T4" fmla="*/ 30 w 550"/>
              <a:gd name="T5" fmla="*/ 429 h 430"/>
              <a:gd name="T6" fmla="*/ 0 w 550"/>
              <a:gd name="T7" fmla="*/ 390 h 430"/>
              <a:gd name="T8" fmla="*/ 0 w 550"/>
              <a:gd name="T9" fmla="*/ 40 h 430"/>
              <a:gd name="T10" fmla="*/ 30 w 550"/>
              <a:gd name="T11" fmla="*/ 0 h 430"/>
              <a:gd name="T12" fmla="*/ 509 w 550"/>
              <a:gd name="T13" fmla="*/ 0 h 430"/>
              <a:gd name="T14" fmla="*/ 549 w 550"/>
              <a:gd name="T15" fmla="*/ 40 h 430"/>
              <a:gd name="T16" fmla="*/ 549 w 550"/>
              <a:gd name="T17" fmla="*/ 390 h 430"/>
              <a:gd name="T18" fmla="*/ 509 w 550"/>
              <a:gd name="T19" fmla="*/ 429 h 430"/>
              <a:gd name="T20" fmla="*/ 30 w 550"/>
              <a:gd name="T21" fmla="*/ 30 h 430"/>
              <a:gd name="T22" fmla="*/ 30 w 550"/>
              <a:gd name="T23" fmla="*/ 30 h 430"/>
              <a:gd name="T24" fmla="*/ 20 w 550"/>
              <a:gd name="T25" fmla="*/ 40 h 430"/>
              <a:gd name="T26" fmla="*/ 20 w 550"/>
              <a:gd name="T27" fmla="*/ 390 h 430"/>
              <a:gd name="T28" fmla="*/ 30 w 550"/>
              <a:gd name="T29" fmla="*/ 399 h 430"/>
              <a:gd name="T30" fmla="*/ 509 w 550"/>
              <a:gd name="T31" fmla="*/ 399 h 430"/>
              <a:gd name="T32" fmla="*/ 529 w 550"/>
              <a:gd name="T33" fmla="*/ 390 h 430"/>
              <a:gd name="T34" fmla="*/ 529 w 550"/>
              <a:gd name="T35" fmla="*/ 40 h 430"/>
              <a:gd name="T36" fmla="*/ 509 w 550"/>
              <a:gd name="T37" fmla="*/ 30 h 430"/>
              <a:gd name="T38" fmla="*/ 30 w 550"/>
              <a:gd name="T39" fmla="*/ 30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50" h="430">
                <a:moveTo>
                  <a:pt x="509" y="429"/>
                </a:moveTo>
                <a:lnTo>
                  <a:pt x="509" y="429"/>
                </a:lnTo>
                <a:cubicBezTo>
                  <a:pt x="30" y="429"/>
                  <a:pt x="30" y="429"/>
                  <a:pt x="30" y="429"/>
                </a:cubicBezTo>
                <a:cubicBezTo>
                  <a:pt x="10" y="429"/>
                  <a:pt x="0" y="409"/>
                  <a:pt x="0" y="390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0"/>
                  <a:pt x="10" y="0"/>
                  <a:pt x="30" y="0"/>
                </a:cubicBezTo>
                <a:cubicBezTo>
                  <a:pt x="509" y="0"/>
                  <a:pt x="509" y="0"/>
                  <a:pt x="509" y="0"/>
                </a:cubicBezTo>
                <a:cubicBezTo>
                  <a:pt x="539" y="0"/>
                  <a:pt x="549" y="20"/>
                  <a:pt x="549" y="40"/>
                </a:cubicBezTo>
                <a:cubicBezTo>
                  <a:pt x="549" y="390"/>
                  <a:pt x="549" y="390"/>
                  <a:pt x="549" y="390"/>
                </a:cubicBezTo>
                <a:cubicBezTo>
                  <a:pt x="549" y="409"/>
                  <a:pt x="539" y="429"/>
                  <a:pt x="509" y="429"/>
                </a:cubicBezTo>
                <a:close/>
                <a:moveTo>
                  <a:pt x="30" y="30"/>
                </a:moveTo>
                <a:lnTo>
                  <a:pt x="30" y="30"/>
                </a:lnTo>
                <a:lnTo>
                  <a:pt x="20" y="40"/>
                </a:lnTo>
                <a:cubicBezTo>
                  <a:pt x="20" y="390"/>
                  <a:pt x="20" y="390"/>
                  <a:pt x="20" y="390"/>
                </a:cubicBezTo>
                <a:lnTo>
                  <a:pt x="30" y="399"/>
                </a:lnTo>
                <a:cubicBezTo>
                  <a:pt x="509" y="399"/>
                  <a:pt x="509" y="399"/>
                  <a:pt x="509" y="399"/>
                </a:cubicBezTo>
                <a:cubicBezTo>
                  <a:pt x="519" y="399"/>
                  <a:pt x="529" y="390"/>
                  <a:pt x="529" y="390"/>
                </a:cubicBezTo>
                <a:cubicBezTo>
                  <a:pt x="529" y="40"/>
                  <a:pt x="529" y="40"/>
                  <a:pt x="529" y="40"/>
                </a:cubicBezTo>
                <a:cubicBezTo>
                  <a:pt x="529" y="40"/>
                  <a:pt x="519" y="30"/>
                  <a:pt x="509" y="30"/>
                </a:cubicBezTo>
                <a:lnTo>
                  <a:pt x="30" y="30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6" name="Freeform 303">
            <a:extLst>
              <a:ext uri="{FF2B5EF4-FFF2-40B4-BE49-F238E27FC236}">
                <a16:creationId xmlns:a16="http://schemas.microsoft.com/office/drawing/2014/main" id="{2017EF12-8C15-7140-B66D-95584C962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5808" y="10242875"/>
            <a:ext cx="558597" cy="21991"/>
          </a:xfrm>
          <a:custGeom>
            <a:avLst/>
            <a:gdLst>
              <a:gd name="T0" fmla="*/ 549 w 560"/>
              <a:gd name="T1" fmla="*/ 20 h 21"/>
              <a:gd name="T2" fmla="*/ 549 w 560"/>
              <a:gd name="T3" fmla="*/ 20 h 21"/>
              <a:gd name="T4" fmla="*/ 20 w 560"/>
              <a:gd name="T5" fmla="*/ 20 h 21"/>
              <a:gd name="T6" fmla="*/ 0 w 560"/>
              <a:gd name="T7" fmla="*/ 10 h 21"/>
              <a:gd name="T8" fmla="*/ 20 w 560"/>
              <a:gd name="T9" fmla="*/ 0 h 21"/>
              <a:gd name="T10" fmla="*/ 549 w 560"/>
              <a:gd name="T11" fmla="*/ 0 h 21"/>
              <a:gd name="T12" fmla="*/ 559 w 560"/>
              <a:gd name="T13" fmla="*/ 10 h 21"/>
              <a:gd name="T14" fmla="*/ 549 w 560"/>
              <a:gd name="T15" fmla="*/ 2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0" h="21">
                <a:moveTo>
                  <a:pt x="549" y="20"/>
                </a:moveTo>
                <a:lnTo>
                  <a:pt x="549" y="20"/>
                </a:lnTo>
                <a:cubicBezTo>
                  <a:pt x="20" y="20"/>
                  <a:pt x="20" y="20"/>
                  <a:pt x="20" y="20"/>
                </a:cubicBezTo>
                <a:cubicBezTo>
                  <a:pt x="10" y="20"/>
                  <a:pt x="0" y="20"/>
                  <a:pt x="0" y="10"/>
                </a:cubicBezTo>
                <a:cubicBezTo>
                  <a:pt x="0" y="0"/>
                  <a:pt x="10" y="0"/>
                  <a:pt x="20" y="0"/>
                </a:cubicBezTo>
                <a:cubicBezTo>
                  <a:pt x="549" y="0"/>
                  <a:pt x="549" y="0"/>
                  <a:pt x="549" y="0"/>
                </a:cubicBezTo>
                <a:cubicBezTo>
                  <a:pt x="559" y="0"/>
                  <a:pt x="559" y="0"/>
                  <a:pt x="559" y="10"/>
                </a:cubicBezTo>
                <a:cubicBezTo>
                  <a:pt x="559" y="20"/>
                  <a:pt x="559" y="20"/>
                  <a:pt x="549" y="20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7" name="Freeform 304">
            <a:extLst>
              <a:ext uri="{FF2B5EF4-FFF2-40B4-BE49-F238E27FC236}">
                <a16:creationId xmlns:a16="http://schemas.microsoft.com/office/drawing/2014/main" id="{17DC2861-99F4-A646-9192-FB9C79326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5808" y="10308849"/>
            <a:ext cx="558597" cy="21993"/>
          </a:xfrm>
          <a:custGeom>
            <a:avLst/>
            <a:gdLst>
              <a:gd name="T0" fmla="*/ 549 w 560"/>
              <a:gd name="T1" fmla="*/ 20 h 21"/>
              <a:gd name="T2" fmla="*/ 549 w 560"/>
              <a:gd name="T3" fmla="*/ 20 h 21"/>
              <a:gd name="T4" fmla="*/ 20 w 560"/>
              <a:gd name="T5" fmla="*/ 20 h 21"/>
              <a:gd name="T6" fmla="*/ 0 w 560"/>
              <a:gd name="T7" fmla="*/ 10 h 21"/>
              <a:gd name="T8" fmla="*/ 20 w 560"/>
              <a:gd name="T9" fmla="*/ 0 h 21"/>
              <a:gd name="T10" fmla="*/ 549 w 560"/>
              <a:gd name="T11" fmla="*/ 0 h 21"/>
              <a:gd name="T12" fmla="*/ 559 w 560"/>
              <a:gd name="T13" fmla="*/ 10 h 21"/>
              <a:gd name="T14" fmla="*/ 549 w 560"/>
              <a:gd name="T15" fmla="*/ 2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0" h="21">
                <a:moveTo>
                  <a:pt x="549" y="20"/>
                </a:moveTo>
                <a:lnTo>
                  <a:pt x="549" y="20"/>
                </a:lnTo>
                <a:cubicBezTo>
                  <a:pt x="20" y="20"/>
                  <a:pt x="20" y="20"/>
                  <a:pt x="20" y="20"/>
                </a:cubicBezTo>
                <a:cubicBezTo>
                  <a:pt x="10" y="20"/>
                  <a:pt x="0" y="20"/>
                  <a:pt x="0" y="10"/>
                </a:cubicBezTo>
                <a:cubicBezTo>
                  <a:pt x="0" y="0"/>
                  <a:pt x="10" y="0"/>
                  <a:pt x="20" y="0"/>
                </a:cubicBezTo>
                <a:cubicBezTo>
                  <a:pt x="549" y="0"/>
                  <a:pt x="549" y="0"/>
                  <a:pt x="549" y="0"/>
                </a:cubicBezTo>
                <a:cubicBezTo>
                  <a:pt x="559" y="0"/>
                  <a:pt x="559" y="0"/>
                  <a:pt x="559" y="10"/>
                </a:cubicBezTo>
                <a:cubicBezTo>
                  <a:pt x="559" y="20"/>
                  <a:pt x="559" y="20"/>
                  <a:pt x="549" y="20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8" name="Freeform 305">
            <a:extLst>
              <a:ext uri="{FF2B5EF4-FFF2-40B4-BE49-F238E27FC236}">
                <a16:creationId xmlns:a16="http://schemas.microsoft.com/office/drawing/2014/main" id="{7E1B2C87-C8A4-D34C-87F4-C0B23652F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5273" y="10440801"/>
            <a:ext cx="131952" cy="92368"/>
          </a:xfrm>
          <a:custGeom>
            <a:avLst/>
            <a:gdLst>
              <a:gd name="T0" fmla="*/ 110 w 131"/>
              <a:gd name="T1" fmla="*/ 90 h 91"/>
              <a:gd name="T2" fmla="*/ 110 w 131"/>
              <a:gd name="T3" fmla="*/ 90 h 91"/>
              <a:gd name="T4" fmla="*/ 10 w 131"/>
              <a:gd name="T5" fmla="*/ 90 h 91"/>
              <a:gd name="T6" fmla="*/ 0 w 131"/>
              <a:gd name="T7" fmla="*/ 80 h 91"/>
              <a:gd name="T8" fmla="*/ 0 w 131"/>
              <a:gd name="T9" fmla="*/ 10 h 91"/>
              <a:gd name="T10" fmla="*/ 10 w 131"/>
              <a:gd name="T11" fmla="*/ 0 h 91"/>
              <a:gd name="T12" fmla="*/ 110 w 131"/>
              <a:gd name="T13" fmla="*/ 0 h 91"/>
              <a:gd name="T14" fmla="*/ 130 w 131"/>
              <a:gd name="T15" fmla="*/ 10 h 91"/>
              <a:gd name="T16" fmla="*/ 130 w 131"/>
              <a:gd name="T17" fmla="*/ 80 h 91"/>
              <a:gd name="T18" fmla="*/ 110 w 131"/>
              <a:gd name="T19" fmla="*/ 90 h 91"/>
              <a:gd name="T20" fmla="*/ 30 w 131"/>
              <a:gd name="T21" fmla="*/ 60 h 91"/>
              <a:gd name="T22" fmla="*/ 30 w 131"/>
              <a:gd name="T23" fmla="*/ 60 h 91"/>
              <a:gd name="T24" fmla="*/ 100 w 131"/>
              <a:gd name="T25" fmla="*/ 60 h 91"/>
              <a:gd name="T26" fmla="*/ 100 w 131"/>
              <a:gd name="T27" fmla="*/ 20 h 91"/>
              <a:gd name="T28" fmla="*/ 30 w 131"/>
              <a:gd name="T29" fmla="*/ 20 h 91"/>
              <a:gd name="T30" fmla="*/ 30 w 131"/>
              <a:gd name="T31" fmla="*/ 6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1" h="91">
                <a:moveTo>
                  <a:pt x="110" y="90"/>
                </a:moveTo>
                <a:lnTo>
                  <a:pt x="110" y="90"/>
                </a:lnTo>
                <a:cubicBezTo>
                  <a:pt x="10" y="90"/>
                  <a:pt x="10" y="90"/>
                  <a:pt x="10" y="90"/>
                </a:cubicBezTo>
                <a:lnTo>
                  <a:pt x="0" y="80"/>
                </a:ln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10" y="0"/>
                  <a:pt x="10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120" y="0"/>
                  <a:pt x="130" y="0"/>
                  <a:pt x="130" y="10"/>
                </a:cubicBezTo>
                <a:cubicBezTo>
                  <a:pt x="130" y="80"/>
                  <a:pt x="130" y="80"/>
                  <a:pt x="130" y="80"/>
                </a:cubicBezTo>
                <a:cubicBezTo>
                  <a:pt x="130" y="80"/>
                  <a:pt x="120" y="90"/>
                  <a:pt x="110" y="90"/>
                </a:cubicBezTo>
                <a:close/>
                <a:moveTo>
                  <a:pt x="30" y="60"/>
                </a:moveTo>
                <a:lnTo>
                  <a:pt x="30" y="60"/>
                </a:lnTo>
                <a:cubicBezTo>
                  <a:pt x="100" y="60"/>
                  <a:pt x="100" y="60"/>
                  <a:pt x="100" y="60"/>
                </a:cubicBezTo>
                <a:cubicBezTo>
                  <a:pt x="100" y="20"/>
                  <a:pt x="100" y="20"/>
                  <a:pt x="100" y="20"/>
                </a:cubicBezTo>
                <a:cubicBezTo>
                  <a:pt x="30" y="20"/>
                  <a:pt x="30" y="20"/>
                  <a:pt x="30" y="20"/>
                </a:cubicBezTo>
                <a:lnTo>
                  <a:pt x="30" y="60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9" name="Freeform 306">
            <a:extLst>
              <a:ext uri="{FF2B5EF4-FFF2-40B4-BE49-F238E27FC236}">
                <a16:creationId xmlns:a16="http://schemas.microsoft.com/office/drawing/2014/main" id="{F33E4389-6C40-4E43-A948-1549F42E1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6183" y="10440801"/>
            <a:ext cx="101164" cy="21993"/>
          </a:xfrm>
          <a:custGeom>
            <a:avLst/>
            <a:gdLst>
              <a:gd name="T0" fmla="*/ 80 w 100"/>
              <a:gd name="T1" fmla="*/ 20 h 21"/>
              <a:gd name="T2" fmla="*/ 80 w 100"/>
              <a:gd name="T3" fmla="*/ 20 h 21"/>
              <a:gd name="T4" fmla="*/ 20 w 100"/>
              <a:gd name="T5" fmla="*/ 20 h 21"/>
              <a:gd name="T6" fmla="*/ 0 w 100"/>
              <a:gd name="T7" fmla="*/ 10 h 21"/>
              <a:gd name="T8" fmla="*/ 20 w 100"/>
              <a:gd name="T9" fmla="*/ 0 h 21"/>
              <a:gd name="T10" fmla="*/ 80 w 100"/>
              <a:gd name="T11" fmla="*/ 0 h 21"/>
              <a:gd name="T12" fmla="*/ 99 w 100"/>
              <a:gd name="T13" fmla="*/ 10 h 21"/>
              <a:gd name="T14" fmla="*/ 80 w 100"/>
              <a:gd name="T15" fmla="*/ 2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0" h="21">
                <a:moveTo>
                  <a:pt x="80" y="20"/>
                </a:moveTo>
                <a:lnTo>
                  <a:pt x="80" y="20"/>
                </a:lnTo>
                <a:cubicBezTo>
                  <a:pt x="20" y="20"/>
                  <a:pt x="20" y="20"/>
                  <a:pt x="20" y="20"/>
                </a:cubicBezTo>
                <a:cubicBezTo>
                  <a:pt x="10" y="20"/>
                  <a:pt x="0" y="20"/>
                  <a:pt x="0" y="10"/>
                </a:cubicBezTo>
                <a:cubicBezTo>
                  <a:pt x="0" y="0"/>
                  <a:pt x="10" y="0"/>
                  <a:pt x="2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90" y="0"/>
                  <a:pt x="99" y="0"/>
                  <a:pt x="99" y="10"/>
                </a:cubicBezTo>
                <a:cubicBezTo>
                  <a:pt x="99" y="20"/>
                  <a:pt x="90" y="20"/>
                  <a:pt x="80" y="20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0" name="Freeform 307">
            <a:extLst>
              <a:ext uri="{FF2B5EF4-FFF2-40B4-BE49-F238E27FC236}">
                <a16:creationId xmlns:a16="http://schemas.microsoft.com/office/drawing/2014/main" id="{FE38B623-6F46-A948-83E7-467929835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6183" y="10502378"/>
            <a:ext cx="158342" cy="30790"/>
          </a:xfrm>
          <a:custGeom>
            <a:avLst/>
            <a:gdLst>
              <a:gd name="T0" fmla="*/ 149 w 160"/>
              <a:gd name="T1" fmla="*/ 30 h 31"/>
              <a:gd name="T2" fmla="*/ 149 w 160"/>
              <a:gd name="T3" fmla="*/ 30 h 31"/>
              <a:gd name="T4" fmla="*/ 20 w 160"/>
              <a:gd name="T5" fmla="*/ 30 h 31"/>
              <a:gd name="T6" fmla="*/ 0 w 160"/>
              <a:gd name="T7" fmla="*/ 20 h 31"/>
              <a:gd name="T8" fmla="*/ 20 w 160"/>
              <a:gd name="T9" fmla="*/ 0 h 31"/>
              <a:gd name="T10" fmla="*/ 149 w 160"/>
              <a:gd name="T11" fmla="*/ 0 h 31"/>
              <a:gd name="T12" fmla="*/ 159 w 160"/>
              <a:gd name="T13" fmla="*/ 20 h 31"/>
              <a:gd name="T14" fmla="*/ 149 w 160"/>
              <a:gd name="T15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0" h="31">
                <a:moveTo>
                  <a:pt x="149" y="30"/>
                </a:moveTo>
                <a:lnTo>
                  <a:pt x="149" y="30"/>
                </a:lnTo>
                <a:cubicBezTo>
                  <a:pt x="20" y="30"/>
                  <a:pt x="20" y="30"/>
                  <a:pt x="20" y="30"/>
                </a:cubicBezTo>
                <a:cubicBezTo>
                  <a:pt x="10" y="30"/>
                  <a:pt x="0" y="20"/>
                  <a:pt x="0" y="20"/>
                </a:cubicBezTo>
                <a:cubicBezTo>
                  <a:pt x="0" y="9"/>
                  <a:pt x="10" y="0"/>
                  <a:pt x="20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59" y="0"/>
                  <a:pt x="159" y="9"/>
                  <a:pt x="159" y="20"/>
                </a:cubicBezTo>
                <a:cubicBezTo>
                  <a:pt x="159" y="20"/>
                  <a:pt x="159" y="30"/>
                  <a:pt x="149" y="30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1" name="Freeform 308">
            <a:extLst>
              <a:ext uri="{FF2B5EF4-FFF2-40B4-BE49-F238E27FC236}">
                <a16:creationId xmlns:a16="http://schemas.microsoft.com/office/drawing/2014/main" id="{CDC09532-DCE3-C441-A48F-E186F28C5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7466" y="9983369"/>
            <a:ext cx="448635" cy="804906"/>
          </a:xfrm>
          <a:custGeom>
            <a:avLst/>
            <a:gdLst>
              <a:gd name="T0" fmla="*/ 379 w 450"/>
              <a:gd name="T1" fmla="*/ 808 h 809"/>
              <a:gd name="T2" fmla="*/ 379 w 450"/>
              <a:gd name="T3" fmla="*/ 808 h 809"/>
              <a:gd name="T4" fmla="*/ 70 w 450"/>
              <a:gd name="T5" fmla="*/ 808 h 809"/>
              <a:gd name="T6" fmla="*/ 0 w 450"/>
              <a:gd name="T7" fmla="*/ 738 h 809"/>
              <a:gd name="T8" fmla="*/ 0 w 450"/>
              <a:gd name="T9" fmla="*/ 70 h 809"/>
              <a:gd name="T10" fmla="*/ 70 w 450"/>
              <a:gd name="T11" fmla="*/ 0 h 809"/>
              <a:gd name="T12" fmla="*/ 379 w 450"/>
              <a:gd name="T13" fmla="*/ 0 h 809"/>
              <a:gd name="T14" fmla="*/ 449 w 450"/>
              <a:gd name="T15" fmla="*/ 70 h 809"/>
              <a:gd name="T16" fmla="*/ 449 w 450"/>
              <a:gd name="T17" fmla="*/ 149 h 809"/>
              <a:gd name="T18" fmla="*/ 439 w 450"/>
              <a:gd name="T19" fmla="*/ 170 h 809"/>
              <a:gd name="T20" fmla="*/ 419 w 450"/>
              <a:gd name="T21" fmla="*/ 149 h 809"/>
              <a:gd name="T22" fmla="*/ 419 w 450"/>
              <a:gd name="T23" fmla="*/ 70 h 809"/>
              <a:gd name="T24" fmla="*/ 379 w 450"/>
              <a:gd name="T25" fmla="*/ 30 h 809"/>
              <a:gd name="T26" fmla="*/ 70 w 450"/>
              <a:gd name="T27" fmla="*/ 30 h 809"/>
              <a:gd name="T28" fmla="*/ 30 w 450"/>
              <a:gd name="T29" fmla="*/ 70 h 809"/>
              <a:gd name="T30" fmla="*/ 30 w 450"/>
              <a:gd name="T31" fmla="*/ 738 h 809"/>
              <a:gd name="T32" fmla="*/ 70 w 450"/>
              <a:gd name="T33" fmla="*/ 778 h 809"/>
              <a:gd name="T34" fmla="*/ 379 w 450"/>
              <a:gd name="T35" fmla="*/ 778 h 809"/>
              <a:gd name="T36" fmla="*/ 419 w 450"/>
              <a:gd name="T37" fmla="*/ 738 h 809"/>
              <a:gd name="T38" fmla="*/ 419 w 450"/>
              <a:gd name="T39" fmla="*/ 658 h 809"/>
              <a:gd name="T40" fmla="*/ 439 w 450"/>
              <a:gd name="T41" fmla="*/ 638 h 809"/>
              <a:gd name="T42" fmla="*/ 449 w 450"/>
              <a:gd name="T43" fmla="*/ 658 h 809"/>
              <a:gd name="T44" fmla="*/ 449 w 450"/>
              <a:gd name="T45" fmla="*/ 738 h 809"/>
              <a:gd name="T46" fmla="*/ 379 w 450"/>
              <a:gd name="T47" fmla="*/ 808 h 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50" h="809">
                <a:moveTo>
                  <a:pt x="379" y="808"/>
                </a:moveTo>
                <a:lnTo>
                  <a:pt x="379" y="808"/>
                </a:lnTo>
                <a:cubicBezTo>
                  <a:pt x="70" y="808"/>
                  <a:pt x="70" y="808"/>
                  <a:pt x="70" y="808"/>
                </a:cubicBezTo>
                <a:cubicBezTo>
                  <a:pt x="30" y="808"/>
                  <a:pt x="0" y="778"/>
                  <a:pt x="0" y="738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30"/>
                  <a:pt x="30" y="0"/>
                  <a:pt x="70" y="0"/>
                </a:cubicBezTo>
                <a:cubicBezTo>
                  <a:pt x="379" y="0"/>
                  <a:pt x="379" y="0"/>
                  <a:pt x="379" y="0"/>
                </a:cubicBezTo>
                <a:cubicBezTo>
                  <a:pt x="419" y="0"/>
                  <a:pt x="449" y="30"/>
                  <a:pt x="449" y="70"/>
                </a:cubicBezTo>
                <a:cubicBezTo>
                  <a:pt x="449" y="149"/>
                  <a:pt x="449" y="149"/>
                  <a:pt x="449" y="149"/>
                </a:cubicBezTo>
                <a:cubicBezTo>
                  <a:pt x="449" y="159"/>
                  <a:pt x="439" y="170"/>
                  <a:pt x="439" y="170"/>
                </a:cubicBezTo>
                <a:cubicBezTo>
                  <a:pt x="429" y="170"/>
                  <a:pt x="419" y="159"/>
                  <a:pt x="419" y="149"/>
                </a:cubicBezTo>
                <a:cubicBezTo>
                  <a:pt x="419" y="70"/>
                  <a:pt x="419" y="70"/>
                  <a:pt x="419" y="70"/>
                </a:cubicBezTo>
                <a:cubicBezTo>
                  <a:pt x="419" y="50"/>
                  <a:pt x="399" y="30"/>
                  <a:pt x="379" y="30"/>
                </a:cubicBezTo>
                <a:cubicBezTo>
                  <a:pt x="70" y="30"/>
                  <a:pt x="70" y="30"/>
                  <a:pt x="70" y="30"/>
                </a:cubicBezTo>
                <a:cubicBezTo>
                  <a:pt x="40" y="30"/>
                  <a:pt x="30" y="50"/>
                  <a:pt x="30" y="70"/>
                </a:cubicBezTo>
                <a:cubicBezTo>
                  <a:pt x="30" y="738"/>
                  <a:pt x="30" y="738"/>
                  <a:pt x="30" y="738"/>
                </a:cubicBezTo>
                <a:cubicBezTo>
                  <a:pt x="30" y="758"/>
                  <a:pt x="40" y="778"/>
                  <a:pt x="70" y="778"/>
                </a:cubicBezTo>
                <a:cubicBezTo>
                  <a:pt x="379" y="778"/>
                  <a:pt x="379" y="778"/>
                  <a:pt x="379" y="778"/>
                </a:cubicBezTo>
                <a:cubicBezTo>
                  <a:pt x="399" y="778"/>
                  <a:pt x="419" y="758"/>
                  <a:pt x="419" y="738"/>
                </a:cubicBezTo>
                <a:cubicBezTo>
                  <a:pt x="419" y="658"/>
                  <a:pt x="419" y="658"/>
                  <a:pt x="419" y="658"/>
                </a:cubicBezTo>
                <a:cubicBezTo>
                  <a:pt x="419" y="649"/>
                  <a:pt x="429" y="638"/>
                  <a:pt x="439" y="638"/>
                </a:cubicBezTo>
                <a:cubicBezTo>
                  <a:pt x="439" y="638"/>
                  <a:pt x="449" y="649"/>
                  <a:pt x="449" y="658"/>
                </a:cubicBezTo>
                <a:cubicBezTo>
                  <a:pt x="449" y="738"/>
                  <a:pt x="449" y="738"/>
                  <a:pt x="449" y="738"/>
                </a:cubicBezTo>
                <a:cubicBezTo>
                  <a:pt x="449" y="778"/>
                  <a:pt x="419" y="808"/>
                  <a:pt x="379" y="808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2" name="Freeform 309">
            <a:extLst>
              <a:ext uri="{FF2B5EF4-FFF2-40B4-BE49-F238E27FC236}">
                <a16:creationId xmlns:a16="http://schemas.microsoft.com/office/drawing/2014/main" id="{81A890AF-C7D5-BC44-B53B-CB7187C09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5395" y="10638730"/>
            <a:ext cx="39584" cy="39584"/>
          </a:xfrm>
          <a:custGeom>
            <a:avLst/>
            <a:gdLst>
              <a:gd name="T0" fmla="*/ 20 w 41"/>
              <a:gd name="T1" fmla="*/ 40 h 41"/>
              <a:gd name="T2" fmla="*/ 20 w 41"/>
              <a:gd name="T3" fmla="*/ 40 h 41"/>
              <a:gd name="T4" fmla="*/ 0 w 41"/>
              <a:gd name="T5" fmla="*/ 20 h 41"/>
              <a:gd name="T6" fmla="*/ 20 w 41"/>
              <a:gd name="T7" fmla="*/ 0 h 41"/>
              <a:gd name="T8" fmla="*/ 40 w 41"/>
              <a:gd name="T9" fmla="*/ 20 h 41"/>
              <a:gd name="T10" fmla="*/ 20 w 41"/>
              <a:gd name="T11" fmla="*/ 40 h 41"/>
              <a:gd name="T12" fmla="*/ 20 w 41"/>
              <a:gd name="T13" fmla="*/ 10 h 41"/>
              <a:gd name="T14" fmla="*/ 20 w 41"/>
              <a:gd name="T15" fmla="*/ 10 h 41"/>
              <a:gd name="T16" fmla="*/ 10 w 41"/>
              <a:gd name="T17" fmla="*/ 20 h 41"/>
              <a:gd name="T18" fmla="*/ 20 w 41"/>
              <a:gd name="T19" fmla="*/ 30 h 41"/>
              <a:gd name="T20" fmla="*/ 30 w 41"/>
              <a:gd name="T21" fmla="*/ 20 h 41"/>
              <a:gd name="T22" fmla="*/ 20 w 41"/>
              <a:gd name="T23" fmla="*/ 1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" h="41">
                <a:moveTo>
                  <a:pt x="20" y="40"/>
                </a:moveTo>
                <a:lnTo>
                  <a:pt x="20" y="40"/>
                </a:lnTo>
                <a:cubicBezTo>
                  <a:pt x="10" y="40"/>
                  <a:pt x="0" y="30"/>
                  <a:pt x="0" y="20"/>
                </a:cubicBezTo>
                <a:cubicBezTo>
                  <a:pt x="0" y="10"/>
                  <a:pt x="10" y="0"/>
                  <a:pt x="20" y="0"/>
                </a:cubicBezTo>
                <a:cubicBezTo>
                  <a:pt x="30" y="0"/>
                  <a:pt x="40" y="10"/>
                  <a:pt x="40" y="20"/>
                </a:cubicBezTo>
                <a:cubicBezTo>
                  <a:pt x="40" y="30"/>
                  <a:pt x="30" y="40"/>
                  <a:pt x="20" y="40"/>
                </a:cubicBezTo>
                <a:close/>
                <a:moveTo>
                  <a:pt x="20" y="10"/>
                </a:moveTo>
                <a:lnTo>
                  <a:pt x="20" y="10"/>
                </a:lnTo>
                <a:lnTo>
                  <a:pt x="10" y="20"/>
                </a:lnTo>
                <a:cubicBezTo>
                  <a:pt x="10" y="30"/>
                  <a:pt x="20" y="30"/>
                  <a:pt x="20" y="30"/>
                </a:cubicBezTo>
                <a:cubicBezTo>
                  <a:pt x="30" y="30"/>
                  <a:pt x="30" y="30"/>
                  <a:pt x="30" y="20"/>
                </a:cubicBezTo>
                <a:cubicBezTo>
                  <a:pt x="30" y="20"/>
                  <a:pt x="30" y="10"/>
                  <a:pt x="20" y="10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3" name="Freeform 310">
            <a:extLst>
              <a:ext uri="{FF2B5EF4-FFF2-40B4-BE49-F238E27FC236}">
                <a16:creationId xmlns:a16="http://schemas.microsoft.com/office/drawing/2014/main" id="{FFF17C68-CEA0-1840-83FE-4236FC297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5808" y="10071336"/>
            <a:ext cx="131952" cy="30790"/>
          </a:xfrm>
          <a:custGeom>
            <a:avLst/>
            <a:gdLst>
              <a:gd name="T0" fmla="*/ 110 w 131"/>
              <a:gd name="T1" fmla="*/ 29 h 30"/>
              <a:gd name="T2" fmla="*/ 110 w 131"/>
              <a:gd name="T3" fmla="*/ 29 h 30"/>
              <a:gd name="T4" fmla="*/ 10 w 131"/>
              <a:gd name="T5" fmla="*/ 29 h 30"/>
              <a:gd name="T6" fmla="*/ 0 w 131"/>
              <a:gd name="T7" fmla="*/ 10 h 30"/>
              <a:gd name="T8" fmla="*/ 10 w 131"/>
              <a:gd name="T9" fmla="*/ 0 h 30"/>
              <a:gd name="T10" fmla="*/ 110 w 131"/>
              <a:gd name="T11" fmla="*/ 0 h 30"/>
              <a:gd name="T12" fmla="*/ 130 w 131"/>
              <a:gd name="T13" fmla="*/ 10 h 30"/>
              <a:gd name="T14" fmla="*/ 110 w 131"/>
              <a:gd name="T15" fmla="*/ 29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1" h="30">
                <a:moveTo>
                  <a:pt x="110" y="29"/>
                </a:moveTo>
                <a:lnTo>
                  <a:pt x="110" y="29"/>
                </a:lnTo>
                <a:cubicBezTo>
                  <a:pt x="10" y="29"/>
                  <a:pt x="10" y="29"/>
                  <a:pt x="10" y="29"/>
                </a:cubicBezTo>
                <a:cubicBezTo>
                  <a:pt x="0" y="29"/>
                  <a:pt x="0" y="19"/>
                  <a:pt x="0" y="10"/>
                </a:cubicBezTo>
                <a:cubicBezTo>
                  <a:pt x="0" y="0"/>
                  <a:pt x="0" y="0"/>
                  <a:pt x="10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120" y="0"/>
                  <a:pt x="130" y="0"/>
                  <a:pt x="130" y="10"/>
                </a:cubicBezTo>
                <a:cubicBezTo>
                  <a:pt x="130" y="19"/>
                  <a:pt x="120" y="29"/>
                  <a:pt x="110" y="29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4" name="Freeform 311">
            <a:extLst>
              <a:ext uri="{FF2B5EF4-FFF2-40B4-BE49-F238E27FC236}">
                <a16:creationId xmlns:a16="http://schemas.microsoft.com/office/drawing/2014/main" id="{95C980C0-5AF2-2945-A3D4-E958ACE26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5315" y="12313998"/>
            <a:ext cx="329878" cy="329878"/>
          </a:xfrm>
          <a:custGeom>
            <a:avLst/>
            <a:gdLst>
              <a:gd name="T0" fmla="*/ 240 w 331"/>
              <a:gd name="T1" fmla="*/ 329 h 330"/>
              <a:gd name="T2" fmla="*/ 240 w 331"/>
              <a:gd name="T3" fmla="*/ 329 h 330"/>
              <a:gd name="T4" fmla="*/ 230 w 331"/>
              <a:gd name="T5" fmla="*/ 319 h 330"/>
              <a:gd name="T6" fmla="*/ 30 w 331"/>
              <a:gd name="T7" fmla="*/ 119 h 330"/>
              <a:gd name="T8" fmla="*/ 20 w 331"/>
              <a:gd name="T9" fmla="*/ 19 h 330"/>
              <a:gd name="T10" fmla="*/ 80 w 331"/>
              <a:gd name="T11" fmla="*/ 0 h 330"/>
              <a:gd name="T12" fmla="*/ 80 w 331"/>
              <a:gd name="T13" fmla="*/ 0 h 330"/>
              <a:gd name="T14" fmla="*/ 130 w 331"/>
              <a:gd name="T15" fmla="*/ 19 h 330"/>
              <a:gd name="T16" fmla="*/ 330 w 331"/>
              <a:gd name="T17" fmla="*/ 229 h 330"/>
              <a:gd name="T18" fmla="*/ 330 w 331"/>
              <a:gd name="T19" fmla="*/ 239 h 330"/>
              <a:gd name="T20" fmla="*/ 330 w 331"/>
              <a:gd name="T21" fmla="*/ 249 h 330"/>
              <a:gd name="T22" fmla="*/ 250 w 331"/>
              <a:gd name="T23" fmla="*/ 319 h 330"/>
              <a:gd name="T24" fmla="*/ 240 w 331"/>
              <a:gd name="T25" fmla="*/ 329 h 330"/>
              <a:gd name="T26" fmla="*/ 80 w 331"/>
              <a:gd name="T27" fmla="*/ 30 h 330"/>
              <a:gd name="T28" fmla="*/ 80 w 331"/>
              <a:gd name="T29" fmla="*/ 30 h 330"/>
              <a:gd name="T30" fmla="*/ 80 w 331"/>
              <a:gd name="T31" fmla="*/ 30 h 330"/>
              <a:gd name="T32" fmla="*/ 50 w 331"/>
              <a:gd name="T33" fmla="*/ 40 h 330"/>
              <a:gd name="T34" fmla="*/ 50 w 331"/>
              <a:gd name="T35" fmla="*/ 99 h 330"/>
              <a:gd name="T36" fmla="*/ 240 w 331"/>
              <a:gd name="T37" fmla="*/ 289 h 330"/>
              <a:gd name="T38" fmla="*/ 300 w 331"/>
              <a:gd name="T39" fmla="*/ 239 h 330"/>
              <a:gd name="T40" fmla="*/ 110 w 331"/>
              <a:gd name="T41" fmla="*/ 40 h 330"/>
              <a:gd name="T42" fmla="*/ 80 w 331"/>
              <a:gd name="T43" fmla="*/ 30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31" h="330">
                <a:moveTo>
                  <a:pt x="240" y="329"/>
                </a:moveTo>
                <a:lnTo>
                  <a:pt x="240" y="329"/>
                </a:lnTo>
                <a:cubicBezTo>
                  <a:pt x="230" y="329"/>
                  <a:pt x="230" y="329"/>
                  <a:pt x="230" y="319"/>
                </a:cubicBezTo>
                <a:cubicBezTo>
                  <a:pt x="30" y="119"/>
                  <a:pt x="30" y="119"/>
                  <a:pt x="30" y="119"/>
                </a:cubicBezTo>
                <a:cubicBezTo>
                  <a:pt x="0" y="99"/>
                  <a:pt x="0" y="49"/>
                  <a:pt x="20" y="19"/>
                </a:cubicBezTo>
                <a:cubicBezTo>
                  <a:pt x="40" y="10"/>
                  <a:pt x="60" y="0"/>
                  <a:pt x="80" y="0"/>
                </a:cubicBezTo>
                <a:lnTo>
                  <a:pt x="80" y="0"/>
                </a:lnTo>
                <a:cubicBezTo>
                  <a:pt x="100" y="0"/>
                  <a:pt x="110" y="10"/>
                  <a:pt x="130" y="19"/>
                </a:cubicBezTo>
                <a:cubicBezTo>
                  <a:pt x="330" y="229"/>
                  <a:pt x="330" y="229"/>
                  <a:pt x="330" y="229"/>
                </a:cubicBezTo>
                <a:cubicBezTo>
                  <a:pt x="330" y="229"/>
                  <a:pt x="330" y="229"/>
                  <a:pt x="330" y="239"/>
                </a:cubicBezTo>
                <a:cubicBezTo>
                  <a:pt x="330" y="239"/>
                  <a:pt x="330" y="239"/>
                  <a:pt x="330" y="249"/>
                </a:cubicBezTo>
                <a:cubicBezTo>
                  <a:pt x="250" y="319"/>
                  <a:pt x="250" y="319"/>
                  <a:pt x="250" y="319"/>
                </a:cubicBezTo>
                <a:cubicBezTo>
                  <a:pt x="250" y="329"/>
                  <a:pt x="240" y="329"/>
                  <a:pt x="240" y="329"/>
                </a:cubicBezTo>
                <a:close/>
                <a:moveTo>
                  <a:pt x="80" y="30"/>
                </a:moveTo>
                <a:lnTo>
                  <a:pt x="80" y="30"/>
                </a:lnTo>
                <a:lnTo>
                  <a:pt x="80" y="30"/>
                </a:lnTo>
                <a:cubicBezTo>
                  <a:pt x="60" y="30"/>
                  <a:pt x="50" y="30"/>
                  <a:pt x="50" y="40"/>
                </a:cubicBezTo>
                <a:cubicBezTo>
                  <a:pt x="30" y="59"/>
                  <a:pt x="30" y="89"/>
                  <a:pt x="50" y="99"/>
                </a:cubicBezTo>
                <a:cubicBezTo>
                  <a:pt x="240" y="289"/>
                  <a:pt x="240" y="289"/>
                  <a:pt x="240" y="289"/>
                </a:cubicBezTo>
                <a:cubicBezTo>
                  <a:pt x="300" y="239"/>
                  <a:pt x="300" y="239"/>
                  <a:pt x="300" y="239"/>
                </a:cubicBezTo>
                <a:cubicBezTo>
                  <a:pt x="110" y="40"/>
                  <a:pt x="110" y="40"/>
                  <a:pt x="110" y="40"/>
                </a:cubicBezTo>
                <a:cubicBezTo>
                  <a:pt x="100" y="30"/>
                  <a:pt x="90" y="30"/>
                  <a:pt x="80" y="30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5" name="Freeform 312">
            <a:extLst>
              <a:ext uri="{FF2B5EF4-FFF2-40B4-BE49-F238E27FC236}">
                <a16:creationId xmlns:a16="http://schemas.microsoft.com/office/drawing/2014/main" id="{F92113D5-AAE8-AC4B-8F48-181A72546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7882" y="11852166"/>
            <a:ext cx="519010" cy="519010"/>
          </a:xfrm>
          <a:custGeom>
            <a:avLst/>
            <a:gdLst>
              <a:gd name="T0" fmla="*/ 260 w 520"/>
              <a:gd name="T1" fmla="*/ 519 h 520"/>
              <a:gd name="T2" fmla="*/ 260 w 520"/>
              <a:gd name="T3" fmla="*/ 519 h 520"/>
              <a:gd name="T4" fmla="*/ 0 w 520"/>
              <a:gd name="T5" fmla="*/ 260 h 520"/>
              <a:gd name="T6" fmla="*/ 260 w 520"/>
              <a:gd name="T7" fmla="*/ 0 h 520"/>
              <a:gd name="T8" fmla="*/ 519 w 520"/>
              <a:gd name="T9" fmla="*/ 260 h 520"/>
              <a:gd name="T10" fmla="*/ 260 w 520"/>
              <a:gd name="T11" fmla="*/ 519 h 520"/>
              <a:gd name="T12" fmla="*/ 260 w 520"/>
              <a:gd name="T13" fmla="*/ 30 h 520"/>
              <a:gd name="T14" fmla="*/ 260 w 520"/>
              <a:gd name="T15" fmla="*/ 30 h 520"/>
              <a:gd name="T16" fmla="*/ 30 w 520"/>
              <a:gd name="T17" fmla="*/ 260 h 520"/>
              <a:gd name="T18" fmla="*/ 260 w 520"/>
              <a:gd name="T19" fmla="*/ 490 h 520"/>
              <a:gd name="T20" fmla="*/ 489 w 520"/>
              <a:gd name="T21" fmla="*/ 260 h 520"/>
              <a:gd name="T22" fmla="*/ 260 w 520"/>
              <a:gd name="T23" fmla="*/ 30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0" h="520">
                <a:moveTo>
                  <a:pt x="260" y="519"/>
                </a:moveTo>
                <a:lnTo>
                  <a:pt x="260" y="519"/>
                </a:lnTo>
                <a:cubicBezTo>
                  <a:pt x="120" y="519"/>
                  <a:pt x="0" y="410"/>
                  <a:pt x="0" y="260"/>
                </a:cubicBezTo>
                <a:cubicBezTo>
                  <a:pt x="0" y="120"/>
                  <a:pt x="120" y="0"/>
                  <a:pt x="260" y="0"/>
                </a:cubicBezTo>
                <a:cubicBezTo>
                  <a:pt x="409" y="0"/>
                  <a:pt x="519" y="120"/>
                  <a:pt x="519" y="260"/>
                </a:cubicBezTo>
                <a:cubicBezTo>
                  <a:pt x="519" y="410"/>
                  <a:pt x="409" y="519"/>
                  <a:pt x="260" y="519"/>
                </a:cubicBezTo>
                <a:close/>
                <a:moveTo>
                  <a:pt x="260" y="30"/>
                </a:moveTo>
                <a:lnTo>
                  <a:pt x="260" y="30"/>
                </a:lnTo>
                <a:cubicBezTo>
                  <a:pt x="140" y="30"/>
                  <a:pt x="30" y="140"/>
                  <a:pt x="30" y="260"/>
                </a:cubicBezTo>
                <a:cubicBezTo>
                  <a:pt x="30" y="390"/>
                  <a:pt x="140" y="490"/>
                  <a:pt x="260" y="490"/>
                </a:cubicBezTo>
                <a:cubicBezTo>
                  <a:pt x="390" y="490"/>
                  <a:pt x="489" y="390"/>
                  <a:pt x="489" y="260"/>
                </a:cubicBezTo>
                <a:cubicBezTo>
                  <a:pt x="489" y="140"/>
                  <a:pt x="390" y="30"/>
                  <a:pt x="260" y="30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6" name="Freeform 313">
            <a:extLst>
              <a:ext uri="{FF2B5EF4-FFF2-40B4-BE49-F238E27FC236}">
                <a16:creationId xmlns:a16="http://schemas.microsoft.com/office/drawing/2014/main" id="{18057553-3C29-A347-BB5F-7747EA79D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647" y="11944533"/>
            <a:ext cx="329878" cy="338674"/>
          </a:xfrm>
          <a:custGeom>
            <a:avLst/>
            <a:gdLst>
              <a:gd name="T0" fmla="*/ 170 w 330"/>
              <a:gd name="T1" fmla="*/ 340 h 341"/>
              <a:gd name="T2" fmla="*/ 170 w 330"/>
              <a:gd name="T3" fmla="*/ 340 h 341"/>
              <a:gd name="T4" fmla="*/ 50 w 330"/>
              <a:gd name="T5" fmla="*/ 290 h 341"/>
              <a:gd name="T6" fmla="*/ 0 w 330"/>
              <a:gd name="T7" fmla="*/ 170 h 341"/>
              <a:gd name="T8" fmla="*/ 50 w 330"/>
              <a:gd name="T9" fmla="*/ 50 h 341"/>
              <a:gd name="T10" fmla="*/ 170 w 330"/>
              <a:gd name="T11" fmla="*/ 0 h 341"/>
              <a:gd name="T12" fmla="*/ 279 w 330"/>
              <a:gd name="T13" fmla="*/ 50 h 341"/>
              <a:gd name="T14" fmla="*/ 329 w 330"/>
              <a:gd name="T15" fmla="*/ 170 h 341"/>
              <a:gd name="T16" fmla="*/ 279 w 330"/>
              <a:gd name="T17" fmla="*/ 290 h 341"/>
              <a:gd name="T18" fmla="*/ 170 w 330"/>
              <a:gd name="T19" fmla="*/ 340 h 341"/>
              <a:gd name="T20" fmla="*/ 170 w 330"/>
              <a:gd name="T21" fmla="*/ 20 h 341"/>
              <a:gd name="T22" fmla="*/ 170 w 330"/>
              <a:gd name="T23" fmla="*/ 20 h 341"/>
              <a:gd name="T24" fmla="*/ 20 w 330"/>
              <a:gd name="T25" fmla="*/ 170 h 341"/>
              <a:gd name="T26" fmla="*/ 170 w 330"/>
              <a:gd name="T27" fmla="*/ 320 h 341"/>
              <a:gd name="T28" fmla="*/ 309 w 330"/>
              <a:gd name="T29" fmla="*/ 170 h 341"/>
              <a:gd name="T30" fmla="*/ 170 w 330"/>
              <a:gd name="T31" fmla="*/ 20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0" h="341">
                <a:moveTo>
                  <a:pt x="170" y="340"/>
                </a:moveTo>
                <a:lnTo>
                  <a:pt x="170" y="340"/>
                </a:lnTo>
                <a:cubicBezTo>
                  <a:pt x="120" y="340"/>
                  <a:pt x="80" y="320"/>
                  <a:pt x="50" y="290"/>
                </a:cubicBezTo>
                <a:cubicBezTo>
                  <a:pt x="10" y="260"/>
                  <a:pt x="0" y="220"/>
                  <a:pt x="0" y="170"/>
                </a:cubicBezTo>
                <a:cubicBezTo>
                  <a:pt x="0" y="130"/>
                  <a:pt x="10" y="80"/>
                  <a:pt x="50" y="50"/>
                </a:cubicBezTo>
                <a:cubicBezTo>
                  <a:pt x="80" y="20"/>
                  <a:pt x="120" y="0"/>
                  <a:pt x="170" y="0"/>
                </a:cubicBezTo>
                <a:cubicBezTo>
                  <a:pt x="210" y="0"/>
                  <a:pt x="250" y="20"/>
                  <a:pt x="279" y="50"/>
                </a:cubicBezTo>
                <a:cubicBezTo>
                  <a:pt x="319" y="80"/>
                  <a:pt x="329" y="130"/>
                  <a:pt x="329" y="170"/>
                </a:cubicBezTo>
                <a:cubicBezTo>
                  <a:pt x="329" y="220"/>
                  <a:pt x="319" y="260"/>
                  <a:pt x="279" y="290"/>
                </a:cubicBezTo>
                <a:cubicBezTo>
                  <a:pt x="250" y="320"/>
                  <a:pt x="210" y="340"/>
                  <a:pt x="170" y="340"/>
                </a:cubicBezTo>
                <a:close/>
                <a:moveTo>
                  <a:pt x="170" y="20"/>
                </a:moveTo>
                <a:lnTo>
                  <a:pt x="170" y="20"/>
                </a:lnTo>
                <a:cubicBezTo>
                  <a:pt x="80" y="20"/>
                  <a:pt x="20" y="90"/>
                  <a:pt x="20" y="170"/>
                </a:cubicBezTo>
                <a:cubicBezTo>
                  <a:pt x="20" y="250"/>
                  <a:pt x="80" y="320"/>
                  <a:pt x="170" y="320"/>
                </a:cubicBezTo>
                <a:cubicBezTo>
                  <a:pt x="250" y="320"/>
                  <a:pt x="309" y="250"/>
                  <a:pt x="309" y="170"/>
                </a:cubicBezTo>
                <a:cubicBezTo>
                  <a:pt x="309" y="90"/>
                  <a:pt x="250" y="20"/>
                  <a:pt x="170" y="20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7" name="Freeform 314">
            <a:extLst>
              <a:ext uri="{FF2B5EF4-FFF2-40B4-BE49-F238E27FC236}">
                <a16:creationId xmlns:a16="http://schemas.microsoft.com/office/drawing/2014/main" id="{1C3F4467-F308-4440-93C7-522DD0F93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8631" y="11984117"/>
            <a:ext cx="250707" cy="259506"/>
          </a:xfrm>
          <a:custGeom>
            <a:avLst/>
            <a:gdLst>
              <a:gd name="T0" fmla="*/ 130 w 251"/>
              <a:gd name="T1" fmla="*/ 260 h 261"/>
              <a:gd name="T2" fmla="*/ 130 w 251"/>
              <a:gd name="T3" fmla="*/ 260 h 261"/>
              <a:gd name="T4" fmla="*/ 0 w 251"/>
              <a:gd name="T5" fmla="*/ 130 h 261"/>
              <a:gd name="T6" fmla="*/ 130 w 251"/>
              <a:gd name="T7" fmla="*/ 0 h 261"/>
              <a:gd name="T8" fmla="*/ 250 w 251"/>
              <a:gd name="T9" fmla="*/ 130 h 261"/>
              <a:gd name="T10" fmla="*/ 130 w 251"/>
              <a:gd name="T11" fmla="*/ 260 h 261"/>
              <a:gd name="T12" fmla="*/ 130 w 251"/>
              <a:gd name="T13" fmla="*/ 20 h 261"/>
              <a:gd name="T14" fmla="*/ 130 w 251"/>
              <a:gd name="T15" fmla="*/ 20 h 261"/>
              <a:gd name="T16" fmla="*/ 20 w 251"/>
              <a:gd name="T17" fmla="*/ 130 h 261"/>
              <a:gd name="T18" fmla="*/ 130 w 251"/>
              <a:gd name="T19" fmla="*/ 240 h 261"/>
              <a:gd name="T20" fmla="*/ 229 w 251"/>
              <a:gd name="T21" fmla="*/ 130 h 261"/>
              <a:gd name="T22" fmla="*/ 130 w 251"/>
              <a:gd name="T23" fmla="*/ 20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1" h="261">
                <a:moveTo>
                  <a:pt x="130" y="260"/>
                </a:moveTo>
                <a:lnTo>
                  <a:pt x="130" y="260"/>
                </a:lnTo>
                <a:cubicBezTo>
                  <a:pt x="50" y="260"/>
                  <a:pt x="0" y="200"/>
                  <a:pt x="0" y="130"/>
                </a:cubicBezTo>
                <a:cubicBezTo>
                  <a:pt x="0" y="60"/>
                  <a:pt x="50" y="0"/>
                  <a:pt x="130" y="0"/>
                </a:cubicBezTo>
                <a:cubicBezTo>
                  <a:pt x="199" y="0"/>
                  <a:pt x="250" y="60"/>
                  <a:pt x="250" y="130"/>
                </a:cubicBezTo>
                <a:cubicBezTo>
                  <a:pt x="250" y="200"/>
                  <a:pt x="199" y="260"/>
                  <a:pt x="130" y="260"/>
                </a:cubicBezTo>
                <a:close/>
                <a:moveTo>
                  <a:pt x="130" y="20"/>
                </a:moveTo>
                <a:lnTo>
                  <a:pt x="130" y="20"/>
                </a:lnTo>
                <a:cubicBezTo>
                  <a:pt x="70" y="20"/>
                  <a:pt x="20" y="70"/>
                  <a:pt x="20" y="130"/>
                </a:cubicBezTo>
                <a:cubicBezTo>
                  <a:pt x="20" y="190"/>
                  <a:pt x="70" y="240"/>
                  <a:pt x="130" y="240"/>
                </a:cubicBezTo>
                <a:cubicBezTo>
                  <a:pt x="190" y="240"/>
                  <a:pt x="229" y="190"/>
                  <a:pt x="229" y="130"/>
                </a:cubicBezTo>
                <a:cubicBezTo>
                  <a:pt x="229" y="70"/>
                  <a:pt x="190" y="20"/>
                  <a:pt x="130" y="20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8" name="Freeform 315">
            <a:extLst>
              <a:ext uri="{FF2B5EF4-FFF2-40B4-BE49-F238E27FC236}">
                <a16:creationId xmlns:a16="http://schemas.microsoft.com/office/drawing/2014/main" id="{0C76096E-3F41-F84F-852B-8C3C17A3F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599" y="12041298"/>
            <a:ext cx="70374" cy="131952"/>
          </a:xfrm>
          <a:custGeom>
            <a:avLst/>
            <a:gdLst>
              <a:gd name="T0" fmla="*/ 30 w 71"/>
              <a:gd name="T1" fmla="*/ 130 h 131"/>
              <a:gd name="T2" fmla="*/ 30 w 71"/>
              <a:gd name="T3" fmla="*/ 130 h 131"/>
              <a:gd name="T4" fmla="*/ 0 w 71"/>
              <a:gd name="T5" fmla="*/ 130 h 131"/>
              <a:gd name="T6" fmla="*/ 0 w 71"/>
              <a:gd name="T7" fmla="*/ 110 h 131"/>
              <a:gd name="T8" fmla="*/ 10 w 71"/>
              <a:gd name="T9" fmla="*/ 110 h 131"/>
              <a:gd name="T10" fmla="*/ 50 w 71"/>
              <a:gd name="T11" fmla="*/ 110 h 131"/>
              <a:gd name="T12" fmla="*/ 60 w 71"/>
              <a:gd name="T13" fmla="*/ 100 h 131"/>
              <a:gd name="T14" fmla="*/ 30 w 71"/>
              <a:gd name="T15" fmla="*/ 80 h 131"/>
              <a:gd name="T16" fmla="*/ 10 w 71"/>
              <a:gd name="T17" fmla="*/ 60 h 131"/>
              <a:gd name="T18" fmla="*/ 0 w 71"/>
              <a:gd name="T19" fmla="*/ 40 h 131"/>
              <a:gd name="T20" fmla="*/ 10 w 71"/>
              <a:gd name="T21" fmla="*/ 10 h 131"/>
              <a:gd name="T22" fmla="*/ 70 w 71"/>
              <a:gd name="T23" fmla="*/ 10 h 131"/>
              <a:gd name="T24" fmla="*/ 70 w 71"/>
              <a:gd name="T25" fmla="*/ 20 h 131"/>
              <a:gd name="T26" fmla="*/ 60 w 71"/>
              <a:gd name="T27" fmla="*/ 30 h 131"/>
              <a:gd name="T28" fmla="*/ 20 w 71"/>
              <a:gd name="T29" fmla="*/ 30 h 131"/>
              <a:gd name="T30" fmla="*/ 10 w 71"/>
              <a:gd name="T31" fmla="*/ 40 h 131"/>
              <a:gd name="T32" fmla="*/ 40 w 71"/>
              <a:gd name="T33" fmla="*/ 60 h 131"/>
              <a:gd name="T34" fmla="*/ 60 w 71"/>
              <a:gd name="T35" fmla="*/ 80 h 131"/>
              <a:gd name="T36" fmla="*/ 70 w 71"/>
              <a:gd name="T37" fmla="*/ 100 h 131"/>
              <a:gd name="T38" fmla="*/ 60 w 71"/>
              <a:gd name="T39" fmla="*/ 120 h 131"/>
              <a:gd name="T40" fmla="*/ 30 w 71"/>
              <a:gd name="T41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1" h="131">
                <a:moveTo>
                  <a:pt x="30" y="130"/>
                </a:moveTo>
                <a:lnTo>
                  <a:pt x="30" y="130"/>
                </a:lnTo>
                <a:cubicBezTo>
                  <a:pt x="20" y="130"/>
                  <a:pt x="10" y="130"/>
                  <a:pt x="0" y="130"/>
                </a:cubicBezTo>
                <a:cubicBezTo>
                  <a:pt x="0" y="120"/>
                  <a:pt x="0" y="120"/>
                  <a:pt x="0" y="110"/>
                </a:cubicBezTo>
                <a:cubicBezTo>
                  <a:pt x="0" y="110"/>
                  <a:pt x="0" y="110"/>
                  <a:pt x="10" y="110"/>
                </a:cubicBezTo>
                <a:cubicBezTo>
                  <a:pt x="20" y="120"/>
                  <a:pt x="40" y="120"/>
                  <a:pt x="50" y="110"/>
                </a:cubicBezTo>
                <a:cubicBezTo>
                  <a:pt x="60" y="110"/>
                  <a:pt x="60" y="100"/>
                  <a:pt x="60" y="100"/>
                </a:cubicBezTo>
                <a:cubicBezTo>
                  <a:pt x="60" y="90"/>
                  <a:pt x="40" y="80"/>
                  <a:pt x="30" y="80"/>
                </a:cubicBezTo>
                <a:cubicBezTo>
                  <a:pt x="20" y="70"/>
                  <a:pt x="20" y="70"/>
                  <a:pt x="10" y="60"/>
                </a:cubicBezTo>
                <a:cubicBezTo>
                  <a:pt x="0" y="60"/>
                  <a:pt x="0" y="50"/>
                  <a:pt x="0" y="40"/>
                </a:cubicBezTo>
                <a:cubicBezTo>
                  <a:pt x="0" y="30"/>
                  <a:pt x="0" y="20"/>
                  <a:pt x="10" y="10"/>
                </a:cubicBezTo>
                <a:cubicBezTo>
                  <a:pt x="30" y="10"/>
                  <a:pt x="50" y="0"/>
                  <a:pt x="70" y="10"/>
                </a:cubicBezTo>
                <a:cubicBezTo>
                  <a:pt x="70" y="20"/>
                  <a:pt x="70" y="20"/>
                  <a:pt x="70" y="20"/>
                </a:cubicBezTo>
                <a:cubicBezTo>
                  <a:pt x="70" y="30"/>
                  <a:pt x="70" y="30"/>
                  <a:pt x="60" y="30"/>
                </a:cubicBezTo>
                <a:cubicBezTo>
                  <a:pt x="50" y="20"/>
                  <a:pt x="30" y="20"/>
                  <a:pt x="20" y="30"/>
                </a:cubicBezTo>
                <a:lnTo>
                  <a:pt x="10" y="40"/>
                </a:lnTo>
                <a:cubicBezTo>
                  <a:pt x="10" y="50"/>
                  <a:pt x="30" y="60"/>
                  <a:pt x="40" y="60"/>
                </a:cubicBezTo>
                <a:cubicBezTo>
                  <a:pt x="50" y="70"/>
                  <a:pt x="50" y="70"/>
                  <a:pt x="60" y="80"/>
                </a:cubicBezTo>
                <a:cubicBezTo>
                  <a:pt x="70" y="80"/>
                  <a:pt x="70" y="90"/>
                  <a:pt x="70" y="100"/>
                </a:cubicBezTo>
                <a:cubicBezTo>
                  <a:pt x="70" y="110"/>
                  <a:pt x="70" y="120"/>
                  <a:pt x="60" y="120"/>
                </a:cubicBezTo>
                <a:cubicBezTo>
                  <a:pt x="50" y="130"/>
                  <a:pt x="40" y="130"/>
                  <a:pt x="30" y="130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Freeform 316">
            <a:extLst>
              <a:ext uri="{FF2B5EF4-FFF2-40B4-BE49-F238E27FC236}">
                <a16:creationId xmlns:a16="http://schemas.microsoft.com/office/drawing/2014/main" id="{0925032E-1E26-3B4C-8268-648E73FD1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7386" y="12023704"/>
            <a:ext cx="8797" cy="21991"/>
          </a:xfrm>
          <a:custGeom>
            <a:avLst/>
            <a:gdLst>
              <a:gd name="T0" fmla="*/ 0 w 11"/>
              <a:gd name="T1" fmla="*/ 20 h 21"/>
              <a:gd name="T2" fmla="*/ 0 w 11"/>
              <a:gd name="T3" fmla="*/ 20 h 21"/>
              <a:gd name="T4" fmla="*/ 0 w 11"/>
              <a:gd name="T5" fmla="*/ 20 h 21"/>
              <a:gd name="T6" fmla="*/ 0 w 11"/>
              <a:gd name="T7" fmla="*/ 0 h 21"/>
              <a:gd name="T8" fmla="*/ 0 w 11"/>
              <a:gd name="T9" fmla="*/ 0 h 21"/>
              <a:gd name="T10" fmla="*/ 10 w 11"/>
              <a:gd name="T11" fmla="*/ 0 h 21"/>
              <a:gd name="T12" fmla="*/ 10 w 11"/>
              <a:gd name="T13" fmla="*/ 20 h 21"/>
              <a:gd name="T14" fmla="*/ 0 w 11"/>
              <a:gd name="T15" fmla="*/ 2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" h="21">
                <a:moveTo>
                  <a:pt x="0" y="20"/>
                </a:moveTo>
                <a:lnTo>
                  <a:pt x="0" y="20"/>
                </a:lnTo>
                <a:lnTo>
                  <a:pt x="0" y="20"/>
                </a:ln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cubicBezTo>
                  <a:pt x="10" y="0"/>
                  <a:pt x="10" y="0"/>
                  <a:pt x="10" y="0"/>
                </a:cubicBezTo>
                <a:cubicBezTo>
                  <a:pt x="10" y="20"/>
                  <a:pt x="10" y="20"/>
                  <a:pt x="10" y="20"/>
                </a:cubicBezTo>
                <a:cubicBezTo>
                  <a:pt x="10" y="20"/>
                  <a:pt x="10" y="20"/>
                  <a:pt x="0" y="20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317">
            <a:extLst>
              <a:ext uri="{FF2B5EF4-FFF2-40B4-BE49-F238E27FC236}">
                <a16:creationId xmlns:a16="http://schemas.microsoft.com/office/drawing/2014/main" id="{857C40BD-DCDD-034E-8EC8-110419CCE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7386" y="12173249"/>
            <a:ext cx="8797" cy="30787"/>
          </a:xfrm>
          <a:custGeom>
            <a:avLst/>
            <a:gdLst>
              <a:gd name="T0" fmla="*/ 0 w 11"/>
              <a:gd name="T1" fmla="*/ 30 h 31"/>
              <a:gd name="T2" fmla="*/ 0 w 11"/>
              <a:gd name="T3" fmla="*/ 30 h 31"/>
              <a:gd name="T4" fmla="*/ 0 w 11"/>
              <a:gd name="T5" fmla="*/ 20 h 31"/>
              <a:gd name="T6" fmla="*/ 0 w 11"/>
              <a:gd name="T7" fmla="*/ 10 h 31"/>
              <a:gd name="T8" fmla="*/ 0 w 11"/>
              <a:gd name="T9" fmla="*/ 0 h 31"/>
              <a:gd name="T10" fmla="*/ 10 w 11"/>
              <a:gd name="T11" fmla="*/ 10 h 31"/>
              <a:gd name="T12" fmla="*/ 10 w 11"/>
              <a:gd name="T13" fmla="*/ 20 h 31"/>
              <a:gd name="T14" fmla="*/ 0 w 11"/>
              <a:gd name="T15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" h="31">
                <a:moveTo>
                  <a:pt x="0" y="30"/>
                </a:moveTo>
                <a:lnTo>
                  <a:pt x="0" y="30"/>
                </a:lnTo>
                <a:cubicBezTo>
                  <a:pt x="0" y="30"/>
                  <a:pt x="0" y="30"/>
                  <a:pt x="0" y="20"/>
                </a:cubicBezTo>
                <a:cubicBezTo>
                  <a:pt x="0" y="10"/>
                  <a:pt x="0" y="10"/>
                  <a:pt x="0" y="10"/>
                </a:cubicBezTo>
                <a:lnTo>
                  <a:pt x="0" y="0"/>
                </a:lnTo>
                <a:cubicBezTo>
                  <a:pt x="10" y="0"/>
                  <a:pt x="10" y="10"/>
                  <a:pt x="10" y="10"/>
                </a:cubicBezTo>
                <a:cubicBezTo>
                  <a:pt x="10" y="20"/>
                  <a:pt x="10" y="20"/>
                  <a:pt x="10" y="20"/>
                </a:cubicBezTo>
                <a:cubicBezTo>
                  <a:pt x="10" y="30"/>
                  <a:pt x="10" y="30"/>
                  <a:pt x="0" y="30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64" name="Group 38">
            <a:extLst>
              <a:ext uri="{FF2B5EF4-FFF2-40B4-BE49-F238E27FC236}">
                <a16:creationId xmlns:a16="http://schemas.microsoft.com/office/drawing/2014/main" id="{960BAE74-0537-A549-AC4A-3B3CBC1B8C30}"/>
              </a:ext>
            </a:extLst>
          </p:cNvPr>
          <p:cNvGrpSpPr/>
          <p:nvPr/>
        </p:nvGrpSpPr>
        <p:grpSpPr>
          <a:xfrm>
            <a:off x="1623232" y="6187988"/>
            <a:ext cx="2637907" cy="1084048"/>
            <a:chOff x="5999600" y="11062658"/>
            <a:chExt cx="2637907" cy="1084048"/>
          </a:xfrm>
        </p:grpSpPr>
        <p:sp>
          <p:nvSpPr>
            <p:cNvPr id="166" name="CuadroTexto 395">
              <a:extLst>
                <a:ext uri="{FF2B5EF4-FFF2-40B4-BE49-F238E27FC236}">
                  <a16:creationId xmlns:a16="http://schemas.microsoft.com/office/drawing/2014/main" id="{4BBBC711-2C1C-A34C-BED4-EF4451689CF2}"/>
                </a:ext>
              </a:extLst>
            </p:cNvPr>
            <p:cNvSpPr txBox="1"/>
            <p:nvPr/>
          </p:nvSpPr>
          <p:spPr>
            <a:xfrm>
              <a:off x="6254832" y="11062658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68" name="Rectangle 40">
              <a:extLst>
                <a:ext uri="{FF2B5EF4-FFF2-40B4-BE49-F238E27FC236}">
                  <a16:creationId xmlns:a16="http://schemas.microsoft.com/office/drawing/2014/main" id="{1531C370-37B2-EA4C-87A0-DD158EAD1802}"/>
                </a:ext>
              </a:extLst>
            </p:cNvPr>
            <p:cNvSpPr/>
            <p:nvPr/>
          </p:nvSpPr>
          <p:spPr>
            <a:xfrm>
              <a:off x="5999600" y="11500375"/>
              <a:ext cx="26211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71" name="Group 38">
            <a:extLst>
              <a:ext uri="{FF2B5EF4-FFF2-40B4-BE49-F238E27FC236}">
                <a16:creationId xmlns:a16="http://schemas.microsoft.com/office/drawing/2014/main" id="{2172113A-D8A7-7A41-B22B-7C571A6E568F}"/>
              </a:ext>
            </a:extLst>
          </p:cNvPr>
          <p:cNvGrpSpPr/>
          <p:nvPr/>
        </p:nvGrpSpPr>
        <p:grpSpPr>
          <a:xfrm>
            <a:off x="1607274" y="7953087"/>
            <a:ext cx="2637907" cy="1084048"/>
            <a:chOff x="5999600" y="11062658"/>
            <a:chExt cx="2637907" cy="1084048"/>
          </a:xfrm>
        </p:grpSpPr>
        <p:sp>
          <p:nvSpPr>
            <p:cNvPr id="173" name="CuadroTexto 395">
              <a:extLst>
                <a:ext uri="{FF2B5EF4-FFF2-40B4-BE49-F238E27FC236}">
                  <a16:creationId xmlns:a16="http://schemas.microsoft.com/office/drawing/2014/main" id="{07E75AEA-0961-D94A-9D65-A5E993FEF341}"/>
                </a:ext>
              </a:extLst>
            </p:cNvPr>
            <p:cNvSpPr txBox="1"/>
            <p:nvPr/>
          </p:nvSpPr>
          <p:spPr>
            <a:xfrm>
              <a:off x="6254832" y="11062658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75" name="Rectangle 40">
              <a:extLst>
                <a:ext uri="{FF2B5EF4-FFF2-40B4-BE49-F238E27FC236}">
                  <a16:creationId xmlns:a16="http://schemas.microsoft.com/office/drawing/2014/main" id="{1BAD7CEA-C769-9B4A-B1EC-E9156D8A2377}"/>
                </a:ext>
              </a:extLst>
            </p:cNvPr>
            <p:cNvSpPr/>
            <p:nvPr/>
          </p:nvSpPr>
          <p:spPr>
            <a:xfrm>
              <a:off x="5999600" y="11500375"/>
              <a:ext cx="26211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77" name="Group 38">
            <a:extLst>
              <a:ext uri="{FF2B5EF4-FFF2-40B4-BE49-F238E27FC236}">
                <a16:creationId xmlns:a16="http://schemas.microsoft.com/office/drawing/2014/main" id="{B9485158-D745-824D-A7C7-165B89668979}"/>
              </a:ext>
            </a:extLst>
          </p:cNvPr>
          <p:cNvGrpSpPr/>
          <p:nvPr/>
        </p:nvGrpSpPr>
        <p:grpSpPr>
          <a:xfrm>
            <a:off x="1607958" y="9794150"/>
            <a:ext cx="2637907" cy="1084048"/>
            <a:chOff x="5999600" y="11062658"/>
            <a:chExt cx="2637907" cy="1084048"/>
          </a:xfrm>
        </p:grpSpPr>
        <p:sp>
          <p:nvSpPr>
            <p:cNvPr id="179" name="CuadroTexto 395">
              <a:extLst>
                <a:ext uri="{FF2B5EF4-FFF2-40B4-BE49-F238E27FC236}">
                  <a16:creationId xmlns:a16="http://schemas.microsoft.com/office/drawing/2014/main" id="{3FE195D7-25AA-894D-B8BF-F94FE739DDA3}"/>
                </a:ext>
              </a:extLst>
            </p:cNvPr>
            <p:cNvSpPr txBox="1"/>
            <p:nvPr/>
          </p:nvSpPr>
          <p:spPr>
            <a:xfrm>
              <a:off x="6254832" y="11062658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81" name="Rectangle 40">
              <a:extLst>
                <a:ext uri="{FF2B5EF4-FFF2-40B4-BE49-F238E27FC236}">
                  <a16:creationId xmlns:a16="http://schemas.microsoft.com/office/drawing/2014/main" id="{522BC52C-EFF9-1141-BFEE-C88FA2867FCC}"/>
                </a:ext>
              </a:extLst>
            </p:cNvPr>
            <p:cNvSpPr/>
            <p:nvPr/>
          </p:nvSpPr>
          <p:spPr>
            <a:xfrm>
              <a:off x="5999600" y="11500375"/>
              <a:ext cx="26211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82" name="Group 38">
            <a:extLst>
              <a:ext uri="{FF2B5EF4-FFF2-40B4-BE49-F238E27FC236}">
                <a16:creationId xmlns:a16="http://schemas.microsoft.com/office/drawing/2014/main" id="{308694CC-2F71-BB45-B2D5-8E6AB4177814}"/>
              </a:ext>
            </a:extLst>
          </p:cNvPr>
          <p:cNvGrpSpPr/>
          <p:nvPr/>
        </p:nvGrpSpPr>
        <p:grpSpPr>
          <a:xfrm>
            <a:off x="1611672" y="11571846"/>
            <a:ext cx="2637907" cy="1084048"/>
            <a:chOff x="5999600" y="11062658"/>
            <a:chExt cx="2637907" cy="1084048"/>
          </a:xfrm>
        </p:grpSpPr>
        <p:sp>
          <p:nvSpPr>
            <p:cNvPr id="183" name="CuadroTexto 395">
              <a:extLst>
                <a:ext uri="{FF2B5EF4-FFF2-40B4-BE49-F238E27FC236}">
                  <a16:creationId xmlns:a16="http://schemas.microsoft.com/office/drawing/2014/main" id="{37279BA7-694B-9943-A30B-C556FD7624D1}"/>
                </a:ext>
              </a:extLst>
            </p:cNvPr>
            <p:cNvSpPr txBox="1"/>
            <p:nvPr/>
          </p:nvSpPr>
          <p:spPr>
            <a:xfrm>
              <a:off x="6254832" y="11062658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84" name="Rectangle 40">
              <a:extLst>
                <a:ext uri="{FF2B5EF4-FFF2-40B4-BE49-F238E27FC236}">
                  <a16:creationId xmlns:a16="http://schemas.microsoft.com/office/drawing/2014/main" id="{6F9D2FF7-F484-9842-9228-B784E3731F36}"/>
                </a:ext>
              </a:extLst>
            </p:cNvPr>
            <p:cNvSpPr/>
            <p:nvPr/>
          </p:nvSpPr>
          <p:spPr>
            <a:xfrm>
              <a:off x="5999600" y="11500375"/>
              <a:ext cx="26211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86" name="Freeform 74">
            <a:extLst>
              <a:ext uri="{FF2B5EF4-FFF2-40B4-BE49-F238E27FC236}">
                <a16:creationId xmlns:a16="http://schemas.microsoft.com/office/drawing/2014/main" id="{F7918B54-BC3C-774C-927B-BC9717A03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481" y="7693464"/>
            <a:ext cx="4640297" cy="1772534"/>
          </a:xfrm>
          <a:custGeom>
            <a:avLst/>
            <a:gdLst>
              <a:gd name="T0" fmla="*/ 0 w 4652"/>
              <a:gd name="T1" fmla="*/ 1946 h 1947"/>
              <a:gd name="T2" fmla="*/ 4651 w 4652"/>
              <a:gd name="T3" fmla="*/ 1946 h 1947"/>
              <a:gd name="T4" fmla="*/ 4651 w 4652"/>
              <a:gd name="T5" fmla="*/ 0 h 1947"/>
              <a:gd name="T6" fmla="*/ 0 w 4652"/>
              <a:gd name="T7" fmla="*/ 0 h 1947"/>
              <a:gd name="T8" fmla="*/ 0 w 4652"/>
              <a:gd name="T9" fmla="*/ 1946 h 1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52" h="1947">
                <a:moveTo>
                  <a:pt x="0" y="1946"/>
                </a:moveTo>
                <a:lnTo>
                  <a:pt x="4651" y="1946"/>
                </a:lnTo>
                <a:lnTo>
                  <a:pt x="4651" y="0"/>
                </a:lnTo>
                <a:lnTo>
                  <a:pt x="0" y="0"/>
                </a:lnTo>
                <a:lnTo>
                  <a:pt x="0" y="1946"/>
                </a:lnTo>
              </a:path>
            </a:pathLst>
          </a:custGeom>
          <a:solidFill>
            <a:schemeClr val="tx1">
              <a:lumMod val="75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7" name="Freeform 74">
            <a:extLst>
              <a:ext uri="{FF2B5EF4-FFF2-40B4-BE49-F238E27FC236}">
                <a16:creationId xmlns:a16="http://schemas.microsoft.com/office/drawing/2014/main" id="{65BBFC8C-0D09-3E47-A794-1E0ABFBDD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480" y="9505278"/>
            <a:ext cx="4640297" cy="1772534"/>
          </a:xfrm>
          <a:custGeom>
            <a:avLst/>
            <a:gdLst>
              <a:gd name="T0" fmla="*/ 0 w 4652"/>
              <a:gd name="T1" fmla="*/ 1946 h 1947"/>
              <a:gd name="T2" fmla="*/ 4651 w 4652"/>
              <a:gd name="T3" fmla="*/ 1946 h 1947"/>
              <a:gd name="T4" fmla="*/ 4651 w 4652"/>
              <a:gd name="T5" fmla="*/ 0 h 1947"/>
              <a:gd name="T6" fmla="*/ 0 w 4652"/>
              <a:gd name="T7" fmla="*/ 0 h 1947"/>
              <a:gd name="T8" fmla="*/ 0 w 4652"/>
              <a:gd name="T9" fmla="*/ 1946 h 1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52" h="1947">
                <a:moveTo>
                  <a:pt x="0" y="1946"/>
                </a:moveTo>
                <a:lnTo>
                  <a:pt x="4651" y="1946"/>
                </a:lnTo>
                <a:lnTo>
                  <a:pt x="4651" y="0"/>
                </a:lnTo>
                <a:lnTo>
                  <a:pt x="0" y="0"/>
                </a:lnTo>
                <a:lnTo>
                  <a:pt x="0" y="1946"/>
                </a:lnTo>
              </a:path>
            </a:pathLst>
          </a:custGeom>
          <a:solidFill>
            <a:schemeClr val="tx1">
              <a:lumMod val="75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8" name="Freeform 74">
            <a:extLst>
              <a:ext uri="{FF2B5EF4-FFF2-40B4-BE49-F238E27FC236}">
                <a16:creationId xmlns:a16="http://schemas.microsoft.com/office/drawing/2014/main" id="{F312CB1B-7AF2-B743-8614-9B63A175B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480" y="11317092"/>
            <a:ext cx="4640297" cy="1772534"/>
          </a:xfrm>
          <a:custGeom>
            <a:avLst/>
            <a:gdLst>
              <a:gd name="T0" fmla="*/ 0 w 4652"/>
              <a:gd name="T1" fmla="*/ 1946 h 1947"/>
              <a:gd name="T2" fmla="*/ 4651 w 4652"/>
              <a:gd name="T3" fmla="*/ 1946 h 1947"/>
              <a:gd name="T4" fmla="*/ 4651 w 4652"/>
              <a:gd name="T5" fmla="*/ 0 h 1947"/>
              <a:gd name="T6" fmla="*/ 0 w 4652"/>
              <a:gd name="T7" fmla="*/ 0 h 1947"/>
              <a:gd name="T8" fmla="*/ 0 w 4652"/>
              <a:gd name="T9" fmla="*/ 1946 h 1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52" h="1947">
                <a:moveTo>
                  <a:pt x="0" y="1946"/>
                </a:moveTo>
                <a:lnTo>
                  <a:pt x="4651" y="1946"/>
                </a:lnTo>
                <a:lnTo>
                  <a:pt x="4651" y="0"/>
                </a:lnTo>
                <a:lnTo>
                  <a:pt x="0" y="0"/>
                </a:lnTo>
                <a:lnTo>
                  <a:pt x="0" y="1946"/>
                </a:lnTo>
              </a:path>
            </a:pathLst>
          </a:custGeom>
          <a:solidFill>
            <a:schemeClr val="tx1">
              <a:lumMod val="75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16A121AA-3142-8242-B5F6-A567930050C2}"/>
              </a:ext>
            </a:extLst>
          </p:cNvPr>
          <p:cNvGrpSpPr/>
          <p:nvPr/>
        </p:nvGrpSpPr>
        <p:grpSpPr>
          <a:xfrm>
            <a:off x="17776398" y="11832376"/>
            <a:ext cx="646561" cy="646561"/>
            <a:chOff x="20961409" y="11276181"/>
            <a:chExt cx="646561" cy="646561"/>
          </a:xfrm>
        </p:grpSpPr>
        <p:sp>
          <p:nvSpPr>
            <p:cNvPr id="197" name="Freeform 352">
              <a:extLst>
                <a:ext uri="{FF2B5EF4-FFF2-40B4-BE49-F238E27FC236}">
                  <a16:creationId xmlns:a16="http://schemas.microsoft.com/office/drawing/2014/main" id="{60271AAD-EAC4-CC4A-B449-19B092D75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61409" y="11276181"/>
              <a:ext cx="646561" cy="646561"/>
            </a:xfrm>
            <a:custGeom>
              <a:avLst/>
              <a:gdLst>
                <a:gd name="T0" fmla="*/ 319 w 649"/>
                <a:gd name="T1" fmla="*/ 649 h 650"/>
                <a:gd name="T2" fmla="*/ 319 w 649"/>
                <a:gd name="T3" fmla="*/ 649 h 650"/>
                <a:gd name="T4" fmla="*/ 89 w 649"/>
                <a:gd name="T5" fmla="*/ 559 h 650"/>
                <a:gd name="T6" fmla="*/ 0 w 649"/>
                <a:gd name="T7" fmla="*/ 330 h 650"/>
                <a:gd name="T8" fmla="*/ 89 w 649"/>
                <a:gd name="T9" fmla="*/ 100 h 650"/>
                <a:gd name="T10" fmla="*/ 319 w 649"/>
                <a:gd name="T11" fmla="*/ 0 h 650"/>
                <a:gd name="T12" fmla="*/ 549 w 649"/>
                <a:gd name="T13" fmla="*/ 100 h 650"/>
                <a:gd name="T14" fmla="*/ 648 w 649"/>
                <a:gd name="T15" fmla="*/ 330 h 650"/>
                <a:gd name="T16" fmla="*/ 549 w 649"/>
                <a:gd name="T17" fmla="*/ 559 h 650"/>
                <a:gd name="T18" fmla="*/ 319 w 649"/>
                <a:gd name="T19" fmla="*/ 649 h 650"/>
                <a:gd name="T20" fmla="*/ 319 w 649"/>
                <a:gd name="T21" fmla="*/ 50 h 650"/>
                <a:gd name="T22" fmla="*/ 319 w 649"/>
                <a:gd name="T23" fmla="*/ 50 h 650"/>
                <a:gd name="T24" fmla="*/ 119 w 649"/>
                <a:gd name="T25" fmla="*/ 130 h 650"/>
                <a:gd name="T26" fmla="*/ 40 w 649"/>
                <a:gd name="T27" fmla="*/ 330 h 650"/>
                <a:gd name="T28" fmla="*/ 119 w 649"/>
                <a:gd name="T29" fmla="*/ 529 h 650"/>
                <a:gd name="T30" fmla="*/ 319 w 649"/>
                <a:gd name="T31" fmla="*/ 609 h 650"/>
                <a:gd name="T32" fmla="*/ 519 w 649"/>
                <a:gd name="T33" fmla="*/ 529 h 650"/>
                <a:gd name="T34" fmla="*/ 608 w 649"/>
                <a:gd name="T35" fmla="*/ 330 h 650"/>
                <a:gd name="T36" fmla="*/ 519 w 649"/>
                <a:gd name="T37" fmla="*/ 130 h 650"/>
                <a:gd name="T38" fmla="*/ 319 w 649"/>
                <a:gd name="T39" fmla="*/ 5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49" h="650">
                  <a:moveTo>
                    <a:pt x="319" y="649"/>
                  </a:moveTo>
                  <a:lnTo>
                    <a:pt x="319" y="649"/>
                  </a:lnTo>
                  <a:cubicBezTo>
                    <a:pt x="239" y="649"/>
                    <a:pt x="150" y="619"/>
                    <a:pt x="89" y="559"/>
                  </a:cubicBezTo>
                  <a:cubicBezTo>
                    <a:pt x="30" y="499"/>
                    <a:pt x="0" y="419"/>
                    <a:pt x="0" y="330"/>
                  </a:cubicBezTo>
                  <a:cubicBezTo>
                    <a:pt x="0" y="240"/>
                    <a:pt x="30" y="160"/>
                    <a:pt x="89" y="100"/>
                  </a:cubicBezTo>
                  <a:cubicBezTo>
                    <a:pt x="150" y="40"/>
                    <a:pt x="239" y="0"/>
                    <a:pt x="319" y="0"/>
                  </a:cubicBezTo>
                  <a:cubicBezTo>
                    <a:pt x="409" y="0"/>
                    <a:pt x="489" y="40"/>
                    <a:pt x="549" y="100"/>
                  </a:cubicBezTo>
                  <a:cubicBezTo>
                    <a:pt x="608" y="160"/>
                    <a:pt x="648" y="240"/>
                    <a:pt x="648" y="330"/>
                  </a:cubicBezTo>
                  <a:cubicBezTo>
                    <a:pt x="648" y="419"/>
                    <a:pt x="608" y="499"/>
                    <a:pt x="549" y="559"/>
                  </a:cubicBezTo>
                  <a:cubicBezTo>
                    <a:pt x="489" y="619"/>
                    <a:pt x="409" y="649"/>
                    <a:pt x="319" y="649"/>
                  </a:cubicBezTo>
                  <a:close/>
                  <a:moveTo>
                    <a:pt x="319" y="50"/>
                  </a:moveTo>
                  <a:lnTo>
                    <a:pt x="319" y="50"/>
                  </a:lnTo>
                  <a:cubicBezTo>
                    <a:pt x="249" y="50"/>
                    <a:pt x="180" y="80"/>
                    <a:pt x="119" y="130"/>
                  </a:cubicBezTo>
                  <a:cubicBezTo>
                    <a:pt x="70" y="180"/>
                    <a:pt x="40" y="250"/>
                    <a:pt x="40" y="330"/>
                  </a:cubicBezTo>
                  <a:cubicBezTo>
                    <a:pt x="40" y="409"/>
                    <a:pt x="70" y="479"/>
                    <a:pt x="119" y="529"/>
                  </a:cubicBezTo>
                  <a:cubicBezTo>
                    <a:pt x="180" y="579"/>
                    <a:pt x="249" y="609"/>
                    <a:pt x="319" y="609"/>
                  </a:cubicBezTo>
                  <a:cubicBezTo>
                    <a:pt x="399" y="609"/>
                    <a:pt x="469" y="579"/>
                    <a:pt x="519" y="529"/>
                  </a:cubicBezTo>
                  <a:cubicBezTo>
                    <a:pt x="579" y="479"/>
                    <a:pt x="608" y="409"/>
                    <a:pt x="608" y="330"/>
                  </a:cubicBezTo>
                  <a:cubicBezTo>
                    <a:pt x="608" y="250"/>
                    <a:pt x="579" y="180"/>
                    <a:pt x="519" y="130"/>
                  </a:cubicBezTo>
                  <a:cubicBezTo>
                    <a:pt x="469" y="80"/>
                    <a:pt x="399" y="50"/>
                    <a:pt x="319" y="5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8" name="Freeform 353">
              <a:extLst>
                <a:ext uri="{FF2B5EF4-FFF2-40B4-BE49-F238E27FC236}">
                  <a16:creationId xmlns:a16="http://schemas.microsoft.com/office/drawing/2014/main" id="{085C18DC-2BAF-A64D-854D-247CC4CD7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80164" y="11403733"/>
              <a:ext cx="400255" cy="338677"/>
            </a:xfrm>
            <a:custGeom>
              <a:avLst/>
              <a:gdLst>
                <a:gd name="T0" fmla="*/ 390 w 401"/>
                <a:gd name="T1" fmla="*/ 30 h 340"/>
                <a:gd name="T2" fmla="*/ 390 w 401"/>
                <a:gd name="T3" fmla="*/ 30 h 340"/>
                <a:gd name="T4" fmla="*/ 150 w 401"/>
                <a:gd name="T5" fmla="*/ 329 h 340"/>
                <a:gd name="T6" fmla="*/ 150 w 401"/>
                <a:gd name="T7" fmla="*/ 329 h 340"/>
                <a:gd name="T8" fmla="*/ 150 w 401"/>
                <a:gd name="T9" fmla="*/ 329 h 340"/>
                <a:gd name="T10" fmla="*/ 150 w 401"/>
                <a:gd name="T11" fmla="*/ 329 h 340"/>
                <a:gd name="T12" fmla="*/ 150 w 401"/>
                <a:gd name="T13" fmla="*/ 329 h 340"/>
                <a:gd name="T14" fmla="*/ 150 w 401"/>
                <a:gd name="T15" fmla="*/ 329 h 340"/>
                <a:gd name="T16" fmla="*/ 150 w 401"/>
                <a:gd name="T17" fmla="*/ 339 h 340"/>
                <a:gd name="T18" fmla="*/ 140 w 401"/>
                <a:gd name="T19" fmla="*/ 339 h 340"/>
                <a:gd name="T20" fmla="*/ 140 w 401"/>
                <a:gd name="T21" fmla="*/ 339 h 340"/>
                <a:gd name="T22" fmla="*/ 140 w 401"/>
                <a:gd name="T23" fmla="*/ 339 h 340"/>
                <a:gd name="T24" fmla="*/ 140 w 401"/>
                <a:gd name="T25" fmla="*/ 339 h 340"/>
                <a:gd name="T26" fmla="*/ 140 w 401"/>
                <a:gd name="T27" fmla="*/ 339 h 340"/>
                <a:gd name="T28" fmla="*/ 140 w 401"/>
                <a:gd name="T29" fmla="*/ 339 h 340"/>
                <a:gd name="T30" fmla="*/ 140 w 401"/>
                <a:gd name="T31" fmla="*/ 339 h 340"/>
                <a:gd name="T32" fmla="*/ 140 w 401"/>
                <a:gd name="T33" fmla="*/ 339 h 340"/>
                <a:gd name="T34" fmla="*/ 140 w 401"/>
                <a:gd name="T35" fmla="*/ 339 h 340"/>
                <a:gd name="T36" fmla="*/ 140 w 401"/>
                <a:gd name="T37" fmla="*/ 339 h 340"/>
                <a:gd name="T38" fmla="*/ 140 w 401"/>
                <a:gd name="T39" fmla="*/ 339 h 340"/>
                <a:gd name="T40" fmla="*/ 140 w 401"/>
                <a:gd name="T41" fmla="*/ 339 h 340"/>
                <a:gd name="T42" fmla="*/ 130 w 401"/>
                <a:gd name="T43" fmla="*/ 339 h 340"/>
                <a:gd name="T44" fmla="*/ 130 w 401"/>
                <a:gd name="T45" fmla="*/ 339 h 340"/>
                <a:gd name="T46" fmla="*/ 130 w 401"/>
                <a:gd name="T47" fmla="*/ 339 h 340"/>
                <a:gd name="T48" fmla="*/ 130 w 401"/>
                <a:gd name="T49" fmla="*/ 339 h 340"/>
                <a:gd name="T50" fmla="*/ 130 w 401"/>
                <a:gd name="T51" fmla="*/ 339 h 340"/>
                <a:gd name="T52" fmla="*/ 130 w 401"/>
                <a:gd name="T53" fmla="*/ 339 h 340"/>
                <a:gd name="T54" fmla="*/ 130 w 401"/>
                <a:gd name="T55" fmla="*/ 339 h 340"/>
                <a:gd name="T56" fmla="*/ 130 w 401"/>
                <a:gd name="T57" fmla="*/ 329 h 340"/>
                <a:gd name="T58" fmla="*/ 120 w 401"/>
                <a:gd name="T59" fmla="*/ 329 h 340"/>
                <a:gd name="T60" fmla="*/ 120 w 401"/>
                <a:gd name="T61" fmla="*/ 329 h 340"/>
                <a:gd name="T62" fmla="*/ 10 w 401"/>
                <a:gd name="T63" fmla="*/ 209 h 340"/>
                <a:gd name="T64" fmla="*/ 10 w 401"/>
                <a:gd name="T65" fmla="*/ 190 h 340"/>
                <a:gd name="T66" fmla="*/ 31 w 401"/>
                <a:gd name="T67" fmla="*/ 190 h 340"/>
                <a:gd name="T68" fmla="*/ 140 w 401"/>
                <a:gd name="T69" fmla="*/ 289 h 340"/>
                <a:gd name="T70" fmla="*/ 370 w 401"/>
                <a:gd name="T71" fmla="*/ 10 h 340"/>
                <a:gd name="T72" fmla="*/ 390 w 401"/>
                <a:gd name="T73" fmla="*/ 0 h 340"/>
                <a:gd name="T74" fmla="*/ 390 w 401"/>
                <a:gd name="T75" fmla="*/ 3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01" h="340">
                  <a:moveTo>
                    <a:pt x="390" y="30"/>
                  </a:moveTo>
                  <a:lnTo>
                    <a:pt x="390" y="30"/>
                  </a:lnTo>
                  <a:cubicBezTo>
                    <a:pt x="150" y="329"/>
                    <a:pt x="150" y="329"/>
                    <a:pt x="150" y="329"/>
                  </a:cubicBezTo>
                  <a:lnTo>
                    <a:pt x="150" y="329"/>
                  </a:lnTo>
                  <a:lnTo>
                    <a:pt x="150" y="329"/>
                  </a:lnTo>
                  <a:lnTo>
                    <a:pt x="150" y="329"/>
                  </a:lnTo>
                  <a:lnTo>
                    <a:pt x="150" y="329"/>
                  </a:lnTo>
                  <a:lnTo>
                    <a:pt x="150" y="329"/>
                  </a:lnTo>
                  <a:cubicBezTo>
                    <a:pt x="150" y="339"/>
                    <a:pt x="150" y="339"/>
                    <a:pt x="150" y="339"/>
                  </a:cubicBezTo>
                  <a:cubicBezTo>
                    <a:pt x="140" y="339"/>
                    <a:pt x="140" y="339"/>
                    <a:pt x="140" y="339"/>
                  </a:cubicBez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cubicBezTo>
                    <a:pt x="140" y="339"/>
                    <a:pt x="140" y="339"/>
                    <a:pt x="130" y="339"/>
                  </a:cubicBezTo>
                  <a:lnTo>
                    <a:pt x="130" y="339"/>
                  </a:lnTo>
                  <a:lnTo>
                    <a:pt x="130" y="339"/>
                  </a:lnTo>
                  <a:lnTo>
                    <a:pt x="130" y="339"/>
                  </a:lnTo>
                  <a:lnTo>
                    <a:pt x="130" y="339"/>
                  </a:lnTo>
                  <a:lnTo>
                    <a:pt x="130" y="339"/>
                  </a:lnTo>
                  <a:lnTo>
                    <a:pt x="130" y="339"/>
                  </a:lnTo>
                  <a:cubicBezTo>
                    <a:pt x="130" y="329"/>
                    <a:pt x="130" y="329"/>
                    <a:pt x="130" y="329"/>
                  </a:cubicBezTo>
                  <a:cubicBezTo>
                    <a:pt x="130" y="329"/>
                    <a:pt x="130" y="329"/>
                    <a:pt x="120" y="329"/>
                  </a:cubicBezTo>
                  <a:lnTo>
                    <a:pt x="120" y="329"/>
                  </a:lnTo>
                  <a:cubicBezTo>
                    <a:pt x="10" y="209"/>
                    <a:pt x="10" y="209"/>
                    <a:pt x="10" y="209"/>
                  </a:cubicBezTo>
                  <a:cubicBezTo>
                    <a:pt x="0" y="200"/>
                    <a:pt x="0" y="190"/>
                    <a:pt x="10" y="190"/>
                  </a:cubicBezTo>
                  <a:cubicBezTo>
                    <a:pt x="10" y="180"/>
                    <a:pt x="31" y="180"/>
                    <a:pt x="31" y="190"/>
                  </a:cubicBezTo>
                  <a:cubicBezTo>
                    <a:pt x="140" y="289"/>
                    <a:pt x="140" y="289"/>
                    <a:pt x="140" y="289"/>
                  </a:cubicBezTo>
                  <a:cubicBezTo>
                    <a:pt x="370" y="10"/>
                    <a:pt x="370" y="10"/>
                    <a:pt x="370" y="10"/>
                  </a:cubicBezTo>
                  <a:cubicBezTo>
                    <a:pt x="370" y="0"/>
                    <a:pt x="380" y="0"/>
                    <a:pt x="390" y="0"/>
                  </a:cubicBezTo>
                  <a:cubicBezTo>
                    <a:pt x="400" y="10"/>
                    <a:pt x="400" y="20"/>
                    <a:pt x="390" y="3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99" name="Grupo 198">
            <a:extLst>
              <a:ext uri="{FF2B5EF4-FFF2-40B4-BE49-F238E27FC236}">
                <a16:creationId xmlns:a16="http://schemas.microsoft.com/office/drawing/2014/main" id="{3A489638-83BB-F442-9A73-22C13F901CF2}"/>
              </a:ext>
            </a:extLst>
          </p:cNvPr>
          <p:cNvGrpSpPr/>
          <p:nvPr/>
        </p:nvGrpSpPr>
        <p:grpSpPr>
          <a:xfrm>
            <a:off x="19216388" y="11832375"/>
            <a:ext cx="646561" cy="646561"/>
            <a:chOff x="20961409" y="11276181"/>
            <a:chExt cx="646561" cy="646561"/>
          </a:xfrm>
        </p:grpSpPr>
        <p:sp>
          <p:nvSpPr>
            <p:cNvPr id="200" name="Freeform 352">
              <a:extLst>
                <a:ext uri="{FF2B5EF4-FFF2-40B4-BE49-F238E27FC236}">
                  <a16:creationId xmlns:a16="http://schemas.microsoft.com/office/drawing/2014/main" id="{DC4DAECA-24D1-5B47-A89B-E6A629903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61409" y="11276181"/>
              <a:ext cx="646561" cy="646561"/>
            </a:xfrm>
            <a:custGeom>
              <a:avLst/>
              <a:gdLst>
                <a:gd name="T0" fmla="*/ 319 w 649"/>
                <a:gd name="T1" fmla="*/ 649 h 650"/>
                <a:gd name="T2" fmla="*/ 319 w 649"/>
                <a:gd name="T3" fmla="*/ 649 h 650"/>
                <a:gd name="T4" fmla="*/ 89 w 649"/>
                <a:gd name="T5" fmla="*/ 559 h 650"/>
                <a:gd name="T6" fmla="*/ 0 w 649"/>
                <a:gd name="T7" fmla="*/ 330 h 650"/>
                <a:gd name="T8" fmla="*/ 89 w 649"/>
                <a:gd name="T9" fmla="*/ 100 h 650"/>
                <a:gd name="T10" fmla="*/ 319 w 649"/>
                <a:gd name="T11" fmla="*/ 0 h 650"/>
                <a:gd name="T12" fmla="*/ 549 w 649"/>
                <a:gd name="T13" fmla="*/ 100 h 650"/>
                <a:gd name="T14" fmla="*/ 648 w 649"/>
                <a:gd name="T15" fmla="*/ 330 h 650"/>
                <a:gd name="T16" fmla="*/ 549 w 649"/>
                <a:gd name="T17" fmla="*/ 559 h 650"/>
                <a:gd name="T18" fmla="*/ 319 w 649"/>
                <a:gd name="T19" fmla="*/ 649 h 650"/>
                <a:gd name="T20" fmla="*/ 319 w 649"/>
                <a:gd name="T21" fmla="*/ 50 h 650"/>
                <a:gd name="T22" fmla="*/ 319 w 649"/>
                <a:gd name="T23" fmla="*/ 50 h 650"/>
                <a:gd name="T24" fmla="*/ 119 w 649"/>
                <a:gd name="T25" fmla="*/ 130 h 650"/>
                <a:gd name="T26" fmla="*/ 40 w 649"/>
                <a:gd name="T27" fmla="*/ 330 h 650"/>
                <a:gd name="T28" fmla="*/ 119 w 649"/>
                <a:gd name="T29" fmla="*/ 529 h 650"/>
                <a:gd name="T30" fmla="*/ 319 w 649"/>
                <a:gd name="T31" fmla="*/ 609 h 650"/>
                <a:gd name="T32" fmla="*/ 519 w 649"/>
                <a:gd name="T33" fmla="*/ 529 h 650"/>
                <a:gd name="T34" fmla="*/ 608 w 649"/>
                <a:gd name="T35" fmla="*/ 330 h 650"/>
                <a:gd name="T36" fmla="*/ 519 w 649"/>
                <a:gd name="T37" fmla="*/ 130 h 650"/>
                <a:gd name="T38" fmla="*/ 319 w 649"/>
                <a:gd name="T39" fmla="*/ 5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49" h="650">
                  <a:moveTo>
                    <a:pt x="319" y="649"/>
                  </a:moveTo>
                  <a:lnTo>
                    <a:pt x="319" y="649"/>
                  </a:lnTo>
                  <a:cubicBezTo>
                    <a:pt x="239" y="649"/>
                    <a:pt x="150" y="619"/>
                    <a:pt x="89" y="559"/>
                  </a:cubicBezTo>
                  <a:cubicBezTo>
                    <a:pt x="30" y="499"/>
                    <a:pt x="0" y="419"/>
                    <a:pt x="0" y="330"/>
                  </a:cubicBezTo>
                  <a:cubicBezTo>
                    <a:pt x="0" y="240"/>
                    <a:pt x="30" y="160"/>
                    <a:pt x="89" y="100"/>
                  </a:cubicBezTo>
                  <a:cubicBezTo>
                    <a:pt x="150" y="40"/>
                    <a:pt x="239" y="0"/>
                    <a:pt x="319" y="0"/>
                  </a:cubicBezTo>
                  <a:cubicBezTo>
                    <a:pt x="409" y="0"/>
                    <a:pt x="489" y="40"/>
                    <a:pt x="549" y="100"/>
                  </a:cubicBezTo>
                  <a:cubicBezTo>
                    <a:pt x="608" y="160"/>
                    <a:pt x="648" y="240"/>
                    <a:pt x="648" y="330"/>
                  </a:cubicBezTo>
                  <a:cubicBezTo>
                    <a:pt x="648" y="419"/>
                    <a:pt x="608" y="499"/>
                    <a:pt x="549" y="559"/>
                  </a:cubicBezTo>
                  <a:cubicBezTo>
                    <a:pt x="489" y="619"/>
                    <a:pt x="409" y="649"/>
                    <a:pt x="319" y="649"/>
                  </a:cubicBezTo>
                  <a:close/>
                  <a:moveTo>
                    <a:pt x="319" y="50"/>
                  </a:moveTo>
                  <a:lnTo>
                    <a:pt x="319" y="50"/>
                  </a:lnTo>
                  <a:cubicBezTo>
                    <a:pt x="249" y="50"/>
                    <a:pt x="180" y="80"/>
                    <a:pt x="119" y="130"/>
                  </a:cubicBezTo>
                  <a:cubicBezTo>
                    <a:pt x="70" y="180"/>
                    <a:pt x="40" y="250"/>
                    <a:pt x="40" y="330"/>
                  </a:cubicBezTo>
                  <a:cubicBezTo>
                    <a:pt x="40" y="409"/>
                    <a:pt x="70" y="479"/>
                    <a:pt x="119" y="529"/>
                  </a:cubicBezTo>
                  <a:cubicBezTo>
                    <a:pt x="180" y="579"/>
                    <a:pt x="249" y="609"/>
                    <a:pt x="319" y="609"/>
                  </a:cubicBezTo>
                  <a:cubicBezTo>
                    <a:pt x="399" y="609"/>
                    <a:pt x="469" y="579"/>
                    <a:pt x="519" y="529"/>
                  </a:cubicBezTo>
                  <a:cubicBezTo>
                    <a:pt x="579" y="479"/>
                    <a:pt x="608" y="409"/>
                    <a:pt x="608" y="330"/>
                  </a:cubicBezTo>
                  <a:cubicBezTo>
                    <a:pt x="608" y="250"/>
                    <a:pt x="579" y="180"/>
                    <a:pt x="519" y="130"/>
                  </a:cubicBezTo>
                  <a:cubicBezTo>
                    <a:pt x="469" y="80"/>
                    <a:pt x="399" y="50"/>
                    <a:pt x="319" y="5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1" name="Freeform 353">
              <a:extLst>
                <a:ext uri="{FF2B5EF4-FFF2-40B4-BE49-F238E27FC236}">
                  <a16:creationId xmlns:a16="http://schemas.microsoft.com/office/drawing/2014/main" id="{6B2DDCE9-4A0F-2940-8B67-DF2C98487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80164" y="11403733"/>
              <a:ext cx="400255" cy="338677"/>
            </a:xfrm>
            <a:custGeom>
              <a:avLst/>
              <a:gdLst>
                <a:gd name="T0" fmla="*/ 390 w 401"/>
                <a:gd name="T1" fmla="*/ 30 h 340"/>
                <a:gd name="T2" fmla="*/ 390 w 401"/>
                <a:gd name="T3" fmla="*/ 30 h 340"/>
                <a:gd name="T4" fmla="*/ 150 w 401"/>
                <a:gd name="T5" fmla="*/ 329 h 340"/>
                <a:gd name="T6" fmla="*/ 150 w 401"/>
                <a:gd name="T7" fmla="*/ 329 h 340"/>
                <a:gd name="T8" fmla="*/ 150 w 401"/>
                <a:gd name="T9" fmla="*/ 329 h 340"/>
                <a:gd name="T10" fmla="*/ 150 w 401"/>
                <a:gd name="T11" fmla="*/ 329 h 340"/>
                <a:gd name="T12" fmla="*/ 150 w 401"/>
                <a:gd name="T13" fmla="*/ 329 h 340"/>
                <a:gd name="T14" fmla="*/ 150 w 401"/>
                <a:gd name="T15" fmla="*/ 329 h 340"/>
                <a:gd name="T16" fmla="*/ 150 w 401"/>
                <a:gd name="T17" fmla="*/ 339 h 340"/>
                <a:gd name="T18" fmla="*/ 140 w 401"/>
                <a:gd name="T19" fmla="*/ 339 h 340"/>
                <a:gd name="T20" fmla="*/ 140 w 401"/>
                <a:gd name="T21" fmla="*/ 339 h 340"/>
                <a:gd name="T22" fmla="*/ 140 w 401"/>
                <a:gd name="T23" fmla="*/ 339 h 340"/>
                <a:gd name="T24" fmla="*/ 140 w 401"/>
                <a:gd name="T25" fmla="*/ 339 h 340"/>
                <a:gd name="T26" fmla="*/ 140 w 401"/>
                <a:gd name="T27" fmla="*/ 339 h 340"/>
                <a:gd name="T28" fmla="*/ 140 w 401"/>
                <a:gd name="T29" fmla="*/ 339 h 340"/>
                <a:gd name="T30" fmla="*/ 140 w 401"/>
                <a:gd name="T31" fmla="*/ 339 h 340"/>
                <a:gd name="T32" fmla="*/ 140 w 401"/>
                <a:gd name="T33" fmla="*/ 339 h 340"/>
                <a:gd name="T34" fmla="*/ 140 w 401"/>
                <a:gd name="T35" fmla="*/ 339 h 340"/>
                <a:gd name="T36" fmla="*/ 140 w 401"/>
                <a:gd name="T37" fmla="*/ 339 h 340"/>
                <a:gd name="T38" fmla="*/ 140 w 401"/>
                <a:gd name="T39" fmla="*/ 339 h 340"/>
                <a:gd name="T40" fmla="*/ 140 w 401"/>
                <a:gd name="T41" fmla="*/ 339 h 340"/>
                <a:gd name="T42" fmla="*/ 130 w 401"/>
                <a:gd name="T43" fmla="*/ 339 h 340"/>
                <a:gd name="T44" fmla="*/ 130 w 401"/>
                <a:gd name="T45" fmla="*/ 339 h 340"/>
                <a:gd name="T46" fmla="*/ 130 w 401"/>
                <a:gd name="T47" fmla="*/ 339 h 340"/>
                <a:gd name="T48" fmla="*/ 130 w 401"/>
                <a:gd name="T49" fmla="*/ 339 h 340"/>
                <a:gd name="T50" fmla="*/ 130 w 401"/>
                <a:gd name="T51" fmla="*/ 339 h 340"/>
                <a:gd name="T52" fmla="*/ 130 w 401"/>
                <a:gd name="T53" fmla="*/ 339 h 340"/>
                <a:gd name="T54" fmla="*/ 130 w 401"/>
                <a:gd name="T55" fmla="*/ 339 h 340"/>
                <a:gd name="T56" fmla="*/ 130 w 401"/>
                <a:gd name="T57" fmla="*/ 329 h 340"/>
                <a:gd name="T58" fmla="*/ 120 w 401"/>
                <a:gd name="T59" fmla="*/ 329 h 340"/>
                <a:gd name="T60" fmla="*/ 120 w 401"/>
                <a:gd name="T61" fmla="*/ 329 h 340"/>
                <a:gd name="T62" fmla="*/ 10 w 401"/>
                <a:gd name="T63" fmla="*/ 209 h 340"/>
                <a:gd name="T64" fmla="*/ 10 w 401"/>
                <a:gd name="T65" fmla="*/ 190 h 340"/>
                <a:gd name="T66" fmla="*/ 31 w 401"/>
                <a:gd name="T67" fmla="*/ 190 h 340"/>
                <a:gd name="T68" fmla="*/ 140 w 401"/>
                <a:gd name="T69" fmla="*/ 289 h 340"/>
                <a:gd name="T70" fmla="*/ 370 w 401"/>
                <a:gd name="T71" fmla="*/ 10 h 340"/>
                <a:gd name="T72" fmla="*/ 390 w 401"/>
                <a:gd name="T73" fmla="*/ 0 h 340"/>
                <a:gd name="T74" fmla="*/ 390 w 401"/>
                <a:gd name="T75" fmla="*/ 3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01" h="340">
                  <a:moveTo>
                    <a:pt x="390" y="30"/>
                  </a:moveTo>
                  <a:lnTo>
                    <a:pt x="390" y="30"/>
                  </a:lnTo>
                  <a:cubicBezTo>
                    <a:pt x="150" y="329"/>
                    <a:pt x="150" y="329"/>
                    <a:pt x="150" y="329"/>
                  </a:cubicBezTo>
                  <a:lnTo>
                    <a:pt x="150" y="329"/>
                  </a:lnTo>
                  <a:lnTo>
                    <a:pt x="150" y="329"/>
                  </a:lnTo>
                  <a:lnTo>
                    <a:pt x="150" y="329"/>
                  </a:lnTo>
                  <a:lnTo>
                    <a:pt x="150" y="329"/>
                  </a:lnTo>
                  <a:lnTo>
                    <a:pt x="150" y="329"/>
                  </a:lnTo>
                  <a:cubicBezTo>
                    <a:pt x="150" y="339"/>
                    <a:pt x="150" y="339"/>
                    <a:pt x="150" y="339"/>
                  </a:cubicBezTo>
                  <a:cubicBezTo>
                    <a:pt x="140" y="339"/>
                    <a:pt x="140" y="339"/>
                    <a:pt x="140" y="339"/>
                  </a:cubicBez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cubicBezTo>
                    <a:pt x="140" y="339"/>
                    <a:pt x="140" y="339"/>
                    <a:pt x="130" y="339"/>
                  </a:cubicBezTo>
                  <a:lnTo>
                    <a:pt x="130" y="339"/>
                  </a:lnTo>
                  <a:lnTo>
                    <a:pt x="130" y="339"/>
                  </a:lnTo>
                  <a:lnTo>
                    <a:pt x="130" y="339"/>
                  </a:lnTo>
                  <a:lnTo>
                    <a:pt x="130" y="339"/>
                  </a:lnTo>
                  <a:lnTo>
                    <a:pt x="130" y="339"/>
                  </a:lnTo>
                  <a:lnTo>
                    <a:pt x="130" y="339"/>
                  </a:lnTo>
                  <a:cubicBezTo>
                    <a:pt x="130" y="329"/>
                    <a:pt x="130" y="329"/>
                    <a:pt x="130" y="329"/>
                  </a:cubicBezTo>
                  <a:cubicBezTo>
                    <a:pt x="130" y="329"/>
                    <a:pt x="130" y="329"/>
                    <a:pt x="120" y="329"/>
                  </a:cubicBezTo>
                  <a:lnTo>
                    <a:pt x="120" y="329"/>
                  </a:lnTo>
                  <a:cubicBezTo>
                    <a:pt x="10" y="209"/>
                    <a:pt x="10" y="209"/>
                    <a:pt x="10" y="209"/>
                  </a:cubicBezTo>
                  <a:cubicBezTo>
                    <a:pt x="0" y="200"/>
                    <a:pt x="0" y="190"/>
                    <a:pt x="10" y="190"/>
                  </a:cubicBezTo>
                  <a:cubicBezTo>
                    <a:pt x="10" y="180"/>
                    <a:pt x="31" y="180"/>
                    <a:pt x="31" y="190"/>
                  </a:cubicBezTo>
                  <a:cubicBezTo>
                    <a:pt x="140" y="289"/>
                    <a:pt x="140" y="289"/>
                    <a:pt x="140" y="289"/>
                  </a:cubicBezTo>
                  <a:cubicBezTo>
                    <a:pt x="370" y="10"/>
                    <a:pt x="370" y="10"/>
                    <a:pt x="370" y="10"/>
                  </a:cubicBezTo>
                  <a:cubicBezTo>
                    <a:pt x="370" y="0"/>
                    <a:pt x="380" y="0"/>
                    <a:pt x="390" y="0"/>
                  </a:cubicBezTo>
                  <a:cubicBezTo>
                    <a:pt x="400" y="10"/>
                    <a:pt x="400" y="20"/>
                    <a:pt x="390" y="3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202" name="Grupo 201">
            <a:extLst>
              <a:ext uri="{FF2B5EF4-FFF2-40B4-BE49-F238E27FC236}">
                <a16:creationId xmlns:a16="http://schemas.microsoft.com/office/drawing/2014/main" id="{90E0C28B-639D-6841-9FBC-44851C91CF0D}"/>
              </a:ext>
            </a:extLst>
          </p:cNvPr>
          <p:cNvGrpSpPr/>
          <p:nvPr/>
        </p:nvGrpSpPr>
        <p:grpSpPr>
          <a:xfrm>
            <a:off x="20671126" y="11852166"/>
            <a:ext cx="646561" cy="646561"/>
            <a:chOff x="20961409" y="11276181"/>
            <a:chExt cx="646561" cy="646561"/>
          </a:xfrm>
        </p:grpSpPr>
        <p:sp>
          <p:nvSpPr>
            <p:cNvPr id="203" name="Freeform 352">
              <a:extLst>
                <a:ext uri="{FF2B5EF4-FFF2-40B4-BE49-F238E27FC236}">
                  <a16:creationId xmlns:a16="http://schemas.microsoft.com/office/drawing/2014/main" id="{9FABF5EA-EBBD-CF49-98C2-C923D68F4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61409" y="11276181"/>
              <a:ext cx="646561" cy="646561"/>
            </a:xfrm>
            <a:custGeom>
              <a:avLst/>
              <a:gdLst>
                <a:gd name="T0" fmla="*/ 319 w 649"/>
                <a:gd name="T1" fmla="*/ 649 h 650"/>
                <a:gd name="T2" fmla="*/ 319 w 649"/>
                <a:gd name="T3" fmla="*/ 649 h 650"/>
                <a:gd name="T4" fmla="*/ 89 w 649"/>
                <a:gd name="T5" fmla="*/ 559 h 650"/>
                <a:gd name="T6" fmla="*/ 0 w 649"/>
                <a:gd name="T7" fmla="*/ 330 h 650"/>
                <a:gd name="T8" fmla="*/ 89 w 649"/>
                <a:gd name="T9" fmla="*/ 100 h 650"/>
                <a:gd name="T10" fmla="*/ 319 w 649"/>
                <a:gd name="T11" fmla="*/ 0 h 650"/>
                <a:gd name="T12" fmla="*/ 549 w 649"/>
                <a:gd name="T13" fmla="*/ 100 h 650"/>
                <a:gd name="T14" fmla="*/ 648 w 649"/>
                <a:gd name="T15" fmla="*/ 330 h 650"/>
                <a:gd name="T16" fmla="*/ 549 w 649"/>
                <a:gd name="T17" fmla="*/ 559 h 650"/>
                <a:gd name="T18" fmla="*/ 319 w 649"/>
                <a:gd name="T19" fmla="*/ 649 h 650"/>
                <a:gd name="T20" fmla="*/ 319 w 649"/>
                <a:gd name="T21" fmla="*/ 50 h 650"/>
                <a:gd name="T22" fmla="*/ 319 w 649"/>
                <a:gd name="T23" fmla="*/ 50 h 650"/>
                <a:gd name="T24" fmla="*/ 119 w 649"/>
                <a:gd name="T25" fmla="*/ 130 h 650"/>
                <a:gd name="T26" fmla="*/ 40 w 649"/>
                <a:gd name="T27" fmla="*/ 330 h 650"/>
                <a:gd name="T28" fmla="*/ 119 w 649"/>
                <a:gd name="T29" fmla="*/ 529 h 650"/>
                <a:gd name="T30" fmla="*/ 319 w 649"/>
                <a:gd name="T31" fmla="*/ 609 h 650"/>
                <a:gd name="T32" fmla="*/ 519 w 649"/>
                <a:gd name="T33" fmla="*/ 529 h 650"/>
                <a:gd name="T34" fmla="*/ 608 w 649"/>
                <a:gd name="T35" fmla="*/ 330 h 650"/>
                <a:gd name="T36" fmla="*/ 519 w 649"/>
                <a:gd name="T37" fmla="*/ 130 h 650"/>
                <a:gd name="T38" fmla="*/ 319 w 649"/>
                <a:gd name="T39" fmla="*/ 5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49" h="650">
                  <a:moveTo>
                    <a:pt x="319" y="649"/>
                  </a:moveTo>
                  <a:lnTo>
                    <a:pt x="319" y="649"/>
                  </a:lnTo>
                  <a:cubicBezTo>
                    <a:pt x="239" y="649"/>
                    <a:pt x="150" y="619"/>
                    <a:pt x="89" y="559"/>
                  </a:cubicBezTo>
                  <a:cubicBezTo>
                    <a:pt x="30" y="499"/>
                    <a:pt x="0" y="419"/>
                    <a:pt x="0" y="330"/>
                  </a:cubicBezTo>
                  <a:cubicBezTo>
                    <a:pt x="0" y="240"/>
                    <a:pt x="30" y="160"/>
                    <a:pt x="89" y="100"/>
                  </a:cubicBezTo>
                  <a:cubicBezTo>
                    <a:pt x="150" y="40"/>
                    <a:pt x="239" y="0"/>
                    <a:pt x="319" y="0"/>
                  </a:cubicBezTo>
                  <a:cubicBezTo>
                    <a:pt x="409" y="0"/>
                    <a:pt x="489" y="40"/>
                    <a:pt x="549" y="100"/>
                  </a:cubicBezTo>
                  <a:cubicBezTo>
                    <a:pt x="608" y="160"/>
                    <a:pt x="648" y="240"/>
                    <a:pt x="648" y="330"/>
                  </a:cubicBezTo>
                  <a:cubicBezTo>
                    <a:pt x="648" y="419"/>
                    <a:pt x="608" y="499"/>
                    <a:pt x="549" y="559"/>
                  </a:cubicBezTo>
                  <a:cubicBezTo>
                    <a:pt x="489" y="619"/>
                    <a:pt x="409" y="649"/>
                    <a:pt x="319" y="649"/>
                  </a:cubicBezTo>
                  <a:close/>
                  <a:moveTo>
                    <a:pt x="319" y="50"/>
                  </a:moveTo>
                  <a:lnTo>
                    <a:pt x="319" y="50"/>
                  </a:lnTo>
                  <a:cubicBezTo>
                    <a:pt x="249" y="50"/>
                    <a:pt x="180" y="80"/>
                    <a:pt x="119" y="130"/>
                  </a:cubicBezTo>
                  <a:cubicBezTo>
                    <a:pt x="70" y="180"/>
                    <a:pt x="40" y="250"/>
                    <a:pt x="40" y="330"/>
                  </a:cubicBezTo>
                  <a:cubicBezTo>
                    <a:pt x="40" y="409"/>
                    <a:pt x="70" y="479"/>
                    <a:pt x="119" y="529"/>
                  </a:cubicBezTo>
                  <a:cubicBezTo>
                    <a:pt x="180" y="579"/>
                    <a:pt x="249" y="609"/>
                    <a:pt x="319" y="609"/>
                  </a:cubicBezTo>
                  <a:cubicBezTo>
                    <a:pt x="399" y="609"/>
                    <a:pt x="469" y="579"/>
                    <a:pt x="519" y="529"/>
                  </a:cubicBezTo>
                  <a:cubicBezTo>
                    <a:pt x="579" y="479"/>
                    <a:pt x="608" y="409"/>
                    <a:pt x="608" y="330"/>
                  </a:cubicBezTo>
                  <a:cubicBezTo>
                    <a:pt x="608" y="250"/>
                    <a:pt x="579" y="180"/>
                    <a:pt x="519" y="130"/>
                  </a:cubicBezTo>
                  <a:cubicBezTo>
                    <a:pt x="469" y="80"/>
                    <a:pt x="399" y="50"/>
                    <a:pt x="319" y="5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4" name="Freeform 353">
              <a:extLst>
                <a:ext uri="{FF2B5EF4-FFF2-40B4-BE49-F238E27FC236}">
                  <a16:creationId xmlns:a16="http://schemas.microsoft.com/office/drawing/2014/main" id="{36E26D03-E9A5-1C4C-8517-E35A5115C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80164" y="11403733"/>
              <a:ext cx="400255" cy="338677"/>
            </a:xfrm>
            <a:custGeom>
              <a:avLst/>
              <a:gdLst>
                <a:gd name="T0" fmla="*/ 390 w 401"/>
                <a:gd name="T1" fmla="*/ 30 h 340"/>
                <a:gd name="T2" fmla="*/ 390 w 401"/>
                <a:gd name="T3" fmla="*/ 30 h 340"/>
                <a:gd name="T4" fmla="*/ 150 w 401"/>
                <a:gd name="T5" fmla="*/ 329 h 340"/>
                <a:gd name="T6" fmla="*/ 150 w 401"/>
                <a:gd name="T7" fmla="*/ 329 h 340"/>
                <a:gd name="T8" fmla="*/ 150 w 401"/>
                <a:gd name="T9" fmla="*/ 329 h 340"/>
                <a:gd name="T10" fmla="*/ 150 w 401"/>
                <a:gd name="T11" fmla="*/ 329 h 340"/>
                <a:gd name="T12" fmla="*/ 150 w 401"/>
                <a:gd name="T13" fmla="*/ 329 h 340"/>
                <a:gd name="T14" fmla="*/ 150 w 401"/>
                <a:gd name="T15" fmla="*/ 329 h 340"/>
                <a:gd name="T16" fmla="*/ 150 w 401"/>
                <a:gd name="T17" fmla="*/ 339 h 340"/>
                <a:gd name="T18" fmla="*/ 140 w 401"/>
                <a:gd name="T19" fmla="*/ 339 h 340"/>
                <a:gd name="T20" fmla="*/ 140 w 401"/>
                <a:gd name="T21" fmla="*/ 339 h 340"/>
                <a:gd name="T22" fmla="*/ 140 w 401"/>
                <a:gd name="T23" fmla="*/ 339 h 340"/>
                <a:gd name="T24" fmla="*/ 140 w 401"/>
                <a:gd name="T25" fmla="*/ 339 h 340"/>
                <a:gd name="T26" fmla="*/ 140 w 401"/>
                <a:gd name="T27" fmla="*/ 339 h 340"/>
                <a:gd name="T28" fmla="*/ 140 w 401"/>
                <a:gd name="T29" fmla="*/ 339 h 340"/>
                <a:gd name="T30" fmla="*/ 140 w 401"/>
                <a:gd name="T31" fmla="*/ 339 h 340"/>
                <a:gd name="T32" fmla="*/ 140 w 401"/>
                <a:gd name="T33" fmla="*/ 339 h 340"/>
                <a:gd name="T34" fmla="*/ 140 w 401"/>
                <a:gd name="T35" fmla="*/ 339 h 340"/>
                <a:gd name="T36" fmla="*/ 140 w 401"/>
                <a:gd name="T37" fmla="*/ 339 h 340"/>
                <a:gd name="T38" fmla="*/ 140 w 401"/>
                <a:gd name="T39" fmla="*/ 339 h 340"/>
                <a:gd name="T40" fmla="*/ 140 w 401"/>
                <a:gd name="T41" fmla="*/ 339 h 340"/>
                <a:gd name="T42" fmla="*/ 130 w 401"/>
                <a:gd name="T43" fmla="*/ 339 h 340"/>
                <a:gd name="T44" fmla="*/ 130 w 401"/>
                <a:gd name="T45" fmla="*/ 339 h 340"/>
                <a:gd name="T46" fmla="*/ 130 w 401"/>
                <a:gd name="T47" fmla="*/ 339 h 340"/>
                <a:gd name="T48" fmla="*/ 130 w 401"/>
                <a:gd name="T49" fmla="*/ 339 h 340"/>
                <a:gd name="T50" fmla="*/ 130 w 401"/>
                <a:gd name="T51" fmla="*/ 339 h 340"/>
                <a:gd name="T52" fmla="*/ 130 w 401"/>
                <a:gd name="T53" fmla="*/ 339 h 340"/>
                <a:gd name="T54" fmla="*/ 130 w 401"/>
                <a:gd name="T55" fmla="*/ 339 h 340"/>
                <a:gd name="T56" fmla="*/ 130 w 401"/>
                <a:gd name="T57" fmla="*/ 329 h 340"/>
                <a:gd name="T58" fmla="*/ 120 w 401"/>
                <a:gd name="T59" fmla="*/ 329 h 340"/>
                <a:gd name="T60" fmla="*/ 120 w 401"/>
                <a:gd name="T61" fmla="*/ 329 h 340"/>
                <a:gd name="T62" fmla="*/ 10 w 401"/>
                <a:gd name="T63" fmla="*/ 209 h 340"/>
                <a:gd name="T64" fmla="*/ 10 w 401"/>
                <a:gd name="T65" fmla="*/ 190 h 340"/>
                <a:gd name="T66" fmla="*/ 31 w 401"/>
                <a:gd name="T67" fmla="*/ 190 h 340"/>
                <a:gd name="T68" fmla="*/ 140 w 401"/>
                <a:gd name="T69" fmla="*/ 289 h 340"/>
                <a:gd name="T70" fmla="*/ 370 w 401"/>
                <a:gd name="T71" fmla="*/ 10 h 340"/>
                <a:gd name="T72" fmla="*/ 390 w 401"/>
                <a:gd name="T73" fmla="*/ 0 h 340"/>
                <a:gd name="T74" fmla="*/ 390 w 401"/>
                <a:gd name="T75" fmla="*/ 3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01" h="340">
                  <a:moveTo>
                    <a:pt x="390" y="30"/>
                  </a:moveTo>
                  <a:lnTo>
                    <a:pt x="390" y="30"/>
                  </a:lnTo>
                  <a:cubicBezTo>
                    <a:pt x="150" y="329"/>
                    <a:pt x="150" y="329"/>
                    <a:pt x="150" y="329"/>
                  </a:cubicBezTo>
                  <a:lnTo>
                    <a:pt x="150" y="329"/>
                  </a:lnTo>
                  <a:lnTo>
                    <a:pt x="150" y="329"/>
                  </a:lnTo>
                  <a:lnTo>
                    <a:pt x="150" y="329"/>
                  </a:lnTo>
                  <a:lnTo>
                    <a:pt x="150" y="329"/>
                  </a:lnTo>
                  <a:lnTo>
                    <a:pt x="150" y="329"/>
                  </a:lnTo>
                  <a:cubicBezTo>
                    <a:pt x="150" y="339"/>
                    <a:pt x="150" y="339"/>
                    <a:pt x="150" y="339"/>
                  </a:cubicBezTo>
                  <a:cubicBezTo>
                    <a:pt x="140" y="339"/>
                    <a:pt x="140" y="339"/>
                    <a:pt x="140" y="339"/>
                  </a:cubicBez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cubicBezTo>
                    <a:pt x="140" y="339"/>
                    <a:pt x="140" y="339"/>
                    <a:pt x="130" y="339"/>
                  </a:cubicBezTo>
                  <a:lnTo>
                    <a:pt x="130" y="339"/>
                  </a:lnTo>
                  <a:lnTo>
                    <a:pt x="130" y="339"/>
                  </a:lnTo>
                  <a:lnTo>
                    <a:pt x="130" y="339"/>
                  </a:lnTo>
                  <a:lnTo>
                    <a:pt x="130" y="339"/>
                  </a:lnTo>
                  <a:lnTo>
                    <a:pt x="130" y="339"/>
                  </a:lnTo>
                  <a:lnTo>
                    <a:pt x="130" y="339"/>
                  </a:lnTo>
                  <a:cubicBezTo>
                    <a:pt x="130" y="329"/>
                    <a:pt x="130" y="329"/>
                    <a:pt x="130" y="329"/>
                  </a:cubicBezTo>
                  <a:cubicBezTo>
                    <a:pt x="130" y="329"/>
                    <a:pt x="130" y="329"/>
                    <a:pt x="120" y="329"/>
                  </a:cubicBezTo>
                  <a:lnTo>
                    <a:pt x="120" y="329"/>
                  </a:lnTo>
                  <a:cubicBezTo>
                    <a:pt x="10" y="209"/>
                    <a:pt x="10" y="209"/>
                    <a:pt x="10" y="209"/>
                  </a:cubicBezTo>
                  <a:cubicBezTo>
                    <a:pt x="0" y="200"/>
                    <a:pt x="0" y="190"/>
                    <a:pt x="10" y="190"/>
                  </a:cubicBezTo>
                  <a:cubicBezTo>
                    <a:pt x="10" y="180"/>
                    <a:pt x="31" y="180"/>
                    <a:pt x="31" y="190"/>
                  </a:cubicBezTo>
                  <a:cubicBezTo>
                    <a:pt x="140" y="289"/>
                    <a:pt x="140" y="289"/>
                    <a:pt x="140" y="289"/>
                  </a:cubicBezTo>
                  <a:cubicBezTo>
                    <a:pt x="370" y="10"/>
                    <a:pt x="370" y="10"/>
                    <a:pt x="370" y="10"/>
                  </a:cubicBezTo>
                  <a:cubicBezTo>
                    <a:pt x="370" y="0"/>
                    <a:pt x="380" y="0"/>
                    <a:pt x="390" y="0"/>
                  </a:cubicBezTo>
                  <a:cubicBezTo>
                    <a:pt x="400" y="10"/>
                    <a:pt x="400" y="20"/>
                    <a:pt x="390" y="3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205" name="Grupo 204">
            <a:extLst>
              <a:ext uri="{FF2B5EF4-FFF2-40B4-BE49-F238E27FC236}">
                <a16:creationId xmlns:a16="http://schemas.microsoft.com/office/drawing/2014/main" id="{3E0525AE-6D0D-884B-99DF-246CEA99F48A}"/>
              </a:ext>
            </a:extLst>
          </p:cNvPr>
          <p:cNvGrpSpPr/>
          <p:nvPr/>
        </p:nvGrpSpPr>
        <p:grpSpPr>
          <a:xfrm>
            <a:off x="22111116" y="11852166"/>
            <a:ext cx="646561" cy="646561"/>
            <a:chOff x="20961409" y="11276181"/>
            <a:chExt cx="646561" cy="646561"/>
          </a:xfrm>
        </p:grpSpPr>
        <p:sp>
          <p:nvSpPr>
            <p:cNvPr id="206" name="Freeform 352">
              <a:extLst>
                <a:ext uri="{FF2B5EF4-FFF2-40B4-BE49-F238E27FC236}">
                  <a16:creationId xmlns:a16="http://schemas.microsoft.com/office/drawing/2014/main" id="{FEFCC284-85A4-2947-8662-BDEF3FE2E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61409" y="11276181"/>
              <a:ext cx="646561" cy="646561"/>
            </a:xfrm>
            <a:custGeom>
              <a:avLst/>
              <a:gdLst>
                <a:gd name="T0" fmla="*/ 319 w 649"/>
                <a:gd name="T1" fmla="*/ 649 h 650"/>
                <a:gd name="T2" fmla="*/ 319 w 649"/>
                <a:gd name="T3" fmla="*/ 649 h 650"/>
                <a:gd name="T4" fmla="*/ 89 w 649"/>
                <a:gd name="T5" fmla="*/ 559 h 650"/>
                <a:gd name="T6" fmla="*/ 0 w 649"/>
                <a:gd name="T7" fmla="*/ 330 h 650"/>
                <a:gd name="T8" fmla="*/ 89 w 649"/>
                <a:gd name="T9" fmla="*/ 100 h 650"/>
                <a:gd name="T10" fmla="*/ 319 w 649"/>
                <a:gd name="T11" fmla="*/ 0 h 650"/>
                <a:gd name="T12" fmla="*/ 549 w 649"/>
                <a:gd name="T13" fmla="*/ 100 h 650"/>
                <a:gd name="T14" fmla="*/ 648 w 649"/>
                <a:gd name="T15" fmla="*/ 330 h 650"/>
                <a:gd name="T16" fmla="*/ 549 w 649"/>
                <a:gd name="T17" fmla="*/ 559 h 650"/>
                <a:gd name="T18" fmla="*/ 319 w 649"/>
                <a:gd name="T19" fmla="*/ 649 h 650"/>
                <a:gd name="T20" fmla="*/ 319 w 649"/>
                <a:gd name="T21" fmla="*/ 50 h 650"/>
                <a:gd name="T22" fmla="*/ 319 w 649"/>
                <a:gd name="T23" fmla="*/ 50 h 650"/>
                <a:gd name="T24" fmla="*/ 119 w 649"/>
                <a:gd name="T25" fmla="*/ 130 h 650"/>
                <a:gd name="T26" fmla="*/ 40 w 649"/>
                <a:gd name="T27" fmla="*/ 330 h 650"/>
                <a:gd name="T28" fmla="*/ 119 w 649"/>
                <a:gd name="T29" fmla="*/ 529 h 650"/>
                <a:gd name="T30" fmla="*/ 319 w 649"/>
                <a:gd name="T31" fmla="*/ 609 h 650"/>
                <a:gd name="T32" fmla="*/ 519 w 649"/>
                <a:gd name="T33" fmla="*/ 529 h 650"/>
                <a:gd name="T34" fmla="*/ 608 w 649"/>
                <a:gd name="T35" fmla="*/ 330 h 650"/>
                <a:gd name="T36" fmla="*/ 519 w 649"/>
                <a:gd name="T37" fmla="*/ 130 h 650"/>
                <a:gd name="T38" fmla="*/ 319 w 649"/>
                <a:gd name="T39" fmla="*/ 5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49" h="650">
                  <a:moveTo>
                    <a:pt x="319" y="649"/>
                  </a:moveTo>
                  <a:lnTo>
                    <a:pt x="319" y="649"/>
                  </a:lnTo>
                  <a:cubicBezTo>
                    <a:pt x="239" y="649"/>
                    <a:pt x="150" y="619"/>
                    <a:pt x="89" y="559"/>
                  </a:cubicBezTo>
                  <a:cubicBezTo>
                    <a:pt x="30" y="499"/>
                    <a:pt x="0" y="419"/>
                    <a:pt x="0" y="330"/>
                  </a:cubicBezTo>
                  <a:cubicBezTo>
                    <a:pt x="0" y="240"/>
                    <a:pt x="30" y="160"/>
                    <a:pt x="89" y="100"/>
                  </a:cubicBezTo>
                  <a:cubicBezTo>
                    <a:pt x="150" y="40"/>
                    <a:pt x="239" y="0"/>
                    <a:pt x="319" y="0"/>
                  </a:cubicBezTo>
                  <a:cubicBezTo>
                    <a:pt x="409" y="0"/>
                    <a:pt x="489" y="40"/>
                    <a:pt x="549" y="100"/>
                  </a:cubicBezTo>
                  <a:cubicBezTo>
                    <a:pt x="608" y="160"/>
                    <a:pt x="648" y="240"/>
                    <a:pt x="648" y="330"/>
                  </a:cubicBezTo>
                  <a:cubicBezTo>
                    <a:pt x="648" y="419"/>
                    <a:pt x="608" y="499"/>
                    <a:pt x="549" y="559"/>
                  </a:cubicBezTo>
                  <a:cubicBezTo>
                    <a:pt x="489" y="619"/>
                    <a:pt x="409" y="649"/>
                    <a:pt x="319" y="649"/>
                  </a:cubicBezTo>
                  <a:close/>
                  <a:moveTo>
                    <a:pt x="319" y="50"/>
                  </a:moveTo>
                  <a:lnTo>
                    <a:pt x="319" y="50"/>
                  </a:lnTo>
                  <a:cubicBezTo>
                    <a:pt x="249" y="50"/>
                    <a:pt x="180" y="80"/>
                    <a:pt x="119" y="130"/>
                  </a:cubicBezTo>
                  <a:cubicBezTo>
                    <a:pt x="70" y="180"/>
                    <a:pt x="40" y="250"/>
                    <a:pt x="40" y="330"/>
                  </a:cubicBezTo>
                  <a:cubicBezTo>
                    <a:pt x="40" y="409"/>
                    <a:pt x="70" y="479"/>
                    <a:pt x="119" y="529"/>
                  </a:cubicBezTo>
                  <a:cubicBezTo>
                    <a:pt x="180" y="579"/>
                    <a:pt x="249" y="609"/>
                    <a:pt x="319" y="609"/>
                  </a:cubicBezTo>
                  <a:cubicBezTo>
                    <a:pt x="399" y="609"/>
                    <a:pt x="469" y="579"/>
                    <a:pt x="519" y="529"/>
                  </a:cubicBezTo>
                  <a:cubicBezTo>
                    <a:pt x="579" y="479"/>
                    <a:pt x="608" y="409"/>
                    <a:pt x="608" y="330"/>
                  </a:cubicBezTo>
                  <a:cubicBezTo>
                    <a:pt x="608" y="250"/>
                    <a:pt x="579" y="180"/>
                    <a:pt x="519" y="130"/>
                  </a:cubicBezTo>
                  <a:cubicBezTo>
                    <a:pt x="469" y="80"/>
                    <a:pt x="399" y="50"/>
                    <a:pt x="319" y="5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7" name="Freeform 353">
              <a:extLst>
                <a:ext uri="{FF2B5EF4-FFF2-40B4-BE49-F238E27FC236}">
                  <a16:creationId xmlns:a16="http://schemas.microsoft.com/office/drawing/2014/main" id="{4997B4F0-661E-834D-9334-6B2D37B4B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80164" y="11403733"/>
              <a:ext cx="400255" cy="338677"/>
            </a:xfrm>
            <a:custGeom>
              <a:avLst/>
              <a:gdLst>
                <a:gd name="T0" fmla="*/ 390 w 401"/>
                <a:gd name="T1" fmla="*/ 30 h 340"/>
                <a:gd name="T2" fmla="*/ 390 w 401"/>
                <a:gd name="T3" fmla="*/ 30 h 340"/>
                <a:gd name="T4" fmla="*/ 150 w 401"/>
                <a:gd name="T5" fmla="*/ 329 h 340"/>
                <a:gd name="T6" fmla="*/ 150 w 401"/>
                <a:gd name="T7" fmla="*/ 329 h 340"/>
                <a:gd name="T8" fmla="*/ 150 w 401"/>
                <a:gd name="T9" fmla="*/ 329 h 340"/>
                <a:gd name="T10" fmla="*/ 150 w 401"/>
                <a:gd name="T11" fmla="*/ 329 h 340"/>
                <a:gd name="T12" fmla="*/ 150 w 401"/>
                <a:gd name="T13" fmla="*/ 329 h 340"/>
                <a:gd name="T14" fmla="*/ 150 w 401"/>
                <a:gd name="T15" fmla="*/ 329 h 340"/>
                <a:gd name="T16" fmla="*/ 150 w 401"/>
                <a:gd name="T17" fmla="*/ 339 h 340"/>
                <a:gd name="T18" fmla="*/ 140 w 401"/>
                <a:gd name="T19" fmla="*/ 339 h 340"/>
                <a:gd name="T20" fmla="*/ 140 w 401"/>
                <a:gd name="T21" fmla="*/ 339 h 340"/>
                <a:gd name="T22" fmla="*/ 140 w 401"/>
                <a:gd name="T23" fmla="*/ 339 h 340"/>
                <a:gd name="T24" fmla="*/ 140 w 401"/>
                <a:gd name="T25" fmla="*/ 339 h 340"/>
                <a:gd name="T26" fmla="*/ 140 w 401"/>
                <a:gd name="T27" fmla="*/ 339 h 340"/>
                <a:gd name="T28" fmla="*/ 140 w 401"/>
                <a:gd name="T29" fmla="*/ 339 h 340"/>
                <a:gd name="T30" fmla="*/ 140 w 401"/>
                <a:gd name="T31" fmla="*/ 339 h 340"/>
                <a:gd name="T32" fmla="*/ 140 w 401"/>
                <a:gd name="T33" fmla="*/ 339 h 340"/>
                <a:gd name="T34" fmla="*/ 140 w 401"/>
                <a:gd name="T35" fmla="*/ 339 h 340"/>
                <a:gd name="T36" fmla="*/ 140 w 401"/>
                <a:gd name="T37" fmla="*/ 339 h 340"/>
                <a:gd name="T38" fmla="*/ 140 w 401"/>
                <a:gd name="T39" fmla="*/ 339 h 340"/>
                <a:gd name="T40" fmla="*/ 140 w 401"/>
                <a:gd name="T41" fmla="*/ 339 h 340"/>
                <a:gd name="T42" fmla="*/ 130 w 401"/>
                <a:gd name="T43" fmla="*/ 339 h 340"/>
                <a:gd name="T44" fmla="*/ 130 w 401"/>
                <a:gd name="T45" fmla="*/ 339 h 340"/>
                <a:gd name="T46" fmla="*/ 130 w 401"/>
                <a:gd name="T47" fmla="*/ 339 h 340"/>
                <a:gd name="T48" fmla="*/ 130 w 401"/>
                <a:gd name="T49" fmla="*/ 339 h 340"/>
                <a:gd name="T50" fmla="*/ 130 w 401"/>
                <a:gd name="T51" fmla="*/ 339 h 340"/>
                <a:gd name="T52" fmla="*/ 130 w 401"/>
                <a:gd name="T53" fmla="*/ 339 h 340"/>
                <a:gd name="T54" fmla="*/ 130 w 401"/>
                <a:gd name="T55" fmla="*/ 339 h 340"/>
                <a:gd name="T56" fmla="*/ 130 w 401"/>
                <a:gd name="T57" fmla="*/ 329 h 340"/>
                <a:gd name="T58" fmla="*/ 120 w 401"/>
                <a:gd name="T59" fmla="*/ 329 h 340"/>
                <a:gd name="T60" fmla="*/ 120 w 401"/>
                <a:gd name="T61" fmla="*/ 329 h 340"/>
                <a:gd name="T62" fmla="*/ 10 w 401"/>
                <a:gd name="T63" fmla="*/ 209 h 340"/>
                <a:gd name="T64" fmla="*/ 10 w 401"/>
                <a:gd name="T65" fmla="*/ 190 h 340"/>
                <a:gd name="T66" fmla="*/ 31 w 401"/>
                <a:gd name="T67" fmla="*/ 190 h 340"/>
                <a:gd name="T68" fmla="*/ 140 w 401"/>
                <a:gd name="T69" fmla="*/ 289 h 340"/>
                <a:gd name="T70" fmla="*/ 370 w 401"/>
                <a:gd name="T71" fmla="*/ 10 h 340"/>
                <a:gd name="T72" fmla="*/ 390 w 401"/>
                <a:gd name="T73" fmla="*/ 0 h 340"/>
                <a:gd name="T74" fmla="*/ 390 w 401"/>
                <a:gd name="T75" fmla="*/ 3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01" h="340">
                  <a:moveTo>
                    <a:pt x="390" y="30"/>
                  </a:moveTo>
                  <a:lnTo>
                    <a:pt x="390" y="30"/>
                  </a:lnTo>
                  <a:cubicBezTo>
                    <a:pt x="150" y="329"/>
                    <a:pt x="150" y="329"/>
                    <a:pt x="150" y="329"/>
                  </a:cubicBezTo>
                  <a:lnTo>
                    <a:pt x="150" y="329"/>
                  </a:lnTo>
                  <a:lnTo>
                    <a:pt x="150" y="329"/>
                  </a:lnTo>
                  <a:lnTo>
                    <a:pt x="150" y="329"/>
                  </a:lnTo>
                  <a:lnTo>
                    <a:pt x="150" y="329"/>
                  </a:lnTo>
                  <a:lnTo>
                    <a:pt x="150" y="329"/>
                  </a:lnTo>
                  <a:cubicBezTo>
                    <a:pt x="150" y="339"/>
                    <a:pt x="150" y="339"/>
                    <a:pt x="150" y="339"/>
                  </a:cubicBezTo>
                  <a:cubicBezTo>
                    <a:pt x="140" y="339"/>
                    <a:pt x="140" y="339"/>
                    <a:pt x="140" y="339"/>
                  </a:cubicBez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cubicBezTo>
                    <a:pt x="140" y="339"/>
                    <a:pt x="140" y="339"/>
                    <a:pt x="130" y="339"/>
                  </a:cubicBezTo>
                  <a:lnTo>
                    <a:pt x="130" y="339"/>
                  </a:lnTo>
                  <a:lnTo>
                    <a:pt x="130" y="339"/>
                  </a:lnTo>
                  <a:lnTo>
                    <a:pt x="130" y="339"/>
                  </a:lnTo>
                  <a:lnTo>
                    <a:pt x="130" y="339"/>
                  </a:lnTo>
                  <a:lnTo>
                    <a:pt x="130" y="339"/>
                  </a:lnTo>
                  <a:lnTo>
                    <a:pt x="130" y="339"/>
                  </a:lnTo>
                  <a:cubicBezTo>
                    <a:pt x="130" y="329"/>
                    <a:pt x="130" y="329"/>
                    <a:pt x="130" y="329"/>
                  </a:cubicBezTo>
                  <a:cubicBezTo>
                    <a:pt x="130" y="329"/>
                    <a:pt x="130" y="329"/>
                    <a:pt x="120" y="329"/>
                  </a:cubicBezTo>
                  <a:lnTo>
                    <a:pt x="120" y="329"/>
                  </a:lnTo>
                  <a:cubicBezTo>
                    <a:pt x="10" y="209"/>
                    <a:pt x="10" y="209"/>
                    <a:pt x="10" y="209"/>
                  </a:cubicBezTo>
                  <a:cubicBezTo>
                    <a:pt x="0" y="200"/>
                    <a:pt x="0" y="190"/>
                    <a:pt x="10" y="190"/>
                  </a:cubicBezTo>
                  <a:cubicBezTo>
                    <a:pt x="10" y="180"/>
                    <a:pt x="31" y="180"/>
                    <a:pt x="31" y="190"/>
                  </a:cubicBezTo>
                  <a:cubicBezTo>
                    <a:pt x="140" y="289"/>
                    <a:pt x="140" y="289"/>
                    <a:pt x="140" y="289"/>
                  </a:cubicBezTo>
                  <a:cubicBezTo>
                    <a:pt x="370" y="10"/>
                    <a:pt x="370" y="10"/>
                    <a:pt x="370" y="10"/>
                  </a:cubicBezTo>
                  <a:cubicBezTo>
                    <a:pt x="370" y="0"/>
                    <a:pt x="380" y="0"/>
                    <a:pt x="390" y="0"/>
                  </a:cubicBezTo>
                  <a:cubicBezTo>
                    <a:pt x="400" y="10"/>
                    <a:pt x="400" y="20"/>
                    <a:pt x="390" y="3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A581EDD2-CD2F-7B47-886D-78DA48225D4F}"/>
              </a:ext>
            </a:extLst>
          </p:cNvPr>
          <p:cNvGrpSpPr/>
          <p:nvPr/>
        </p:nvGrpSpPr>
        <p:grpSpPr>
          <a:xfrm>
            <a:off x="14918037" y="10071336"/>
            <a:ext cx="646561" cy="646561"/>
            <a:chOff x="20961409" y="11276181"/>
            <a:chExt cx="646561" cy="646561"/>
          </a:xfrm>
          <a:solidFill>
            <a:schemeClr val="accent3"/>
          </a:solidFill>
        </p:grpSpPr>
        <p:sp>
          <p:nvSpPr>
            <p:cNvPr id="209" name="Freeform 352">
              <a:extLst>
                <a:ext uri="{FF2B5EF4-FFF2-40B4-BE49-F238E27FC236}">
                  <a16:creationId xmlns:a16="http://schemas.microsoft.com/office/drawing/2014/main" id="{AA3E25CB-65FA-B646-AEC8-1734BB737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61409" y="11276181"/>
              <a:ext cx="646561" cy="646561"/>
            </a:xfrm>
            <a:custGeom>
              <a:avLst/>
              <a:gdLst>
                <a:gd name="T0" fmla="*/ 319 w 649"/>
                <a:gd name="T1" fmla="*/ 649 h 650"/>
                <a:gd name="T2" fmla="*/ 319 w 649"/>
                <a:gd name="T3" fmla="*/ 649 h 650"/>
                <a:gd name="T4" fmla="*/ 89 w 649"/>
                <a:gd name="T5" fmla="*/ 559 h 650"/>
                <a:gd name="T6" fmla="*/ 0 w 649"/>
                <a:gd name="T7" fmla="*/ 330 h 650"/>
                <a:gd name="T8" fmla="*/ 89 w 649"/>
                <a:gd name="T9" fmla="*/ 100 h 650"/>
                <a:gd name="T10" fmla="*/ 319 w 649"/>
                <a:gd name="T11" fmla="*/ 0 h 650"/>
                <a:gd name="T12" fmla="*/ 549 w 649"/>
                <a:gd name="T13" fmla="*/ 100 h 650"/>
                <a:gd name="T14" fmla="*/ 648 w 649"/>
                <a:gd name="T15" fmla="*/ 330 h 650"/>
                <a:gd name="T16" fmla="*/ 549 w 649"/>
                <a:gd name="T17" fmla="*/ 559 h 650"/>
                <a:gd name="T18" fmla="*/ 319 w 649"/>
                <a:gd name="T19" fmla="*/ 649 h 650"/>
                <a:gd name="T20" fmla="*/ 319 w 649"/>
                <a:gd name="T21" fmla="*/ 50 h 650"/>
                <a:gd name="T22" fmla="*/ 319 w 649"/>
                <a:gd name="T23" fmla="*/ 50 h 650"/>
                <a:gd name="T24" fmla="*/ 119 w 649"/>
                <a:gd name="T25" fmla="*/ 130 h 650"/>
                <a:gd name="T26" fmla="*/ 40 w 649"/>
                <a:gd name="T27" fmla="*/ 330 h 650"/>
                <a:gd name="T28" fmla="*/ 119 w 649"/>
                <a:gd name="T29" fmla="*/ 529 h 650"/>
                <a:gd name="T30" fmla="*/ 319 w 649"/>
                <a:gd name="T31" fmla="*/ 609 h 650"/>
                <a:gd name="T32" fmla="*/ 519 w 649"/>
                <a:gd name="T33" fmla="*/ 529 h 650"/>
                <a:gd name="T34" fmla="*/ 608 w 649"/>
                <a:gd name="T35" fmla="*/ 330 h 650"/>
                <a:gd name="T36" fmla="*/ 519 w 649"/>
                <a:gd name="T37" fmla="*/ 130 h 650"/>
                <a:gd name="T38" fmla="*/ 319 w 649"/>
                <a:gd name="T39" fmla="*/ 5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49" h="650">
                  <a:moveTo>
                    <a:pt x="319" y="649"/>
                  </a:moveTo>
                  <a:lnTo>
                    <a:pt x="319" y="649"/>
                  </a:lnTo>
                  <a:cubicBezTo>
                    <a:pt x="239" y="649"/>
                    <a:pt x="150" y="619"/>
                    <a:pt x="89" y="559"/>
                  </a:cubicBezTo>
                  <a:cubicBezTo>
                    <a:pt x="30" y="499"/>
                    <a:pt x="0" y="419"/>
                    <a:pt x="0" y="330"/>
                  </a:cubicBezTo>
                  <a:cubicBezTo>
                    <a:pt x="0" y="240"/>
                    <a:pt x="30" y="160"/>
                    <a:pt x="89" y="100"/>
                  </a:cubicBezTo>
                  <a:cubicBezTo>
                    <a:pt x="150" y="40"/>
                    <a:pt x="239" y="0"/>
                    <a:pt x="319" y="0"/>
                  </a:cubicBezTo>
                  <a:cubicBezTo>
                    <a:pt x="409" y="0"/>
                    <a:pt x="489" y="40"/>
                    <a:pt x="549" y="100"/>
                  </a:cubicBezTo>
                  <a:cubicBezTo>
                    <a:pt x="608" y="160"/>
                    <a:pt x="648" y="240"/>
                    <a:pt x="648" y="330"/>
                  </a:cubicBezTo>
                  <a:cubicBezTo>
                    <a:pt x="648" y="419"/>
                    <a:pt x="608" y="499"/>
                    <a:pt x="549" y="559"/>
                  </a:cubicBezTo>
                  <a:cubicBezTo>
                    <a:pt x="489" y="619"/>
                    <a:pt x="409" y="649"/>
                    <a:pt x="319" y="649"/>
                  </a:cubicBezTo>
                  <a:close/>
                  <a:moveTo>
                    <a:pt x="319" y="50"/>
                  </a:moveTo>
                  <a:lnTo>
                    <a:pt x="319" y="50"/>
                  </a:lnTo>
                  <a:cubicBezTo>
                    <a:pt x="249" y="50"/>
                    <a:pt x="180" y="80"/>
                    <a:pt x="119" y="130"/>
                  </a:cubicBezTo>
                  <a:cubicBezTo>
                    <a:pt x="70" y="180"/>
                    <a:pt x="40" y="250"/>
                    <a:pt x="40" y="330"/>
                  </a:cubicBezTo>
                  <a:cubicBezTo>
                    <a:pt x="40" y="409"/>
                    <a:pt x="70" y="479"/>
                    <a:pt x="119" y="529"/>
                  </a:cubicBezTo>
                  <a:cubicBezTo>
                    <a:pt x="180" y="579"/>
                    <a:pt x="249" y="609"/>
                    <a:pt x="319" y="609"/>
                  </a:cubicBezTo>
                  <a:cubicBezTo>
                    <a:pt x="399" y="609"/>
                    <a:pt x="469" y="579"/>
                    <a:pt x="519" y="529"/>
                  </a:cubicBezTo>
                  <a:cubicBezTo>
                    <a:pt x="579" y="479"/>
                    <a:pt x="608" y="409"/>
                    <a:pt x="608" y="330"/>
                  </a:cubicBezTo>
                  <a:cubicBezTo>
                    <a:pt x="608" y="250"/>
                    <a:pt x="579" y="180"/>
                    <a:pt x="519" y="130"/>
                  </a:cubicBezTo>
                  <a:cubicBezTo>
                    <a:pt x="469" y="80"/>
                    <a:pt x="399" y="50"/>
                    <a:pt x="319" y="5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0" name="Freeform 353">
              <a:extLst>
                <a:ext uri="{FF2B5EF4-FFF2-40B4-BE49-F238E27FC236}">
                  <a16:creationId xmlns:a16="http://schemas.microsoft.com/office/drawing/2014/main" id="{D7D4FDC0-FC88-374B-9ECA-E65A96367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80164" y="11403733"/>
              <a:ext cx="400255" cy="338677"/>
            </a:xfrm>
            <a:custGeom>
              <a:avLst/>
              <a:gdLst>
                <a:gd name="T0" fmla="*/ 390 w 401"/>
                <a:gd name="T1" fmla="*/ 30 h 340"/>
                <a:gd name="T2" fmla="*/ 390 w 401"/>
                <a:gd name="T3" fmla="*/ 30 h 340"/>
                <a:gd name="T4" fmla="*/ 150 w 401"/>
                <a:gd name="T5" fmla="*/ 329 h 340"/>
                <a:gd name="T6" fmla="*/ 150 w 401"/>
                <a:gd name="T7" fmla="*/ 329 h 340"/>
                <a:gd name="T8" fmla="*/ 150 w 401"/>
                <a:gd name="T9" fmla="*/ 329 h 340"/>
                <a:gd name="T10" fmla="*/ 150 w 401"/>
                <a:gd name="T11" fmla="*/ 329 h 340"/>
                <a:gd name="T12" fmla="*/ 150 w 401"/>
                <a:gd name="T13" fmla="*/ 329 h 340"/>
                <a:gd name="T14" fmla="*/ 150 w 401"/>
                <a:gd name="T15" fmla="*/ 329 h 340"/>
                <a:gd name="T16" fmla="*/ 150 w 401"/>
                <a:gd name="T17" fmla="*/ 339 h 340"/>
                <a:gd name="T18" fmla="*/ 140 w 401"/>
                <a:gd name="T19" fmla="*/ 339 h 340"/>
                <a:gd name="T20" fmla="*/ 140 w 401"/>
                <a:gd name="T21" fmla="*/ 339 h 340"/>
                <a:gd name="T22" fmla="*/ 140 w 401"/>
                <a:gd name="T23" fmla="*/ 339 h 340"/>
                <a:gd name="T24" fmla="*/ 140 w 401"/>
                <a:gd name="T25" fmla="*/ 339 h 340"/>
                <a:gd name="T26" fmla="*/ 140 w 401"/>
                <a:gd name="T27" fmla="*/ 339 h 340"/>
                <a:gd name="T28" fmla="*/ 140 w 401"/>
                <a:gd name="T29" fmla="*/ 339 h 340"/>
                <a:gd name="T30" fmla="*/ 140 w 401"/>
                <a:gd name="T31" fmla="*/ 339 h 340"/>
                <a:gd name="T32" fmla="*/ 140 w 401"/>
                <a:gd name="T33" fmla="*/ 339 h 340"/>
                <a:gd name="T34" fmla="*/ 140 w 401"/>
                <a:gd name="T35" fmla="*/ 339 h 340"/>
                <a:gd name="T36" fmla="*/ 140 w 401"/>
                <a:gd name="T37" fmla="*/ 339 h 340"/>
                <a:gd name="T38" fmla="*/ 140 w 401"/>
                <a:gd name="T39" fmla="*/ 339 h 340"/>
                <a:gd name="T40" fmla="*/ 140 w 401"/>
                <a:gd name="T41" fmla="*/ 339 h 340"/>
                <a:gd name="T42" fmla="*/ 130 w 401"/>
                <a:gd name="T43" fmla="*/ 339 h 340"/>
                <a:gd name="T44" fmla="*/ 130 w 401"/>
                <a:gd name="T45" fmla="*/ 339 h 340"/>
                <a:gd name="T46" fmla="*/ 130 w 401"/>
                <a:gd name="T47" fmla="*/ 339 h 340"/>
                <a:gd name="T48" fmla="*/ 130 w 401"/>
                <a:gd name="T49" fmla="*/ 339 h 340"/>
                <a:gd name="T50" fmla="*/ 130 w 401"/>
                <a:gd name="T51" fmla="*/ 339 h 340"/>
                <a:gd name="T52" fmla="*/ 130 w 401"/>
                <a:gd name="T53" fmla="*/ 339 h 340"/>
                <a:gd name="T54" fmla="*/ 130 w 401"/>
                <a:gd name="T55" fmla="*/ 339 h 340"/>
                <a:gd name="T56" fmla="*/ 130 w 401"/>
                <a:gd name="T57" fmla="*/ 329 h 340"/>
                <a:gd name="T58" fmla="*/ 120 w 401"/>
                <a:gd name="T59" fmla="*/ 329 h 340"/>
                <a:gd name="T60" fmla="*/ 120 w 401"/>
                <a:gd name="T61" fmla="*/ 329 h 340"/>
                <a:gd name="T62" fmla="*/ 10 w 401"/>
                <a:gd name="T63" fmla="*/ 209 h 340"/>
                <a:gd name="T64" fmla="*/ 10 w 401"/>
                <a:gd name="T65" fmla="*/ 190 h 340"/>
                <a:gd name="T66" fmla="*/ 31 w 401"/>
                <a:gd name="T67" fmla="*/ 190 h 340"/>
                <a:gd name="T68" fmla="*/ 140 w 401"/>
                <a:gd name="T69" fmla="*/ 289 h 340"/>
                <a:gd name="T70" fmla="*/ 370 w 401"/>
                <a:gd name="T71" fmla="*/ 10 h 340"/>
                <a:gd name="T72" fmla="*/ 390 w 401"/>
                <a:gd name="T73" fmla="*/ 0 h 340"/>
                <a:gd name="T74" fmla="*/ 390 w 401"/>
                <a:gd name="T75" fmla="*/ 3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01" h="340">
                  <a:moveTo>
                    <a:pt x="390" y="30"/>
                  </a:moveTo>
                  <a:lnTo>
                    <a:pt x="390" y="30"/>
                  </a:lnTo>
                  <a:cubicBezTo>
                    <a:pt x="150" y="329"/>
                    <a:pt x="150" y="329"/>
                    <a:pt x="150" y="329"/>
                  </a:cubicBezTo>
                  <a:lnTo>
                    <a:pt x="150" y="329"/>
                  </a:lnTo>
                  <a:lnTo>
                    <a:pt x="150" y="329"/>
                  </a:lnTo>
                  <a:lnTo>
                    <a:pt x="150" y="329"/>
                  </a:lnTo>
                  <a:lnTo>
                    <a:pt x="150" y="329"/>
                  </a:lnTo>
                  <a:lnTo>
                    <a:pt x="150" y="329"/>
                  </a:lnTo>
                  <a:cubicBezTo>
                    <a:pt x="150" y="339"/>
                    <a:pt x="150" y="339"/>
                    <a:pt x="150" y="339"/>
                  </a:cubicBezTo>
                  <a:cubicBezTo>
                    <a:pt x="140" y="339"/>
                    <a:pt x="140" y="339"/>
                    <a:pt x="140" y="339"/>
                  </a:cubicBez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cubicBezTo>
                    <a:pt x="140" y="339"/>
                    <a:pt x="140" y="339"/>
                    <a:pt x="130" y="339"/>
                  </a:cubicBezTo>
                  <a:lnTo>
                    <a:pt x="130" y="339"/>
                  </a:lnTo>
                  <a:lnTo>
                    <a:pt x="130" y="339"/>
                  </a:lnTo>
                  <a:lnTo>
                    <a:pt x="130" y="339"/>
                  </a:lnTo>
                  <a:lnTo>
                    <a:pt x="130" y="339"/>
                  </a:lnTo>
                  <a:lnTo>
                    <a:pt x="130" y="339"/>
                  </a:lnTo>
                  <a:lnTo>
                    <a:pt x="130" y="339"/>
                  </a:lnTo>
                  <a:cubicBezTo>
                    <a:pt x="130" y="329"/>
                    <a:pt x="130" y="329"/>
                    <a:pt x="130" y="329"/>
                  </a:cubicBezTo>
                  <a:cubicBezTo>
                    <a:pt x="130" y="329"/>
                    <a:pt x="130" y="329"/>
                    <a:pt x="120" y="329"/>
                  </a:cubicBezTo>
                  <a:lnTo>
                    <a:pt x="120" y="329"/>
                  </a:lnTo>
                  <a:cubicBezTo>
                    <a:pt x="10" y="209"/>
                    <a:pt x="10" y="209"/>
                    <a:pt x="10" y="209"/>
                  </a:cubicBezTo>
                  <a:cubicBezTo>
                    <a:pt x="0" y="200"/>
                    <a:pt x="0" y="190"/>
                    <a:pt x="10" y="190"/>
                  </a:cubicBezTo>
                  <a:cubicBezTo>
                    <a:pt x="10" y="180"/>
                    <a:pt x="31" y="180"/>
                    <a:pt x="31" y="190"/>
                  </a:cubicBezTo>
                  <a:cubicBezTo>
                    <a:pt x="140" y="289"/>
                    <a:pt x="140" y="289"/>
                    <a:pt x="140" y="289"/>
                  </a:cubicBezTo>
                  <a:cubicBezTo>
                    <a:pt x="370" y="10"/>
                    <a:pt x="370" y="10"/>
                    <a:pt x="370" y="10"/>
                  </a:cubicBezTo>
                  <a:cubicBezTo>
                    <a:pt x="370" y="0"/>
                    <a:pt x="380" y="0"/>
                    <a:pt x="390" y="0"/>
                  </a:cubicBezTo>
                  <a:cubicBezTo>
                    <a:pt x="400" y="10"/>
                    <a:pt x="400" y="20"/>
                    <a:pt x="390" y="3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211" name="Grupo 210">
            <a:extLst>
              <a:ext uri="{FF2B5EF4-FFF2-40B4-BE49-F238E27FC236}">
                <a16:creationId xmlns:a16="http://schemas.microsoft.com/office/drawing/2014/main" id="{45EDA7E7-B0F4-1D42-B1A5-5B5BBC3F1FC1}"/>
              </a:ext>
            </a:extLst>
          </p:cNvPr>
          <p:cNvGrpSpPr/>
          <p:nvPr/>
        </p:nvGrpSpPr>
        <p:grpSpPr>
          <a:xfrm>
            <a:off x="16346467" y="10071336"/>
            <a:ext cx="646561" cy="646561"/>
            <a:chOff x="20961409" y="11276181"/>
            <a:chExt cx="646561" cy="646561"/>
          </a:xfrm>
          <a:solidFill>
            <a:schemeClr val="accent3"/>
          </a:solidFill>
        </p:grpSpPr>
        <p:sp>
          <p:nvSpPr>
            <p:cNvPr id="212" name="Freeform 352">
              <a:extLst>
                <a:ext uri="{FF2B5EF4-FFF2-40B4-BE49-F238E27FC236}">
                  <a16:creationId xmlns:a16="http://schemas.microsoft.com/office/drawing/2014/main" id="{677BD4DE-4823-F442-AB42-E33901926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61409" y="11276181"/>
              <a:ext cx="646561" cy="646561"/>
            </a:xfrm>
            <a:custGeom>
              <a:avLst/>
              <a:gdLst>
                <a:gd name="T0" fmla="*/ 319 w 649"/>
                <a:gd name="T1" fmla="*/ 649 h 650"/>
                <a:gd name="T2" fmla="*/ 319 w 649"/>
                <a:gd name="T3" fmla="*/ 649 h 650"/>
                <a:gd name="T4" fmla="*/ 89 w 649"/>
                <a:gd name="T5" fmla="*/ 559 h 650"/>
                <a:gd name="T6" fmla="*/ 0 w 649"/>
                <a:gd name="T7" fmla="*/ 330 h 650"/>
                <a:gd name="T8" fmla="*/ 89 w 649"/>
                <a:gd name="T9" fmla="*/ 100 h 650"/>
                <a:gd name="T10" fmla="*/ 319 w 649"/>
                <a:gd name="T11" fmla="*/ 0 h 650"/>
                <a:gd name="T12" fmla="*/ 549 w 649"/>
                <a:gd name="T13" fmla="*/ 100 h 650"/>
                <a:gd name="T14" fmla="*/ 648 w 649"/>
                <a:gd name="T15" fmla="*/ 330 h 650"/>
                <a:gd name="T16" fmla="*/ 549 w 649"/>
                <a:gd name="T17" fmla="*/ 559 h 650"/>
                <a:gd name="T18" fmla="*/ 319 w 649"/>
                <a:gd name="T19" fmla="*/ 649 h 650"/>
                <a:gd name="T20" fmla="*/ 319 w 649"/>
                <a:gd name="T21" fmla="*/ 50 h 650"/>
                <a:gd name="T22" fmla="*/ 319 w 649"/>
                <a:gd name="T23" fmla="*/ 50 h 650"/>
                <a:gd name="T24" fmla="*/ 119 w 649"/>
                <a:gd name="T25" fmla="*/ 130 h 650"/>
                <a:gd name="T26" fmla="*/ 40 w 649"/>
                <a:gd name="T27" fmla="*/ 330 h 650"/>
                <a:gd name="T28" fmla="*/ 119 w 649"/>
                <a:gd name="T29" fmla="*/ 529 h 650"/>
                <a:gd name="T30" fmla="*/ 319 w 649"/>
                <a:gd name="T31" fmla="*/ 609 h 650"/>
                <a:gd name="T32" fmla="*/ 519 w 649"/>
                <a:gd name="T33" fmla="*/ 529 h 650"/>
                <a:gd name="T34" fmla="*/ 608 w 649"/>
                <a:gd name="T35" fmla="*/ 330 h 650"/>
                <a:gd name="T36" fmla="*/ 519 w 649"/>
                <a:gd name="T37" fmla="*/ 130 h 650"/>
                <a:gd name="T38" fmla="*/ 319 w 649"/>
                <a:gd name="T39" fmla="*/ 5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49" h="650">
                  <a:moveTo>
                    <a:pt x="319" y="649"/>
                  </a:moveTo>
                  <a:lnTo>
                    <a:pt x="319" y="649"/>
                  </a:lnTo>
                  <a:cubicBezTo>
                    <a:pt x="239" y="649"/>
                    <a:pt x="150" y="619"/>
                    <a:pt x="89" y="559"/>
                  </a:cubicBezTo>
                  <a:cubicBezTo>
                    <a:pt x="30" y="499"/>
                    <a:pt x="0" y="419"/>
                    <a:pt x="0" y="330"/>
                  </a:cubicBezTo>
                  <a:cubicBezTo>
                    <a:pt x="0" y="240"/>
                    <a:pt x="30" y="160"/>
                    <a:pt x="89" y="100"/>
                  </a:cubicBezTo>
                  <a:cubicBezTo>
                    <a:pt x="150" y="40"/>
                    <a:pt x="239" y="0"/>
                    <a:pt x="319" y="0"/>
                  </a:cubicBezTo>
                  <a:cubicBezTo>
                    <a:pt x="409" y="0"/>
                    <a:pt x="489" y="40"/>
                    <a:pt x="549" y="100"/>
                  </a:cubicBezTo>
                  <a:cubicBezTo>
                    <a:pt x="608" y="160"/>
                    <a:pt x="648" y="240"/>
                    <a:pt x="648" y="330"/>
                  </a:cubicBezTo>
                  <a:cubicBezTo>
                    <a:pt x="648" y="419"/>
                    <a:pt x="608" y="499"/>
                    <a:pt x="549" y="559"/>
                  </a:cubicBezTo>
                  <a:cubicBezTo>
                    <a:pt x="489" y="619"/>
                    <a:pt x="409" y="649"/>
                    <a:pt x="319" y="649"/>
                  </a:cubicBezTo>
                  <a:close/>
                  <a:moveTo>
                    <a:pt x="319" y="50"/>
                  </a:moveTo>
                  <a:lnTo>
                    <a:pt x="319" y="50"/>
                  </a:lnTo>
                  <a:cubicBezTo>
                    <a:pt x="249" y="50"/>
                    <a:pt x="180" y="80"/>
                    <a:pt x="119" y="130"/>
                  </a:cubicBezTo>
                  <a:cubicBezTo>
                    <a:pt x="70" y="180"/>
                    <a:pt x="40" y="250"/>
                    <a:pt x="40" y="330"/>
                  </a:cubicBezTo>
                  <a:cubicBezTo>
                    <a:pt x="40" y="409"/>
                    <a:pt x="70" y="479"/>
                    <a:pt x="119" y="529"/>
                  </a:cubicBezTo>
                  <a:cubicBezTo>
                    <a:pt x="180" y="579"/>
                    <a:pt x="249" y="609"/>
                    <a:pt x="319" y="609"/>
                  </a:cubicBezTo>
                  <a:cubicBezTo>
                    <a:pt x="399" y="609"/>
                    <a:pt x="469" y="579"/>
                    <a:pt x="519" y="529"/>
                  </a:cubicBezTo>
                  <a:cubicBezTo>
                    <a:pt x="579" y="479"/>
                    <a:pt x="608" y="409"/>
                    <a:pt x="608" y="330"/>
                  </a:cubicBezTo>
                  <a:cubicBezTo>
                    <a:pt x="608" y="250"/>
                    <a:pt x="579" y="180"/>
                    <a:pt x="519" y="130"/>
                  </a:cubicBezTo>
                  <a:cubicBezTo>
                    <a:pt x="469" y="80"/>
                    <a:pt x="399" y="50"/>
                    <a:pt x="319" y="5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3" name="Freeform 353">
              <a:extLst>
                <a:ext uri="{FF2B5EF4-FFF2-40B4-BE49-F238E27FC236}">
                  <a16:creationId xmlns:a16="http://schemas.microsoft.com/office/drawing/2014/main" id="{D875D866-6DD4-0744-932D-DC4833801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80164" y="11403733"/>
              <a:ext cx="400255" cy="338677"/>
            </a:xfrm>
            <a:custGeom>
              <a:avLst/>
              <a:gdLst>
                <a:gd name="T0" fmla="*/ 390 w 401"/>
                <a:gd name="T1" fmla="*/ 30 h 340"/>
                <a:gd name="T2" fmla="*/ 390 w 401"/>
                <a:gd name="T3" fmla="*/ 30 h 340"/>
                <a:gd name="T4" fmla="*/ 150 w 401"/>
                <a:gd name="T5" fmla="*/ 329 h 340"/>
                <a:gd name="T6" fmla="*/ 150 w 401"/>
                <a:gd name="T7" fmla="*/ 329 h 340"/>
                <a:gd name="T8" fmla="*/ 150 w 401"/>
                <a:gd name="T9" fmla="*/ 329 h 340"/>
                <a:gd name="T10" fmla="*/ 150 w 401"/>
                <a:gd name="T11" fmla="*/ 329 h 340"/>
                <a:gd name="T12" fmla="*/ 150 w 401"/>
                <a:gd name="T13" fmla="*/ 329 h 340"/>
                <a:gd name="T14" fmla="*/ 150 w 401"/>
                <a:gd name="T15" fmla="*/ 329 h 340"/>
                <a:gd name="T16" fmla="*/ 150 w 401"/>
                <a:gd name="T17" fmla="*/ 339 h 340"/>
                <a:gd name="T18" fmla="*/ 140 w 401"/>
                <a:gd name="T19" fmla="*/ 339 h 340"/>
                <a:gd name="T20" fmla="*/ 140 w 401"/>
                <a:gd name="T21" fmla="*/ 339 h 340"/>
                <a:gd name="T22" fmla="*/ 140 w 401"/>
                <a:gd name="T23" fmla="*/ 339 h 340"/>
                <a:gd name="T24" fmla="*/ 140 w 401"/>
                <a:gd name="T25" fmla="*/ 339 h 340"/>
                <a:gd name="T26" fmla="*/ 140 w 401"/>
                <a:gd name="T27" fmla="*/ 339 h 340"/>
                <a:gd name="T28" fmla="*/ 140 w 401"/>
                <a:gd name="T29" fmla="*/ 339 h 340"/>
                <a:gd name="T30" fmla="*/ 140 w 401"/>
                <a:gd name="T31" fmla="*/ 339 h 340"/>
                <a:gd name="T32" fmla="*/ 140 w 401"/>
                <a:gd name="T33" fmla="*/ 339 h 340"/>
                <a:gd name="T34" fmla="*/ 140 w 401"/>
                <a:gd name="T35" fmla="*/ 339 h 340"/>
                <a:gd name="T36" fmla="*/ 140 w 401"/>
                <a:gd name="T37" fmla="*/ 339 h 340"/>
                <a:gd name="T38" fmla="*/ 140 w 401"/>
                <a:gd name="T39" fmla="*/ 339 h 340"/>
                <a:gd name="T40" fmla="*/ 140 w 401"/>
                <a:gd name="T41" fmla="*/ 339 h 340"/>
                <a:gd name="T42" fmla="*/ 130 w 401"/>
                <a:gd name="T43" fmla="*/ 339 h 340"/>
                <a:gd name="T44" fmla="*/ 130 w 401"/>
                <a:gd name="T45" fmla="*/ 339 h 340"/>
                <a:gd name="T46" fmla="*/ 130 w 401"/>
                <a:gd name="T47" fmla="*/ 339 h 340"/>
                <a:gd name="T48" fmla="*/ 130 w 401"/>
                <a:gd name="T49" fmla="*/ 339 h 340"/>
                <a:gd name="T50" fmla="*/ 130 w 401"/>
                <a:gd name="T51" fmla="*/ 339 h 340"/>
                <a:gd name="T52" fmla="*/ 130 w 401"/>
                <a:gd name="T53" fmla="*/ 339 h 340"/>
                <a:gd name="T54" fmla="*/ 130 w 401"/>
                <a:gd name="T55" fmla="*/ 339 h 340"/>
                <a:gd name="T56" fmla="*/ 130 w 401"/>
                <a:gd name="T57" fmla="*/ 329 h 340"/>
                <a:gd name="T58" fmla="*/ 120 w 401"/>
                <a:gd name="T59" fmla="*/ 329 h 340"/>
                <a:gd name="T60" fmla="*/ 120 w 401"/>
                <a:gd name="T61" fmla="*/ 329 h 340"/>
                <a:gd name="T62" fmla="*/ 10 w 401"/>
                <a:gd name="T63" fmla="*/ 209 h 340"/>
                <a:gd name="T64" fmla="*/ 10 w 401"/>
                <a:gd name="T65" fmla="*/ 190 h 340"/>
                <a:gd name="T66" fmla="*/ 31 w 401"/>
                <a:gd name="T67" fmla="*/ 190 h 340"/>
                <a:gd name="T68" fmla="*/ 140 w 401"/>
                <a:gd name="T69" fmla="*/ 289 h 340"/>
                <a:gd name="T70" fmla="*/ 370 w 401"/>
                <a:gd name="T71" fmla="*/ 10 h 340"/>
                <a:gd name="T72" fmla="*/ 390 w 401"/>
                <a:gd name="T73" fmla="*/ 0 h 340"/>
                <a:gd name="T74" fmla="*/ 390 w 401"/>
                <a:gd name="T75" fmla="*/ 3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01" h="340">
                  <a:moveTo>
                    <a:pt x="390" y="30"/>
                  </a:moveTo>
                  <a:lnTo>
                    <a:pt x="390" y="30"/>
                  </a:lnTo>
                  <a:cubicBezTo>
                    <a:pt x="150" y="329"/>
                    <a:pt x="150" y="329"/>
                    <a:pt x="150" y="329"/>
                  </a:cubicBezTo>
                  <a:lnTo>
                    <a:pt x="150" y="329"/>
                  </a:lnTo>
                  <a:lnTo>
                    <a:pt x="150" y="329"/>
                  </a:lnTo>
                  <a:lnTo>
                    <a:pt x="150" y="329"/>
                  </a:lnTo>
                  <a:lnTo>
                    <a:pt x="150" y="329"/>
                  </a:lnTo>
                  <a:lnTo>
                    <a:pt x="150" y="329"/>
                  </a:lnTo>
                  <a:cubicBezTo>
                    <a:pt x="150" y="339"/>
                    <a:pt x="150" y="339"/>
                    <a:pt x="150" y="339"/>
                  </a:cubicBezTo>
                  <a:cubicBezTo>
                    <a:pt x="140" y="339"/>
                    <a:pt x="140" y="339"/>
                    <a:pt x="140" y="339"/>
                  </a:cubicBez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cubicBezTo>
                    <a:pt x="140" y="339"/>
                    <a:pt x="140" y="339"/>
                    <a:pt x="130" y="339"/>
                  </a:cubicBezTo>
                  <a:lnTo>
                    <a:pt x="130" y="339"/>
                  </a:lnTo>
                  <a:lnTo>
                    <a:pt x="130" y="339"/>
                  </a:lnTo>
                  <a:lnTo>
                    <a:pt x="130" y="339"/>
                  </a:lnTo>
                  <a:lnTo>
                    <a:pt x="130" y="339"/>
                  </a:lnTo>
                  <a:lnTo>
                    <a:pt x="130" y="339"/>
                  </a:lnTo>
                  <a:lnTo>
                    <a:pt x="130" y="339"/>
                  </a:lnTo>
                  <a:cubicBezTo>
                    <a:pt x="130" y="329"/>
                    <a:pt x="130" y="329"/>
                    <a:pt x="130" y="329"/>
                  </a:cubicBezTo>
                  <a:cubicBezTo>
                    <a:pt x="130" y="329"/>
                    <a:pt x="130" y="329"/>
                    <a:pt x="120" y="329"/>
                  </a:cubicBezTo>
                  <a:lnTo>
                    <a:pt x="120" y="329"/>
                  </a:lnTo>
                  <a:cubicBezTo>
                    <a:pt x="10" y="209"/>
                    <a:pt x="10" y="209"/>
                    <a:pt x="10" y="209"/>
                  </a:cubicBezTo>
                  <a:cubicBezTo>
                    <a:pt x="0" y="200"/>
                    <a:pt x="0" y="190"/>
                    <a:pt x="10" y="190"/>
                  </a:cubicBezTo>
                  <a:cubicBezTo>
                    <a:pt x="10" y="180"/>
                    <a:pt x="31" y="180"/>
                    <a:pt x="31" y="190"/>
                  </a:cubicBezTo>
                  <a:cubicBezTo>
                    <a:pt x="140" y="289"/>
                    <a:pt x="140" y="289"/>
                    <a:pt x="140" y="289"/>
                  </a:cubicBezTo>
                  <a:cubicBezTo>
                    <a:pt x="370" y="10"/>
                    <a:pt x="370" y="10"/>
                    <a:pt x="370" y="10"/>
                  </a:cubicBezTo>
                  <a:cubicBezTo>
                    <a:pt x="370" y="0"/>
                    <a:pt x="380" y="0"/>
                    <a:pt x="390" y="0"/>
                  </a:cubicBezTo>
                  <a:cubicBezTo>
                    <a:pt x="400" y="10"/>
                    <a:pt x="400" y="20"/>
                    <a:pt x="390" y="3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214" name="Grupo 213">
            <a:extLst>
              <a:ext uri="{FF2B5EF4-FFF2-40B4-BE49-F238E27FC236}">
                <a16:creationId xmlns:a16="http://schemas.microsoft.com/office/drawing/2014/main" id="{0DF8364E-1C60-5143-A7CA-BCA5DF77B0FA}"/>
              </a:ext>
            </a:extLst>
          </p:cNvPr>
          <p:cNvGrpSpPr/>
          <p:nvPr/>
        </p:nvGrpSpPr>
        <p:grpSpPr>
          <a:xfrm>
            <a:off x="17771999" y="10071336"/>
            <a:ext cx="646561" cy="646561"/>
            <a:chOff x="20961409" y="11276181"/>
            <a:chExt cx="646561" cy="646561"/>
          </a:xfrm>
          <a:solidFill>
            <a:schemeClr val="accent3"/>
          </a:solidFill>
        </p:grpSpPr>
        <p:sp>
          <p:nvSpPr>
            <p:cNvPr id="215" name="Freeform 352">
              <a:extLst>
                <a:ext uri="{FF2B5EF4-FFF2-40B4-BE49-F238E27FC236}">
                  <a16:creationId xmlns:a16="http://schemas.microsoft.com/office/drawing/2014/main" id="{57A5A477-4A7F-974A-BD8B-A0DA122CE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61409" y="11276181"/>
              <a:ext cx="646561" cy="646561"/>
            </a:xfrm>
            <a:custGeom>
              <a:avLst/>
              <a:gdLst>
                <a:gd name="T0" fmla="*/ 319 w 649"/>
                <a:gd name="T1" fmla="*/ 649 h 650"/>
                <a:gd name="T2" fmla="*/ 319 w 649"/>
                <a:gd name="T3" fmla="*/ 649 h 650"/>
                <a:gd name="T4" fmla="*/ 89 w 649"/>
                <a:gd name="T5" fmla="*/ 559 h 650"/>
                <a:gd name="T6" fmla="*/ 0 w 649"/>
                <a:gd name="T7" fmla="*/ 330 h 650"/>
                <a:gd name="T8" fmla="*/ 89 w 649"/>
                <a:gd name="T9" fmla="*/ 100 h 650"/>
                <a:gd name="T10" fmla="*/ 319 w 649"/>
                <a:gd name="T11" fmla="*/ 0 h 650"/>
                <a:gd name="T12" fmla="*/ 549 w 649"/>
                <a:gd name="T13" fmla="*/ 100 h 650"/>
                <a:gd name="T14" fmla="*/ 648 w 649"/>
                <a:gd name="T15" fmla="*/ 330 h 650"/>
                <a:gd name="T16" fmla="*/ 549 w 649"/>
                <a:gd name="T17" fmla="*/ 559 h 650"/>
                <a:gd name="T18" fmla="*/ 319 w 649"/>
                <a:gd name="T19" fmla="*/ 649 h 650"/>
                <a:gd name="T20" fmla="*/ 319 w 649"/>
                <a:gd name="T21" fmla="*/ 50 h 650"/>
                <a:gd name="T22" fmla="*/ 319 w 649"/>
                <a:gd name="T23" fmla="*/ 50 h 650"/>
                <a:gd name="T24" fmla="*/ 119 w 649"/>
                <a:gd name="T25" fmla="*/ 130 h 650"/>
                <a:gd name="T26" fmla="*/ 40 w 649"/>
                <a:gd name="T27" fmla="*/ 330 h 650"/>
                <a:gd name="T28" fmla="*/ 119 w 649"/>
                <a:gd name="T29" fmla="*/ 529 h 650"/>
                <a:gd name="T30" fmla="*/ 319 w 649"/>
                <a:gd name="T31" fmla="*/ 609 h 650"/>
                <a:gd name="T32" fmla="*/ 519 w 649"/>
                <a:gd name="T33" fmla="*/ 529 h 650"/>
                <a:gd name="T34" fmla="*/ 608 w 649"/>
                <a:gd name="T35" fmla="*/ 330 h 650"/>
                <a:gd name="T36" fmla="*/ 519 w 649"/>
                <a:gd name="T37" fmla="*/ 130 h 650"/>
                <a:gd name="T38" fmla="*/ 319 w 649"/>
                <a:gd name="T39" fmla="*/ 5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49" h="650">
                  <a:moveTo>
                    <a:pt x="319" y="649"/>
                  </a:moveTo>
                  <a:lnTo>
                    <a:pt x="319" y="649"/>
                  </a:lnTo>
                  <a:cubicBezTo>
                    <a:pt x="239" y="649"/>
                    <a:pt x="150" y="619"/>
                    <a:pt x="89" y="559"/>
                  </a:cubicBezTo>
                  <a:cubicBezTo>
                    <a:pt x="30" y="499"/>
                    <a:pt x="0" y="419"/>
                    <a:pt x="0" y="330"/>
                  </a:cubicBezTo>
                  <a:cubicBezTo>
                    <a:pt x="0" y="240"/>
                    <a:pt x="30" y="160"/>
                    <a:pt x="89" y="100"/>
                  </a:cubicBezTo>
                  <a:cubicBezTo>
                    <a:pt x="150" y="40"/>
                    <a:pt x="239" y="0"/>
                    <a:pt x="319" y="0"/>
                  </a:cubicBezTo>
                  <a:cubicBezTo>
                    <a:pt x="409" y="0"/>
                    <a:pt x="489" y="40"/>
                    <a:pt x="549" y="100"/>
                  </a:cubicBezTo>
                  <a:cubicBezTo>
                    <a:pt x="608" y="160"/>
                    <a:pt x="648" y="240"/>
                    <a:pt x="648" y="330"/>
                  </a:cubicBezTo>
                  <a:cubicBezTo>
                    <a:pt x="648" y="419"/>
                    <a:pt x="608" y="499"/>
                    <a:pt x="549" y="559"/>
                  </a:cubicBezTo>
                  <a:cubicBezTo>
                    <a:pt x="489" y="619"/>
                    <a:pt x="409" y="649"/>
                    <a:pt x="319" y="649"/>
                  </a:cubicBezTo>
                  <a:close/>
                  <a:moveTo>
                    <a:pt x="319" y="50"/>
                  </a:moveTo>
                  <a:lnTo>
                    <a:pt x="319" y="50"/>
                  </a:lnTo>
                  <a:cubicBezTo>
                    <a:pt x="249" y="50"/>
                    <a:pt x="180" y="80"/>
                    <a:pt x="119" y="130"/>
                  </a:cubicBezTo>
                  <a:cubicBezTo>
                    <a:pt x="70" y="180"/>
                    <a:pt x="40" y="250"/>
                    <a:pt x="40" y="330"/>
                  </a:cubicBezTo>
                  <a:cubicBezTo>
                    <a:pt x="40" y="409"/>
                    <a:pt x="70" y="479"/>
                    <a:pt x="119" y="529"/>
                  </a:cubicBezTo>
                  <a:cubicBezTo>
                    <a:pt x="180" y="579"/>
                    <a:pt x="249" y="609"/>
                    <a:pt x="319" y="609"/>
                  </a:cubicBezTo>
                  <a:cubicBezTo>
                    <a:pt x="399" y="609"/>
                    <a:pt x="469" y="579"/>
                    <a:pt x="519" y="529"/>
                  </a:cubicBezTo>
                  <a:cubicBezTo>
                    <a:pt x="579" y="479"/>
                    <a:pt x="608" y="409"/>
                    <a:pt x="608" y="330"/>
                  </a:cubicBezTo>
                  <a:cubicBezTo>
                    <a:pt x="608" y="250"/>
                    <a:pt x="579" y="180"/>
                    <a:pt x="519" y="130"/>
                  </a:cubicBezTo>
                  <a:cubicBezTo>
                    <a:pt x="469" y="80"/>
                    <a:pt x="399" y="50"/>
                    <a:pt x="319" y="5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6" name="Freeform 353">
              <a:extLst>
                <a:ext uri="{FF2B5EF4-FFF2-40B4-BE49-F238E27FC236}">
                  <a16:creationId xmlns:a16="http://schemas.microsoft.com/office/drawing/2014/main" id="{0E383526-147B-ED4A-83FA-FCF293B15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80164" y="11403733"/>
              <a:ext cx="400255" cy="338677"/>
            </a:xfrm>
            <a:custGeom>
              <a:avLst/>
              <a:gdLst>
                <a:gd name="T0" fmla="*/ 390 w 401"/>
                <a:gd name="T1" fmla="*/ 30 h 340"/>
                <a:gd name="T2" fmla="*/ 390 w 401"/>
                <a:gd name="T3" fmla="*/ 30 h 340"/>
                <a:gd name="T4" fmla="*/ 150 w 401"/>
                <a:gd name="T5" fmla="*/ 329 h 340"/>
                <a:gd name="T6" fmla="*/ 150 w 401"/>
                <a:gd name="T7" fmla="*/ 329 h 340"/>
                <a:gd name="T8" fmla="*/ 150 w 401"/>
                <a:gd name="T9" fmla="*/ 329 h 340"/>
                <a:gd name="T10" fmla="*/ 150 w 401"/>
                <a:gd name="T11" fmla="*/ 329 h 340"/>
                <a:gd name="T12" fmla="*/ 150 w 401"/>
                <a:gd name="T13" fmla="*/ 329 h 340"/>
                <a:gd name="T14" fmla="*/ 150 w 401"/>
                <a:gd name="T15" fmla="*/ 329 h 340"/>
                <a:gd name="T16" fmla="*/ 150 w 401"/>
                <a:gd name="T17" fmla="*/ 339 h 340"/>
                <a:gd name="T18" fmla="*/ 140 w 401"/>
                <a:gd name="T19" fmla="*/ 339 h 340"/>
                <a:gd name="T20" fmla="*/ 140 w 401"/>
                <a:gd name="T21" fmla="*/ 339 h 340"/>
                <a:gd name="T22" fmla="*/ 140 w 401"/>
                <a:gd name="T23" fmla="*/ 339 h 340"/>
                <a:gd name="T24" fmla="*/ 140 w 401"/>
                <a:gd name="T25" fmla="*/ 339 h 340"/>
                <a:gd name="T26" fmla="*/ 140 w 401"/>
                <a:gd name="T27" fmla="*/ 339 h 340"/>
                <a:gd name="T28" fmla="*/ 140 w 401"/>
                <a:gd name="T29" fmla="*/ 339 h 340"/>
                <a:gd name="T30" fmla="*/ 140 w 401"/>
                <a:gd name="T31" fmla="*/ 339 h 340"/>
                <a:gd name="T32" fmla="*/ 140 w 401"/>
                <a:gd name="T33" fmla="*/ 339 h 340"/>
                <a:gd name="T34" fmla="*/ 140 w 401"/>
                <a:gd name="T35" fmla="*/ 339 h 340"/>
                <a:gd name="T36" fmla="*/ 140 w 401"/>
                <a:gd name="T37" fmla="*/ 339 h 340"/>
                <a:gd name="T38" fmla="*/ 140 w 401"/>
                <a:gd name="T39" fmla="*/ 339 h 340"/>
                <a:gd name="T40" fmla="*/ 140 w 401"/>
                <a:gd name="T41" fmla="*/ 339 h 340"/>
                <a:gd name="T42" fmla="*/ 130 w 401"/>
                <a:gd name="T43" fmla="*/ 339 h 340"/>
                <a:gd name="T44" fmla="*/ 130 w 401"/>
                <a:gd name="T45" fmla="*/ 339 h 340"/>
                <a:gd name="T46" fmla="*/ 130 w 401"/>
                <a:gd name="T47" fmla="*/ 339 h 340"/>
                <a:gd name="T48" fmla="*/ 130 w 401"/>
                <a:gd name="T49" fmla="*/ 339 h 340"/>
                <a:gd name="T50" fmla="*/ 130 w 401"/>
                <a:gd name="T51" fmla="*/ 339 h 340"/>
                <a:gd name="T52" fmla="*/ 130 w 401"/>
                <a:gd name="T53" fmla="*/ 339 h 340"/>
                <a:gd name="T54" fmla="*/ 130 w 401"/>
                <a:gd name="T55" fmla="*/ 339 h 340"/>
                <a:gd name="T56" fmla="*/ 130 w 401"/>
                <a:gd name="T57" fmla="*/ 329 h 340"/>
                <a:gd name="T58" fmla="*/ 120 w 401"/>
                <a:gd name="T59" fmla="*/ 329 h 340"/>
                <a:gd name="T60" fmla="*/ 120 w 401"/>
                <a:gd name="T61" fmla="*/ 329 h 340"/>
                <a:gd name="T62" fmla="*/ 10 w 401"/>
                <a:gd name="T63" fmla="*/ 209 h 340"/>
                <a:gd name="T64" fmla="*/ 10 w 401"/>
                <a:gd name="T65" fmla="*/ 190 h 340"/>
                <a:gd name="T66" fmla="*/ 31 w 401"/>
                <a:gd name="T67" fmla="*/ 190 h 340"/>
                <a:gd name="T68" fmla="*/ 140 w 401"/>
                <a:gd name="T69" fmla="*/ 289 h 340"/>
                <a:gd name="T70" fmla="*/ 370 w 401"/>
                <a:gd name="T71" fmla="*/ 10 h 340"/>
                <a:gd name="T72" fmla="*/ 390 w 401"/>
                <a:gd name="T73" fmla="*/ 0 h 340"/>
                <a:gd name="T74" fmla="*/ 390 w 401"/>
                <a:gd name="T75" fmla="*/ 3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01" h="340">
                  <a:moveTo>
                    <a:pt x="390" y="30"/>
                  </a:moveTo>
                  <a:lnTo>
                    <a:pt x="390" y="30"/>
                  </a:lnTo>
                  <a:cubicBezTo>
                    <a:pt x="150" y="329"/>
                    <a:pt x="150" y="329"/>
                    <a:pt x="150" y="329"/>
                  </a:cubicBezTo>
                  <a:lnTo>
                    <a:pt x="150" y="329"/>
                  </a:lnTo>
                  <a:lnTo>
                    <a:pt x="150" y="329"/>
                  </a:lnTo>
                  <a:lnTo>
                    <a:pt x="150" y="329"/>
                  </a:lnTo>
                  <a:lnTo>
                    <a:pt x="150" y="329"/>
                  </a:lnTo>
                  <a:lnTo>
                    <a:pt x="150" y="329"/>
                  </a:lnTo>
                  <a:cubicBezTo>
                    <a:pt x="150" y="339"/>
                    <a:pt x="150" y="339"/>
                    <a:pt x="150" y="339"/>
                  </a:cubicBezTo>
                  <a:cubicBezTo>
                    <a:pt x="140" y="339"/>
                    <a:pt x="140" y="339"/>
                    <a:pt x="140" y="339"/>
                  </a:cubicBez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cubicBezTo>
                    <a:pt x="140" y="339"/>
                    <a:pt x="140" y="339"/>
                    <a:pt x="130" y="339"/>
                  </a:cubicBezTo>
                  <a:lnTo>
                    <a:pt x="130" y="339"/>
                  </a:lnTo>
                  <a:lnTo>
                    <a:pt x="130" y="339"/>
                  </a:lnTo>
                  <a:lnTo>
                    <a:pt x="130" y="339"/>
                  </a:lnTo>
                  <a:lnTo>
                    <a:pt x="130" y="339"/>
                  </a:lnTo>
                  <a:lnTo>
                    <a:pt x="130" y="339"/>
                  </a:lnTo>
                  <a:lnTo>
                    <a:pt x="130" y="339"/>
                  </a:lnTo>
                  <a:cubicBezTo>
                    <a:pt x="130" y="329"/>
                    <a:pt x="130" y="329"/>
                    <a:pt x="130" y="329"/>
                  </a:cubicBezTo>
                  <a:cubicBezTo>
                    <a:pt x="130" y="329"/>
                    <a:pt x="130" y="329"/>
                    <a:pt x="120" y="329"/>
                  </a:cubicBezTo>
                  <a:lnTo>
                    <a:pt x="120" y="329"/>
                  </a:lnTo>
                  <a:cubicBezTo>
                    <a:pt x="10" y="209"/>
                    <a:pt x="10" y="209"/>
                    <a:pt x="10" y="209"/>
                  </a:cubicBezTo>
                  <a:cubicBezTo>
                    <a:pt x="0" y="200"/>
                    <a:pt x="0" y="190"/>
                    <a:pt x="10" y="190"/>
                  </a:cubicBezTo>
                  <a:cubicBezTo>
                    <a:pt x="10" y="180"/>
                    <a:pt x="31" y="180"/>
                    <a:pt x="31" y="190"/>
                  </a:cubicBezTo>
                  <a:cubicBezTo>
                    <a:pt x="140" y="289"/>
                    <a:pt x="140" y="289"/>
                    <a:pt x="140" y="289"/>
                  </a:cubicBezTo>
                  <a:cubicBezTo>
                    <a:pt x="370" y="10"/>
                    <a:pt x="370" y="10"/>
                    <a:pt x="370" y="10"/>
                  </a:cubicBezTo>
                  <a:cubicBezTo>
                    <a:pt x="370" y="0"/>
                    <a:pt x="380" y="0"/>
                    <a:pt x="390" y="0"/>
                  </a:cubicBezTo>
                  <a:cubicBezTo>
                    <a:pt x="400" y="10"/>
                    <a:pt x="400" y="20"/>
                    <a:pt x="390" y="3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217" name="Grupo 216">
            <a:extLst>
              <a:ext uri="{FF2B5EF4-FFF2-40B4-BE49-F238E27FC236}">
                <a16:creationId xmlns:a16="http://schemas.microsoft.com/office/drawing/2014/main" id="{8B437D6D-6DB1-6742-A8F3-3D11C89AADAF}"/>
              </a:ext>
            </a:extLst>
          </p:cNvPr>
          <p:cNvGrpSpPr/>
          <p:nvPr/>
        </p:nvGrpSpPr>
        <p:grpSpPr>
          <a:xfrm>
            <a:off x="19209775" y="10071336"/>
            <a:ext cx="646561" cy="646561"/>
            <a:chOff x="20961409" y="11276181"/>
            <a:chExt cx="646561" cy="646561"/>
          </a:xfrm>
          <a:solidFill>
            <a:schemeClr val="accent3"/>
          </a:solidFill>
        </p:grpSpPr>
        <p:sp>
          <p:nvSpPr>
            <p:cNvPr id="218" name="Freeform 352">
              <a:extLst>
                <a:ext uri="{FF2B5EF4-FFF2-40B4-BE49-F238E27FC236}">
                  <a16:creationId xmlns:a16="http://schemas.microsoft.com/office/drawing/2014/main" id="{F1DDF383-CAE9-A74E-97AC-D1911F757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61409" y="11276181"/>
              <a:ext cx="646561" cy="646561"/>
            </a:xfrm>
            <a:custGeom>
              <a:avLst/>
              <a:gdLst>
                <a:gd name="T0" fmla="*/ 319 w 649"/>
                <a:gd name="T1" fmla="*/ 649 h 650"/>
                <a:gd name="T2" fmla="*/ 319 w 649"/>
                <a:gd name="T3" fmla="*/ 649 h 650"/>
                <a:gd name="T4" fmla="*/ 89 w 649"/>
                <a:gd name="T5" fmla="*/ 559 h 650"/>
                <a:gd name="T6" fmla="*/ 0 w 649"/>
                <a:gd name="T7" fmla="*/ 330 h 650"/>
                <a:gd name="T8" fmla="*/ 89 w 649"/>
                <a:gd name="T9" fmla="*/ 100 h 650"/>
                <a:gd name="T10" fmla="*/ 319 w 649"/>
                <a:gd name="T11" fmla="*/ 0 h 650"/>
                <a:gd name="T12" fmla="*/ 549 w 649"/>
                <a:gd name="T13" fmla="*/ 100 h 650"/>
                <a:gd name="T14" fmla="*/ 648 w 649"/>
                <a:gd name="T15" fmla="*/ 330 h 650"/>
                <a:gd name="T16" fmla="*/ 549 w 649"/>
                <a:gd name="T17" fmla="*/ 559 h 650"/>
                <a:gd name="T18" fmla="*/ 319 w 649"/>
                <a:gd name="T19" fmla="*/ 649 h 650"/>
                <a:gd name="T20" fmla="*/ 319 w 649"/>
                <a:gd name="T21" fmla="*/ 50 h 650"/>
                <a:gd name="T22" fmla="*/ 319 w 649"/>
                <a:gd name="T23" fmla="*/ 50 h 650"/>
                <a:gd name="T24" fmla="*/ 119 w 649"/>
                <a:gd name="T25" fmla="*/ 130 h 650"/>
                <a:gd name="T26" fmla="*/ 40 w 649"/>
                <a:gd name="T27" fmla="*/ 330 h 650"/>
                <a:gd name="T28" fmla="*/ 119 w 649"/>
                <a:gd name="T29" fmla="*/ 529 h 650"/>
                <a:gd name="T30" fmla="*/ 319 w 649"/>
                <a:gd name="T31" fmla="*/ 609 h 650"/>
                <a:gd name="T32" fmla="*/ 519 w 649"/>
                <a:gd name="T33" fmla="*/ 529 h 650"/>
                <a:gd name="T34" fmla="*/ 608 w 649"/>
                <a:gd name="T35" fmla="*/ 330 h 650"/>
                <a:gd name="T36" fmla="*/ 519 w 649"/>
                <a:gd name="T37" fmla="*/ 130 h 650"/>
                <a:gd name="T38" fmla="*/ 319 w 649"/>
                <a:gd name="T39" fmla="*/ 5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49" h="650">
                  <a:moveTo>
                    <a:pt x="319" y="649"/>
                  </a:moveTo>
                  <a:lnTo>
                    <a:pt x="319" y="649"/>
                  </a:lnTo>
                  <a:cubicBezTo>
                    <a:pt x="239" y="649"/>
                    <a:pt x="150" y="619"/>
                    <a:pt x="89" y="559"/>
                  </a:cubicBezTo>
                  <a:cubicBezTo>
                    <a:pt x="30" y="499"/>
                    <a:pt x="0" y="419"/>
                    <a:pt x="0" y="330"/>
                  </a:cubicBezTo>
                  <a:cubicBezTo>
                    <a:pt x="0" y="240"/>
                    <a:pt x="30" y="160"/>
                    <a:pt x="89" y="100"/>
                  </a:cubicBezTo>
                  <a:cubicBezTo>
                    <a:pt x="150" y="40"/>
                    <a:pt x="239" y="0"/>
                    <a:pt x="319" y="0"/>
                  </a:cubicBezTo>
                  <a:cubicBezTo>
                    <a:pt x="409" y="0"/>
                    <a:pt x="489" y="40"/>
                    <a:pt x="549" y="100"/>
                  </a:cubicBezTo>
                  <a:cubicBezTo>
                    <a:pt x="608" y="160"/>
                    <a:pt x="648" y="240"/>
                    <a:pt x="648" y="330"/>
                  </a:cubicBezTo>
                  <a:cubicBezTo>
                    <a:pt x="648" y="419"/>
                    <a:pt x="608" y="499"/>
                    <a:pt x="549" y="559"/>
                  </a:cubicBezTo>
                  <a:cubicBezTo>
                    <a:pt x="489" y="619"/>
                    <a:pt x="409" y="649"/>
                    <a:pt x="319" y="649"/>
                  </a:cubicBezTo>
                  <a:close/>
                  <a:moveTo>
                    <a:pt x="319" y="50"/>
                  </a:moveTo>
                  <a:lnTo>
                    <a:pt x="319" y="50"/>
                  </a:lnTo>
                  <a:cubicBezTo>
                    <a:pt x="249" y="50"/>
                    <a:pt x="180" y="80"/>
                    <a:pt x="119" y="130"/>
                  </a:cubicBezTo>
                  <a:cubicBezTo>
                    <a:pt x="70" y="180"/>
                    <a:pt x="40" y="250"/>
                    <a:pt x="40" y="330"/>
                  </a:cubicBezTo>
                  <a:cubicBezTo>
                    <a:pt x="40" y="409"/>
                    <a:pt x="70" y="479"/>
                    <a:pt x="119" y="529"/>
                  </a:cubicBezTo>
                  <a:cubicBezTo>
                    <a:pt x="180" y="579"/>
                    <a:pt x="249" y="609"/>
                    <a:pt x="319" y="609"/>
                  </a:cubicBezTo>
                  <a:cubicBezTo>
                    <a:pt x="399" y="609"/>
                    <a:pt x="469" y="579"/>
                    <a:pt x="519" y="529"/>
                  </a:cubicBezTo>
                  <a:cubicBezTo>
                    <a:pt x="579" y="479"/>
                    <a:pt x="608" y="409"/>
                    <a:pt x="608" y="330"/>
                  </a:cubicBezTo>
                  <a:cubicBezTo>
                    <a:pt x="608" y="250"/>
                    <a:pt x="579" y="180"/>
                    <a:pt x="519" y="130"/>
                  </a:cubicBezTo>
                  <a:cubicBezTo>
                    <a:pt x="469" y="80"/>
                    <a:pt x="399" y="50"/>
                    <a:pt x="319" y="5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9" name="Freeform 353">
              <a:extLst>
                <a:ext uri="{FF2B5EF4-FFF2-40B4-BE49-F238E27FC236}">
                  <a16:creationId xmlns:a16="http://schemas.microsoft.com/office/drawing/2014/main" id="{128E9F07-E1AB-5D46-A965-955B6F662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80164" y="11403733"/>
              <a:ext cx="400255" cy="338677"/>
            </a:xfrm>
            <a:custGeom>
              <a:avLst/>
              <a:gdLst>
                <a:gd name="T0" fmla="*/ 390 w 401"/>
                <a:gd name="T1" fmla="*/ 30 h 340"/>
                <a:gd name="T2" fmla="*/ 390 w 401"/>
                <a:gd name="T3" fmla="*/ 30 h 340"/>
                <a:gd name="T4" fmla="*/ 150 w 401"/>
                <a:gd name="T5" fmla="*/ 329 h 340"/>
                <a:gd name="T6" fmla="*/ 150 w 401"/>
                <a:gd name="T7" fmla="*/ 329 h 340"/>
                <a:gd name="T8" fmla="*/ 150 w 401"/>
                <a:gd name="T9" fmla="*/ 329 h 340"/>
                <a:gd name="T10" fmla="*/ 150 w 401"/>
                <a:gd name="T11" fmla="*/ 329 h 340"/>
                <a:gd name="T12" fmla="*/ 150 w 401"/>
                <a:gd name="T13" fmla="*/ 329 h 340"/>
                <a:gd name="T14" fmla="*/ 150 w 401"/>
                <a:gd name="T15" fmla="*/ 329 h 340"/>
                <a:gd name="T16" fmla="*/ 150 w 401"/>
                <a:gd name="T17" fmla="*/ 339 h 340"/>
                <a:gd name="T18" fmla="*/ 140 w 401"/>
                <a:gd name="T19" fmla="*/ 339 h 340"/>
                <a:gd name="T20" fmla="*/ 140 w 401"/>
                <a:gd name="T21" fmla="*/ 339 h 340"/>
                <a:gd name="T22" fmla="*/ 140 w 401"/>
                <a:gd name="T23" fmla="*/ 339 h 340"/>
                <a:gd name="T24" fmla="*/ 140 w 401"/>
                <a:gd name="T25" fmla="*/ 339 h 340"/>
                <a:gd name="T26" fmla="*/ 140 w 401"/>
                <a:gd name="T27" fmla="*/ 339 h 340"/>
                <a:gd name="T28" fmla="*/ 140 w 401"/>
                <a:gd name="T29" fmla="*/ 339 h 340"/>
                <a:gd name="T30" fmla="*/ 140 w 401"/>
                <a:gd name="T31" fmla="*/ 339 h 340"/>
                <a:gd name="T32" fmla="*/ 140 w 401"/>
                <a:gd name="T33" fmla="*/ 339 h 340"/>
                <a:gd name="T34" fmla="*/ 140 w 401"/>
                <a:gd name="T35" fmla="*/ 339 h 340"/>
                <a:gd name="T36" fmla="*/ 140 w 401"/>
                <a:gd name="T37" fmla="*/ 339 h 340"/>
                <a:gd name="T38" fmla="*/ 140 w 401"/>
                <a:gd name="T39" fmla="*/ 339 h 340"/>
                <a:gd name="T40" fmla="*/ 140 w 401"/>
                <a:gd name="T41" fmla="*/ 339 h 340"/>
                <a:gd name="T42" fmla="*/ 130 w 401"/>
                <a:gd name="T43" fmla="*/ 339 h 340"/>
                <a:gd name="T44" fmla="*/ 130 w 401"/>
                <a:gd name="T45" fmla="*/ 339 h 340"/>
                <a:gd name="T46" fmla="*/ 130 w 401"/>
                <a:gd name="T47" fmla="*/ 339 h 340"/>
                <a:gd name="T48" fmla="*/ 130 w 401"/>
                <a:gd name="T49" fmla="*/ 339 h 340"/>
                <a:gd name="T50" fmla="*/ 130 w 401"/>
                <a:gd name="T51" fmla="*/ 339 h 340"/>
                <a:gd name="T52" fmla="*/ 130 w 401"/>
                <a:gd name="T53" fmla="*/ 339 h 340"/>
                <a:gd name="T54" fmla="*/ 130 w 401"/>
                <a:gd name="T55" fmla="*/ 339 h 340"/>
                <a:gd name="T56" fmla="*/ 130 w 401"/>
                <a:gd name="T57" fmla="*/ 329 h 340"/>
                <a:gd name="T58" fmla="*/ 120 w 401"/>
                <a:gd name="T59" fmla="*/ 329 h 340"/>
                <a:gd name="T60" fmla="*/ 120 w 401"/>
                <a:gd name="T61" fmla="*/ 329 h 340"/>
                <a:gd name="T62" fmla="*/ 10 w 401"/>
                <a:gd name="T63" fmla="*/ 209 h 340"/>
                <a:gd name="T64" fmla="*/ 10 w 401"/>
                <a:gd name="T65" fmla="*/ 190 h 340"/>
                <a:gd name="T66" fmla="*/ 31 w 401"/>
                <a:gd name="T67" fmla="*/ 190 h 340"/>
                <a:gd name="T68" fmla="*/ 140 w 401"/>
                <a:gd name="T69" fmla="*/ 289 h 340"/>
                <a:gd name="T70" fmla="*/ 370 w 401"/>
                <a:gd name="T71" fmla="*/ 10 h 340"/>
                <a:gd name="T72" fmla="*/ 390 w 401"/>
                <a:gd name="T73" fmla="*/ 0 h 340"/>
                <a:gd name="T74" fmla="*/ 390 w 401"/>
                <a:gd name="T75" fmla="*/ 3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01" h="340">
                  <a:moveTo>
                    <a:pt x="390" y="30"/>
                  </a:moveTo>
                  <a:lnTo>
                    <a:pt x="390" y="30"/>
                  </a:lnTo>
                  <a:cubicBezTo>
                    <a:pt x="150" y="329"/>
                    <a:pt x="150" y="329"/>
                    <a:pt x="150" y="329"/>
                  </a:cubicBezTo>
                  <a:lnTo>
                    <a:pt x="150" y="329"/>
                  </a:lnTo>
                  <a:lnTo>
                    <a:pt x="150" y="329"/>
                  </a:lnTo>
                  <a:lnTo>
                    <a:pt x="150" y="329"/>
                  </a:lnTo>
                  <a:lnTo>
                    <a:pt x="150" y="329"/>
                  </a:lnTo>
                  <a:lnTo>
                    <a:pt x="150" y="329"/>
                  </a:lnTo>
                  <a:cubicBezTo>
                    <a:pt x="150" y="339"/>
                    <a:pt x="150" y="339"/>
                    <a:pt x="150" y="339"/>
                  </a:cubicBezTo>
                  <a:cubicBezTo>
                    <a:pt x="140" y="339"/>
                    <a:pt x="140" y="339"/>
                    <a:pt x="140" y="339"/>
                  </a:cubicBez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cubicBezTo>
                    <a:pt x="140" y="339"/>
                    <a:pt x="140" y="339"/>
                    <a:pt x="130" y="339"/>
                  </a:cubicBezTo>
                  <a:lnTo>
                    <a:pt x="130" y="339"/>
                  </a:lnTo>
                  <a:lnTo>
                    <a:pt x="130" y="339"/>
                  </a:lnTo>
                  <a:lnTo>
                    <a:pt x="130" y="339"/>
                  </a:lnTo>
                  <a:lnTo>
                    <a:pt x="130" y="339"/>
                  </a:lnTo>
                  <a:lnTo>
                    <a:pt x="130" y="339"/>
                  </a:lnTo>
                  <a:lnTo>
                    <a:pt x="130" y="339"/>
                  </a:lnTo>
                  <a:cubicBezTo>
                    <a:pt x="130" y="329"/>
                    <a:pt x="130" y="329"/>
                    <a:pt x="130" y="329"/>
                  </a:cubicBezTo>
                  <a:cubicBezTo>
                    <a:pt x="130" y="329"/>
                    <a:pt x="130" y="329"/>
                    <a:pt x="120" y="329"/>
                  </a:cubicBezTo>
                  <a:lnTo>
                    <a:pt x="120" y="329"/>
                  </a:lnTo>
                  <a:cubicBezTo>
                    <a:pt x="10" y="209"/>
                    <a:pt x="10" y="209"/>
                    <a:pt x="10" y="209"/>
                  </a:cubicBezTo>
                  <a:cubicBezTo>
                    <a:pt x="0" y="200"/>
                    <a:pt x="0" y="190"/>
                    <a:pt x="10" y="190"/>
                  </a:cubicBezTo>
                  <a:cubicBezTo>
                    <a:pt x="10" y="180"/>
                    <a:pt x="31" y="180"/>
                    <a:pt x="31" y="190"/>
                  </a:cubicBezTo>
                  <a:cubicBezTo>
                    <a:pt x="140" y="289"/>
                    <a:pt x="140" y="289"/>
                    <a:pt x="140" y="289"/>
                  </a:cubicBezTo>
                  <a:cubicBezTo>
                    <a:pt x="370" y="10"/>
                    <a:pt x="370" y="10"/>
                    <a:pt x="370" y="10"/>
                  </a:cubicBezTo>
                  <a:cubicBezTo>
                    <a:pt x="370" y="0"/>
                    <a:pt x="380" y="0"/>
                    <a:pt x="390" y="0"/>
                  </a:cubicBezTo>
                  <a:cubicBezTo>
                    <a:pt x="400" y="10"/>
                    <a:pt x="400" y="20"/>
                    <a:pt x="390" y="3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220" name="Grupo 219">
            <a:extLst>
              <a:ext uri="{FF2B5EF4-FFF2-40B4-BE49-F238E27FC236}">
                <a16:creationId xmlns:a16="http://schemas.microsoft.com/office/drawing/2014/main" id="{DDC349D4-F571-8846-B1FF-177C8D56F11C}"/>
              </a:ext>
            </a:extLst>
          </p:cNvPr>
          <p:cNvGrpSpPr/>
          <p:nvPr/>
        </p:nvGrpSpPr>
        <p:grpSpPr>
          <a:xfrm>
            <a:off x="10515681" y="8203063"/>
            <a:ext cx="646561" cy="646561"/>
            <a:chOff x="20961409" y="11276181"/>
            <a:chExt cx="646561" cy="646561"/>
          </a:xfrm>
          <a:solidFill>
            <a:schemeClr val="accent2"/>
          </a:solidFill>
        </p:grpSpPr>
        <p:sp>
          <p:nvSpPr>
            <p:cNvPr id="221" name="Freeform 352">
              <a:extLst>
                <a:ext uri="{FF2B5EF4-FFF2-40B4-BE49-F238E27FC236}">
                  <a16:creationId xmlns:a16="http://schemas.microsoft.com/office/drawing/2014/main" id="{13260D80-11D5-354D-A881-97660D47C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61409" y="11276181"/>
              <a:ext cx="646561" cy="646561"/>
            </a:xfrm>
            <a:custGeom>
              <a:avLst/>
              <a:gdLst>
                <a:gd name="T0" fmla="*/ 319 w 649"/>
                <a:gd name="T1" fmla="*/ 649 h 650"/>
                <a:gd name="T2" fmla="*/ 319 w 649"/>
                <a:gd name="T3" fmla="*/ 649 h 650"/>
                <a:gd name="T4" fmla="*/ 89 w 649"/>
                <a:gd name="T5" fmla="*/ 559 h 650"/>
                <a:gd name="T6" fmla="*/ 0 w 649"/>
                <a:gd name="T7" fmla="*/ 330 h 650"/>
                <a:gd name="T8" fmla="*/ 89 w 649"/>
                <a:gd name="T9" fmla="*/ 100 h 650"/>
                <a:gd name="T10" fmla="*/ 319 w 649"/>
                <a:gd name="T11" fmla="*/ 0 h 650"/>
                <a:gd name="T12" fmla="*/ 549 w 649"/>
                <a:gd name="T13" fmla="*/ 100 h 650"/>
                <a:gd name="T14" fmla="*/ 648 w 649"/>
                <a:gd name="T15" fmla="*/ 330 h 650"/>
                <a:gd name="T16" fmla="*/ 549 w 649"/>
                <a:gd name="T17" fmla="*/ 559 h 650"/>
                <a:gd name="T18" fmla="*/ 319 w 649"/>
                <a:gd name="T19" fmla="*/ 649 h 650"/>
                <a:gd name="T20" fmla="*/ 319 w 649"/>
                <a:gd name="T21" fmla="*/ 50 h 650"/>
                <a:gd name="T22" fmla="*/ 319 w 649"/>
                <a:gd name="T23" fmla="*/ 50 h 650"/>
                <a:gd name="T24" fmla="*/ 119 w 649"/>
                <a:gd name="T25" fmla="*/ 130 h 650"/>
                <a:gd name="T26" fmla="*/ 40 w 649"/>
                <a:gd name="T27" fmla="*/ 330 h 650"/>
                <a:gd name="T28" fmla="*/ 119 w 649"/>
                <a:gd name="T29" fmla="*/ 529 h 650"/>
                <a:gd name="T30" fmla="*/ 319 w 649"/>
                <a:gd name="T31" fmla="*/ 609 h 650"/>
                <a:gd name="T32" fmla="*/ 519 w 649"/>
                <a:gd name="T33" fmla="*/ 529 h 650"/>
                <a:gd name="T34" fmla="*/ 608 w 649"/>
                <a:gd name="T35" fmla="*/ 330 h 650"/>
                <a:gd name="T36" fmla="*/ 519 w 649"/>
                <a:gd name="T37" fmla="*/ 130 h 650"/>
                <a:gd name="T38" fmla="*/ 319 w 649"/>
                <a:gd name="T39" fmla="*/ 5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49" h="650">
                  <a:moveTo>
                    <a:pt x="319" y="649"/>
                  </a:moveTo>
                  <a:lnTo>
                    <a:pt x="319" y="649"/>
                  </a:lnTo>
                  <a:cubicBezTo>
                    <a:pt x="239" y="649"/>
                    <a:pt x="150" y="619"/>
                    <a:pt x="89" y="559"/>
                  </a:cubicBezTo>
                  <a:cubicBezTo>
                    <a:pt x="30" y="499"/>
                    <a:pt x="0" y="419"/>
                    <a:pt x="0" y="330"/>
                  </a:cubicBezTo>
                  <a:cubicBezTo>
                    <a:pt x="0" y="240"/>
                    <a:pt x="30" y="160"/>
                    <a:pt x="89" y="100"/>
                  </a:cubicBezTo>
                  <a:cubicBezTo>
                    <a:pt x="150" y="40"/>
                    <a:pt x="239" y="0"/>
                    <a:pt x="319" y="0"/>
                  </a:cubicBezTo>
                  <a:cubicBezTo>
                    <a:pt x="409" y="0"/>
                    <a:pt x="489" y="40"/>
                    <a:pt x="549" y="100"/>
                  </a:cubicBezTo>
                  <a:cubicBezTo>
                    <a:pt x="608" y="160"/>
                    <a:pt x="648" y="240"/>
                    <a:pt x="648" y="330"/>
                  </a:cubicBezTo>
                  <a:cubicBezTo>
                    <a:pt x="648" y="419"/>
                    <a:pt x="608" y="499"/>
                    <a:pt x="549" y="559"/>
                  </a:cubicBezTo>
                  <a:cubicBezTo>
                    <a:pt x="489" y="619"/>
                    <a:pt x="409" y="649"/>
                    <a:pt x="319" y="649"/>
                  </a:cubicBezTo>
                  <a:close/>
                  <a:moveTo>
                    <a:pt x="319" y="50"/>
                  </a:moveTo>
                  <a:lnTo>
                    <a:pt x="319" y="50"/>
                  </a:lnTo>
                  <a:cubicBezTo>
                    <a:pt x="249" y="50"/>
                    <a:pt x="180" y="80"/>
                    <a:pt x="119" y="130"/>
                  </a:cubicBezTo>
                  <a:cubicBezTo>
                    <a:pt x="70" y="180"/>
                    <a:pt x="40" y="250"/>
                    <a:pt x="40" y="330"/>
                  </a:cubicBezTo>
                  <a:cubicBezTo>
                    <a:pt x="40" y="409"/>
                    <a:pt x="70" y="479"/>
                    <a:pt x="119" y="529"/>
                  </a:cubicBezTo>
                  <a:cubicBezTo>
                    <a:pt x="180" y="579"/>
                    <a:pt x="249" y="609"/>
                    <a:pt x="319" y="609"/>
                  </a:cubicBezTo>
                  <a:cubicBezTo>
                    <a:pt x="399" y="609"/>
                    <a:pt x="469" y="579"/>
                    <a:pt x="519" y="529"/>
                  </a:cubicBezTo>
                  <a:cubicBezTo>
                    <a:pt x="579" y="479"/>
                    <a:pt x="608" y="409"/>
                    <a:pt x="608" y="330"/>
                  </a:cubicBezTo>
                  <a:cubicBezTo>
                    <a:pt x="608" y="250"/>
                    <a:pt x="579" y="180"/>
                    <a:pt x="519" y="130"/>
                  </a:cubicBezTo>
                  <a:cubicBezTo>
                    <a:pt x="469" y="80"/>
                    <a:pt x="399" y="50"/>
                    <a:pt x="319" y="5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2" name="Freeform 353">
              <a:extLst>
                <a:ext uri="{FF2B5EF4-FFF2-40B4-BE49-F238E27FC236}">
                  <a16:creationId xmlns:a16="http://schemas.microsoft.com/office/drawing/2014/main" id="{6CDA2680-0257-0940-A4EB-32A5835B4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80164" y="11403733"/>
              <a:ext cx="400255" cy="338677"/>
            </a:xfrm>
            <a:custGeom>
              <a:avLst/>
              <a:gdLst>
                <a:gd name="T0" fmla="*/ 390 w 401"/>
                <a:gd name="T1" fmla="*/ 30 h 340"/>
                <a:gd name="T2" fmla="*/ 390 w 401"/>
                <a:gd name="T3" fmla="*/ 30 h 340"/>
                <a:gd name="T4" fmla="*/ 150 w 401"/>
                <a:gd name="T5" fmla="*/ 329 h 340"/>
                <a:gd name="T6" fmla="*/ 150 w 401"/>
                <a:gd name="T7" fmla="*/ 329 h 340"/>
                <a:gd name="T8" fmla="*/ 150 w 401"/>
                <a:gd name="T9" fmla="*/ 329 h 340"/>
                <a:gd name="T10" fmla="*/ 150 w 401"/>
                <a:gd name="T11" fmla="*/ 329 h 340"/>
                <a:gd name="T12" fmla="*/ 150 w 401"/>
                <a:gd name="T13" fmla="*/ 329 h 340"/>
                <a:gd name="T14" fmla="*/ 150 w 401"/>
                <a:gd name="T15" fmla="*/ 329 h 340"/>
                <a:gd name="T16" fmla="*/ 150 w 401"/>
                <a:gd name="T17" fmla="*/ 339 h 340"/>
                <a:gd name="T18" fmla="*/ 140 w 401"/>
                <a:gd name="T19" fmla="*/ 339 h 340"/>
                <a:gd name="T20" fmla="*/ 140 w 401"/>
                <a:gd name="T21" fmla="*/ 339 h 340"/>
                <a:gd name="T22" fmla="*/ 140 w 401"/>
                <a:gd name="T23" fmla="*/ 339 h 340"/>
                <a:gd name="T24" fmla="*/ 140 w 401"/>
                <a:gd name="T25" fmla="*/ 339 h 340"/>
                <a:gd name="T26" fmla="*/ 140 w 401"/>
                <a:gd name="T27" fmla="*/ 339 h 340"/>
                <a:gd name="T28" fmla="*/ 140 w 401"/>
                <a:gd name="T29" fmla="*/ 339 h 340"/>
                <a:gd name="T30" fmla="*/ 140 w 401"/>
                <a:gd name="T31" fmla="*/ 339 h 340"/>
                <a:gd name="T32" fmla="*/ 140 w 401"/>
                <a:gd name="T33" fmla="*/ 339 h 340"/>
                <a:gd name="T34" fmla="*/ 140 w 401"/>
                <a:gd name="T35" fmla="*/ 339 h 340"/>
                <a:gd name="T36" fmla="*/ 140 w 401"/>
                <a:gd name="T37" fmla="*/ 339 h 340"/>
                <a:gd name="T38" fmla="*/ 140 w 401"/>
                <a:gd name="T39" fmla="*/ 339 h 340"/>
                <a:gd name="T40" fmla="*/ 140 w 401"/>
                <a:gd name="T41" fmla="*/ 339 h 340"/>
                <a:gd name="T42" fmla="*/ 130 w 401"/>
                <a:gd name="T43" fmla="*/ 339 h 340"/>
                <a:gd name="T44" fmla="*/ 130 w 401"/>
                <a:gd name="T45" fmla="*/ 339 h 340"/>
                <a:gd name="T46" fmla="*/ 130 w 401"/>
                <a:gd name="T47" fmla="*/ 339 h 340"/>
                <a:gd name="T48" fmla="*/ 130 w 401"/>
                <a:gd name="T49" fmla="*/ 339 h 340"/>
                <a:gd name="T50" fmla="*/ 130 w 401"/>
                <a:gd name="T51" fmla="*/ 339 h 340"/>
                <a:gd name="T52" fmla="*/ 130 w 401"/>
                <a:gd name="T53" fmla="*/ 339 h 340"/>
                <a:gd name="T54" fmla="*/ 130 w 401"/>
                <a:gd name="T55" fmla="*/ 339 h 340"/>
                <a:gd name="T56" fmla="*/ 130 w 401"/>
                <a:gd name="T57" fmla="*/ 329 h 340"/>
                <a:gd name="T58" fmla="*/ 120 w 401"/>
                <a:gd name="T59" fmla="*/ 329 h 340"/>
                <a:gd name="T60" fmla="*/ 120 w 401"/>
                <a:gd name="T61" fmla="*/ 329 h 340"/>
                <a:gd name="T62" fmla="*/ 10 w 401"/>
                <a:gd name="T63" fmla="*/ 209 h 340"/>
                <a:gd name="T64" fmla="*/ 10 w 401"/>
                <a:gd name="T65" fmla="*/ 190 h 340"/>
                <a:gd name="T66" fmla="*/ 31 w 401"/>
                <a:gd name="T67" fmla="*/ 190 h 340"/>
                <a:gd name="T68" fmla="*/ 140 w 401"/>
                <a:gd name="T69" fmla="*/ 289 h 340"/>
                <a:gd name="T70" fmla="*/ 370 w 401"/>
                <a:gd name="T71" fmla="*/ 10 h 340"/>
                <a:gd name="T72" fmla="*/ 390 w 401"/>
                <a:gd name="T73" fmla="*/ 0 h 340"/>
                <a:gd name="T74" fmla="*/ 390 w 401"/>
                <a:gd name="T75" fmla="*/ 3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01" h="340">
                  <a:moveTo>
                    <a:pt x="390" y="30"/>
                  </a:moveTo>
                  <a:lnTo>
                    <a:pt x="390" y="30"/>
                  </a:lnTo>
                  <a:cubicBezTo>
                    <a:pt x="150" y="329"/>
                    <a:pt x="150" y="329"/>
                    <a:pt x="150" y="329"/>
                  </a:cubicBezTo>
                  <a:lnTo>
                    <a:pt x="150" y="329"/>
                  </a:lnTo>
                  <a:lnTo>
                    <a:pt x="150" y="329"/>
                  </a:lnTo>
                  <a:lnTo>
                    <a:pt x="150" y="329"/>
                  </a:lnTo>
                  <a:lnTo>
                    <a:pt x="150" y="329"/>
                  </a:lnTo>
                  <a:lnTo>
                    <a:pt x="150" y="329"/>
                  </a:lnTo>
                  <a:cubicBezTo>
                    <a:pt x="150" y="339"/>
                    <a:pt x="150" y="339"/>
                    <a:pt x="150" y="339"/>
                  </a:cubicBezTo>
                  <a:cubicBezTo>
                    <a:pt x="140" y="339"/>
                    <a:pt x="140" y="339"/>
                    <a:pt x="140" y="339"/>
                  </a:cubicBez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cubicBezTo>
                    <a:pt x="140" y="339"/>
                    <a:pt x="140" y="339"/>
                    <a:pt x="130" y="339"/>
                  </a:cubicBezTo>
                  <a:lnTo>
                    <a:pt x="130" y="339"/>
                  </a:lnTo>
                  <a:lnTo>
                    <a:pt x="130" y="339"/>
                  </a:lnTo>
                  <a:lnTo>
                    <a:pt x="130" y="339"/>
                  </a:lnTo>
                  <a:lnTo>
                    <a:pt x="130" y="339"/>
                  </a:lnTo>
                  <a:lnTo>
                    <a:pt x="130" y="339"/>
                  </a:lnTo>
                  <a:lnTo>
                    <a:pt x="130" y="339"/>
                  </a:lnTo>
                  <a:cubicBezTo>
                    <a:pt x="130" y="329"/>
                    <a:pt x="130" y="329"/>
                    <a:pt x="130" y="329"/>
                  </a:cubicBezTo>
                  <a:cubicBezTo>
                    <a:pt x="130" y="329"/>
                    <a:pt x="130" y="329"/>
                    <a:pt x="120" y="329"/>
                  </a:cubicBezTo>
                  <a:lnTo>
                    <a:pt x="120" y="329"/>
                  </a:lnTo>
                  <a:cubicBezTo>
                    <a:pt x="10" y="209"/>
                    <a:pt x="10" y="209"/>
                    <a:pt x="10" y="209"/>
                  </a:cubicBezTo>
                  <a:cubicBezTo>
                    <a:pt x="0" y="200"/>
                    <a:pt x="0" y="190"/>
                    <a:pt x="10" y="190"/>
                  </a:cubicBezTo>
                  <a:cubicBezTo>
                    <a:pt x="10" y="180"/>
                    <a:pt x="31" y="180"/>
                    <a:pt x="31" y="190"/>
                  </a:cubicBezTo>
                  <a:cubicBezTo>
                    <a:pt x="140" y="289"/>
                    <a:pt x="140" y="289"/>
                    <a:pt x="140" y="289"/>
                  </a:cubicBezTo>
                  <a:cubicBezTo>
                    <a:pt x="370" y="10"/>
                    <a:pt x="370" y="10"/>
                    <a:pt x="370" y="10"/>
                  </a:cubicBezTo>
                  <a:cubicBezTo>
                    <a:pt x="370" y="0"/>
                    <a:pt x="380" y="0"/>
                    <a:pt x="390" y="0"/>
                  </a:cubicBezTo>
                  <a:cubicBezTo>
                    <a:pt x="400" y="10"/>
                    <a:pt x="400" y="20"/>
                    <a:pt x="390" y="3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223" name="Grupo 222">
            <a:extLst>
              <a:ext uri="{FF2B5EF4-FFF2-40B4-BE49-F238E27FC236}">
                <a16:creationId xmlns:a16="http://schemas.microsoft.com/office/drawing/2014/main" id="{A201D798-FB65-7947-83AD-3237B9A6E618}"/>
              </a:ext>
            </a:extLst>
          </p:cNvPr>
          <p:cNvGrpSpPr/>
          <p:nvPr/>
        </p:nvGrpSpPr>
        <p:grpSpPr>
          <a:xfrm>
            <a:off x="11994910" y="8203063"/>
            <a:ext cx="646561" cy="646561"/>
            <a:chOff x="20961409" y="11276181"/>
            <a:chExt cx="646561" cy="646561"/>
          </a:xfrm>
          <a:solidFill>
            <a:schemeClr val="accent2"/>
          </a:solidFill>
        </p:grpSpPr>
        <p:sp>
          <p:nvSpPr>
            <p:cNvPr id="224" name="Freeform 352">
              <a:extLst>
                <a:ext uri="{FF2B5EF4-FFF2-40B4-BE49-F238E27FC236}">
                  <a16:creationId xmlns:a16="http://schemas.microsoft.com/office/drawing/2014/main" id="{ADA62818-A6B0-054B-BD6C-7CAC83827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61409" y="11276181"/>
              <a:ext cx="646561" cy="646561"/>
            </a:xfrm>
            <a:custGeom>
              <a:avLst/>
              <a:gdLst>
                <a:gd name="T0" fmla="*/ 319 w 649"/>
                <a:gd name="T1" fmla="*/ 649 h 650"/>
                <a:gd name="T2" fmla="*/ 319 w 649"/>
                <a:gd name="T3" fmla="*/ 649 h 650"/>
                <a:gd name="T4" fmla="*/ 89 w 649"/>
                <a:gd name="T5" fmla="*/ 559 h 650"/>
                <a:gd name="T6" fmla="*/ 0 w 649"/>
                <a:gd name="T7" fmla="*/ 330 h 650"/>
                <a:gd name="T8" fmla="*/ 89 w 649"/>
                <a:gd name="T9" fmla="*/ 100 h 650"/>
                <a:gd name="T10" fmla="*/ 319 w 649"/>
                <a:gd name="T11" fmla="*/ 0 h 650"/>
                <a:gd name="T12" fmla="*/ 549 w 649"/>
                <a:gd name="T13" fmla="*/ 100 h 650"/>
                <a:gd name="T14" fmla="*/ 648 w 649"/>
                <a:gd name="T15" fmla="*/ 330 h 650"/>
                <a:gd name="T16" fmla="*/ 549 w 649"/>
                <a:gd name="T17" fmla="*/ 559 h 650"/>
                <a:gd name="T18" fmla="*/ 319 w 649"/>
                <a:gd name="T19" fmla="*/ 649 h 650"/>
                <a:gd name="T20" fmla="*/ 319 w 649"/>
                <a:gd name="T21" fmla="*/ 50 h 650"/>
                <a:gd name="T22" fmla="*/ 319 w 649"/>
                <a:gd name="T23" fmla="*/ 50 h 650"/>
                <a:gd name="T24" fmla="*/ 119 w 649"/>
                <a:gd name="T25" fmla="*/ 130 h 650"/>
                <a:gd name="T26" fmla="*/ 40 w 649"/>
                <a:gd name="T27" fmla="*/ 330 h 650"/>
                <a:gd name="T28" fmla="*/ 119 w 649"/>
                <a:gd name="T29" fmla="*/ 529 h 650"/>
                <a:gd name="T30" fmla="*/ 319 w 649"/>
                <a:gd name="T31" fmla="*/ 609 h 650"/>
                <a:gd name="T32" fmla="*/ 519 w 649"/>
                <a:gd name="T33" fmla="*/ 529 h 650"/>
                <a:gd name="T34" fmla="*/ 608 w 649"/>
                <a:gd name="T35" fmla="*/ 330 h 650"/>
                <a:gd name="T36" fmla="*/ 519 w 649"/>
                <a:gd name="T37" fmla="*/ 130 h 650"/>
                <a:gd name="T38" fmla="*/ 319 w 649"/>
                <a:gd name="T39" fmla="*/ 5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49" h="650">
                  <a:moveTo>
                    <a:pt x="319" y="649"/>
                  </a:moveTo>
                  <a:lnTo>
                    <a:pt x="319" y="649"/>
                  </a:lnTo>
                  <a:cubicBezTo>
                    <a:pt x="239" y="649"/>
                    <a:pt x="150" y="619"/>
                    <a:pt x="89" y="559"/>
                  </a:cubicBezTo>
                  <a:cubicBezTo>
                    <a:pt x="30" y="499"/>
                    <a:pt x="0" y="419"/>
                    <a:pt x="0" y="330"/>
                  </a:cubicBezTo>
                  <a:cubicBezTo>
                    <a:pt x="0" y="240"/>
                    <a:pt x="30" y="160"/>
                    <a:pt x="89" y="100"/>
                  </a:cubicBezTo>
                  <a:cubicBezTo>
                    <a:pt x="150" y="40"/>
                    <a:pt x="239" y="0"/>
                    <a:pt x="319" y="0"/>
                  </a:cubicBezTo>
                  <a:cubicBezTo>
                    <a:pt x="409" y="0"/>
                    <a:pt x="489" y="40"/>
                    <a:pt x="549" y="100"/>
                  </a:cubicBezTo>
                  <a:cubicBezTo>
                    <a:pt x="608" y="160"/>
                    <a:pt x="648" y="240"/>
                    <a:pt x="648" y="330"/>
                  </a:cubicBezTo>
                  <a:cubicBezTo>
                    <a:pt x="648" y="419"/>
                    <a:pt x="608" y="499"/>
                    <a:pt x="549" y="559"/>
                  </a:cubicBezTo>
                  <a:cubicBezTo>
                    <a:pt x="489" y="619"/>
                    <a:pt x="409" y="649"/>
                    <a:pt x="319" y="649"/>
                  </a:cubicBezTo>
                  <a:close/>
                  <a:moveTo>
                    <a:pt x="319" y="50"/>
                  </a:moveTo>
                  <a:lnTo>
                    <a:pt x="319" y="50"/>
                  </a:lnTo>
                  <a:cubicBezTo>
                    <a:pt x="249" y="50"/>
                    <a:pt x="180" y="80"/>
                    <a:pt x="119" y="130"/>
                  </a:cubicBezTo>
                  <a:cubicBezTo>
                    <a:pt x="70" y="180"/>
                    <a:pt x="40" y="250"/>
                    <a:pt x="40" y="330"/>
                  </a:cubicBezTo>
                  <a:cubicBezTo>
                    <a:pt x="40" y="409"/>
                    <a:pt x="70" y="479"/>
                    <a:pt x="119" y="529"/>
                  </a:cubicBezTo>
                  <a:cubicBezTo>
                    <a:pt x="180" y="579"/>
                    <a:pt x="249" y="609"/>
                    <a:pt x="319" y="609"/>
                  </a:cubicBezTo>
                  <a:cubicBezTo>
                    <a:pt x="399" y="609"/>
                    <a:pt x="469" y="579"/>
                    <a:pt x="519" y="529"/>
                  </a:cubicBezTo>
                  <a:cubicBezTo>
                    <a:pt x="579" y="479"/>
                    <a:pt x="608" y="409"/>
                    <a:pt x="608" y="330"/>
                  </a:cubicBezTo>
                  <a:cubicBezTo>
                    <a:pt x="608" y="250"/>
                    <a:pt x="579" y="180"/>
                    <a:pt x="519" y="130"/>
                  </a:cubicBezTo>
                  <a:cubicBezTo>
                    <a:pt x="469" y="80"/>
                    <a:pt x="399" y="50"/>
                    <a:pt x="319" y="5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4" name="Freeform 353">
              <a:extLst>
                <a:ext uri="{FF2B5EF4-FFF2-40B4-BE49-F238E27FC236}">
                  <a16:creationId xmlns:a16="http://schemas.microsoft.com/office/drawing/2014/main" id="{6C119543-AF31-9143-80EE-EEA14F84E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80164" y="11403733"/>
              <a:ext cx="400255" cy="338677"/>
            </a:xfrm>
            <a:custGeom>
              <a:avLst/>
              <a:gdLst>
                <a:gd name="T0" fmla="*/ 390 w 401"/>
                <a:gd name="T1" fmla="*/ 30 h 340"/>
                <a:gd name="T2" fmla="*/ 390 w 401"/>
                <a:gd name="T3" fmla="*/ 30 h 340"/>
                <a:gd name="T4" fmla="*/ 150 w 401"/>
                <a:gd name="T5" fmla="*/ 329 h 340"/>
                <a:gd name="T6" fmla="*/ 150 w 401"/>
                <a:gd name="T7" fmla="*/ 329 h 340"/>
                <a:gd name="T8" fmla="*/ 150 w 401"/>
                <a:gd name="T9" fmla="*/ 329 h 340"/>
                <a:gd name="T10" fmla="*/ 150 w 401"/>
                <a:gd name="T11" fmla="*/ 329 h 340"/>
                <a:gd name="T12" fmla="*/ 150 w 401"/>
                <a:gd name="T13" fmla="*/ 329 h 340"/>
                <a:gd name="T14" fmla="*/ 150 w 401"/>
                <a:gd name="T15" fmla="*/ 329 h 340"/>
                <a:gd name="T16" fmla="*/ 150 w 401"/>
                <a:gd name="T17" fmla="*/ 339 h 340"/>
                <a:gd name="T18" fmla="*/ 140 w 401"/>
                <a:gd name="T19" fmla="*/ 339 h 340"/>
                <a:gd name="T20" fmla="*/ 140 w 401"/>
                <a:gd name="T21" fmla="*/ 339 h 340"/>
                <a:gd name="T22" fmla="*/ 140 w 401"/>
                <a:gd name="T23" fmla="*/ 339 h 340"/>
                <a:gd name="T24" fmla="*/ 140 w 401"/>
                <a:gd name="T25" fmla="*/ 339 h 340"/>
                <a:gd name="T26" fmla="*/ 140 w 401"/>
                <a:gd name="T27" fmla="*/ 339 h 340"/>
                <a:gd name="T28" fmla="*/ 140 w 401"/>
                <a:gd name="T29" fmla="*/ 339 h 340"/>
                <a:gd name="T30" fmla="*/ 140 w 401"/>
                <a:gd name="T31" fmla="*/ 339 h 340"/>
                <a:gd name="T32" fmla="*/ 140 w 401"/>
                <a:gd name="T33" fmla="*/ 339 h 340"/>
                <a:gd name="T34" fmla="*/ 140 w 401"/>
                <a:gd name="T35" fmla="*/ 339 h 340"/>
                <a:gd name="T36" fmla="*/ 140 w 401"/>
                <a:gd name="T37" fmla="*/ 339 h 340"/>
                <a:gd name="T38" fmla="*/ 140 w 401"/>
                <a:gd name="T39" fmla="*/ 339 h 340"/>
                <a:gd name="T40" fmla="*/ 140 w 401"/>
                <a:gd name="T41" fmla="*/ 339 h 340"/>
                <a:gd name="T42" fmla="*/ 130 w 401"/>
                <a:gd name="T43" fmla="*/ 339 h 340"/>
                <a:gd name="T44" fmla="*/ 130 w 401"/>
                <a:gd name="T45" fmla="*/ 339 h 340"/>
                <a:gd name="T46" fmla="*/ 130 w 401"/>
                <a:gd name="T47" fmla="*/ 339 h 340"/>
                <a:gd name="T48" fmla="*/ 130 w 401"/>
                <a:gd name="T49" fmla="*/ 339 h 340"/>
                <a:gd name="T50" fmla="*/ 130 w 401"/>
                <a:gd name="T51" fmla="*/ 339 h 340"/>
                <a:gd name="T52" fmla="*/ 130 w 401"/>
                <a:gd name="T53" fmla="*/ 339 h 340"/>
                <a:gd name="T54" fmla="*/ 130 w 401"/>
                <a:gd name="T55" fmla="*/ 339 h 340"/>
                <a:gd name="T56" fmla="*/ 130 w 401"/>
                <a:gd name="T57" fmla="*/ 329 h 340"/>
                <a:gd name="T58" fmla="*/ 120 w 401"/>
                <a:gd name="T59" fmla="*/ 329 h 340"/>
                <a:gd name="T60" fmla="*/ 120 w 401"/>
                <a:gd name="T61" fmla="*/ 329 h 340"/>
                <a:gd name="T62" fmla="*/ 10 w 401"/>
                <a:gd name="T63" fmla="*/ 209 h 340"/>
                <a:gd name="T64" fmla="*/ 10 w 401"/>
                <a:gd name="T65" fmla="*/ 190 h 340"/>
                <a:gd name="T66" fmla="*/ 31 w 401"/>
                <a:gd name="T67" fmla="*/ 190 h 340"/>
                <a:gd name="T68" fmla="*/ 140 w 401"/>
                <a:gd name="T69" fmla="*/ 289 h 340"/>
                <a:gd name="T70" fmla="*/ 370 w 401"/>
                <a:gd name="T71" fmla="*/ 10 h 340"/>
                <a:gd name="T72" fmla="*/ 390 w 401"/>
                <a:gd name="T73" fmla="*/ 0 h 340"/>
                <a:gd name="T74" fmla="*/ 390 w 401"/>
                <a:gd name="T75" fmla="*/ 3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01" h="340">
                  <a:moveTo>
                    <a:pt x="390" y="30"/>
                  </a:moveTo>
                  <a:lnTo>
                    <a:pt x="390" y="30"/>
                  </a:lnTo>
                  <a:cubicBezTo>
                    <a:pt x="150" y="329"/>
                    <a:pt x="150" y="329"/>
                    <a:pt x="150" y="329"/>
                  </a:cubicBezTo>
                  <a:lnTo>
                    <a:pt x="150" y="329"/>
                  </a:lnTo>
                  <a:lnTo>
                    <a:pt x="150" y="329"/>
                  </a:lnTo>
                  <a:lnTo>
                    <a:pt x="150" y="329"/>
                  </a:lnTo>
                  <a:lnTo>
                    <a:pt x="150" y="329"/>
                  </a:lnTo>
                  <a:lnTo>
                    <a:pt x="150" y="329"/>
                  </a:lnTo>
                  <a:cubicBezTo>
                    <a:pt x="150" y="339"/>
                    <a:pt x="150" y="339"/>
                    <a:pt x="150" y="339"/>
                  </a:cubicBezTo>
                  <a:cubicBezTo>
                    <a:pt x="140" y="339"/>
                    <a:pt x="140" y="339"/>
                    <a:pt x="140" y="339"/>
                  </a:cubicBez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cubicBezTo>
                    <a:pt x="140" y="339"/>
                    <a:pt x="140" y="339"/>
                    <a:pt x="130" y="339"/>
                  </a:cubicBezTo>
                  <a:lnTo>
                    <a:pt x="130" y="339"/>
                  </a:lnTo>
                  <a:lnTo>
                    <a:pt x="130" y="339"/>
                  </a:lnTo>
                  <a:lnTo>
                    <a:pt x="130" y="339"/>
                  </a:lnTo>
                  <a:lnTo>
                    <a:pt x="130" y="339"/>
                  </a:lnTo>
                  <a:lnTo>
                    <a:pt x="130" y="339"/>
                  </a:lnTo>
                  <a:lnTo>
                    <a:pt x="130" y="339"/>
                  </a:lnTo>
                  <a:cubicBezTo>
                    <a:pt x="130" y="329"/>
                    <a:pt x="130" y="329"/>
                    <a:pt x="130" y="329"/>
                  </a:cubicBezTo>
                  <a:cubicBezTo>
                    <a:pt x="130" y="329"/>
                    <a:pt x="130" y="329"/>
                    <a:pt x="120" y="329"/>
                  </a:cubicBezTo>
                  <a:lnTo>
                    <a:pt x="120" y="329"/>
                  </a:lnTo>
                  <a:cubicBezTo>
                    <a:pt x="10" y="209"/>
                    <a:pt x="10" y="209"/>
                    <a:pt x="10" y="209"/>
                  </a:cubicBezTo>
                  <a:cubicBezTo>
                    <a:pt x="0" y="200"/>
                    <a:pt x="0" y="190"/>
                    <a:pt x="10" y="190"/>
                  </a:cubicBezTo>
                  <a:cubicBezTo>
                    <a:pt x="10" y="180"/>
                    <a:pt x="31" y="180"/>
                    <a:pt x="31" y="190"/>
                  </a:cubicBezTo>
                  <a:cubicBezTo>
                    <a:pt x="140" y="289"/>
                    <a:pt x="140" y="289"/>
                    <a:pt x="140" y="289"/>
                  </a:cubicBezTo>
                  <a:cubicBezTo>
                    <a:pt x="370" y="10"/>
                    <a:pt x="370" y="10"/>
                    <a:pt x="370" y="10"/>
                  </a:cubicBezTo>
                  <a:cubicBezTo>
                    <a:pt x="370" y="0"/>
                    <a:pt x="380" y="0"/>
                    <a:pt x="390" y="0"/>
                  </a:cubicBezTo>
                  <a:cubicBezTo>
                    <a:pt x="400" y="10"/>
                    <a:pt x="400" y="20"/>
                    <a:pt x="390" y="3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275" name="Grupo 274">
            <a:extLst>
              <a:ext uri="{FF2B5EF4-FFF2-40B4-BE49-F238E27FC236}">
                <a16:creationId xmlns:a16="http://schemas.microsoft.com/office/drawing/2014/main" id="{98D6D054-3F02-8144-8B1F-E3CBD55E9C37}"/>
              </a:ext>
            </a:extLst>
          </p:cNvPr>
          <p:cNvGrpSpPr/>
          <p:nvPr/>
        </p:nvGrpSpPr>
        <p:grpSpPr>
          <a:xfrm>
            <a:off x="13420442" y="8203063"/>
            <a:ext cx="646561" cy="646561"/>
            <a:chOff x="20961409" y="11276181"/>
            <a:chExt cx="646561" cy="646561"/>
          </a:xfrm>
          <a:solidFill>
            <a:schemeClr val="accent2"/>
          </a:solidFill>
        </p:grpSpPr>
        <p:sp>
          <p:nvSpPr>
            <p:cNvPr id="277" name="Freeform 352">
              <a:extLst>
                <a:ext uri="{FF2B5EF4-FFF2-40B4-BE49-F238E27FC236}">
                  <a16:creationId xmlns:a16="http://schemas.microsoft.com/office/drawing/2014/main" id="{66CA63B2-DE0D-A64F-A364-683092EAE7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61409" y="11276181"/>
              <a:ext cx="646561" cy="646561"/>
            </a:xfrm>
            <a:custGeom>
              <a:avLst/>
              <a:gdLst>
                <a:gd name="T0" fmla="*/ 319 w 649"/>
                <a:gd name="T1" fmla="*/ 649 h 650"/>
                <a:gd name="T2" fmla="*/ 319 w 649"/>
                <a:gd name="T3" fmla="*/ 649 h 650"/>
                <a:gd name="T4" fmla="*/ 89 w 649"/>
                <a:gd name="T5" fmla="*/ 559 h 650"/>
                <a:gd name="T6" fmla="*/ 0 w 649"/>
                <a:gd name="T7" fmla="*/ 330 h 650"/>
                <a:gd name="T8" fmla="*/ 89 w 649"/>
                <a:gd name="T9" fmla="*/ 100 h 650"/>
                <a:gd name="T10" fmla="*/ 319 w 649"/>
                <a:gd name="T11" fmla="*/ 0 h 650"/>
                <a:gd name="T12" fmla="*/ 549 w 649"/>
                <a:gd name="T13" fmla="*/ 100 h 650"/>
                <a:gd name="T14" fmla="*/ 648 w 649"/>
                <a:gd name="T15" fmla="*/ 330 h 650"/>
                <a:gd name="T16" fmla="*/ 549 w 649"/>
                <a:gd name="T17" fmla="*/ 559 h 650"/>
                <a:gd name="T18" fmla="*/ 319 w 649"/>
                <a:gd name="T19" fmla="*/ 649 h 650"/>
                <a:gd name="T20" fmla="*/ 319 w 649"/>
                <a:gd name="T21" fmla="*/ 50 h 650"/>
                <a:gd name="T22" fmla="*/ 319 w 649"/>
                <a:gd name="T23" fmla="*/ 50 h 650"/>
                <a:gd name="T24" fmla="*/ 119 w 649"/>
                <a:gd name="T25" fmla="*/ 130 h 650"/>
                <a:gd name="T26" fmla="*/ 40 w 649"/>
                <a:gd name="T27" fmla="*/ 330 h 650"/>
                <a:gd name="T28" fmla="*/ 119 w 649"/>
                <a:gd name="T29" fmla="*/ 529 h 650"/>
                <a:gd name="T30" fmla="*/ 319 w 649"/>
                <a:gd name="T31" fmla="*/ 609 h 650"/>
                <a:gd name="T32" fmla="*/ 519 w 649"/>
                <a:gd name="T33" fmla="*/ 529 h 650"/>
                <a:gd name="T34" fmla="*/ 608 w 649"/>
                <a:gd name="T35" fmla="*/ 330 h 650"/>
                <a:gd name="T36" fmla="*/ 519 w 649"/>
                <a:gd name="T37" fmla="*/ 130 h 650"/>
                <a:gd name="T38" fmla="*/ 319 w 649"/>
                <a:gd name="T39" fmla="*/ 5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49" h="650">
                  <a:moveTo>
                    <a:pt x="319" y="649"/>
                  </a:moveTo>
                  <a:lnTo>
                    <a:pt x="319" y="649"/>
                  </a:lnTo>
                  <a:cubicBezTo>
                    <a:pt x="239" y="649"/>
                    <a:pt x="150" y="619"/>
                    <a:pt x="89" y="559"/>
                  </a:cubicBezTo>
                  <a:cubicBezTo>
                    <a:pt x="30" y="499"/>
                    <a:pt x="0" y="419"/>
                    <a:pt x="0" y="330"/>
                  </a:cubicBezTo>
                  <a:cubicBezTo>
                    <a:pt x="0" y="240"/>
                    <a:pt x="30" y="160"/>
                    <a:pt x="89" y="100"/>
                  </a:cubicBezTo>
                  <a:cubicBezTo>
                    <a:pt x="150" y="40"/>
                    <a:pt x="239" y="0"/>
                    <a:pt x="319" y="0"/>
                  </a:cubicBezTo>
                  <a:cubicBezTo>
                    <a:pt x="409" y="0"/>
                    <a:pt x="489" y="40"/>
                    <a:pt x="549" y="100"/>
                  </a:cubicBezTo>
                  <a:cubicBezTo>
                    <a:pt x="608" y="160"/>
                    <a:pt x="648" y="240"/>
                    <a:pt x="648" y="330"/>
                  </a:cubicBezTo>
                  <a:cubicBezTo>
                    <a:pt x="648" y="419"/>
                    <a:pt x="608" y="499"/>
                    <a:pt x="549" y="559"/>
                  </a:cubicBezTo>
                  <a:cubicBezTo>
                    <a:pt x="489" y="619"/>
                    <a:pt x="409" y="649"/>
                    <a:pt x="319" y="649"/>
                  </a:cubicBezTo>
                  <a:close/>
                  <a:moveTo>
                    <a:pt x="319" y="50"/>
                  </a:moveTo>
                  <a:lnTo>
                    <a:pt x="319" y="50"/>
                  </a:lnTo>
                  <a:cubicBezTo>
                    <a:pt x="249" y="50"/>
                    <a:pt x="180" y="80"/>
                    <a:pt x="119" y="130"/>
                  </a:cubicBezTo>
                  <a:cubicBezTo>
                    <a:pt x="70" y="180"/>
                    <a:pt x="40" y="250"/>
                    <a:pt x="40" y="330"/>
                  </a:cubicBezTo>
                  <a:cubicBezTo>
                    <a:pt x="40" y="409"/>
                    <a:pt x="70" y="479"/>
                    <a:pt x="119" y="529"/>
                  </a:cubicBezTo>
                  <a:cubicBezTo>
                    <a:pt x="180" y="579"/>
                    <a:pt x="249" y="609"/>
                    <a:pt x="319" y="609"/>
                  </a:cubicBezTo>
                  <a:cubicBezTo>
                    <a:pt x="399" y="609"/>
                    <a:pt x="469" y="579"/>
                    <a:pt x="519" y="529"/>
                  </a:cubicBezTo>
                  <a:cubicBezTo>
                    <a:pt x="579" y="479"/>
                    <a:pt x="608" y="409"/>
                    <a:pt x="608" y="330"/>
                  </a:cubicBezTo>
                  <a:cubicBezTo>
                    <a:pt x="608" y="250"/>
                    <a:pt x="579" y="180"/>
                    <a:pt x="519" y="130"/>
                  </a:cubicBezTo>
                  <a:cubicBezTo>
                    <a:pt x="469" y="80"/>
                    <a:pt x="399" y="50"/>
                    <a:pt x="319" y="5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8" name="Freeform 353">
              <a:extLst>
                <a:ext uri="{FF2B5EF4-FFF2-40B4-BE49-F238E27FC236}">
                  <a16:creationId xmlns:a16="http://schemas.microsoft.com/office/drawing/2014/main" id="{9506C432-0726-144B-9F5A-B9584B317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80164" y="11403733"/>
              <a:ext cx="400255" cy="338677"/>
            </a:xfrm>
            <a:custGeom>
              <a:avLst/>
              <a:gdLst>
                <a:gd name="T0" fmla="*/ 390 w 401"/>
                <a:gd name="T1" fmla="*/ 30 h 340"/>
                <a:gd name="T2" fmla="*/ 390 w 401"/>
                <a:gd name="T3" fmla="*/ 30 h 340"/>
                <a:gd name="T4" fmla="*/ 150 w 401"/>
                <a:gd name="T5" fmla="*/ 329 h 340"/>
                <a:gd name="T6" fmla="*/ 150 w 401"/>
                <a:gd name="T7" fmla="*/ 329 h 340"/>
                <a:gd name="T8" fmla="*/ 150 w 401"/>
                <a:gd name="T9" fmla="*/ 329 h 340"/>
                <a:gd name="T10" fmla="*/ 150 w 401"/>
                <a:gd name="T11" fmla="*/ 329 h 340"/>
                <a:gd name="T12" fmla="*/ 150 w 401"/>
                <a:gd name="T13" fmla="*/ 329 h 340"/>
                <a:gd name="T14" fmla="*/ 150 w 401"/>
                <a:gd name="T15" fmla="*/ 329 h 340"/>
                <a:gd name="T16" fmla="*/ 150 w 401"/>
                <a:gd name="T17" fmla="*/ 339 h 340"/>
                <a:gd name="T18" fmla="*/ 140 w 401"/>
                <a:gd name="T19" fmla="*/ 339 h 340"/>
                <a:gd name="T20" fmla="*/ 140 w 401"/>
                <a:gd name="T21" fmla="*/ 339 h 340"/>
                <a:gd name="T22" fmla="*/ 140 w 401"/>
                <a:gd name="T23" fmla="*/ 339 h 340"/>
                <a:gd name="T24" fmla="*/ 140 w 401"/>
                <a:gd name="T25" fmla="*/ 339 h 340"/>
                <a:gd name="T26" fmla="*/ 140 w 401"/>
                <a:gd name="T27" fmla="*/ 339 h 340"/>
                <a:gd name="T28" fmla="*/ 140 w 401"/>
                <a:gd name="T29" fmla="*/ 339 h 340"/>
                <a:gd name="T30" fmla="*/ 140 w 401"/>
                <a:gd name="T31" fmla="*/ 339 h 340"/>
                <a:gd name="T32" fmla="*/ 140 w 401"/>
                <a:gd name="T33" fmla="*/ 339 h 340"/>
                <a:gd name="T34" fmla="*/ 140 w 401"/>
                <a:gd name="T35" fmla="*/ 339 h 340"/>
                <a:gd name="T36" fmla="*/ 140 w 401"/>
                <a:gd name="T37" fmla="*/ 339 h 340"/>
                <a:gd name="T38" fmla="*/ 140 w 401"/>
                <a:gd name="T39" fmla="*/ 339 h 340"/>
                <a:gd name="T40" fmla="*/ 140 w 401"/>
                <a:gd name="T41" fmla="*/ 339 h 340"/>
                <a:gd name="T42" fmla="*/ 130 w 401"/>
                <a:gd name="T43" fmla="*/ 339 h 340"/>
                <a:gd name="T44" fmla="*/ 130 w 401"/>
                <a:gd name="T45" fmla="*/ 339 h 340"/>
                <a:gd name="T46" fmla="*/ 130 w 401"/>
                <a:gd name="T47" fmla="*/ 339 h 340"/>
                <a:gd name="T48" fmla="*/ 130 w 401"/>
                <a:gd name="T49" fmla="*/ 339 h 340"/>
                <a:gd name="T50" fmla="*/ 130 w 401"/>
                <a:gd name="T51" fmla="*/ 339 h 340"/>
                <a:gd name="T52" fmla="*/ 130 w 401"/>
                <a:gd name="T53" fmla="*/ 339 h 340"/>
                <a:gd name="T54" fmla="*/ 130 w 401"/>
                <a:gd name="T55" fmla="*/ 339 h 340"/>
                <a:gd name="T56" fmla="*/ 130 w 401"/>
                <a:gd name="T57" fmla="*/ 329 h 340"/>
                <a:gd name="T58" fmla="*/ 120 w 401"/>
                <a:gd name="T59" fmla="*/ 329 h 340"/>
                <a:gd name="T60" fmla="*/ 120 w 401"/>
                <a:gd name="T61" fmla="*/ 329 h 340"/>
                <a:gd name="T62" fmla="*/ 10 w 401"/>
                <a:gd name="T63" fmla="*/ 209 h 340"/>
                <a:gd name="T64" fmla="*/ 10 w 401"/>
                <a:gd name="T65" fmla="*/ 190 h 340"/>
                <a:gd name="T66" fmla="*/ 31 w 401"/>
                <a:gd name="T67" fmla="*/ 190 h 340"/>
                <a:gd name="T68" fmla="*/ 140 w 401"/>
                <a:gd name="T69" fmla="*/ 289 h 340"/>
                <a:gd name="T70" fmla="*/ 370 w 401"/>
                <a:gd name="T71" fmla="*/ 10 h 340"/>
                <a:gd name="T72" fmla="*/ 390 w 401"/>
                <a:gd name="T73" fmla="*/ 0 h 340"/>
                <a:gd name="T74" fmla="*/ 390 w 401"/>
                <a:gd name="T75" fmla="*/ 3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01" h="340">
                  <a:moveTo>
                    <a:pt x="390" y="30"/>
                  </a:moveTo>
                  <a:lnTo>
                    <a:pt x="390" y="30"/>
                  </a:lnTo>
                  <a:cubicBezTo>
                    <a:pt x="150" y="329"/>
                    <a:pt x="150" y="329"/>
                    <a:pt x="150" y="329"/>
                  </a:cubicBezTo>
                  <a:lnTo>
                    <a:pt x="150" y="329"/>
                  </a:lnTo>
                  <a:lnTo>
                    <a:pt x="150" y="329"/>
                  </a:lnTo>
                  <a:lnTo>
                    <a:pt x="150" y="329"/>
                  </a:lnTo>
                  <a:lnTo>
                    <a:pt x="150" y="329"/>
                  </a:lnTo>
                  <a:lnTo>
                    <a:pt x="150" y="329"/>
                  </a:lnTo>
                  <a:cubicBezTo>
                    <a:pt x="150" y="339"/>
                    <a:pt x="150" y="339"/>
                    <a:pt x="150" y="339"/>
                  </a:cubicBezTo>
                  <a:cubicBezTo>
                    <a:pt x="140" y="339"/>
                    <a:pt x="140" y="339"/>
                    <a:pt x="140" y="339"/>
                  </a:cubicBez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cubicBezTo>
                    <a:pt x="140" y="339"/>
                    <a:pt x="140" y="339"/>
                    <a:pt x="130" y="339"/>
                  </a:cubicBezTo>
                  <a:lnTo>
                    <a:pt x="130" y="339"/>
                  </a:lnTo>
                  <a:lnTo>
                    <a:pt x="130" y="339"/>
                  </a:lnTo>
                  <a:lnTo>
                    <a:pt x="130" y="339"/>
                  </a:lnTo>
                  <a:lnTo>
                    <a:pt x="130" y="339"/>
                  </a:lnTo>
                  <a:lnTo>
                    <a:pt x="130" y="339"/>
                  </a:lnTo>
                  <a:lnTo>
                    <a:pt x="130" y="339"/>
                  </a:lnTo>
                  <a:cubicBezTo>
                    <a:pt x="130" y="329"/>
                    <a:pt x="130" y="329"/>
                    <a:pt x="130" y="329"/>
                  </a:cubicBezTo>
                  <a:cubicBezTo>
                    <a:pt x="130" y="329"/>
                    <a:pt x="130" y="329"/>
                    <a:pt x="120" y="329"/>
                  </a:cubicBezTo>
                  <a:lnTo>
                    <a:pt x="120" y="329"/>
                  </a:lnTo>
                  <a:cubicBezTo>
                    <a:pt x="10" y="209"/>
                    <a:pt x="10" y="209"/>
                    <a:pt x="10" y="209"/>
                  </a:cubicBezTo>
                  <a:cubicBezTo>
                    <a:pt x="0" y="200"/>
                    <a:pt x="0" y="190"/>
                    <a:pt x="10" y="190"/>
                  </a:cubicBezTo>
                  <a:cubicBezTo>
                    <a:pt x="10" y="180"/>
                    <a:pt x="31" y="180"/>
                    <a:pt x="31" y="190"/>
                  </a:cubicBezTo>
                  <a:cubicBezTo>
                    <a:pt x="140" y="289"/>
                    <a:pt x="140" y="289"/>
                    <a:pt x="140" y="289"/>
                  </a:cubicBezTo>
                  <a:cubicBezTo>
                    <a:pt x="370" y="10"/>
                    <a:pt x="370" y="10"/>
                    <a:pt x="370" y="10"/>
                  </a:cubicBezTo>
                  <a:cubicBezTo>
                    <a:pt x="370" y="0"/>
                    <a:pt x="380" y="0"/>
                    <a:pt x="390" y="0"/>
                  </a:cubicBezTo>
                  <a:cubicBezTo>
                    <a:pt x="400" y="10"/>
                    <a:pt x="400" y="20"/>
                    <a:pt x="390" y="3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279" name="Grupo 278">
            <a:extLst>
              <a:ext uri="{FF2B5EF4-FFF2-40B4-BE49-F238E27FC236}">
                <a16:creationId xmlns:a16="http://schemas.microsoft.com/office/drawing/2014/main" id="{1985AE31-AF0C-464B-BBC2-8988D582206C}"/>
              </a:ext>
            </a:extLst>
          </p:cNvPr>
          <p:cNvGrpSpPr/>
          <p:nvPr/>
        </p:nvGrpSpPr>
        <p:grpSpPr>
          <a:xfrm>
            <a:off x="14875151" y="8203063"/>
            <a:ext cx="646561" cy="646561"/>
            <a:chOff x="20961409" y="11276181"/>
            <a:chExt cx="646561" cy="646561"/>
          </a:xfrm>
          <a:solidFill>
            <a:schemeClr val="accent2"/>
          </a:solidFill>
        </p:grpSpPr>
        <p:sp>
          <p:nvSpPr>
            <p:cNvPr id="280" name="Freeform 352">
              <a:extLst>
                <a:ext uri="{FF2B5EF4-FFF2-40B4-BE49-F238E27FC236}">
                  <a16:creationId xmlns:a16="http://schemas.microsoft.com/office/drawing/2014/main" id="{433E6691-5593-5749-8E73-32DBCC581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61409" y="11276181"/>
              <a:ext cx="646561" cy="646561"/>
            </a:xfrm>
            <a:custGeom>
              <a:avLst/>
              <a:gdLst>
                <a:gd name="T0" fmla="*/ 319 w 649"/>
                <a:gd name="T1" fmla="*/ 649 h 650"/>
                <a:gd name="T2" fmla="*/ 319 w 649"/>
                <a:gd name="T3" fmla="*/ 649 h 650"/>
                <a:gd name="T4" fmla="*/ 89 w 649"/>
                <a:gd name="T5" fmla="*/ 559 h 650"/>
                <a:gd name="T6" fmla="*/ 0 w 649"/>
                <a:gd name="T7" fmla="*/ 330 h 650"/>
                <a:gd name="T8" fmla="*/ 89 w 649"/>
                <a:gd name="T9" fmla="*/ 100 h 650"/>
                <a:gd name="T10" fmla="*/ 319 w 649"/>
                <a:gd name="T11" fmla="*/ 0 h 650"/>
                <a:gd name="T12" fmla="*/ 549 w 649"/>
                <a:gd name="T13" fmla="*/ 100 h 650"/>
                <a:gd name="T14" fmla="*/ 648 w 649"/>
                <a:gd name="T15" fmla="*/ 330 h 650"/>
                <a:gd name="T16" fmla="*/ 549 w 649"/>
                <a:gd name="T17" fmla="*/ 559 h 650"/>
                <a:gd name="T18" fmla="*/ 319 w 649"/>
                <a:gd name="T19" fmla="*/ 649 h 650"/>
                <a:gd name="T20" fmla="*/ 319 w 649"/>
                <a:gd name="T21" fmla="*/ 50 h 650"/>
                <a:gd name="T22" fmla="*/ 319 w 649"/>
                <a:gd name="T23" fmla="*/ 50 h 650"/>
                <a:gd name="T24" fmla="*/ 119 w 649"/>
                <a:gd name="T25" fmla="*/ 130 h 650"/>
                <a:gd name="T26" fmla="*/ 40 w 649"/>
                <a:gd name="T27" fmla="*/ 330 h 650"/>
                <a:gd name="T28" fmla="*/ 119 w 649"/>
                <a:gd name="T29" fmla="*/ 529 h 650"/>
                <a:gd name="T30" fmla="*/ 319 w 649"/>
                <a:gd name="T31" fmla="*/ 609 h 650"/>
                <a:gd name="T32" fmla="*/ 519 w 649"/>
                <a:gd name="T33" fmla="*/ 529 h 650"/>
                <a:gd name="T34" fmla="*/ 608 w 649"/>
                <a:gd name="T35" fmla="*/ 330 h 650"/>
                <a:gd name="T36" fmla="*/ 519 w 649"/>
                <a:gd name="T37" fmla="*/ 130 h 650"/>
                <a:gd name="T38" fmla="*/ 319 w 649"/>
                <a:gd name="T39" fmla="*/ 5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49" h="650">
                  <a:moveTo>
                    <a:pt x="319" y="649"/>
                  </a:moveTo>
                  <a:lnTo>
                    <a:pt x="319" y="649"/>
                  </a:lnTo>
                  <a:cubicBezTo>
                    <a:pt x="239" y="649"/>
                    <a:pt x="150" y="619"/>
                    <a:pt x="89" y="559"/>
                  </a:cubicBezTo>
                  <a:cubicBezTo>
                    <a:pt x="30" y="499"/>
                    <a:pt x="0" y="419"/>
                    <a:pt x="0" y="330"/>
                  </a:cubicBezTo>
                  <a:cubicBezTo>
                    <a:pt x="0" y="240"/>
                    <a:pt x="30" y="160"/>
                    <a:pt x="89" y="100"/>
                  </a:cubicBezTo>
                  <a:cubicBezTo>
                    <a:pt x="150" y="40"/>
                    <a:pt x="239" y="0"/>
                    <a:pt x="319" y="0"/>
                  </a:cubicBezTo>
                  <a:cubicBezTo>
                    <a:pt x="409" y="0"/>
                    <a:pt x="489" y="40"/>
                    <a:pt x="549" y="100"/>
                  </a:cubicBezTo>
                  <a:cubicBezTo>
                    <a:pt x="608" y="160"/>
                    <a:pt x="648" y="240"/>
                    <a:pt x="648" y="330"/>
                  </a:cubicBezTo>
                  <a:cubicBezTo>
                    <a:pt x="648" y="419"/>
                    <a:pt x="608" y="499"/>
                    <a:pt x="549" y="559"/>
                  </a:cubicBezTo>
                  <a:cubicBezTo>
                    <a:pt x="489" y="619"/>
                    <a:pt x="409" y="649"/>
                    <a:pt x="319" y="649"/>
                  </a:cubicBezTo>
                  <a:close/>
                  <a:moveTo>
                    <a:pt x="319" y="50"/>
                  </a:moveTo>
                  <a:lnTo>
                    <a:pt x="319" y="50"/>
                  </a:lnTo>
                  <a:cubicBezTo>
                    <a:pt x="249" y="50"/>
                    <a:pt x="180" y="80"/>
                    <a:pt x="119" y="130"/>
                  </a:cubicBezTo>
                  <a:cubicBezTo>
                    <a:pt x="70" y="180"/>
                    <a:pt x="40" y="250"/>
                    <a:pt x="40" y="330"/>
                  </a:cubicBezTo>
                  <a:cubicBezTo>
                    <a:pt x="40" y="409"/>
                    <a:pt x="70" y="479"/>
                    <a:pt x="119" y="529"/>
                  </a:cubicBezTo>
                  <a:cubicBezTo>
                    <a:pt x="180" y="579"/>
                    <a:pt x="249" y="609"/>
                    <a:pt x="319" y="609"/>
                  </a:cubicBezTo>
                  <a:cubicBezTo>
                    <a:pt x="399" y="609"/>
                    <a:pt x="469" y="579"/>
                    <a:pt x="519" y="529"/>
                  </a:cubicBezTo>
                  <a:cubicBezTo>
                    <a:pt x="579" y="479"/>
                    <a:pt x="608" y="409"/>
                    <a:pt x="608" y="330"/>
                  </a:cubicBezTo>
                  <a:cubicBezTo>
                    <a:pt x="608" y="250"/>
                    <a:pt x="579" y="180"/>
                    <a:pt x="519" y="130"/>
                  </a:cubicBezTo>
                  <a:cubicBezTo>
                    <a:pt x="469" y="80"/>
                    <a:pt x="399" y="50"/>
                    <a:pt x="319" y="5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5" name="Freeform 353">
              <a:extLst>
                <a:ext uri="{FF2B5EF4-FFF2-40B4-BE49-F238E27FC236}">
                  <a16:creationId xmlns:a16="http://schemas.microsoft.com/office/drawing/2014/main" id="{4C4E9E08-B6F1-3249-8B03-C10638B12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80164" y="11403733"/>
              <a:ext cx="400255" cy="338677"/>
            </a:xfrm>
            <a:custGeom>
              <a:avLst/>
              <a:gdLst>
                <a:gd name="T0" fmla="*/ 390 w 401"/>
                <a:gd name="T1" fmla="*/ 30 h 340"/>
                <a:gd name="T2" fmla="*/ 390 w 401"/>
                <a:gd name="T3" fmla="*/ 30 h 340"/>
                <a:gd name="T4" fmla="*/ 150 w 401"/>
                <a:gd name="T5" fmla="*/ 329 h 340"/>
                <a:gd name="T6" fmla="*/ 150 w 401"/>
                <a:gd name="T7" fmla="*/ 329 h 340"/>
                <a:gd name="T8" fmla="*/ 150 w 401"/>
                <a:gd name="T9" fmla="*/ 329 h 340"/>
                <a:gd name="T10" fmla="*/ 150 w 401"/>
                <a:gd name="T11" fmla="*/ 329 h 340"/>
                <a:gd name="T12" fmla="*/ 150 w 401"/>
                <a:gd name="T13" fmla="*/ 329 h 340"/>
                <a:gd name="T14" fmla="*/ 150 w 401"/>
                <a:gd name="T15" fmla="*/ 329 h 340"/>
                <a:gd name="T16" fmla="*/ 150 w 401"/>
                <a:gd name="T17" fmla="*/ 339 h 340"/>
                <a:gd name="T18" fmla="*/ 140 w 401"/>
                <a:gd name="T19" fmla="*/ 339 h 340"/>
                <a:gd name="T20" fmla="*/ 140 w 401"/>
                <a:gd name="T21" fmla="*/ 339 h 340"/>
                <a:gd name="T22" fmla="*/ 140 w 401"/>
                <a:gd name="T23" fmla="*/ 339 h 340"/>
                <a:gd name="T24" fmla="*/ 140 w 401"/>
                <a:gd name="T25" fmla="*/ 339 h 340"/>
                <a:gd name="T26" fmla="*/ 140 w 401"/>
                <a:gd name="T27" fmla="*/ 339 h 340"/>
                <a:gd name="T28" fmla="*/ 140 w 401"/>
                <a:gd name="T29" fmla="*/ 339 h 340"/>
                <a:gd name="T30" fmla="*/ 140 w 401"/>
                <a:gd name="T31" fmla="*/ 339 h 340"/>
                <a:gd name="T32" fmla="*/ 140 w 401"/>
                <a:gd name="T33" fmla="*/ 339 h 340"/>
                <a:gd name="T34" fmla="*/ 140 w 401"/>
                <a:gd name="T35" fmla="*/ 339 h 340"/>
                <a:gd name="T36" fmla="*/ 140 w 401"/>
                <a:gd name="T37" fmla="*/ 339 h 340"/>
                <a:gd name="T38" fmla="*/ 140 w 401"/>
                <a:gd name="T39" fmla="*/ 339 h 340"/>
                <a:gd name="T40" fmla="*/ 140 w 401"/>
                <a:gd name="T41" fmla="*/ 339 h 340"/>
                <a:gd name="T42" fmla="*/ 130 w 401"/>
                <a:gd name="T43" fmla="*/ 339 h 340"/>
                <a:gd name="T44" fmla="*/ 130 w 401"/>
                <a:gd name="T45" fmla="*/ 339 h 340"/>
                <a:gd name="T46" fmla="*/ 130 w 401"/>
                <a:gd name="T47" fmla="*/ 339 h 340"/>
                <a:gd name="T48" fmla="*/ 130 w 401"/>
                <a:gd name="T49" fmla="*/ 339 h 340"/>
                <a:gd name="T50" fmla="*/ 130 w 401"/>
                <a:gd name="T51" fmla="*/ 339 h 340"/>
                <a:gd name="T52" fmla="*/ 130 w 401"/>
                <a:gd name="T53" fmla="*/ 339 h 340"/>
                <a:gd name="T54" fmla="*/ 130 w 401"/>
                <a:gd name="T55" fmla="*/ 339 h 340"/>
                <a:gd name="T56" fmla="*/ 130 w 401"/>
                <a:gd name="T57" fmla="*/ 329 h 340"/>
                <a:gd name="T58" fmla="*/ 120 w 401"/>
                <a:gd name="T59" fmla="*/ 329 h 340"/>
                <a:gd name="T60" fmla="*/ 120 w 401"/>
                <a:gd name="T61" fmla="*/ 329 h 340"/>
                <a:gd name="T62" fmla="*/ 10 w 401"/>
                <a:gd name="T63" fmla="*/ 209 h 340"/>
                <a:gd name="T64" fmla="*/ 10 w 401"/>
                <a:gd name="T65" fmla="*/ 190 h 340"/>
                <a:gd name="T66" fmla="*/ 31 w 401"/>
                <a:gd name="T67" fmla="*/ 190 h 340"/>
                <a:gd name="T68" fmla="*/ 140 w 401"/>
                <a:gd name="T69" fmla="*/ 289 h 340"/>
                <a:gd name="T70" fmla="*/ 370 w 401"/>
                <a:gd name="T71" fmla="*/ 10 h 340"/>
                <a:gd name="T72" fmla="*/ 390 w 401"/>
                <a:gd name="T73" fmla="*/ 0 h 340"/>
                <a:gd name="T74" fmla="*/ 390 w 401"/>
                <a:gd name="T75" fmla="*/ 3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01" h="340">
                  <a:moveTo>
                    <a:pt x="390" y="30"/>
                  </a:moveTo>
                  <a:lnTo>
                    <a:pt x="390" y="30"/>
                  </a:lnTo>
                  <a:cubicBezTo>
                    <a:pt x="150" y="329"/>
                    <a:pt x="150" y="329"/>
                    <a:pt x="150" y="329"/>
                  </a:cubicBezTo>
                  <a:lnTo>
                    <a:pt x="150" y="329"/>
                  </a:lnTo>
                  <a:lnTo>
                    <a:pt x="150" y="329"/>
                  </a:lnTo>
                  <a:lnTo>
                    <a:pt x="150" y="329"/>
                  </a:lnTo>
                  <a:lnTo>
                    <a:pt x="150" y="329"/>
                  </a:lnTo>
                  <a:lnTo>
                    <a:pt x="150" y="329"/>
                  </a:lnTo>
                  <a:cubicBezTo>
                    <a:pt x="150" y="339"/>
                    <a:pt x="150" y="339"/>
                    <a:pt x="150" y="339"/>
                  </a:cubicBezTo>
                  <a:cubicBezTo>
                    <a:pt x="140" y="339"/>
                    <a:pt x="140" y="339"/>
                    <a:pt x="140" y="339"/>
                  </a:cubicBez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cubicBezTo>
                    <a:pt x="140" y="339"/>
                    <a:pt x="140" y="339"/>
                    <a:pt x="130" y="339"/>
                  </a:cubicBezTo>
                  <a:lnTo>
                    <a:pt x="130" y="339"/>
                  </a:lnTo>
                  <a:lnTo>
                    <a:pt x="130" y="339"/>
                  </a:lnTo>
                  <a:lnTo>
                    <a:pt x="130" y="339"/>
                  </a:lnTo>
                  <a:lnTo>
                    <a:pt x="130" y="339"/>
                  </a:lnTo>
                  <a:lnTo>
                    <a:pt x="130" y="339"/>
                  </a:lnTo>
                  <a:lnTo>
                    <a:pt x="130" y="339"/>
                  </a:lnTo>
                  <a:cubicBezTo>
                    <a:pt x="130" y="329"/>
                    <a:pt x="130" y="329"/>
                    <a:pt x="130" y="329"/>
                  </a:cubicBezTo>
                  <a:cubicBezTo>
                    <a:pt x="130" y="329"/>
                    <a:pt x="130" y="329"/>
                    <a:pt x="120" y="329"/>
                  </a:cubicBezTo>
                  <a:lnTo>
                    <a:pt x="120" y="329"/>
                  </a:lnTo>
                  <a:cubicBezTo>
                    <a:pt x="10" y="209"/>
                    <a:pt x="10" y="209"/>
                    <a:pt x="10" y="209"/>
                  </a:cubicBezTo>
                  <a:cubicBezTo>
                    <a:pt x="0" y="200"/>
                    <a:pt x="0" y="190"/>
                    <a:pt x="10" y="190"/>
                  </a:cubicBezTo>
                  <a:cubicBezTo>
                    <a:pt x="10" y="180"/>
                    <a:pt x="31" y="180"/>
                    <a:pt x="31" y="190"/>
                  </a:cubicBezTo>
                  <a:cubicBezTo>
                    <a:pt x="140" y="289"/>
                    <a:pt x="140" y="289"/>
                    <a:pt x="140" y="289"/>
                  </a:cubicBezTo>
                  <a:cubicBezTo>
                    <a:pt x="370" y="10"/>
                    <a:pt x="370" y="10"/>
                    <a:pt x="370" y="10"/>
                  </a:cubicBezTo>
                  <a:cubicBezTo>
                    <a:pt x="370" y="0"/>
                    <a:pt x="380" y="0"/>
                    <a:pt x="390" y="0"/>
                  </a:cubicBezTo>
                  <a:cubicBezTo>
                    <a:pt x="400" y="10"/>
                    <a:pt x="400" y="20"/>
                    <a:pt x="390" y="3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296" name="Grupo 295">
            <a:extLst>
              <a:ext uri="{FF2B5EF4-FFF2-40B4-BE49-F238E27FC236}">
                <a16:creationId xmlns:a16="http://schemas.microsoft.com/office/drawing/2014/main" id="{8185D84B-69AE-444D-9F22-A0B8AE9F61AC}"/>
              </a:ext>
            </a:extLst>
          </p:cNvPr>
          <p:cNvGrpSpPr/>
          <p:nvPr/>
        </p:nvGrpSpPr>
        <p:grpSpPr>
          <a:xfrm>
            <a:off x="16315141" y="8203063"/>
            <a:ext cx="646561" cy="646561"/>
            <a:chOff x="20961409" y="11276181"/>
            <a:chExt cx="646561" cy="646561"/>
          </a:xfrm>
          <a:solidFill>
            <a:schemeClr val="accent2"/>
          </a:solidFill>
        </p:grpSpPr>
        <p:sp>
          <p:nvSpPr>
            <p:cNvPr id="297" name="Freeform 352">
              <a:extLst>
                <a:ext uri="{FF2B5EF4-FFF2-40B4-BE49-F238E27FC236}">
                  <a16:creationId xmlns:a16="http://schemas.microsoft.com/office/drawing/2014/main" id="{C5A9A92B-6A60-C449-BD97-C72A64B4F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61409" y="11276181"/>
              <a:ext cx="646561" cy="646561"/>
            </a:xfrm>
            <a:custGeom>
              <a:avLst/>
              <a:gdLst>
                <a:gd name="T0" fmla="*/ 319 w 649"/>
                <a:gd name="T1" fmla="*/ 649 h 650"/>
                <a:gd name="T2" fmla="*/ 319 w 649"/>
                <a:gd name="T3" fmla="*/ 649 h 650"/>
                <a:gd name="T4" fmla="*/ 89 w 649"/>
                <a:gd name="T5" fmla="*/ 559 h 650"/>
                <a:gd name="T6" fmla="*/ 0 w 649"/>
                <a:gd name="T7" fmla="*/ 330 h 650"/>
                <a:gd name="T8" fmla="*/ 89 w 649"/>
                <a:gd name="T9" fmla="*/ 100 h 650"/>
                <a:gd name="T10" fmla="*/ 319 w 649"/>
                <a:gd name="T11" fmla="*/ 0 h 650"/>
                <a:gd name="T12" fmla="*/ 549 w 649"/>
                <a:gd name="T13" fmla="*/ 100 h 650"/>
                <a:gd name="T14" fmla="*/ 648 w 649"/>
                <a:gd name="T15" fmla="*/ 330 h 650"/>
                <a:gd name="T16" fmla="*/ 549 w 649"/>
                <a:gd name="T17" fmla="*/ 559 h 650"/>
                <a:gd name="T18" fmla="*/ 319 w 649"/>
                <a:gd name="T19" fmla="*/ 649 h 650"/>
                <a:gd name="T20" fmla="*/ 319 w 649"/>
                <a:gd name="T21" fmla="*/ 50 h 650"/>
                <a:gd name="T22" fmla="*/ 319 w 649"/>
                <a:gd name="T23" fmla="*/ 50 h 650"/>
                <a:gd name="T24" fmla="*/ 119 w 649"/>
                <a:gd name="T25" fmla="*/ 130 h 650"/>
                <a:gd name="T26" fmla="*/ 40 w 649"/>
                <a:gd name="T27" fmla="*/ 330 h 650"/>
                <a:gd name="T28" fmla="*/ 119 w 649"/>
                <a:gd name="T29" fmla="*/ 529 h 650"/>
                <a:gd name="T30" fmla="*/ 319 w 649"/>
                <a:gd name="T31" fmla="*/ 609 h 650"/>
                <a:gd name="T32" fmla="*/ 519 w 649"/>
                <a:gd name="T33" fmla="*/ 529 h 650"/>
                <a:gd name="T34" fmla="*/ 608 w 649"/>
                <a:gd name="T35" fmla="*/ 330 h 650"/>
                <a:gd name="T36" fmla="*/ 519 w 649"/>
                <a:gd name="T37" fmla="*/ 130 h 650"/>
                <a:gd name="T38" fmla="*/ 319 w 649"/>
                <a:gd name="T39" fmla="*/ 5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49" h="650">
                  <a:moveTo>
                    <a:pt x="319" y="649"/>
                  </a:moveTo>
                  <a:lnTo>
                    <a:pt x="319" y="649"/>
                  </a:lnTo>
                  <a:cubicBezTo>
                    <a:pt x="239" y="649"/>
                    <a:pt x="150" y="619"/>
                    <a:pt x="89" y="559"/>
                  </a:cubicBezTo>
                  <a:cubicBezTo>
                    <a:pt x="30" y="499"/>
                    <a:pt x="0" y="419"/>
                    <a:pt x="0" y="330"/>
                  </a:cubicBezTo>
                  <a:cubicBezTo>
                    <a:pt x="0" y="240"/>
                    <a:pt x="30" y="160"/>
                    <a:pt x="89" y="100"/>
                  </a:cubicBezTo>
                  <a:cubicBezTo>
                    <a:pt x="150" y="40"/>
                    <a:pt x="239" y="0"/>
                    <a:pt x="319" y="0"/>
                  </a:cubicBezTo>
                  <a:cubicBezTo>
                    <a:pt x="409" y="0"/>
                    <a:pt x="489" y="40"/>
                    <a:pt x="549" y="100"/>
                  </a:cubicBezTo>
                  <a:cubicBezTo>
                    <a:pt x="608" y="160"/>
                    <a:pt x="648" y="240"/>
                    <a:pt x="648" y="330"/>
                  </a:cubicBezTo>
                  <a:cubicBezTo>
                    <a:pt x="648" y="419"/>
                    <a:pt x="608" y="499"/>
                    <a:pt x="549" y="559"/>
                  </a:cubicBezTo>
                  <a:cubicBezTo>
                    <a:pt x="489" y="619"/>
                    <a:pt x="409" y="649"/>
                    <a:pt x="319" y="649"/>
                  </a:cubicBezTo>
                  <a:close/>
                  <a:moveTo>
                    <a:pt x="319" y="50"/>
                  </a:moveTo>
                  <a:lnTo>
                    <a:pt x="319" y="50"/>
                  </a:lnTo>
                  <a:cubicBezTo>
                    <a:pt x="249" y="50"/>
                    <a:pt x="180" y="80"/>
                    <a:pt x="119" y="130"/>
                  </a:cubicBezTo>
                  <a:cubicBezTo>
                    <a:pt x="70" y="180"/>
                    <a:pt x="40" y="250"/>
                    <a:pt x="40" y="330"/>
                  </a:cubicBezTo>
                  <a:cubicBezTo>
                    <a:pt x="40" y="409"/>
                    <a:pt x="70" y="479"/>
                    <a:pt x="119" y="529"/>
                  </a:cubicBezTo>
                  <a:cubicBezTo>
                    <a:pt x="180" y="579"/>
                    <a:pt x="249" y="609"/>
                    <a:pt x="319" y="609"/>
                  </a:cubicBezTo>
                  <a:cubicBezTo>
                    <a:pt x="399" y="609"/>
                    <a:pt x="469" y="579"/>
                    <a:pt x="519" y="529"/>
                  </a:cubicBezTo>
                  <a:cubicBezTo>
                    <a:pt x="579" y="479"/>
                    <a:pt x="608" y="409"/>
                    <a:pt x="608" y="330"/>
                  </a:cubicBezTo>
                  <a:cubicBezTo>
                    <a:pt x="608" y="250"/>
                    <a:pt x="579" y="180"/>
                    <a:pt x="519" y="130"/>
                  </a:cubicBezTo>
                  <a:cubicBezTo>
                    <a:pt x="469" y="80"/>
                    <a:pt x="399" y="50"/>
                    <a:pt x="319" y="5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8" name="Freeform 353">
              <a:extLst>
                <a:ext uri="{FF2B5EF4-FFF2-40B4-BE49-F238E27FC236}">
                  <a16:creationId xmlns:a16="http://schemas.microsoft.com/office/drawing/2014/main" id="{E4764161-1C92-2642-85CC-D247E54FE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80164" y="11403733"/>
              <a:ext cx="400255" cy="338677"/>
            </a:xfrm>
            <a:custGeom>
              <a:avLst/>
              <a:gdLst>
                <a:gd name="T0" fmla="*/ 390 w 401"/>
                <a:gd name="T1" fmla="*/ 30 h 340"/>
                <a:gd name="T2" fmla="*/ 390 w 401"/>
                <a:gd name="T3" fmla="*/ 30 h 340"/>
                <a:gd name="T4" fmla="*/ 150 w 401"/>
                <a:gd name="T5" fmla="*/ 329 h 340"/>
                <a:gd name="T6" fmla="*/ 150 w 401"/>
                <a:gd name="T7" fmla="*/ 329 h 340"/>
                <a:gd name="T8" fmla="*/ 150 w 401"/>
                <a:gd name="T9" fmla="*/ 329 h 340"/>
                <a:gd name="T10" fmla="*/ 150 w 401"/>
                <a:gd name="T11" fmla="*/ 329 h 340"/>
                <a:gd name="T12" fmla="*/ 150 w 401"/>
                <a:gd name="T13" fmla="*/ 329 h 340"/>
                <a:gd name="T14" fmla="*/ 150 w 401"/>
                <a:gd name="T15" fmla="*/ 329 h 340"/>
                <a:gd name="T16" fmla="*/ 150 w 401"/>
                <a:gd name="T17" fmla="*/ 339 h 340"/>
                <a:gd name="T18" fmla="*/ 140 w 401"/>
                <a:gd name="T19" fmla="*/ 339 h 340"/>
                <a:gd name="T20" fmla="*/ 140 w 401"/>
                <a:gd name="T21" fmla="*/ 339 h 340"/>
                <a:gd name="T22" fmla="*/ 140 w 401"/>
                <a:gd name="T23" fmla="*/ 339 h 340"/>
                <a:gd name="T24" fmla="*/ 140 w 401"/>
                <a:gd name="T25" fmla="*/ 339 h 340"/>
                <a:gd name="T26" fmla="*/ 140 w 401"/>
                <a:gd name="T27" fmla="*/ 339 h 340"/>
                <a:gd name="T28" fmla="*/ 140 w 401"/>
                <a:gd name="T29" fmla="*/ 339 h 340"/>
                <a:gd name="T30" fmla="*/ 140 w 401"/>
                <a:gd name="T31" fmla="*/ 339 h 340"/>
                <a:gd name="T32" fmla="*/ 140 w 401"/>
                <a:gd name="T33" fmla="*/ 339 h 340"/>
                <a:gd name="T34" fmla="*/ 140 w 401"/>
                <a:gd name="T35" fmla="*/ 339 h 340"/>
                <a:gd name="T36" fmla="*/ 140 w 401"/>
                <a:gd name="T37" fmla="*/ 339 h 340"/>
                <a:gd name="T38" fmla="*/ 140 w 401"/>
                <a:gd name="T39" fmla="*/ 339 h 340"/>
                <a:gd name="T40" fmla="*/ 140 w 401"/>
                <a:gd name="T41" fmla="*/ 339 h 340"/>
                <a:gd name="T42" fmla="*/ 130 w 401"/>
                <a:gd name="T43" fmla="*/ 339 h 340"/>
                <a:gd name="T44" fmla="*/ 130 w 401"/>
                <a:gd name="T45" fmla="*/ 339 h 340"/>
                <a:gd name="T46" fmla="*/ 130 w 401"/>
                <a:gd name="T47" fmla="*/ 339 h 340"/>
                <a:gd name="T48" fmla="*/ 130 w 401"/>
                <a:gd name="T49" fmla="*/ 339 h 340"/>
                <a:gd name="T50" fmla="*/ 130 w 401"/>
                <a:gd name="T51" fmla="*/ 339 h 340"/>
                <a:gd name="T52" fmla="*/ 130 w 401"/>
                <a:gd name="T53" fmla="*/ 339 h 340"/>
                <a:gd name="T54" fmla="*/ 130 w 401"/>
                <a:gd name="T55" fmla="*/ 339 h 340"/>
                <a:gd name="T56" fmla="*/ 130 w 401"/>
                <a:gd name="T57" fmla="*/ 329 h 340"/>
                <a:gd name="T58" fmla="*/ 120 w 401"/>
                <a:gd name="T59" fmla="*/ 329 h 340"/>
                <a:gd name="T60" fmla="*/ 120 w 401"/>
                <a:gd name="T61" fmla="*/ 329 h 340"/>
                <a:gd name="T62" fmla="*/ 10 w 401"/>
                <a:gd name="T63" fmla="*/ 209 h 340"/>
                <a:gd name="T64" fmla="*/ 10 w 401"/>
                <a:gd name="T65" fmla="*/ 190 h 340"/>
                <a:gd name="T66" fmla="*/ 31 w 401"/>
                <a:gd name="T67" fmla="*/ 190 h 340"/>
                <a:gd name="T68" fmla="*/ 140 w 401"/>
                <a:gd name="T69" fmla="*/ 289 h 340"/>
                <a:gd name="T70" fmla="*/ 370 w 401"/>
                <a:gd name="T71" fmla="*/ 10 h 340"/>
                <a:gd name="T72" fmla="*/ 390 w 401"/>
                <a:gd name="T73" fmla="*/ 0 h 340"/>
                <a:gd name="T74" fmla="*/ 390 w 401"/>
                <a:gd name="T75" fmla="*/ 3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01" h="340">
                  <a:moveTo>
                    <a:pt x="390" y="30"/>
                  </a:moveTo>
                  <a:lnTo>
                    <a:pt x="390" y="30"/>
                  </a:lnTo>
                  <a:cubicBezTo>
                    <a:pt x="150" y="329"/>
                    <a:pt x="150" y="329"/>
                    <a:pt x="150" y="329"/>
                  </a:cubicBezTo>
                  <a:lnTo>
                    <a:pt x="150" y="329"/>
                  </a:lnTo>
                  <a:lnTo>
                    <a:pt x="150" y="329"/>
                  </a:lnTo>
                  <a:lnTo>
                    <a:pt x="150" y="329"/>
                  </a:lnTo>
                  <a:lnTo>
                    <a:pt x="150" y="329"/>
                  </a:lnTo>
                  <a:lnTo>
                    <a:pt x="150" y="329"/>
                  </a:lnTo>
                  <a:cubicBezTo>
                    <a:pt x="150" y="339"/>
                    <a:pt x="150" y="339"/>
                    <a:pt x="150" y="339"/>
                  </a:cubicBezTo>
                  <a:cubicBezTo>
                    <a:pt x="140" y="339"/>
                    <a:pt x="140" y="339"/>
                    <a:pt x="140" y="339"/>
                  </a:cubicBez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cubicBezTo>
                    <a:pt x="140" y="339"/>
                    <a:pt x="140" y="339"/>
                    <a:pt x="130" y="339"/>
                  </a:cubicBezTo>
                  <a:lnTo>
                    <a:pt x="130" y="339"/>
                  </a:lnTo>
                  <a:lnTo>
                    <a:pt x="130" y="339"/>
                  </a:lnTo>
                  <a:lnTo>
                    <a:pt x="130" y="339"/>
                  </a:lnTo>
                  <a:lnTo>
                    <a:pt x="130" y="339"/>
                  </a:lnTo>
                  <a:lnTo>
                    <a:pt x="130" y="339"/>
                  </a:lnTo>
                  <a:lnTo>
                    <a:pt x="130" y="339"/>
                  </a:lnTo>
                  <a:cubicBezTo>
                    <a:pt x="130" y="329"/>
                    <a:pt x="130" y="329"/>
                    <a:pt x="130" y="329"/>
                  </a:cubicBezTo>
                  <a:cubicBezTo>
                    <a:pt x="130" y="329"/>
                    <a:pt x="130" y="329"/>
                    <a:pt x="120" y="329"/>
                  </a:cubicBezTo>
                  <a:lnTo>
                    <a:pt x="120" y="329"/>
                  </a:lnTo>
                  <a:cubicBezTo>
                    <a:pt x="10" y="209"/>
                    <a:pt x="10" y="209"/>
                    <a:pt x="10" y="209"/>
                  </a:cubicBezTo>
                  <a:cubicBezTo>
                    <a:pt x="0" y="200"/>
                    <a:pt x="0" y="190"/>
                    <a:pt x="10" y="190"/>
                  </a:cubicBezTo>
                  <a:cubicBezTo>
                    <a:pt x="10" y="180"/>
                    <a:pt x="31" y="180"/>
                    <a:pt x="31" y="190"/>
                  </a:cubicBezTo>
                  <a:cubicBezTo>
                    <a:pt x="140" y="289"/>
                    <a:pt x="140" y="289"/>
                    <a:pt x="140" y="289"/>
                  </a:cubicBezTo>
                  <a:cubicBezTo>
                    <a:pt x="370" y="10"/>
                    <a:pt x="370" y="10"/>
                    <a:pt x="370" y="10"/>
                  </a:cubicBezTo>
                  <a:cubicBezTo>
                    <a:pt x="370" y="0"/>
                    <a:pt x="380" y="0"/>
                    <a:pt x="390" y="0"/>
                  </a:cubicBezTo>
                  <a:cubicBezTo>
                    <a:pt x="400" y="10"/>
                    <a:pt x="400" y="20"/>
                    <a:pt x="390" y="3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299" name="Grupo 298">
            <a:extLst>
              <a:ext uri="{FF2B5EF4-FFF2-40B4-BE49-F238E27FC236}">
                <a16:creationId xmlns:a16="http://schemas.microsoft.com/office/drawing/2014/main" id="{FF5BEC50-9CDA-C841-8882-5B49A74C4552}"/>
              </a:ext>
            </a:extLst>
          </p:cNvPr>
          <p:cNvGrpSpPr/>
          <p:nvPr/>
        </p:nvGrpSpPr>
        <p:grpSpPr>
          <a:xfrm>
            <a:off x="17769850" y="8203063"/>
            <a:ext cx="646561" cy="646561"/>
            <a:chOff x="20961409" y="11276181"/>
            <a:chExt cx="646561" cy="646561"/>
          </a:xfrm>
          <a:solidFill>
            <a:schemeClr val="accent2"/>
          </a:solidFill>
        </p:grpSpPr>
        <p:sp>
          <p:nvSpPr>
            <p:cNvPr id="300" name="Freeform 352">
              <a:extLst>
                <a:ext uri="{FF2B5EF4-FFF2-40B4-BE49-F238E27FC236}">
                  <a16:creationId xmlns:a16="http://schemas.microsoft.com/office/drawing/2014/main" id="{920D59FF-FB9F-4B47-8F72-904235F28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61409" y="11276181"/>
              <a:ext cx="646561" cy="646561"/>
            </a:xfrm>
            <a:custGeom>
              <a:avLst/>
              <a:gdLst>
                <a:gd name="T0" fmla="*/ 319 w 649"/>
                <a:gd name="T1" fmla="*/ 649 h 650"/>
                <a:gd name="T2" fmla="*/ 319 w 649"/>
                <a:gd name="T3" fmla="*/ 649 h 650"/>
                <a:gd name="T4" fmla="*/ 89 w 649"/>
                <a:gd name="T5" fmla="*/ 559 h 650"/>
                <a:gd name="T6" fmla="*/ 0 w 649"/>
                <a:gd name="T7" fmla="*/ 330 h 650"/>
                <a:gd name="T8" fmla="*/ 89 w 649"/>
                <a:gd name="T9" fmla="*/ 100 h 650"/>
                <a:gd name="T10" fmla="*/ 319 w 649"/>
                <a:gd name="T11" fmla="*/ 0 h 650"/>
                <a:gd name="T12" fmla="*/ 549 w 649"/>
                <a:gd name="T13" fmla="*/ 100 h 650"/>
                <a:gd name="T14" fmla="*/ 648 w 649"/>
                <a:gd name="T15" fmla="*/ 330 h 650"/>
                <a:gd name="T16" fmla="*/ 549 w 649"/>
                <a:gd name="T17" fmla="*/ 559 h 650"/>
                <a:gd name="T18" fmla="*/ 319 w 649"/>
                <a:gd name="T19" fmla="*/ 649 h 650"/>
                <a:gd name="T20" fmla="*/ 319 w 649"/>
                <a:gd name="T21" fmla="*/ 50 h 650"/>
                <a:gd name="T22" fmla="*/ 319 w 649"/>
                <a:gd name="T23" fmla="*/ 50 h 650"/>
                <a:gd name="T24" fmla="*/ 119 w 649"/>
                <a:gd name="T25" fmla="*/ 130 h 650"/>
                <a:gd name="T26" fmla="*/ 40 w 649"/>
                <a:gd name="T27" fmla="*/ 330 h 650"/>
                <a:gd name="T28" fmla="*/ 119 w 649"/>
                <a:gd name="T29" fmla="*/ 529 h 650"/>
                <a:gd name="T30" fmla="*/ 319 w 649"/>
                <a:gd name="T31" fmla="*/ 609 h 650"/>
                <a:gd name="T32" fmla="*/ 519 w 649"/>
                <a:gd name="T33" fmla="*/ 529 h 650"/>
                <a:gd name="T34" fmla="*/ 608 w 649"/>
                <a:gd name="T35" fmla="*/ 330 h 650"/>
                <a:gd name="T36" fmla="*/ 519 w 649"/>
                <a:gd name="T37" fmla="*/ 130 h 650"/>
                <a:gd name="T38" fmla="*/ 319 w 649"/>
                <a:gd name="T39" fmla="*/ 5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49" h="650">
                  <a:moveTo>
                    <a:pt x="319" y="649"/>
                  </a:moveTo>
                  <a:lnTo>
                    <a:pt x="319" y="649"/>
                  </a:lnTo>
                  <a:cubicBezTo>
                    <a:pt x="239" y="649"/>
                    <a:pt x="150" y="619"/>
                    <a:pt x="89" y="559"/>
                  </a:cubicBezTo>
                  <a:cubicBezTo>
                    <a:pt x="30" y="499"/>
                    <a:pt x="0" y="419"/>
                    <a:pt x="0" y="330"/>
                  </a:cubicBezTo>
                  <a:cubicBezTo>
                    <a:pt x="0" y="240"/>
                    <a:pt x="30" y="160"/>
                    <a:pt x="89" y="100"/>
                  </a:cubicBezTo>
                  <a:cubicBezTo>
                    <a:pt x="150" y="40"/>
                    <a:pt x="239" y="0"/>
                    <a:pt x="319" y="0"/>
                  </a:cubicBezTo>
                  <a:cubicBezTo>
                    <a:pt x="409" y="0"/>
                    <a:pt x="489" y="40"/>
                    <a:pt x="549" y="100"/>
                  </a:cubicBezTo>
                  <a:cubicBezTo>
                    <a:pt x="608" y="160"/>
                    <a:pt x="648" y="240"/>
                    <a:pt x="648" y="330"/>
                  </a:cubicBezTo>
                  <a:cubicBezTo>
                    <a:pt x="648" y="419"/>
                    <a:pt x="608" y="499"/>
                    <a:pt x="549" y="559"/>
                  </a:cubicBezTo>
                  <a:cubicBezTo>
                    <a:pt x="489" y="619"/>
                    <a:pt x="409" y="649"/>
                    <a:pt x="319" y="649"/>
                  </a:cubicBezTo>
                  <a:close/>
                  <a:moveTo>
                    <a:pt x="319" y="50"/>
                  </a:moveTo>
                  <a:lnTo>
                    <a:pt x="319" y="50"/>
                  </a:lnTo>
                  <a:cubicBezTo>
                    <a:pt x="249" y="50"/>
                    <a:pt x="180" y="80"/>
                    <a:pt x="119" y="130"/>
                  </a:cubicBezTo>
                  <a:cubicBezTo>
                    <a:pt x="70" y="180"/>
                    <a:pt x="40" y="250"/>
                    <a:pt x="40" y="330"/>
                  </a:cubicBezTo>
                  <a:cubicBezTo>
                    <a:pt x="40" y="409"/>
                    <a:pt x="70" y="479"/>
                    <a:pt x="119" y="529"/>
                  </a:cubicBezTo>
                  <a:cubicBezTo>
                    <a:pt x="180" y="579"/>
                    <a:pt x="249" y="609"/>
                    <a:pt x="319" y="609"/>
                  </a:cubicBezTo>
                  <a:cubicBezTo>
                    <a:pt x="399" y="609"/>
                    <a:pt x="469" y="579"/>
                    <a:pt x="519" y="529"/>
                  </a:cubicBezTo>
                  <a:cubicBezTo>
                    <a:pt x="579" y="479"/>
                    <a:pt x="608" y="409"/>
                    <a:pt x="608" y="330"/>
                  </a:cubicBezTo>
                  <a:cubicBezTo>
                    <a:pt x="608" y="250"/>
                    <a:pt x="579" y="180"/>
                    <a:pt x="519" y="130"/>
                  </a:cubicBezTo>
                  <a:cubicBezTo>
                    <a:pt x="469" y="80"/>
                    <a:pt x="399" y="50"/>
                    <a:pt x="319" y="5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1" name="Freeform 353">
              <a:extLst>
                <a:ext uri="{FF2B5EF4-FFF2-40B4-BE49-F238E27FC236}">
                  <a16:creationId xmlns:a16="http://schemas.microsoft.com/office/drawing/2014/main" id="{FA16944C-6612-AE48-8170-A13AEF961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80164" y="11403733"/>
              <a:ext cx="400255" cy="338677"/>
            </a:xfrm>
            <a:custGeom>
              <a:avLst/>
              <a:gdLst>
                <a:gd name="T0" fmla="*/ 390 w 401"/>
                <a:gd name="T1" fmla="*/ 30 h 340"/>
                <a:gd name="T2" fmla="*/ 390 w 401"/>
                <a:gd name="T3" fmla="*/ 30 h 340"/>
                <a:gd name="T4" fmla="*/ 150 w 401"/>
                <a:gd name="T5" fmla="*/ 329 h 340"/>
                <a:gd name="T6" fmla="*/ 150 w 401"/>
                <a:gd name="T7" fmla="*/ 329 h 340"/>
                <a:gd name="T8" fmla="*/ 150 w 401"/>
                <a:gd name="T9" fmla="*/ 329 h 340"/>
                <a:gd name="T10" fmla="*/ 150 w 401"/>
                <a:gd name="T11" fmla="*/ 329 h 340"/>
                <a:gd name="T12" fmla="*/ 150 w 401"/>
                <a:gd name="T13" fmla="*/ 329 h 340"/>
                <a:gd name="T14" fmla="*/ 150 w 401"/>
                <a:gd name="T15" fmla="*/ 329 h 340"/>
                <a:gd name="T16" fmla="*/ 150 w 401"/>
                <a:gd name="T17" fmla="*/ 339 h 340"/>
                <a:gd name="T18" fmla="*/ 140 w 401"/>
                <a:gd name="T19" fmla="*/ 339 h 340"/>
                <a:gd name="T20" fmla="*/ 140 w 401"/>
                <a:gd name="T21" fmla="*/ 339 h 340"/>
                <a:gd name="T22" fmla="*/ 140 w 401"/>
                <a:gd name="T23" fmla="*/ 339 h 340"/>
                <a:gd name="T24" fmla="*/ 140 w 401"/>
                <a:gd name="T25" fmla="*/ 339 h 340"/>
                <a:gd name="T26" fmla="*/ 140 w 401"/>
                <a:gd name="T27" fmla="*/ 339 h 340"/>
                <a:gd name="T28" fmla="*/ 140 w 401"/>
                <a:gd name="T29" fmla="*/ 339 h 340"/>
                <a:gd name="T30" fmla="*/ 140 w 401"/>
                <a:gd name="T31" fmla="*/ 339 h 340"/>
                <a:gd name="T32" fmla="*/ 140 w 401"/>
                <a:gd name="T33" fmla="*/ 339 h 340"/>
                <a:gd name="T34" fmla="*/ 140 w 401"/>
                <a:gd name="T35" fmla="*/ 339 h 340"/>
                <a:gd name="T36" fmla="*/ 140 w 401"/>
                <a:gd name="T37" fmla="*/ 339 h 340"/>
                <a:gd name="T38" fmla="*/ 140 w 401"/>
                <a:gd name="T39" fmla="*/ 339 h 340"/>
                <a:gd name="T40" fmla="*/ 140 w 401"/>
                <a:gd name="T41" fmla="*/ 339 h 340"/>
                <a:gd name="T42" fmla="*/ 130 w 401"/>
                <a:gd name="T43" fmla="*/ 339 h 340"/>
                <a:gd name="T44" fmla="*/ 130 w 401"/>
                <a:gd name="T45" fmla="*/ 339 h 340"/>
                <a:gd name="T46" fmla="*/ 130 w 401"/>
                <a:gd name="T47" fmla="*/ 339 h 340"/>
                <a:gd name="T48" fmla="*/ 130 w 401"/>
                <a:gd name="T49" fmla="*/ 339 h 340"/>
                <a:gd name="T50" fmla="*/ 130 w 401"/>
                <a:gd name="T51" fmla="*/ 339 h 340"/>
                <a:gd name="T52" fmla="*/ 130 w 401"/>
                <a:gd name="T53" fmla="*/ 339 h 340"/>
                <a:gd name="T54" fmla="*/ 130 w 401"/>
                <a:gd name="T55" fmla="*/ 339 h 340"/>
                <a:gd name="T56" fmla="*/ 130 w 401"/>
                <a:gd name="T57" fmla="*/ 329 h 340"/>
                <a:gd name="T58" fmla="*/ 120 w 401"/>
                <a:gd name="T59" fmla="*/ 329 h 340"/>
                <a:gd name="T60" fmla="*/ 120 w 401"/>
                <a:gd name="T61" fmla="*/ 329 h 340"/>
                <a:gd name="T62" fmla="*/ 10 w 401"/>
                <a:gd name="T63" fmla="*/ 209 h 340"/>
                <a:gd name="T64" fmla="*/ 10 w 401"/>
                <a:gd name="T65" fmla="*/ 190 h 340"/>
                <a:gd name="T66" fmla="*/ 31 w 401"/>
                <a:gd name="T67" fmla="*/ 190 h 340"/>
                <a:gd name="T68" fmla="*/ 140 w 401"/>
                <a:gd name="T69" fmla="*/ 289 h 340"/>
                <a:gd name="T70" fmla="*/ 370 w 401"/>
                <a:gd name="T71" fmla="*/ 10 h 340"/>
                <a:gd name="T72" fmla="*/ 390 w 401"/>
                <a:gd name="T73" fmla="*/ 0 h 340"/>
                <a:gd name="T74" fmla="*/ 390 w 401"/>
                <a:gd name="T75" fmla="*/ 3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01" h="340">
                  <a:moveTo>
                    <a:pt x="390" y="30"/>
                  </a:moveTo>
                  <a:lnTo>
                    <a:pt x="390" y="30"/>
                  </a:lnTo>
                  <a:cubicBezTo>
                    <a:pt x="150" y="329"/>
                    <a:pt x="150" y="329"/>
                    <a:pt x="150" y="329"/>
                  </a:cubicBezTo>
                  <a:lnTo>
                    <a:pt x="150" y="329"/>
                  </a:lnTo>
                  <a:lnTo>
                    <a:pt x="150" y="329"/>
                  </a:lnTo>
                  <a:lnTo>
                    <a:pt x="150" y="329"/>
                  </a:lnTo>
                  <a:lnTo>
                    <a:pt x="150" y="329"/>
                  </a:lnTo>
                  <a:lnTo>
                    <a:pt x="150" y="329"/>
                  </a:lnTo>
                  <a:cubicBezTo>
                    <a:pt x="150" y="339"/>
                    <a:pt x="150" y="339"/>
                    <a:pt x="150" y="339"/>
                  </a:cubicBezTo>
                  <a:cubicBezTo>
                    <a:pt x="140" y="339"/>
                    <a:pt x="140" y="339"/>
                    <a:pt x="140" y="339"/>
                  </a:cubicBez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cubicBezTo>
                    <a:pt x="140" y="339"/>
                    <a:pt x="140" y="339"/>
                    <a:pt x="130" y="339"/>
                  </a:cubicBezTo>
                  <a:lnTo>
                    <a:pt x="130" y="339"/>
                  </a:lnTo>
                  <a:lnTo>
                    <a:pt x="130" y="339"/>
                  </a:lnTo>
                  <a:lnTo>
                    <a:pt x="130" y="339"/>
                  </a:lnTo>
                  <a:lnTo>
                    <a:pt x="130" y="339"/>
                  </a:lnTo>
                  <a:lnTo>
                    <a:pt x="130" y="339"/>
                  </a:lnTo>
                  <a:lnTo>
                    <a:pt x="130" y="339"/>
                  </a:lnTo>
                  <a:cubicBezTo>
                    <a:pt x="130" y="329"/>
                    <a:pt x="130" y="329"/>
                    <a:pt x="130" y="329"/>
                  </a:cubicBezTo>
                  <a:cubicBezTo>
                    <a:pt x="130" y="329"/>
                    <a:pt x="130" y="329"/>
                    <a:pt x="120" y="329"/>
                  </a:cubicBezTo>
                  <a:lnTo>
                    <a:pt x="120" y="329"/>
                  </a:lnTo>
                  <a:cubicBezTo>
                    <a:pt x="10" y="209"/>
                    <a:pt x="10" y="209"/>
                    <a:pt x="10" y="209"/>
                  </a:cubicBezTo>
                  <a:cubicBezTo>
                    <a:pt x="0" y="200"/>
                    <a:pt x="0" y="190"/>
                    <a:pt x="10" y="190"/>
                  </a:cubicBezTo>
                  <a:cubicBezTo>
                    <a:pt x="10" y="180"/>
                    <a:pt x="31" y="180"/>
                    <a:pt x="31" y="190"/>
                  </a:cubicBezTo>
                  <a:cubicBezTo>
                    <a:pt x="140" y="289"/>
                    <a:pt x="140" y="289"/>
                    <a:pt x="140" y="289"/>
                  </a:cubicBezTo>
                  <a:cubicBezTo>
                    <a:pt x="370" y="10"/>
                    <a:pt x="370" y="10"/>
                    <a:pt x="370" y="10"/>
                  </a:cubicBezTo>
                  <a:cubicBezTo>
                    <a:pt x="370" y="0"/>
                    <a:pt x="380" y="0"/>
                    <a:pt x="390" y="0"/>
                  </a:cubicBezTo>
                  <a:cubicBezTo>
                    <a:pt x="400" y="10"/>
                    <a:pt x="400" y="20"/>
                    <a:pt x="390" y="3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302" name="Grupo 301">
            <a:extLst>
              <a:ext uri="{FF2B5EF4-FFF2-40B4-BE49-F238E27FC236}">
                <a16:creationId xmlns:a16="http://schemas.microsoft.com/office/drawing/2014/main" id="{9D659FE4-3D1C-604F-B8E7-C48F238B2166}"/>
              </a:ext>
            </a:extLst>
          </p:cNvPr>
          <p:cNvGrpSpPr/>
          <p:nvPr/>
        </p:nvGrpSpPr>
        <p:grpSpPr>
          <a:xfrm>
            <a:off x="6195450" y="6458850"/>
            <a:ext cx="646561" cy="646561"/>
            <a:chOff x="20961409" y="11276181"/>
            <a:chExt cx="646561" cy="646561"/>
          </a:xfrm>
          <a:solidFill>
            <a:schemeClr val="accent1"/>
          </a:solidFill>
        </p:grpSpPr>
        <p:sp>
          <p:nvSpPr>
            <p:cNvPr id="303" name="Freeform 352">
              <a:extLst>
                <a:ext uri="{FF2B5EF4-FFF2-40B4-BE49-F238E27FC236}">
                  <a16:creationId xmlns:a16="http://schemas.microsoft.com/office/drawing/2014/main" id="{5BC49AD4-7D72-2E4A-8658-E69CE269E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61409" y="11276181"/>
              <a:ext cx="646561" cy="646561"/>
            </a:xfrm>
            <a:custGeom>
              <a:avLst/>
              <a:gdLst>
                <a:gd name="T0" fmla="*/ 319 w 649"/>
                <a:gd name="T1" fmla="*/ 649 h 650"/>
                <a:gd name="T2" fmla="*/ 319 w 649"/>
                <a:gd name="T3" fmla="*/ 649 h 650"/>
                <a:gd name="T4" fmla="*/ 89 w 649"/>
                <a:gd name="T5" fmla="*/ 559 h 650"/>
                <a:gd name="T6" fmla="*/ 0 w 649"/>
                <a:gd name="T7" fmla="*/ 330 h 650"/>
                <a:gd name="T8" fmla="*/ 89 w 649"/>
                <a:gd name="T9" fmla="*/ 100 h 650"/>
                <a:gd name="T10" fmla="*/ 319 w 649"/>
                <a:gd name="T11" fmla="*/ 0 h 650"/>
                <a:gd name="T12" fmla="*/ 549 w 649"/>
                <a:gd name="T13" fmla="*/ 100 h 650"/>
                <a:gd name="T14" fmla="*/ 648 w 649"/>
                <a:gd name="T15" fmla="*/ 330 h 650"/>
                <a:gd name="T16" fmla="*/ 549 w 649"/>
                <a:gd name="T17" fmla="*/ 559 h 650"/>
                <a:gd name="T18" fmla="*/ 319 w 649"/>
                <a:gd name="T19" fmla="*/ 649 h 650"/>
                <a:gd name="T20" fmla="*/ 319 w 649"/>
                <a:gd name="T21" fmla="*/ 50 h 650"/>
                <a:gd name="T22" fmla="*/ 319 w 649"/>
                <a:gd name="T23" fmla="*/ 50 h 650"/>
                <a:gd name="T24" fmla="*/ 119 w 649"/>
                <a:gd name="T25" fmla="*/ 130 h 650"/>
                <a:gd name="T26" fmla="*/ 40 w 649"/>
                <a:gd name="T27" fmla="*/ 330 h 650"/>
                <a:gd name="T28" fmla="*/ 119 w 649"/>
                <a:gd name="T29" fmla="*/ 529 h 650"/>
                <a:gd name="T30" fmla="*/ 319 w 649"/>
                <a:gd name="T31" fmla="*/ 609 h 650"/>
                <a:gd name="T32" fmla="*/ 519 w 649"/>
                <a:gd name="T33" fmla="*/ 529 h 650"/>
                <a:gd name="T34" fmla="*/ 608 w 649"/>
                <a:gd name="T35" fmla="*/ 330 h 650"/>
                <a:gd name="T36" fmla="*/ 519 w 649"/>
                <a:gd name="T37" fmla="*/ 130 h 650"/>
                <a:gd name="T38" fmla="*/ 319 w 649"/>
                <a:gd name="T39" fmla="*/ 5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49" h="650">
                  <a:moveTo>
                    <a:pt x="319" y="649"/>
                  </a:moveTo>
                  <a:lnTo>
                    <a:pt x="319" y="649"/>
                  </a:lnTo>
                  <a:cubicBezTo>
                    <a:pt x="239" y="649"/>
                    <a:pt x="150" y="619"/>
                    <a:pt x="89" y="559"/>
                  </a:cubicBezTo>
                  <a:cubicBezTo>
                    <a:pt x="30" y="499"/>
                    <a:pt x="0" y="419"/>
                    <a:pt x="0" y="330"/>
                  </a:cubicBezTo>
                  <a:cubicBezTo>
                    <a:pt x="0" y="240"/>
                    <a:pt x="30" y="160"/>
                    <a:pt x="89" y="100"/>
                  </a:cubicBezTo>
                  <a:cubicBezTo>
                    <a:pt x="150" y="40"/>
                    <a:pt x="239" y="0"/>
                    <a:pt x="319" y="0"/>
                  </a:cubicBezTo>
                  <a:cubicBezTo>
                    <a:pt x="409" y="0"/>
                    <a:pt x="489" y="40"/>
                    <a:pt x="549" y="100"/>
                  </a:cubicBezTo>
                  <a:cubicBezTo>
                    <a:pt x="608" y="160"/>
                    <a:pt x="648" y="240"/>
                    <a:pt x="648" y="330"/>
                  </a:cubicBezTo>
                  <a:cubicBezTo>
                    <a:pt x="648" y="419"/>
                    <a:pt x="608" y="499"/>
                    <a:pt x="549" y="559"/>
                  </a:cubicBezTo>
                  <a:cubicBezTo>
                    <a:pt x="489" y="619"/>
                    <a:pt x="409" y="649"/>
                    <a:pt x="319" y="649"/>
                  </a:cubicBezTo>
                  <a:close/>
                  <a:moveTo>
                    <a:pt x="319" y="50"/>
                  </a:moveTo>
                  <a:lnTo>
                    <a:pt x="319" y="50"/>
                  </a:lnTo>
                  <a:cubicBezTo>
                    <a:pt x="249" y="50"/>
                    <a:pt x="180" y="80"/>
                    <a:pt x="119" y="130"/>
                  </a:cubicBezTo>
                  <a:cubicBezTo>
                    <a:pt x="70" y="180"/>
                    <a:pt x="40" y="250"/>
                    <a:pt x="40" y="330"/>
                  </a:cubicBezTo>
                  <a:cubicBezTo>
                    <a:pt x="40" y="409"/>
                    <a:pt x="70" y="479"/>
                    <a:pt x="119" y="529"/>
                  </a:cubicBezTo>
                  <a:cubicBezTo>
                    <a:pt x="180" y="579"/>
                    <a:pt x="249" y="609"/>
                    <a:pt x="319" y="609"/>
                  </a:cubicBezTo>
                  <a:cubicBezTo>
                    <a:pt x="399" y="609"/>
                    <a:pt x="469" y="579"/>
                    <a:pt x="519" y="529"/>
                  </a:cubicBezTo>
                  <a:cubicBezTo>
                    <a:pt x="579" y="479"/>
                    <a:pt x="608" y="409"/>
                    <a:pt x="608" y="330"/>
                  </a:cubicBezTo>
                  <a:cubicBezTo>
                    <a:pt x="608" y="250"/>
                    <a:pt x="579" y="180"/>
                    <a:pt x="519" y="130"/>
                  </a:cubicBezTo>
                  <a:cubicBezTo>
                    <a:pt x="469" y="80"/>
                    <a:pt x="399" y="50"/>
                    <a:pt x="319" y="5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4" name="Freeform 353">
              <a:extLst>
                <a:ext uri="{FF2B5EF4-FFF2-40B4-BE49-F238E27FC236}">
                  <a16:creationId xmlns:a16="http://schemas.microsoft.com/office/drawing/2014/main" id="{838F2104-8089-494B-8873-F2467F746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80164" y="11403733"/>
              <a:ext cx="400255" cy="338677"/>
            </a:xfrm>
            <a:custGeom>
              <a:avLst/>
              <a:gdLst>
                <a:gd name="T0" fmla="*/ 390 w 401"/>
                <a:gd name="T1" fmla="*/ 30 h 340"/>
                <a:gd name="T2" fmla="*/ 390 w 401"/>
                <a:gd name="T3" fmla="*/ 30 h 340"/>
                <a:gd name="T4" fmla="*/ 150 w 401"/>
                <a:gd name="T5" fmla="*/ 329 h 340"/>
                <a:gd name="T6" fmla="*/ 150 w 401"/>
                <a:gd name="T7" fmla="*/ 329 h 340"/>
                <a:gd name="T8" fmla="*/ 150 w 401"/>
                <a:gd name="T9" fmla="*/ 329 h 340"/>
                <a:gd name="T10" fmla="*/ 150 w 401"/>
                <a:gd name="T11" fmla="*/ 329 h 340"/>
                <a:gd name="T12" fmla="*/ 150 w 401"/>
                <a:gd name="T13" fmla="*/ 329 h 340"/>
                <a:gd name="T14" fmla="*/ 150 w 401"/>
                <a:gd name="T15" fmla="*/ 329 h 340"/>
                <a:gd name="T16" fmla="*/ 150 w 401"/>
                <a:gd name="T17" fmla="*/ 339 h 340"/>
                <a:gd name="T18" fmla="*/ 140 w 401"/>
                <a:gd name="T19" fmla="*/ 339 h 340"/>
                <a:gd name="T20" fmla="*/ 140 w 401"/>
                <a:gd name="T21" fmla="*/ 339 h 340"/>
                <a:gd name="T22" fmla="*/ 140 w 401"/>
                <a:gd name="T23" fmla="*/ 339 h 340"/>
                <a:gd name="T24" fmla="*/ 140 w 401"/>
                <a:gd name="T25" fmla="*/ 339 h 340"/>
                <a:gd name="T26" fmla="*/ 140 w 401"/>
                <a:gd name="T27" fmla="*/ 339 h 340"/>
                <a:gd name="T28" fmla="*/ 140 w 401"/>
                <a:gd name="T29" fmla="*/ 339 h 340"/>
                <a:gd name="T30" fmla="*/ 140 w 401"/>
                <a:gd name="T31" fmla="*/ 339 h 340"/>
                <a:gd name="T32" fmla="*/ 140 w 401"/>
                <a:gd name="T33" fmla="*/ 339 h 340"/>
                <a:gd name="T34" fmla="*/ 140 w 401"/>
                <a:gd name="T35" fmla="*/ 339 h 340"/>
                <a:gd name="T36" fmla="*/ 140 w 401"/>
                <a:gd name="T37" fmla="*/ 339 h 340"/>
                <a:gd name="T38" fmla="*/ 140 w 401"/>
                <a:gd name="T39" fmla="*/ 339 h 340"/>
                <a:gd name="T40" fmla="*/ 140 w 401"/>
                <a:gd name="T41" fmla="*/ 339 h 340"/>
                <a:gd name="T42" fmla="*/ 130 w 401"/>
                <a:gd name="T43" fmla="*/ 339 h 340"/>
                <a:gd name="T44" fmla="*/ 130 w 401"/>
                <a:gd name="T45" fmla="*/ 339 h 340"/>
                <a:gd name="T46" fmla="*/ 130 w 401"/>
                <a:gd name="T47" fmla="*/ 339 h 340"/>
                <a:gd name="T48" fmla="*/ 130 w 401"/>
                <a:gd name="T49" fmla="*/ 339 h 340"/>
                <a:gd name="T50" fmla="*/ 130 w 401"/>
                <a:gd name="T51" fmla="*/ 339 h 340"/>
                <a:gd name="T52" fmla="*/ 130 w 401"/>
                <a:gd name="T53" fmla="*/ 339 h 340"/>
                <a:gd name="T54" fmla="*/ 130 w 401"/>
                <a:gd name="T55" fmla="*/ 339 h 340"/>
                <a:gd name="T56" fmla="*/ 130 w 401"/>
                <a:gd name="T57" fmla="*/ 329 h 340"/>
                <a:gd name="T58" fmla="*/ 120 w 401"/>
                <a:gd name="T59" fmla="*/ 329 h 340"/>
                <a:gd name="T60" fmla="*/ 120 w 401"/>
                <a:gd name="T61" fmla="*/ 329 h 340"/>
                <a:gd name="T62" fmla="*/ 10 w 401"/>
                <a:gd name="T63" fmla="*/ 209 h 340"/>
                <a:gd name="T64" fmla="*/ 10 w 401"/>
                <a:gd name="T65" fmla="*/ 190 h 340"/>
                <a:gd name="T66" fmla="*/ 31 w 401"/>
                <a:gd name="T67" fmla="*/ 190 h 340"/>
                <a:gd name="T68" fmla="*/ 140 w 401"/>
                <a:gd name="T69" fmla="*/ 289 h 340"/>
                <a:gd name="T70" fmla="*/ 370 w 401"/>
                <a:gd name="T71" fmla="*/ 10 h 340"/>
                <a:gd name="T72" fmla="*/ 390 w 401"/>
                <a:gd name="T73" fmla="*/ 0 h 340"/>
                <a:gd name="T74" fmla="*/ 390 w 401"/>
                <a:gd name="T75" fmla="*/ 3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01" h="340">
                  <a:moveTo>
                    <a:pt x="390" y="30"/>
                  </a:moveTo>
                  <a:lnTo>
                    <a:pt x="390" y="30"/>
                  </a:lnTo>
                  <a:cubicBezTo>
                    <a:pt x="150" y="329"/>
                    <a:pt x="150" y="329"/>
                    <a:pt x="150" y="329"/>
                  </a:cubicBezTo>
                  <a:lnTo>
                    <a:pt x="150" y="329"/>
                  </a:lnTo>
                  <a:lnTo>
                    <a:pt x="150" y="329"/>
                  </a:lnTo>
                  <a:lnTo>
                    <a:pt x="150" y="329"/>
                  </a:lnTo>
                  <a:lnTo>
                    <a:pt x="150" y="329"/>
                  </a:lnTo>
                  <a:lnTo>
                    <a:pt x="150" y="329"/>
                  </a:lnTo>
                  <a:cubicBezTo>
                    <a:pt x="150" y="339"/>
                    <a:pt x="150" y="339"/>
                    <a:pt x="150" y="339"/>
                  </a:cubicBezTo>
                  <a:cubicBezTo>
                    <a:pt x="140" y="339"/>
                    <a:pt x="140" y="339"/>
                    <a:pt x="140" y="339"/>
                  </a:cubicBez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cubicBezTo>
                    <a:pt x="140" y="339"/>
                    <a:pt x="140" y="339"/>
                    <a:pt x="130" y="339"/>
                  </a:cubicBezTo>
                  <a:lnTo>
                    <a:pt x="130" y="339"/>
                  </a:lnTo>
                  <a:lnTo>
                    <a:pt x="130" y="339"/>
                  </a:lnTo>
                  <a:lnTo>
                    <a:pt x="130" y="339"/>
                  </a:lnTo>
                  <a:lnTo>
                    <a:pt x="130" y="339"/>
                  </a:lnTo>
                  <a:lnTo>
                    <a:pt x="130" y="339"/>
                  </a:lnTo>
                  <a:lnTo>
                    <a:pt x="130" y="339"/>
                  </a:lnTo>
                  <a:cubicBezTo>
                    <a:pt x="130" y="329"/>
                    <a:pt x="130" y="329"/>
                    <a:pt x="130" y="329"/>
                  </a:cubicBezTo>
                  <a:cubicBezTo>
                    <a:pt x="130" y="329"/>
                    <a:pt x="130" y="329"/>
                    <a:pt x="120" y="329"/>
                  </a:cubicBezTo>
                  <a:lnTo>
                    <a:pt x="120" y="329"/>
                  </a:lnTo>
                  <a:cubicBezTo>
                    <a:pt x="10" y="209"/>
                    <a:pt x="10" y="209"/>
                    <a:pt x="10" y="209"/>
                  </a:cubicBezTo>
                  <a:cubicBezTo>
                    <a:pt x="0" y="200"/>
                    <a:pt x="0" y="190"/>
                    <a:pt x="10" y="190"/>
                  </a:cubicBezTo>
                  <a:cubicBezTo>
                    <a:pt x="10" y="180"/>
                    <a:pt x="31" y="180"/>
                    <a:pt x="31" y="190"/>
                  </a:cubicBezTo>
                  <a:cubicBezTo>
                    <a:pt x="140" y="289"/>
                    <a:pt x="140" y="289"/>
                    <a:pt x="140" y="289"/>
                  </a:cubicBezTo>
                  <a:cubicBezTo>
                    <a:pt x="370" y="10"/>
                    <a:pt x="370" y="10"/>
                    <a:pt x="370" y="10"/>
                  </a:cubicBezTo>
                  <a:cubicBezTo>
                    <a:pt x="370" y="0"/>
                    <a:pt x="380" y="0"/>
                    <a:pt x="390" y="0"/>
                  </a:cubicBezTo>
                  <a:cubicBezTo>
                    <a:pt x="400" y="10"/>
                    <a:pt x="400" y="20"/>
                    <a:pt x="390" y="3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305" name="Grupo 304">
            <a:extLst>
              <a:ext uri="{FF2B5EF4-FFF2-40B4-BE49-F238E27FC236}">
                <a16:creationId xmlns:a16="http://schemas.microsoft.com/office/drawing/2014/main" id="{3CD11068-4C72-794D-AF6E-145A8D3CC8D4}"/>
              </a:ext>
            </a:extLst>
          </p:cNvPr>
          <p:cNvGrpSpPr/>
          <p:nvPr/>
        </p:nvGrpSpPr>
        <p:grpSpPr>
          <a:xfrm>
            <a:off x="7674679" y="6458850"/>
            <a:ext cx="646561" cy="646561"/>
            <a:chOff x="20961409" y="11276181"/>
            <a:chExt cx="646561" cy="646561"/>
          </a:xfrm>
          <a:solidFill>
            <a:schemeClr val="accent1"/>
          </a:solidFill>
        </p:grpSpPr>
        <p:sp>
          <p:nvSpPr>
            <p:cNvPr id="306" name="Freeform 352">
              <a:extLst>
                <a:ext uri="{FF2B5EF4-FFF2-40B4-BE49-F238E27FC236}">
                  <a16:creationId xmlns:a16="http://schemas.microsoft.com/office/drawing/2014/main" id="{F026E35F-B1AC-154E-81C7-F60ADCA5C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61409" y="11276181"/>
              <a:ext cx="646561" cy="646561"/>
            </a:xfrm>
            <a:custGeom>
              <a:avLst/>
              <a:gdLst>
                <a:gd name="T0" fmla="*/ 319 w 649"/>
                <a:gd name="T1" fmla="*/ 649 h 650"/>
                <a:gd name="T2" fmla="*/ 319 w 649"/>
                <a:gd name="T3" fmla="*/ 649 h 650"/>
                <a:gd name="T4" fmla="*/ 89 w 649"/>
                <a:gd name="T5" fmla="*/ 559 h 650"/>
                <a:gd name="T6" fmla="*/ 0 w 649"/>
                <a:gd name="T7" fmla="*/ 330 h 650"/>
                <a:gd name="T8" fmla="*/ 89 w 649"/>
                <a:gd name="T9" fmla="*/ 100 h 650"/>
                <a:gd name="T10" fmla="*/ 319 w 649"/>
                <a:gd name="T11" fmla="*/ 0 h 650"/>
                <a:gd name="T12" fmla="*/ 549 w 649"/>
                <a:gd name="T13" fmla="*/ 100 h 650"/>
                <a:gd name="T14" fmla="*/ 648 w 649"/>
                <a:gd name="T15" fmla="*/ 330 h 650"/>
                <a:gd name="T16" fmla="*/ 549 w 649"/>
                <a:gd name="T17" fmla="*/ 559 h 650"/>
                <a:gd name="T18" fmla="*/ 319 w 649"/>
                <a:gd name="T19" fmla="*/ 649 h 650"/>
                <a:gd name="T20" fmla="*/ 319 w 649"/>
                <a:gd name="T21" fmla="*/ 50 h 650"/>
                <a:gd name="T22" fmla="*/ 319 w 649"/>
                <a:gd name="T23" fmla="*/ 50 h 650"/>
                <a:gd name="T24" fmla="*/ 119 w 649"/>
                <a:gd name="T25" fmla="*/ 130 h 650"/>
                <a:gd name="T26" fmla="*/ 40 w 649"/>
                <a:gd name="T27" fmla="*/ 330 h 650"/>
                <a:gd name="T28" fmla="*/ 119 w 649"/>
                <a:gd name="T29" fmla="*/ 529 h 650"/>
                <a:gd name="T30" fmla="*/ 319 w 649"/>
                <a:gd name="T31" fmla="*/ 609 h 650"/>
                <a:gd name="T32" fmla="*/ 519 w 649"/>
                <a:gd name="T33" fmla="*/ 529 h 650"/>
                <a:gd name="T34" fmla="*/ 608 w 649"/>
                <a:gd name="T35" fmla="*/ 330 h 650"/>
                <a:gd name="T36" fmla="*/ 519 w 649"/>
                <a:gd name="T37" fmla="*/ 130 h 650"/>
                <a:gd name="T38" fmla="*/ 319 w 649"/>
                <a:gd name="T39" fmla="*/ 5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49" h="650">
                  <a:moveTo>
                    <a:pt x="319" y="649"/>
                  </a:moveTo>
                  <a:lnTo>
                    <a:pt x="319" y="649"/>
                  </a:lnTo>
                  <a:cubicBezTo>
                    <a:pt x="239" y="649"/>
                    <a:pt x="150" y="619"/>
                    <a:pt x="89" y="559"/>
                  </a:cubicBezTo>
                  <a:cubicBezTo>
                    <a:pt x="30" y="499"/>
                    <a:pt x="0" y="419"/>
                    <a:pt x="0" y="330"/>
                  </a:cubicBezTo>
                  <a:cubicBezTo>
                    <a:pt x="0" y="240"/>
                    <a:pt x="30" y="160"/>
                    <a:pt x="89" y="100"/>
                  </a:cubicBezTo>
                  <a:cubicBezTo>
                    <a:pt x="150" y="40"/>
                    <a:pt x="239" y="0"/>
                    <a:pt x="319" y="0"/>
                  </a:cubicBezTo>
                  <a:cubicBezTo>
                    <a:pt x="409" y="0"/>
                    <a:pt x="489" y="40"/>
                    <a:pt x="549" y="100"/>
                  </a:cubicBezTo>
                  <a:cubicBezTo>
                    <a:pt x="608" y="160"/>
                    <a:pt x="648" y="240"/>
                    <a:pt x="648" y="330"/>
                  </a:cubicBezTo>
                  <a:cubicBezTo>
                    <a:pt x="648" y="419"/>
                    <a:pt x="608" y="499"/>
                    <a:pt x="549" y="559"/>
                  </a:cubicBezTo>
                  <a:cubicBezTo>
                    <a:pt x="489" y="619"/>
                    <a:pt x="409" y="649"/>
                    <a:pt x="319" y="649"/>
                  </a:cubicBezTo>
                  <a:close/>
                  <a:moveTo>
                    <a:pt x="319" y="50"/>
                  </a:moveTo>
                  <a:lnTo>
                    <a:pt x="319" y="50"/>
                  </a:lnTo>
                  <a:cubicBezTo>
                    <a:pt x="249" y="50"/>
                    <a:pt x="180" y="80"/>
                    <a:pt x="119" y="130"/>
                  </a:cubicBezTo>
                  <a:cubicBezTo>
                    <a:pt x="70" y="180"/>
                    <a:pt x="40" y="250"/>
                    <a:pt x="40" y="330"/>
                  </a:cubicBezTo>
                  <a:cubicBezTo>
                    <a:pt x="40" y="409"/>
                    <a:pt x="70" y="479"/>
                    <a:pt x="119" y="529"/>
                  </a:cubicBezTo>
                  <a:cubicBezTo>
                    <a:pt x="180" y="579"/>
                    <a:pt x="249" y="609"/>
                    <a:pt x="319" y="609"/>
                  </a:cubicBezTo>
                  <a:cubicBezTo>
                    <a:pt x="399" y="609"/>
                    <a:pt x="469" y="579"/>
                    <a:pt x="519" y="529"/>
                  </a:cubicBezTo>
                  <a:cubicBezTo>
                    <a:pt x="579" y="479"/>
                    <a:pt x="608" y="409"/>
                    <a:pt x="608" y="330"/>
                  </a:cubicBezTo>
                  <a:cubicBezTo>
                    <a:pt x="608" y="250"/>
                    <a:pt x="579" y="180"/>
                    <a:pt x="519" y="130"/>
                  </a:cubicBezTo>
                  <a:cubicBezTo>
                    <a:pt x="469" y="80"/>
                    <a:pt x="399" y="50"/>
                    <a:pt x="319" y="5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7" name="Freeform 353">
              <a:extLst>
                <a:ext uri="{FF2B5EF4-FFF2-40B4-BE49-F238E27FC236}">
                  <a16:creationId xmlns:a16="http://schemas.microsoft.com/office/drawing/2014/main" id="{8B0133F0-9320-D740-BCA2-BF45DA9CF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80164" y="11403733"/>
              <a:ext cx="400255" cy="338677"/>
            </a:xfrm>
            <a:custGeom>
              <a:avLst/>
              <a:gdLst>
                <a:gd name="T0" fmla="*/ 390 w 401"/>
                <a:gd name="T1" fmla="*/ 30 h 340"/>
                <a:gd name="T2" fmla="*/ 390 w 401"/>
                <a:gd name="T3" fmla="*/ 30 h 340"/>
                <a:gd name="T4" fmla="*/ 150 w 401"/>
                <a:gd name="T5" fmla="*/ 329 h 340"/>
                <a:gd name="T6" fmla="*/ 150 w 401"/>
                <a:gd name="T7" fmla="*/ 329 h 340"/>
                <a:gd name="T8" fmla="*/ 150 w 401"/>
                <a:gd name="T9" fmla="*/ 329 h 340"/>
                <a:gd name="T10" fmla="*/ 150 w 401"/>
                <a:gd name="T11" fmla="*/ 329 h 340"/>
                <a:gd name="T12" fmla="*/ 150 w 401"/>
                <a:gd name="T13" fmla="*/ 329 h 340"/>
                <a:gd name="T14" fmla="*/ 150 w 401"/>
                <a:gd name="T15" fmla="*/ 329 h 340"/>
                <a:gd name="T16" fmla="*/ 150 w 401"/>
                <a:gd name="T17" fmla="*/ 339 h 340"/>
                <a:gd name="T18" fmla="*/ 140 w 401"/>
                <a:gd name="T19" fmla="*/ 339 h 340"/>
                <a:gd name="T20" fmla="*/ 140 w 401"/>
                <a:gd name="T21" fmla="*/ 339 h 340"/>
                <a:gd name="T22" fmla="*/ 140 w 401"/>
                <a:gd name="T23" fmla="*/ 339 h 340"/>
                <a:gd name="T24" fmla="*/ 140 w 401"/>
                <a:gd name="T25" fmla="*/ 339 h 340"/>
                <a:gd name="T26" fmla="*/ 140 w 401"/>
                <a:gd name="T27" fmla="*/ 339 h 340"/>
                <a:gd name="T28" fmla="*/ 140 w 401"/>
                <a:gd name="T29" fmla="*/ 339 h 340"/>
                <a:gd name="T30" fmla="*/ 140 w 401"/>
                <a:gd name="T31" fmla="*/ 339 h 340"/>
                <a:gd name="T32" fmla="*/ 140 w 401"/>
                <a:gd name="T33" fmla="*/ 339 h 340"/>
                <a:gd name="T34" fmla="*/ 140 w 401"/>
                <a:gd name="T35" fmla="*/ 339 h 340"/>
                <a:gd name="T36" fmla="*/ 140 w 401"/>
                <a:gd name="T37" fmla="*/ 339 h 340"/>
                <a:gd name="T38" fmla="*/ 140 w 401"/>
                <a:gd name="T39" fmla="*/ 339 h 340"/>
                <a:gd name="T40" fmla="*/ 140 w 401"/>
                <a:gd name="T41" fmla="*/ 339 h 340"/>
                <a:gd name="T42" fmla="*/ 130 w 401"/>
                <a:gd name="T43" fmla="*/ 339 h 340"/>
                <a:gd name="T44" fmla="*/ 130 w 401"/>
                <a:gd name="T45" fmla="*/ 339 h 340"/>
                <a:gd name="T46" fmla="*/ 130 w 401"/>
                <a:gd name="T47" fmla="*/ 339 h 340"/>
                <a:gd name="T48" fmla="*/ 130 w 401"/>
                <a:gd name="T49" fmla="*/ 339 h 340"/>
                <a:gd name="T50" fmla="*/ 130 w 401"/>
                <a:gd name="T51" fmla="*/ 339 h 340"/>
                <a:gd name="T52" fmla="*/ 130 w 401"/>
                <a:gd name="T53" fmla="*/ 339 h 340"/>
                <a:gd name="T54" fmla="*/ 130 w 401"/>
                <a:gd name="T55" fmla="*/ 339 h 340"/>
                <a:gd name="T56" fmla="*/ 130 w 401"/>
                <a:gd name="T57" fmla="*/ 329 h 340"/>
                <a:gd name="T58" fmla="*/ 120 w 401"/>
                <a:gd name="T59" fmla="*/ 329 h 340"/>
                <a:gd name="T60" fmla="*/ 120 w 401"/>
                <a:gd name="T61" fmla="*/ 329 h 340"/>
                <a:gd name="T62" fmla="*/ 10 w 401"/>
                <a:gd name="T63" fmla="*/ 209 h 340"/>
                <a:gd name="T64" fmla="*/ 10 w 401"/>
                <a:gd name="T65" fmla="*/ 190 h 340"/>
                <a:gd name="T66" fmla="*/ 31 w 401"/>
                <a:gd name="T67" fmla="*/ 190 h 340"/>
                <a:gd name="T68" fmla="*/ 140 w 401"/>
                <a:gd name="T69" fmla="*/ 289 h 340"/>
                <a:gd name="T70" fmla="*/ 370 w 401"/>
                <a:gd name="T71" fmla="*/ 10 h 340"/>
                <a:gd name="T72" fmla="*/ 390 w 401"/>
                <a:gd name="T73" fmla="*/ 0 h 340"/>
                <a:gd name="T74" fmla="*/ 390 w 401"/>
                <a:gd name="T75" fmla="*/ 3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01" h="340">
                  <a:moveTo>
                    <a:pt x="390" y="30"/>
                  </a:moveTo>
                  <a:lnTo>
                    <a:pt x="390" y="30"/>
                  </a:lnTo>
                  <a:cubicBezTo>
                    <a:pt x="150" y="329"/>
                    <a:pt x="150" y="329"/>
                    <a:pt x="150" y="329"/>
                  </a:cubicBezTo>
                  <a:lnTo>
                    <a:pt x="150" y="329"/>
                  </a:lnTo>
                  <a:lnTo>
                    <a:pt x="150" y="329"/>
                  </a:lnTo>
                  <a:lnTo>
                    <a:pt x="150" y="329"/>
                  </a:lnTo>
                  <a:lnTo>
                    <a:pt x="150" y="329"/>
                  </a:lnTo>
                  <a:lnTo>
                    <a:pt x="150" y="329"/>
                  </a:lnTo>
                  <a:cubicBezTo>
                    <a:pt x="150" y="339"/>
                    <a:pt x="150" y="339"/>
                    <a:pt x="150" y="339"/>
                  </a:cubicBezTo>
                  <a:cubicBezTo>
                    <a:pt x="140" y="339"/>
                    <a:pt x="140" y="339"/>
                    <a:pt x="140" y="339"/>
                  </a:cubicBez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cubicBezTo>
                    <a:pt x="140" y="339"/>
                    <a:pt x="140" y="339"/>
                    <a:pt x="130" y="339"/>
                  </a:cubicBezTo>
                  <a:lnTo>
                    <a:pt x="130" y="339"/>
                  </a:lnTo>
                  <a:lnTo>
                    <a:pt x="130" y="339"/>
                  </a:lnTo>
                  <a:lnTo>
                    <a:pt x="130" y="339"/>
                  </a:lnTo>
                  <a:lnTo>
                    <a:pt x="130" y="339"/>
                  </a:lnTo>
                  <a:lnTo>
                    <a:pt x="130" y="339"/>
                  </a:lnTo>
                  <a:lnTo>
                    <a:pt x="130" y="339"/>
                  </a:lnTo>
                  <a:cubicBezTo>
                    <a:pt x="130" y="329"/>
                    <a:pt x="130" y="329"/>
                    <a:pt x="130" y="329"/>
                  </a:cubicBezTo>
                  <a:cubicBezTo>
                    <a:pt x="130" y="329"/>
                    <a:pt x="130" y="329"/>
                    <a:pt x="120" y="329"/>
                  </a:cubicBezTo>
                  <a:lnTo>
                    <a:pt x="120" y="329"/>
                  </a:lnTo>
                  <a:cubicBezTo>
                    <a:pt x="10" y="209"/>
                    <a:pt x="10" y="209"/>
                    <a:pt x="10" y="209"/>
                  </a:cubicBezTo>
                  <a:cubicBezTo>
                    <a:pt x="0" y="200"/>
                    <a:pt x="0" y="190"/>
                    <a:pt x="10" y="190"/>
                  </a:cubicBezTo>
                  <a:cubicBezTo>
                    <a:pt x="10" y="180"/>
                    <a:pt x="31" y="180"/>
                    <a:pt x="31" y="190"/>
                  </a:cubicBezTo>
                  <a:cubicBezTo>
                    <a:pt x="140" y="289"/>
                    <a:pt x="140" y="289"/>
                    <a:pt x="140" y="289"/>
                  </a:cubicBezTo>
                  <a:cubicBezTo>
                    <a:pt x="370" y="10"/>
                    <a:pt x="370" y="10"/>
                    <a:pt x="370" y="10"/>
                  </a:cubicBezTo>
                  <a:cubicBezTo>
                    <a:pt x="370" y="0"/>
                    <a:pt x="380" y="0"/>
                    <a:pt x="390" y="0"/>
                  </a:cubicBezTo>
                  <a:cubicBezTo>
                    <a:pt x="400" y="10"/>
                    <a:pt x="400" y="20"/>
                    <a:pt x="390" y="3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308" name="Grupo 307">
            <a:extLst>
              <a:ext uri="{FF2B5EF4-FFF2-40B4-BE49-F238E27FC236}">
                <a16:creationId xmlns:a16="http://schemas.microsoft.com/office/drawing/2014/main" id="{2B985BDA-3007-F648-B3DE-0EE9DD2AED47}"/>
              </a:ext>
            </a:extLst>
          </p:cNvPr>
          <p:cNvGrpSpPr/>
          <p:nvPr/>
        </p:nvGrpSpPr>
        <p:grpSpPr>
          <a:xfrm>
            <a:off x="9100211" y="6458850"/>
            <a:ext cx="646561" cy="646561"/>
            <a:chOff x="20961409" y="11276181"/>
            <a:chExt cx="646561" cy="646561"/>
          </a:xfrm>
          <a:solidFill>
            <a:schemeClr val="accent1"/>
          </a:solidFill>
        </p:grpSpPr>
        <p:sp>
          <p:nvSpPr>
            <p:cNvPr id="309" name="Freeform 352">
              <a:extLst>
                <a:ext uri="{FF2B5EF4-FFF2-40B4-BE49-F238E27FC236}">
                  <a16:creationId xmlns:a16="http://schemas.microsoft.com/office/drawing/2014/main" id="{153285AC-BF67-ED4A-BA66-940E0CE030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61409" y="11276181"/>
              <a:ext cx="646561" cy="646561"/>
            </a:xfrm>
            <a:custGeom>
              <a:avLst/>
              <a:gdLst>
                <a:gd name="T0" fmla="*/ 319 w 649"/>
                <a:gd name="T1" fmla="*/ 649 h 650"/>
                <a:gd name="T2" fmla="*/ 319 w 649"/>
                <a:gd name="T3" fmla="*/ 649 h 650"/>
                <a:gd name="T4" fmla="*/ 89 w 649"/>
                <a:gd name="T5" fmla="*/ 559 h 650"/>
                <a:gd name="T6" fmla="*/ 0 w 649"/>
                <a:gd name="T7" fmla="*/ 330 h 650"/>
                <a:gd name="T8" fmla="*/ 89 w 649"/>
                <a:gd name="T9" fmla="*/ 100 h 650"/>
                <a:gd name="T10" fmla="*/ 319 w 649"/>
                <a:gd name="T11" fmla="*/ 0 h 650"/>
                <a:gd name="T12" fmla="*/ 549 w 649"/>
                <a:gd name="T13" fmla="*/ 100 h 650"/>
                <a:gd name="T14" fmla="*/ 648 w 649"/>
                <a:gd name="T15" fmla="*/ 330 h 650"/>
                <a:gd name="T16" fmla="*/ 549 w 649"/>
                <a:gd name="T17" fmla="*/ 559 h 650"/>
                <a:gd name="T18" fmla="*/ 319 w 649"/>
                <a:gd name="T19" fmla="*/ 649 h 650"/>
                <a:gd name="T20" fmla="*/ 319 w 649"/>
                <a:gd name="T21" fmla="*/ 50 h 650"/>
                <a:gd name="T22" fmla="*/ 319 w 649"/>
                <a:gd name="T23" fmla="*/ 50 h 650"/>
                <a:gd name="T24" fmla="*/ 119 w 649"/>
                <a:gd name="T25" fmla="*/ 130 h 650"/>
                <a:gd name="T26" fmla="*/ 40 w 649"/>
                <a:gd name="T27" fmla="*/ 330 h 650"/>
                <a:gd name="T28" fmla="*/ 119 w 649"/>
                <a:gd name="T29" fmla="*/ 529 h 650"/>
                <a:gd name="T30" fmla="*/ 319 w 649"/>
                <a:gd name="T31" fmla="*/ 609 h 650"/>
                <a:gd name="T32" fmla="*/ 519 w 649"/>
                <a:gd name="T33" fmla="*/ 529 h 650"/>
                <a:gd name="T34" fmla="*/ 608 w 649"/>
                <a:gd name="T35" fmla="*/ 330 h 650"/>
                <a:gd name="T36" fmla="*/ 519 w 649"/>
                <a:gd name="T37" fmla="*/ 130 h 650"/>
                <a:gd name="T38" fmla="*/ 319 w 649"/>
                <a:gd name="T39" fmla="*/ 5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49" h="650">
                  <a:moveTo>
                    <a:pt x="319" y="649"/>
                  </a:moveTo>
                  <a:lnTo>
                    <a:pt x="319" y="649"/>
                  </a:lnTo>
                  <a:cubicBezTo>
                    <a:pt x="239" y="649"/>
                    <a:pt x="150" y="619"/>
                    <a:pt x="89" y="559"/>
                  </a:cubicBezTo>
                  <a:cubicBezTo>
                    <a:pt x="30" y="499"/>
                    <a:pt x="0" y="419"/>
                    <a:pt x="0" y="330"/>
                  </a:cubicBezTo>
                  <a:cubicBezTo>
                    <a:pt x="0" y="240"/>
                    <a:pt x="30" y="160"/>
                    <a:pt x="89" y="100"/>
                  </a:cubicBezTo>
                  <a:cubicBezTo>
                    <a:pt x="150" y="40"/>
                    <a:pt x="239" y="0"/>
                    <a:pt x="319" y="0"/>
                  </a:cubicBezTo>
                  <a:cubicBezTo>
                    <a:pt x="409" y="0"/>
                    <a:pt x="489" y="40"/>
                    <a:pt x="549" y="100"/>
                  </a:cubicBezTo>
                  <a:cubicBezTo>
                    <a:pt x="608" y="160"/>
                    <a:pt x="648" y="240"/>
                    <a:pt x="648" y="330"/>
                  </a:cubicBezTo>
                  <a:cubicBezTo>
                    <a:pt x="648" y="419"/>
                    <a:pt x="608" y="499"/>
                    <a:pt x="549" y="559"/>
                  </a:cubicBezTo>
                  <a:cubicBezTo>
                    <a:pt x="489" y="619"/>
                    <a:pt x="409" y="649"/>
                    <a:pt x="319" y="649"/>
                  </a:cubicBezTo>
                  <a:close/>
                  <a:moveTo>
                    <a:pt x="319" y="50"/>
                  </a:moveTo>
                  <a:lnTo>
                    <a:pt x="319" y="50"/>
                  </a:lnTo>
                  <a:cubicBezTo>
                    <a:pt x="249" y="50"/>
                    <a:pt x="180" y="80"/>
                    <a:pt x="119" y="130"/>
                  </a:cubicBezTo>
                  <a:cubicBezTo>
                    <a:pt x="70" y="180"/>
                    <a:pt x="40" y="250"/>
                    <a:pt x="40" y="330"/>
                  </a:cubicBezTo>
                  <a:cubicBezTo>
                    <a:pt x="40" y="409"/>
                    <a:pt x="70" y="479"/>
                    <a:pt x="119" y="529"/>
                  </a:cubicBezTo>
                  <a:cubicBezTo>
                    <a:pt x="180" y="579"/>
                    <a:pt x="249" y="609"/>
                    <a:pt x="319" y="609"/>
                  </a:cubicBezTo>
                  <a:cubicBezTo>
                    <a:pt x="399" y="609"/>
                    <a:pt x="469" y="579"/>
                    <a:pt x="519" y="529"/>
                  </a:cubicBezTo>
                  <a:cubicBezTo>
                    <a:pt x="579" y="479"/>
                    <a:pt x="608" y="409"/>
                    <a:pt x="608" y="330"/>
                  </a:cubicBezTo>
                  <a:cubicBezTo>
                    <a:pt x="608" y="250"/>
                    <a:pt x="579" y="180"/>
                    <a:pt x="519" y="130"/>
                  </a:cubicBezTo>
                  <a:cubicBezTo>
                    <a:pt x="469" y="80"/>
                    <a:pt x="399" y="50"/>
                    <a:pt x="319" y="5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0" name="Freeform 353">
              <a:extLst>
                <a:ext uri="{FF2B5EF4-FFF2-40B4-BE49-F238E27FC236}">
                  <a16:creationId xmlns:a16="http://schemas.microsoft.com/office/drawing/2014/main" id="{890EA9C1-A3A4-7A4A-921E-F8D8735A7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80164" y="11403733"/>
              <a:ext cx="400255" cy="338677"/>
            </a:xfrm>
            <a:custGeom>
              <a:avLst/>
              <a:gdLst>
                <a:gd name="T0" fmla="*/ 390 w 401"/>
                <a:gd name="T1" fmla="*/ 30 h 340"/>
                <a:gd name="T2" fmla="*/ 390 w 401"/>
                <a:gd name="T3" fmla="*/ 30 h 340"/>
                <a:gd name="T4" fmla="*/ 150 w 401"/>
                <a:gd name="T5" fmla="*/ 329 h 340"/>
                <a:gd name="T6" fmla="*/ 150 w 401"/>
                <a:gd name="T7" fmla="*/ 329 h 340"/>
                <a:gd name="T8" fmla="*/ 150 w 401"/>
                <a:gd name="T9" fmla="*/ 329 h 340"/>
                <a:gd name="T10" fmla="*/ 150 w 401"/>
                <a:gd name="T11" fmla="*/ 329 h 340"/>
                <a:gd name="T12" fmla="*/ 150 w 401"/>
                <a:gd name="T13" fmla="*/ 329 h 340"/>
                <a:gd name="T14" fmla="*/ 150 w 401"/>
                <a:gd name="T15" fmla="*/ 329 h 340"/>
                <a:gd name="T16" fmla="*/ 150 w 401"/>
                <a:gd name="T17" fmla="*/ 339 h 340"/>
                <a:gd name="T18" fmla="*/ 140 w 401"/>
                <a:gd name="T19" fmla="*/ 339 h 340"/>
                <a:gd name="T20" fmla="*/ 140 w 401"/>
                <a:gd name="T21" fmla="*/ 339 h 340"/>
                <a:gd name="T22" fmla="*/ 140 w 401"/>
                <a:gd name="T23" fmla="*/ 339 h 340"/>
                <a:gd name="T24" fmla="*/ 140 w 401"/>
                <a:gd name="T25" fmla="*/ 339 h 340"/>
                <a:gd name="T26" fmla="*/ 140 w 401"/>
                <a:gd name="T27" fmla="*/ 339 h 340"/>
                <a:gd name="T28" fmla="*/ 140 w 401"/>
                <a:gd name="T29" fmla="*/ 339 h 340"/>
                <a:gd name="T30" fmla="*/ 140 w 401"/>
                <a:gd name="T31" fmla="*/ 339 h 340"/>
                <a:gd name="T32" fmla="*/ 140 w 401"/>
                <a:gd name="T33" fmla="*/ 339 h 340"/>
                <a:gd name="T34" fmla="*/ 140 w 401"/>
                <a:gd name="T35" fmla="*/ 339 h 340"/>
                <a:gd name="T36" fmla="*/ 140 w 401"/>
                <a:gd name="T37" fmla="*/ 339 h 340"/>
                <a:gd name="T38" fmla="*/ 140 w 401"/>
                <a:gd name="T39" fmla="*/ 339 h 340"/>
                <a:gd name="T40" fmla="*/ 140 w 401"/>
                <a:gd name="T41" fmla="*/ 339 h 340"/>
                <a:gd name="T42" fmla="*/ 130 w 401"/>
                <a:gd name="T43" fmla="*/ 339 h 340"/>
                <a:gd name="T44" fmla="*/ 130 w 401"/>
                <a:gd name="T45" fmla="*/ 339 h 340"/>
                <a:gd name="T46" fmla="*/ 130 w 401"/>
                <a:gd name="T47" fmla="*/ 339 h 340"/>
                <a:gd name="T48" fmla="*/ 130 w 401"/>
                <a:gd name="T49" fmla="*/ 339 h 340"/>
                <a:gd name="T50" fmla="*/ 130 w 401"/>
                <a:gd name="T51" fmla="*/ 339 h 340"/>
                <a:gd name="T52" fmla="*/ 130 w 401"/>
                <a:gd name="T53" fmla="*/ 339 h 340"/>
                <a:gd name="T54" fmla="*/ 130 w 401"/>
                <a:gd name="T55" fmla="*/ 339 h 340"/>
                <a:gd name="T56" fmla="*/ 130 w 401"/>
                <a:gd name="T57" fmla="*/ 329 h 340"/>
                <a:gd name="T58" fmla="*/ 120 w 401"/>
                <a:gd name="T59" fmla="*/ 329 h 340"/>
                <a:gd name="T60" fmla="*/ 120 w 401"/>
                <a:gd name="T61" fmla="*/ 329 h 340"/>
                <a:gd name="T62" fmla="*/ 10 w 401"/>
                <a:gd name="T63" fmla="*/ 209 h 340"/>
                <a:gd name="T64" fmla="*/ 10 w 401"/>
                <a:gd name="T65" fmla="*/ 190 h 340"/>
                <a:gd name="T66" fmla="*/ 31 w 401"/>
                <a:gd name="T67" fmla="*/ 190 h 340"/>
                <a:gd name="T68" fmla="*/ 140 w 401"/>
                <a:gd name="T69" fmla="*/ 289 h 340"/>
                <a:gd name="T70" fmla="*/ 370 w 401"/>
                <a:gd name="T71" fmla="*/ 10 h 340"/>
                <a:gd name="T72" fmla="*/ 390 w 401"/>
                <a:gd name="T73" fmla="*/ 0 h 340"/>
                <a:gd name="T74" fmla="*/ 390 w 401"/>
                <a:gd name="T75" fmla="*/ 3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01" h="340">
                  <a:moveTo>
                    <a:pt x="390" y="30"/>
                  </a:moveTo>
                  <a:lnTo>
                    <a:pt x="390" y="30"/>
                  </a:lnTo>
                  <a:cubicBezTo>
                    <a:pt x="150" y="329"/>
                    <a:pt x="150" y="329"/>
                    <a:pt x="150" y="329"/>
                  </a:cubicBezTo>
                  <a:lnTo>
                    <a:pt x="150" y="329"/>
                  </a:lnTo>
                  <a:lnTo>
                    <a:pt x="150" y="329"/>
                  </a:lnTo>
                  <a:lnTo>
                    <a:pt x="150" y="329"/>
                  </a:lnTo>
                  <a:lnTo>
                    <a:pt x="150" y="329"/>
                  </a:lnTo>
                  <a:lnTo>
                    <a:pt x="150" y="329"/>
                  </a:lnTo>
                  <a:cubicBezTo>
                    <a:pt x="150" y="339"/>
                    <a:pt x="150" y="339"/>
                    <a:pt x="150" y="339"/>
                  </a:cubicBezTo>
                  <a:cubicBezTo>
                    <a:pt x="140" y="339"/>
                    <a:pt x="140" y="339"/>
                    <a:pt x="140" y="339"/>
                  </a:cubicBez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cubicBezTo>
                    <a:pt x="140" y="339"/>
                    <a:pt x="140" y="339"/>
                    <a:pt x="130" y="339"/>
                  </a:cubicBezTo>
                  <a:lnTo>
                    <a:pt x="130" y="339"/>
                  </a:lnTo>
                  <a:lnTo>
                    <a:pt x="130" y="339"/>
                  </a:lnTo>
                  <a:lnTo>
                    <a:pt x="130" y="339"/>
                  </a:lnTo>
                  <a:lnTo>
                    <a:pt x="130" y="339"/>
                  </a:lnTo>
                  <a:lnTo>
                    <a:pt x="130" y="339"/>
                  </a:lnTo>
                  <a:lnTo>
                    <a:pt x="130" y="339"/>
                  </a:lnTo>
                  <a:cubicBezTo>
                    <a:pt x="130" y="329"/>
                    <a:pt x="130" y="329"/>
                    <a:pt x="130" y="329"/>
                  </a:cubicBezTo>
                  <a:cubicBezTo>
                    <a:pt x="130" y="329"/>
                    <a:pt x="130" y="329"/>
                    <a:pt x="120" y="329"/>
                  </a:cubicBezTo>
                  <a:lnTo>
                    <a:pt x="120" y="329"/>
                  </a:lnTo>
                  <a:cubicBezTo>
                    <a:pt x="10" y="209"/>
                    <a:pt x="10" y="209"/>
                    <a:pt x="10" y="209"/>
                  </a:cubicBezTo>
                  <a:cubicBezTo>
                    <a:pt x="0" y="200"/>
                    <a:pt x="0" y="190"/>
                    <a:pt x="10" y="190"/>
                  </a:cubicBezTo>
                  <a:cubicBezTo>
                    <a:pt x="10" y="180"/>
                    <a:pt x="31" y="180"/>
                    <a:pt x="31" y="190"/>
                  </a:cubicBezTo>
                  <a:cubicBezTo>
                    <a:pt x="140" y="289"/>
                    <a:pt x="140" y="289"/>
                    <a:pt x="140" y="289"/>
                  </a:cubicBezTo>
                  <a:cubicBezTo>
                    <a:pt x="370" y="10"/>
                    <a:pt x="370" y="10"/>
                    <a:pt x="370" y="10"/>
                  </a:cubicBezTo>
                  <a:cubicBezTo>
                    <a:pt x="370" y="0"/>
                    <a:pt x="380" y="0"/>
                    <a:pt x="390" y="0"/>
                  </a:cubicBezTo>
                  <a:cubicBezTo>
                    <a:pt x="400" y="10"/>
                    <a:pt x="400" y="20"/>
                    <a:pt x="390" y="3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311" name="Grupo 310">
            <a:extLst>
              <a:ext uri="{FF2B5EF4-FFF2-40B4-BE49-F238E27FC236}">
                <a16:creationId xmlns:a16="http://schemas.microsoft.com/office/drawing/2014/main" id="{3A88050F-4216-8147-85C5-CF7A4814A27F}"/>
              </a:ext>
            </a:extLst>
          </p:cNvPr>
          <p:cNvGrpSpPr/>
          <p:nvPr/>
        </p:nvGrpSpPr>
        <p:grpSpPr>
          <a:xfrm>
            <a:off x="10554920" y="6458850"/>
            <a:ext cx="646561" cy="646561"/>
            <a:chOff x="20961409" y="11276181"/>
            <a:chExt cx="646561" cy="646561"/>
          </a:xfrm>
          <a:solidFill>
            <a:schemeClr val="accent1"/>
          </a:solidFill>
        </p:grpSpPr>
        <p:sp>
          <p:nvSpPr>
            <p:cNvPr id="312" name="Freeform 352">
              <a:extLst>
                <a:ext uri="{FF2B5EF4-FFF2-40B4-BE49-F238E27FC236}">
                  <a16:creationId xmlns:a16="http://schemas.microsoft.com/office/drawing/2014/main" id="{A985A7CA-0087-F544-93DE-73280C324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61409" y="11276181"/>
              <a:ext cx="646561" cy="646561"/>
            </a:xfrm>
            <a:custGeom>
              <a:avLst/>
              <a:gdLst>
                <a:gd name="T0" fmla="*/ 319 w 649"/>
                <a:gd name="T1" fmla="*/ 649 h 650"/>
                <a:gd name="T2" fmla="*/ 319 w 649"/>
                <a:gd name="T3" fmla="*/ 649 h 650"/>
                <a:gd name="T4" fmla="*/ 89 w 649"/>
                <a:gd name="T5" fmla="*/ 559 h 650"/>
                <a:gd name="T6" fmla="*/ 0 w 649"/>
                <a:gd name="T7" fmla="*/ 330 h 650"/>
                <a:gd name="T8" fmla="*/ 89 w 649"/>
                <a:gd name="T9" fmla="*/ 100 h 650"/>
                <a:gd name="T10" fmla="*/ 319 w 649"/>
                <a:gd name="T11" fmla="*/ 0 h 650"/>
                <a:gd name="T12" fmla="*/ 549 w 649"/>
                <a:gd name="T13" fmla="*/ 100 h 650"/>
                <a:gd name="T14" fmla="*/ 648 w 649"/>
                <a:gd name="T15" fmla="*/ 330 h 650"/>
                <a:gd name="T16" fmla="*/ 549 w 649"/>
                <a:gd name="T17" fmla="*/ 559 h 650"/>
                <a:gd name="T18" fmla="*/ 319 w 649"/>
                <a:gd name="T19" fmla="*/ 649 h 650"/>
                <a:gd name="T20" fmla="*/ 319 w 649"/>
                <a:gd name="T21" fmla="*/ 50 h 650"/>
                <a:gd name="T22" fmla="*/ 319 w 649"/>
                <a:gd name="T23" fmla="*/ 50 h 650"/>
                <a:gd name="T24" fmla="*/ 119 w 649"/>
                <a:gd name="T25" fmla="*/ 130 h 650"/>
                <a:gd name="T26" fmla="*/ 40 w 649"/>
                <a:gd name="T27" fmla="*/ 330 h 650"/>
                <a:gd name="T28" fmla="*/ 119 w 649"/>
                <a:gd name="T29" fmla="*/ 529 h 650"/>
                <a:gd name="T30" fmla="*/ 319 w 649"/>
                <a:gd name="T31" fmla="*/ 609 h 650"/>
                <a:gd name="T32" fmla="*/ 519 w 649"/>
                <a:gd name="T33" fmla="*/ 529 h 650"/>
                <a:gd name="T34" fmla="*/ 608 w 649"/>
                <a:gd name="T35" fmla="*/ 330 h 650"/>
                <a:gd name="T36" fmla="*/ 519 w 649"/>
                <a:gd name="T37" fmla="*/ 130 h 650"/>
                <a:gd name="T38" fmla="*/ 319 w 649"/>
                <a:gd name="T39" fmla="*/ 5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49" h="650">
                  <a:moveTo>
                    <a:pt x="319" y="649"/>
                  </a:moveTo>
                  <a:lnTo>
                    <a:pt x="319" y="649"/>
                  </a:lnTo>
                  <a:cubicBezTo>
                    <a:pt x="239" y="649"/>
                    <a:pt x="150" y="619"/>
                    <a:pt x="89" y="559"/>
                  </a:cubicBezTo>
                  <a:cubicBezTo>
                    <a:pt x="30" y="499"/>
                    <a:pt x="0" y="419"/>
                    <a:pt x="0" y="330"/>
                  </a:cubicBezTo>
                  <a:cubicBezTo>
                    <a:pt x="0" y="240"/>
                    <a:pt x="30" y="160"/>
                    <a:pt x="89" y="100"/>
                  </a:cubicBezTo>
                  <a:cubicBezTo>
                    <a:pt x="150" y="40"/>
                    <a:pt x="239" y="0"/>
                    <a:pt x="319" y="0"/>
                  </a:cubicBezTo>
                  <a:cubicBezTo>
                    <a:pt x="409" y="0"/>
                    <a:pt x="489" y="40"/>
                    <a:pt x="549" y="100"/>
                  </a:cubicBezTo>
                  <a:cubicBezTo>
                    <a:pt x="608" y="160"/>
                    <a:pt x="648" y="240"/>
                    <a:pt x="648" y="330"/>
                  </a:cubicBezTo>
                  <a:cubicBezTo>
                    <a:pt x="648" y="419"/>
                    <a:pt x="608" y="499"/>
                    <a:pt x="549" y="559"/>
                  </a:cubicBezTo>
                  <a:cubicBezTo>
                    <a:pt x="489" y="619"/>
                    <a:pt x="409" y="649"/>
                    <a:pt x="319" y="649"/>
                  </a:cubicBezTo>
                  <a:close/>
                  <a:moveTo>
                    <a:pt x="319" y="50"/>
                  </a:moveTo>
                  <a:lnTo>
                    <a:pt x="319" y="50"/>
                  </a:lnTo>
                  <a:cubicBezTo>
                    <a:pt x="249" y="50"/>
                    <a:pt x="180" y="80"/>
                    <a:pt x="119" y="130"/>
                  </a:cubicBezTo>
                  <a:cubicBezTo>
                    <a:pt x="70" y="180"/>
                    <a:pt x="40" y="250"/>
                    <a:pt x="40" y="330"/>
                  </a:cubicBezTo>
                  <a:cubicBezTo>
                    <a:pt x="40" y="409"/>
                    <a:pt x="70" y="479"/>
                    <a:pt x="119" y="529"/>
                  </a:cubicBezTo>
                  <a:cubicBezTo>
                    <a:pt x="180" y="579"/>
                    <a:pt x="249" y="609"/>
                    <a:pt x="319" y="609"/>
                  </a:cubicBezTo>
                  <a:cubicBezTo>
                    <a:pt x="399" y="609"/>
                    <a:pt x="469" y="579"/>
                    <a:pt x="519" y="529"/>
                  </a:cubicBezTo>
                  <a:cubicBezTo>
                    <a:pt x="579" y="479"/>
                    <a:pt x="608" y="409"/>
                    <a:pt x="608" y="330"/>
                  </a:cubicBezTo>
                  <a:cubicBezTo>
                    <a:pt x="608" y="250"/>
                    <a:pt x="579" y="180"/>
                    <a:pt x="519" y="130"/>
                  </a:cubicBezTo>
                  <a:cubicBezTo>
                    <a:pt x="469" y="80"/>
                    <a:pt x="399" y="50"/>
                    <a:pt x="319" y="5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3" name="Freeform 353">
              <a:extLst>
                <a:ext uri="{FF2B5EF4-FFF2-40B4-BE49-F238E27FC236}">
                  <a16:creationId xmlns:a16="http://schemas.microsoft.com/office/drawing/2014/main" id="{7A41AE92-BD0D-ED4F-BBFF-97571F59C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80164" y="11403733"/>
              <a:ext cx="400255" cy="338677"/>
            </a:xfrm>
            <a:custGeom>
              <a:avLst/>
              <a:gdLst>
                <a:gd name="T0" fmla="*/ 390 w 401"/>
                <a:gd name="T1" fmla="*/ 30 h 340"/>
                <a:gd name="T2" fmla="*/ 390 w 401"/>
                <a:gd name="T3" fmla="*/ 30 h 340"/>
                <a:gd name="T4" fmla="*/ 150 w 401"/>
                <a:gd name="T5" fmla="*/ 329 h 340"/>
                <a:gd name="T6" fmla="*/ 150 w 401"/>
                <a:gd name="T7" fmla="*/ 329 h 340"/>
                <a:gd name="T8" fmla="*/ 150 w 401"/>
                <a:gd name="T9" fmla="*/ 329 h 340"/>
                <a:gd name="T10" fmla="*/ 150 w 401"/>
                <a:gd name="T11" fmla="*/ 329 h 340"/>
                <a:gd name="T12" fmla="*/ 150 w 401"/>
                <a:gd name="T13" fmla="*/ 329 h 340"/>
                <a:gd name="T14" fmla="*/ 150 w 401"/>
                <a:gd name="T15" fmla="*/ 329 h 340"/>
                <a:gd name="T16" fmla="*/ 150 w 401"/>
                <a:gd name="T17" fmla="*/ 339 h 340"/>
                <a:gd name="T18" fmla="*/ 140 w 401"/>
                <a:gd name="T19" fmla="*/ 339 h 340"/>
                <a:gd name="T20" fmla="*/ 140 w 401"/>
                <a:gd name="T21" fmla="*/ 339 h 340"/>
                <a:gd name="T22" fmla="*/ 140 w 401"/>
                <a:gd name="T23" fmla="*/ 339 h 340"/>
                <a:gd name="T24" fmla="*/ 140 w 401"/>
                <a:gd name="T25" fmla="*/ 339 h 340"/>
                <a:gd name="T26" fmla="*/ 140 w 401"/>
                <a:gd name="T27" fmla="*/ 339 h 340"/>
                <a:gd name="T28" fmla="*/ 140 w 401"/>
                <a:gd name="T29" fmla="*/ 339 h 340"/>
                <a:gd name="T30" fmla="*/ 140 w 401"/>
                <a:gd name="T31" fmla="*/ 339 h 340"/>
                <a:gd name="T32" fmla="*/ 140 w 401"/>
                <a:gd name="T33" fmla="*/ 339 h 340"/>
                <a:gd name="T34" fmla="*/ 140 w 401"/>
                <a:gd name="T35" fmla="*/ 339 h 340"/>
                <a:gd name="T36" fmla="*/ 140 w 401"/>
                <a:gd name="T37" fmla="*/ 339 h 340"/>
                <a:gd name="T38" fmla="*/ 140 w 401"/>
                <a:gd name="T39" fmla="*/ 339 h 340"/>
                <a:gd name="T40" fmla="*/ 140 w 401"/>
                <a:gd name="T41" fmla="*/ 339 h 340"/>
                <a:gd name="T42" fmla="*/ 130 w 401"/>
                <a:gd name="T43" fmla="*/ 339 h 340"/>
                <a:gd name="T44" fmla="*/ 130 w 401"/>
                <a:gd name="T45" fmla="*/ 339 h 340"/>
                <a:gd name="T46" fmla="*/ 130 w 401"/>
                <a:gd name="T47" fmla="*/ 339 h 340"/>
                <a:gd name="T48" fmla="*/ 130 w 401"/>
                <a:gd name="T49" fmla="*/ 339 h 340"/>
                <a:gd name="T50" fmla="*/ 130 w 401"/>
                <a:gd name="T51" fmla="*/ 339 h 340"/>
                <a:gd name="T52" fmla="*/ 130 w 401"/>
                <a:gd name="T53" fmla="*/ 339 h 340"/>
                <a:gd name="T54" fmla="*/ 130 w 401"/>
                <a:gd name="T55" fmla="*/ 339 h 340"/>
                <a:gd name="T56" fmla="*/ 130 w 401"/>
                <a:gd name="T57" fmla="*/ 329 h 340"/>
                <a:gd name="T58" fmla="*/ 120 w 401"/>
                <a:gd name="T59" fmla="*/ 329 h 340"/>
                <a:gd name="T60" fmla="*/ 120 w 401"/>
                <a:gd name="T61" fmla="*/ 329 h 340"/>
                <a:gd name="T62" fmla="*/ 10 w 401"/>
                <a:gd name="T63" fmla="*/ 209 h 340"/>
                <a:gd name="T64" fmla="*/ 10 w 401"/>
                <a:gd name="T65" fmla="*/ 190 h 340"/>
                <a:gd name="T66" fmla="*/ 31 w 401"/>
                <a:gd name="T67" fmla="*/ 190 h 340"/>
                <a:gd name="T68" fmla="*/ 140 w 401"/>
                <a:gd name="T69" fmla="*/ 289 h 340"/>
                <a:gd name="T70" fmla="*/ 370 w 401"/>
                <a:gd name="T71" fmla="*/ 10 h 340"/>
                <a:gd name="T72" fmla="*/ 390 w 401"/>
                <a:gd name="T73" fmla="*/ 0 h 340"/>
                <a:gd name="T74" fmla="*/ 390 w 401"/>
                <a:gd name="T75" fmla="*/ 3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01" h="340">
                  <a:moveTo>
                    <a:pt x="390" y="30"/>
                  </a:moveTo>
                  <a:lnTo>
                    <a:pt x="390" y="30"/>
                  </a:lnTo>
                  <a:cubicBezTo>
                    <a:pt x="150" y="329"/>
                    <a:pt x="150" y="329"/>
                    <a:pt x="150" y="329"/>
                  </a:cubicBezTo>
                  <a:lnTo>
                    <a:pt x="150" y="329"/>
                  </a:lnTo>
                  <a:lnTo>
                    <a:pt x="150" y="329"/>
                  </a:lnTo>
                  <a:lnTo>
                    <a:pt x="150" y="329"/>
                  </a:lnTo>
                  <a:lnTo>
                    <a:pt x="150" y="329"/>
                  </a:lnTo>
                  <a:lnTo>
                    <a:pt x="150" y="329"/>
                  </a:lnTo>
                  <a:cubicBezTo>
                    <a:pt x="150" y="339"/>
                    <a:pt x="150" y="339"/>
                    <a:pt x="150" y="339"/>
                  </a:cubicBezTo>
                  <a:cubicBezTo>
                    <a:pt x="140" y="339"/>
                    <a:pt x="140" y="339"/>
                    <a:pt x="140" y="339"/>
                  </a:cubicBez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cubicBezTo>
                    <a:pt x="140" y="339"/>
                    <a:pt x="140" y="339"/>
                    <a:pt x="130" y="339"/>
                  </a:cubicBezTo>
                  <a:lnTo>
                    <a:pt x="130" y="339"/>
                  </a:lnTo>
                  <a:lnTo>
                    <a:pt x="130" y="339"/>
                  </a:lnTo>
                  <a:lnTo>
                    <a:pt x="130" y="339"/>
                  </a:lnTo>
                  <a:lnTo>
                    <a:pt x="130" y="339"/>
                  </a:lnTo>
                  <a:lnTo>
                    <a:pt x="130" y="339"/>
                  </a:lnTo>
                  <a:lnTo>
                    <a:pt x="130" y="339"/>
                  </a:lnTo>
                  <a:cubicBezTo>
                    <a:pt x="130" y="329"/>
                    <a:pt x="130" y="329"/>
                    <a:pt x="130" y="329"/>
                  </a:cubicBezTo>
                  <a:cubicBezTo>
                    <a:pt x="130" y="329"/>
                    <a:pt x="130" y="329"/>
                    <a:pt x="120" y="329"/>
                  </a:cubicBezTo>
                  <a:lnTo>
                    <a:pt x="120" y="329"/>
                  </a:lnTo>
                  <a:cubicBezTo>
                    <a:pt x="10" y="209"/>
                    <a:pt x="10" y="209"/>
                    <a:pt x="10" y="209"/>
                  </a:cubicBezTo>
                  <a:cubicBezTo>
                    <a:pt x="0" y="200"/>
                    <a:pt x="0" y="190"/>
                    <a:pt x="10" y="190"/>
                  </a:cubicBezTo>
                  <a:cubicBezTo>
                    <a:pt x="10" y="180"/>
                    <a:pt x="31" y="180"/>
                    <a:pt x="31" y="190"/>
                  </a:cubicBezTo>
                  <a:cubicBezTo>
                    <a:pt x="140" y="289"/>
                    <a:pt x="140" y="289"/>
                    <a:pt x="140" y="289"/>
                  </a:cubicBezTo>
                  <a:cubicBezTo>
                    <a:pt x="370" y="10"/>
                    <a:pt x="370" y="10"/>
                    <a:pt x="370" y="10"/>
                  </a:cubicBezTo>
                  <a:cubicBezTo>
                    <a:pt x="370" y="0"/>
                    <a:pt x="380" y="0"/>
                    <a:pt x="390" y="0"/>
                  </a:cubicBezTo>
                  <a:cubicBezTo>
                    <a:pt x="400" y="10"/>
                    <a:pt x="400" y="20"/>
                    <a:pt x="390" y="3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314" name="Grupo 313">
            <a:extLst>
              <a:ext uri="{FF2B5EF4-FFF2-40B4-BE49-F238E27FC236}">
                <a16:creationId xmlns:a16="http://schemas.microsoft.com/office/drawing/2014/main" id="{FFA10A73-41A4-124D-8474-6BD62FBFC633}"/>
              </a:ext>
            </a:extLst>
          </p:cNvPr>
          <p:cNvGrpSpPr/>
          <p:nvPr/>
        </p:nvGrpSpPr>
        <p:grpSpPr>
          <a:xfrm>
            <a:off x="11994910" y="6458850"/>
            <a:ext cx="646561" cy="646561"/>
            <a:chOff x="20961409" y="11276181"/>
            <a:chExt cx="646561" cy="646561"/>
          </a:xfrm>
          <a:solidFill>
            <a:schemeClr val="accent1"/>
          </a:solidFill>
        </p:grpSpPr>
        <p:sp>
          <p:nvSpPr>
            <p:cNvPr id="315" name="Freeform 352">
              <a:extLst>
                <a:ext uri="{FF2B5EF4-FFF2-40B4-BE49-F238E27FC236}">
                  <a16:creationId xmlns:a16="http://schemas.microsoft.com/office/drawing/2014/main" id="{44B49458-F2D4-4843-BEE0-D69B43EC6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61409" y="11276181"/>
              <a:ext cx="646561" cy="646561"/>
            </a:xfrm>
            <a:custGeom>
              <a:avLst/>
              <a:gdLst>
                <a:gd name="T0" fmla="*/ 319 w 649"/>
                <a:gd name="T1" fmla="*/ 649 h 650"/>
                <a:gd name="T2" fmla="*/ 319 w 649"/>
                <a:gd name="T3" fmla="*/ 649 h 650"/>
                <a:gd name="T4" fmla="*/ 89 w 649"/>
                <a:gd name="T5" fmla="*/ 559 h 650"/>
                <a:gd name="T6" fmla="*/ 0 w 649"/>
                <a:gd name="T7" fmla="*/ 330 h 650"/>
                <a:gd name="T8" fmla="*/ 89 w 649"/>
                <a:gd name="T9" fmla="*/ 100 h 650"/>
                <a:gd name="T10" fmla="*/ 319 w 649"/>
                <a:gd name="T11" fmla="*/ 0 h 650"/>
                <a:gd name="T12" fmla="*/ 549 w 649"/>
                <a:gd name="T13" fmla="*/ 100 h 650"/>
                <a:gd name="T14" fmla="*/ 648 w 649"/>
                <a:gd name="T15" fmla="*/ 330 h 650"/>
                <a:gd name="T16" fmla="*/ 549 w 649"/>
                <a:gd name="T17" fmla="*/ 559 h 650"/>
                <a:gd name="T18" fmla="*/ 319 w 649"/>
                <a:gd name="T19" fmla="*/ 649 h 650"/>
                <a:gd name="T20" fmla="*/ 319 w 649"/>
                <a:gd name="T21" fmla="*/ 50 h 650"/>
                <a:gd name="T22" fmla="*/ 319 w 649"/>
                <a:gd name="T23" fmla="*/ 50 h 650"/>
                <a:gd name="T24" fmla="*/ 119 w 649"/>
                <a:gd name="T25" fmla="*/ 130 h 650"/>
                <a:gd name="T26" fmla="*/ 40 w 649"/>
                <a:gd name="T27" fmla="*/ 330 h 650"/>
                <a:gd name="T28" fmla="*/ 119 w 649"/>
                <a:gd name="T29" fmla="*/ 529 h 650"/>
                <a:gd name="T30" fmla="*/ 319 w 649"/>
                <a:gd name="T31" fmla="*/ 609 h 650"/>
                <a:gd name="T32" fmla="*/ 519 w 649"/>
                <a:gd name="T33" fmla="*/ 529 h 650"/>
                <a:gd name="T34" fmla="*/ 608 w 649"/>
                <a:gd name="T35" fmla="*/ 330 h 650"/>
                <a:gd name="T36" fmla="*/ 519 w 649"/>
                <a:gd name="T37" fmla="*/ 130 h 650"/>
                <a:gd name="T38" fmla="*/ 319 w 649"/>
                <a:gd name="T39" fmla="*/ 5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49" h="650">
                  <a:moveTo>
                    <a:pt x="319" y="649"/>
                  </a:moveTo>
                  <a:lnTo>
                    <a:pt x="319" y="649"/>
                  </a:lnTo>
                  <a:cubicBezTo>
                    <a:pt x="239" y="649"/>
                    <a:pt x="150" y="619"/>
                    <a:pt x="89" y="559"/>
                  </a:cubicBezTo>
                  <a:cubicBezTo>
                    <a:pt x="30" y="499"/>
                    <a:pt x="0" y="419"/>
                    <a:pt x="0" y="330"/>
                  </a:cubicBezTo>
                  <a:cubicBezTo>
                    <a:pt x="0" y="240"/>
                    <a:pt x="30" y="160"/>
                    <a:pt x="89" y="100"/>
                  </a:cubicBezTo>
                  <a:cubicBezTo>
                    <a:pt x="150" y="40"/>
                    <a:pt x="239" y="0"/>
                    <a:pt x="319" y="0"/>
                  </a:cubicBezTo>
                  <a:cubicBezTo>
                    <a:pt x="409" y="0"/>
                    <a:pt x="489" y="40"/>
                    <a:pt x="549" y="100"/>
                  </a:cubicBezTo>
                  <a:cubicBezTo>
                    <a:pt x="608" y="160"/>
                    <a:pt x="648" y="240"/>
                    <a:pt x="648" y="330"/>
                  </a:cubicBezTo>
                  <a:cubicBezTo>
                    <a:pt x="648" y="419"/>
                    <a:pt x="608" y="499"/>
                    <a:pt x="549" y="559"/>
                  </a:cubicBezTo>
                  <a:cubicBezTo>
                    <a:pt x="489" y="619"/>
                    <a:pt x="409" y="649"/>
                    <a:pt x="319" y="649"/>
                  </a:cubicBezTo>
                  <a:close/>
                  <a:moveTo>
                    <a:pt x="319" y="50"/>
                  </a:moveTo>
                  <a:lnTo>
                    <a:pt x="319" y="50"/>
                  </a:lnTo>
                  <a:cubicBezTo>
                    <a:pt x="249" y="50"/>
                    <a:pt x="180" y="80"/>
                    <a:pt x="119" y="130"/>
                  </a:cubicBezTo>
                  <a:cubicBezTo>
                    <a:pt x="70" y="180"/>
                    <a:pt x="40" y="250"/>
                    <a:pt x="40" y="330"/>
                  </a:cubicBezTo>
                  <a:cubicBezTo>
                    <a:pt x="40" y="409"/>
                    <a:pt x="70" y="479"/>
                    <a:pt x="119" y="529"/>
                  </a:cubicBezTo>
                  <a:cubicBezTo>
                    <a:pt x="180" y="579"/>
                    <a:pt x="249" y="609"/>
                    <a:pt x="319" y="609"/>
                  </a:cubicBezTo>
                  <a:cubicBezTo>
                    <a:pt x="399" y="609"/>
                    <a:pt x="469" y="579"/>
                    <a:pt x="519" y="529"/>
                  </a:cubicBezTo>
                  <a:cubicBezTo>
                    <a:pt x="579" y="479"/>
                    <a:pt x="608" y="409"/>
                    <a:pt x="608" y="330"/>
                  </a:cubicBezTo>
                  <a:cubicBezTo>
                    <a:pt x="608" y="250"/>
                    <a:pt x="579" y="180"/>
                    <a:pt x="519" y="130"/>
                  </a:cubicBezTo>
                  <a:cubicBezTo>
                    <a:pt x="469" y="80"/>
                    <a:pt x="399" y="50"/>
                    <a:pt x="319" y="5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6" name="Freeform 353">
              <a:extLst>
                <a:ext uri="{FF2B5EF4-FFF2-40B4-BE49-F238E27FC236}">
                  <a16:creationId xmlns:a16="http://schemas.microsoft.com/office/drawing/2014/main" id="{45433346-5725-2B46-9A96-08E4B3366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80164" y="11403733"/>
              <a:ext cx="400255" cy="338677"/>
            </a:xfrm>
            <a:custGeom>
              <a:avLst/>
              <a:gdLst>
                <a:gd name="T0" fmla="*/ 390 w 401"/>
                <a:gd name="T1" fmla="*/ 30 h 340"/>
                <a:gd name="T2" fmla="*/ 390 w 401"/>
                <a:gd name="T3" fmla="*/ 30 h 340"/>
                <a:gd name="T4" fmla="*/ 150 w 401"/>
                <a:gd name="T5" fmla="*/ 329 h 340"/>
                <a:gd name="T6" fmla="*/ 150 w 401"/>
                <a:gd name="T7" fmla="*/ 329 h 340"/>
                <a:gd name="T8" fmla="*/ 150 w 401"/>
                <a:gd name="T9" fmla="*/ 329 h 340"/>
                <a:gd name="T10" fmla="*/ 150 w 401"/>
                <a:gd name="T11" fmla="*/ 329 h 340"/>
                <a:gd name="T12" fmla="*/ 150 w 401"/>
                <a:gd name="T13" fmla="*/ 329 h 340"/>
                <a:gd name="T14" fmla="*/ 150 w 401"/>
                <a:gd name="T15" fmla="*/ 329 h 340"/>
                <a:gd name="T16" fmla="*/ 150 w 401"/>
                <a:gd name="T17" fmla="*/ 339 h 340"/>
                <a:gd name="T18" fmla="*/ 140 w 401"/>
                <a:gd name="T19" fmla="*/ 339 h 340"/>
                <a:gd name="T20" fmla="*/ 140 w 401"/>
                <a:gd name="T21" fmla="*/ 339 h 340"/>
                <a:gd name="T22" fmla="*/ 140 w 401"/>
                <a:gd name="T23" fmla="*/ 339 h 340"/>
                <a:gd name="T24" fmla="*/ 140 w 401"/>
                <a:gd name="T25" fmla="*/ 339 h 340"/>
                <a:gd name="T26" fmla="*/ 140 w 401"/>
                <a:gd name="T27" fmla="*/ 339 h 340"/>
                <a:gd name="T28" fmla="*/ 140 w 401"/>
                <a:gd name="T29" fmla="*/ 339 h 340"/>
                <a:gd name="T30" fmla="*/ 140 w 401"/>
                <a:gd name="T31" fmla="*/ 339 h 340"/>
                <a:gd name="T32" fmla="*/ 140 w 401"/>
                <a:gd name="T33" fmla="*/ 339 h 340"/>
                <a:gd name="T34" fmla="*/ 140 w 401"/>
                <a:gd name="T35" fmla="*/ 339 h 340"/>
                <a:gd name="T36" fmla="*/ 140 w 401"/>
                <a:gd name="T37" fmla="*/ 339 h 340"/>
                <a:gd name="T38" fmla="*/ 140 w 401"/>
                <a:gd name="T39" fmla="*/ 339 h 340"/>
                <a:gd name="T40" fmla="*/ 140 w 401"/>
                <a:gd name="T41" fmla="*/ 339 h 340"/>
                <a:gd name="T42" fmla="*/ 130 w 401"/>
                <a:gd name="T43" fmla="*/ 339 h 340"/>
                <a:gd name="T44" fmla="*/ 130 w 401"/>
                <a:gd name="T45" fmla="*/ 339 h 340"/>
                <a:gd name="T46" fmla="*/ 130 w 401"/>
                <a:gd name="T47" fmla="*/ 339 h 340"/>
                <a:gd name="T48" fmla="*/ 130 w 401"/>
                <a:gd name="T49" fmla="*/ 339 h 340"/>
                <a:gd name="T50" fmla="*/ 130 w 401"/>
                <a:gd name="T51" fmla="*/ 339 h 340"/>
                <a:gd name="T52" fmla="*/ 130 w 401"/>
                <a:gd name="T53" fmla="*/ 339 h 340"/>
                <a:gd name="T54" fmla="*/ 130 w 401"/>
                <a:gd name="T55" fmla="*/ 339 h 340"/>
                <a:gd name="T56" fmla="*/ 130 w 401"/>
                <a:gd name="T57" fmla="*/ 329 h 340"/>
                <a:gd name="T58" fmla="*/ 120 w 401"/>
                <a:gd name="T59" fmla="*/ 329 h 340"/>
                <a:gd name="T60" fmla="*/ 120 w 401"/>
                <a:gd name="T61" fmla="*/ 329 h 340"/>
                <a:gd name="T62" fmla="*/ 10 w 401"/>
                <a:gd name="T63" fmla="*/ 209 h 340"/>
                <a:gd name="T64" fmla="*/ 10 w 401"/>
                <a:gd name="T65" fmla="*/ 190 h 340"/>
                <a:gd name="T66" fmla="*/ 31 w 401"/>
                <a:gd name="T67" fmla="*/ 190 h 340"/>
                <a:gd name="T68" fmla="*/ 140 w 401"/>
                <a:gd name="T69" fmla="*/ 289 h 340"/>
                <a:gd name="T70" fmla="*/ 370 w 401"/>
                <a:gd name="T71" fmla="*/ 10 h 340"/>
                <a:gd name="T72" fmla="*/ 390 w 401"/>
                <a:gd name="T73" fmla="*/ 0 h 340"/>
                <a:gd name="T74" fmla="*/ 390 w 401"/>
                <a:gd name="T75" fmla="*/ 3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01" h="340">
                  <a:moveTo>
                    <a:pt x="390" y="30"/>
                  </a:moveTo>
                  <a:lnTo>
                    <a:pt x="390" y="30"/>
                  </a:lnTo>
                  <a:cubicBezTo>
                    <a:pt x="150" y="329"/>
                    <a:pt x="150" y="329"/>
                    <a:pt x="150" y="329"/>
                  </a:cubicBezTo>
                  <a:lnTo>
                    <a:pt x="150" y="329"/>
                  </a:lnTo>
                  <a:lnTo>
                    <a:pt x="150" y="329"/>
                  </a:lnTo>
                  <a:lnTo>
                    <a:pt x="150" y="329"/>
                  </a:lnTo>
                  <a:lnTo>
                    <a:pt x="150" y="329"/>
                  </a:lnTo>
                  <a:lnTo>
                    <a:pt x="150" y="329"/>
                  </a:lnTo>
                  <a:cubicBezTo>
                    <a:pt x="150" y="339"/>
                    <a:pt x="150" y="339"/>
                    <a:pt x="150" y="339"/>
                  </a:cubicBezTo>
                  <a:cubicBezTo>
                    <a:pt x="140" y="339"/>
                    <a:pt x="140" y="339"/>
                    <a:pt x="140" y="339"/>
                  </a:cubicBez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lnTo>
                    <a:pt x="140" y="339"/>
                  </a:lnTo>
                  <a:cubicBezTo>
                    <a:pt x="140" y="339"/>
                    <a:pt x="140" y="339"/>
                    <a:pt x="130" y="339"/>
                  </a:cubicBezTo>
                  <a:lnTo>
                    <a:pt x="130" y="339"/>
                  </a:lnTo>
                  <a:lnTo>
                    <a:pt x="130" y="339"/>
                  </a:lnTo>
                  <a:lnTo>
                    <a:pt x="130" y="339"/>
                  </a:lnTo>
                  <a:lnTo>
                    <a:pt x="130" y="339"/>
                  </a:lnTo>
                  <a:lnTo>
                    <a:pt x="130" y="339"/>
                  </a:lnTo>
                  <a:lnTo>
                    <a:pt x="130" y="339"/>
                  </a:lnTo>
                  <a:cubicBezTo>
                    <a:pt x="130" y="329"/>
                    <a:pt x="130" y="329"/>
                    <a:pt x="130" y="329"/>
                  </a:cubicBezTo>
                  <a:cubicBezTo>
                    <a:pt x="130" y="329"/>
                    <a:pt x="130" y="329"/>
                    <a:pt x="120" y="329"/>
                  </a:cubicBezTo>
                  <a:lnTo>
                    <a:pt x="120" y="329"/>
                  </a:lnTo>
                  <a:cubicBezTo>
                    <a:pt x="10" y="209"/>
                    <a:pt x="10" y="209"/>
                    <a:pt x="10" y="209"/>
                  </a:cubicBezTo>
                  <a:cubicBezTo>
                    <a:pt x="0" y="200"/>
                    <a:pt x="0" y="190"/>
                    <a:pt x="10" y="190"/>
                  </a:cubicBezTo>
                  <a:cubicBezTo>
                    <a:pt x="10" y="180"/>
                    <a:pt x="31" y="180"/>
                    <a:pt x="31" y="190"/>
                  </a:cubicBezTo>
                  <a:cubicBezTo>
                    <a:pt x="140" y="289"/>
                    <a:pt x="140" y="289"/>
                    <a:pt x="140" y="289"/>
                  </a:cubicBezTo>
                  <a:cubicBezTo>
                    <a:pt x="370" y="10"/>
                    <a:pt x="370" y="10"/>
                    <a:pt x="370" y="10"/>
                  </a:cubicBezTo>
                  <a:cubicBezTo>
                    <a:pt x="370" y="0"/>
                    <a:pt x="380" y="0"/>
                    <a:pt x="390" y="0"/>
                  </a:cubicBezTo>
                  <a:cubicBezTo>
                    <a:pt x="400" y="10"/>
                    <a:pt x="400" y="20"/>
                    <a:pt x="390" y="3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318" name="CuadroTexto 395">
            <a:extLst>
              <a:ext uri="{FF2B5EF4-FFF2-40B4-BE49-F238E27FC236}">
                <a16:creationId xmlns:a16="http://schemas.microsoft.com/office/drawing/2014/main" id="{ECD084C7-0D38-B04C-A085-85F0A97B1C41}"/>
              </a:ext>
            </a:extLst>
          </p:cNvPr>
          <p:cNvSpPr txBox="1"/>
          <p:nvPr/>
        </p:nvSpPr>
        <p:spPr>
          <a:xfrm>
            <a:off x="8890052" y="3045382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319" name="CuadroTexto 395">
            <a:extLst>
              <a:ext uri="{FF2B5EF4-FFF2-40B4-BE49-F238E27FC236}">
                <a16:creationId xmlns:a16="http://schemas.microsoft.com/office/drawing/2014/main" id="{7AF4929F-29C8-BF4E-AE32-D15077911A40}"/>
              </a:ext>
            </a:extLst>
          </p:cNvPr>
          <p:cNvSpPr txBox="1"/>
          <p:nvPr/>
        </p:nvSpPr>
        <p:spPr>
          <a:xfrm>
            <a:off x="17576851" y="304927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320" name="CuadroTexto 319">
            <a:extLst>
              <a:ext uri="{FF2B5EF4-FFF2-40B4-BE49-F238E27FC236}">
                <a16:creationId xmlns:a16="http://schemas.microsoft.com/office/drawing/2014/main" id="{408277DA-AD95-FD4D-B36D-FC426447A7F5}"/>
              </a:ext>
            </a:extLst>
          </p:cNvPr>
          <p:cNvSpPr txBox="1"/>
          <p:nvPr/>
        </p:nvSpPr>
        <p:spPr>
          <a:xfrm>
            <a:off x="9379869" y="716269"/>
            <a:ext cx="56140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</p:spTree>
    <p:extLst>
      <p:ext uri="{BB962C8B-B14F-4D97-AF65-F5344CB8AC3E}">
        <p14:creationId xmlns:p14="http://schemas.microsoft.com/office/powerpoint/2010/main" val="37795302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Freeform 74">
            <a:extLst>
              <a:ext uri="{FF2B5EF4-FFF2-40B4-BE49-F238E27FC236}">
                <a16:creationId xmlns:a16="http://schemas.microsoft.com/office/drawing/2014/main" id="{75033EDF-5CA8-C448-9EFA-FF5B9E09D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480" y="11317092"/>
            <a:ext cx="4640297" cy="1772534"/>
          </a:xfrm>
          <a:custGeom>
            <a:avLst/>
            <a:gdLst>
              <a:gd name="T0" fmla="*/ 0 w 4652"/>
              <a:gd name="T1" fmla="*/ 1946 h 1947"/>
              <a:gd name="T2" fmla="*/ 4651 w 4652"/>
              <a:gd name="T3" fmla="*/ 1946 h 1947"/>
              <a:gd name="T4" fmla="*/ 4651 w 4652"/>
              <a:gd name="T5" fmla="*/ 0 h 1947"/>
              <a:gd name="T6" fmla="*/ 0 w 4652"/>
              <a:gd name="T7" fmla="*/ 0 h 1947"/>
              <a:gd name="T8" fmla="*/ 0 w 4652"/>
              <a:gd name="T9" fmla="*/ 1946 h 1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52" h="1947">
                <a:moveTo>
                  <a:pt x="0" y="1946"/>
                </a:moveTo>
                <a:lnTo>
                  <a:pt x="4651" y="1946"/>
                </a:lnTo>
                <a:lnTo>
                  <a:pt x="4651" y="0"/>
                </a:lnTo>
                <a:lnTo>
                  <a:pt x="0" y="0"/>
                </a:lnTo>
                <a:lnTo>
                  <a:pt x="0" y="1946"/>
                </a:lnTo>
              </a:path>
            </a:pathLst>
          </a:custGeom>
          <a:solidFill>
            <a:schemeClr val="tx1">
              <a:lumMod val="75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9" name="Freeform 74">
            <a:extLst>
              <a:ext uri="{FF2B5EF4-FFF2-40B4-BE49-F238E27FC236}">
                <a16:creationId xmlns:a16="http://schemas.microsoft.com/office/drawing/2014/main" id="{E4C30F78-4334-C040-A93D-AE349DFBB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480" y="9505278"/>
            <a:ext cx="4640297" cy="1772534"/>
          </a:xfrm>
          <a:custGeom>
            <a:avLst/>
            <a:gdLst>
              <a:gd name="T0" fmla="*/ 0 w 4652"/>
              <a:gd name="T1" fmla="*/ 1946 h 1947"/>
              <a:gd name="T2" fmla="*/ 4651 w 4652"/>
              <a:gd name="T3" fmla="*/ 1946 h 1947"/>
              <a:gd name="T4" fmla="*/ 4651 w 4652"/>
              <a:gd name="T5" fmla="*/ 0 h 1947"/>
              <a:gd name="T6" fmla="*/ 0 w 4652"/>
              <a:gd name="T7" fmla="*/ 0 h 1947"/>
              <a:gd name="T8" fmla="*/ 0 w 4652"/>
              <a:gd name="T9" fmla="*/ 1946 h 1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52" h="1947">
                <a:moveTo>
                  <a:pt x="0" y="1946"/>
                </a:moveTo>
                <a:lnTo>
                  <a:pt x="4651" y="1946"/>
                </a:lnTo>
                <a:lnTo>
                  <a:pt x="4651" y="0"/>
                </a:lnTo>
                <a:lnTo>
                  <a:pt x="0" y="0"/>
                </a:lnTo>
                <a:lnTo>
                  <a:pt x="0" y="1946"/>
                </a:lnTo>
              </a:path>
            </a:pathLst>
          </a:custGeom>
          <a:solidFill>
            <a:schemeClr val="tx1">
              <a:lumMod val="75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78" name="Freeform 74">
            <a:extLst>
              <a:ext uri="{FF2B5EF4-FFF2-40B4-BE49-F238E27FC236}">
                <a16:creationId xmlns:a16="http://schemas.microsoft.com/office/drawing/2014/main" id="{5D8AE54C-AACA-9342-8C58-7E2839761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481" y="7693464"/>
            <a:ext cx="4640297" cy="1772534"/>
          </a:xfrm>
          <a:custGeom>
            <a:avLst/>
            <a:gdLst>
              <a:gd name="T0" fmla="*/ 0 w 4652"/>
              <a:gd name="T1" fmla="*/ 1946 h 1947"/>
              <a:gd name="T2" fmla="*/ 4651 w 4652"/>
              <a:gd name="T3" fmla="*/ 1946 h 1947"/>
              <a:gd name="T4" fmla="*/ 4651 w 4652"/>
              <a:gd name="T5" fmla="*/ 0 h 1947"/>
              <a:gd name="T6" fmla="*/ 0 w 4652"/>
              <a:gd name="T7" fmla="*/ 0 h 1947"/>
              <a:gd name="T8" fmla="*/ 0 w 4652"/>
              <a:gd name="T9" fmla="*/ 1946 h 1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52" h="1947">
                <a:moveTo>
                  <a:pt x="0" y="1946"/>
                </a:moveTo>
                <a:lnTo>
                  <a:pt x="4651" y="1946"/>
                </a:lnTo>
                <a:lnTo>
                  <a:pt x="4651" y="0"/>
                </a:lnTo>
                <a:lnTo>
                  <a:pt x="0" y="0"/>
                </a:lnTo>
                <a:lnTo>
                  <a:pt x="0" y="1946"/>
                </a:lnTo>
              </a:path>
            </a:pathLst>
          </a:custGeom>
          <a:solidFill>
            <a:schemeClr val="tx1">
              <a:lumMod val="75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endParaRPr lang="es-MX" dirty="0"/>
          </a:p>
        </p:txBody>
      </p:sp>
      <p:sp>
        <p:nvSpPr>
          <p:cNvPr id="491" name="CuadroTexto 490">
            <a:extLst>
              <a:ext uri="{FF2B5EF4-FFF2-40B4-BE49-F238E27FC236}">
                <a16:creationId xmlns:a16="http://schemas.microsoft.com/office/drawing/2014/main" id="{CE4B999E-AE68-A148-BC94-54DD0361C6F6}"/>
              </a:ext>
            </a:extLst>
          </p:cNvPr>
          <p:cNvSpPr txBox="1"/>
          <p:nvPr/>
        </p:nvSpPr>
        <p:spPr>
          <a:xfrm>
            <a:off x="9381805" y="857994"/>
            <a:ext cx="56140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  <p:graphicFrame>
        <p:nvGraphicFramePr>
          <p:cNvPr id="118" name="Tabla 117">
            <a:extLst>
              <a:ext uri="{FF2B5EF4-FFF2-40B4-BE49-F238E27FC236}">
                <a16:creationId xmlns:a16="http://schemas.microsoft.com/office/drawing/2014/main" id="{ACB7D3C1-A31A-1348-AF25-4F0827953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989859"/>
              </p:ext>
            </p:extLst>
          </p:nvPr>
        </p:nvGraphicFramePr>
        <p:xfrm>
          <a:off x="2528351" y="4054526"/>
          <a:ext cx="20599399" cy="90351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63311">
                  <a:extLst>
                    <a:ext uri="{9D8B030D-6E8A-4147-A177-3AD203B41FA5}">
                      <a16:colId xmlns:a16="http://schemas.microsoft.com/office/drawing/2014/main" val="3216846633"/>
                    </a:ext>
                  </a:extLst>
                </a:gridCol>
                <a:gridCol w="1444674">
                  <a:extLst>
                    <a:ext uri="{9D8B030D-6E8A-4147-A177-3AD203B41FA5}">
                      <a16:colId xmlns:a16="http://schemas.microsoft.com/office/drawing/2014/main" val="3275237384"/>
                    </a:ext>
                  </a:extLst>
                </a:gridCol>
                <a:gridCol w="1444674">
                  <a:extLst>
                    <a:ext uri="{9D8B030D-6E8A-4147-A177-3AD203B41FA5}">
                      <a16:colId xmlns:a16="http://schemas.microsoft.com/office/drawing/2014/main" val="302470087"/>
                    </a:ext>
                  </a:extLst>
                </a:gridCol>
                <a:gridCol w="1444674">
                  <a:extLst>
                    <a:ext uri="{9D8B030D-6E8A-4147-A177-3AD203B41FA5}">
                      <a16:colId xmlns:a16="http://schemas.microsoft.com/office/drawing/2014/main" val="1773726400"/>
                    </a:ext>
                  </a:extLst>
                </a:gridCol>
                <a:gridCol w="1444674">
                  <a:extLst>
                    <a:ext uri="{9D8B030D-6E8A-4147-A177-3AD203B41FA5}">
                      <a16:colId xmlns:a16="http://schemas.microsoft.com/office/drawing/2014/main" val="936219189"/>
                    </a:ext>
                  </a:extLst>
                </a:gridCol>
                <a:gridCol w="1444674">
                  <a:extLst>
                    <a:ext uri="{9D8B030D-6E8A-4147-A177-3AD203B41FA5}">
                      <a16:colId xmlns:a16="http://schemas.microsoft.com/office/drawing/2014/main" val="2113243483"/>
                    </a:ext>
                  </a:extLst>
                </a:gridCol>
                <a:gridCol w="1444674">
                  <a:extLst>
                    <a:ext uri="{9D8B030D-6E8A-4147-A177-3AD203B41FA5}">
                      <a16:colId xmlns:a16="http://schemas.microsoft.com/office/drawing/2014/main" val="2773156071"/>
                    </a:ext>
                  </a:extLst>
                </a:gridCol>
                <a:gridCol w="1444674">
                  <a:extLst>
                    <a:ext uri="{9D8B030D-6E8A-4147-A177-3AD203B41FA5}">
                      <a16:colId xmlns:a16="http://schemas.microsoft.com/office/drawing/2014/main" val="962665099"/>
                    </a:ext>
                  </a:extLst>
                </a:gridCol>
                <a:gridCol w="1444674">
                  <a:extLst>
                    <a:ext uri="{9D8B030D-6E8A-4147-A177-3AD203B41FA5}">
                      <a16:colId xmlns:a16="http://schemas.microsoft.com/office/drawing/2014/main" val="809716193"/>
                    </a:ext>
                  </a:extLst>
                </a:gridCol>
                <a:gridCol w="1444674">
                  <a:extLst>
                    <a:ext uri="{9D8B030D-6E8A-4147-A177-3AD203B41FA5}">
                      <a16:colId xmlns:a16="http://schemas.microsoft.com/office/drawing/2014/main" val="1342463330"/>
                    </a:ext>
                  </a:extLst>
                </a:gridCol>
                <a:gridCol w="1444674">
                  <a:extLst>
                    <a:ext uri="{9D8B030D-6E8A-4147-A177-3AD203B41FA5}">
                      <a16:colId xmlns:a16="http://schemas.microsoft.com/office/drawing/2014/main" val="4035341458"/>
                    </a:ext>
                  </a:extLst>
                </a:gridCol>
                <a:gridCol w="1444674">
                  <a:extLst>
                    <a:ext uri="{9D8B030D-6E8A-4147-A177-3AD203B41FA5}">
                      <a16:colId xmlns:a16="http://schemas.microsoft.com/office/drawing/2014/main" val="1003678798"/>
                    </a:ext>
                  </a:extLst>
                </a:gridCol>
                <a:gridCol w="1444674">
                  <a:extLst>
                    <a:ext uri="{9D8B030D-6E8A-4147-A177-3AD203B41FA5}">
                      <a16:colId xmlns:a16="http://schemas.microsoft.com/office/drawing/2014/main" val="1491064584"/>
                    </a:ext>
                  </a:extLst>
                </a:gridCol>
              </a:tblGrid>
              <a:tr h="1807020">
                <a:tc rowSpan="5"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JAN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FEB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MAR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APR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MAY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JUN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JUL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AUG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SEP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OCT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NOV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108069"/>
                  </a:ext>
                </a:extLst>
              </a:tr>
              <a:tr h="180702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R w="12700" cmpd="sng">
                      <a:noFill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745473"/>
                  </a:ext>
                </a:extLst>
              </a:tr>
              <a:tr h="180702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981680"/>
                  </a:ext>
                </a:extLst>
              </a:tr>
              <a:tr h="180702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429557"/>
                  </a:ext>
                </a:extLst>
              </a:tr>
              <a:tr h="180702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676906"/>
                  </a:ext>
                </a:extLst>
              </a:tr>
            </a:tbl>
          </a:graphicData>
        </a:graphic>
      </p:graphicFrame>
      <p:sp>
        <p:nvSpPr>
          <p:cNvPr id="119" name="Rectángulo 118">
            <a:extLst>
              <a:ext uri="{FF2B5EF4-FFF2-40B4-BE49-F238E27FC236}">
                <a16:creationId xmlns:a16="http://schemas.microsoft.com/office/drawing/2014/main" id="{3A0F3508-CAA6-F04A-A36D-9B07B1D225C7}"/>
              </a:ext>
            </a:extLst>
          </p:cNvPr>
          <p:cNvSpPr/>
          <p:nvPr/>
        </p:nvSpPr>
        <p:spPr>
          <a:xfrm>
            <a:off x="5791780" y="2816079"/>
            <a:ext cx="5674796" cy="110493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119">
            <a:extLst>
              <a:ext uri="{FF2B5EF4-FFF2-40B4-BE49-F238E27FC236}">
                <a16:creationId xmlns:a16="http://schemas.microsoft.com/office/drawing/2014/main" id="{903B3BA2-DA95-1549-8B1F-F24564BFD334}"/>
              </a:ext>
            </a:extLst>
          </p:cNvPr>
          <p:cNvSpPr/>
          <p:nvPr/>
        </p:nvSpPr>
        <p:spPr>
          <a:xfrm>
            <a:off x="11596833" y="2816079"/>
            <a:ext cx="5721350" cy="110493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Freeform 74">
            <a:extLst>
              <a:ext uri="{FF2B5EF4-FFF2-40B4-BE49-F238E27FC236}">
                <a16:creationId xmlns:a16="http://schemas.microsoft.com/office/drawing/2014/main" id="{16028F2B-992C-914D-85A5-BB2F4736A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482" y="5873995"/>
            <a:ext cx="4640297" cy="1772534"/>
          </a:xfrm>
          <a:custGeom>
            <a:avLst/>
            <a:gdLst>
              <a:gd name="T0" fmla="*/ 0 w 4652"/>
              <a:gd name="T1" fmla="*/ 1946 h 1947"/>
              <a:gd name="T2" fmla="*/ 4651 w 4652"/>
              <a:gd name="T3" fmla="*/ 1946 h 1947"/>
              <a:gd name="T4" fmla="*/ 4651 w 4652"/>
              <a:gd name="T5" fmla="*/ 0 h 1947"/>
              <a:gd name="T6" fmla="*/ 0 w 4652"/>
              <a:gd name="T7" fmla="*/ 0 h 1947"/>
              <a:gd name="T8" fmla="*/ 0 w 4652"/>
              <a:gd name="T9" fmla="*/ 1946 h 1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52" h="1947">
                <a:moveTo>
                  <a:pt x="0" y="1946"/>
                </a:moveTo>
                <a:lnTo>
                  <a:pt x="4651" y="1946"/>
                </a:lnTo>
                <a:lnTo>
                  <a:pt x="4651" y="0"/>
                </a:lnTo>
                <a:lnTo>
                  <a:pt x="0" y="0"/>
                </a:lnTo>
                <a:lnTo>
                  <a:pt x="0" y="1946"/>
                </a:lnTo>
              </a:path>
            </a:pathLst>
          </a:custGeom>
          <a:solidFill>
            <a:schemeClr val="tx1">
              <a:lumMod val="75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66" name="Group 38">
            <a:extLst>
              <a:ext uri="{FF2B5EF4-FFF2-40B4-BE49-F238E27FC236}">
                <a16:creationId xmlns:a16="http://schemas.microsoft.com/office/drawing/2014/main" id="{7021EDC9-A281-E14D-811D-FEA8E0574B93}"/>
              </a:ext>
            </a:extLst>
          </p:cNvPr>
          <p:cNvGrpSpPr/>
          <p:nvPr/>
        </p:nvGrpSpPr>
        <p:grpSpPr>
          <a:xfrm>
            <a:off x="2103292" y="6184974"/>
            <a:ext cx="2621158" cy="1084048"/>
            <a:chOff x="5999600" y="11062658"/>
            <a:chExt cx="2621158" cy="1084048"/>
          </a:xfrm>
        </p:grpSpPr>
        <p:sp>
          <p:nvSpPr>
            <p:cNvPr id="167" name="CuadroTexto 395">
              <a:extLst>
                <a:ext uri="{FF2B5EF4-FFF2-40B4-BE49-F238E27FC236}">
                  <a16:creationId xmlns:a16="http://schemas.microsoft.com/office/drawing/2014/main" id="{1A8FC107-7C55-3B41-8F6F-D1D2E3E3AF86}"/>
                </a:ext>
              </a:extLst>
            </p:cNvPr>
            <p:cNvSpPr txBox="1"/>
            <p:nvPr/>
          </p:nvSpPr>
          <p:spPr>
            <a:xfrm>
              <a:off x="6183227" y="11062658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68" name="Rectangle 40">
              <a:extLst>
                <a:ext uri="{FF2B5EF4-FFF2-40B4-BE49-F238E27FC236}">
                  <a16:creationId xmlns:a16="http://schemas.microsoft.com/office/drawing/2014/main" id="{26979241-1E53-B142-9C2A-6CA8B3D39601}"/>
                </a:ext>
              </a:extLst>
            </p:cNvPr>
            <p:cNvSpPr/>
            <p:nvPr/>
          </p:nvSpPr>
          <p:spPr>
            <a:xfrm>
              <a:off x="5999600" y="11500375"/>
              <a:ext cx="26211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69" name="Group 38">
            <a:extLst>
              <a:ext uri="{FF2B5EF4-FFF2-40B4-BE49-F238E27FC236}">
                <a16:creationId xmlns:a16="http://schemas.microsoft.com/office/drawing/2014/main" id="{CFBAF7C8-4B7A-F94D-9EEF-1C70333F8897}"/>
              </a:ext>
            </a:extLst>
          </p:cNvPr>
          <p:cNvGrpSpPr/>
          <p:nvPr/>
        </p:nvGrpSpPr>
        <p:grpSpPr>
          <a:xfrm>
            <a:off x="2087334" y="7950073"/>
            <a:ext cx="2621158" cy="1084048"/>
            <a:chOff x="5999600" y="11062658"/>
            <a:chExt cx="2621158" cy="1084048"/>
          </a:xfrm>
        </p:grpSpPr>
        <p:sp>
          <p:nvSpPr>
            <p:cNvPr id="170" name="CuadroTexto 395">
              <a:extLst>
                <a:ext uri="{FF2B5EF4-FFF2-40B4-BE49-F238E27FC236}">
                  <a16:creationId xmlns:a16="http://schemas.microsoft.com/office/drawing/2014/main" id="{D2FF8C6E-8B0A-C747-A8A2-B8F61F84B409}"/>
                </a:ext>
              </a:extLst>
            </p:cNvPr>
            <p:cNvSpPr txBox="1"/>
            <p:nvPr/>
          </p:nvSpPr>
          <p:spPr>
            <a:xfrm>
              <a:off x="6159582" y="11062658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71" name="Rectangle 40">
              <a:extLst>
                <a:ext uri="{FF2B5EF4-FFF2-40B4-BE49-F238E27FC236}">
                  <a16:creationId xmlns:a16="http://schemas.microsoft.com/office/drawing/2014/main" id="{DBAC42D1-51E8-DE49-8885-2B730B26C1E8}"/>
                </a:ext>
              </a:extLst>
            </p:cNvPr>
            <p:cNvSpPr/>
            <p:nvPr/>
          </p:nvSpPr>
          <p:spPr>
            <a:xfrm>
              <a:off x="5999600" y="11500375"/>
              <a:ext cx="26211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72" name="Group 38">
            <a:extLst>
              <a:ext uri="{FF2B5EF4-FFF2-40B4-BE49-F238E27FC236}">
                <a16:creationId xmlns:a16="http://schemas.microsoft.com/office/drawing/2014/main" id="{477AB342-F259-7547-B561-BCF9E172A07F}"/>
              </a:ext>
            </a:extLst>
          </p:cNvPr>
          <p:cNvGrpSpPr/>
          <p:nvPr/>
        </p:nvGrpSpPr>
        <p:grpSpPr>
          <a:xfrm>
            <a:off x="2088018" y="9791136"/>
            <a:ext cx="2621158" cy="1084048"/>
            <a:chOff x="5999600" y="11062658"/>
            <a:chExt cx="2621158" cy="1084048"/>
          </a:xfrm>
        </p:grpSpPr>
        <p:sp>
          <p:nvSpPr>
            <p:cNvPr id="173" name="CuadroTexto 395">
              <a:extLst>
                <a:ext uri="{FF2B5EF4-FFF2-40B4-BE49-F238E27FC236}">
                  <a16:creationId xmlns:a16="http://schemas.microsoft.com/office/drawing/2014/main" id="{6E9247FD-0298-9344-86AD-CD7465D68DC9}"/>
                </a:ext>
              </a:extLst>
            </p:cNvPr>
            <p:cNvSpPr txBox="1"/>
            <p:nvPr/>
          </p:nvSpPr>
          <p:spPr>
            <a:xfrm>
              <a:off x="6159582" y="11062658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74" name="Rectangle 40">
              <a:extLst>
                <a:ext uri="{FF2B5EF4-FFF2-40B4-BE49-F238E27FC236}">
                  <a16:creationId xmlns:a16="http://schemas.microsoft.com/office/drawing/2014/main" id="{28824E85-F233-6942-9474-03502B15EB6C}"/>
                </a:ext>
              </a:extLst>
            </p:cNvPr>
            <p:cNvSpPr/>
            <p:nvPr/>
          </p:nvSpPr>
          <p:spPr>
            <a:xfrm>
              <a:off x="5999600" y="11500375"/>
              <a:ext cx="26211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75" name="Group 38">
            <a:extLst>
              <a:ext uri="{FF2B5EF4-FFF2-40B4-BE49-F238E27FC236}">
                <a16:creationId xmlns:a16="http://schemas.microsoft.com/office/drawing/2014/main" id="{383F37DC-B8DB-F94F-B5FE-CBE064F9BE3D}"/>
              </a:ext>
            </a:extLst>
          </p:cNvPr>
          <p:cNvGrpSpPr/>
          <p:nvPr/>
        </p:nvGrpSpPr>
        <p:grpSpPr>
          <a:xfrm>
            <a:off x="2091732" y="11568832"/>
            <a:ext cx="2621158" cy="1084048"/>
            <a:chOff x="5999600" y="11062658"/>
            <a:chExt cx="2621158" cy="1084048"/>
          </a:xfrm>
        </p:grpSpPr>
        <p:sp>
          <p:nvSpPr>
            <p:cNvPr id="176" name="CuadroTexto 395">
              <a:extLst>
                <a:ext uri="{FF2B5EF4-FFF2-40B4-BE49-F238E27FC236}">
                  <a16:creationId xmlns:a16="http://schemas.microsoft.com/office/drawing/2014/main" id="{28D07BE6-0FD3-414F-9A43-9FC1F09194A9}"/>
                </a:ext>
              </a:extLst>
            </p:cNvPr>
            <p:cNvSpPr txBox="1"/>
            <p:nvPr/>
          </p:nvSpPr>
          <p:spPr>
            <a:xfrm>
              <a:off x="6159582" y="11062658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77" name="Rectangle 40">
              <a:extLst>
                <a:ext uri="{FF2B5EF4-FFF2-40B4-BE49-F238E27FC236}">
                  <a16:creationId xmlns:a16="http://schemas.microsoft.com/office/drawing/2014/main" id="{8FBD0D40-4CE1-4C45-83D2-BC4CFA3B8416}"/>
                </a:ext>
              </a:extLst>
            </p:cNvPr>
            <p:cNvSpPr/>
            <p:nvPr/>
          </p:nvSpPr>
          <p:spPr>
            <a:xfrm>
              <a:off x="5999600" y="11500375"/>
              <a:ext cx="26211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247" name="CuadroTexto 395">
            <a:extLst>
              <a:ext uri="{FF2B5EF4-FFF2-40B4-BE49-F238E27FC236}">
                <a16:creationId xmlns:a16="http://schemas.microsoft.com/office/drawing/2014/main" id="{235EFBB8-93AD-8343-ADFC-DC484DEA554D}"/>
              </a:ext>
            </a:extLst>
          </p:cNvPr>
          <p:cNvSpPr txBox="1"/>
          <p:nvPr/>
        </p:nvSpPr>
        <p:spPr>
          <a:xfrm>
            <a:off x="7394704" y="3050556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248" name="CuadroTexto 395">
            <a:extLst>
              <a:ext uri="{FF2B5EF4-FFF2-40B4-BE49-F238E27FC236}">
                <a16:creationId xmlns:a16="http://schemas.microsoft.com/office/drawing/2014/main" id="{E11AF800-DBAD-AA4D-85EA-F6865023F38F}"/>
              </a:ext>
            </a:extLst>
          </p:cNvPr>
          <p:cNvSpPr txBox="1"/>
          <p:nvPr/>
        </p:nvSpPr>
        <p:spPr>
          <a:xfrm>
            <a:off x="13266170" y="303226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249" name="Rectángulo 248">
            <a:extLst>
              <a:ext uri="{FF2B5EF4-FFF2-40B4-BE49-F238E27FC236}">
                <a16:creationId xmlns:a16="http://schemas.microsoft.com/office/drawing/2014/main" id="{9DC0175B-167D-F64D-B557-B4EEBC2DC1E0}"/>
              </a:ext>
            </a:extLst>
          </p:cNvPr>
          <p:cNvSpPr/>
          <p:nvPr/>
        </p:nvSpPr>
        <p:spPr>
          <a:xfrm>
            <a:off x="17448440" y="2816079"/>
            <a:ext cx="5721350" cy="110493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0" name="CuadroTexto 395">
            <a:extLst>
              <a:ext uri="{FF2B5EF4-FFF2-40B4-BE49-F238E27FC236}">
                <a16:creationId xmlns:a16="http://schemas.microsoft.com/office/drawing/2014/main" id="{A0BB89E8-2C2D-E445-B6AB-95AAECF421C3}"/>
              </a:ext>
            </a:extLst>
          </p:cNvPr>
          <p:cNvSpPr txBox="1"/>
          <p:nvPr/>
        </p:nvSpPr>
        <p:spPr>
          <a:xfrm>
            <a:off x="19117777" y="303226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sp>
        <p:nvSpPr>
          <p:cNvPr id="251" name="Freeform 296">
            <a:extLst>
              <a:ext uri="{FF2B5EF4-FFF2-40B4-BE49-F238E27FC236}">
                <a16:creationId xmlns:a16="http://schemas.microsoft.com/office/drawing/2014/main" id="{B04ECBE0-FFE1-5547-BA9D-E41B791A9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1319" y="6446584"/>
            <a:ext cx="11062731" cy="733964"/>
          </a:xfrm>
          <a:custGeom>
            <a:avLst/>
            <a:gdLst>
              <a:gd name="T0" fmla="*/ 9539 w 9752"/>
              <a:gd name="T1" fmla="*/ 0 h 734"/>
              <a:gd name="T2" fmla="*/ 212 w 9752"/>
              <a:gd name="T3" fmla="*/ 0 h 734"/>
              <a:gd name="T4" fmla="*/ 0 w 9752"/>
              <a:gd name="T5" fmla="*/ 361 h 734"/>
              <a:gd name="T6" fmla="*/ 212 w 9752"/>
              <a:gd name="T7" fmla="*/ 733 h 734"/>
              <a:gd name="T8" fmla="*/ 9539 w 9752"/>
              <a:gd name="T9" fmla="*/ 733 h 734"/>
              <a:gd name="T10" fmla="*/ 9751 w 9752"/>
              <a:gd name="T11" fmla="*/ 361 h 734"/>
              <a:gd name="T12" fmla="*/ 9539 w 9752"/>
              <a:gd name="T13" fmla="*/ 0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52" h="734">
                <a:moveTo>
                  <a:pt x="9539" y="0"/>
                </a:moveTo>
                <a:lnTo>
                  <a:pt x="212" y="0"/>
                </a:lnTo>
                <a:lnTo>
                  <a:pt x="0" y="361"/>
                </a:lnTo>
                <a:lnTo>
                  <a:pt x="212" y="733"/>
                </a:lnTo>
                <a:lnTo>
                  <a:pt x="9539" y="733"/>
                </a:lnTo>
                <a:lnTo>
                  <a:pt x="9751" y="361"/>
                </a:lnTo>
                <a:lnTo>
                  <a:pt x="9539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Freeform 297">
            <a:extLst>
              <a:ext uri="{FF2B5EF4-FFF2-40B4-BE49-F238E27FC236}">
                <a16:creationId xmlns:a16="http://schemas.microsoft.com/office/drawing/2014/main" id="{C8DEA713-08FC-7441-BD45-644ED79DF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7404" y="8205094"/>
            <a:ext cx="10964496" cy="733964"/>
          </a:xfrm>
          <a:custGeom>
            <a:avLst/>
            <a:gdLst>
              <a:gd name="T0" fmla="*/ 9550 w 9763"/>
              <a:gd name="T1" fmla="*/ 0 h 733"/>
              <a:gd name="T2" fmla="*/ 213 w 9763"/>
              <a:gd name="T3" fmla="*/ 0 h 733"/>
              <a:gd name="T4" fmla="*/ 0 w 9763"/>
              <a:gd name="T5" fmla="*/ 372 h 733"/>
              <a:gd name="T6" fmla="*/ 213 w 9763"/>
              <a:gd name="T7" fmla="*/ 732 h 733"/>
              <a:gd name="T8" fmla="*/ 9550 w 9763"/>
              <a:gd name="T9" fmla="*/ 732 h 733"/>
              <a:gd name="T10" fmla="*/ 9762 w 9763"/>
              <a:gd name="T11" fmla="*/ 372 h 733"/>
              <a:gd name="T12" fmla="*/ 9550 w 9763"/>
              <a:gd name="T13" fmla="*/ 0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63" h="733">
                <a:moveTo>
                  <a:pt x="9550" y="0"/>
                </a:moveTo>
                <a:lnTo>
                  <a:pt x="213" y="0"/>
                </a:lnTo>
                <a:lnTo>
                  <a:pt x="0" y="372"/>
                </a:lnTo>
                <a:lnTo>
                  <a:pt x="213" y="732"/>
                </a:lnTo>
                <a:lnTo>
                  <a:pt x="9550" y="732"/>
                </a:lnTo>
                <a:lnTo>
                  <a:pt x="9762" y="372"/>
                </a:lnTo>
                <a:lnTo>
                  <a:pt x="955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3" name="Freeform 298">
            <a:extLst>
              <a:ext uri="{FF2B5EF4-FFF2-40B4-BE49-F238E27FC236}">
                <a16:creationId xmlns:a16="http://schemas.microsoft.com/office/drawing/2014/main" id="{C13D5528-A4E2-A242-927A-1529F0751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6031" y="10001140"/>
            <a:ext cx="6263519" cy="733964"/>
          </a:xfrm>
          <a:custGeom>
            <a:avLst/>
            <a:gdLst>
              <a:gd name="T0" fmla="*/ 5581 w 5794"/>
              <a:gd name="T1" fmla="*/ 0 h 733"/>
              <a:gd name="T2" fmla="*/ 202 w 5794"/>
              <a:gd name="T3" fmla="*/ 0 h 733"/>
              <a:gd name="T4" fmla="*/ 0 w 5794"/>
              <a:gd name="T5" fmla="*/ 360 h 733"/>
              <a:gd name="T6" fmla="*/ 202 w 5794"/>
              <a:gd name="T7" fmla="*/ 732 h 733"/>
              <a:gd name="T8" fmla="*/ 5581 w 5794"/>
              <a:gd name="T9" fmla="*/ 732 h 733"/>
              <a:gd name="T10" fmla="*/ 5793 w 5794"/>
              <a:gd name="T11" fmla="*/ 360 h 733"/>
              <a:gd name="T12" fmla="*/ 5581 w 5794"/>
              <a:gd name="T13" fmla="*/ 0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94" h="733">
                <a:moveTo>
                  <a:pt x="5581" y="0"/>
                </a:moveTo>
                <a:lnTo>
                  <a:pt x="202" y="0"/>
                </a:lnTo>
                <a:lnTo>
                  <a:pt x="0" y="360"/>
                </a:lnTo>
                <a:lnTo>
                  <a:pt x="202" y="732"/>
                </a:lnTo>
                <a:lnTo>
                  <a:pt x="5581" y="732"/>
                </a:lnTo>
                <a:lnTo>
                  <a:pt x="5793" y="360"/>
                </a:lnTo>
                <a:lnTo>
                  <a:pt x="5581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299">
            <a:extLst>
              <a:ext uri="{FF2B5EF4-FFF2-40B4-BE49-F238E27FC236}">
                <a16:creationId xmlns:a16="http://schemas.microsoft.com/office/drawing/2014/main" id="{F74F3E19-51B1-AF45-8767-85D8029FB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8484" y="11836377"/>
            <a:ext cx="13629416" cy="733964"/>
          </a:xfrm>
          <a:custGeom>
            <a:avLst/>
            <a:gdLst>
              <a:gd name="T0" fmla="*/ 11948 w 12161"/>
              <a:gd name="T1" fmla="*/ 0 h 733"/>
              <a:gd name="T2" fmla="*/ 212 w 12161"/>
              <a:gd name="T3" fmla="*/ 0 h 733"/>
              <a:gd name="T4" fmla="*/ 0 w 12161"/>
              <a:gd name="T5" fmla="*/ 371 h 733"/>
              <a:gd name="T6" fmla="*/ 212 w 12161"/>
              <a:gd name="T7" fmla="*/ 732 h 733"/>
              <a:gd name="T8" fmla="*/ 11948 w 12161"/>
              <a:gd name="T9" fmla="*/ 732 h 733"/>
              <a:gd name="T10" fmla="*/ 12160 w 12161"/>
              <a:gd name="T11" fmla="*/ 371 h 733"/>
              <a:gd name="T12" fmla="*/ 11948 w 12161"/>
              <a:gd name="T13" fmla="*/ 0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61" h="733">
                <a:moveTo>
                  <a:pt x="11948" y="0"/>
                </a:moveTo>
                <a:lnTo>
                  <a:pt x="212" y="0"/>
                </a:lnTo>
                <a:lnTo>
                  <a:pt x="0" y="371"/>
                </a:lnTo>
                <a:lnTo>
                  <a:pt x="212" y="732"/>
                </a:lnTo>
                <a:lnTo>
                  <a:pt x="11948" y="732"/>
                </a:lnTo>
                <a:lnTo>
                  <a:pt x="12160" y="371"/>
                </a:lnTo>
                <a:lnTo>
                  <a:pt x="11948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15219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307">
      <a:dk1>
        <a:srgbClr val="989998"/>
      </a:dk1>
      <a:lt1>
        <a:srgbClr val="FFFFFF"/>
      </a:lt1>
      <a:dk2>
        <a:srgbClr val="363D49"/>
      </a:dk2>
      <a:lt2>
        <a:srgbClr val="FEFFFF"/>
      </a:lt2>
      <a:accent1>
        <a:srgbClr val="85E7EE"/>
      </a:accent1>
      <a:accent2>
        <a:srgbClr val="CDD533"/>
      </a:accent2>
      <a:accent3>
        <a:srgbClr val="444E9C"/>
      </a:accent3>
      <a:accent4>
        <a:srgbClr val="A1F8A3"/>
      </a:accent4>
      <a:accent5>
        <a:srgbClr val="6F94F5"/>
      </a:accent5>
      <a:accent6>
        <a:srgbClr val="A1A1A1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91786</TotalTime>
  <Words>364</Words>
  <Application>Microsoft Macintosh PowerPoint</Application>
  <PresentationFormat>Personalizado</PresentationFormat>
  <Paragraphs>203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16259</cp:revision>
  <dcterms:created xsi:type="dcterms:W3CDTF">2014-11-12T21:47:38Z</dcterms:created>
  <dcterms:modified xsi:type="dcterms:W3CDTF">2019-11-12T21:29:56Z</dcterms:modified>
  <cp:category/>
</cp:coreProperties>
</file>